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5" d="100"/>
          <a:sy n="85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8E2A3E-7E49-4E25-8536-EDC4DCDB8700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BA05D45-633A-426F-BA31-997364163A4F}">
      <dgm:prSet/>
      <dgm:spPr/>
      <dgm:t>
        <a:bodyPr/>
        <a:lstStyle/>
        <a:p>
          <a:r>
            <a:rPr lang="en-GB"/>
            <a:t>Understand the benefits of training and identify where training can be useful</a:t>
          </a:r>
          <a:endParaRPr lang="en-US"/>
        </a:p>
      </dgm:t>
    </dgm:pt>
    <dgm:pt modelId="{AB083E97-A689-4AE9-8B8E-382420B44F23}" type="parTrans" cxnId="{DD7DB5BA-1D1A-4B84-8484-F3E61D5658F4}">
      <dgm:prSet/>
      <dgm:spPr/>
      <dgm:t>
        <a:bodyPr/>
        <a:lstStyle/>
        <a:p>
          <a:endParaRPr lang="en-US"/>
        </a:p>
      </dgm:t>
    </dgm:pt>
    <dgm:pt modelId="{505BA6A1-2A98-4D60-81B3-CCF7BD27557D}" type="sibTrans" cxnId="{DD7DB5BA-1D1A-4B84-8484-F3E61D5658F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326AD95-9CBF-4EC1-83F6-D8F60584610A}">
      <dgm:prSet/>
      <dgm:spPr/>
      <dgm:t>
        <a:bodyPr/>
        <a:lstStyle/>
        <a:p>
          <a:r>
            <a:rPr lang="en-GB"/>
            <a:t>Get to grips with the Systematic Training Cycle</a:t>
          </a:r>
          <a:endParaRPr lang="en-US"/>
        </a:p>
      </dgm:t>
    </dgm:pt>
    <dgm:pt modelId="{F41425DD-7AE2-4DF5-9AB4-C761983725C4}" type="parTrans" cxnId="{34FAA333-E22D-4779-BDFB-5997692A4425}">
      <dgm:prSet/>
      <dgm:spPr/>
      <dgm:t>
        <a:bodyPr/>
        <a:lstStyle/>
        <a:p>
          <a:endParaRPr lang="en-US"/>
        </a:p>
      </dgm:t>
    </dgm:pt>
    <dgm:pt modelId="{3F0E3373-824E-489D-A716-7634C5AD47B5}" type="sibTrans" cxnId="{34FAA333-E22D-4779-BDFB-5997692A442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C0F8267-59EC-4F77-92EE-7AD93FD988BB}">
      <dgm:prSet/>
      <dgm:spPr/>
      <dgm:t>
        <a:bodyPr/>
        <a:lstStyle/>
        <a:p>
          <a:r>
            <a:rPr lang="en-GB"/>
            <a:t>Discuss the various learning interventions and understand the advantages and disadvantages these may bring</a:t>
          </a:r>
          <a:endParaRPr lang="en-US"/>
        </a:p>
      </dgm:t>
    </dgm:pt>
    <dgm:pt modelId="{63FC4BD6-E0FA-41F7-A26B-476D580FE5CB}" type="parTrans" cxnId="{3A7F8101-86E3-413D-8E91-90B8115A21CB}">
      <dgm:prSet/>
      <dgm:spPr/>
      <dgm:t>
        <a:bodyPr/>
        <a:lstStyle/>
        <a:p>
          <a:endParaRPr lang="en-US"/>
        </a:p>
      </dgm:t>
    </dgm:pt>
    <dgm:pt modelId="{F8FE9DFA-F3C4-48E0-BB69-DB5A184E6606}" type="sibTrans" cxnId="{3A7F8101-86E3-413D-8E91-90B8115A21C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A0DA43C-3FE2-4602-BB48-6B06A09F046F}">
      <dgm:prSet/>
      <dgm:spPr/>
      <dgm:t>
        <a:bodyPr/>
        <a:lstStyle/>
        <a:p>
          <a:r>
            <a:rPr lang="en-GB"/>
            <a:t>Understand why we evaluate training</a:t>
          </a:r>
          <a:endParaRPr lang="en-US"/>
        </a:p>
      </dgm:t>
    </dgm:pt>
    <dgm:pt modelId="{F83EF405-F106-4285-9DCC-5CA4D30AF8E7}" type="parTrans" cxnId="{4468DF6F-A8AE-4306-8FBE-815892B78ECA}">
      <dgm:prSet/>
      <dgm:spPr/>
      <dgm:t>
        <a:bodyPr/>
        <a:lstStyle/>
        <a:p>
          <a:endParaRPr lang="en-US"/>
        </a:p>
      </dgm:t>
    </dgm:pt>
    <dgm:pt modelId="{0A0A558C-1F28-466D-BE5F-5A3F09AB38AF}" type="sibTrans" cxnId="{4468DF6F-A8AE-4306-8FBE-815892B78EC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5CD045D-1BE4-49F9-8BC3-BDA1C47F4A2E}">
      <dgm:prSet/>
      <dgm:spPr/>
      <dgm:t>
        <a:bodyPr/>
        <a:lstStyle/>
        <a:p>
          <a:r>
            <a:rPr lang="en-GB"/>
            <a:t>Recognise trends in learning and development </a:t>
          </a:r>
          <a:endParaRPr lang="en-US"/>
        </a:p>
      </dgm:t>
    </dgm:pt>
    <dgm:pt modelId="{6C223ED2-28AB-413B-B6A2-C98554DA04C7}" type="parTrans" cxnId="{9719EB46-0FB3-4F5C-B5FA-3F885B1E61DD}">
      <dgm:prSet/>
      <dgm:spPr/>
      <dgm:t>
        <a:bodyPr/>
        <a:lstStyle/>
        <a:p>
          <a:endParaRPr lang="en-US"/>
        </a:p>
      </dgm:t>
    </dgm:pt>
    <dgm:pt modelId="{244E08D6-5CF4-481D-97F3-865F11F5F2E7}" type="sibTrans" cxnId="{9719EB46-0FB3-4F5C-B5FA-3F885B1E61DD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72D06A17-85F5-4D76-9E15-BEFA2211F516}">
      <dgm:prSet/>
      <dgm:spPr/>
      <dgm:t>
        <a:bodyPr/>
        <a:lstStyle/>
        <a:p>
          <a:r>
            <a:rPr lang="en-GB"/>
            <a:t>Identify the various organisational attitudes to training and development</a:t>
          </a:r>
          <a:endParaRPr lang="en-US"/>
        </a:p>
      </dgm:t>
    </dgm:pt>
    <dgm:pt modelId="{964099FF-DE0B-49E1-BA47-8FA119A66DD1}" type="parTrans" cxnId="{7B72CD1A-5D9E-4C03-9FDC-12EF3ED72838}">
      <dgm:prSet/>
      <dgm:spPr/>
      <dgm:t>
        <a:bodyPr/>
        <a:lstStyle/>
        <a:p>
          <a:endParaRPr lang="en-US"/>
        </a:p>
      </dgm:t>
    </dgm:pt>
    <dgm:pt modelId="{53DB2345-08F7-42F9-9AC1-C4A92AF611E8}" type="sibTrans" cxnId="{7B72CD1A-5D9E-4C03-9FDC-12EF3ED72838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7149BF37-5F59-4474-90CE-44BCFAA23DF6}" type="pres">
      <dgm:prSet presAssocID="{7B8E2A3E-7E49-4E25-8536-EDC4DCDB8700}" presName="linearFlow" presStyleCnt="0">
        <dgm:presLayoutVars>
          <dgm:dir/>
          <dgm:animLvl val="lvl"/>
          <dgm:resizeHandles val="exact"/>
        </dgm:presLayoutVars>
      </dgm:prSet>
      <dgm:spPr/>
    </dgm:pt>
    <dgm:pt modelId="{1CE38871-8FA2-4A2D-A64A-9A5B5D8C4D8C}" type="pres">
      <dgm:prSet presAssocID="{4BA05D45-633A-426F-BA31-997364163A4F}" presName="compositeNode" presStyleCnt="0"/>
      <dgm:spPr/>
    </dgm:pt>
    <dgm:pt modelId="{F60B84A3-1949-4774-84B7-56D69C301EFF}" type="pres">
      <dgm:prSet presAssocID="{4BA05D45-633A-426F-BA31-997364163A4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836695D-C25A-4819-99E6-7A4B35BA1789}" type="pres">
      <dgm:prSet presAssocID="{4BA05D45-633A-426F-BA31-997364163A4F}" presName="parSh" presStyleCnt="0"/>
      <dgm:spPr/>
    </dgm:pt>
    <dgm:pt modelId="{D21A9090-A036-410B-8691-8A2A4F3C9BFA}" type="pres">
      <dgm:prSet presAssocID="{4BA05D45-633A-426F-BA31-997364163A4F}" presName="lineNode" presStyleLbl="alignAccFollowNode1" presStyleIdx="0" presStyleCnt="18"/>
      <dgm:spPr/>
    </dgm:pt>
    <dgm:pt modelId="{F244ECC8-A1BA-4285-ABA3-C71D1EAF1E40}" type="pres">
      <dgm:prSet presAssocID="{4BA05D45-633A-426F-BA31-997364163A4F}" presName="lineArrowNode" presStyleLbl="alignAccFollowNode1" presStyleIdx="1" presStyleCnt="18"/>
      <dgm:spPr/>
    </dgm:pt>
    <dgm:pt modelId="{7F9A1F64-6E7A-44CB-8C3C-FA5132F3B5F2}" type="pres">
      <dgm:prSet presAssocID="{505BA6A1-2A98-4D60-81B3-CCF7BD27557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D604844-5A33-4AB8-A632-AA919D3BEA54}" type="pres">
      <dgm:prSet presAssocID="{505BA6A1-2A98-4D60-81B3-CCF7BD27557D}" presName="spacerBetweenCircleAndCallout" presStyleCnt="0">
        <dgm:presLayoutVars/>
      </dgm:prSet>
      <dgm:spPr/>
    </dgm:pt>
    <dgm:pt modelId="{57100FB5-DC9F-464B-8906-7A8FBB70F908}" type="pres">
      <dgm:prSet presAssocID="{4BA05D45-633A-426F-BA31-997364163A4F}" presName="nodeText" presStyleLbl="alignAccFollowNode1" presStyleIdx="2" presStyleCnt="18">
        <dgm:presLayoutVars>
          <dgm:bulletEnabled val="1"/>
        </dgm:presLayoutVars>
      </dgm:prSet>
      <dgm:spPr/>
    </dgm:pt>
    <dgm:pt modelId="{72CC8A2C-EB23-4544-9EF7-357B86312A48}" type="pres">
      <dgm:prSet presAssocID="{505BA6A1-2A98-4D60-81B3-CCF7BD27557D}" presName="sibTransComposite" presStyleCnt="0"/>
      <dgm:spPr/>
    </dgm:pt>
    <dgm:pt modelId="{1B6631F7-BEB9-45AF-B37B-B656546DAC14}" type="pres">
      <dgm:prSet presAssocID="{9326AD95-9CBF-4EC1-83F6-D8F60584610A}" presName="compositeNode" presStyleCnt="0"/>
      <dgm:spPr/>
    </dgm:pt>
    <dgm:pt modelId="{EC5EDF22-9AA6-4035-A782-AC157C98580D}" type="pres">
      <dgm:prSet presAssocID="{9326AD95-9CBF-4EC1-83F6-D8F60584610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0B4EC17-256C-4D1C-816E-7B152C763707}" type="pres">
      <dgm:prSet presAssocID="{9326AD95-9CBF-4EC1-83F6-D8F60584610A}" presName="parSh" presStyleCnt="0"/>
      <dgm:spPr/>
    </dgm:pt>
    <dgm:pt modelId="{BAAEE40E-0E67-467D-8021-AC77B641C7F8}" type="pres">
      <dgm:prSet presAssocID="{9326AD95-9CBF-4EC1-83F6-D8F60584610A}" presName="lineNode" presStyleLbl="alignAccFollowNode1" presStyleIdx="3" presStyleCnt="18"/>
      <dgm:spPr/>
    </dgm:pt>
    <dgm:pt modelId="{5A4F01EC-1F19-46FE-9CC9-CF67620E09A4}" type="pres">
      <dgm:prSet presAssocID="{9326AD95-9CBF-4EC1-83F6-D8F60584610A}" presName="lineArrowNode" presStyleLbl="alignAccFollowNode1" presStyleIdx="4" presStyleCnt="18"/>
      <dgm:spPr/>
    </dgm:pt>
    <dgm:pt modelId="{3D1CBF4F-DF0A-4873-AEAF-6B1A5F17F109}" type="pres">
      <dgm:prSet presAssocID="{3F0E3373-824E-489D-A716-7634C5AD47B5}" presName="sibTransNodeCircle" presStyleLbl="alignNode1" presStyleIdx="1" presStyleCnt="6">
        <dgm:presLayoutVars>
          <dgm:chMax val="0"/>
          <dgm:bulletEnabled/>
        </dgm:presLayoutVars>
      </dgm:prSet>
      <dgm:spPr/>
    </dgm:pt>
    <dgm:pt modelId="{52551EA2-0F67-4952-A298-60E02D99E122}" type="pres">
      <dgm:prSet presAssocID="{3F0E3373-824E-489D-A716-7634C5AD47B5}" presName="spacerBetweenCircleAndCallout" presStyleCnt="0">
        <dgm:presLayoutVars/>
      </dgm:prSet>
      <dgm:spPr/>
    </dgm:pt>
    <dgm:pt modelId="{A3D1A6FC-1F6E-4F25-AE99-2D449B3430F8}" type="pres">
      <dgm:prSet presAssocID="{9326AD95-9CBF-4EC1-83F6-D8F60584610A}" presName="nodeText" presStyleLbl="alignAccFollowNode1" presStyleIdx="5" presStyleCnt="18">
        <dgm:presLayoutVars>
          <dgm:bulletEnabled val="1"/>
        </dgm:presLayoutVars>
      </dgm:prSet>
      <dgm:spPr/>
    </dgm:pt>
    <dgm:pt modelId="{A62E914C-C1FC-4053-A0F6-598A2569A37B}" type="pres">
      <dgm:prSet presAssocID="{3F0E3373-824E-489D-A716-7634C5AD47B5}" presName="sibTransComposite" presStyleCnt="0"/>
      <dgm:spPr/>
    </dgm:pt>
    <dgm:pt modelId="{F750777B-11B4-4BB0-B8EE-D766D3BB50DA}" type="pres">
      <dgm:prSet presAssocID="{0C0F8267-59EC-4F77-92EE-7AD93FD988BB}" presName="compositeNode" presStyleCnt="0"/>
      <dgm:spPr/>
    </dgm:pt>
    <dgm:pt modelId="{8FF9E693-7C42-4BCA-AC2C-61E6712F2976}" type="pres">
      <dgm:prSet presAssocID="{0C0F8267-59EC-4F77-92EE-7AD93FD988B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584B33E-2356-4D2F-A75B-0E18A251B6B0}" type="pres">
      <dgm:prSet presAssocID="{0C0F8267-59EC-4F77-92EE-7AD93FD988BB}" presName="parSh" presStyleCnt="0"/>
      <dgm:spPr/>
    </dgm:pt>
    <dgm:pt modelId="{39C213EA-375C-40DD-8DFF-8091F8A9DE68}" type="pres">
      <dgm:prSet presAssocID="{0C0F8267-59EC-4F77-92EE-7AD93FD988BB}" presName="lineNode" presStyleLbl="alignAccFollowNode1" presStyleIdx="6" presStyleCnt="18"/>
      <dgm:spPr/>
    </dgm:pt>
    <dgm:pt modelId="{197FBEF7-C0C9-4415-AF57-6B509A3CC180}" type="pres">
      <dgm:prSet presAssocID="{0C0F8267-59EC-4F77-92EE-7AD93FD988BB}" presName="lineArrowNode" presStyleLbl="alignAccFollowNode1" presStyleIdx="7" presStyleCnt="18"/>
      <dgm:spPr/>
    </dgm:pt>
    <dgm:pt modelId="{F9A10CB4-79A0-4604-8BED-6EC685BF1176}" type="pres">
      <dgm:prSet presAssocID="{F8FE9DFA-F3C4-48E0-BB69-DB5A184E660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158093D-0027-4ACC-81AB-D85A3AAC8027}" type="pres">
      <dgm:prSet presAssocID="{F8FE9DFA-F3C4-48E0-BB69-DB5A184E6606}" presName="spacerBetweenCircleAndCallout" presStyleCnt="0">
        <dgm:presLayoutVars/>
      </dgm:prSet>
      <dgm:spPr/>
    </dgm:pt>
    <dgm:pt modelId="{3F2D7F42-1F17-46C9-976E-A7C2953F734E}" type="pres">
      <dgm:prSet presAssocID="{0C0F8267-59EC-4F77-92EE-7AD93FD988BB}" presName="nodeText" presStyleLbl="alignAccFollowNode1" presStyleIdx="8" presStyleCnt="18">
        <dgm:presLayoutVars>
          <dgm:bulletEnabled val="1"/>
        </dgm:presLayoutVars>
      </dgm:prSet>
      <dgm:spPr/>
    </dgm:pt>
    <dgm:pt modelId="{1BA901F3-8D51-4E8C-96E5-A13D7220D195}" type="pres">
      <dgm:prSet presAssocID="{F8FE9DFA-F3C4-48E0-BB69-DB5A184E6606}" presName="sibTransComposite" presStyleCnt="0"/>
      <dgm:spPr/>
    </dgm:pt>
    <dgm:pt modelId="{366D599F-D6E3-429A-8291-890C747CACA8}" type="pres">
      <dgm:prSet presAssocID="{BA0DA43C-3FE2-4602-BB48-6B06A09F046F}" presName="compositeNode" presStyleCnt="0"/>
      <dgm:spPr/>
    </dgm:pt>
    <dgm:pt modelId="{A75D1584-A3F4-475F-818E-C23B08F87C21}" type="pres">
      <dgm:prSet presAssocID="{BA0DA43C-3FE2-4602-BB48-6B06A09F046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F1F91D8-5CAE-48E3-8E5C-F16FD34DD806}" type="pres">
      <dgm:prSet presAssocID="{BA0DA43C-3FE2-4602-BB48-6B06A09F046F}" presName="parSh" presStyleCnt="0"/>
      <dgm:spPr/>
    </dgm:pt>
    <dgm:pt modelId="{A7DD5E9A-2DFE-4333-882D-B3BA97FC91BF}" type="pres">
      <dgm:prSet presAssocID="{BA0DA43C-3FE2-4602-BB48-6B06A09F046F}" presName="lineNode" presStyleLbl="alignAccFollowNode1" presStyleIdx="9" presStyleCnt="18"/>
      <dgm:spPr/>
    </dgm:pt>
    <dgm:pt modelId="{EDD18DA5-3007-49B6-85F2-E4890A9B7100}" type="pres">
      <dgm:prSet presAssocID="{BA0DA43C-3FE2-4602-BB48-6B06A09F046F}" presName="lineArrowNode" presStyleLbl="alignAccFollowNode1" presStyleIdx="10" presStyleCnt="18"/>
      <dgm:spPr/>
    </dgm:pt>
    <dgm:pt modelId="{3B923C27-A948-4FB5-9AD8-B18EDE03C3AE}" type="pres">
      <dgm:prSet presAssocID="{0A0A558C-1F28-466D-BE5F-5A3F09AB38AF}" presName="sibTransNodeCircle" presStyleLbl="alignNode1" presStyleIdx="3" presStyleCnt="6">
        <dgm:presLayoutVars>
          <dgm:chMax val="0"/>
          <dgm:bulletEnabled/>
        </dgm:presLayoutVars>
      </dgm:prSet>
      <dgm:spPr/>
    </dgm:pt>
    <dgm:pt modelId="{8D8AAC5A-7E09-4AC8-83D8-7D7B725125A2}" type="pres">
      <dgm:prSet presAssocID="{0A0A558C-1F28-466D-BE5F-5A3F09AB38AF}" presName="spacerBetweenCircleAndCallout" presStyleCnt="0">
        <dgm:presLayoutVars/>
      </dgm:prSet>
      <dgm:spPr/>
    </dgm:pt>
    <dgm:pt modelId="{6D35D55E-EAD9-4D69-B1C0-7FC673EB0B1A}" type="pres">
      <dgm:prSet presAssocID="{BA0DA43C-3FE2-4602-BB48-6B06A09F046F}" presName="nodeText" presStyleLbl="alignAccFollowNode1" presStyleIdx="11" presStyleCnt="18">
        <dgm:presLayoutVars>
          <dgm:bulletEnabled val="1"/>
        </dgm:presLayoutVars>
      </dgm:prSet>
      <dgm:spPr/>
    </dgm:pt>
    <dgm:pt modelId="{FC6D8BDD-4A55-4C66-9443-3BC2B5C1E058}" type="pres">
      <dgm:prSet presAssocID="{0A0A558C-1F28-466D-BE5F-5A3F09AB38AF}" presName="sibTransComposite" presStyleCnt="0"/>
      <dgm:spPr/>
    </dgm:pt>
    <dgm:pt modelId="{603C3C3C-0252-4BD2-AACB-B48C181E9C1D}" type="pres">
      <dgm:prSet presAssocID="{B5CD045D-1BE4-49F9-8BC3-BDA1C47F4A2E}" presName="compositeNode" presStyleCnt="0"/>
      <dgm:spPr/>
    </dgm:pt>
    <dgm:pt modelId="{8A3009D9-AF61-480F-9627-E86F290C026D}" type="pres">
      <dgm:prSet presAssocID="{B5CD045D-1BE4-49F9-8BC3-BDA1C47F4A2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2DE6EB8-275D-44EE-AAB1-BE9A6E85273C}" type="pres">
      <dgm:prSet presAssocID="{B5CD045D-1BE4-49F9-8BC3-BDA1C47F4A2E}" presName="parSh" presStyleCnt="0"/>
      <dgm:spPr/>
    </dgm:pt>
    <dgm:pt modelId="{57C1AD1B-C994-4DC2-B653-A2F02880D214}" type="pres">
      <dgm:prSet presAssocID="{B5CD045D-1BE4-49F9-8BC3-BDA1C47F4A2E}" presName="lineNode" presStyleLbl="alignAccFollowNode1" presStyleIdx="12" presStyleCnt="18"/>
      <dgm:spPr/>
    </dgm:pt>
    <dgm:pt modelId="{4497000E-6034-4FF7-8FDC-1AEB8FBC8DA8}" type="pres">
      <dgm:prSet presAssocID="{B5CD045D-1BE4-49F9-8BC3-BDA1C47F4A2E}" presName="lineArrowNode" presStyleLbl="alignAccFollowNode1" presStyleIdx="13" presStyleCnt="18"/>
      <dgm:spPr/>
    </dgm:pt>
    <dgm:pt modelId="{C387655B-A0B3-4814-8B1A-106F52E126D8}" type="pres">
      <dgm:prSet presAssocID="{244E08D6-5CF4-481D-97F3-865F11F5F2E7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99DFAEB-4DDE-4E57-87C7-3B8CBE43D380}" type="pres">
      <dgm:prSet presAssocID="{244E08D6-5CF4-481D-97F3-865F11F5F2E7}" presName="spacerBetweenCircleAndCallout" presStyleCnt="0">
        <dgm:presLayoutVars/>
      </dgm:prSet>
      <dgm:spPr/>
    </dgm:pt>
    <dgm:pt modelId="{4E197164-A88B-49B2-932B-0991CEA298E3}" type="pres">
      <dgm:prSet presAssocID="{B5CD045D-1BE4-49F9-8BC3-BDA1C47F4A2E}" presName="nodeText" presStyleLbl="alignAccFollowNode1" presStyleIdx="14" presStyleCnt="18">
        <dgm:presLayoutVars>
          <dgm:bulletEnabled val="1"/>
        </dgm:presLayoutVars>
      </dgm:prSet>
      <dgm:spPr/>
    </dgm:pt>
    <dgm:pt modelId="{E8A13FE3-F388-4A5D-89A2-0477CC7EFE81}" type="pres">
      <dgm:prSet presAssocID="{244E08D6-5CF4-481D-97F3-865F11F5F2E7}" presName="sibTransComposite" presStyleCnt="0"/>
      <dgm:spPr/>
    </dgm:pt>
    <dgm:pt modelId="{D0610A7D-07E8-4721-A4A9-31B1AC44295D}" type="pres">
      <dgm:prSet presAssocID="{72D06A17-85F5-4D76-9E15-BEFA2211F516}" presName="compositeNode" presStyleCnt="0"/>
      <dgm:spPr/>
    </dgm:pt>
    <dgm:pt modelId="{8F08067D-31C5-40BF-B4F3-D9708F9FD5D8}" type="pres">
      <dgm:prSet presAssocID="{72D06A17-85F5-4D76-9E15-BEFA2211F51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D757B5B-88FD-4591-B85D-F0615B6051D9}" type="pres">
      <dgm:prSet presAssocID="{72D06A17-85F5-4D76-9E15-BEFA2211F516}" presName="parSh" presStyleCnt="0"/>
      <dgm:spPr/>
    </dgm:pt>
    <dgm:pt modelId="{F43E3058-FD31-4AB2-8197-15F2280ECB98}" type="pres">
      <dgm:prSet presAssocID="{72D06A17-85F5-4D76-9E15-BEFA2211F516}" presName="lineNode" presStyleLbl="alignAccFollowNode1" presStyleIdx="15" presStyleCnt="18"/>
      <dgm:spPr/>
    </dgm:pt>
    <dgm:pt modelId="{E02A87D7-D145-492C-A800-8C2A4303FBB3}" type="pres">
      <dgm:prSet presAssocID="{72D06A17-85F5-4D76-9E15-BEFA2211F516}" presName="lineArrowNode" presStyleLbl="alignAccFollowNode1" presStyleIdx="16" presStyleCnt="18"/>
      <dgm:spPr/>
    </dgm:pt>
    <dgm:pt modelId="{AABC1823-B055-4516-AB93-209862A74BEA}" type="pres">
      <dgm:prSet presAssocID="{53DB2345-08F7-42F9-9AC1-C4A92AF611E8}" presName="sibTransNodeCircle" presStyleLbl="alignNode1" presStyleIdx="5" presStyleCnt="6">
        <dgm:presLayoutVars>
          <dgm:chMax val="0"/>
          <dgm:bulletEnabled/>
        </dgm:presLayoutVars>
      </dgm:prSet>
      <dgm:spPr/>
    </dgm:pt>
    <dgm:pt modelId="{80392EC2-F87E-41C2-9519-EB85586CF02F}" type="pres">
      <dgm:prSet presAssocID="{53DB2345-08F7-42F9-9AC1-C4A92AF611E8}" presName="spacerBetweenCircleAndCallout" presStyleCnt="0">
        <dgm:presLayoutVars/>
      </dgm:prSet>
      <dgm:spPr/>
    </dgm:pt>
    <dgm:pt modelId="{19547559-68E9-418A-B3B2-A18937BBCF61}" type="pres">
      <dgm:prSet presAssocID="{72D06A17-85F5-4D76-9E15-BEFA2211F516}" presName="nodeText" presStyleLbl="alignAccFollowNode1" presStyleIdx="17" presStyleCnt="18">
        <dgm:presLayoutVars>
          <dgm:bulletEnabled val="1"/>
        </dgm:presLayoutVars>
      </dgm:prSet>
      <dgm:spPr/>
    </dgm:pt>
  </dgm:ptLst>
  <dgm:cxnLst>
    <dgm:cxn modelId="{3A7F8101-86E3-413D-8E91-90B8115A21CB}" srcId="{7B8E2A3E-7E49-4E25-8536-EDC4DCDB8700}" destId="{0C0F8267-59EC-4F77-92EE-7AD93FD988BB}" srcOrd="2" destOrd="0" parTransId="{63FC4BD6-E0FA-41F7-A26B-476D580FE5CB}" sibTransId="{F8FE9DFA-F3C4-48E0-BB69-DB5A184E6606}"/>
    <dgm:cxn modelId="{7B72CD1A-5D9E-4C03-9FDC-12EF3ED72838}" srcId="{7B8E2A3E-7E49-4E25-8536-EDC4DCDB8700}" destId="{72D06A17-85F5-4D76-9E15-BEFA2211F516}" srcOrd="5" destOrd="0" parTransId="{964099FF-DE0B-49E1-BA47-8FA119A66DD1}" sibTransId="{53DB2345-08F7-42F9-9AC1-C4A92AF611E8}"/>
    <dgm:cxn modelId="{2F68251D-B11B-48DC-8C9D-FDEE81B829F2}" type="presOf" srcId="{3F0E3373-824E-489D-A716-7634C5AD47B5}" destId="{3D1CBF4F-DF0A-4873-AEAF-6B1A5F17F109}" srcOrd="0" destOrd="0" presId="urn:microsoft.com/office/officeart/2016/7/layout/LinearArrowProcessNumbered"/>
    <dgm:cxn modelId="{2DE36425-32BF-4947-A51E-738CEB0C5912}" type="presOf" srcId="{F8FE9DFA-F3C4-48E0-BB69-DB5A184E6606}" destId="{F9A10CB4-79A0-4604-8BED-6EC685BF1176}" srcOrd="0" destOrd="0" presId="urn:microsoft.com/office/officeart/2016/7/layout/LinearArrowProcessNumbered"/>
    <dgm:cxn modelId="{34FAA333-E22D-4779-BDFB-5997692A4425}" srcId="{7B8E2A3E-7E49-4E25-8536-EDC4DCDB8700}" destId="{9326AD95-9CBF-4EC1-83F6-D8F60584610A}" srcOrd="1" destOrd="0" parTransId="{F41425DD-7AE2-4DF5-9AB4-C761983725C4}" sibTransId="{3F0E3373-824E-489D-A716-7634C5AD47B5}"/>
    <dgm:cxn modelId="{1D134F46-A2B9-47E3-BBF0-FA56E6469B19}" type="presOf" srcId="{72D06A17-85F5-4D76-9E15-BEFA2211F516}" destId="{19547559-68E9-418A-B3B2-A18937BBCF61}" srcOrd="0" destOrd="0" presId="urn:microsoft.com/office/officeart/2016/7/layout/LinearArrowProcessNumbered"/>
    <dgm:cxn modelId="{9719EB46-0FB3-4F5C-B5FA-3F885B1E61DD}" srcId="{7B8E2A3E-7E49-4E25-8536-EDC4DCDB8700}" destId="{B5CD045D-1BE4-49F9-8BC3-BDA1C47F4A2E}" srcOrd="4" destOrd="0" parTransId="{6C223ED2-28AB-413B-B6A2-C98554DA04C7}" sibTransId="{244E08D6-5CF4-481D-97F3-865F11F5F2E7}"/>
    <dgm:cxn modelId="{4468DF6F-A8AE-4306-8FBE-815892B78ECA}" srcId="{7B8E2A3E-7E49-4E25-8536-EDC4DCDB8700}" destId="{BA0DA43C-3FE2-4602-BB48-6B06A09F046F}" srcOrd="3" destOrd="0" parTransId="{F83EF405-F106-4285-9DCC-5CA4D30AF8E7}" sibTransId="{0A0A558C-1F28-466D-BE5F-5A3F09AB38AF}"/>
    <dgm:cxn modelId="{F2EA3696-2633-46B6-9617-A024BB568910}" type="presOf" srcId="{53DB2345-08F7-42F9-9AC1-C4A92AF611E8}" destId="{AABC1823-B055-4516-AB93-209862A74BEA}" srcOrd="0" destOrd="0" presId="urn:microsoft.com/office/officeart/2016/7/layout/LinearArrowProcessNumbered"/>
    <dgm:cxn modelId="{1153DFA3-5A04-4F22-88B2-2EBBB1F341A5}" type="presOf" srcId="{9326AD95-9CBF-4EC1-83F6-D8F60584610A}" destId="{A3D1A6FC-1F6E-4F25-AE99-2D449B3430F8}" srcOrd="0" destOrd="0" presId="urn:microsoft.com/office/officeart/2016/7/layout/LinearArrowProcessNumbered"/>
    <dgm:cxn modelId="{82446DAC-0208-486F-97DE-BD8A0B607719}" type="presOf" srcId="{7B8E2A3E-7E49-4E25-8536-EDC4DCDB8700}" destId="{7149BF37-5F59-4474-90CE-44BCFAA23DF6}" srcOrd="0" destOrd="0" presId="urn:microsoft.com/office/officeart/2016/7/layout/LinearArrowProcessNumbered"/>
    <dgm:cxn modelId="{E57D10B7-3B98-4DD2-ABF8-752B2692804B}" type="presOf" srcId="{B5CD045D-1BE4-49F9-8BC3-BDA1C47F4A2E}" destId="{4E197164-A88B-49B2-932B-0991CEA298E3}" srcOrd="0" destOrd="0" presId="urn:microsoft.com/office/officeart/2016/7/layout/LinearArrowProcessNumbered"/>
    <dgm:cxn modelId="{DD7DB5BA-1D1A-4B84-8484-F3E61D5658F4}" srcId="{7B8E2A3E-7E49-4E25-8536-EDC4DCDB8700}" destId="{4BA05D45-633A-426F-BA31-997364163A4F}" srcOrd="0" destOrd="0" parTransId="{AB083E97-A689-4AE9-8B8E-382420B44F23}" sibTransId="{505BA6A1-2A98-4D60-81B3-CCF7BD27557D}"/>
    <dgm:cxn modelId="{20A6EEE1-8E0A-4AC5-950F-4BC51E9AFE34}" type="presOf" srcId="{244E08D6-5CF4-481D-97F3-865F11F5F2E7}" destId="{C387655B-A0B3-4814-8B1A-106F52E126D8}" srcOrd="0" destOrd="0" presId="urn:microsoft.com/office/officeart/2016/7/layout/LinearArrowProcessNumbered"/>
    <dgm:cxn modelId="{410684E5-FF0D-47E2-8DA1-9627C3026782}" type="presOf" srcId="{BA0DA43C-3FE2-4602-BB48-6B06A09F046F}" destId="{6D35D55E-EAD9-4D69-B1C0-7FC673EB0B1A}" srcOrd="0" destOrd="0" presId="urn:microsoft.com/office/officeart/2016/7/layout/LinearArrowProcessNumbered"/>
    <dgm:cxn modelId="{FBF14FF2-DD95-4870-B6A8-0308C4A3AE85}" type="presOf" srcId="{4BA05D45-633A-426F-BA31-997364163A4F}" destId="{57100FB5-DC9F-464B-8906-7A8FBB70F908}" srcOrd="0" destOrd="0" presId="urn:microsoft.com/office/officeart/2016/7/layout/LinearArrowProcessNumbered"/>
    <dgm:cxn modelId="{AA4627F3-F07E-45AF-BF7A-E740ED0C14B3}" type="presOf" srcId="{0C0F8267-59EC-4F77-92EE-7AD93FD988BB}" destId="{3F2D7F42-1F17-46C9-976E-A7C2953F734E}" srcOrd="0" destOrd="0" presId="urn:microsoft.com/office/officeart/2016/7/layout/LinearArrowProcessNumbered"/>
    <dgm:cxn modelId="{5B2CA4F3-BB48-4EF0-BC61-7A4035060493}" type="presOf" srcId="{505BA6A1-2A98-4D60-81B3-CCF7BD27557D}" destId="{7F9A1F64-6E7A-44CB-8C3C-FA5132F3B5F2}" srcOrd="0" destOrd="0" presId="urn:microsoft.com/office/officeart/2016/7/layout/LinearArrowProcessNumbered"/>
    <dgm:cxn modelId="{E72C9BF6-D2FC-4A10-9E23-3EDD3FC86722}" type="presOf" srcId="{0A0A558C-1F28-466D-BE5F-5A3F09AB38AF}" destId="{3B923C27-A948-4FB5-9AD8-B18EDE03C3AE}" srcOrd="0" destOrd="0" presId="urn:microsoft.com/office/officeart/2016/7/layout/LinearArrowProcessNumbered"/>
    <dgm:cxn modelId="{D3C97208-A58B-41AB-8AA7-E22FB2295E17}" type="presParOf" srcId="{7149BF37-5F59-4474-90CE-44BCFAA23DF6}" destId="{1CE38871-8FA2-4A2D-A64A-9A5B5D8C4D8C}" srcOrd="0" destOrd="0" presId="urn:microsoft.com/office/officeart/2016/7/layout/LinearArrowProcessNumbered"/>
    <dgm:cxn modelId="{BE94205B-4E62-48CD-A084-AC32CAB0B6BB}" type="presParOf" srcId="{1CE38871-8FA2-4A2D-A64A-9A5B5D8C4D8C}" destId="{F60B84A3-1949-4774-84B7-56D69C301EFF}" srcOrd="0" destOrd="0" presId="urn:microsoft.com/office/officeart/2016/7/layout/LinearArrowProcessNumbered"/>
    <dgm:cxn modelId="{99B76823-FF1D-4B4C-84AD-9C0BF949A035}" type="presParOf" srcId="{1CE38871-8FA2-4A2D-A64A-9A5B5D8C4D8C}" destId="{7836695D-C25A-4819-99E6-7A4B35BA1789}" srcOrd="1" destOrd="0" presId="urn:microsoft.com/office/officeart/2016/7/layout/LinearArrowProcessNumbered"/>
    <dgm:cxn modelId="{74C44C57-6DBD-4E3F-89CB-DD27568085E5}" type="presParOf" srcId="{7836695D-C25A-4819-99E6-7A4B35BA1789}" destId="{D21A9090-A036-410B-8691-8A2A4F3C9BFA}" srcOrd="0" destOrd="0" presId="urn:microsoft.com/office/officeart/2016/7/layout/LinearArrowProcessNumbered"/>
    <dgm:cxn modelId="{13263BF6-21B4-44E4-89FE-4F438B6A75D2}" type="presParOf" srcId="{7836695D-C25A-4819-99E6-7A4B35BA1789}" destId="{F244ECC8-A1BA-4285-ABA3-C71D1EAF1E40}" srcOrd="1" destOrd="0" presId="urn:microsoft.com/office/officeart/2016/7/layout/LinearArrowProcessNumbered"/>
    <dgm:cxn modelId="{912B585B-2CA1-41F3-8230-311568B0F831}" type="presParOf" srcId="{7836695D-C25A-4819-99E6-7A4B35BA1789}" destId="{7F9A1F64-6E7A-44CB-8C3C-FA5132F3B5F2}" srcOrd="2" destOrd="0" presId="urn:microsoft.com/office/officeart/2016/7/layout/LinearArrowProcessNumbered"/>
    <dgm:cxn modelId="{59206DF2-5AAE-4F82-A3F6-DC790E6EDFFD}" type="presParOf" srcId="{7836695D-C25A-4819-99E6-7A4B35BA1789}" destId="{1D604844-5A33-4AB8-A632-AA919D3BEA54}" srcOrd="3" destOrd="0" presId="urn:microsoft.com/office/officeart/2016/7/layout/LinearArrowProcessNumbered"/>
    <dgm:cxn modelId="{C27CAE25-B1C4-4149-937A-20E8A781F5C4}" type="presParOf" srcId="{1CE38871-8FA2-4A2D-A64A-9A5B5D8C4D8C}" destId="{57100FB5-DC9F-464B-8906-7A8FBB70F908}" srcOrd="2" destOrd="0" presId="urn:microsoft.com/office/officeart/2016/7/layout/LinearArrowProcessNumbered"/>
    <dgm:cxn modelId="{E0419DAF-A4D9-4678-AFD0-EDF8B5E5C320}" type="presParOf" srcId="{7149BF37-5F59-4474-90CE-44BCFAA23DF6}" destId="{72CC8A2C-EB23-4544-9EF7-357B86312A48}" srcOrd="1" destOrd="0" presId="urn:microsoft.com/office/officeart/2016/7/layout/LinearArrowProcessNumbered"/>
    <dgm:cxn modelId="{79E03A24-5061-49B9-9A98-58F51F239A30}" type="presParOf" srcId="{7149BF37-5F59-4474-90CE-44BCFAA23DF6}" destId="{1B6631F7-BEB9-45AF-B37B-B656546DAC14}" srcOrd="2" destOrd="0" presId="urn:microsoft.com/office/officeart/2016/7/layout/LinearArrowProcessNumbered"/>
    <dgm:cxn modelId="{BB420711-41C0-4007-BC2F-D5303A11B5CD}" type="presParOf" srcId="{1B6631F7-BEB9-45AF-B37B-B656546DAC14}" destId="{EC5EDF22-9AA6-4035-A782-AC157C98580D}" srcOrd="0" destOrd="0" presId="urn:microsoft.com/office/officeart/2016/7/layout/LinearArrowProcessNumbered"/>
    <dgm:cxn modelId="{2DDEDD19-1F9D-4488-83F3-A630CF1066E9}" type="presParOf" srcId="{1B6631F7-BEB9-45AF-B37B-B656546DAC14}" destId="{A0B4EC17-256C-4D1C-816E-7B152C763707}" srcOrd="1" destOrd="0" presId="urn:microsoft.com/office/officeart/2016/7/layout/LinearArrowProcessNumbered"/>
    <dgm:cxn modelId="{DD2E1D30-4EE1-438D-A945-A10EF8020924}" type="presParOf" srcId="{A0B4EC17-256C-4D1C-816E-7B152C763707}" destId="{BAAEE40E-0E67-467D-8021-AC77B641C7F8}" srcOrd="0" destOrd="0" presId="urn:microsoft.com/office/officeart/2016/7/layout/LinearArrowProcessNumbered"/>
    <dgm:cxn modelId="{DC34DFE7-2B9C-4A2A-AFD0-DC128EB1E43B}" type="presParOf" srcId="{A0B4EC17-256C-4D1C-816E-7B152C763707}" destId="{5A4F01EC-1F19-46FE-9CC9-CF67620E09A4}" srcOrd="1" destOrd="0" presId="urn:microsoft.com/office/officeart/2016/7/layout/LinearArrowProcessNumbered"/>
    <dgm:cxn modelId="{0D766A05-6D35-48C9-9598-1501EDC251EE}" type="presParOf" srcId="{A0B4EC17-256C-4D1C-816E-7B152C763707}" destId="{3D1CBF4F-DF0A-4873-AEAF-6B1A5F17F109}" srcOrd="2" destOrd="0" presId="urn:microsoft.com/office/officeart/2016/7/layout/LinearArrowProcessNumbered"/>
    <dgm:cxn modelId="{904B283A-24DA-4D9E-AEB3-C778C6E02B1B}" type="presParOf" srcId="{A0B4EC17-256C-4D1C-816E-7B152C763707}" destId="{52551EA2-0F67-4952-A298-60E02D99E122}" srcOrd="3" destOrd="0" presId="urn:microsoft.com/office/officeart/2016/7/layout/LinearArrowProcessNumbered"/>
    <dgm:cxn modelId="{1E54C323-5992-4ADA-B276-1C0403C1616E}" type="presParOf" srcId="{1B6631F7-BEB9-45AF-B37B-B656546DAC14}" destId="{A3D1A6FC-1F6E-4F25-AE99-2D449B3430F8}" srcOrd="2" destOrd="0" presId="urn:microsoft.com/office/officeart/2016/7/layout/LinearArrowProcessNumbered"/>
    <dgm:cxn modelId="{CA865BB4-9376-41C1-B075-1D08DF663363}" type="presParOf" srcId="{7149BF37-5F59-4474-90CE-44BCFAA23DF6}" destId="{A62E914C-C1FC-4053-A0F6-598A2569A37B}" srcOrd="3" destOrd="0" presId="urn:microsoft.com/office/officeart/2016/7/layout/LinearArrowProcessNumbered"/>
    <dgm:cxn modelId="{0310430B-5956-4F6F-922C-1434AF106811}" type="presParOf" srcId="{7149BF37-5F59-4474-90CE-44BCFAA23DF6}" destId="{F750777B-11B4-4BB0-B8EE-D766D3BB50DA}" srcOrd="4" destOrd="0" presId="urn:microsoft.com/office/officeart/2016/7/layout/LinearArrowProcessNumbered"/>
    <dgm:cxn modelId="{EDAB8879-E68A-4E17-8C2A-29B6E586E5C1}" type="presParOf" srcId="{F750777B-11B4-4BB0-B8EE-D766D3BB50DA}" destId="{8FF9E693-7C42-4BCA-AC2C-61E6712F2976}" srcOrd="0" destOrd="0" presId="urn:microsoft.com/office/officeart/2016/7/layout/LinearArrowProcessNumbered"/>
    <dgm:cxn modelId="{BC4A981E-06B7-4CF8-8A34-6023C87810A3}" type="presParOf" srcId="{F750777B-11B4-4BB0-B8EE-D766D3BB50DA}" destId="{9584B33E-2356-4D2F-A75B-0E18A251B6B0}" srcOrd="1" destOrd="0" presId="urn:microsoft.com/office/officeart/2016/7/layout/LinearArrowProcessNumbered"/>
    <dgm:cxn modelId="{1422E112-2CD9-4D57-A773-CE51B1BC75C3}" type="presParOf" srcId="{9584B33E-2356-4D2F-A75B-0E18A251B6B0}" destId="{39C213EA-375C-40DD-8DFF-8091F8A9DE68}" srcOrd="0" destOrd="0" presId="urn:microsoft.com/office/officeart/2016/7/layout/LinearArrowProcessNumbered"/>
    <dgm:cxn modelId="{726354CB-722A-432C-9192-4D7B07B3B774}" type="presParOf" srcId="{9584B33E-2356-4D2F-A75B-0E18A251B6B0}" destId="{197FBEF7-C0C9-4415-AF57-6B509A3CC180}" srcOrd="1" destOrd="0" presId="urn:microsoft.com/office/officeart/2016/7/layout/LinearArrowProcessNumbered"/>
    <dgm:cxn modelId="{C9A90458-6971-47B1-ACE4-F27FD8D8E6F5}" type="presParOf" srcId="{9584B33E-2356-4D2F-A75B-0E18A251B6B0}" destId="{F9A10CB4-79A0-4604-8BED-6EC685BF1176}" srcOrd="2" destOrd="0" presId="urn:microsoft.com/office/officeart/2016/7/layout/LinearArrowProcessNumbered"/>
    <dgm:cxn modelId="{D7B01C88-9E52-4B08-99DC-A5DF1E57321D}" type="presParOf" srcId="{9584B33E-2356-4D2F-A75B-0E18A251B6B0}" destId="{6158093D-0027-4ACC-81AB-D85A3AAC8027}" srcOrd="3" destOrd="0" presId="urn:microsoft.com/office/officeart/2016/7/layout/LinearArrowProcessNumbered"/>
    <dgm:cxn modelId="{88C2C372-289C-4789-A99D-759AF0FA6685}" type="presParOf" srcId="{F750777B-11B4-4BB0-B8EE-D766D3BB50DA}" destId="{3F2D7F42-1F17-46C9-976E-A7C2953F734E}" srcOrd="2" destOrd="0" presId="urn:microsoft.com/office/officeart/2016/7/layout/LinearArrowProcessNumbered"/>
    <dgm:cxn modelId="{6822569E-74B3-47B8-94FB-81D8A785A5FD}" type="presParOf" srcId="{7149BF37-5F59-4474-90CE-44BCFAA23DF6}" destId="{1BA901F3-8D51-4E8C-96E5-A13D7220D195}" srcOrd="5" destOrd="0" presId="urn:microsoft.com/office/officeart/2016/7/layout/LinearArrowProcessNumbered"/>
    <dgm:cxn modelId="{375D9082-77F2-41BF-A209-7052E68BF4A7}" type="presParOf" srcId="{7149BF37-5F59-4474-90CE-44BCFAA23DF6}" destId="{366D599F-D6E3-429A-8291-890C747CACA8}" srcOrd="6" destOrd="0" presId="urn:microsoft.com/office/officeart/2016/7/layout/LinearArrowProcessNumbered"/>
    <dgm:cxn modelId="{48F48431-CF38-45C6-AB0A-F3221991590D}" type="presParOf" srcId="{366D599F-D6E3-429A-8291-890C747CACA8}" destId="{A75D1584-A3F4-475F-818E-C23B08F87C21}" srcOrd="0" destOrd="0" presId="urn:microsoft.com/office/officeart/2016/7/layout/LinearArrowProcessNumbered"/>
    <dgm:cxn modelId="{D3EE037D-43A2-4D6D-A306-EF8A532D309D}" type="presParOf" srcId="{366D599F-D6E3-429A-8291-890C747CACA8}" destId="{1F1F91D8-5CAE-48E3-8E5C-F16FD34DD806}" srcOrd="1" destOrd="0" presId="urn:microsoft.com/office/officeart/2016/7/layout/LinearArrowProcessNumbered"/>
    <dgm:cxn modelId="{9747641E-E1F3-4D80-B46F-53FB2B6524DF}" type="presParOf" srcId="{1F1F91D8-5CAE-48E3-8E5C-F16FD34DD806}" destId="{A7DD5E9A-2DFE-4333-882D-B3BA97FC91BF}" srcOrd="0" destOrd="0" presId="urn:microsoft.com/office/officeart/2016/7/layout/LinearArrowProcessNumbered"/>
    <dgm:cxn modelId="{0EBBC8B6-5C38-4FE2-A9F7-54704EB2527F}" type="presParOf" srcId="{1F1F91D8-5CAE-48E3-8E5C-F16FD34DD806}" destId="{EDD18DA5-3007-49B6-85F2-E4890A9B7100}" srcOrd="1" destOrd="0" presId="urn:microsoft.com/office/officeart/2016/7/layout/LinearArrowProcessNumbered"/>
    <dgm:cxn modelId="{2DBC1F4E-94BE-483E-9171-976A822B5036}" type="presParOf" srcId="{1F1F91D8-5CAE-48E3-8E5C-F16FD34DD806}" destId="{3B923C27-A948-4FB5-9AD8-B18EDE03C3AE}" srcOrd="2" destOrd="0" presId="urn:microsoft.com/office/officeart/2016/7/layout/LinearArrowProcessNumbered"/>
    <dgm:cxn modelId="{D73ED47F-EC88-4274-92E1-2034506378AD}" type="presParOf" srcId="{1F1F91D8-5CAE-48E3-8E5C-F16FD34DD806}" destId="{8D8AAC5A-7E09-4AC8-83D8-7D7B725125A2}" srcOrd="3" destOrd="0" presId="urn:microsoft.com/office/officeart/2016/7/layout/LinearArrowProcessNumbered"/>
    <dgm:cxn modelId="{D83111FC-77AB-4BC9-AB64-AA0B35928DAC}" type="presParOf" srcId="{366D599F-D6E3-429A-8291-890C747CACA8}" destId="{6D35D55E-EAD9-4D69-B1C0-7FC673EB0B1A}" srcOrd="2" destOrd="0" presId="urn:microsoft.com/office/officeart/2016/7/layout/LinearArrowProcessNumbered"/>
    <dgm:cxn modelId="{29A62511-2A69-417A-A711-F11FE162FAC8}" type="presParOf" srcId="{7149BF37-5F59-4474-90CE-44BCFAA23DF6}" destId="{FC6D8BDD-4A55-4C66-9443-3BC2B5C1E058}" srcOrd="7" destOrd="0" presId="urn:microsoft.com/office/officeart/2016/7/layout/LinearArrowProcessNumbered"/>
    <dgm:cxn modelId="{31E56D99-3D7F-43F9-A997-D9E75A82849E}" type="presParOf" srcId="{7149BF37-5F59-4474-90CE-44BCFAA23DF6}" destId="{603C3C3C-0252-4BD2-AACB-B48C181E9C1D}" srcOrd="8" destOrd="0" presId="urn:microsoft.com/office/officeart/2016/7/layout/LinearArrowProcessNumbered"/>
    <dgm:cxn modelId="{5030E000-C703-418A-9A8D-2B6A5F2B1402}" type="presParOf" srcId="{603C3C3C-0252-4BD2-AACB-B48C181E9C1D}" destId="{8A3009D9-AF61-480F-9627-E86F290C026D}" srcOrd="0" destOrd="0" presId="urn:microsoft.com/office/officeart/2016/7/layout/LinearArrowProcessNumbered"/>
    <dgm:cxn modelId="{DBD94DCD-0C6A-4DE6-AA86-D07F9BF22244}" type="presParOf" srcId="{603C3C3C-0252-4BD2-AACB-B48C181E9C1D}" destId="{B2DE6EB8-275D-44EE-AAB1-BE9A6E85273C}" srcOrd="1" destOrd="0" presId="urn:microsoft.com/office/officeart/2016/7/layout/LinearArrowProcessNumbered"/>
    <dgm:cxn modelId="{EDD3C1B9-EC44-4ADC-ACAE-A49C8FF2EE7C}" type="presParOf" srcId="{B2DE6EB8-275D-44EE-AAB1-BE9A6E85273C}" destId="{57C1AD1B-C994-4DC2-B653-A2F02880D214}" srcOrd="0" destOrd="0" presId="urn:microsoft.com/office/officeart/2016/7/layout/LinearArrowProcessNumbered"/>
    <dgm:cxn modelId="{E4E601C0-45F3-4702-BA17-3E47E4FCD66B}" type="presParOf" srcId="{B2DE6EB8-275D-44EE-AAB1-BE9A6E85273C}" destId="{4497000E-6034-4FF7-8FDC-1AEB8FBC8DA8}" srcOrd="1" destOrd="0" presId="urn:microsoft.com/office/officeart/2016/7/layout/LinearArrowProcessNumbered"/>
    <dgm:cxn modelId="{7E9A0F36-A109-4BB3-9038-A2F57F62A0A3}" type="presParOf" srcId="{B2DE6EB8-275D-44EE-AAB1-BE9A6E85273C}" destId="{C387655B-A0B3-4814-8B1A-106F52E126D8}" srcOrd="2" destOrd="0" presId="urn:microsoft.com/office/officeart/2016/7/layout/LinearArrowProcessNumbered"/>
    <dgm:cxn modelId="{43AF2D48-C0BC-4823-810F-0E08262CD98C}" type="presParOf" srcId="{B2DE6EB8-275D-44EE-AAB1-BE9A6E85273C}" destId="{D99DFAEB-4DDE-4E57-87C7-3B8CBE43D380}" srcOrd="3" destOrd="0" presId="urn:microsoft.com/office/officeart/2016/7/layout/LinearArrowProcessNumbered"/>
    <dgm:cxn modelId="{5E1F1737-E645-4630-8F4E-48B637962751}" type="presParOf" srcId="{603C3C3C-0252-4BD2-AACB-B48C181E9C1D}" destId="{4E197164-A88B-49B2-932B-0991CEA298E3}" srcOrd="2" destOrd="0" presId="urn:microsoft.com/office/officeart/2016/7/layout/LinearArrowProcessNumbered"/>
    <dgm:cxn modelId="{ED95179B-97C1-4889-892A-8C5C58A788E9}" type="presParOf" srcId="{7149BF37-5F59-4474-90CE-44BCFAA23DF6}" destId="{E8A13FE3-F388-4A5D-89A2-0477CC7EFE81}" srcOrd="9" destOrd="0" presId="urn:microsoft.com/office/officeart/2016/7/layout/LinearArrowProcessNumbered"/>
    <dgm:cxn modelId="{C89313CD-8D3B-4CA4-8F97-9BC9DC5191B7}" type="presParOf" srcId="{7149BF37-5F59-4474-90CE-44BCFAA23DF6}" destId="{D0610A7D-07E8-4721-A4A9-31B1AC44295D}" srcOrd="10" destOrd="0" presId="urn:microsoft.com/office/officeart/2016/7/layout/LinearArrowProcessNumbered"/>
    <dgm:cxn modelId="{2F411265-0704-4077-BF35-4F20E5C11D92}" type="presParOf" srcId="{D0610A7D-07E8-4721-A4A9-31B1AC44295D}" destId="{8F08067D-31C5-40BF-B4F3-D9708F9FD5D8}" srcOrd="0" destOrd="0" presId="urn:microsoft.com/office/officeart/2016/7/layout/LinearArrowProcessNumbered"/>
    <dgm:cxn modelId="{0F07C1F3-978C-4718-802D-FE257D289C22}" type="presParOf" srcId="{D0610A7D-07E8-4721-A4A9-31B1AC44295D}" destId="{3D757B5B-88FD-4591-B85D-F0615B6051D9}" srcOrd="1" destOrd="0" presId="urn:microsoft.com/office/officeart/2016/7/layout/LinearArrowProcessNumbered"/>
    <dgm:cxn modelId="{B74669F6-0F90-478E-BA18-BBC2AE04061D}" type="presParOf" srcId="{3D757B5B-88FD-4591-B85D-F0615B6051D9}" destId="{F43E3058-FD31-4AB2-8197-15F2280ECB98}" srcOrd="0" destOrd="0" presId="urn:microsoft.com/office/officeart/2016/7/layout/LinearArrowProcessNumbered"/>
    <dgm:cxn modelId="{D3D22057-BA84-4428-9FDF-2C1E1DE6F1A0}" type="presParOf" srcId="{3D757B5B-88FD-4591-B85D-F0615B6051D9}" destId="{E02A87D7-D145-492C-A800-8C2A4303FBB3}" srcOrd="1" destOrd="0" presId="urn:microsoft.com/office/officeart/2016/7/layout/LinearArrowProcessNumbered"/>
    <dgm:cxn modelId="{4E8CFB89-A404-45CB-AE85-C5C316C527D1}" type="presParOf" srcId="{3D757B5B-88FD-4591-B85D-F0615B6051D9}" destId="{AABC1823-B055-4516-AB93-209862A74BEA}" srcOrd="2" destOrd="0" presId="urn:microsoft.com/office/officeart/2016/7/layout/LinearArrowProcessNumbered"/>
    <dgm:cxn modelId="{9628C83B-78F7-41B4-9F20-E69E03AEAF47}" type="presParOf" srcId="{3D757B5B-88FD-4591-B85D-F0615B6051D9}" destId="{80392EC2-F87E-41C2-9519-EB85586CF02F}" srcOrd="3" destOrd="0" presId="urn:microsoft.com/office/officeart/2016/7/layout/LinearArrowProcessNumbered"/>
    <dgm:cxn modelId="{C1129A02-9A50-4C04-9BCC-F7BACAFDDAD1}" type="presParOf" srcId="{D0610A7D-07E8-4721-A4A9-31B1AC44295D}" destId="{19547559-68E9-418A-B3B2-A18937BBCF61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6CF41C-75CB-4A28-B74B-0679EDFE762B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1EB5300B-5AAA-4CF9-9D31-F16C10637792}">
      <dgm:prSet/>
      <dgm:spPr/>
      <dgm:t>
        <a:bodyPr/>
        <a:lstStyle/>
        <a:p>
          <a:r>
            <a:rPr lang="en-GB"/>
            <a:t>In two groups, brainstorm the following:</a:t>
          </a:r>
          <a:endParaRPr lang="en-US"/>
        </a:p>
      </dgm:t>
    </dgm:pt>
    <dgm:pt modelId="{E5C66E15-52CF-4147-BDDB-F0B594630289}" type="parTrans" cxnId="{A4D0B7B5-A070-4540-AAE4-D291E0BAC936}">
      <dgm:prSet/>
      <dgm:spPr/>
      <dgm:t>
        <a:bodyPr/>
        <a:lstStyle/>
        <a:p>
          <a:endParaRPr lang="en-US"/>
        </a:p>
      </dgm:t>
    </dgm:pt>
    <dgm:pt modelId="{8C24F2CF-A7ED-455C-90B3-DE47DB396B3D}" type="sibTrans" cxnId="{A4D0B7B5-A070-4540-AAE4-D291E0BAC936}">
      <dgm:prSet/>
      <dgm:spPr/>
      <dgm:t>
        <a:bodyPr/>
        <a:lstStyle/>
        <a:p>
          <a:endParaRPr lang="en-US"/>
        </a:p>
      </dgm:t>
    </dgm:pt>
    <dgm:pt modelId="{7E4A56C1-E9D2-4ABF-9002-FD242A638616}">
      <dgm:prSet/>
      <dgm:spPr/>
      <dgm:t>
        <a:bodyPr/>
        <a:lstStyle/>
        <a:p>
          <a:r>
            <a:rPr lang="en-GB"/>
            <a:t>How can training help?</a:t>
          </a:r>
          <a:endParaRPr lang="en-US"/>
        </a:p>
      </dgm:t>
    </dgm:pt>
    <dgm:pt modelId="{3E1BD9CF-6A5F-40BF-8C75-2484591C5A11}" type="parTrans" cxnId="{5BA0B7D3-1DCE-401C-B106-F59CDDBF2DD6}">
      <dgm:prSet/>
      <dgm:spPr/>
      <dgm:t>
        <a:bodyPr/>
        <a:lstStyle/>
        <a:p>
          <a:endParaRPr lang="en-US"/>
        </a:p>
      </dgm:t>
    </dgm:pt>
    <dgm:pt modelId="{1757CC78-5D6A-48E9-A653-87A9213AB98F}" type="sibTrans" cxnId="{5BA0B7D3-1DCE-401C-B106-F59CDDBF2DD6}">
      <dgm:prSet/>
      <dgm:spPr/>
      <dgm:t>
        <a:bodyPr/>
        <a:lstStyle/>
        <a:p>
          <a:endParaRPr lang="en-US"/>
        </a:p>
      </dgm:t>
    </dgm:pt>
    <dgm:pt modelId="{4DB414BA-13C3-4329-B246-C93077EBDC84}">
      <dgm:prSet/>
      <dgm:spPr/>
      <dgm:t>
        <a:bodyPr/>
        <a:lstStyle/>
        <a:p>
          <a:r>
            <a:rPr lang="en-GB"/>
            <a:t>What are the benefits of training for the employee and the employer?</a:t>
          </a:r>
          <a:endParaRPr lang="en-US"/>
        </a:p>
      </dgm:t>
    </dgm:pt>
    <dgm:pt modelId="{06AEAA26-44A9-4978-BB26-322F4F52110A}" type="parTrans" cxnId="{148A4681-1AE4-411A-909F-CDD6A427F700}">
      <dgm:prSet/>
      <dgm:spPr/>
      <dgm:t>
        <a:bodyPr/>
        <a:lstStyle/>
        <a:p>
          <a:endParaRPr lang="en-US"/>
        </a:p>
      </dgm:t>
    </dgm:pt>
    <dgm:pt modelId="{3A7AA8D5-D622-4DCA-AAFF-CF6EA4D8C406}" type="sibTrans" cxnId="{148A4681-1AE4-411A-909F-CDD6A427F700}">
      <dgm:prSet/>
      <dgm:spPr/>
      <dgm:t>
        <a:bodyPr/>
        <a:lstStyle/>
        <a:p>
          <a:endParaRPr lang="en-US"/>
        </a:p>
      </dgm:t>
    </dgm:pt>
    <dgm:pt modelId="{77865341-E597-469B-9CDD-BABD73C6B364}">
      <dgm:prSet/>
      <dgm:spPr/>
      <dgm:t>
        <a:bodyPr/>
        <a:lstStyle/>
        <a:p>
          <a:r>
            <a:rPr lang="en-GB"/>
            <a:t>Why train?</a:t>
          </a:r>
          <a:endParaRPr lang="en-US"/>
        </a:p>
      </dgm:t>
    </dgm:pt>
    <dgm:pt modelId="{5750C312-78E1-4EFD-9788-4F7EAD2ECEA8}" type="parTrans" cxnId="{F0AFBBA4-C8E3-408C-B33C-299581E858DF}">
      <dgm:prSet/>
      <dgm:spPr/>
      <dgm:t>
        <a:bodyPr/>
        <a:lstStyle/>
        <a:p>
          <a:endParaRPr lang="en-US"/>
        </a:p>
      </dgm:t>
    </dgm:pt>
    <dgm:pt modelId="{AA54CD38-097E-438A-9DF5-0DB1F6811F54}" type="sibTrans" cxnId="{F0AFBBA4-C8E3-408C-B33C-299581E858DF}">
      <dgm:prSet/>
      <dgm:spPr/>
      <dgm:t>
        <a:bodyPr/>
        <a:lstStyle/>
        <a:p>
          <a:endParaRPr lang="en-US"/>
        </a:p>
      </dgm:t>
    </dgm:pt>
    <dgm:pt modelId="{1341424A-06C4-4144-A3FE-0CC71CFE5AE6}" type="pres">
      <dgm:prSet presAssocID="{C56CF41C-75CB-4A28-B74B-0679EDFE762B}" presName="Name0" presStyleCnt="0">
        <dgm:presLayoutVars>
          <dgm:dir/>
          <dgm:resizeHandles val="exact"/>
        </dgm:presLayoutVars>
      </dgm:prSet>
      <dgm:spPr/>
    </dgm:pt>
    <dgm:pt modelId="{DFD5592B-CC32-4DB1-B48C-450A4470FABE}" type="pres">
      <dgm:prSet presAssocID="{1EB5300B-5AAA-4CF9-9D31-F16C10637792}" presName="node" presStyleLbl="node1" presStyleIdx="0" presStyleCnt="1">
        <dgm:presLayoutVars>
          <dgm:bulletEnabled val="1"/>
        </dgm:presLayoutVars>
      </dgm:prSet>
      <dgm:spPr/>
    </dgm:pt>
  </dgm:ptLst>
  <dgm:cxnLst>
    <dgm:cxn modelId="{C32BF231-9712-4274-AC1A-74841A45BA19}" type="presOf" srcId="{7E4A56C1-E9D2-4ABF-9002-FD242A638616}" destId="{DFD5592B-CC32-4DB1-B48C-450A4470FABE}" srcOrd="0" destOrd="1" presId="urn:microsoft.com/office/officeart/2016/7/layout/RepeatingBendingProcessNew"/>
    <dgm:cxn modelId="{17C41B73-2F4D-4120-B10C-CE56F55EAB71}" type="presOf" srcId="{1EB5300B-5AAA-4CF9-9D31-F16C10637792}" destId="{DFD5592B-CC32-4DB1-B48C-450A4470FABE}" srcOrd="0" destOrd="0" presId="urn:microsoft.com/office/officeart/2016/7/layout/RepeatingBendingProcessNew"/>
    <dgm:cxn modelId="{148A4681-1AE4-411A-909F-CDD6A427F700}" srcId="{1EB5300B-5AAA-4CF9-9D31-F16C10637792}" destId="{4DB414BA-13C3-4329-B246-C93077EBDC84}" srcOrd="1" destOrd="0" parTransId="{06AEAA26-44A9-4978-BB26-322F4F52110A}" sibTransId="{3A7AA8D5-D622-4DCA-AAFF-CF6EA4D8C406}"/>
    <dgm:cxn modelId="{1EAAC99D-A47B-4BF4-B3BC-ADF4D80912E1}" type="presOf" srcId="{C56CF41C-75CB-4A28-B74B-0679EDFE762B}" destId="{1341424A-06C4-4144-A3FE-0CC71CFE5AE6}" srcOrd="0" destOrd="0" presId="urn:microsoft.com/office/officeart/2016/7/layout/RepeatingBendingProcessNew"/>
    <dgm:cxn modelId="{F0AFBBA4-C8E3-408C-B33C-299581E858DF}" srcId="{1EB5300B-5AAA-4CF9-9D31-F16C10637792}" destId="{77865341-E597-469B-9CDD-BABD73C6B364}" srcOrd="2" destOrd="0" parTransId="{5750C312-78E1-4EFD-9788-4F7EAD2ECEA8}" sibTransId="{AA54CD38-097E-438A-9DF5-0DB1F6811F54}"/>
    <dgm:cxn modelId="{A4D0B7B5-A070-4540-AAE4-D291E0BAC936}" srcId="{C56CF41C-75CB-4A28-B74B-0679EDFE762B}" destId="{1EB5300B-5AAA-4CF9-9D31-F16C10637792}" srcOrd="0" destOrd="0" parTransId="{E5C66E15-52CF-4147-BDDB-F0B594630289}" sibTransId="{8C24F2CF-A7ED-455C-90B3-DE47DB396B3D}"/>
    <dgm:cxn modelId="{A977EDC4-B80B-4454-BEE5-668AEF7D21A0}" type="presOf" srcId="{4DB414BA-13C3-4329-B246-C93077EBDC84}" destId="{DFD5592B-CC32-4DB1-B48C-450A4470FABE}" srcOrd="0" destOrd="2" presId="urn:microsoft.com/office/officeart/2016/7/layout/RepeatingBendingProcessNew"/>
    <dgm:cxn modelId="{5BA0B7D3-1DCE-401C-B106-F59CDDBF2DD6}" srcId="{1EB5300B-5AAA-4CF9-9D31-F16C10637792}" destId="{7E4A56C1-E9D2-4ABF-9002-FD242A638616}" srcOrd="0" destOrd="0" parTransId="{3E1BD9CF-6A5F-40BF-8C75-2484591C5A11}" sibTransId="{1757CC78-5D6A-48E9-A653-87A9213AB98F}"/>
    <dgm:cxn modelId="{46DC27D9-2F64-4A4C-BDAF-730B0C73A38B}" type="presOf" srcId="{77865341-E597-469B-9CDD-BABD73C6B364}" destId="{DFD5592B-CC32-4DB1-B48C-450A4470FABE}" srcOrd="0" destOrd="3" presId="urn:microsoft.com/office/officeart/2016/7/layout/RepeatingBendingProcessNew"/>
    <dgm:cxn modelId="{9165BBA7-E0B7-49A2-9CBA-42C5BCF84CED}" type="presParOf" srcId="{1341424A-06C4-4144-A3FE-0CC71CFE5AE6}" destId="{DFD5592B-CC32-4DB1-B48C-450A4470FABE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1A1A4B-092B-47A5-8019-5FB55B678EB2}" type="doc">
      <dgm:prSet loTypeId="urn:microsoft.com/office/officeart/2008/layout/LinedList" loCatId="Inbox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C7C78FE1-0ABB-41BE-9DDA-7A432280F3A5}">
      <dgm:prSet/>
      <dgm:spPr/>
      <dgm:t>
        <a:bodyPr/>
        <a:lstStyle/>
        <a:p>
          <a:r>
            <a:rPr lang="en-GB"/>
            <a:t>Questions to be asked at this stage</a:t>
          </a:r>
          <a:endParaRPr lang="en-US"/>
        </a:p>
      </dgm:t>
    </dgm:pt>
    <dgm:pt modelId="{18644428-ECC4-439B-8B60-4DCBDDD9037A}" type="parTrans" cxnId="{74D48236-F128-4229-B069-1ED1F9363EAD}">
      <dgm:prSet/>
      <dgm:spPr/>
      <dgm:t>
        <a:bodyPr/>
        <a:lstStyle/>
        <a:p>
          <a:endParaRPr lang="en-US"/>
        </a:p>
      </dgm:t>
    </dgm:pt>
    <dgm:pt modelId="{7256039E-B774-43D0-823E-A7A6F57FEFB0}" type="sibTrans" cxnId="{74D48236-F128-4229-B069-1ED1F9363EAD}">
      <dgm:prSet/>
      <dgm:spPr/>
      <dgm:t>
        <a:bodyPr/>
        <a:lstStyle/>
        <a:p>
          <a:endParaRPr lang="en-US"/>
        </a:p>
      </dgm:t>
    </dgm:pt>
    <dgm:pt modelId="{34D90E8D-8BA7-40DB-8685-015EDF768D8C}">
      <dgm:prSet/>
      <dgm:spPr/>
      <dgm:t>
        <a:bodyPr/>
        <a:lstStyle/>
        <a:p>
          <a:r>
            <a:rPr lang="en-GB"/>
            <a:t>“Is there a need for training?”</a:t>
          </a:r>
          <a:endParaRPr lang="en-US"/>
        </a:p>
      </dgm:t>
    </dgm:pt>
    <dgm:pt modelId="{A06F1D36-B0B9-4AF6-AA4E-D2279A2771D6}" type="parTrans" cxnId="{55892638-A7E5-4281-BA54-A110CA33ACBE}">
      <dgm:prSet/>
      <dgm:spPr/>
      <dgm:t>
        <a:bodyPr/>
        <a:lstStyle/>
        <a:p>
          <a:endParaRPr lang="en-US"/>
        </a:p>
      </dgm:t>
    </dgm:pt>
    <dgm:pt modelId="{F53BEDA7-8530-4195-9226-03C6AF1D8D0D}" type="sibTrans" cxnId="{55892638-A7E5-4281-BA54-A110CA33ACBE}">
      <dgm:prSet/>
      <dgm:spPr/>
      <dgm:t>
        <a:bodyPr/>
        <a:lstStyle/>
        <a:p>
          <a:endParaRPr lang="en-US"/>
        </a:p>
      </dgm:t>
    </dgm:pt>
    <dgm:pt modelId="{2D61CD59-EDB7-426F-9DFB-E5BDF27B9C6C}">
      <dgm:prSet/>
      <dgm:spPr/>
      <dgm:t>
        <a:bodyPr/>
        <a:lstStyle/>
        <a:p>
          <a:r>
            <a:rPr lang="en-GB"/>
            <a:t>“If something is wrong, is it something that training might fix?”</a:t>
          </a:r>
          <a:endParaRPr lang="en-US"/>
        </a:p>
      </dgm:t>
    </dgm:pt>
    <dgm:pt modelId="{A30B14EF-0045-4E36-9C74-EC65882BE8A3}" type="parTrans" cxnId="{3BEB38B7-E48F-4FB8-AADC-2C02CF21C1F2}">
      <dgm:prSet/>
      <dgm:spPr/>
      <dgm:t>
        <a:bodyPr/>
        <a:lstStyle/>
        <a:p>
          <a:endParaRPr lang="en-US"/>
        </a:p>
      </dgm:t>
    </dgm:pt>
    <dgm:pt modelId="{466FFE2D-AE51-4C57-98F6-B434B1B01F7A}" type="sibTrans" cxnId="{3BEB38B7-E48F-4FB8-AADC-2C02CF21C1F2}">
      <dgm:prSet/>
      <dgm:spPr/>
      <dgm:t>
        <a:bodyPr/>
        <a:lstStyle/>
        <a:p>
          <a:endParaRPr lang="en-US"/>
        </a:p>
      </dgm:t>
    </dgm:pt>
    <dgm:pt modelId="{D3E7C2FC-89EA-4D27-ACA4-2683B67BD2C7}">
      <dgm:prSet/>
      <dgm:spPr/>
      <dgm:t>
        <a:bodyPr/>
        <a:lstStyle/>
        <a:p>
          <a:r>
            <a:rPr lang="en-GB"/>
            <a:t>An analysis of employee performance and behaviour</a:t>
          </a:r>
          <a:endParaRPr lang="en-US"/>
        </a:p>
      </dgm:t>
    </dgm:pt>
    <dgm:pt modelId="{31453064-1BF8-483B-B0AD-B883E47AD25F}" type="parTrans" cxnId="{D7D0D717-3ABD-40EA-AF2E-CE0AABC5E367}">
      <dgm:prSet/>
      <dgm:spPr/>
      <dgm:t>
        <a:bodyPr/>
        <a:lstStyle/>
        <a:p>
          <a:endParaRPr lang="en-US"/>
        </a:p>
      </dgm:t>
    </dgm:pt>
    <dgm:pt modelId="{F21E59DE-DB1A-4C6D-B3AE-3A7B6E857EFB}" type="sibTrans" cxnId="{D7D0D717-3ABD-40EA-AF2E-CE0AABC5E367}">
      <dgm:prSet/>
      <dgm:spPr/>
      <dgm:t>
        <a:bodyPr/>
        <a:lstStyle/>
        <a:p>
          <a:endParaRPr lang="en-US"/>
        </a:p>
      </dgm:t>
    </dgm:pt>
    <dgm:pt modelId="{7CD49A9B-6B34-456D-8ADB-6D204AE9E816}">
      <dgm:prSet/>
      <dgm:spPr/>
      <dgm:t>
        <a:bodyPr/>
        <a:lstStyle/>
        <a:p>
          <a:r>
            <a:rPr lang="en-GB"/>
            <a:t>Training needs are established </a:t>
          </a:r>
          <a:endParaRPr lang="en-US"/>
        </a:p>
      </dgm:t>
    </dgm:pt>
    <dgm:pt modelId="{3F49A02C-55F9-44C4-A01B-53AEA2FFEB13}" type="parTrans" cxnId="{AB2A0E14-CD2C-49CD-B016-BFDE0BFA9127}">
      <dgm:prSet/>
      <dgm:spPr/>
      <dgm:t>
        <a:bodyPr/>
        <a:lstStyle/>
        <a:p>
          <a:endParaRPr lang="en-US"/>
        </a:p>
      </dgm:t>
    </dgm:pt>
    <dgm:pt modelId="{E3EB8B03-34AA-4CFA-9D99-769DF9B2A015}" type="sibTrans" cxnId="{AB2A0E14-CD2C-49CD-B016-BFDE0BFA9127}">
      <dgm:prSet/>
      <dgm:spPr/>
      <dgm:t>
        <a:bodyPr/>
        <a:lstStyle/>
        <a:p>
          <a:endParaRPr lang="en-US"/>
        </a:p>
      </dgm:t>
    </dgm:pt>
    <dgm:pt modelId="{20951FE7-D02F-49F8-98FB-949849072253}" type="pres">
      <dgm:prSet presAssocID="{D51A1A4B-092B-47A5-8019-5FB55B678EB2}" presName="vert0" presStyleCnt="0">
        <dgm:presLayoutVars>
          <dgm:dir/>
          <dgm:animOne val="branch"/>
          <dgm:animLvl val="lvl"/>
        </dgm:presLayoutVars>
      </dgm:prSet>
      <dgm:spPr/>
    </dgm:pt>
    <dgm:pt modelId="{A63B4770-6BC0-449A-B808-70FDA266A2CB}" type="pres">
      <dgm:prSet presAssocID="{C7C78FE1-0ABB-41BE-9DDA-7A432280F3A5}" presName="thickLine" presStyleLbl="alignNode1" presStyleIdx="0" presStyleCnt="5"/>
      <dgm:spPr/>
    </dgm:pt>
    <dgm:pt modelId="{1219F69D-59F0-4D12-B84C-531FD1681037}" type="pres">
      <dgm:prSet presAssocID="{C7C78FE1-0ABB-41BE-9DDA-7A432280F3A5}" presName="horz1" presStyleCnt="0"/>
      <dgm:spPr/>
    </dgm:pt>
    <dgm:pt modelId="{FF5F19D8-C33E-489B-B697-4A73E0B81717}" type="pres">
      <dgm:prSet presAssocID="{C7C78FE1-0ABB-41BE-9DDA-7A432280F3A5}" presName="tx1" presStyleLbl="revTx" presStyleIdx="0" presStyleCnt="5"/>
      <dgm:spPr/>
    </dgm:pt>
    <dgm:pt modelId="{349B0862-9D70-41C2-A64B-DBDA3EB1FF93}" type="pres">
      <dgm:prSet presAssocID="{C7C78FE1-0ABB-41BE-9DDA-7A432280F3A5}" presName="vert1" presStyleCnt="0"/>
      <dgm:spPr/>
    </dgm:pt>
    <dgm:pt modelId="{F7E08F97-FF06-4621-8A80-FD10E5173E99}" type="pres">
      <dgm:prSet presAssocID="{34D90E8D-8BA7-40DB-8685-015EDF768D8C}" presName="thickLine" presStyleLbl="alignNode1" presStyleIdx="1" presStyleCnt="5"/>
      <dgm:spPr/>
    </dgm:pt>
    <dgm:pt modelId="{89C3BEDA-E68B-47C4-9C1A-C5F2EADEE1CB}" type="pres">
      <dgm:prSet presAssocID="{34D90E8D-8BA7-40DB-8685-015EDF768D8C}" presName="horz1" presStyleCnt="0"/>
      <dgm:spPr/>
    </dgm:pt>
    <dgm:pt modelId="{F831C2A8-8265-4E2F-861D-7D7A31109D8B}" type="pres">
      <dgm:prSet presAssocID="{34D90E8D-8BA7-40DB-8685-015EDF768D8C}" presName="tx1" presStyleLbl="revTx" presStyleIdx="1" presStyleCnt="5"/>
      <dgm:spPr/>
    </dgm:pt>
    <dgm:pt modelId="{3F697B14-D7D6-4C0F-BA90-5E4FADB69A7C}" type="pres">
      <dgm:prSet presAssocID="{34D90E8D-8BA7-40DB-8685-015EDF768D8C}" presName="vert1" presStyleCnt="0"/>
      <dgm:spPr/>
    </dgm:pt>
    <dgm:pt modelId="{4C72011A-1584-477E-A80E-E7C062E64AC7}" type="pres">
      <dgm:prSet presAssocID="{2D61CD59-EDB7-426F-9DFB-E5BDF27B9C6C}" presName="thickLine" presStyleLbl="alignNode1" presStyleIdx="2" presStyleCnt="5"/>
      <dgm:spPr/>
    </dgm:pt>
    <dgm:pt modelId="{E330A611-EB0B-4C57-BA7F-AAF56FE921F1}" type="pres">
      <dgm:prSet presAssocID="{2D61CD59-EDB7-426F-9DFB-E5BDF27B9C6C}" presName="horz1" presStyleCnt="0"/>
      <dgm:spPr/>
    </dgm:pt>
    <dgm:pt modelId="{C8E542ED-DCE3-48F6-A5CC-E0DAC3BCC956}" type="pres">
      <dgm:prSet presAssocID="{2D61CD59-EDB7-426F-9DFB-E5BDF27B9C6C}" presName="tx1" presStyleLbl="revTx" presStyleIdx="2" presStyleCnt="5"/>
      <dgm:spPr/>
    </dgm:pt>
    <dgm:pt modelId="{11D2E0D3-E362-41C7-B81C-04349FFEE68E}" type="pres">
      <dgm:prSet presAssocID="{2D61CD59-EDB7-426F-9DFB-E5BDF27B9C6C}" presName="vert1" presStyleCnt="0"/>
      <dgm:spPr/>
    </dgm:pt>
    <dgm:pt modelId="{635C0650-A0BD-4AC4-9DE4-FEF725FEA425}" type="pres">
      <dgm:prSet presAssocID="{D3E7C2FC-89EA-4D27-ACA4-2683B67BD2C7}" presName="thickLine" presStyleLbl="alignNode1" presStyleIdx="3" presStyleCnt="5"/>
      <dgm:spPr/>
    </dgm:pt>
    <dgm:pt modelId="{B9892CF6-AF2F-46D3-9E8E-8D1D85B4DEAB}" type="pres">
      <dgm:prSet presAssocID="{D3E7C2FC-89EA-4D27-ACA4-2683B67BD2C7}" presName="horz1" presStyleCnt="0"/>
      <dgm:spPr/>
    </dgm:pt>
    <dgm:pt modelId="{823B9637-1089-4614-8572-EB9DFE37F5A2}" type="pres">
      <dgm:prSet presAssocID="{D3E7C2FC-89EA-4D27-ACA4-2683B67BD2C7}" presName="tx1" presStyleLbl="revTx" presStyleIdx="3" presStyleCnt="5"/>
      <dgm:spPr/>
    </dgm:pt>
    <dgm:pt modelId="{093775AB-CE8F-424F-A9F6-92A7DFAA695D}" type="pres">
      <dgm:prSet presAssocID="{D3E7C2FC-89EA-4D27-ACA4-2683B67BD2C7}" presName="vert1" presStyleCnt="0"/>
      <dgm:spPr/>
    </dgm:pt>
    <dgm:pt modelId="{8C77346B-6525-4F5C-9BF0-5D93AEEBF0E7}" type="pres">
      <dgm:prSet presAssocID="{7CD49A9B-6B34-456D-8ADB-6D204AE9E816}" presName="thickLine" presStyleLbl="alignNode1" presStyleIdx="4" presStyleCnt="5"/>
      <dgm:spPr/>
    </dgm:pt>
    <dgm:pt modelId="{0A71A2A9-DACC-4087-8A6A-549533D35EF0}" type="pres">
      <dgm:prSet presAssocID="{7CD49A9B-6B34-456D-8ADB-6D204AE9E816}" presName="horz1" presStyleCnt="0"/>
      <dgm:spPr/>
    </dgm:pt>
    <dgm:pt modelId="{1298417B-FBE5-40EA-B074-71C056FBC7AD}" type="pres">
      <dgm:prSet presAssocID="{7CD49A9B-6B34-456D-8ADB-6D204AE9E816}" presName="tx1" presStyleLbl="revTx" presStyleIdx="4" presStyleCnt="5"/>
      <dgm:spPr/>
    </dgm:pt>
    <dgm:pt modelId="{397DBB6A-B2DF-44A1-AF13-D6717E612F6D}" type="pres">
      <dgm:prSet presAssocID="{7CD49A9B-6B34-456D-8ADB-6D204AE9E816}" presName="vert1" presStyleCnt="0"/>
      <dgm:spPr/>
    </dgm:pt>
  </dgm:ptLst>
  <dgm:cxnLst>
    <dgm:cxn modelId="{6133C110-5DE0-49C7-9B8A-53F070280277}" type="presOf" srcId="{7CD49A9B-6B34-456D-8ADB-6D204AE9E816}" destId="{1298417B-FBE5-40EA-B074-71C056FBC7AD}" srcOrd="0" destOrd="0" presId="urn:microsoft.com/office/officeart/2008/layout/LinedList"/>
    <dgm:cxn modelId="{AB2A0E14-CD2C-49CD-B016-BFDE0BFA9127}" srcId="{D51A1A4B-092B-47A5-8019-5FB55B678EB2}" destId="{7CD49A9B-6B34-456D-8ADB-6D204AE9E816}" srcOrd="4" destOrd="0" parTransId="{3F49A02C-55F9-44C4-A01B-53AEA2FFEB13}" sibTransId="{E3EB8B03-34AA-4CFA-9D99-769DF9B2A015}"/>
    <dgm:cxn modelId="{D7D0D717-3ABD-40EA-AF2E-CE0AABC5E367}" srcId="{D51A1A4B-092B-47A5-8019-5FB55B678EB2}" destId="{D3E7C2FC-89EA-4D27-ACA4-2683B67BD2C7}" srcOrd="3" destOrd="0" parTransId="{31453064-1BF8-483B-B0AD-B883E47AD25F}" sibTransId="{F21E59DE-DB1A-4C6D-B3AE-3A7B6E857EFB}"/>
    <dgm:cxn modelId="{C63CC919-CE80-47A3-A6CF-AC104EC845D9}" type="presOf" srcId="{34D90E8D-8BA7-40DB-8685-015EDF768D8C}" destId="{F831C2A8-8265-4E2F-861D-7D7A31109D8B}" srcOrd="0" destOrd="0" presId="urn:microsoft.com/office/officeart/2008/layout/LinedList"/>
    <dgm:cxn modelId="{74D48236-F128-4229-B069-1ED1F9363EAD}" srcId="{D51A1A4B-092B-47A5-8019-5FB55B678EB2}" destId="{C7C78FE1-0ABB-41BE-9DDA-7A432280F3A5}" srcOrd="0" destOrd="0" parTransId="{18644428-ECC4-439B-8B60-4DCBDDD9037A}" sibTransId="{7256039E-B774-43D0-823E-A7A6F57FEFB0}"/>
    <dgm:cxn modelId="{55892638-A7E5-4281-BA54-A110CA33ACBE}" srcId="{D51A1A4B-092B-47A5-8019-5FB55B678EB2}" destId="{34D90E8D-8BA7-40DB-8685-015EDF768D8C}" srcOrd="1" destOrd="0" parTransId="{A06F1D36-B0B9-4AF6-AA4E-D2279A2771D6}" sibTransId="{F53BEDA7-8530-4195-9226-03C6AF1D8D0D}"/>
    <dgm:cxn modelId="{54B5B33A-3184-4312-B042-C4D3EF506C82}" type="presOf" srcId="{D3E7C2FC-89EA-4D27-ACA4-2683B67BD2C7}" destId="{823B9637-1089-4614-8572-EB9DFE37F5A2}" srcOrd="0" destOrd="0" presId="urn:microsoft.com/office/officeart/2008/layout/LinedList"/>
    <dgm:cxn modelId="{69B5C878-81AF-474B-B04C-C832DD7717E6}" type="presOf" srcId="{2D61CD59-EDB7-426F-9DFB-E5BDF27B9C6C}" destId="{C8E542ED-DCE3-48F6-A5CC-E0DAC3BCC956}" srcOrd="0" destOrd="0" presId="urn:microsoft.com/office/officeart/2008/layout/LinedList"/>
    <dgm:cxn modelId="{E9AEF997-64BD-456E-AFD8-ADD5FF914DF1}" type="presOf" srcId="{D51A1A4B-092B-47A5-8019-5FB55B678EB2}" destId="{20951FE7-D02F-49F8-98FB-949849072253}" srcOrd="0" destOrd="0" presId="urn:microsoft.com/office/officeart/2008/layout/LinedList"/>
    <dgm:cxn modelId="{3BEB38B7-E48F-4FB8-AADC-2C02CF21C1F2}" srcId="{D51A1A4B-092B-47A5-8019-5FB55B678EB2}" destId="{2D61CD59-EDB7-426F-9DFB-E5BDF27B9C6C}" srcOrd="2" destOrd="0" parTransId="{A30B14EF-0045-4E36-9C74-EC65882BE8A3}" sibTransId="{466FFE2D-AE51-4C57-98F6-B434B1B01F7A}"/>
    <dgm:cxn modelId="{7B7EF3C9-6207-48F9-862B-A81951BB6C8F}" type="presOf" srcId="{C7C78FE1-0ABB-41BE-9DDA-7A432280F3A5}" destId="{FF5F19D8-C33E-489B-B697-4A73E0B81717}" srcOrd="0" destOrd="0" presId="urn:microsoft.com/office/officeart/2008/layout/LinedList"/>
    <dgm:cxn modelId="{62A687AF-7E42-4101-8128-D22C13C40773}" type="presParOf" srcId="{20951FE7-D02F-49F8-98FB-949849072253}" destId="{A63B4770-6BC0-449A-B808-70FDA266A2CB}" srcOrd="0" destOrd="0" presId="urn:microsoft.com/office/officeart/2008/layout/LinedList"/>
    <dgm:cxn modelId="{6EF3FAB4-981F-4674-9A2C-6D1E7D9D88BB}" type="presParOf" srcId="{20951FE7-D02F-49F8-98FB-949849072253}" destId="{1219F69D-59F0-4D12-B84C-531FD1681037}" srcOrd="1" destOrd="0" presId="urn:microsoft.com/office/officeart/2008/layout/LinedList"/>
    <dgm:cxn modelId="{3499D3B1-8E69-4713-8DB2-5241C9C0CA24}" type="presParOf" srcId="{1219F69D-59F0-4D12-B84C-531FD1681037}" destId="{FF5F19D8-C33E-489B-B697-4A73E0B81717}" srcOrd="0" destOrd="0" presId="urn:microsoft.com/office/officeart/2008/layout/LinedList"/>
    <dgm:cxn modelId="{F359F490-1BD9-45A7-8376-8423A0A0D105}" type="presParOf" srcId="{1219F69D-59F0-4D12-B84C-531FD1681037}" destId="{349B0862-9D70-41C2-A64B-DBDA3EB1FF93}" srcOrd="1" destOrd="0" presId="urn:microsoft.com/office/officeart/2008/layout/LinedList"/>
    <dgm:cxn modelId="{30F884F2-6026-4B52-A659-A9137D8145D0}" type="presParOf" srcId="{20951FE7-D02F-49F8-98FB-949849072253}" destId="{F7E08F97-FF06-4621-8A80-FD10E5173E99}" srcOrd="2" destOrd="0" presId="urn:microsoft.com/office/officeart/2008/layout/LinedList"/>
    <dgm:cxn modelId="{0CC24E8E-3CB7-4E68-A548-72B52C9E8ECC}" type="presParOf" srcId="{20951FE7-D02F-49F8-98FB-949849072253}" destId="{89C3BEDA-E68B-47C4-9C1A-C5F2EADEE1CB}" srcOrd="3" destOrd="0" presId="urn:microsoft.com/office/officeart/2008/layout/LinedList"/>
    <dgm:cxn modelId="{ED6C4D54-BB0D-4779-881D-5BA6BFBA0DAB}" type="presParOf" srcId="{89C3BEDA-E68B-47C4-9C1A-C5F2EADEE1CB}" destId="{F831C2A8-8265-4E2F-861D-7D7A31109D8B}" srcOrd="0" destOrd="0" presId="urn:microsoft.com/office/officeart/2008/layout/LinedList"/>
    <dgm:cxn modelId="{C7B54ED2-7BF4-4485-A3D9-FE7B64F6C418}" type="presParOf" srcId="{89C3BEDA-E68B-47C4-9C1A-C5F2EADEE1CB}" destId="{3F697B14-D7D6-4C0F-BA90-5E4FADB69A7C}" srcOrd="1" destOrd="0" presId="urn:microsoft.com/office/officeart/2008/layout/LinedList"/>
    <dgm:cxn modelId="{5DEE3F3A-E155-467C-B4B4-BB338F9C6611}" type="presParOf" srcId="{20951FE7-D02F-49F8-98FB-949849072253}" destId="{4C72011A-1584-477E-A80E-E7C062E64AC7}" srcOrd="4" destOrd="0" presId="urn:microsoft.com/office/officeart/2008/layout/LinedList"/>
    <dgm:cxn modelId="{E91F953A-09D6-41A0-A789-7A3C6C3CF4A1}" type="presParOf" srcId="{20951FE7-D02F-49F8-98FB-949849072253}" destId="{E330A611-EB0B-4C57-BA7F-AAF56FE921F1}" srcOrd="5" destOrd="0" presId="urn:microsoft.com/office/officeart/2008/layout/LinedList"/>
    <dgm:cxn modelId="{ED883DEB-FD29-4D1B-93EE-7AB84B58ADBF}" type="presParOf" srcId="{E330A611-EB0B-4C57-BA7F-AAF56FE921F1}" destId="{C8E542ED-DCE3-48F6-A5CC-E0DAC3BCC956}" srcOrd="0" destOrd="0" presId="urn:microsoft.com/office/officeart/2008/layout/LinedList"/>
    <dgm:cxn modelId="{F64747D7-99BE-4204-9A7D-57E6D0FDFD42}" type="presParOf" srcId="{E330A611-EB0B-4C57-BA7F-AAF56FE921F1}" destId="{11D2E0D3-E362-41C7-B81C-04349FFEE68E}" srcOrd="1" destOrd="0" presId="urn:microsoft.com/office/officeart/2008/layout/LinedList"/>
    <dgm:cxn modelId="{388E729B-7DE3-4C40-9536-F424AD8DD162}" type="presParOf" srcId="{20951FE7-D02F-49F8-98FB-949849072253}" destId="{635C0650-A0BD-4AC4-9DE4-FEF725FEA425}" srcOrd="6" destOrd="0" presId="urn:microsoft.com/office/officeart/2008/layout/LinedList"/>
    <dgm:cxn modelId="{4AC63503-252C-43EF-8151-140B178C28C4}" type="presParOf" srcId="{20951FE7-D02F-49F8-98FB-949849072253}" destId="{B9892CF6-AF2F-46D3-9E8E-8D1D85B4DEAB}" srcOrd="7" destOrd="0" presId="urn:microsoft.com/office/officeart/2008/layout/LinedList"/>
    <dgm:cxn modelId="{D5381D4C-C65E-429C-861B-6BC0CD0BE6D8}" type="presParOf" srcId="{B9892CF6-AF2F-46D3-9E8E-8D1D85B4DEAB}" destId="{823B9637-1089-4614-8572-EB9DFE37F5A2}" srcOrd="0" destOrd="0" presId="urn:microsoft.com/office/officeart/2008/layout/LinedList"/>
    <dgm:cxn modelId="{65A5556F-D281-40A4-816B-0A12840A8207}" type="presParOf" srcId="{B9892CF6-AF2F-46D3-9E8E-8D1D85B4DEAB}" destId="{093775AB-CE8F-424F-A9F6-92A7DFAA695D}" srcOrd="1" destOrd="0" presId="urn:microsoft.com/office/officeart/2008/layout/LinedList"/>
    <dgm:cxn modelId="{23AADF28-DFFF-495D-988F-8302254FEE53}" type="presParOf" srcId="{20951FE7-D02F-49F8-98FB-949849072253}" destId="{8C77346B-6525-4F5C-9BF0-5D93AEEBF0E7}" srcOrd="8" destOrd="0" presId="urn:microsoft.com/office/officeart/2008/layout/LinedList"/>
    <dgm:cxn modelId="{CA6306D0-6010-444A-A11E-EA8F6215A919}" type="presParOf" srcId="{20951FE7-D02F-49F8-98FB-949849072253}" destId="{0A71A2A9-DACC-4087-8A6A-549533D35EF0}" srcOrd="9" destOrd="0" presId="urn:microsoft.com/office/officeart/2008/layout/LinedList"/>
    <dgm:cxn modelId="{E8BE34FD-3A9D-400C-96CA-847C2FCB6C8F}" type="presParOf" srcId="{0A71A2A9-DACC-4087-8A6A-549533D35EF0}" destId="{1298417B-FBE5-40EA-B074-71C056FBC7AD}" srcOrd="0" destOrd="0" presId="urn:microsoft.com/office/officeart/2008/layout/LinedList"/>
    <dgm:cxn modelId="{73166CAE-2A58-4D93-894F-1D67048DC02E}" type="presParOf" srcId="{0A71A2A9-DACC-4087-8A6A-549533D35EF0}" destId="{397DBB6A-B2DF-44A1-AF13-D6717E612F6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D988BF-79F3-4C0F-AD2E-82691DBCFE15}" type="doc">
      <dgm:prSet loTypeId="urn:microsoft.com/office/officeart/2008/layout/LinedList" loCatId="Inbox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37775B2-B67B-482C-80E1-C5FE28515958}">
      <dgm:prSet/>
      <dgm:spPr/>
      <dgm:t>
        <a:bodyPr/>
        <a:lstStyle/>
        <a:p>
          <a:r>
            <a:rPr lang="en-GB"/>
            <a:t>Input gathered from the analysis stage is used to create learning objectives</a:t>
          </a:r>
          <a:endParaRPr lang="en-US"/>
        </a:p>
      </dgm:t>
    </dgm:pt>
    <dgm:pt modelId="{D8D97453-83D9-4990-A20E-612574D9941D}" type="parTrans" cxnId="{82110FB1-CA7E-43E7-932E-E0AB0FE653AD}">
      <dgm:prSet/>
      <dgm:spPr/>
      <dgm:t>
        <a:bodyPr/>
        <a:lstStyle/>
        <a:p>
          <a:endParaRPr lang="en-US"/>
        </a:p>
      </dgm:t>
    </dgm:pt>
    <dgm:pt modelId="{969FF61A-4E3D-4B8F-B431-F22A5E6CC874}" type="sibTrans" cxnId="{82110FB1-CA7E-43E7-932E-E0AB0FE653AD}">
      <dgm:prSet/>
      <dgm:spPr/>
      <dgm:t>
        <a:bodyPr/>
        <a:lstStyle/>
        <a:p>
          <a:endParaRPr lang="en-US"/>
        </a:p>
      </dgm:t>
    </dgm:pt>
    <dgm:pt modelId="{24CBD32F-2B81-4F57-BFE7-47EE13A2B1A6}">
      <dgm:prSet/>
      <dgm:spPr/>
      <dgm:t>
        <a:bodyPr/>
        <a:lstStyle/>
        <a:p>
          <a:r>
            <a:rPr lang="en-GB"/>
            <a:t>Identify training materials to be used and demographics of the training: When? Where?</a:t>
          </a:r>
          <a:endParaRPr lang="en-US"/>
        </a:p>
      </dgm:t>
    </dgm:pt>
    <dgm:pt modelId="{B8FB9EF6-ED14-4DD8-8E12-4762008C3B7B}" type="parTrans" cxnId="{8425000E-D3D7-4F26-9C48-F8D3BDAE0C87}">
      <dgm:prSet/>
      <dgm:spPr/>
      <dgm:t>
        <a:bodyPr/>
        <a:lstStyle/>
        <a:p>
          <a:endParaRPr lang="en-US"/>
        </a:p>
      </dgm:t>
    </dgm:pt>
    <dgm:pt modelId="{6A4476BF-5929-4DBC-AD42-42E8F843DE78}" type="sibTrans" cxnId="{8425000E-D3D7-4F26-9C48-F8D3BDAE0C87}">
      <dgm:prSet/>
      <dgm:spPr/>
      <dgm:t>
        <a:bodyPr/>
        <a:lstStyle/>
        <a:p>
          <a:endParaRPr lang="en-US"/>
        </a:p>
      </dgm:t>
    </dgm:pt>
    <dgm:pt modelId="{0E8CD247-EE82-42B3-A06C-29EA78F71B42}">
      <dgm:prSet/>
      <dgm:spPr/>
      <dgm:t>
        <a:bodyPr/>
        <a:lstStyle/>
        <a:p>
          <a:r>
            <a:rPr lang="en-GB"/>
            <a:t>Design an end of course evaluation to ascertain competency following the training</a:t>
          </a:r>
          <a:endParaRPr lang="en-US"/>
        </a:p>
      </dgm:t>
    </dgm:pt>
    <dgm:pt modelId="{5036CBC5-41DD-449D-9B45-442D02C77C9A}" type="parTrans" cxnId="{C448A0AF-0689-42A2-9F5B-1592CAE5849A}">
      <dgm:prSet/>
      <dgm:spPr/>
      <dgm:t>
        <a:bodyPr/>
        <a:lstStyle/>
        <a:p>
          <a:endParaRPr lang="en-US"/>
        </a:p>
      </dgm:t>
    </dgm:pt>
    <dgm:pt modelId="{FB7A9547-26B7-4EE2-8219-DC6C4C048DF7}" type="sibTrans" cxnId="{C448A0AF-0689-42A2-9F5B-1592CAE5849A}">
      <dgm:prSet/>
      <dgm:spPr/>
      <dgm:t>
        <a:bodyPr/>
        <a:lstStyle/>
        <a:p>
          <a:endParaRPr lang="en-US"/>
        </a:p>
      </dgm:t>
    </dgm:pt>
    <dgm:pt modelId="{844CABFF-BE25-4653-AEB7-09C56B4AF5BF}" type="pres">
      <dgm:prSet presAssocID="{8DD988BF-79F3-4C0F-AD2E-82691DBCFE15}" presName="vert0" presStyleCnt="0">
        <dgm:presLayoutVars>
          <dgm:dir/>
          <dgm:animOne val="branch"/>
          <dgm:animLvl val="lvl"/>
        </dgm:presLayoutVars>
      </dgm:prSet>
      <dgm:spPr/>
    </dgm:pt>
    <dgm:pt modelId="{21710FA4-AAB7-43DC-9C60-09DFD0279D50}" type="pres">
      <dgm:prSet presAssocID="{D37775B2-B67B-482C-80E1-C5FE28515958}" presName="thickLine" presStyleLbl="alignNode1" presStyleIdx="0" presStyleCnt="3"/>
      <dgm:spPr/>
    </dgm:pt>
    <dgm:pt modelId="{675F70EE-A88A-4BBE-BA03-BA1BFB5F6843}" type="pres">
      <dgm:prSet presAssocID="{D37775B2-B67B-482C-80E1-C5FE28515958}" presName="horz1" presStyleCnt="0"/>
      <dgm:spPr/>
    </dgm:pt>
    <dgm:pt modelId="{53C96D34-3B2F-47E1-BD8B-F0E69E6B5B05}" type="pres">
      <dgm:prSet presAssocID="{D37775B2-B67B-482C-80E1-C5FE28515958}" presName="tx1" presStyleLbl="revTx" presStyleIdx="0" presStyleCnt="3"/>
      <dgm:spPr/>
    </dgm:pt>
    <dgm:pt modelId="{40EF9A96-F195-4B69-89B1-656210B9BCE7}" type="pres">
      <dgm:prSet presAssocID="{D37775B2-B67B-482C-80E1-C5FE28515958}" presName="vert1" presStyleCnt="0"/>
      <dgm:spPr/>
    </dgm:pt>
    <dgm:pt modelId="{C330F369-085D-4980-9AB1-BCA57CBC7B83}" type="pres">
      <dgm:prSet presAssocID="{24CBD32F-2B81-4F57-BFE7-47EE13A2B1A6}" presName="thickLine" presStyleLbl="alignNode1" presStyleIdx="1" presStyleCnt="3"/>
      <dgm:spPr/>
    </dgm:pt>
    <dgm:pt modelId="{BB67BCF3-6766-4A16-A28D-3ECD6D3C0CFE}" type="pres">
      <dgm:prSet presAssocID="{24CBD32F-2B81-4F57-BFE7-47EE13A2B1A6}" presName="horz1" presStyleCnt="0"/>
      <dgm:spPr/>
    </dgm:pt>
    <dgm:pt modelId="{7470F286-0151-4B9D-B7F3-0898C1E3CA86}" type="pres">
      <dgm:prSet presAssocID="{24CBD32F-2B81-4F57-BFE7-47EE13A2B1A6}" presName="tx1" presStyleLbl="revTx" presStyleIdx="1" presStyleCnt="3"/>
      <dgm:spPr/>
    </dgm:pt>
    <dgm:pt modelId="{488E363A-FDA5-4957-AE24-EB9D1B31A8A6}" type="pres">
      <dgm:prSet presAssocID="{24CBD32F-2B81-4F57-BFE7-47EE13A2B1A6}" presName="vert1" presStyleCnt="0"/>
      <dgm:spPr/>
    </dgm:pt>
    <dgm:pt modelId="{C1725B4C-ACD1-4E76-B579-D322FEB35111}" type="pres">
      <dgm:prSet presAssocID="{0E8CD247-EE82-42B3-A06C-29EA78F71B42}" presName="thickLine" presStyleLbl="alignNode1" presStyleIdx="2" presStyleCnt="3"/>
      <dgm:spPr/>
    </dgm:pt>
    <dgm:pt modelId="{646F2C1A-ECF5-4492-A143-265E77FB5104}" type="pres">
      <dgm:prSet presAssocID="{0E8CD247-EE82-42B3-A06C-29EA78F71B42}" presName="horz1" presStyleCnt="0"/>
      <dgm:spPr/>
    </dgm:pt>
    <dgm:pt modelId="{C3064F22-CBED-4DE4-B62F-A344521A9B06}" type="pres">
      <dgm:prSet presAssocID="{0E8CD247-EE82-42B3-A06C-29EA78F71B42}" presName="tx1" presStyleLbl="revTx" presStyleIdx="2" presStyleCnt="3"/>
      <dgm:spPr/>
    </dgm:pt>
    <dgm:pt modelId="{0FB4DD27-461D-4524-9B0B-1F1EFD517D52}" type="pres">
      <dgm:prSet presAssocID="{0E8CD247-EE82-42B3-A06C-29EA78F71B42}" presName="vert1" presStyleCnt="0"/>
      <dgm:spPr/>
    </dgm:pt>
  </dgm:ptLst>
  <dgm:cxnLst>
    <dgm:cxn modelId="{FDA27F06-CAF8-472A-8D43-1E0E9BD117E9}" type="presOf" srcId="{24CBD32F-2B81-4F57-BFE7-47EE13A2B1A6}" destId="{7470F286-0151-4B9D-B7F3-0898C1E3CA86}" srcOrd="0" destOrd="0" presId="urn:microsoft.com/office/officeart/2008/layout/LinedList"/>
    <dgm:cxn modelId="{8425000E-D3D7-4F26-9C48-F8D3BDAE0C87}" srcId="{8DD988BF-79F3-4C0F-AD2E-82691DBCFE15}" destId="{24CBD32F-2B81-4F57-BFE7-47EE13A2B1A6}" srcOrd="1" destOrd="0" parTransId="{B8FB9EF6-ED14-4DD8-8E12-4762008C3B7B}" sibTransId="{6A4476BF-5929-4DBC-AD42-42E8F843DE78}"/>
    <dgm:cxn modelId="{50807831-CB6E-439C-B8C8-F9C6F9D6A75C}" type="presOf" srcId="{D37775B2-B67B-482C-80E1-C5FE28515958}" destId="{53C96D34-3B2F-47E1-BD8B-F0E69E6B5B05}" srcOrd="0" destOrd="0" presId="urn:microsoft.com/office/officeart/2008/layout/LinedList"/>
    <dgm:cxn modelId="{C448A0AF-0689-42A2-9F5B-1592CAE5849A}" srcId="{8DD988BF-79F3-4C0F-AD2E-82691DBCFE15}" destId="{0E8CD247-EE82-42B3-A06C-29EA78F71B42}" srcOrd="2" destOrd="0" parTransId="{5036CBC5-41DD-449D-9B45-442D02C77C9A}" sibTransId="{FB7A9547-26B7-4EE2-8219-DC6C4C048DF7}"/>
    <dgm:cxn modelId="{82110FB1-CA7E-43E7-932E-E0AB0FE653AD}" srcId="{8DD988BF-79F3-4C0F-AD2E-82691DBCFE15}" destId="{D37775B2-B67B-482C-80E1-C5FE28515958}" srcOrd="0" destOrd="0" parTransId="{D8D97453-83D9-4990-A20E-612574D9941D}" sibTransId="{969FF61A-4E3D-4B8F-B431-F22A5E6CC874}"/>
    <dgm:cxn modelId="{292856BF-4752-4967-9E80-75B45BC34FA6}" type="presOf" srcId="{0E8CD247-EE82-42B3-A06C-29EA78F71B42}" destId="{C3064F22-CBED-4DE4-B62F-A344521A9B06}" srcOrd="0" destOrd="0" presId="urn:microsoft.com/office/officeart/2008/layout/LinedList"/>
    <dgm:cxn modelId="{94C693FB-ADF9-44F3-9CB9-C7AE257B8B3C}" type="presOf" srcId="{8DD988BF-79F3-4C0F-AD2E-82691DBCFE15}" destId="{844CABFF-BE25-4653-AEB7-09C56B4AF5BF}" srcOrd="0" destOrd="0" presId="urn:microsoft.com/office/officeart/2008/layout/LinedList"/>
    <dgm:cxn modelId="{6061D379-96E2-4FA2-A357-EC515840DC73}" type="presParOf" srcId="{844CABFF-BE25-4653-AEB7-09C56B4AF5BF}" destId="{21710FA4-AAB7-43DC-9C60-09DFD0279D50}" srcOrd="0" destOrd="0" presId="urn:microsoft.com/office/officeart/2008/layout/LinedList"/>
    <dgm:cxn modelId="{CA5FB8DD-7D0A-4540-927A-0A4F8092462D}" type="presParOf" srcId="{844CABFF-BE25-4653-AEB7-09C56B4AF5BF}" destId="{675F70EE-A88A-4BBE-BA03-BA1BFB5F6843}" srcOrd="1" destOrd="0" presId="urn:microsoft.com/office/officeart/2008/layout/LinedList"/>
    <dgm:cxn modelId="{11AE6937-6B20-4569-A549-0D1C1FD029AE}" type="presParOf" srcId="{675F70EE-A88A-4BBE-BA03-BA1BFB5F6843}" destId="{53C96D34-3B2F-47E1-BD8B-F0E69E6B5B05}" srcOrd="0" destOrd="0" presId="urn:microsoft.com/office/officeart/2008/layout/LinedList"/>
    <dgm:cxn modelId="{8BF4BB7F-4075-40C1-A7A9-7877BC430815}" type="presParOf" srcId="{675F70EE-A88A-4BBE-BA03-BA1BFB5F6843}" destId="{40EF9A96-F195-4B69-89B1-656210B9BCE7}" srcOrd="1" destOrd="0" presId="urn:microsoft.com/office/officeart/2008/layout/LinedList"/>
    <dgm:cxn modelId="{FE503C76-34B3-4353-98C6-930D9215DFB8}" type="presParOf" srcId="{844CABFF-BE25-4653-AEB7-09C56B4AF5BF}" destId="{C330F369-085D-4980-9AB1-BCA57CBC7B83}" srcOrd="2" destOrd="0" presId="urn:microsoft.com/office/officeart/2008/layout/LinedList"/>
    <dgm:cxn modelId="{71972D31-3E04-4CB2-BF97-F8E5BE3BC0DF}" type="presParOf" srcId="{844CABFF-BE25-4653-AEB7-09C56B4AF5BF}" destId="{BB67BCF3-6766-4A16-A28D-3ECD6D3C0CFE}" srcOrd="3" destOrd="0" presId="urn:microsoft.com/office/officeart/2008/layout/LinedList"/>
    <dgm:cxn modelId="{21359254-EB1D-4798-BB8B-025339E22220}" type="presParOf" srcId="{BB67BCF3-6766-4A16-A28D-3ECD6D3C0CFE}" destId="{7470F286-0151-4B9D-B7F3-0898C1E3CA86}" srcOrd="0" destOrd="0" presId="urn:microsoft.com/office/officeart/2008/layout/LinedList"/>
    <dgm:cxn modelId="{AF7BEBD3-2E1D-4533-A3D1-83CE80F778B1}" type="presParOf" srcId="{BB67BCF3-6766-4A16-A28D-3ECD6D3C0CFE}" destId="{488E363A-FDA5-4957-AE24-EB9D1B31A8A6}" srcOrd="1" destOrd="0" presId="urn:microsoft.com/office/officeart/2008/layout/LinedList"/>
    <dgm:cxn modelId="{836294C5-E7D5-4371-AA67-CD95F3923027}" type="presParOf" srcId="{844CABFF-BE25-4653-AEB7-09C56B4AF5BF}" destId="{C1725B4C-ACD1-4E76-B579-D322FEB35111}" srcOrd="4" destOrd="0" presId="urn:microsoft.com/office/officeart/2008/layout/LinedList"/>
    <dgm:cxn modelId="{6346E42B-F754-4AFF-A9A2-962B6E382EA6}" type="presParOf" srcId="{844CABFF-BE25-4653-AEB7-09C56B4AF5BF}" destId="{646F2C1A-ECF5-4492-A143-265E77FB5104}" srcOrd="5" destOrd="0" presId="urn:microsoft.com/office/officeart/2008/layout/LinedList"/>
    <dgm:cxn modelId="{BA7D8F4B-7F15-4F16-A6F7-FFCEE390E946}" type="presParOf" srcId="{646F2C1A-ECF5-4492-A143-265E77FB5104}" destId="{C3064F22-CBED-4DE4-B62F-A344521A9B06}" srcOrd="0" destOrd="0" presId="urn:microsoft.com/office/officeart/2008/layout/LinedList"/>
    <dgm:cxn modelId="{4B9F2263-CAC4-49BB-8018-5BE12D734ACE}" type="presParOf" srcId="{646F2C1A-ECF5-4492-A143-265E77FB5104}" destId="{0FB4DD27-461D-4524-9B0B-1F1EFD517D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002598-74E9-4D7F-AA60-862879035718}" type="doc">
      <dgm:prSet loTypeId="urn:microsoft.com/office/officeart/2008/layout/LinedList" loCatId="Inbox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AA575027-BEC2-450B-8831-D57EBDCFB4E9}">
      <dgm:prSet/>
      <dgm:spPr/>
      <dgm:t>
        <a:bodyPr/>
        <a:lstStyle/>
        <a:p>
          <a:r>
            <a:rPr lang="en-GB"/>
            <a:t>The actual training is delivered</a:t>
          </a:r>
          <a:endParaRPr lang="en-US"/>
        </a:p>
      </dgm:t>
    </dgm:pt>
    <dgm:pt modelId="{6082B5A2-44A7-4FF0-B52F-F93A04655660}" type="parTrans" cxnId="{21E7D1D9-A117-41E2-9B5A-CDF1AB97F718}">
      <dgm:prSet/>
      <dgm:spPr/>
      <dgm:t>
        <a:bodyPr/>
        <a:lstStyle/>
        <a:p>
          <a:endParaRPr lang="en-US"/>
        </a:p>
      </dgm:t>
    </dgm:pt>
    <dgm:pt modelId="{CF86C0F2-1DC4-4F40-BADD-C1A77254E871}" type="sibTrans" cxnId="{21E7D1D9-A117-41E2-9B5A-CDF1AB97F718}">
      <dgm:prSet/>
      <dgm:spPr/>
      <dgm:t>
        <a:bodyPr/>
        <a:lstStyle/>
        <a:p>
          <a:endParaRPr lang="en-US"/>
        </a:p>
      </dgm:t>
    </dgm:pt>
    <dgm:pt modelId="{8F4648CE-27A4-4571-B12D-BEA967CEFBF0}">
      <dgm:prSet/>
      <dgm:spPr/>
      <dgm:t>
        <a:bodyPr/>
        <a:lstStyle/>
        <a:p>
          <a:r>
            <a:rPr lang="en-GB"/>
            <a:t>Integrates the research and data from the previous two stages </a:t>
          </a:r>
          <a:endParaRPr lang="en-US"/>
        </a:p>
      </dgm:t>
    </dgm:pt>
    <dgm:pt modelId="{20418CED-1269-4AEE-9B66-39B140332E92}" type="parTrans" cxnId="{14D23CDB-971E-48A2-B931-BC90FFAB67DD}">
      <dgm:prSet/>
      <dgm:spPr/>
      <dgm:t>
        <a:bodyPr/>
        <a:lstStyle/>
        <a:p>
          <a:endParaRPr lang="en-US"/>
        </a:p>
      </dgm:t>
    </dgm:pt>
    <dgm:pt modelId="{7EBC177F-6410-4ED4-AC36-67BBCFB24278}" type="sibTrans" cxnId="{14D23CDB-971E-48A2-B931-BC90FFAB67DD}">
      <dgm:prSet/>
      <dgm:spPr/>
      <dgm:t>
        <a:bodyPr/>
        <a:lstStyle/>
        <a:p>
          <a:endParaRPr lang="en-US"/>
        </a:p>
      </dgm:t>
    </dgm:pt>
    <dgm:pt modelId="{15905307-66B4-41E6-BCD3-713B3C1188F5}">
      <dgm:prSet/>
      <dgm:spPr/>
      <dgm:t>
        <a:bodyPr/>
        <a:lstStyle/>
        <a:p>
          <a:r>
            <a:rPr lang="en-GB"/>
            <a:t>Employees use learning tools and materials that are brought out from the design stage</a:t>
          </a:r>
          <a:endParaRPr lang="en-US"/>
        </a:p>
      </dgm:t>
    </dgm:pt>
    <dgm:pt modelId="{3ACA357A-D52B-4330-9154-190E02E0D95A}" type="parTrans" cxnId="{DEFAF008-CAC8-4C8D-80D7-210A226962E2}">
      <dgm:prSet/>
      <dgm:spPr/>
      <dgm:t>
        <a:bodyPr/>
        <a:lstStyle/>
        <a:p>
          <a:endParaRPr lang="en-US"/>
        </a:p>
      </dgm:t>
    </dgm:pt>
    <dgm:pt modelId="{BF4FBAA1-046B-48BA-8786-AED371A1ECF7}" type="sibTrans" cxnId="{DEFAF008-CAC8-4C8D-80D7-210A226962E2}">
      <dgm:prSet/>
      <dgm:spPr/>
      <dgm:t>
        <a:bodyPr/>
        <a:lstStyle/>
        <a:p>
          <a:endParaRPr lang="en-US"/>
        </a:p>
      </dgm:t>
    </dgm:pt>
    <dgm:pt modelId="{355E9725-4F0F-45A5-8566-DC10EB531760}" type="pres">
      <dgm:prSet presAssocID="{2F002598-74E9-4D7F-AA60-862879035718}" presName="vert0" presStyleCnt="0">
        <dgm:presLayoutVars>
          <dgm:dir/>
          <dgm:animOne val="branch"/>
          <dgm:animLvl val="lvl"/>
        </dgm:presLayoutVars>
      </dgm:prSet>
      <dgm:spPr/>
    </dgm:pt>
    <dgm:pt modelId="{436C76BE-6996-4B24-926F-C8CBC2E988BF}" type="pres">
      <dgm:prSet presAssocID="{AA575027-BEC2-450B-8831-D57EBDCFB4E9}" presName="thickLine" presStyleLbl="alignNode1" presStyleIdx="0" presStyleCnt="3"/>
      <dgm:spPr/>
    </dgm:pt>
    <dgm:pt modelId="{0E971CB2-E850-41E3-AD12-D8097A026948}" type="pres">
      <dgm:prSet presAssocID="{AA575027-BEC2-450B-8831-D57EBDCFB4E9}" presName="horz1" presStyleCnt="0"/>
      <dgm:spPr/>
    </dgm:pt>
    <dgm:pt modelId="{263CBDC3-6ADF-46A7-9B09-CCE2C82721F5}" type="pres">
      <dgm:prSet presAssocID="{AA575027-BEC2-450B-8831-D57EBDCFB4E9}" presName="tx1" presStyleLbl="revTx" presStyleIdx="0" presStyleCnt="3"/>
      <dgm:spPr/>
    </dgm:pt>
    <dgm:pt modelId="{E0415C9A-9B91-4887-934D-76679B4BFB6A}" type="pres">
      <dgm:prSet presAssocID="{AA575027-BEC2-450B-8831-D57EBDCFB4E9}" presName="vert1" presStyleCnt="0"/>
      <dgm:spPr/>
    </dgm:pt>
    <dgm:pt modelId="{7CE87093-3F41-4091-B4B6-F69FEDEA8302}" type="pres">
      <dgm:prSet presAssocID="{8F4648CE-27A4-4571-B12D-BEA967CEFBF0}" presName="thickLine" presStyleLbl="alignNode1" presStyleIdx="1" presStyleCnt="3"/>
      <dgm:spPr/>
    </dgm:pt>
    <dgm:pt modelId="{4DC6D827-3D34-449D-9958-178864FEE3CC}" type="pres">
      <dgm:prSet presAssocID="{8F4648CE-27A4-4571-B12D-BEA967CEFBF0}" presName="horz1" presStyleCnt="0"/>
      <dgm:spPr/>
    </dgm:pt>
    <dgm:pt modelId="{F1F9FCFC-D0D9-4026-9912-0FDF94E5D2F9}" type="pres">
      <dgm:prSet presAssocID="{8F4648CE-27A4-4571-B12D-BEA967CEFBF0}" presName="tx1" presStyleLbl="revTx" presStyleIdx="1" presStyleCnt="3"/>
      <dgm:spPr/>
    </dgm:pt>
    <dgm:pt modelId="{23F48836-7690-4A54-9AC1-5B9FA0B69CE0}" type="pres">
      <dgm:prSet presAssocID="{8F4648CE-27A4-4571-B12D-BEA967CEFBF0}" presName="vert1" presStyleCnt="0"/>
      <dgm:spPr/>
    </dgm:pt>
    <dgm:pt modelId="{4842BA41-5518-41BC-8E5F-E45BF88FF2F7}" type="pres">
      <dgm:prSet presAssocID="{15905307-66B4-41E6-BCD3-713B3C1188F5}" presName="thickLine" presStyleLbl="alignNode1" presStyleIdx="2" presStyleCnt="3"/>
      <dgm:spPr/>
    </dgm:pt>
    <dgm:pt modelId="{EFF030DD-FD73-4423-9076-7C956D6A328A}" type="pres">
      <dgm:prSet presAssocID="{15905307-66B4-41E6-BCD3-713B3C1188F5}" presName="horz1" presStyleCnt="0"/>
      <dgm:spPr/>
    </dgm:pt>
    <dgm:pt modelId="{186F7B2C-F626-4637-B6E5-42682284F81B}" type="pres">
      <dgm:prSet presAssocID="{15905307-66B4-41E6-BCD3-713B3C1188F5}" presName="tx1" presStyleLbl="revTx" presStyleIdx="2" presStyleCnt="3"/>
      <dgm:spPr/>
    </dgm:pt>
    <dgm:pt modelId="{503D3979-845D-48B0-9900-D8E103E9B54C}" type="pres">
      <dgm:prSet presAssocID="{15905307-66B4-41E6-BCD3-713B3C1188F5}" presName="vert1" presStyleCnt="0"/>
      <dgm:spPr/>
    </dgm:pt>
  </dgm:ptLst>
  <dgm:cxnLst>
    <dgm:cxn modelId="{DEFAF008-CAC8-4C8D-80D7-210A226962E2}" srcId="{2F002598-74E9-4D7F-AA60-862879035718}" destId="{15905307-66B4-41E6-BCD3-713B3C1188F5}" srcOrd="2" destOrd="0" parTransId="{3ACA357A-D52B-4330-9154-190E02E0D95A}" sibTransId="{BF4FBAA1-046B-48BA-8786-AED371A1ECF7}"/>
    <dgm:cxn modelId="{5E3F5B14-60C4-415E-B6FB-AB8D196290A5}" type="presOf" srcId="{AA575027-BEC2-450B-8831-D57EBDCFB4E9}" destId="{263CBDC3-6ADF-46A7-9B09-CCE2C82721F5}" srcOrd="0" destOrd="0" presId="urn:microsoft.com/office/officeart/2008/layout/LinedList"/>
    <dgm:cxn modelId="{CE07EE62-89FF-4EA0-A516-81BA52948F0B}" type="presOf" srcId="{8F4648CE-27A4-4571-B12D-BEA967CEFBF0}" destId="{F1F9FCFC-D0D9-4026-9912-0FDF94E5D2F9}" srcOrd="0" destOrd="0" presId="urn:microsoft.com/office/officeart/2008/layout/LinedList"/>
    <dgm:cxn modelId="{F2E43148-851E-4A1C-A2A6-A4AF2C0C390B}" type="presOf" srcId="{15905307-66B4-41E6-BCD3-713B3C1188F5}" destId="{186F7B2C-F626-4637-B6E5-42682284F81B}" srcOrd="0" destOrd="0" presId="urn:microsoft.com/office/officeart/2008/layout/LinedList"/>
    <dgm:cxn modelId="{21E7D1D9-A117-41E2-9B5A-CDF1AB97F718}" srcId="{2F002598-74E9-4D7F-AA60-862879035718}" destId="{AA575027-BEC2-450B-8831-D57EBDCFB4E9}" srcOrd="0" destOrd="0" parTransId="{6082B5A2-44A7-4FF0-B52F-F93A04655660}" sibTransId="{CF86C0F2-1DC4-4F40-BADD-C1A77254E871}"/>
    <dgm:cxn modelId="{14D23CDB-971E-48A2-B931-BC90FFAB67DD}" srcId="{2F002598-74E9-4D7F-AA60-862879035718}" destId="{8F4648CE-27A4-4571-B12D-BEA967CEFBF0}" srcOrd="1" destOrd="0" parTransId="{20418CED-1269-4AEE-9B66-39B140332E92}" sibTransId="{7EBC177F-6410-4ED4-AC36-67BBCFB24278}"/>
    <dgm:cxn modelId="{30ED99F5-9830-420C-8EC0-1602F84A3460}" type="presOf" srcId="{2F002598-74E9-4D7F-AA60-862879035718}" destId="{355E9725-4F0F-45A5-8566-DC10EB531760}" srcOrd="0" destOrd="0" presId="urn:microsoft.com/office/officeart/2008/layout/LinedList"/>
    <dgm:cxn modelId="{EB8B2D10-1A7F-4153-8562-D5AE589A52EB}" type="presParOf" srcId="{355E9725-4F0F-45A5-8566-DC10EB531760}" destId="{436C76BE-6996-4B24-926F-C8CBC2E988BF}" srcOrd="0" destOrd="0" presId="urn:microsoft.com/office/officeart/2008/layout/LinedList"/>
    <dgm:cxn modelId="{30679B2F-B183-4156-8952-29C4FBCE0B23}" type="presParOf" srcId="{355E9725-4F0F-45A5-8566-DC10EB531760}" destId="{0E971CB2-E850-41E3-AD12-D8097A026948}" srcOrd="1" destOrd="0" presId="urn:microsoft.com/office/officeart/2008/layout/LinedList"/>
    <dgm:cxn modelId="{E062A8F2-D5E3-4DE3-B53A-F11E517782FF}" type="presParOf" srcId="{0E971CB2-E850-41E3-AD12-D8097A026948}" destId="{263CBDC3-6ADF-46A7-9B09-CCE2C82721F5}" srcOrd="0" destOrd="0" presId="urn:microsoft.com/office/officeart/2008/layout/LinedList"/>
    <dgm:cxn modelId="{7A43AE2B-EEDA-42F7-954E-61ECABF78974}" type="presParOf" srcId="{0E971CB2-E850-41E3-AD12-D8097A026948}" destId="{E0415C9A-9B91-4887-934D-76679B4BFB6A}" srcOrd="1" destOrd="0" presId="urn:microsoft.com/office/officeart/2008/layout/LinedList"/>
    <dgm:cxn modelId="{A9802F48-DEA7-475C-88AE-E5D23284F8D1}" type="presParOf" srcId="{355E9725-4F0F-45A5-8566-DC10EB531760}" destId="{7CE87093-3F41-4091-B4B6-F69FEDEA8302}" srcOrd="2" destOrd="0" presId="urn:microsoft.com/office/officeart/2008/layout/LinedList"/>
    <dgm:cxn modelId="{92935227-3236-4959-B040-1CF3A4D8F2E7}" type="presParOf" srcId="{355E9725-4F0F-45A5-8566-DC10EB531760}" destId="{4DC6D827-3D34-449D-9958-178864FEE3CC}" srcOrd="3" destOrd="0" presId="urn:microsoft.com/office/officeart/2008/layout/LinedList"/>
    <dgm:cxn modelId="{E6F868FB-510D-4A8E-8485-E28F2D76D879}" type="presParOf" srcId="{4DC6D827-3D34-449D-9958-178864FEE3CC}" destId="{F1F9FCFC-D0D9-4026-9912-0FDF94E5D2F9}" srcOrd="0" destOrd="0" presId="urn:microsoft.com/office/officeart/2008/layout/LinedList"/>
    <dgm:cxn modelId="{89D13B79-0B52-4CCA-9738-5BB54DEAF35C}" type="presParOf" srcId="{4DC6D827-3D34-449D-9958-178864FEE3CC}" destId="{23F48836-7690-4A54-9AC1-5B9FA0B69CE0}" srcOrd="1" destOrd="0" presId="urn:microsoft.com/office/officeart/2008/layout/LinedList"/>
    <dgm:cxn modelId="{6C994EBD-4E40-4840-88DD-19FBA5A6BB92}" type="presParOf" srcId="{355E9725-4F0F-45A5-8566-DC10EB531760}" destId="{4842BA41-5518-41BC-8E5F-E45BF88FF2F7}" srcOrd="4" destOrd="0" presId="urn:microsoft.com/office/officeart/2008/layout/LinedList"/>
    <dgm:cxn modelId="{BB7FFA98-139E-4347-9A6F-12A19896C14D}" type="presParOf" srcId="{355E9725-4F0F-45A5-8566-DC10EB531760}" destId="{EFF030DD-FD73-4423-9076-7C956D6A328A}" srcOrd="5" destOrd="0" presId="urn:microsoft.com/office/officeart/2008/layout/LinedList"/>
    <dgm:cxn modelId="{F5876CE0-2534-472E-A6A5-619931545505}" type="presParOf" srcId="{EFF030DD-FD73-4423-9076-7C956D6A328A}" destId="{186F7B2C-F626-4637-B6E5-42682284F81B}" srcOrd="0" destOrd="0" presId="urn:microsoft.com/office/officeart/2008/layout/LinedList"/>
    <dgm:cxn modelId="{BEF77636-B748-45E6-9D24-C575F688E865}" type="presParOf" srcId="{EFF030DD-FD73-4423-9076-7C956D6A328A}" destId="{503D3979-845D-48B0-9900-D8E103E9B5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CD9483-C7D7-4EDB-BA1A-1EB32125F81D}" type="doc">
      <dgm:prSet loTypeId="urn:microsoft.com/office/officeart/2005/8/layout/vList2" loCatId="Inbox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42573232-2221-4299-8DD6-B3CD09749302}">
      <dgm:prSet/>
      <dgm:spPr/>
      <dgm:t>
        <a:bodyPr/>
        <a:lstStyle/>
        <a:p>
          <a:r>
            <a:rPr lang="en-GB"/>
            <a:t>Each step of the process must be continuously assessed</a:t>
          </a:r>
          <a:endParaRPr lang="en-US"/>
        </a:p>
      </dgm:t>
    </dgm:pt>
    <dgm:pt modelId="{8FED58E3-E442-429D-8091-0BBA14E972FD}" type="parTrans" cxnId="{7B29711C-6208-4708-9969-C4D3BE8DDD9E}">
      <dgm:prSet/>
      <dgm:spPr/>
      <dgm:t>
        <a:bodyPr/>
        <a:lstStyle/>
        <a:p>
          <a:endParaRPr lang="en-US"/>
        </a:p>
      </dgm:t>
    </dgm:pt>
    <dgm:pt modelId="{5179D408-2AF5-493F-8F24-94556F6B6EBA}" type="sibTrans" cxnId="{7B29711C-6208-4708-9969-C4D3BE8DDD9E}">
      <dgm:prSet/>
      <dgm:spPr/>
      <dgm:t>
        <a:bodyPr/>
        <a:lstStyle/>
        <a:p>
          <a:endParaRPr lang="en-US"/>
        </a:p>
      </dgm:t>
    </dgm:pt>
    <dgm:pt modelId="{36C2E29A-3C77-43D7-BEE0-881A98285267}">
      <dgm:prSet/>
      <dgm:spPr/>
      <dgm:t>
        <a:bodyPr/>
        <a:lstStyle/>
        <a:p>
          <a:r>
            <a:rPr lang="en-GB"/>
            <a:t>An overall evaluation must be done of the whole training and development conducted</a:t>
          </a:r>
          <a:endParaRPr lang="en-US"/>
        </a:p>
      </dgm:t>
    </dgm:pt>
    <dgm:pt modelId="{3703D874-CDA6-4780-B39F-F9BB90A08DA1}" type="parTrans" cxnId="{D5EB718C-6BB1-420C-89EF-961BADA18C9D}">
      <dgm:prSet/>
      <dgm:spPr/>
      <dgm:t>
        <a:bodyPr/>
        <a:lstStyle/>
        <a:p>
          <a:endParaRPr lang="en-US"/>
        </a:p>
      </dgm:t>
    </dgm:pt>
    <dgm:pt modelId="{292729E9-40E6-427B-8186-267720D47F32}" type="sibTrans" cxnId="{D5EB718C-6BB1-420C-89EF-961BADA18C9D}">
      <dgm:prSet/>
      <dgm:spPr/>
      <dgm:t>
        <a:bodyPr/>
        <a:lstStyle/>
        <a:p>
          <a:endParaRPr lang="en-US"/>
        </a:p>
      </dgm:t>
    </dgm:pt>
    <dgm:pt modelId="{069FA710-2BF9-4EBE-8F8B-0A92AC9DC839}">
      <dgm:prSet/>
      <dgm:spPr/>
      <dgm:t>
        <a:bodyPr/>
        <a:lstStyle/>
        <a:p>
          <a:r>
            <a:rPr lang="en-GB"/>
            <a:t>Evaluation can be done through; testing knowledge and skills immediately after the training or consultation with managers once work has been resumed. </a:t>
          </a:r>
          <a:endParaRPr lang="en-US"/>
        </a:p>
      </dgm:t>
    </dgm:pt>
    <dgm:pt modelId="{0DFB27B6-1267-42A8-81BC-74676F0A09F3}" type="parTrans" cxnId="{FEAAFE98-9269-43CF-92AD-31228CB5FC78}">
      <dgm:prSet/>
      <dgm:spPr/>
      <dgm:t>
        <a:bodyPr/>
        <a:lstStyle/>
        <a:p>
          <a:endParaRPr lang="en-US"/>
        </a:p>
      </dgm:t>
    </dgm:pt>
    <dgm:pt modelId="{49CA88E0-9B76-4B85-94AF-5180AC3EE5E2}" type="sibTrans" cxnId="{FEAAFE98-9269-43CF-92AD-31228CB5FC78}">
      <dgm:prSet/>
      <dgm:spPr/>
      <dgm:t>
        <a:bodyPr/>
        <a:lstStyle/>
        <a:p>
          <a:endParaRPr lang="en-US"/>
        </a:p>
      </dgm:t>
    </dgm:pt>
    <dgm:pt modelId="{2CF02066-8A9C-4AF6-91F6-0A46949BA278}" type="pres">
      <dgm:prSet presAssocID="{20CD9483-C7D7-4EDB-BA1A-1EB32125F81D}" presName="linear" presStyleCnt="0">
        <dgm:presLayoutVars>
          <dgm:animLvl val="lvl"/>
          <dgm:resizeHandles val="exact"/>
        </dgm:presLayoutVars>
      </dgm:prSet>
      <dgm:spPr/>
    </dgm:pt>
    <dgm:pt modelId="{23AAF132-7913-46A7-A35B-3511FEEC659A}" type="pres">
      <dgm:prSet presAssocID="{42573232-2221-4299-8DD6-B3CD0974930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0ADE356-935C-41DC-B336-30CA3AF89A38}" type="pres">
      <dgm:prSet presAssocID="{5179D408-2AF5-493F-8F24-94556F6B6EBA}" presName="spacer" presStyleCnt="0"/>
      <dgm:spPr/>
    </dgm:pt>
    <dgm:pt modelId="{2B15FFAD-FF6B-4BF6-A403-1871A8747E5C}" type="pres">
      <dgm:prSet presAssocID="{36C2E29A-3C77-43D7-BEE0-881A982852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6C1E453-8926-4392-BD1A-0378A46DC4F1}" type="pres">
      <dgm:prSet presAssocID="{292729E9-40E6-427B-8186-267720D47F32}" presName="spacer" presStyleCnt="0"/>
      <dgm:spPr/>
    </dgm:pt>
    <dgm:pt modelId="{1E201647-C28B-4AB6-B2D8-300F02449504}" type="pres">
      <dgm:prSet presAssocID="{069FA710-2BF9-4EBE-8F8B-0A92AC9DC83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CA3BC1B-F32C-4508-A86E-9180E630001A}" type="presOf" srcId="{36C2E29A-3C77-43D7-BEE0-881A98285267}" destId="{2B15FFAD-FF6B-4BF6-A403-1871A8747E5C}" srcOrd="0" destOrd="0" presId="urn:microsoft.com/office/officeart/2005/8/layout/vList2"/>
    <dgm:cxn modelId="{7B29711C-6208-4708-9969-C4D3BE8DDD9E}" srcId="{20CD9483-C7D7-4EDB-BA1A-1EB32125F81D}" destId="{42573232-2221-4299-8DD6-B3CD09749302}" srcOrd="0" destOrd="0" parTransId="{8FED58E3-E442-429D-8091-0BBA14E972FD}" sibTransId="{5179D408-2AF5-493F-8F24-94556F6B6EBA}"/>
    <dgm:cxn modelId="{11250A6E-A7AC-498C-B088-154BF0EC8B88}" type="presOf" srcId="{42573232-2221-4299-8DD6-B3CD09749302}" destId="{23AAF132-7913-46A7-A35B-3511FEEC659A}" srcOrd="0" destOrd="0" presId="urn:microsoft.com/office/officeart/2005/8/layout/vList2"/>
    <dgm:cxn modelId="{069E8E4E-0228-4DA1-9956-10E6D41D3246}" type="presOf" srcId="{20CD9483-C7D7-4EDB-BA1A-1EB32125F81D}" destId="{2CF02066-8A9C-4AF6-91F6-0A46949BA278}" srcOrd="0" destOrd="0" presId="urn:microsoft.com/office/officeart/2005/8/layout/vList2"/>
    <dgm:cxn modelId="{D5EB718C-6BB1-420C-89EF-961BADA18C9D}" srcId="{20CD9483-C7D7-4EDB-BA1A-1EB32125F81D}" destId="{36C2E29A-3C77-43D7-BEE0-881A98285267}" srcOrd="1" destOrd="0" parTransId="{3703D874-CDA6-4780-B39F-F9BB90A08DA1}" sibTransId="{292729E9-40E6-427B-8186-267720D47F32}"/>
    <dgm:cxn modelId="{FEAAFE98-9269-43CF-92AD-31228CB5FC78}" srcId="{20CD9483-C7D7-4EDB-BA1A-1EB32125F81D}" destId="{069FA710-2BF9-4EBE-8F8B-0A92AC9DC839}" srcOrd="2" destOrd="0" parTransId="{0DFB27B6-1267-42A8-81BC-74676F0A09F3}" sibTransId="{49CA88E0-9B76-4B85-94AF-5180AC3EE5E2}"/>
    <dgm:cxn modelId="{1682A1F2-F5D4-4E05-B7B7-F41F3EFCD902}" type="presOf" srcId="{069FA710-2BF9-4EBE-8F8B-0A92AC9DC839}" destId="{1E201647-C28B-4AB6-B2D8-300F02449504}" srcOrd="0" destOrd="0" presId="urn:microsoft.com/office/officeart/2005/8/layout/vList2"/>
    <dgm:cxn modelId="{23EF27AF-0CBF-4929-A466-D22BB59C40BA}" type="presParOf" srcId="{2CF02066-8A9C-4AF6-91F6-0A46949BA278}" destId="{23AAF132-7913-46A7-A35B-3511FEEC659A}" srcOrd="0" destOrd="0" presId="urn:microsoft.com/office/officeart/2005/8/layout/vList2"/>
    <dgm:cxn modelId="{A1431FDF-B27F-4AEF-B676-59DE4C350247}" type="presParOf" srcId="{2CF02066-8A9C-4AF6-91F6-0A46949BA278}" destId="{C0ADE356-935C-41DC-B336-30CA3AF89A38}" srcOrd="1" destOrd="0" presId="urn:microsoft.com/office/officeart/2005/8/layout/vList2"/>
    <dgm:cxn modelId="{95DDCD51-2641-4D9B-8D22-F07F3DF25AE2}" type="presParOf" srcId="{2CF02066-8A9C-4AF6-91F6-0A46949BA278}" destId="{2B15FFAD-FF6B-4BF6-A403-1871A8747E5C}" srcOrd="2" destOrd="0" presId="urn:microsoft.com/office/officeart/2005/8/layout/vList2"/>
    <dgm:cxn modelId="{A387C09A-77E4-43CE-BE46-4BCE45FFB781}" type="presParOf" srcId="{2CF02066-8A9C-4AF6-91F6-0A46949BA278}" destId="{86C1E453-8926-4392-BD1A-0378A46DC4F1}" srcOrd="3" destOrd="0" presId="urn:microsoft.com/office/officeart/2005/8/layout/vList2"/>
    <dgm:cxn modelId="{D669F97A-31BF-4979-8A90-5EF2A0C0FF9B}" type="presParOf" srcId="{2CF02066-8A9C-4AF6-91F6-0A46949BA278}" destId="{1E201647-C28B-4AB6-B2D8-300F0244950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6CAAE41-2E22-47F3-A215-76A4E5AD2B76}" type="doc">
      <dgm:prSet loTypeId="urn:microsoft.com/office/officeart/2005/8/layout/vList2" loCatId="Inbo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F22B8F2-26F0-4C19-8F3C-23F9E94A640D}">
      <dgm:prSet/>
      <dgm:spPr/>
      <dgm:t>
        <a:bodyPr/>
        <a:lstStyle/>
        <a:p>
          <a:r>
            <a:rPr lang="en-GB"/>
            <a:t>With the rise in Smart Phone users, employers are tapping into the micro-learning concept</a:t>
          </a:r>
          <a:endParaRPr lang="en-US"/>
        </a:p>
      </dgm:t>
    </dgm:pt>
    <dgm:pt modelId="{FF619079-4830-45CE-9E4C-B90B065C1173}" type="parTrans" cxnId="{EA48ABBF-6BBA-4C51-956D-F68ECA1DBE30}">
      <dgm:prSet/>
      <dgm:spPr/>
      <dgm:t>
        <a:bodyPr/>
        <a:lstStyle/>
        <a:p>
          <a:endParaRPr lang="en-US"/>
        </a:p>
      </dgm:t>
    </dgm:pt>
    <dgm:pt modelId="{1CAC4913-E8F6-4142-ADE1-257F981A1DD7}" type="sibTrans" cxnId="{EA48ABBF-6BBA-4C51-956D-F68ECA1DBE30}">
      <dgm:prSet/>
      <dgm:spPr/>
      <dgm:t>
        <a:bodyPr/>
        <a:lstStyle/>
        <a:p>
          <a:endParaRPr lang="en-US"/>
        </a:p>
      </dgm:t>
    </dgm:pt>
    <dgm:pt modelId="{C3F338BE-F345-4DA1-96F4-22AFF28A5761}">
      <dgm:prSet/>
      <dgm:spPr/>
      <dgm:t>
        <a:bodyPr/>
        <a:lstStyle/>
        <a:p>
          <a:r>
            <a:rPr lang="en-GB"/>
            <a:t>It has the ability to deliver bite-sized learning when and where the employees need it</a:t>
          </a:r>
          <a:endParaRPr lang="en-US"/>
        </a:p>
      </dgm:t>
    </dgm:pt>
    <dgm:pt modelId="{82AA2C73-72B9-412A-8FC7-E11794AC9095}" type="parTrans" cxnId="{B6C00882-B1BF-405B-8811-7670AD542972}">
      <dgm:prSet/>
      <dgm:spPr/>
      <dgm:t>
        <a:bodyPr/>
        <a:lstStyle/>
        <a:p>
          <a:endParaRPr lang="en-US"/>
        </a:p>
      </dgm:t>
    </dgm:pt>
    <dgm:pt modelId="{B3960D96-F834-4941-BD52-D64A19363246}" type="sibTrans" cxnId="{B6C00882-B1BF-405B-8811-7670AD542972}">
      <dgm:prSet/>
      <dgm:spPr/>
      <dgm:t>
        <a:bodyPr/>
        <a:lstStyle/>
        <a:p>
          <a:endParaRPr lang="en-US"/>
        </a:p>
      </dgm:t>
    </dgm:pt>
    <dgm:pt modelId="{15358F51-F22B-49CE-B26E-870CE420E3F4}">
      <dgm:prSet/>
      <dgm:spPr/>
      <dgm:t>
        <a:bodyPr/>
        <a:lstStyle/>
        <a:p>
          <a:r>
            <a:rPr lang="en-GB"/>
            <a:t>Live Stream videos can be used to catch users’ attention</a:t>
          </a:r>
          <a:endParaRPr lang="en-US"/>
        </a:p>
      </dgm:t>
    </dgm:pt>
    <dgm:pt modelId="{FAA3F9E9-E48F-40BB-8EA0-593AFCD26A2A}" type="parTrans" cxnId="{97987E52-25EC-4442-9046-D107B6D62B52}">
      <dgm:prSet/>
      <dgm:spPr/>
      <dgm:t>
        <a:bodyPr/>
        <a:lstStyle/>
        <a:p>
          <a:endParaRPr lang="en-US"/>
        </a:p>
      </dgm:t>
    </dgm:pt>
    <dgm:pt modelId="{8C328067-CAB1-4BDC-A4BA-B57F380749C1}" type="sibTrans" cxnId="{97987E52-25EC-4442-9046-D107B6D62B52}">
      <dgm:prSet/>
      <dgm:spPr/>
      <dgm:t>
        <a:bodyPr/>
        <a:lstStyle/>
        <a:p>
          <a:endParaRPr lang="en-US"/>
        </a:p>
      </dgm:t>
    </dgm:pt>
    <dgm:pt modelId="{6BE817FF-CC9C-4D55-B357-A4977521AD1A}">
      <dgm:prSet/>
      <dgm:spPr/>
      <dgm:t>
        <a:bodyPr/>
        <a:lstStyle/>
        <a:p>
          <a:r>
            <a:rPr lang="en-GB"/>
            <a:t>Can be used efficiently and cost-effectively on a large scale</a:t>
          </a:r>
          <a:endParaRPr lang="en-US"/>
        </a:p>
      </dgm:t>
    </dgm:pt>
    <dgm:pt modelId="{74599448-DAE8-45D0-A04A-1490A8965FBB}" type="parTrans" cxnId="{217282A3-8DA0-490F-B4EF-FD849C8443A7}">
      <dgm:prSet/>
      <dgm:spPr/>
      <dgm:t>
        <a:bodyPr/>
        <a:lstStyle/>
        <a:p>
          <a:endParaRPr lang="en-US"/>
        </a:p>
      </dgm:t>
    </dgm:pt>
    <dgm:pt modelId="{33095259-2691-4770-A1E5-149E1BA37189}" type="sibTrans" cxnId="{217282A3-8DA0-490F-B4EF-FD849C8443A7}">
      <dgm:prSet/>
      <dgm:spPr/>
      <dgm:t>
        <a:bodyPr/>
        <a:lstStyle/>
        <a:p>
          <a:endParaRPr lang="en-US"/>
        </a:p>
      </dgm:t>
    </dgm:pt>
    <dgm:pt modelId="{3968988A-E821-4A2C-8917-619019496D54}" type="pres">
      <dgm:prSet presAssocID="{46CAAE41-2E22-47F3-A215-76A4E5AD2B76}" presName="linear" presStyleCnt="0">
        <dgm:presLayoutVars>
          <dgm:animLvl val="lvl"/>
          <dgm:resizeHandles val="exact"/>
        </dgm:presLayoutVars>
      </dgm:prSet>
      <dgm:spPr/>
    </dgm:pt>
    <dgm:pt modelId="{C8B08C4D-E220-4903-B595-7EAF69395908}" type="pres">
      <dgm:prSet presAssocID="{1F22B8F2-26F0-4C19-8F3C-23F9E94A640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225F829-02CE-40BF-B9BA-9D31065431AD}" type="pres">
      <dgm:prSet presAssocID="{1CAC4913-E8F6-4142-ADE1-257F981A1DD7}" presName="spacer" presStyleCnt="0"/>
      <dgm:spPr/>
    </dgm:pt>
    <dgm:pt modelId="{27964400-8C7D-4A0E-9832-273C5AE83B47}" type="pres">
      <dgm:prSet presAssocID="{C3F338BE-F345-4DA1-96F4-22AFF28A576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68F01B3-DD19-4EF9-8EC4-5FC81AEB8F1C}" type="pres">
      <dgm:prSet presAssocID="{B3960D96-F834-4941-BD52-D64A19363246}" presName="spacer" presStyleCnt="0"/>
      <dgm:spPr/>
    </dgm:pt>
    <dgm:pt modelId="{6BE7BC3D-433E-47DB-80F4-D0C9E38D9C59}" type="pres">
      <dgm:prSet presAssocID="{15358F51-F22B-49CE-B26E-870CE420E3F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1A03180-50A7-4CA6-A527-17919C1266B1}" type="pres">
      <dgm:prSet presAssocID="{8C328067-CAB1-4BDC-A4BA-B57F380749C1}" presName="spacer" presStyleCnt="0"/>
      <dgm:spPr/>
    </dgm:pt>
    <dgm:pt modelId="{659601AF-10BE-4112-A6B9-B9349234E9AC}" type="pres">
      <dgm:prSet presAssocID="{6BE817FF-CC9C-4D55-B357-A4977521AD1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4373111-131C-4408-B90E-6F0279DA3BF0}" type="presOf" srcId="{C3F338BE-F345-4DA1-96F4-22AFF28A5761}" destId="{27964400-8C7D-4A0E-9832-273C5AE83B47}" srcOrd="0" destOrd="0" presId="urn:microsoft.com/office/officeart/2005/8/layout/vList2"/>
    <dgm:cxn modelId="{F0C0D924-AC9E-4B9C-8C5F-6E9034D54BDF}" type="presOf" srcId="{46CAAE41-2E22-47F3-A215-76A4E5AD2B76}" destId="{3968988A-E821-4A2C-8917-619019496D54}" srcOrd="0" destOrd="0" presId="urn:microsoft.com/office/officeart/2005/8/layout/vList2"/>
    <dgm:cxn modelId="{97987E52-25EC-4442-9046-D107B6D62B52}" srcId="{46CAAE41-2E22-47F3-A215-76A4E5AD2B76}" destId="{15358F51-F22B-49CE-B26E-870CE420E3F4}" srcOrd="2" destOrd="0" parTransId="{FAA3F9E9-E48F-40BB-8EA0-593AFCD26A2A}" sibTransId="{8C328067-CAB1-4BDC-A4BA-B57F380749C1}"/>
    <dgm:cxn modelId="{A75A9D78-92A1-4BAB-A828-376CE0813CFA}" type="presOf" srcId="{6BE817FF-CC9C-4D55-B357-A4977521AD1A}" destId="{659601AF-10BE-4112-A6B9-B9349234E9AC}" srcOrd="0" destOrd="0" presId="urn:microsoft.com/office/officeart/2005/8/layout/vList2"/>
    <dgm:cxn modelId="{E15C3481-E42B-4E04-849D-15FCDFF0A617}" type="presOf" srcId="{15358F51-F22B-49CE-B26E-870CE420E3F4}" destId="{6BE7BC3D-433E-47DB-80F4-D0C9E38D9C59}" srcOrd="0" destOrd="0" presId="urn:microsoft.com/office/officeart/2005/8/layout/vList2"/>
    <dgm:cxn modelId="{B6C00882-B1BF-405B-8811-7670AD542972}" srcId="{46CAAE41-2E22-47F3-A215-76A4E5AD2B76}" destId="{C3F338BE-F345-4DA1-96F4-22AFF28A5761}" srcOrd="1" destOrd="0" parTransId="{82AA2C73-72B9-412A-8FC7-E11794AC9095}" sibTransId="{B3960D96-F834-4941-BD52-D64A19363246}"/>
    <dgm:cxn modelId="{217282A3-8DA0-490F-B4EF-FD849C8443A7}" srcId="{46CAAE41-2E22-47F3-A215-76A4E5AD2B76}" destId="{6BE817FF-CC9C-4D55-B357-A4977521AD1A}" srcOrd="3" destOrd="0" parTransId="{74599448-DAE8-45D0-A04A-1490A8965FBB}" sibTransId="{33095259-2691-4770-A1E5-149E1BA37189}"/>
    <dgm:cxn modelId="{2A7B6BB4-39B0-4BF5-B711-065947B9A318}" type="presOf" srcId="{1F22B8F2-26F0-4C19-8F3C-23F9E94A640D}" destId="{C8B08C4D-E220-4903-B595-7EAF69395908}" srcOrd="0" destOrd="0" presId="urn:microsoft.com/office/officeart/2005/8/layout/vList2"/>
    <dgm:cxn modelId="{EA48ABBF-6BBA-4C51-956D-F68ECA1DBE30}" srcId="{46CAAE41-2E22-47F3-A215-76A4E5AD2B76}" destId="{1F22B8F2-26F0-4C19-8F3C-23F9E94A640D}" srcOrd="0" destOrd="0" parTransId="{FF619079-4830-45CE-9E4C-B90B065C1173}" sibTransId="{1CAC4913-E8F6-4142-ADE1-257F981A1DD7}"/>
    <dgm:cxn modelId="{538EC1AA-64D3-45EB-BB36-4F5EDE65B63E}" type="presParOf" srcId="{3968988A-E821-4A2C-8917-619019496D54}" destId="{C8B08C4D-E220-4903-B595-7EAF69395908}" srcOrd="0" destOrd="0" presId="urn:microsoft.com/office/officeart/2005/8/layout/vList2"/>
    <dgm:cxn modelId="{616C1843-950A-4DFE-A90A-BE3BE74F2B21}" type="presParOf" srcId="{3968988A-E821-4A2C-8917-619019496D54}" destId="{A225F829-02CE-40BF-B9BA-9D31065431AD}" srcOrd="1" destOrd="0" presId="urn:microsoft.com/office/officeart/2005/8/layout/vList2"/>
    <dgm:cxn modelId="{E28EB472-C4E7-413C-885C-C8EA9C3C77F9}" type="presParOf" srcId="{3968988A-E821-4A2C-8917-619019496D54}" destId="{27964400-8C7D-4A0E-9832-273C5AE83B47}" srcOrd="2" destOrd="0" presId="urn:microsoft.com/office/officeart/2005/8/layout/vList2"/>
    <dgm:cxn modelId="{DF19C9D0-0ACF-47EB-9EE6-361E7D2B3BF4}" type="presParOf" srcId="{3968988A-E821-4A2C-8917-619019496D54}" destId="{368F01B3-DD19-4EF9-8EC4-5FC81AEB8F1C}" srcOrd="3" destOrd="0" presId="urn:microsoft.com/office/officeart/2005/8/layout/vList2"/>
    <dgm:cxn modelId="{4D915368-8B77-4BA6-AB6E-DFD7E8594F92}" type="presParOf" srcId="{3968988A-E821-4A2C-8917-619019496D54}" destId="{6BE7BC3D-433E-47DB-80F4-D0C9E38D9C59}" srcOrd="4" destOrd="0" presId="urn:microsoft.com/office/officeart/2005/8/layout/vList2"/>
    <dgm:cxn modelId="{E3F49F70-09AB-42DA-8BD2-5BEF0CD3C2E7}" type="presParOf" srcId="{3968988A-E821-4A2C-8917-619019496D54}" destId="{B1A03180-50A7-4CA6-A527-17919C1266B1}" srcOrd="5" destOrd="0" presId="urn:microsoft.com/office/officeart/2005/8/layout/vList2"/>
    <dgm:cxn modelId="{FAE8E3FB-6450-40FA-843F-A500DA041C63}" type="presParOf" srcId="{3968988A-E821-4A2C-8917-619019496D54}" destId="{659601AF-10BE-4112-A6B9-B9349234E9A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7C8CC4B-5EC0-4661-9FFB-91857D53E980}" type="doc">
      <dgm:prSet loTypeId="urn:microsoft.com/office/officeart/2005/8/layout/vList2" loCatId="Inbo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6B9E442-371F-4920-953F-CEC1A2666B00}">
      <dgm:prSet/>
      <dgm:spPr/>
      <dgm:t>
        <a:bodyPr/>
        <a:lstStyle/>
        <a:p>
          <a:r>
            <a:rPr lang="en-GB"/>
            <a:t>Although Social learning has been around for quite a while, the change in workforce structure has meant that it is now an integral part of learning and development strategies</a:t>
          </a:r>
          <a:endParaRPr lang="en-US"/>
        </a:p>
      </dgm:t>
    </dgm:pt>
    <dgm:pt modelId="{0BCAEB7B-D865-4D42-BC91-243AD499A0DB}" type="parTrans" cxnId="{B8A48E98-75F7-4869-8FA1-50290E01B129}">
      <dgm:prSet/>
      <dgm:spPr/>
      <dgm:t>
        <a:bodyPr/>
        <a:lstStyle/>
        <a:p>
          <a:endParaRPr lang="en-US"/>
        </a:p>
      </dgm:t>
    </dgm:pt>
    <dgm:pt modelId="{6D1221E8-C512-447F-82A9-1286C311BD54}" type="sibTrans" cxnId="{B8A48E98-75F7-4869-8FA1-50290E01B129}">
      <dgm:prSet/>
      <dgm:spPr/>
      <dgm:t>
        <a:bodyPr/>
        <a:lstStyle/>
        <a:p>
          <a:endParaRPr lang="en-US"/>
        </a:p>
      </dgm:t>
    </dgm:pt>
    <dgm:pt modelId="{B2F831BA-B855-4D57-976C-CBD0E8F2D3F9}">
      <dgm:prSet/>
      <dgm:spPr/>
      <dgm:t>
        <a:bodyPr/>
        <a:lstStyle/>
        <a:p>
          <a:r>
            <a:rPr lang="en-GB"/>
            <a:t>Two factors driving the need; More companies now using distributed workforce and the proportion of millennial in the workforce is growing</a:t>
          </a:r>
          <a:endParaRPr lang="en-US"/>
        </a:p>
      </dgm:t>
    </dgm:pt>
    <dgm:pt modelId="{8440EA28-7467-4B33-BE3D-48203C393752}" type="parTrans" cxnId="{5AAB5C3A-4E97-446F-98A9-F3004F1AA48E}">
      <dgm:prSet/>
      <dgm:spPr/>
      <dgm:t>
        <a:bodyPr/>
        <a:lstStyle/>
        <a:p>
          <a:endParaRPr lang="en-US"/>
        </a:p>
      </dgm:t>
    </dgm:pt>
    <dgm:pt modelId="{4E740873-139C-4066-ACF4-1CB9BF27AA02}" type="sibTrans" cxnId="{5AAB5C3A-4E97-446F-98A9-F3004F1AA48E}">
      <dgm:prSet/>
      <dgm:spPr/>
      <dgm:t>
        <a:bodyPr/>
        <a:lstStyle/>
        <a:p>
          <a:endParaRPr lang="en-US"/>
        </a:p>
      </dgm:t>
    </dgm:pt>
    <dgm:pt modelId="{238E9DAE-0FF0-4BEE-B004-9DACFF91147B}">
      <dgm:prSet/>
      <dgm:spPr/>
      <dgm:t>
        <a:bodyPr/>
        <a:lstStyle/>
        <a:p>
          <a:r>
            <a:rPr lang="en-GB"/>
            <a:t>Facebook has recently launched ‘Workplace’  which allows organisations to use social media for learning and developmental purposes</a:t>
          </a:r>
          <a:endParaRPr lang="en-US"/>
        </a:p>
      </dgm:t>
    </dgm:pt>
    <dgm:pt modelId="{A2E2C0FF-BA7C-4C55-B17C-66748F9E5ADE}" type="parTrans" cxnId="{7B8EB91B-5799-4FC5-833B-A90E0FC33F2F}">
      <dgm:prSet/>
      <dgm:spPr/>
      <dgm:t>
        <a:bodyPr/>
        <a:lstStyle/>
        <a:p>
          <a:endParaRPr lang="en-US"/>
        </a:p>
      </dgm:t>
    </dgm:pt>
    <dgm:pt modelId="{3C828FF4-90B8-4626-A3C9-79004A5FE297}" type="sibTrans" cxnId="{7B8EB91B-5799-4FC5-833B-A90E0FC33F2F}">
      <dgm:prSet/>
      <dgm:spPr/>
      <dgm:t>
        <a:bodyPr/>
        <a:lstStyle/>
        <a:p>
          <a:endParaRPr lang="en-US"/>
        </a:p>
      </dgm:t>
    </dgm:pt>
    <dgm:pt modelId="{7F13A2F4-1E4B-4A73-94A4-8D26B6233B04}" type="pres">
      <dgm:prSet presAssocID="{97C8CC4B-5EC0-4661-9FFB-91857D53E980}" presName="linear" presStyleCnt="0">
        <dgm:presLayoutVars>
          <dgm:animLvl val="lvl"/>
          <dgm:resizeHandles val="exact"/>
        </dgm:presLayoutVars>
      </dgm:prSet>
      <dgm:spPr/>
    </dgm:pt>
    <dgm:pt modelId="{182A992C-081A-4747-A3D6-BF75590B6A4C}" type="pres">
      <dgm:prSet presAssocID="{D6B9E442-371F-4920-953F-CEC1A2666B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2B4DE96-9BA2-411B-AB30-5EFFD86FE993}" type="pres">
      <dgm:prSet presAssocID="{6D1221E8-C512-447F-82A9-1286C311BD54}" presName="spacer" presStyleCnt="0"/>
      <dgm:spPr/>
    </dgm:pt>
    <dgm:pt modelId="{F9E2687E-E41A-4306-A520-8CD08650D246}" type="pres">
      <dgm:prSet presAssocID="{B2F831BA-B855-4D57-976C-CBD0E8F2D3F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15A818C-CF24-4225-886F-BA1DA07D0DB1}" type="pres">
      <dgm:prSet presAssocID="{4E740873-139C-4066-ACF4-1CB9BF27AA02}" presName="spacer" presStyleCnt="0"/>
      <dgm:spPr/>
    </dgm:pt>
    <dgm:pt modelId="{4CE8BB3A-C2C4-43BB-BC9D-3428BB37801D}" type="pres">
      <dgm:prSet presAssocID="{238E9DAE-0FF0-4BEE-B004-9DACFF91147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B8EB91B-5799-4FC5-833B-A90E0FC33F2F}" srcId="{97C8CC4B-5EC0-4661-9FFB-91857D53E980}" destId="{238E9DAE-0FF0-4BEE-B004-9DACFF91147B}" srcOrd="2" destOrd="0" parTransId="{A2E2C0FF-BA7C-4C55-B17C-66748F9E5ADE}" sibTransId="{3C828FF4-90B8-4626-A3C9-79004A5FE297}"/>
    <dgm:cxn modelId="{66B96426-8F0F-4FB7-A621-7E4A0EC31EDF}" type="presOf" srcId="{97C8CC4B-5EC0-4661-9FFB-91857D53E980}" destId="{7F13A2F4-1E4B-4A73-94A4-8D26B6233B04}" srcOrd="0" destOrd="0" presId="urn:microsoft.com/office/officeart/2005/8/layout/vList2"/>
    <dgm:cxn modelId="{BD27E428-B702-48FA-957B-B658CB1210E3}" type="presOf" srcId="{238E9DAE-0FF0-4BEE-B004-9DACFF91147B}" destId="{4CE8BB3A-C2C4-43BB-BC9D-3428BB37801D}" srcOrd="0" destOrd="0" presId="urn:microsoft.com/office/officeart/2005/8/layout/vList2"/>
    <dgm:cxn modelId="{881F2D2F-6934-4AC8-B840-6500DE054920}" type="presOf" srcId="{D6B9E442-371F-4920-953F-CEC1A2666B00}" destId="{182A992C-081A-4747-A3D6-BF75590B6A4C}" srcOrd="0" destOrd="0" presId="urn:microsoft.com/office/officeart/2005/8/layout/vList2"/>
    <dgm:cxn modelId="{5AAB5C3A-4E97-446F-98A9-F3004F1AA48E}" srcId="{97C8CC4B-5EC0-4661-9FFB-91857D53E980}" destId="{B2F831BA-B855-4D57-976C-CBD0E8F2D3F9}" srcOrd="1" destOrd="0" parTransId="{8440EA28-7467-4B33-BE3D-48203C393752}" sibTransId="{4E740873-139C-4066-ACF4-1CB9BF27AA02}"/>
    <dgm:cxn modelId="{43621D6A-493C-41CA-887C-9C53A9502138}" type="presOf" srcId="{B2F831BA-B855-4D57-976C-CBD0E8F2D3F9}" destId="{F9E2687E-E41A-4306-A520-8CD08650D246}" srcOrd="0" destOrd="0" presId="urn:microsoft.com/office/officeart/2005/8/layout/vList2"/>
    <dgm:cxn modelId="{B8A48E98-75F7-4869-8FA1-50290E01B129}" srcId="{97C8CC4B-5EC0-4661-9FFB-91857D53E980}" destId="{D6B9E442-371F-4920-953F-CEC1A2666B00}" srcOrd="0" destOrd="0" parTransId="{0BCAEB7B-D865-4D42-BC91-243AD499A0DB}" sibTransId="{6D1221E8-C512-447F-82A9-1286C311BD54}"/>
    <dgm:cxn modelId="{52D721DB-EF23-47C9-9542-3027C4814529}" type="presParOf" srcId="{7F13A2F4-1E4B-4A73-94A4-8D26B6233B04}" destId="{182A992C-081A-4747-A3D6-BF75590B6A4C}" srcOrd="0" destOrd="0" presId="urn:microsoft.com/office/officeart/2005/8/layout/vList2"/>
    <dgm:cxn modelId="{E0D1A621-6970-4A59-A280-E32B994820E4}" type="presParOf" srcId="{7F13A2F4-1E4B-4A73-94A4-8D26B6233B04}" destId="{D2B4DE96-9BA2-411B-AB30-5EFFD86FE993}" srcOrd="1" destOrd="0" presId="urn:microsoft.com/office/officeart/2005/8/layout/vList2"/>
    <dgm:cxn modelId="{EF9ECDC6-9173-4F0A-8CA1-5EF8A760A347}" type="presParOf" srcId="{7F13A2F4-1E4B-4A73-94A4-8D26B6233B04}" destId="{F9E2687E-E41A-4306-A520-8CD08650D246}" srcOrd="2" destOrd="0" presId="urn:microsoft.com/office/officeart/2005/8/layout/vList2"/>
    <dgm:cxn modelId="{9655FD5E-CB65-4ED0-8E57-E57341D6228C}" type="presParOf" srcId="{7F13A2F4-1E4B-4A73-94A4-8D26B6233B04}" destId="{B15A818C-CF24-4225-886F-BA1DA07D0DB1}" srcOrd="3" destOrd="0" presId="urn:microsoft.com/office/officeart/2005/8/layout/vList2"/>
    <dgm:cxn modelId="{93BB9628-BDAD-4CB8-BDD6-CF3C1D270D68}" type="presParOf" srcId="{7F13A2F4-1E4B-4A73-94A4-8D26B6233B04}" destId="{4CE8BB3A-C2C4-43BB-BC9D-3428BB37801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1F33E4C-D75B-4114-AE4E-1C10531E7777}" type="doc">
      <dgm:prSet loTypeId="urn:microsoft.com/office/officeart/2008/layout/LinedList" loCatId="Inbox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FE90DB3F-F8ED-4AAE-B97F-EC9BBD4BCD4E}">
      <dgm:prSet/>
      <dgm:spPr/>
      <dgm:t>
        <a:bodyPr/>
        <a:lstStyle/>
        <a:p>
          <a:r>
            <a:rPr lang="en-GB"/>
            <a:t>Instructions delivered based around individual employees preferences</a:t>
          </a:r>
          <a:endParaRPr lang="en-US"/>
        </a:p>
      </dgm:t>
    </dgm:pt>
    <dgm:pt modelId="{61E86857-4275-483D-9CE9-CA604D45E8A5}" type="parTrans" cxnId="{7F42E910-0C09-4788-8FA2-38F00D4297D8}">
      <dgm:prSet/>
      <dgm:spPr/>
      <dgm:t>
        <a:bodyPr/>
        <a:lstStyle/>
        <a:p>
          <a:endParaRPr lang="en-US"/>
        </a:p>
      </dgm:t>
    </dgm:pt>
    <dgm:pt modelId="{5C6B1AEE-BDD6-4708-A91F-EBDEFD1471BD}" type="sibTrans" cxnId="{7F42E910-0C09-4788-8FA2-38F00D4297D8}">
      <dgm:prSet/>
      <dgm:spPr/>
      <dgm:t>
        <a:bodyPr/>
        <a:lstStyle/>
        <a:p>
          <a:endParaRPr lang="en-US"/>
        </a:p>
      </dgm:t>
    </dgm:pt>
    <dgm:pt modelId="{CD1811DF-CCB7-4327-93DA-980F3C49CC5C}">
      <dgm:prSet/>
      <dgm:spPr/>
      <dgm:t>
        <a:bodyPr/>
        <a:lstStyle/>
        <a:p>
          <a:r>
            <a:rPr lang="en-GB"/>
            <a:t>Users can learn at their own pace</a:t>
          </a:r>
          <a:endParaRPr lang="en-US"/>
        </a:p>
      </dgm:t>
    </dgm:pt>
    <dgm:pt modelId="{56124572-A795-42EE-941E-6A2DE9F4FF64}" type="parTrans" cxnId="{24756557-1CA9-4984-8B02-F3D015C7530A}">
      <dgm:prSet/>
      <dgm:spPr/>
      <dgm:t>
        <a:bodyPr/>
        <a:lstStyle/>
        <a:p>
          <a:endParaRPr lang="en-US"/>
        </a:p>
      </dgm:t>
    </dgm:pt>
    <dgm:pt modelId="{B769DF12-D542-46C2-B31B-A08F7C6EA274}" type="sibTrans" cxnId="{24756557-1CA9-4984-8B02-F3D015C7530A}">
      <dgm:prSet/>
      <dgm:spPr/>
      <dgm:t>
        <a:bodyPr/>
        <a:lstStyle/>
        <a:p>
          <a:endParaRPr lang="en-US"/>
        </a:p>
      </dgm:t>
    </dgm:pt>
    <dgm:pt modelId="{CE3AE661-B221-46CB-A2A9-DC3DDA765500}">
      <dgm:prSet/>
      <dgm:spPr/>
      <dgm:t>
        <a:bodyPr/>
        <a:lstStyle/>
        <a:p>
          <a:r>
            <a:rPr lang="en-GB"/>
            <a:t>No two learners are same and therefore, adaptive learning accelerates the learning of individuals while lowering the cost of content delivery</a:t>
          </a:r>
          <a:endParaRPr lang="en-US"/>
        </a:p>
      </dgm:t>
    </dgm:pt>
    <dgm:pt modelId="{EE29782A-5A20-417C-9F5E-9680E0FFEB90}" type="parTrans" cxnId="{3C3D15DC-3B16-4049-9455-E533F49808E3}">
      <dgm:prSet/>
      <dgm:spPr/>
      <dgm:t>
        <a:bodyPr/>
        <a:lstStyle/>
        <a:p>
          <a:endParaRPr lang="en-US"/>
        </a:p>
      </dgm:t>
    </dgm:pt>
    <dgm:pt modelId="{9813A46A-1CFD-4AF8-A9E1-90EAFE0771CC}" type="sibTrans" cxnId="{3C3D15DC-3B16-4049-9455-E533F49808E3}">
      <dgm:prSet/>
      <dgm:spPr/>
      <dgm:t>
        <a:bodyPr/>
        <a:lstStyle/>
        <a:p>
          <a:endParaRPr lang="en-US"/>
        </a:p>
      </dgm:t>
    </dgm:pt>
    <dgm:pt modelId="{2F3B1A49-D118-4F2D-9645-C11DB980B43C}">
      <dgm:prSet/>
      <dgm:spPr/>
      <dgm:t>
        <a:bodyPr/>
        <a:lstStyle/>
        <a:p>
          <a:r>
            <a:rPr lang="en-GB"/>
            <a:t>Low and average performers can use it to improve their performances in the future, while high performers will use it to quickly sharpen their skills.</a:t>
          </a:r>
          <a:endParaRPr lang="en-US"/>
        </a:p>
      </dgm:t>
    </dgm:pt>
    <dgm:pt modelId="{C08E2196-04B2-49E9-AF4D-503DE7C1F231}" type="parTrans" cxnId="{B5011E8B-B1D6-4A01-837E-F2C63D125ADD}">
      <dgm:prSet/>
      <dgm:spPr/>
      <dgm:t>
        <a:bodyPr/>
        <a:lstStyle/>
        <a:p>
          <a:endParaRPr lang="en-US"/>
        </a:p>
      </dgm:t>
    </dgm:pt>
    <dgm:pt modelId="{96DC5CDE-325B-4DE0-8631-3A625215540B}" type="sibTrans" cxnId="{B5011E8B-B1D6-4A01-837E-F2C63D125ADD}">
      <dgm:prSet/>
      <dgm:spPr/>
      <dgm:t>
        <a:bodyPr/>
        <a:lstStyle/>
        <a:p>
          <a:endParaRPr lang="en-US"/>
        </a:p>
      </dgm:t>
    </dgm:pt>
    <dgm:pt modelId="{53570E35-FDD9-4345-94CD-F461E06DE96E}">
      <dgm:prSet/>
      <dgm:spPr/>
      <dgm:t>
        <a:bodyPr/>
        <a:lstStyle/>
        <a:p>
          <a:r>
            <a:rPr lang="en-GB"/>
            <a:t>(Yourtrainingedge, 2017)</a:t>
          </a:r>
          <a:endParaRPr lang="en-US"/>
        </a:p>
      </dgm:t>
    </dgm:pt>
    <dgm:pt modelId="{652E6F18-DB0A-4152-814C-7ED124D17504}" type="parTrans" cxnId="{648F713D-8A45-4538-BEF5-CCBDDBE9BC50}">
      <dgm:prSet/>
      <dgm:spPr/>
      <dgm:t>
        <a:bodyPr/>
        <a:lstStyle/>
        <a:p>
          <a:endParaRPr lang="en-US"/>
        </a:p>
      </dgm:t>
    </dgm:pt>
    <dgm:pt modelId="{E8896D38-13E0-4426-A01F-8B57615BEF16}" type="sibTrans" cxnId="{648F713D-8A45-4538-BEF5-CCBDDBE9BC50}">
      <dgm:prSet/>
      <dgm:spPr/>
      <dgm:t>
        <a:bodyPr/>
        <a:lstStyle/>
        <a:p>
          <a:endParaRPr lang="en-US"/>
        </a:p>
      </dgm:t>
    </dgm:pt>
    <dgm:pt modelId="{7CE636DB-1EE2-42DB-9370-CAC702FCB542}" type="pres">
      <dgm:prSet presAssocID="{61F33E4C-D75B-4114-AE4E-1C10531E7777}" presName="vert0" presStyleCnt="0">
        <dgm:presLayoutVars>
          <dgm:dir/>
          <dgm:animOne val="branch"/>
          <dgm:animLvl val="lvl"/>
        </dgm:presLayoutVars>
      </dgm:prSet>
      <dgm:spPr/>
    </dgm:pt>
    <dgm:pt modelId="{805E2C4D-14E9-4822-BAB0-5406235914B3}" type="pres">
      <dgm:prSet presAssocID="{FE90DB3F-F8ED-4AAE-B97F-EC9BBD4BCD4E}" presName="thickLine" presStyleLbl="alignNode1" presStyleIdx="0" presStyleCnt="5"/>
      <dgm:spPr/>
    </dgm:pt>
    <dgm:pt modelId="{47E0D9FF-B6FD-42CF-8404-08F9A26E144B}" type="pres">
      <dgm:prSet presAssocID="{FE90DB3F-F8ED-4AAE-B97F-EC9BBD4BCD4E}" presName="horz1" presStyleCnt="0"/>
      <dgm:spPr/>
    </dgm:pt>
    <dgm:pt modelId="{E33810C5-C9DE-4CAA-B4BF-4B1F06A1C414}" type="pres">
      <dgm:prSet presAssocID="{FE90DB3F-F8ED-4AAE-B97F-EC9BBD4BCD4E}" presName="tx1" presStyleLbl="revTx" presStyleIdx="0" presStyleCnt="5"/>
      <dgm:spPr/>
    </dgm:pt>
    <dgm:pt modelId="{11BFD8FB-FAB0-4096-A39E-9FB447D52246}" type="pres">
      <dgm:prSet presAssocID="{FE90DB3F-F8ED-4AAE-B97F-EC9BBD4BCD4E}" presName="vert1" presStyleCnt="0"/>
      <dgm:spPr/>
    </dgm:pt>
    <dgm:pt modelId="{D8BA95A5-55F6-45B0-AA11-6DF486AD0B24}" type="pres">
      <dgm:prSet presAssocID="{CD1811DF-CCB7-4327-93DA-980F3C49CC5C}" presName="thickLine" presStyleLbl="alignNode1" presStyleIdx="1" presStyleCnt="5"/>
      <dgm:spPr/>
    </dgm:pt>
    <dgm:pt modelId="{C7316763-0C21-4A97-B318-61D10D8EEC0F}" type="pres">
      <dgm:prSet presAssocID="{CD1811DF-CCB7-4327-93DA-980F3C49CC5C}" presName="horz1" presStyleCnt="0"/>
      <dgm:spPr/>
    </dgm:pt>
    <dgm:pt modelId="{0B76ACF6-1A4A-4843-A04A-1E69E6026A73}" type="pres">
      <dgm:prSet presAssocID="{CD1811DF-CCB7-4327-93DA-980F3C49CC5C}" presName="tx1" presStyleLbl="revTx" presStyleIdx="1" presStyleCnt="5"/>
      <dgm:spPr/>
    </dgm:pt>
    <dgm:pt modelId="{FCC7F26A-FA92-4E3B-A252-99463C3C79FC}" type="pres">
      <dgm:prSet presAssocID="{CD1811DF-CCB7-4327-93DA-980F3C49CC5C}" presName="vert1" presStyleCnt="0"/>
      <dgm:spPr/>
    </dgm:pt>
    <dgm:pt modelId="{47B0313A-BAA3-467D-A3FD-6AC4517AE52A}" type="pres">
      <dgm:prSet presAssocID="{CE3AE661-B221-46CB-A2A9-DC3DDA765500}" presName="thickLine" presStyleLbl="alignNode1" presStyleIdx="2" presStyleCnt="5"/>
      <dgm:spPr/>
    </dgm:pt>
    <dgm:pt modelId="{C238E525-42EB-44A7-AC7F-ED3F5A070F54}" type="pres">
      <dgm:prSet presAssocID="{CE3AE661-B221-46CB-A2A9-DC3DDA765500}" presName="horz1" presStyleCnt="0"/>
      <dgm:spPr/>
    </dgm:pt>
    <dgm:pt modelId="{5340B663-F292-47F0-93F3-3BDEB05BBCAE}" type="pres">
      <dgm:prSet presAssocID="{CE3AE661-B221-46CB-A2A9-DC3DDA765500}" presName="tx1" presStyleLbl="revTx" presStyleIdx="2" presStyleCnt="5"/>
      <dgm:spPr/>
    </dgm:pt>
    <dgm:pt modelId="{7469C8C0-09B4-498D-A579-5AFB41668F0D}" type="pres">
      <dgm:prSet presAssocID="{CE3AE661-B221-46CB-A2A9-DC3DDA765500}" presName="vert1" presStyleCnt="0"/>
      <dgm:spPr/>
    </dgm:pt>
    <dgm:pt modelId="{30434E00-926C-4639-8FDB-7DD0AE425E8C}" type="pres">
      <dgm:prSet presAssocID="{2F3B1A49-D118-4F2D-9645-C11DB980B43C}" presName="thickLine" presStyleLbl="alignNode1" presStyleIdx="3" presStyleCnt="5"/>
      <dgm:spPr/>
    </dgm:pt>
    <dgm:pt modelId="{AFC47463-A766-4ED3-8A6E-37A193709F64}" type="pres">
      <dgm:prSet presAssocID="{2F3B1A49-D118-4F2D-9645-C11DB980B43C}" presName="horz1" presStyleCnt="0"/>
      <dgm:spPr/>
    </dgm:pt>
    <dgm:pt modelId="{68044D8D-8F90-4E66-8408-5ABD111F9222}" type="pres">
      <dgm:prSet presAssocID="{2F3B1A49-D118-4F2D-9645-C11DB980B43C}" presName="tx1" presStyleLbl="revTx" presStyleIdx="3" presStyleCnt="5"/>
      <dgm:spPr/>
    </dgm:pt>
    <dgm:pt modelId="{93DD0B1A-A6AA-44A2-AF7F-2AE1CB4D1907}" type="pres">
      <dgm:prSet presAssocID="{2F3B1A49-D118-4F2D-9645-C11DB980B43C}" presName="vert1" presStyleCnt="0"/>
      <dgm:spPr/>
    </dgm:pt>
    <dgm:pt modelId="{FDA2DBC2-4059-4292-BA0C-C2676C4C7E49}" type="pres">
      <dgm:prSet presAssocID="{53570E35-FDD9-4345-94CD-F461E06DE96E}" presName="thickLine" presStyleLbl="alignNode1" presStyleIdx="4" presStyleCnt="5"/>
      <dgm:spPr/>
    </dgm:pt>
    <dgm:pt modelId="{49D405FA-8A30-4FB0-B162-D3270DCBFDC6}" type="pres">
      <dgm:prSet presAssocID="{53570E35-FDD9-4345-94CD-F461E06DE96E}" presName="horz1" presStyleCnt="0"/>
      <dgm:spPr/>
    </dgm:pt>
    <dgm:pt modelId="{A2D10BC3-38CF-4FFE-8BBB-4669487D23C1}" type="pres">
      <dgm:prSet presAssocID="{53570E35-FDD9-4345-94CD-F461E06DE96E}" presName="tx1" presStyleLbl="revTx" presStyleIdx="4" presStyleCnt="5"/>
      <dgm:spPr/>
    </dgm:pt>
    <dgm:pt modelId="{8FAC2386-F112-44D6-89A2-1AB84343474E}" type="pres">
      <dgm:prSet presAssocID="{53570E35-FDD9-4345-94CD-F461E06DE96E}" presName="vert1" presStyleCnt="0"/>
      <dgm:spPr/>
    </dgm:pt>
  </dgm:ptLst>
  <dgm:cxnLst>
    <dgm:cxn modelId="{05F0760D-D180-451E-A951-954DB6CAA452}" type="presOf" srcId="{FE90DB3F-F8ED-4AAE-B97F-EC9BBD4BCD4E}" destId="{E33810C5-C9DE-4CAA-B4BF-4B1F06A1C414}" srcOrd="0" destOrd="0" presId="urn:microsoft.com/office/officeart/2008/layout/LinedList"/>
    <dgm:cxn modelId="{7F42E910-0C09-4788-8FA2-38F00D4297D8}" srcId="{61F33E4C-D75B-4114-AE4E-1C10531E7777}" destId="{FE90DB3F-F8ED-4AAE-B97F-EC9BBD4BCD4E}" srcOrd="0" destOrd="0" parTransId="{61E86857-4275-483D-9CE9-CA604D45E8A5}" sibTransId="{5C6B1AEE-BDD6-4708-A91F-EBDEFD1471BD}"/>
    <dgm:cxn modelId="{648F713D-8A45-4538-BEF5-CCBDDBE9BC50}" srcId="{61F33E4C-D75B-4114-AE4E-1C10531E7777}" destId="{53570E35-FDD9-4345-94CD-F461E06DE96E}" srcOrd="4" destOrd="0" parTransId="{652E6F18-DB0A-4152-814C-7ED124D17504}" sibTransId="{E8896D38-13E0-4426-A01F-8B57615BEF16}"/>
    <dgm:cxn modelId="{02AC8845-D3F6-4247-B2CD-2E9E253C9C3D}" type="presOf" srcId="{CE3AE661-B221-46CB-A2A9-DC3DDA765500}" destId="{5340B663-F292-47F0-93F3-3BDEB05BBCAE}" srcOrd="0" destOrd="0" presId="urn:microsoft.com/office/officeart/2008/layout/LinedList"/>
    <dgm:cxn modelId="{58DC4C52-2ED2-4F90-93D5-B8AAEEEBF4DE}" type="presOf" srcId="{2F3B1A49-D118-4F2D-9645-C11DB980B43C}" destId="{68044D8D-8F90-4E66-8408-5ABD111F9222}" srcOrd="0" destOrd="0" presId="urn:microsoft.com/office/officeart/2008/layout/LinedList"/>
    <dgm:cxn modelId="{3D8A8B52-09F2-4270-BF02-8413DFE7A9B5}" type="presOf" srcId="{53570E35-FDD9-4345-94CD-F461E06DE96E}" destId="{A2D10BC3-38CF-4FFE-8BBB-4669487D23C1}" srcOrd="0" destOrd="0" presId="urn:microsoft.com/office/officeart/2008/layout/LinedList"/>
    <dgm:cxn modelId="{B4CD6A76-B8BE-4038-B0B4-DB6159F50B88}" type="presOf" srcId="{CD1811DF-CCB7-4327-93DA-980F3C49CC5C}" destId="{0B76ACF6-1A4A-4843-A04A-1E69E6026A73}" srcOrd="0" destOrd="0" presId="urn:microsoft.com/office/officeart/2008/layout/LinedList"/>
    <dgm:cxn modelId="{24756557-1CA9-4984-8B02-F3D015C7530A}" srcId="{61F33E4C-D75B-4114-AE4E-1C10531E7777}" destId="{CD1811DF-CCB7-4327-93DA-980F3C49CC5C}" srcOrd="1" destOrd="0" parTransId="{56124572-A795-42EE-941E-6A2DE9F4FF64}" sibTransId="{B769DF12-D542-46C2-B31B-A08F7C6EA274}"/>
    <dgm:cxn modelId="{B5011E8B-B1D6-4A01-837E-F2C63D125ADD}" srcId="{61F33E4C-D75B-4114-AE4E-1C10531E7777}" destId="{2F3B1A49-D118-4F2D-9645-C11DB980B43C}" srcOrd="3" destOrd="0" parTransId="{C08E2196-04B2-49E9-AF4D-503DE7C1F231}" sibTransId="{96DC5CDE-325B-4DE0-8631-3A625215540B}"/>
    <dgm:cxn modelId="{D913CA90-D3C3-40F7-A37A-CA8AB71F06BC}" type="presOf" srcId="{61F33E4C-D75B-4114-AE4E-1C10531E7777}" destId="{7CE636DB-1EE2-42DB-9370-CAC702FCB542}" srcOrd="0" destOrd="0" presId="urn:microsoft.com/office/officeart/2008/layout/LinedList"/>
    <dgm:cxn modelId="{3C3D15DC-3B16-4049-9455-E533F49808E3}" srcId="{61F33E4C-D75B-4114-AE4E-1C10531E7777}" destId="{CE3AE661-B221-46CB-A2A9-DC3DDA765500}" srcOrd="2" destOrd="0" parTransId="{EE29782A-5A20-417C-9F5E-9680E0FFEB90}" sibTransId="{9813A46A-1CFD-4AF8-A9E1-90EAFE0771CC}"/>
    <dgm:cxn modelId="{976AEC5C-78F9-4B31-A788-2C99743C6887}" type="presParOf" srcId="{7CE636DB-1EE2-42DB-9370-CAC702FCB542}" destId="{805E2C4D-14E9-4822-BAB0-5406235914B3}" srcOrd="0" destOrd="0" presId="urn:microsoft.com/office/officeart/2008/layout/LinedList"/>
    <dgm:cxn modelId="{0118CCA2-0AA4-490E-B5DE-523AFE5C85B4}" type="presParOf" srcId="{7CE636DB-1EE2-42DB-9370-CAC702FCB542}" destId="{47E0D9FF-B6FD-42CF-8404-08F9A26E144B}" srcOrd="1" destOrd="0" presId="urn:microsoft.com/office/officeart/2008/layout/LinedList"/>
    <dgm:cxn modelId="{57478FCF-A900-48AB-8C12-A391BF997800}" type="presParOf" srcId="{47E0D9FF-B6FD-42CF-8404-08F9A26E144B}" destId="{E33810C5-C9DE-4CAA-B4BF-4B1F06A1C414}" srcOrd="0" destOrd="0" presId="urn:microsoft.com/office/officeart/2008/layout/LinedList"/>
    <dgm:cxn modelId="{8ED5888B-3425-4AC7-BC46-34EF7F3E75E5}" type="presParOf" srcId="{47E0D9FF-B6FD-42CF-8404-08F9A26E144B}" destId="{11BFD8FB-FAB0-4096-A39E-9FB447D52246}" srcOrd="1" destOrd="0" presId="urn:microsoft.com/office/officeart/2008/layout/LinedList"/>
    <dgm:cxn modelId="{00B43D77-8777-4C1D-A086-46BB70ED54B5}" type="presParOf" srcId="{7CE636DB-1EE2-42DB-9370-CAC702FCB542}" destId="{D8BA95A5-55F6-45B0-AA11-6DF486AD0B24}" srcOrd="2" destOrd="0" presId="urn:microsoft.com/office/officeart/2008/layout/LinedList"/>
    <dgm:cxn modelId="{48369239-BE73-4537-8D07-4C9EB397DCCB}" type="presParOf" srcId="{7CE636DB-1EE2-42DB-9370-CAC702FCB542}" destId="{C7316763-0C21-4A97-B318-61D10D8EEC0F}" srcOrd="3" destOrd="0" presId="urn:microsoft.com/office/officeart/2008/layout/LinedList"/>
    <dgm:cxn modelId="{C079FD5A-F65C-493B-91F7-463DB7CB66D8}" type="presParOf" srcId="{C7316763-0C21-4A97-B318-61D10D8EEC0F}" destId="{0B76ACF6-1A4A-4843-A04A-1E69E6026A73}" srcOrd="0" destOrd="0" presId="urn:microsoft.com/office/officeart/2008/layout/LinedList"/>
    <dgm:cxn modelId="{084B546E-35C3-4B15-A933-AEBFDB903B9D}" type="presParOf" srcId="{C7316763-0C21-4A97-B318-61D10D8EEC0F}" destId="{FCC7F26A-FA92-4E3B-A252-99463C3C79FC}" srcOrd="1" destOrd="0" presId="urn:microsoft.com/office/officeart/2008/layout/LinedList"/>
    <dgm:cxn modelId="{7A294112-FF7E-4E95-8319-AA2724A52776}" type="presParOf" srcId="{7CE636DB-1EE2-42DB-9370-CAC702FCB542}" destId="{47B0313A-BAA3-467D-A3FD-6AC4517AE52A}" srcOrd="4" destOrd="0" presId="urn:microsoft.com/office/officeart/2008/layout/LinedList"/>
    <dgm:cxn modelId="{4C51BE29-86CB-4DDC-8BE8-32BC657D32FD}" type="presParOf" srcId="{7CE636DB-1EE2-42DB-9370-CAC702FCB542}" destId="{C238E525-42EB-44A7-AC7F-ED3F5A070F54}" srcOrd="5" destOrd="0" presId="urn:microsoft.com/office/officeart/2008/layout/LinedList"/>
    <dgm:cxn modelId="{ADCCA86B-DF99-49EA-AFC6-ABF571B1A28C}" type="presParOf" srcId="{C238E525-42EB-44A7-AC7F-ED3F5A070F54}" destId="{5340B663-F292-47F0-93F3-3BDEB05BBCAE}" srcOrd="0" destOrd="0" presId="urn:microsoft.com/office/officeart/2008/layout/LinedList"/>
    <dgm:cxn modelId="{F368B82E-5BC8-4228-9939-E21C1F3AD336}" type="presParOf" srcId="{C238E525-42EB-44A7-AC7F-ED3F5A070F54}" destId="{7469C8C0-09B4-498D-A579-5AFB41668F0D}" srcOrd="1" destOrd="0" presId="urn:microsoft.com/office/officeart/2008/layout/LinedList"/>
    <dgm:cxn modelId="{136100B5-68C8-42B3-97FC-FE0FF4A58F14}" type="presParOf" srcId="{7CE636DB-1EE2-42DB-9370-CAC702FCB542}" destId="{30434E00-926C-4639-8FDB-7DD0AE425E8C}" srcOrd="6" destOrd="0" presId="urn:microsoft.com/office/officeart/2008/layout/LinedList"/>
    <dgm:cxn modelId="{3C844EF4-177C-41C9-98F0-06D771A63EE2}" type="presParOf" srcId="{7CE636DB-1EE2-42DB-9370-CAC702FCB542}" destId="{AFC47463-A766-4ED3-8A6E-37A193709F64}" srcOrd="7" destOrd="0" presId="urn:microsoft.com/office/officeart/2008/layout/LinedList"/>
    <dgm:cxn modelId="{6AF3F08F-582F-469F-9C30-614450417714}" type="presParOf" srcId="{AFC47463-A766-4ED3-8A6E-37A193709F64}" destId="{68044D8D-8F90-4E66-8408-5ABD111F9222}" srcOrd="0" destOrd="0" presId="urn:microsoft.com/office/officeart/2008/layout/LinedList"/>
    <dgm:cxn modelId="{D3957A95-1B1F-43F0-BEF5-CF5832C1D5A5}" type="presParOf" srcId="{AFC47463-A766-4ED3-8A6E-37A193709F64}" destId="{93DD0B1A-A6AA-44A2-AF7F-2AE1CB4D1907}" srcOrd="1" destOrd="0" presId="urn:microsoft.com/office/officeart/2008/layout/LinedList"/>
    <dgm:cxn modelId="{07BA9B28-F6ED-4129-8E06-F1E95F60A637}" type="presParOf" srcId="{7CE636DB-1EE2-42DB-9370-CAC702FCB542}" destId="{FDA2DBC2-4059-4292-BA0C-C2676C4C7E49}" srcOrd="8" destOrd="0" presId="urn:microsoft.com/office/officeart/2008/layout/LinedList"/>
    <dgm:cxn modelId="{FC37D3A8-4D39-47BE-90BD-AB0B994C28EE}" type="presParOf" srcId="{7CE636DB-1EE2-42DB-9370-CAC702FCB542}" destId="{49D405FA-8A30-4FB0-B162-D3270DCBFDC6}" srcOrd="9" destOrd="0" presId="urn:microsoft.com/office/officeart/2008/layout/LinedList"/>
    <dgm:cxn modelId="{9ABAE0B6-B166-4D56-BADC-80C7441CFA06}" type="presParOf" srcId="{49D405FA-8A30-4FB0-B162-D3270DCBFDC6}" destId="{A2D10BC3-38CF-4FFE-8BBB-4669487D23C1}" srcOrd="0" destOrd="0" presId="urn:microsoft.com/office/officeart/2008/layout/LinedList"/>
    <dgm:cxn modelId="{1F345899-1F37-403F-81B2-78C445FF3374}" type="presParOf" srcId="{49D405FA-8A30-4FB0-B162-D3270DCBFDC6}" destId="{8FAC2386-F112-44D6-89A2-1AB8434347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8867D93-D67E-43E8-98A2-D42FC6824352}" type="doc">
      <dgm:prSet loTypeId="urn:microsoft.com/office/officeart/2005/8/layout/vList2" loCatId="Inbo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3FF834C-64AA-4EEC-8424-D25E00F91FBB}">
      <dgm:prSet/>
      <dgm:spPr/>
      <dgm:t>
        <a:bodyPr/>
        <a:lstStyle/>
        <a:p>
          <a:r>
            <a:rPr lang="en-GB"/>
            <a:t>Learners can have an immersive experience </a:t>
          </a:r>
          <a:endParaRPr lang="en-US"/>
        </a:p>
      </dgm:t>
    </dgm:pt>
    <dgm:pt modelId="{367593F5-25EA-4648-AF06-CFF669F38D6F}" type="parTrans" cxnId="{D1D0A45C-E809-429A-A0D0-9A01EF8690D8}">
      <dgm:prSet/>
      <dgm:spPr/>
      <dgm:t>
        <a:bodyPr/>
        <a:lstStyle/>
        <a:p>
          <a:endParaRPr lang="en-US"/>
        </a:p>
      </dgm:t>
    </dgm:pt>
    <dgm:pt modelId="{E0C329B0-223B-427E-879D-E79C26A24655}" type="sibTrans" cxnId="{D1D0A45C-E809-429A-A0D0-9A01EF8690D8}">
      <dgm:prSet/>
      <dgm:spPr/>
      <dgm:t>
        <a:bodyPr/>
        <a:lstStyle/>
        <a:p>
          <a:endParaRPr lang="en-US"/>
        </a:p>
      </dgm:t>
    </dgm:pt>
    <dgm:pt modelId="{807AD819-E87B-4EBD-8945-382FA04ADE92}">
      <dgm:prSet/>
      <dgm:spPr/>
      <dgm:t>
        <a:bodyPr/>
        <a:lstStyle/>
        <a:p>
          <a:r>
            <a:rPr lang="en-GB"/>
            <a:t>The ability to create real environments for teaching complex concepts</a:t>
          </a:r>
          <a:endParaRPr lang="en-US"/>
        </a:p>
      </dgm:t>
    </dgm:pt>
    <dgm:pt modelId="{DF339AA3-2054-4E11-BDD6-5C311FCBAEE8}" type="parTrans" cxnId="{62F78B86-3914-4161-97A8-CD4EDD1CAEEA}">
      <dgm:prSet/>
      <dgm:spPr/>
      <dgm:t>
        <a:bodyPr/>
        <a:lstStyle/>
        <a:p>
          <a:endParaRPr lang="en-US"/>
        </a:p>
      </dgm:t>
    </dgm:pt>
    <dgm:pt modelId="{11D026F1-5FEB-4C33-A219-81F4D092D790}" type="sibTrans" cxnId="{62F78B86-3914-4161-97A8-CD4EDD1CAEEA}">
      <dgm:prSet/>
      <dgm:spPr/>
      <dgm:t>
        <a:bodyPr/>
        <a:lstStyle/>
        <a:p>
          <a:endParaRPr lang="en-US"/>
        </a:p>
      </dgm:t>
    </dgm:pt>
    <dgm:pt modelId="{16690F26-CACA-4833-A88F-08CCE244EAB3}">
      <dgm:prSet/>
      <dgm:spPr/>
      <dgm:t>
        <a:bodyPr/>
        <a:lstStyle/>
        <a:p>
          <a:r>
            <a:rPr lang="en-GB"/>
            <a:t>Learners need not be present in the same place</a:t>
          </a:r>
          <a:endParaRPr lang="en-US"/>
        </a:p>
      </dgm:t>
    </dgm:pt>
    <dgm:pt modelId="{07C03249-8F34-4613-84D0-F152F242D27E}" type="parTrans" cxnId="{61C0AD04-460F-45FE-B94B-5269698B199A}">
      <dgm:prSet/>
      <dgm:spPr/>
      <dgm:t>
        <a:bodyPr/>
        <a:lstStyle/>
        <a:p>
          <a:endParaRPr lang="en-US"/>
        </a:p>
      </dgm:t>
    </dgm:pt>
    <dgm:pt modelId="{27E24306-4433-44BD-8AF0-A31BACE10FC9}" type="sibTrans" cxnId="{61C0AD04-460F-45FE-B94B-5269698B199A}">
      <dgm:prSet/>
      <dgm:spPr/>
      <dgm:t>
        <a:bodyPr/>
        <a:lstStyle/>
        <a:p>
          <a:endParaRPr lang="en-US"/>
        </a:p>
      </dgm:t>
    </dgm:pt>
    <dgm:pt modelId="{F9D3B844-0CBA-4799-823C-9E9DE9FB1BD5}" type="pres">
      <dgm:prSet presAssocID="{F8867D93-D67E-43E8-98A2-D42FC6824352}" presName="linear" presStyleCnt="0">
        <dgm:presLayoutVars>
          <dgm:animLvl val="lvl"/>
          <dgm:resizeHandles val="exact"/>
        </dgm:presLayoutVars>
      </dgm:prSet>
      <dgm:spPr/>
    </dgm:pt>
    <dgm:pt modelId="{B3F600A5-4AB2-4885-9604-2508541E510E}" type="pres">
      <dgm:prSet presAssocID="{33FF834C-64AA-4EEC-8424-D25E00F91FB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C4CD259-DCDD-41BE-B971-1289B026C48B}" type="pres">
      <dgm:prSet presAssocID="{E0C329B0-223B-427E-879D-E79C26A24655}" presName="spacer" presStyleCnt="0"/>
      <dgm:spPr/>
    </dgm:pt>
    <dgm:pt modelId="{56B1A087-BBBA-422A-8301-AB8D77B98A2D}" type="pres">
      <dgm:prSet presAssocID="{807AD819-E87B-4EBD-8945-382FA04ADE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CDF2433-946C-40AD-93B4-FA5D2CCE8B63}" type="pres">
      <dgm:prSet presAssocID="{11D026F1-5FEB-4C33-A219-81F4D092D790}" presName="spacer" presStyleCnt="0"/>
      <dgm:spPr/>
    </dgm:pt>
    <dgm:pt modelId="{9835B83F-A191-4ADC-9E6D-18C382386DE9}" type="pres">
      <dgm:prSet presAssocID="{16690F26-CACA-4833-A88F-08CCE244EAB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1C0AD04-460F-45FE-B94B-5269698B199A}" srcId="{F8867D93-D67E-43E8-98A2-D42FC6824352}" destId="{16690F26-CACA-4833-A88F-08CCE244EAB3}" srcOrd="2" destOrd="0" parTransId="{07C03249-8F34-4613-84D0-F152F242D27E}" sibTransId="{27E24306-4433-44BD-8AF0-A31BACE10FC9}"/>
    <dgm:cxn modelId="{0D1ADE0F-2F4B-4243-A8F0-420F2FCBE858}" type="presOf" srcId="{F8867D93-D67E-43E8-98A2-D42FC6824352}" destId="{F9D3B844-0CBA-4799-823C-9E9DE9FB1BD5}" srcOrd="0" destOrd="0" presId="urn:microsoft.com/office/officeart/2005/8/layout/vList2"/>
    <dgm:cxn modelId="{5F31AD1A-A10D-4593-AB20-17A380921827}" type="presOf" srcId="{807AD819-E87B-4EBD-8945-382FA04ADE92}" destId="{56B1A087-BBBA-422A-8301-AB8D77B98A2D}" srcOrd="0" destOrd="0" presId="urn:microsoft.com/office/officeart/2005/8/layout/vList2"/>
    <dgm:cxn modelId="{D1D0A45C-E809-429A-A0D0-9A01EF8690D8}" srcId="{F8867D93-D67E-43E8-98A2-D42FC6824352}" destId="{33FF834C-64AA-4EEC-8424-D25E00F91FBB}" srcOrd="0" destOrd="0" parTransId="{367593F5-25EA-4648-AF06-CFF669F38D6F}" sibTransId="{E0C329B0-223B-427E-879D-E79C26A24655}"/>
    <dgm:cxn modelId="{F663FB65-C7F9-41C6-BE64-5290FBCA71DD}" type="presOf" srcId="{16690F26-CACA-4833-A88F-08CCE244EAB3}" destId="{9835B83F-A191-4ADC-9E6D-18C382386DE9}" srcOrd="0" destOrd="0" presId="urn:microsoft.com/office/officeart/2005/8/layout/vList2"/>
    <dgm:cxn modelId="{DC331246-BE41-4D8F-9C34-D3DB560A87CB}" type="presOf" srcId="{33FF834C-64AA-4EEC-8424-D25E00F91FBB}" destId="{B3F600A5-4AB2-4885-9604-2508541E510E}" srcOrd="0" destOrd="0" presId="urn:microsoft.com/office/officeart/2005/8/layout/vList2"/>
    <dgm:cxn modelId="{62F78B86-3914-4161-97A8-CD4EDD1CAEEA}" srcId="{F8867D93-D67E-43E8-98A2-D42FC6824352}" destId="{807AD819-E87B-4EBD-8945-382FA04ADE92}" srcOrd="1" destOrd="0" parTransId="{DF339AA3-2054-4E11-BDD6-5C311FCBAEE8}" sibTransId="{11D026F1-5FEB-4C33-A219-81F4D092D790}"/>
    <dgm:cxn modelId="{5AF2D932-24EB-42C7-B927-44FFBFF778F5}" type="presParOf" srcId="{F9D3B844-0CBA-4799-823C-9E9DE9FB1BD5}" destId="{B3F600A5-4AB2-4885-9604-2508541E510E}" srcOrd="0" destOrd="0" presId="urn:microsoft.com/office/officeart/2005/8/layout/vList2"/>
    <dgm:cxn modelId="{59F77C46-B949-4E12-BEAF-84EE76DB59F7}" type="presParOf" srcId="{F9D3B844-0CBA-4799-823C-9E9DE9FB1BD5}" destId="{FC4CD259-DCDD-41BE-B971-1289B026C48B}" srcOrd="1" destOrd="0" presId="urn:microsoft.com/office/officeart/2005/8/layout/vList2"/>
    <dgm:cxn modelId="{748451C9-6979-4AB3-9638-4FA6EB1AA4C1}" type="presParOf" srcId="{F9D3B844-0CBA-4799-823C-9E9DE9FB1BD5}" destId="{56B1A087-BBBA-422A-8301-AB8D77B98A2D}" srcOrd="2" destOrd="0" presId="urn:microsoft.com/office/officeart/2005/8/layout/vList2"/>
    <dgm:cxn modelId="{DD5C9E3F-32AA-4530-8136-A13A4C50B81C}" type="presParOf" srcId="{F9D3B844-0CBA-4799-823C-9E9DE9FB1BD5}" destId="{0CDF2433-946C-40AD-93B4-FA5D2CCE8B63}" srcOrd="3" destOrd="0" presId="urn:microsoft.com/office/officeart/2005/8/layout/vList2"/>
    <dgm:cxn modelId="{7F8FE5EE-4C6A-4AD6-ACED-A4D88111354B}" type="presParOf" srcId="{F9D3B844-0CBA-4799-823C-9E9DE9FB1BD5}" destId="{9835B83F-A191-4ADC-9E6D-18C382386DE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29373E3-8746-45E6-BBFC-6501D72C7A7D}" type="doc">
      <dgm:prSet loTypeId="urn:microsoft.com/office/officeart/2005/8/layout/vList2" loCatId="Inbox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8A82813-12F9-493F-9C14-FD0B350DD399}">
      <dgm:prSet/>
      <dgm:spPr/>
      <dgm:t>
        <a:bodyPr/>
        <a:lstStyle/>
        <a:p>
          <a:r>
            <a:rPr lang="en-GB"/>
            <a:t>Using everything we have discussed today, form an argument for and against training and development. Consider the following points:</a:t>
          </a:r>
          <a:endParaRPr lang="en-US"/>
        </a:p>
      </dgm:t>
    </dgm:pt>
    <dgm:pt modelId="{937BD1C0-A620-4987-B13E-28B3F6A60754}" type="parTrans" cxnId="{490F8255-6CA7-4232-849B-1EAF52F4AD0B}">
      <dgm:prSet/>
      <dgm:spPr/>
      <dgm:t>
        <a:bodyPr/>
        <a:lstStyle/>
        <a:p>
          <a:endParaRPr lang="en-US"/>
        </a:p>
      </dgm:t>
    </dgm:pt>
    <dgm:pt modelId="{A417C627-7674-4575-84E5-6E98B79D26BB}" type="sibTrans" cxnId="{490F8255-6CA7-4232-849B-1EAF52F4AD0B}">
      <dgm:prSet/>
      <dgm:spPr/>
      <dgm:t>
        <a:bodyPr/>
        <a:lstStyle/>
        <a:p>
          <a:endParaRPr lang="en-US"/>
        </a:p>
      </dgm:t>
    </dgm:pt>
    <dgm:pt modelId="{90C17899-BCE9-4F29-BB6C-7C21A7730A13}">
      <dgm:prSet/>
      <dgm:spPr/>
      <dgm:t>
        <a:bodyPr/>
        <a:lstStyle/>
        <a:p>
          <a:r>
            <a:rPr lang="en-GB"/>
            <a:t>Financial cost</a:t>
          </a:r>
          <a:endParaRPr lang="en-US"/>
        </a:p>
      </dgm:t>
    </dgm:pt>
    <dgm:pt modelId="{6DB9FE5D-D9C8-4992-89C4-E5696BD858DB}" type="parTrans" cxnId="{5BD93365-04A2-4237-B5CB-75177DAB0316}">
      <dgm:prSet/>
      <dgm:spPr/>
      <dgm:t>
        <a:bodyPr/>
        <a:lstStyle/>
        <a:p>
          <a:endParaRPr lang="en-US"/>
        </a:p>
      </dgm:t>
    </dgm:pt>
    <dgm:pt modelId="{3942B4F9-867F-461C-A622-3F7B89764B1C}" type="sibTrans" cxnId="{5BD93365-04A2-4237-B5CB-75177DAB0316}">
      <dgm:prSet/>
      <dgm:spPr/>
      <dgm:t>
        <a:bodyPr/>
        <a:lstStyle/>
        <a:p>
          <a:endParaRPr lang="en-US"/>
        </a:p>
      </dgm:t>
    </dgm:pt>
    <dgm:pt modelId="{0BEFBAF3-6EA1-43B8-B692-10B3BBCEE822}">
      <dgm:prSet/>
      <dgm:spPr/>
      <dgm:t>
        <a:bodyPr/>
        <a:lstStyle/>
        <a:p>
          <a:r>
            <a:rPr lang="en-GB"/>
            <a:t>Time out of work</a:t>
          </a:r>
          <a:endParaRPr lang="en-US"/>
        </a:p>
      </dgm:t>
    </dgm:pt>
    <dgm:pt modelId="{8DC9D460-7B8E-4781-979A-742DE55CB5A6}" type="parTrans" cxnId="{172CD51A-4F82-4E53-BC5F-47F78CFEEEBE}">
      <dgm:prSet/>
      <dgm:spPr/>
      <dgm:t>
        <a:bodyPr/>
        <a:lstStyle/>
        <a:p>
          <a:endParaRPr lang="en-US"/>
        </a:p>
      </dgm:t>
    </dgm:pt>
    <dgm:pt modelId="{7A2BEB96-FE96-4228-B9A9-58C798525C63}" type="sibTrans" cxnId="{172CD51A-4F82-4E53-BC5F-47F78CFEEEBE}">
      <dgm:prSet/>
      <dgm:spPr/>
      <dgm:t>
        <a:bodyPr/>
        <a:lstStyle/>
        <a:p>
          <a:endParaRPr lang="en-US"/>
        </a:p>
      </dgm:t>
    </dgm:pt>
    <dgm:pt modelId="{7A58748B-2053-458E-B2A8-F048C4E8E334}">
      <dgm:prSet/>
      <dgm:spPr/>
      <dgm:t>
        <a:bodyPr/>
        <a:lstStyle/>
        <a:p>
          <a:r>
            <a:rPr lang="en-GB"/>
            <a:t>Training and development as an event OR a process</a:t>
          </a:r>
          <a:endParaRPr lang="en-US"/>
        </a:p>
      </dgm:t>
    </dgm:pt>
    <dgm:pt modelId="{528073A6-0EA1-4273-9600-3B5D930EAD3C}" type="parTrans" cxnId="{EEEEE463-0833-4E30-9B8E-88813CA00B85}">
      <dgm:prSet/>
      <dgm:spPr/>
      <dgm:t>
        <a:bodyPr/>
        <a:lstStyle/>
        <a:p>
          <a:endParaRPr lang="en-US"/>
        </a:p>
      </dgm:t>
    </dgm:pt>
    <dgm:pt modelId="{EABDFACB-7BE5-486D-8599-2872A031300E}" type="sibTrans" cxnId="{EEEEE463-0833-4E30-9B8E-88813CA00B85}">
      <dgm:prSet/>
      <dgm:spPr/>
      <dgm:t>
        <a:bodyPr/>
        <a:lstStyle/>
        <a:p>
          <a:endParaRPr lang="en-US"/>
        </a:p>
      </dgm:t>
    </dgm:pt>
    <dgm:pt modelId="{F3C6B812-00A8-427C-AB97-5F7E7940F083}" type="pres">
      <dgm:prSet presAssocID="{B29373E3-8746-45E6-BBFC-6501D72C7A7D}" presName="linear" presStyleCnt="0">
        <dgm:presLayoutVars>
          <dgm:animLvl val="lvl"/>
          <dgm:resizeHandles val="exact"/>
        </dgm:presLayoutVars>
      </dgm:prSet>
      <dgm:spPr/>
    </dgm:pt>
    <dgm:pt modelId="{F84EC84E-9C16-48D2-9D51-AF5A896D6803}" type="pres">
      <dgm:prSet presAssocID="{C8A82813-12F9-493F-9C14-FD0B350DD39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5F28622-137A-45F0-8905-D7A16E376339}" type="pres">
      <dgm:prSet presAssocID="{A417C627-7674-4575-84E5-6E98B79D26BB}" presName="spacer" presStyleCnt="0"/>
      <dgm:spPr/>
    </dgm:pt>
    <dgm:pt modelId="{47F0B059-A524-4763-81A8-4289D8D10372}" type="pres">
      <dgm:prSet presAssocID="{90C17899-BCE9-4F29-BB6C-7C21A7730A1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8CF6BEE-0B0F-4CF6-B1C7-D32B432090E7}" type="pres">
      <dgm:prSet presAssocID="{3942B4F9-867F-461C-A622-3F7B89764B1C}" presName="spacer" presStyleCnt="0"/>
      <dgm:spPr/>
    </dgm:pt>
    <dgm:pt modelId="{E275BB9F-E1C4-4DEF-B195-545F2C87B98D}" type="pres">
      <dgm:prSet presAssocID="{0BEFBAF3-6EA1-43B8-B692-10B3BBCEE8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65C59C2-FE94-4BC3-8CA7-56F23C2B5864}" type="pres">
      <dgm:prSet presAssocID="{7A2BEB96-FE96-4228-B9A9-58C798525C63}" presName="spacer" presStyleCnt="0"/>
      <dgm:spPr/>
    </dgm:pt>
    <dgm:pt modelId="{8E56D3CA-0766-44CD-8E19-0BE927A4EA01}" type="pres">
      <dgm:prSet presAssocID="{7A58748B-2053-458E-B2A8-F048C4E8E33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72CD51A-4F82-4E53-BC5F-47F78CFEEEBE}" srcId="{B29373E3-8746-45E6-BBFC-6501D72C7A7D}" destId="{0BEFBAF3-6EA1-43B8-B692-10B3BBCEE822}" srcOrd="2" destOrd="0" parTransId="{8DC9D460-7B8E-4781-979A-742DE55CB5A6}" sibTransId="{7A2BEB96-FE96-4228-B9A9-58C798525C63}"/>
    <dgm:cxn modelId="{649C1E22-BB29-4227-AC7A-7984AED49FDB}" type="presOf" srcId="{B29373E3-8746-45E6-BBFC-6501D72C7A7D}" destId="{F3C6B812-00A8-427C-AB97-5F7E7940F083}" srcOrd="0" destOrd="0" presId="urn:microsoft.com/office/officeart/2005/8/layout/vList2"/>
    <dgm:cxn modelId="{EEEEE463-0833-4E30-9B8E-88813CA00B85}" srcId="{B29373E3-8746-45E6-BBFC-6501D72C7A7D}" destId="{7A58748B-2053-458E-B2A8-F048C4E8E334}" srcOrd="3" destOrd="0" parTransId="{528073A6-0EA1-4273-9600-3B5D930EAD3C}" sibTransId="{EABDFACB-7BE5-486D-8599-2872A031300E}"/>
    <dgm:cxn modelId="{5BD93365-04A2-4237-B5CB-75177DAB0316}" srcId="{B29373E3-8746-45E6-BBFC-6501D72C7A7D}" destId="{90C17899-BCE9-4F29-BB6C-7C21A7730A13}" srcOrd="1" destOrd="0" parTransId="{6DB9FE5D-D9C8-4992-89C4-E5696BD858DB}" sibTransId="{3942B4F9-867F-461C-A622-3F7B89764B1C}"/>
    <dgm:cxn modelId="{C8383971-441A-47FA-B8A3-089948CFD8C7}" type="presOf" srcId="{0BEFBAF3-6EA1-43B8-B692-10B3BBCEE822}" destId="{E275BB9F-E1C4-4DEF-B195-545F2C87B98D}" srcOrd="0" destOrd="0" presId="urn:microsoft.com/office/officeart/2005/8/layout/vList2"/>
    <dgm:cxn modelId="{490F8255-6CA7-4232-849B-1EAF52F4AD0B}" srcId="{B29373E3-8746-45E6-BBFC-6501D72C7A7D}" destId="{C8A82813-12F9-493F-9C14-FD0B350DD399}" srcOrd="0" destOrd="0" parTransId="{937BD1C0-A620-4987-B13E-28B3F6A60754}" sibTransId="{A417C627-7674-4575-84E5-6E98B79D26BB}"/>
    <dgm:cxn modelId="{E660789D-AC1C-460E-B99A-89C08794A9C3}" type="presOf" srcId="{90C17899-BCE9-4F29-BB6C-7C21A7730A13}" destId="{47F0B059-A524-4763-81A8-4289D8D10372}" srcOrd="0" destOrd="0" presId="urn:microsoft.com/office/officeart/2005/8/layout/vList2"/>
    <dgm:cxn modelId="{6B6A64D1-D084-47E2-9C59-C6B08539DE46}" type="presOf" srcId="{7A58748B-2053-458E-B2A8-F048C4E8E334}" destId="{8E56D3CA-0766-44CD-8E19-0BE927A4EA01}" srcOrd="0" destOrd="0" presId="urn:microsoft.com/office/officeart/2005/8/layout/vList2"/>
    <dgm:cxn modelId="{97666DDE-7A41-4F08-8B74-2ED373911FF5}" type="presOf" srcId="{C8A82813-12F9-493F-9C14-FD0B350DD399}" destId="{F84EC84E-9C16-48D2-9D51-AF5A896D6803}" srcOrd="0" destOrd="0" presId="urn:microsoft.com/office/officeart/2005/8/layout/vList2"/>
    <dgm:cxn modelId="{AA6B134F-9712-420B-B9EA-5C79350BDBC2}" type="presParOf" srcId="{F3C6B812-00A8-427C-AB97-5F7E7940F083}" destId="{F84EC84E-9C16-48D2-9D51-AF5A896D6803}" srcOrd="0" destOrd="0" presId="urn:microsoft.com/office/officeart/2005/8/layout/vList2"/>
    <dgm:cxn modelId="{F29F6541-435F-41E9-83BA-93DB4B52B874}" type="presParOf" srcId="{F3C6B812-00A8-427C-AB97-5F7E7940F083}" destId="{D5F28622-137A-45F0-8905-D7A16E376339}" srcOrd="1" destOrd="0" presId="urn:microsoft.com/office/officeart/2005/8/layout/vList2"/>
    <dgm:cxn modelId="{0ECBFDF6-C424-4744-A3A6-7F76DE035434}" type="presParOf" srcId="{F3C6B812-00A8-427C-AB97-5F7E7940F083}" destId="{47F0B059-A524-4763-81A8-4289D8D10372}" srcOrd="2" destOrd="0" presId="urn:microsoft.com/office/officeart/2005/8/layout/vList2"/>
    <dgm:cxn modelId="{605BE216-43F7-46F8-B504-9C93472C00CF}" type="presParOf" srcId="{F3C6B812-00A8-427C-AB97-5F7E7940F083}" destId="{68CF6BEE-0B0F-4CF6-B1C7-D32B432090E7}" srcOrd="3" destOrd="0" presId="urn:microsoft.com/office/officeart/2005/8/layout/vList2"/>
    <dgm:cxn modelId="{E8C3D7F9-4EE9-460D-B33B-A1D8108763F9}" type="presParOf" srcId="{F3C6B812-00A8-427C-AB97-5F7E7940F083}" destId="{E275BB9F-E1C4-4DEF-B195-545F2C87B98D}" srcOrd="4" destOrd="0" presId="urn:microsoft.com/office/officeart/2005/8/layout/vList2"/>
    <dgm:cxn modelId="{C61FC5D9-331B-4288-ACD4-FE2C6479080B}" type="presParOf" srcId="{F3C6B812-00A8-427C-AB97-5F7E7940F083}" destId="{B65C59C2-FE94-4BC3-8CA7-56F23C2B5864}" srcOrd="5" destOrd="0" presId="urn:microsoft.com/office/officeart/2005/8/layout/vList2"/>
    <dgm:cxn modelId="{7D80BC63-484E-41AA-B395-C268843A88D2}" type="presParOf" srcId="{F3C6B812-00A8-427C-AB97-5F7E7940F083}" destId="{8E56D3CA-0766-44CD-8E19-0BE927A4EA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B8E2A3E-7E49-4E25-8536-EDC4DCDB8700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BA05D45-633A-426F-BA31-997364163A4F}">
      <dgm:prSet/>
      <dgm:spPr/>
      <dgm:t>
        <a:bodyPr/>
        <a:lstStyle/>
        <a:p>
          <a:r>
            <a:rPr lang="en-GB"/>
            <a:t>Understand the benefits of training and identify where training can be useful</a:t>
          </a:r>
          <a:endParaRPr lang="en-US"/>
        </a:p>
      </dgm:t>
    </dgm:pt>
    <dgm:pt modelId="{AB083E97-A689-4AE9-8B8E-382420B44F23}" type="parTrans" cxnId="{DD7DB5BA-1D1A-4B84-8484-F3E61D5658F4}">
      <dgm:prSet/>
      <dgm:spPr/>
      <dgm:t>
        <a:bodyPr/>
        <a:lstStyle/>
        <a:p>
          <a:endParaRPr lang="en-US"/>
        </a:p>
      </dgm:t>
    </dgm:pt>
    <dgm:pt modelId="{505BA6A1-2A98-4D60-81B3-CCF7BD27557D}" type="sibTrans" cxnId="{DD7DB5BA-1D1A-4B84-8484-F3E61D5658F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326AD95-9CBF-4EC1-83F6-D8F60584610A}">
      <dgm:prSet/>
      <dgm:spPr/>
      <dgm:t>
        <a:bodyPr/>
        <a:lstStyle/>
        <a:p>
          <a:r>
            <a:rPr lang="en-GB"/>
            <a:t>Get to grips with the Systematic Training Cycle</a:t>
          </a:r>
          <a:endParaRPr lang="en-US"/>
        </a:p>
      </dgm:t>
    </dgm:pt>
    <dgm:pt modelId="{F41425DD-7AE2-4DF5-9AB4-C761983725C4}" type="parTrans" cxnId="{34FAA333-E22D-4779-BDFB-5997692A4425}">
      <dgm:prSet/>
      <dgm:spPr/>
      <dgm:t>
        <a:bodyPr/>
        <a:lstStyle/>
        <a:p>
          <a:endParaRPr lang="en-US"/>
        </a:p>
      </dgm:t>
    </dgm:pt>
    <dgm:pt modelId="{3F0E3373-824E-489D-A716-7634C5AD47B5}" type="sibTrans" cxnId="{34FAA333-E22D-4779-BDFB-5997692A4425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C0F8267-59EC-4F77-92EE-7AD93FD988BB}">
      <dgm:prSet/>
      <dgm:spPr/>
      <dgm:t>
        <a:bodyPr/>
        <a:lstStyle/>
        <a:p>
          <a:r>
            <a:rPr lang="en-GB"/>
            <a:t>Discuss the various learning interventions and understand the advantages and disadvantages these may bring</a:t>
          </a:r>
          <a:endParaRPr lang="en-US"/>
        </a:p>
      </dgm:t>
    </dgm:pt>
    <dgm:pt modelId="{63FC4BD6-E0FA-41F7-A26B-476D580FE5CB}" type="parTrans" cxnId="{3A7F8101-86E3-413D-8E91-90B8115A21CB}">
      <dgm:prSet/>
      <dgm:spPr/>
      <dgm:t>
        <a:bodyPr/>
        <a:lstStyle/>
        <a:p>
          <a:endParaRPr lang="en-US"/>
        </a:p>
      </dgm:t>
    </dgm:pt>
    <dgm:pt modelId="{F8FE9DFA-F3C4-48E0-BB69-DB5A184E6606}" type="sibTrans" cxnId="{3A7F8101-86E3-413D-8E91-90B8115A21C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A0DA43C-3FE2-4602-BB48-6B06A09F046F}">
      <dgm:prSet/>
      <dgm:spPr/>
      <dgm:t>
        <a:bodyPr/>
        <a:lstStyle/>
        <a:p>
          <a:r>
            <a:rPr lang="en-GB"/>
            <a:t>Understand why we evaluate training</a:t>
          </a:r>
          <a:endParaRPr lang="en-US"/>
        </a:p>
      </dgm:t>
    </dgm:pt>
    <dgm:pt modelId="{F83EF405-F106-4285-9DCC-5CA4D30AF8E7}" type="parTrans" cxnId="{4468DF6F-A8AE-4306-8FBE-815892B78ECA}">
      <dgm:prSet/>
      <dgm:spPr/>
      <dgm:t>
        <a:bodyPr/>
        <a:lstStyle/>
        <a:p>
          <a:endParaRPr lang="en-US"/>
        </a:p>
      </dgm:t>
    </dgm:pt>
    <dgm:pt modelId="{0A0A558C-1F28-466D-BE5F-5A3F09AB38AF}" type="sibTrans" cxnId="{4468DF6F-A8AE-4306-8FBE-815892B78EC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5CD045D-1BE4-49F9-8BC3-BDA1C47F4A2E}">
      <dgm:prSet/>
      <dgm:spPr/>
      <dgm:t>
        <a:bodyPr/>
        <a:lstStyle/>
        <a:p>
          <a:r>
            <a:rPr lang="en-GB"/>
            <a:t>Recognise trends in learning and development </a:t>
          </a:r>
          <a:endParaRPr lang="en-US"/>
        </a:p>
      </dgm:t>
    </dgm:pt>
    <dgm:pt modelId="{6C223ED2-28AB-413B-B6A2-C98554DA04C7}" type="parTrans" cxnId="{9719EB46-0FB3-4F5C-B5FA-3F885B1E61DD}">
      <dgm:prSet/>
      <dgm:spPr/>
      <dgm:t>
        <a:bodyPr/>
        <a:lstStyle/>
        <a:p>
          <a:endParaRPr lang="en-US"/>
        </a:p>
      </dgm:t>
    </dgm:pt>
    <dgm:pt modelId="{244E08D6-5CF4-481D-97F3-865F11F5F2E7}" type="sibTrans" cxnId="{9719EB46-0FB3-4F5C-B5FA-3F885B1E61DD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72D06A17-85F5-4D76-9E15-BEFA2211F516}">
      <dgm:prSet/>
      <dgm:spPr/>
      <dgm:t>
        <a:bodyPr/>
        <a:lstStyle/>
        <a:p>
          <a:r>
            <a:rPr lang="en-GB"/>
            <a:t>Identify the various organisational attitudes to training and development</a:t>
          </a:r>
          <a:endParaRPr lang="en-US"/>
        </a:p>
      </dgm:t>
    </dgm:pt>
    <dgm:pt modelId="{964099FF-DE0B-49E1-BA47-8FA119A66DD1}" type="parTrans" cxnId="{7B72CD1A-5D9E-4C03-9FDC-12EF3ED72838}">
      <dgm:prSet/>
      <dgm:spPr/>
      <dgm:t>
        <a:bodyPr/>
        <a:lstStyle/>
        <a:p>
          <a:endParaRPr lang="en-US"/>
        </a:p>
      </dgm:t>
    </dgm:pt>
    <dgm:pt modelId="{53DB2345-08F7-42F9-9AC1-C4A92AF611E8}" type="sibTrans" cxnId="{7B72CD1A-5D9E-4C03-9FDC-12EF3ED72838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7149BF37-5F59-4474-90CE-44BCFAA23DF6}" type="pres">
      <dgm:prSet presAssocID="{7B8E2A3E-7E49-4E25-8536-EDC4DCDB8700}" presName="linearFlow" presStyleCnt="0">
        <dgm:presLayoutVars>
          <dgm:dir/>
          <dgm:animLvl val="lvl"/>
          <dgm:resizeHandles val="exact"/>
        </dgm:presLayoutVars>
      </dgm:prSet>
      <dgm:spPr/>
    </dgm:pt>
    <dgm:pt modelId="{1CE38871-8FA2-4A2D-A64A-9A5B5D8C4D8C}" type="pres">
      <dgm:prSet presAssocID="{4BA05D45-633A-426F-BA31-997364163A4F}" presName="compositeNode" presStyleCnt="0"/>
      <dgm:spPr/>
    </dgm:pt>
    <dgm:pt modelId="{F60B84A3-1949-4774-84B7-56D69C301EFF}" type="pres">
      <dgm:prSet presAssocID="{4BA05D45-633A-426F-BA31-997364163A4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836695D-C25A-4819-99E6-7A4B35BA1789}" type="pres">
      <dgm:prSet presAssocID="{4BA05D45-633A-426F-BA31-997364163A4F}" presName="parSh" presStyleCnt="0"/>
      <dgm:spPr/>
    </dgm:pt>
    <dgm:pt modelId="{D21A9090-A036-410B-8691-8A2A4F3C9BFA}" type="pres">
      <dgm:prSet presAssocID="{4BA05D45-633A-426F-BA31-997364163A4F}" presName="lineNode" presStyleLbl="alignAccFollowNode1" presStyleIdx="0" presStyleCnt="18"/>
      <dgm:spPr/>
    </dgm:pt>
    <dgm:pt modelId="{F244ECC8-A1BA-4285-ABA3-C71D1EAF1E40}" type="pres">
      <dgm:prSet presAssocID="{4BA05D45-633A-426F-BA31-997364163A4F}" presName="lineArrowNode" presStyleLbl="alignAccFollowNode1" presStyleIdx="1" presStyleCnt="18"/>
      <dgm:spPr/>
    </dgm:pt>
    <dgm:pt modelId="{7F9A1F64-6E7A-44CB-8C3C-FA5132F3B5F2}" type="pres">
      <dgm:prSet presAssocID="{505BA6A1-2A98-4D60-81B3-CCF7BD27557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D604844-5A33-4AB8-A632-AA919D3BEA54}" type="pres">
      <dgm:prSet presAssocID="{505BA6A1-2A98-4D60-81B3-CCF7BD27557D}" presName="spacerBetweenCircleAndCallout" presStyleCnt="0">
        <dgm:presLayoutVars/>
      </dgm:prSet>
      <dgm:spPr/>
    </dgm:pt>
    <dgm:pt modelId="{57100FB5-DC9F-464B-8906-7A8FBB70F908}" type="pres">
      <dgm:prSet presAssocID="{4BA05D45-633A-426F-BA31-997364163A4F}" presName="nodeText" presStyleLbl="alignAccFollowNode1" presStyleIdx="2" presStyleCnt="18">
        <dgm:presLayoutVars>
          <dgm:bulletEnabled val="1"/>
        </dgm:presLayoutVars>
      </dgm:prSet>
      <dgm:spPr/>
    </dgm:pt>
    <dgm:pt modelId="{72CC8A2C-EB23-4544-9EF7-357B86312A48}" type="pres">
      <dgm:prSet presAssocID="{505BA6A1-2A98-4D60-81B3-CCF7BD27557D}" presName="sibTransComposite" presStyleCnt="0"/>
      <dgm:spPr/>
    </dgm:pt>
    <dgm:pt modelId="{1B6631F7-BEB9-45AF-B37B-B656546DAC14}" type="pres">
      <dgm:prSet presAssocID="{9326AD95-9CBF-4EC1-83F6-D8F60584610A}" presName="compositeNode" presStyleCnt="0"/>
      <dgm:spPr/>
    </dgm:pt>
    <dgm:pt modelId="{EC5EDF22-9AA6-4035-A782-AC157C98580D}" type="pres">
      <dgm:prSet presAssocID="{9326AD95-9CBF-4EC1-83F6-D8F60584610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0B4EC17-256C-4D1C-816E-7B152C763707}" type="pres">
      <dgm:prSet presAssocID="{9326AD95-9CBF-4EC1-83F6-D8F60584610A}" presName="parSh" presStyleCnt="0"/>
      <dgm:spPr/>
    </dgm:pt>
    <dgm:pt modelId="{BAAEE40E-0E67-467D-8021-AC77B641C7F8}" type="pres">
      <dgm:prSet presAssocID="{9326AD95-9CBF-4EC1-83F6-D8F60584610A}" presName="lineNode" presStyleLbl="alignAccFollowNode1" presStyleIdx="3" presStyleCnt="18"/>
      <dgm:spPr/>
    </dgm:pt>
    <dgm:pt modelId="{5A4F01EC-1F19-46FE-9CC9-CF67620E09A4}" type="pres">
      <dgm:prSet presAssocID="{9326AD95-9CBF-4EC1-83F6-D8F60584610A}" presName="lineArrowNode" presStyleLbl="alignAccFollowNode1" presStyleIdx="4" presStyleCnt="18"/>
      <dgm:spPr/>
    </dgm:pt>
    <dgm:pt modelId="{3D1CBF4F-DF0A-4873-AEAF-6B1A5F17F109}" type="pres">
      <dgm:prSet presAssocID="{3F0E3373-824E-489D-A716-7634C5AD47B5}" presName="sibTransNodeCircle" presStyleLbl="alignNode1" presStyleIdx="1" presStyleCnt="6">
        <dgm:presLayoutVars>
          <dgm:chMax val="0"/>
          <dgm:bulletEnabled/>
        </dgm:presLayoutVars>
      </dgm:prSet>
      <dgm:spPr/>
    </dgm:pt>
    <dgm:pt modelId="{52551EA2-0F67-4952-A298-60E02D99E122}" type="pres">
      <dgm:prSet presAssocID="{3F0E3373-824E-489D-A716-7634C5AD47B5}" presName="spacerBetweenCircleAndCallout" presStyleCnt="0">
        <dgm:presLayoutVars/>
      </dgm:prSet>
      <dgm:spPr/>
    </dgm:pt>
    <dgm:pt modelId="{A3D1A6FC-1F6E-4F25-AE99-2D449B3430F8}" type="pres">
      <dgm:prSet presAssocID="{9326AD95-9CBF-4EC1-83F6-D8F60584610A}" presName="nodeText" presStyleLbl="alignAccFollowNode1" presStyleIdx="5" presStyleCnt="18">
        <dgm:presLayoutVars>
          <dgm:bulletEnabled val="1"/>
        </dgm:presLayoutVars>
      </dgm:prSet>
      <dgm:spPr/>
    </dgm:pt>
    <dgm:pt modelId="{A62E914C-C1FC-4053-A0F6-598A2569A37B}" type="pres">
      <dgm:prSet presAssocID="{3F0E3373-824E-489D-A716-7634C5AD47B5}" presName="sibTransComposite" presStyleCnt="0"/>
      <dgm:spPr/>
    </dgm:pt>
    <dgm:pt modelId="{F750777B-11B4-4BB0-B8EE-D766D3BB50DA}" type="pres">
      <dgm:prSet presAssocID="{0C0F8267-59EC-4F77-92EE-7AD93FD988BB}" presName="compositeNode" presStyleCnt="0"/>
      <dgm:spPr/>
    </dgm:pt>
    <dgm:pt modelId="{8FF9E693-7C42-4BCA-AC2C-61E6712F2976}" type="pres">
      <dgm:prSet presAssocID="{0C0F8267-59EC-4F77-92EE-7AD93FD988B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584B33E-2356-4D2F-A75B-0E18A251B6B0}" type="pres">
      <dgm:prSet presAssocID="{0C0F8267-59EC-4F77-92EE-7AD93FD988BB}" presName="parSh" presStyleCnt="0"/>
      <dgm:spPr/>
    </dgm:pt>
    <dgm:pt modelId="{39C213EA-375C-40DD-8DFF-8091F8A9DE68}" type="pres">
      <dgm:prSet presAssocID="{0C0F8267-59EC-4F77-92EE-7AD93FD988BB}" presName="lineNode" presStyleLbl="alignAccFollowNode1" presStyleIdx="6" presStyleCnt="18"/>
      <dgm:spPr/>
    </dgm:pt>
    <dgm:pt modelId="{197FBEF7-C0C9-4415-AF57-6B509A3CC180}" type="pres">
      <dgm:prSet presAssocID="{0C0F8267-59EC-4F77-92EE-7AD93FD988BB}" presName="lineArrowNode" presStyleLbl="alignAccFollowNode1" presStyleIdx="7" presStyleCnt="18"/>
      <dgm:spPr/>
    </dgm:pt>
    <dgm:pt modelId="{F9A10CB4-79A0-4604-8BED-6EC685BF1176}" type="pres">
      <dgm:prSet presAssocID="{F8FE9DFA-F3C4-48E0-BB69-DB5A184E660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158093D-0027-4ACC-81AB-D85A3AAC8027}" type="pres">
      <dgm:prSet presAssocID="{F8FE9DFA-F3C4-48E0-BB69-DB5A184E6606}" presName="spacerBetweenCircleAndCallout" presStyleCnt="0">
        <dgm:presLayoutVars/>
      </dgm:prSet>
      <dgm:spPr/>
    </dgm:pt>
    <dgm:pt modelId="{3F2D7F42-1F17-46C9-976E-A7C2953F734E}" type="pres">
      <dgm:prSet presAssocID="{0C0F8267-59EC-4F77-92EE-7AD93FD988BB}" presName="nodeText" presStyleLbl="alignAccFollowNode1" presStyleIdx="8" presStyleCnt="18">
        <dgm:presLayoutVars>
          <dgm:bulletEnabled val="1"/>
        </dgm:presLayoutVars>
      </dgm:prSet>
      <dgm:spPr/>
    </dgm:pt>
    <dgm:pt modelId="{1BA901F3-8D51-4E8C-96E5-A13D7220D195}" type="pres">
      <dgm:prSet presAssocID="{F8FE9DFA-F3C4-48E0-BB69-DB5A184E6606}" presName="sibTransComposite" presStyleCnt="0"/>
      <dgm:spPr/>
    </dgm:pt>
    <dgm:pt modelId="{366D599F-D6E3-429A-8291-890C747CACA8}" type="pres">
      <dgm:prSet presAssocID="{BA0DA43C-3FE2-4602-BB48-6B06A09F046F}" presName="compositeNode" presStyleCnt="0"/>
      <dgm:spPr/>
    </dgm:pt>
    <dgm:pt modelId="{A75D1584-A3F4-475F-818E-C23B08F87C21}" type="pres">
      <dgm:prSet presAssocID="{BA0DA43C-3FE2-4602-BB48-6B06A09F046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F1F91D8-5CAE-48E3-8E5C-F16FD34DD806}" type="pres">
      <dgm:prSet presAssocID="{BA0DA43C-3FE2-4602-BB48-6B06A09F046F}" presName="parSh" presStyleCnt="0"/>
      <dgm:spPr/>
    </dgm:pt>
    <dgm:pt modelId="{A7DD5E9A-2DFE-4333-882D-B3BA97FC91BF}" type="pres">
      <dgm:prSet presAssocID="{BA0DA43C-3FE2-4602-BB48-6B06A09F046F}" presName="lineNode" presStyleLbl="alignAccFollowNode1" presStyleIdx="9" presStyleCnt="18"/>
      <dgm:spPr/>
    </dgm:pt>
    <dgm:pt modelId="{EDD18DA5-3007-49B6-85F2-E4890A9B7100}" type="pres">
      <dgm:prSet presAssocID="{BA0DA43C-3FE2-4602-BB48-6B06A09F046F}" presName="lineArrowNode" presStyleLbl="alignAccFollowNode1" presStyleIdx="10" presStyleCnt="18"/>
      <dgm:spPr/>
    </dgm:pt>
    <dgm:pt modelId="{3B923C27-A948-4FB5-9AD8-B18EDE03C3AE}" type="pres">
      <dgm:prSet presAssocID="{0A0A558C-1F28-466D-BE5F-5A3F09AB38AF}" presName="sibTransNodeCircle" presStyleLbl="alignNode1" presStyleIdx="3" presStyleCnt="6">
        <dgm:presLayoutVars>
          <dgm:chMax val="0"/>
          <dgm:bulletEnabled/>
        </dgm:presLayoutVars>
      </dgm:prSet>
      <dgm:spPr/>
    </dgm:pt>
    <dgm:pt modelId="{8D8AAC5A-7E09-4AC8-83D8-7D7B725125A2}" type="pres">
      <dgm:prSet presAssocID="{0A0A558C-1F28-466D-BE5F-5A3F09AB38AF}" presName="spacerBetweenCircleAndCallout" presStyleCnt="0">
        <dgm:presLayoutVars/>
      </dgm:prSet>
      <dgm:spPr/>
    </dgm:pt>
    <dgm:pt modelId="{6D35D55E-EAD9-4D69-B1C0-7FC673EB0B1A}" type="pres">
      <dgm:prSet presAssocID="{BA0DA43C-3FE2-4602-BB48-6B06A09F046F}" presName="nodeText" presStyleLbl="alignAccFollowNode1" presStyleIdx="11" presStyleCnt="18">
        <dgm:presLayoutVars>
          <dgm:bulletEnabled val="1"/>
        </dgm:presLayoutVars>
      </dgm:prSet>
      <dgm:spPr/>
    </dgm:pt>
    <dgm:pt modelId="{FC6D8BDD-4A55-4C66-9443-3BC2B5C1E058}" type="pres">
      <dgm:prSet presAssocID="{0A0A558C-1F28-466D-BE5F-5A3F09AB38AF}" presName="sibTransComposite" presStyleCnt="0"/>
      <dgm:spPr/>
    </dgm:pt>
    <dgm:pt modelId="{603C3C3C-0252-4BD2-AACB-B48C181E9C1D}" type="pres">
      <dgm:prSet presAssocID="{B5CD045D-1BE4-49F9-8BC3-BDA1C47F4A2E}" presName="compositeNode" presStyleCnt="0"/>
      <dgm:spPr/>
    </dgm:pt>
    <dgm:pt modelId="{8A3009D9-AF61-480F-9627-E86F290C026D}" type="pres">
      <dgm:prSet presAssocID="{B5CD045D-1BE4-49F9-8BC3-BDA1C47F4A2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2DE6EB8-275D-44EE-AAB1-BE9A6E85273C}" type="pres">
      <dgm:prSet presAssocID="{B5CD045D-1BE4-49F9-8BC3-BDA1C47F4A2E}" presName="parSh" presStyleCnt="0"/>
      <dgm:spPr/>
    </dgm:pt>
    <dgm:pt modelId="{57C1AD1B-C994-4DC2-B653-A2F02880D214}" type="pres">
      <dgm:prSet presAssocID="{B5CD045D-1BE4-49F9-8BC3-BDA1C47F4A2E}" presName="lineNode" presStyleLbl="alignAccFollowNode1" presStyleIdx="12" presStyleCnt="18"/>
      <dgm:spPr/>
    </dgm:pt>
    <dgm:pt modelId="{4497000E-6034-4FF7-8FDC-1AEB8FBC8DA8}" type="pres">
      <dgm:prSet presAssocID="{B5CD045D-1BE4-49F9-8BC3-BDA1C47F4A2E}" presName="lineArrowNode" presStyleLbl="alignAccFollowNode1" presStyleIdx="13" presStyleCnt="18"/>
      <dgm:spPr/>
    </dgm:pt>
    <dgm:pt modelId="{C387655B-A0B3-4814-8B1A-106F52E126D8}" type="pres">
      <dgm:prSet presAssocID="{244E08D6-5CF4-481D-97F3-865F11F5F2E7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99DFAEB-4DDE-4E57-87C7-3B8CBE43D380}" type="pres">
      <dgm:prSet presAssocID="{244E08D6-5CF4-481D-97F3-865F11F5F2E7}" presName="spacerBetweenCircleAndCallout" presStyleCnt="0">
        <dgm:presLayoutVars/>
      </dgm:prSet>
      <dgm:spPr/>
    </dgm:pt>
    <dgm:pt modelId="{4E197164-A88B-49B2-932B-0991CEA298E3}" type="pres">
      <dgm:prSet presAssocID="{B5CD045D-1BE4-49F9-8BC3-BDA1C47F4A2E}" presName="nodeText" presStyleLbl="alignAccFollowNode1" presStyleIdx="14" presStyleCnt="18">
        <dgm:presLayoutVars>
          <dgm:bulletEnabled val="1"/>
        </dgm:presLayoutVars>
      </dgm:prSet>
      <dgm:spPr/>
    </dgm:pt>
    <dgm:pt modelId="{E8A13FE3-F388-4A5D-89A2-0477CC7EFE81}" type="pres">
      <dgm:prSet presAssocID="{244E08D6-5CF4-481D-97F3-865F11F5F2E7}" presName="sibTransComposite" presStyleCnt="0"/>
      <dgm:spPr/>
    </dgm:pt>
    <dgm:pt modelId="{D0610A7D-07E8-4721-A4A9-31B1AC44295D}" type="pres">
      <dgm:prSet presAssocID="{72D06A17-85F5-4D76-9E15-BEFA2211F516}" presName="compositeNode" presStyleCnt="0"/>
      <dgm:spPr/>
    </dgm:pt>
    <dgm:pt modelId="{8F08067D-31C5-40BF-B4F3-D9708F9FD5D8}" type="pres">
      <dgm:prSet presAssocID="{72D06A17-85F5-4D76-9E15-BEFA2211F51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D757B5B-88FD-4591-B85D-F0615B6051D9}" type="pres">
      <dgm:prSet presAssocID="{72D06A17-85F5-4D76-9E15-BEFA2211F516}" presName="parSh" presStyleCnt="0"/>
      <dgm:spPr/>
    </dgm:pt>
    <dgm:pt modelId="{F43E3058-FD31-4AB2-8197-15F2280ECB98}" type="pres">
      <dgm:prSet presAssocID="{72D06A17-85F5-4D76-9E15-BEFA2211F516}" presName="lineNode" presStyleLbl="alignAccFollowNode1" presStyleIdx="15" presStyleCnt="18"/>
      <dgm:spPr/>
    </dgm:pt>
    <dgm:pt modelId="{E02A87D7-D145-492C-A800-8C2A4303FBB3}" type="pres">
      <dgm:prSet presAssocID="{72D06A17-85F5-4D76-9E15-BEFA2211F516}" presName="lineArrowNode" presStyleLbl="alignAccFollowNode1" presStyleIdx="16" presStyleCnt="18"/>
      <dgm:spPr/>
    </dgm:pt>
    <dgm:pt modelId="{AABC1823-B055-4516-AB93-209862A74BEA}" type="pres">
      <dgm:prSet presAssocID="{53DB2345-08F7-42F9-9AC1-C4A92AF611E8}" presName="sibTransNodeCircle" presStyleLbl="alignNode1" presStyleIdx="5" presStyleCnt="6">
        <dgm:presLayoutVars>
          <dgm:chMax val="0"/>
          <dgm:bulletEnabled/>
        </dgm:presLayoutVars>
      </dgm:prSet>
      <dgm:spPr/>
    </dgm:pt>
    <dgm:pt modelId="{80392EC2-F87E-41C2-9519-EB85586CF02F}" type="pres">
      <dgm:prSet presAssocID="{53DB2345-08F7-42F9-9AC1-C4A92AF611E8}" presName="spacerBetweenCircleAndCallout" presStyleCnt="0">
        <dgm:presLayoutVars/>
      </dgm:prSet>
      <dgm:spPr/>
    </dgm:pt>
    <dgm:pt modelId="{19547559-68E9-418A-B3B2-A18937BBCF61}" type="pres">
      <dgm:prSet presAssocID="{72D06A17-85F5-4D76-9E15-BEFA2211F516}" presName="nodeText" presStyleLbl="alignAccFollowNode1" presStyleIdx="17" presStyleCnt="18">
        <dgm:presLayoutVars>
          <dgm:bulletEnabled val="1"/>
        </dgm:presLayoutVars>
      </dgm:prSet>
      <dgm:spPr/>
    </dgm:pt>
  </dgm:ptLst>
  <dgm:cxnLst>
    <dgm:cxn modelId="{3A7F8101-86E3-413D-8E91-90B8115A21CB}" srcId="{7B8E2A3E-7E49-4E25-8536-EDC4DCDB8700}" destId="{0C0F8267-59EC-4F77-92EE-7AD93FD988BB}" srcOrd="2" destOrd="0" parTransId="{63FC4BD6-E0FA-41F7-A26B-476D580FE5CB}" sibTransId="{F8FE9DFA-F3C4-48E0-BB69-DB5A184E6606}"/>
    <dgm:cxn modelId="{7B72CD1A-5D9E-4C03-9FDC-12EF3ED72838}" srcId="{7B8E2A3E-7E49-4E25-8536-EDC4DCDB8700}" destId="{72D06A17-85F5-4D76-9E15-BEFA2211F516}" srcOrd="5" destOrd="0" parTransId="{964099FF-DE0B-49E1-BA47-8FA119A66DD1}" sibTransId="{53DB2345-08F7-42F9-9AC1-C4A92AF611E8}"/>
    <dgm:cxn modelId="{2F68251D-B11B-48DC-8C9D-FDEE81B829F2}" type="presOf" srcId="{3F0E3373-824E-489D-A716-7634C5AD47B5}" destId="{3D1CBF4F-DF0A-4873-AEAF-6B1A5F17F109}" srcOrd="0" destOrd="0" presId="urn:microsoft.com/office/officeart/2016/7/layout/LinearArrowProcessNumbered"/>
    <dgm:cxn modelId="{2DE36425-32BF-4947-A51E-738CEB0C5912}" type="presOf" srcId="{F8FE9DFA-F3C4-48E0-BB69-DB5A184E6606}" destId="{F9A10CB4-79A0-4604-8BED-6EC685BF1176}" srcOrd="0" destOrd="0" presId="urn:microsoft.com/office/officeart/2016/7/layout/LinearArrowProcessNumbered"/>
    <dgm:cxn modelId="{34FAA333-E22D-4779-BDFB-5997692A4425}" srcId="{7B8E2A3E-7E49-4E25-8536-EDC4DCDB8700}" destId="{9326AD95-9CBF-4EC1-83F6-D8F60584610A}" srcOrd="1" destOrd="0" parTransId="{F41425DD-7AE2-4DF5-9AB4-C761983725C4}" sibTransId="{3F0E3373-824E-489D-A716-7634C5AD47B5}"/>
    <dgm:cxn modelId="{1D134F46-A2B9-47E3-BBF0-FA56E6469B19}" type="presOf" srcId="{72D06A17-85F5-4D76-9E15-BEFA2211F516}" destId="{19547559-68E9-418A-B3B2-A18937BBCF61}" srcOrd="0" destOrd="0" presId="urn:microsoft.com/office/officeart/2016/7/layout/LinearArrowProcessNumbered"/>
    <dgm:cxn modelId="{9719EB46-0FB3-4F5C-B5FA-3F885B1E61DD}" srcId="{7B8E2A3E-7E49-4E25-8536-EDC4DCDB8700}" destId="{B5CD045D-1BE4-49F9-8BC3-BDA1C47F4A2E}" srcOrd="4" destOrd="0" parTransId="{6C223ED2-28AB-413B-B6A2-C98554DA04C7}" sibTransId="{244E08D6-5CF4-481D-97F3-865F11F5F2E7}"/>
    <dgm:cxn modelId="{4468DF6F-A8AE-4306-8FBE-815892B78ECA}" srcId="{7B8E2A3E-7E49-4E25-8536-EDC4DCDB8700}" destId="{BA0DA43C-3FE2-4602-BB48-6B06A09F046F}" srcOrd="3" destOrd="0" parTransId="{F83EF405-F106-4285-9DCC-5CA4D30AF8E7}" sibTransId="{0A0A558C-1F28-466D-BE5F-5A3F09AB38AF}"/>
    <dgm:cxn modelId="{F2EA3696-2633-46B6-9617-A024BB568910}" type="presOf" srcId="{53DB2345-08F7-42F9-9AC1-C4A92AF611E8}" destId="{AABC1823-B055-4516-AB93-209862A74BEA}" srcOrd="0" destOrd="0" presId="urn:microsoft.com/office/officeart/2016/7/layout/LinearArrowProcessNumbered"/>
    <dgm:cxn modelId="{1153DFA3-5A04-4F22-88B2-2EBBB1F341A5}" type="presOf" srcId="{9326AD95-9CBF-4EC1-83F6-D8F60584610A}" destId="{A3D1A6FC-1F6E-4F25-AE99-2D449B3430F8}" srcOrd="0" destOrd="0" presId="urn:microsoft.com/office/officeart/2016/7/layout/LinearArrowProcessNumbered"/>
    <dgm:cxn modelId="{82446DAC-0208-486F-97DE-BD8A0B607719}" type="presOf" srcId="{7B8E2A3E-7E49-4E25-8536-EDC4DCDB8700}" destId="{7149BF37-5F59-4474-90CE-44BCFAA23DF6}" srcOrd="0" destOrd="0" presId="urn:microsoft.com/office/officeart/2016/7/layout/LinearArrowProcessNumbered"/>
    <dgm:cxn modelId="{E57D10B7-3B98-4DD2-ABF8-752B2692804B}" type="presOf" srcId="{B5CD045D-1BE4-49F9-8BC3-BDA1C47F4A2E}" destId="{4E197164-A88B-49B2-932B-0991CEA298E3}" srcOrd="0" destOrd="0" presId="urn:microsoft.com/office/officeart/2016/7/layout/LinearArrowProcessNumbered"/>
    <dgm:cxn modelId="{DD7DB5BA-1D1A-4B84-8484-F3E61D5658F4}" srcId="{7B8E2A3E-7E49-4E25-8536-EDC4DCDB8700}" destId="{4BA05D45-633A-426F-BA31-997364163A4F}" srcOrd="0" destOrd="0" parTransId="{AB083E97-A689-4AE9-8B8E-382420B44F23}" sibTransId="{505BA6A1-2A98-4D60-81B3-CCF7BD27557D}"/>
    <dgm:cxn modelId="{20A6EEE1-8E0A-4AC5-950F-4BC51E9AFE34}" type="presOf" srcId="{244E08D6-5CF4-481D-97F3-865F11F5F2E7}" destId="{C387655B-A0B3-4814-8B1A-106F52E126D8}" srcOrd="0" destOrd="0" presId="urn:microsoft.com/office/officeart/2016/7/layout/LinearArrowProcessNumbered"/>
    <dgm:cxn modelId="{410684E5-FF0D-47E2-8DA1-9627C3026782}" type="presOf" srcId="{BA0DA43C-3FE2-4602-BB48-6B06A09F046F}" destId="{6D35D55E-EAD9-4D69-B1C0-7FC673EB0B1A}" srcOrd="0" destOrd="0" presId="urn:microsoft.com/office/officeart/2016/7/layout/LinearArrowProcessNumbered"/>
    <dgm:cxn modelId="{FBF14FF2-DD95-4870-B6A8-0308C4A3AE85}" type="presOf" srcId="{4BA05D45-633A-426F-BA31-997364163A4F}" destId="{57100FB5-DC9F-464B-8906-7A8FBB70F908}" srcOrd="0" destOrd="0" presId="urn:microsoft.com/office/officeart/2016/7/layout/LinearArrowProcessNumbered"/>
    <dgm:cxn modelId="{AA4627F3-F07E-45AF-BF7A-E740ED0C14B3}" type="presOf" srcId="{0C0F8267-59EC-4F77-92EE-7AD93FD988BB}" destId="{3F2D7F42-1F17-46C9-976E-A7C2953F734E}" srcOrd="0" destOrd="0" presId="urn:microsoft.com/office/officeart/2016/7/layout/LinearArrowProcessNumbered"/>
    <dgm:cxn modelId="{5B2CA4F3-BB48-4EF0-BC61-7A4035060493}" type="presOf" srcId="{505BA6A1-2A98-4D60-81B3-CCF7BD27557D}" destId="{7F9A1F64-6E7A-44CB-8C3C-FA5132F3B5F2}" srcOrd="0" destOrd="0" presId="urn:microsoft.com/office/officeart/2016/7/layout/LinearArrowProcessNumbered"/>
    <dgm:cxn modelId="{E72C9BF6-D2FC-4A10-9E23-3EDD3FC86722}" type="presOf" srcId="{0A0A558C-1F28-466D-BE5F-5A3F09AB38AF}" destId="{3B923C27-A948-4FB5-9AD8-B18EDE03C3AE}" srcOrd="0" destOrd="0" presId="urn:microsoft.com/office/officeart/2016/7/layout/LinearArrowProcessNumbered"/>
    <dgm:cxn modelId="{D3C97208-A58B-41AB-8AA7-E22FB2295E17}" type="presParOf" srcId="{7149BF37-5F59-4474-90CE-44BCFAA23DF6}" destId="{1CE38871-8FA2-4A2D-A64A-9A5B5D8C4D8C}" srcOrd="0" destOrd="0" presId="urn:microsoft.com/office/officeart/2016/7/layout/LinearArrowProcessNumbered"/>
    <dgm:cxn modelId="{BE94205B-4E62-48CD-A084-AC32CAB0B6BB}" type="presParOf" srcId="{1CE38871-8FA2-4A2D-A64A-9A5B5D8C4D8C}" destId="{F60B84A3-1949-4774-84B7-56D69C301EFF}" srcOrd="0" destOrd="0" presId="urn:microsoft.com/office/officeart/2016/7/layout/LinearArrowProcessNumbered"/>
    <dgm:cxn modelId="{99B76823-FF1D-4B4C-84AD-9C0BF949A035}" type="presParOf" srcId="{1CE38871-8FA2-4A2D-A64A-9A5B5D8C4D8C}" destId="{7836695D-C25A-4819-99E6-7A4B35BA1789}" srcOrd="1" destOrd="0" presId="urn:microsoft.com/office/officeart/2016/7/layout/LinearArrowProcessNumbered"/>
    <dgm:cxn modelId="{74C44C57-6DBD-4E3F-89CB-DD27568085E5}" type="presParOf" srcId="{7836695D-C25A-4819-99E6-7A4B35BA1789}" destId="{D21A9090-A036-410B-8691-8A2A4F3C9BFA}" srcOrd="0" destOrd="0" presId="urn:microsoft.com/office/officeart/2016/7/layout/LinearArrowProcessNumbered"/>
    <dgm:cxn modelId="{13263BF6-21B4-44E4-89FE-4F438B6A75D2}" type="presParOf" srcId="{7836695D-C25A-4819-99E6-7A4B35BA1789}" destId="{F244ECC8-A1BA-4285-ABA3-C71D1EAF1E40}" srcOrd="1" destOrd="0" presId="urn:microsoft.com/office/officeart/2016/7/layout/LinearArrowProcessNumbered"/>
    <dgm:cxn modelId="{912B585B-2CA1-41F3-8230-311568B0F831}" type="presParOf" srcId="{7836695D-C25A-4819-99E6-7A4B35BA1789}" destId="{7F9A1F64-6E7A-44CB-8C3C-FA5132F3B5F2}" srcOrd="2" destOrd="0" presId="urn:microsoft.com/office/officeart/2016/7/layout/LinearArrowProcessNumbered"/>
    <dgm:cxn modelId="{59206DF2-5AAE-4F82-A3F6-DC790E6EDFFD}" type="presParOf" srcId="{7836695D-C25A-4819-99E6-7A4B35BA1789}" destId="{1D604844-5A33-4AB8-A632-AA919D3BEA54}" srcOrd="3" destOrd="0" presId="urn:microsoft.com/office/officeart/2016/7/layout/LinearArrowProcessNumbered"/>
    <dgm:cxn modelId="{C27CAE25-B1C4-4149-937A-20E8A781F5C4}" type="presParOf" srcId="{1CE38871-8FA2-4A2D-A64A-9A5B5D8C4D8C}" destId="{57100FB5-DC9F-464B-8906-7A8FBB70F908}" srcOrd="2" destOrd="0" presId="urn:microsoft.com/office/officeart/2016/7/layout/LinearArrowProcessNumbered"/>
    <dgm:cxn modelId="{E0419DAF-A4D9-4678-AFD0-EDF8B5E5C320}" type="presParOf" srcId="{7149BF37-5F59-4474-90CE-44BCFAA23DF6}" destId="{72CC8A2C-EB23-4544-9EF7-357B86312A48}" srcOrd="1" destOrd="0" presId="urn:microsoft.com/office/officeart/2016/7/layout/LinearArrowProcessNumbered"/>
    <dgm:cxn modelId="{79E03A24-5061-49B9-9A98-58F51F239A30}" type="presParOf" srcId="{7149BF37-5F59-4474-90CE-44BCFAA23DF6}" destId="{1B6631F7-BEB9-45AF-B37B-B656546DAC14}" srcOrd="2" destOrd="0" presId="urn:microsoft.com/office/officeart/2016/7/layout/LinearArrowProcessNumbered"/>
    <dgm:cxn modelId="{BB420711-41C0-4007-BC2F-D5303A11B5CD}" type="presParOf" srcId="{1B6631F7-BEB9-45AF-B37B-B656546DAC14}" destId="{EC5EDF22-9AA6-4035-A782-AC157C98580D}" srcOrd="0" destOrd="0" presId="urn:microsoft.com/office/officeart/2016/7/layout/LinearArrowProcessNumbered"/>
    <dgm:cxn modelId="{2DDEDD19-1F9D-4488-83F3-A630CF1066E9}" type="presParOf" srcId="{1B6631F7-BEB9-45AF-B37B-B656546DAC14}" destId="{A0B4EC17-256C-4D1C-816E-7B152C763707}" srcOrd="1" destOrd="0" presId="urn:microsoft.com/office/officeart/2016/7/layout/LinearArrowProcessNumbered"/>
    <dgm:cxn modelId="{DD2E1D30-4EE1-438D-A945-A10EF8020924}" type="presParOf" srcId="{A0B4EC17-256C-4D1C-816E-7B152C763707}" destId="{BAAEE40E-0E67-467D-8021-AC77B641C7F8}" srcOrd="0" destOrd="0" presId="urn:microsoft.com/office/officeart/2016/7/layout/LinearArrowProcessNumbered"/>
    <dgm:cxn modelId="{DC34DFE7-2B9C-4A2A-AFD0-DC128EB1E43B}" type="presParOf" srcId="{A0B4EC17-256C-4D1C-816E-7B152C763707}" destId="{5A4F01EC-1F19-46FE-9CC9-CF67620E09A4}" srcOrd="1" destOrd="0" presId="urn:microsoft.com/office/officeart/2016/7/layout/LinearArrowProcessNumbered"/>
    <dgm:cxn modelId="{0D766A05-6D35-48C9-9598-1501EDC251EE}" type="presParOf" srcId="{A0B4EC17-256C-4D1C-816E-7B152C763707}" destId="{3D1CBF4F-DF0A-4873-AEAF-6B1A5F17F109}" srcOrd="2" destOrd="0" presId="urn:microsoft.com/office/officeart/2016/7/layout/LinearArrowProcessNumbered"/>
    <dgm:cxn modelId="{904B283A-24DA-4D9E-AEB3-C778C6E02B1B}" type="presParOf" srcId="{A0B4EC17-256C-4D1C-816E-7B152C763707}" destId="{52551EA2-0F67-4952-A298-60E02D99E122}" srcOrd="3" destOrd="0" presId="urn:microsoft.com/office/officeart/2016/7/layout/LinearArrowProcessNumbered"/>
    <dgm:cxn modelId="{1E54C323-5992-4ADA-B276-1C0403C1616E}" type="presParOf" srcId="{1B6631F7-BEB9-45AF-B37B-B656546DAC14}" destId="{A3D1A6FC-1F6E-4F25-AE99-2D449B3430F8}" srcOrd="2" destOrd="0" presId="urn:microsoft.com/office/officeart/2016/7/layout/LinearArrowProcessNumbered"/>
    <dgm:cxn modelId="{CA865BB4-9376-41C1-B075-1D08DF663363}" type="presParOf" srcId="{7149BF37-5F59-4474-90CE-44BCFAA23DF6}" destId="{A62E914C-C1FC-4053-A0F6-598A2569A37B}" srcOrd="3" destOrd="0" presId="urn:microsoft.com/office/officeart/2016/7/layout/LinearArrowProcessNumbered"/>
    <dgm:cxn modelId="{0310430B-5956-4F6F-922C-1434AF106811}" type="presParOf" srcId="{7149BF37-5F59-4474-90CE-44BCFAA23DF6}" destId="{F750777B-11B4-4BB0-B8EE-D766D3BB50DA}" srcOrd="4" destOrd="0" presId="urn:microsoft.com/office/officeart/2016/7/layout/LinearArrowProcessNumbered"/>
    <dgm:cxn modelId="{EDAB8879-E68A-4E17-8C2A-29B6E586E5C1}" type="presParOf" srcId="{F750777B-11B4-4BB0-B8EE-D766D3BB50DA}" destId="{8FF9E693-7C42-4BCA-AC2C-61E6712F2976}" srcOrd="0" destOrd="0" presId="urn:microsoft.com/office/officeart/2016/7/layout/LinearArrowProcessNumbered"/>
    <dgm:cxn modelId="{BC4A981E-06B7-4CF8-8A34-6023C87810A3}" type="presParOf" srcId="{F750777B-11B4-4BB0-B8EE-D766D3BB50DA}" destId="{9584B33E-2356-4D2F-A75B-0E18A251B6B0}" srcOrd="1" destOrd="0" presId="urn:microsoft.com/office/officeart/2016/7/layout/LinearArrowProcessNumbered"/>
    <dgm:cxn modelId="{1422E112-2CD9-4D57-A773-CE51B1BC75C3}" type="presParOf" srcId="{9584B33E-2356-4D2F-A75B-0E18A251B6B0}" destId="{39C213EA-375C-40DD-8DFF-8091F8A9DE68}" srcOrd="0" destOrd="0" presId="urn:microsoft.com/office/officeart/2016/7/layout/LinearArrowProcessNumbered"/>
    <dgm:cxn modelId="{726354CB-722A-432C-9192-4D7B07B3B774}" type="presParOf" srcId="{9584B33E-2356-4D2F-A75B-0E18A251B6B0}" destId="{197FBEF7-C0C9-4415-AF57-6B509A3CC180}" srcOrd="1" destOrd="0" presId="urn:microsoft.com/office/officeart/2016/7/layout/LinearArrowProcessNumbered"/>
    <dgm:cxn modelId="{C9A90458-6971-47B1-ACE4-F27FD8D8E6F5}" type="presParOf" srcId="{9584B33E-2356-4D2F-A75B-0E18A251B6B0}" destId="{F9A10CB4-79A0-4604-8BED-6EC685BF1176}" srcOrd="2" destOrd="0" presId="urn:microsoft.com/office/officeart/2016/7/layout/LinearArrowProcessNumbered"/>
    <dgm:cxn modelId="{D7B01C88-9E52-4B08-99DC-A5DF1E57321D}" type="presParOf" srcId="{9584B33E-2356-4D2F-A75B-0E18A251B6B0}" destId="{6158093D-0027-4ACC-81AB-D85A3AAC8027}" srcOrd="3" destOrd="0" presId="urn:microsoft.com/office/officeart/2016/7/layout/LinearArrowProcessNumbered"/>
    <dgm:cxn modelId="{88C2C372-289C-4789-A99D-759AF0FA6685}" type="presParOf" srcId="{F750777B-11B4-4BB0-B8EE-D766D3BB50DA}" destId="{3F2D7F42-1F17-46C9-976E-A7C2953F734E}" srcOrd="2" destOrd="0" presId="urn:microsoft.com/office/officeart/2016/7/layout/LinearArrowProcessNumbered"/>
    <dgm:cxn modelId="{6822569E-74B3-47B8-94FB-81D8A785A5FD}" type="presParOf" srcId="{7149BF37-5F59-4474-90CE-44BCFAA23DF6}" destId="{1BA901F3-8D51-4E8C-96E5-A13D7220D195}" srcOrd="5" destOrd="0" presId="urn:microsoft.com/office/officeart/2016/7/layout/LinearArrowProcessNumbered"/>
    <dgm:cxn modelId="{375D9082-77F2-41BF-A209-7052E68BF4A7}" type="presParOf" srcId="{7149BF37-5F59-4474-90CE-44BCFAA23DF6}" destId="{366D599F-D6E3-429A-8291-890C747CACA8}" srcOrd="6" destOrd="0" presId="urn:microsoft.com/office/officeart/2016/7/layout/LinearArrowProcessNumbered"/>
    <dgm:cxn modelId="{48F48431-CF38-45C6-AB0A-F3221991590D}" type="presParOf" srcId="{366D599F-D6E3-429A-8291-890C747CACA8}" destId="{A75D1584-A3F4-475F-818E-C23B08F87C21}" srcOrd="0" destOrd="0" presId="urn:microsoft.com/office/officeart/2016/7/layout/LinearArrowProcessNumbered"/>
    <dgm:cxn modelId="{D3EE037D-43A2-4D6D-A306-EF8A532D309D}" type="presParOf" srcId="{366D599F-D6E3-429A-8291-890C747CACA8}" destId="{1F1F91D8-5CAE-48E3-8E5C-F16FD34DD806}" srcOrd="1" destOrd="0" presId="urn:microsoft.com/office/officeart/2016/7/layout/LinearArrowProcessNumbered"/>
    <dgm:cxn modelId="{9747641E-E1F3-4D80-B46F-53FB2B6524DF}" type="presParOf" srcId="{1F1F91D8-5CAE-48E3-8E5C-F16FD34DD806}" destId="{A7DD5E9A-2DFE-4333-882D-B3BA97FC91BF}" srcOrd="0" destOrd="0" presId="urn:microsoft.com/office/officeart/2016/7/layout/LinearArrowProcessNumbered"/>
    <dgm:cxn modelId="{0EBBC8B6-5C38-4FE2-A9F7-54704EB2527F}" type="presParOf" srcId="{1F1F91D8-5CAE-48E3-8E5C-F16FD34DD806}" destId="{EDD18DA5-3007-49B6-85F2-E4890A9B7100}" srcOrd="1" destOrd="0" presId="urn:microsoft.com/office/officeart/2016/7/layout/LinearArrowProcessNumbered"/>
    <dgm:cxn modelId="{2DBC1F4E-94BE-483E-9171-976A822B5036}" type="presParOf" srcId="{1F1F91D8-5CAE-48E3-8E5C-F16FD34DD806}" destId="{3B923C27-A948-4FB5-9AD8-B18EDE03C3AE}" srcOrd="2" destOrd="0" presId="urn:microsoft.com/office/officeart/2016/7/layout/LinearArrowProcessNumbered"/>
    <dgm:cxn modelId="{D73ED47F-EC88-4274-92E1-2034506378AD}" type="presParOf" srcId="{1F1F91D8-5CAE-48E3-8E5C-F16FD34DD806}" destId="{8D8AAC5A-7E09-4AC8-83D8-7D7B725125A2}" srcOrd="3" destOrd="0" presId="urn:microsoft.com/office/officeart/2016/7/layout/LinearArrowProcessNumbered"/>
    <dgm:cxn modelId="{D83111FC-77AB-4BC9-AB64-AA0B35928DAC}" type="presParOf" srcId="{366D599F-D6E3-429A-8291-890C747CACA8}" destId="{6D35D55E-EAD9-4D69-B1C0-7FC673EB0B1A}" srcOrd="2" destOrd="0" presId="urn:microsoft.com/office/officeart/2016/7/layout/LinearArrowProcessNumbered"/>
    <dgm:cxn modelId="{29A62511-2A69-417A-A711-F11FE162FAC8}" type="presParOf" srcId="{7149BF37-5F59-4474-90CE-44BCFAA23DF6}" destId="{FC6D8BDD-4A55-4C66-9443-3BC2B5C1E058}" srcOrd="7" destOrd="0" presId="urn:microsoft.com/office/officeart/2016/7/layout/LinearArrowProcessNumbered"/>
    <dgm:cxn modelId="{31E56D99-3D7F-43F9-A997-D9E75A82849E}" type="presParOf" srcId="{7149BF37-5F59-4474-90CE-44BCFAA23DF6}" destId="{603C3C3C-0252-4BD2-AACB-B48C181E9C1D}" srcOrd="8" destOrd="0" presId="urn:microsoft.com/office/officeart/2016/7/layout/LinearArrowProcessNumbered"/>
    <dgm:cxn modelId="{5030E000-C703-418A-9A8D-2B6A5F2B1402}" type="presParOf" srcId="{603C3C3C-0252-4BD2-AACB-B48C181E9C1D}" destId="{8A3009D9-AF61-480F-9627-E86F290C026D}" srcOrd="0" destOrd="0" presId="urn:microsoft.com/office/officeart/2016/7/layout/LinearArrowProcessNumbered"/>
    <dgm:cxn modelId="{DBD94DCD-0C6A-4DE6-AA86-D07F9BF22244}" type="presParOf" srcId="{603C3C3C-0252-4BD2-AACB-B48C181E9C1D}" destId="{B2DE6EB8-275D-44EE-AAB1-BE9A6E85273C}" srcOrd="1" destOrd="0" presId="urn:microsoft.com/office/officeart/2016/7/layout/LinearArrowProcessNumbered"/>
    <dgm:cxn modelId="{EDD3C1B9-EC44-4ADC-ACAE-A49C8FF2EE7C}" type="presParOf" srcId="{B2DE6EB8-275D-44EE-AAB1-BE9A6E85273C}" destId="{57C1AD1B-C994-4DC2-B653-A2F02880D214}" srcOrd="0" destOrd="0" presId="urn:microsoft.com/office/officeart/2016/7/layout/LinearArrowProcessNumbered"/>
    <dgm:cxn modelId="{E4E601C0-45F3-4702-BA17-3E47E4FCD66B}" type="presParOf" srcId="{B2DE6EB8-275D-44EE-AAB1-BE9A6E85273C}" destId="{4497000E-6034-4FF7-8FDC-1AEB8FBC8DA8}" srcOrd="1" destOrd="0" presId="urn:microsoft.com/office/officeart/2016/7/layout/LinearArrowProcessNumbered"/>
    <dgm:cxn modelId="{7E9A0F36-A109-4BB3-9038-A2F57F62A0A3}" type="presParOf" srcId="{B2DE6EB8-275D-44EE-AAB1-BE9A6E85273C}" destId="{C387655B-A0B3-4814-8B1A-106F52E126D8}" srcOrd="2" destOrd="0" presId="urn:microsoft.com/office/officeart/2016/7/layout/LinearArrowProcessNumbered"/>
    <dgm:cxn modelId="{43AF2D48-C0BC-4823-810F-0E08262CD98C}" type="presParOf" srcId="{B2DE6EB8-275D-44EE-AAB1-BE9A6E85273C}" destId="{D99DFAEB-4DDE-4E57-87C7-3B8CBE43D380}" srcOrd="3" destOrd="0" presId="urn:microsoft.com/office/officeart/2016/7/layout/LinearArrowProcessNumbered"/>
    <dgm:cxn modelId="{5E1F1737-E645-4630-8F4E-48B637962751}" type="presParOf" srcId="{603C3C3C-0252-4BD2-AACB-B48C181E9C1D}" destId="{4E197164-A88B-49B2-932B-0991CEA298E3}" srcOrd="2" destOrd="0" presId="urn:microsoft.com/office/officeart/2016/7/layout/LinearArrowProcessNumbered"/>
    <dgm:cxn modelId="{ED95179B-97C1-4889-892A-8C5C58A788E9}" type="presParOf" srcId="{7149BF37-5F59-4474-90CE-44BCFAA23DF6}" destId="{E8A13FE3-F388-4A5D-89A2-0477CC7EFE81}" srcOrd="9" destOrd="0" presId="urn:microsoft.com/office/officeart/2016/7/layout/LinearArrowProcessNumbered"/>
    <dgm:cxn modelId="{C89313CD-8D3B-4CA4-8F97-9BC9DC5191B7}" type="presParOf" srcId="{7149BF37-5F59-4474-90CE-44BCFAA23DF6}" destId="{D0610A7D-07E8-4721-A4A9-31B1AC44295D}" srcOrd="10" destOrd="0" presId="urn:microsoft.com/office/officeart/2016/7/layout/LinearArrowProcessNumbered"/>
    <dgm:cxn modelId="{2F411265-0704-4077-BF35-4F20E5C11D92}" type="presParOf" srcId="{D0610A7D-07E8-4721-A4A9-31B1AC44295D}" destId="{8F08067D-31C5-40BF-B4F3-D9708F9FD5D8}" srcOrd="0" destOrd="0" presId="urn:microsoft.com/office/officeart/2016/7/layout/LinearArrowProcessNumbered"/>
    <dgm:cxn modelId="{0F07C1F3-978C-4718-802D-FE257D289C22}" type="presParOf" srcId="{D0610A7D-07E8-4721-A4A9-31B1AC44295D}" destId="{3D757B5B-88FD-4591-B85D-F0615B6051D9}" srcOrd="1" destOrd="0" presId="urn:microsoft.com/office/officeart/2016/7/layout/LinearArrowProcessNumbered"/>
    <dgm:cxn modelId="{B74669F6-0F90-478E-BA18-BBC2AE04061D}" type="presParOf" srcId="{3D757B5B-88FD-4591-B85D-F0615B6051D9}" destId="{F43E3058-FD31-4AB2-8197-15F2280ECB98}" srcOrd="0" destOrd="0" presId="urn:microsoft.com/office/officeart/2016/7/layout/LinearArrowProcessNumbered"/>
    <dgm:cxn modelId="{D3D22057-BA84-4428-9FDF-2C1E1DE6F1A0}" type="presParOf" srcId="{3D757B5B-88FD-4591-B85D-F0615B6051D9}" destId="{E02A87D7-D145-492C-A800-8C2A4303FBB3}" srcOrd="1" destOrd="0" presId="urn:microsoft.com/office/officeart/2016/7/layout/LinearArrowProcessNumbered"/>
    <dgm:cxn modelId="{4E8CFB89-A404-45CB-AE85-C5C316C527D1}" type="presParOf" srcId="{3D757B5B-88FD-4591-B85D-F0615B6051D9}" destId="{AABC1823-B055-4516-AB93-209862A74BEA}" srcOrd="2" destOrd="0" presId="urn:microsoft.com/office/officeart/2016/7/layout/LinearArrowProcessNumbered"/>
    <dgm:cxn modelId="{9628C83B-78F7-41B4-9F20-E69E03AEAF47}" type="presParOf" srcId="{3D757B5B-88FD-4591-B85D-F0615B6051D9}" destId="{80392EC2-F87E-41C2-9519-EB85586CF02F}" srcOrd="3" destOrd="0" presId="urn:microsoft.com/office/officeart/2016/7/layout/LinearArrowProcessNumbered"/>
    <dgm:cxn modelId="{C1129A02-9A50-4C04-9BCC-F7BACAFDDAD1}" type="presParOf" srcId="{D0610A7D-07E8-4721-A4A9-31B1AC44295D}" destId="{19547559-68E9-418A-B3B2-A18937BBCF61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1A9090-A036-410B-8691-8A2A4F3C9BFA}">
      <dsp:nvSpPr>
        <dsp:cNvPr id="0" name=""/>
        <dsp:cNvSpPr/>
      </dsp:nvSpPr>
      <dsp:spPr>
        <a:xfrm>
          <a:off x="859659" y="415362"/>
          <a:ext cx="683717" cy="7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4ECC8-A1BA-4285-ABA3-C71D1EAF1E40}">
      <dsp:nvSpPr>
        <dsp:cNvPr id="0" name=""/>
        <dsp:cNvSpPr/>
      </dsp:nvSpPr>
      <dsp:spPr>
        <a:xfrm>
          <a:off x="1584399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A1F64-6E7A-44CB-8C3C-FA5132F3B5F2}">
      <dsp:nvSpPr>
        <dsp:cNvPr id="0" name=""/>
        <dsp:cNvSpPr/>
      </dsp:nvSpPr>
      <dsp:spPr>
        <a:xfrm>
          <a:off x="446764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542666" y="183869"/>
        <a:ext cx="463056" cy="463056"/>
      </dsp:txXfrm>
    </dsp:sp>
    <dsp:sp modelId="{57100FB5-DC9F-464B-8906-7A8FBB70F908}">
      <dsp:nvSpPr>
        <dsp:cNvPr id="0" name=""/>
        <dsp:cNvSpPr/>
      </dsp:nvSpPr>
      <dsp:spPr>
        <a:xfrm>
          <a:off x="5012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Understand the benefits of training and identify where training can be useful</a:t>
          </a:r>
          <a:endParaRPr lang="en-US" sz="1100" kern="1200"/>
        </a:p>
      </dsp:txBody>
      <dsp:txXfrm>
        <a:off x="5012" y="1216101"/>
        <a:ext cx="1538364" cy="1657927"/>
      </dsp:txXfrm>
    </dsp:sp>
    <dsp:sp modelId="{BAAEE40E-0E67-467D-8021-AC77B641C7F8}">
      <dsp:nvSpPr>
        <dsp:cNvPr id="0" name=""/>
        <dsp:cNvSpPr/>
      </dsp:nvSpPr>
      <dsp:spPr>
        <a:xfrm>
          <a:off x="1714306" y="415362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F01EC-1F19-46FE-9CC9-CF67620E09A4}">
      <dsp:nvSpPr>
        <dsp:cNvPr id="0" name=""/>
        <dsp:cNvSpPr/>
      </dsp:nvSpPr>
      <dsp:spPr>
        <a:xfrm>
          <a:off x="3293693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CBF4F-DF0A-4873-AEAF-6B1A5F17F109}">
      <dsp:nvSpPr>
        <dsp:cNvPr id="0" name=""/>
        <dsp:cNvSpPr/>
      </dsp:nvSpPr>
      <dsp:spPr>
        <a:xfrm>
          <a:off x="2156057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2</a:t>
          </a:r>
        </a:p>
      </dsp:txBody>
      <dsp:txXfrm>
        <a:off x="2251959" y="183869"/>
        <a:ext cx="463056" cy="463056"/>
      </dsp:txXfrm>
    </dsp:sp>
    <dsp:sp modelId="{A3D1A6FC-1F6E-4F25-AE99-2D449B3430F8}">
      <dsp:nvSpPr>
        <dsp:cNvPr id="0" name=""/>
        <dsp:cNvSpPr/>
      </dsp:nvSpPr>
      <dsp:spPr>
        <a:xfrm>
          <a:off x="1714306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Get to grips with the Systematic Training Cycle</a:t>
          </a:r>
          <a:endParaRPr lang="en-US" sz="1100" kern="1200"/>
        </a:p>
      </dsp:txBody>
      <dsp:txXfrm>
        <a:off x="1714306" y="1216101"/>
        <a:ext cx="1538364" cy="1657927"/>
      </dsp:txXfrm>
    </dsp:sp>
    <dsp:sp modelId="{39C213EA-375C-40DD-8DFF-8091F8A9DE68}">
      <dsp:nvSpPr>
        <dsp:cNvPr id="0" name=""/>
        <dsp:cNvSpPr/>
      </dsp:nvSpPr>
      <dsp:spPr>
        <a:xfrm>
          <a:off x="3423599" y="415362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FBEF7-C0C9-4415-AF57-6B509A3CC180}">
      <dsp:nvSpPr>
        <dsp:cNvPr id="0" name=""/>
        <dsp:cNvSpPr/>
      </dsp:nvSpPr>
      <dsp:spPr>
        <a:xfrm>
          <a:off x="5002986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10CB4-79A0-4604-8BED-6EC685BF1176}">
      <dsp:nvSpPr>
        <dsp:cNvPr id="0" name=""/>
        <dsp:cNvSpPr/>
      </dsp:nvSpPr>
      <dsp:spPr>
        <a:xfrm>
          <a:off x="3865351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3961253" y="183869"/>
        <a:ext cx="463056" cy="463056"/>
      </dsp:txXfrm>
    </dsp:sp>
    <dsp:sp modelId="{3F2D7F42-1F17-46C9-976E-A7C2953F734E}">
      <dsp:nvSpPr>
        <dsp:cNvPr id="0" name=""/>
        <dsp:cNvSpPr/>
      </dsp:nvSpPr>
      <dsp:spPr>
        <a:xfrm>
          <a:off x="3423599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Discuss the various learning interventions and understand the advantages and disadvantages these may bring</a:t>
          </a:r>
          <a:endParaRPr lang="en-US" sz="1100" kern="1200"/>
        </a:p>
      </dsp:txBody>
      <dsp:txXfrm>
        <a:off x="3423599" y="1216101"/>
        <a:ext cx="1538364" cy="1657927"/>
      </dsp:txXfrm>
    </dsp:sp>
    <dsp:sp modelId="{A7DD5E9A-2DFE-4333-882D-B3BA97FC91BF}">
      <dsp:nvSpPr>
        <dsp:cNvPr id="0" name=""/>
        <dsp:cNvSpPr/>
      </dsp:nvSpPr>
      <dsp:spPr>
        <a:xfrm>
          <a:off x="5132893" y="415362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18DA5-3007-49B6-85F2-E4890A9B7100}">
      <dsp:nvSpPr>
        <dsp:cNvPr id="0" name=""/>
        <dsp:cNvSpPr/>
      </dsp:nvSpPr>
      <dsp:spPr>
        <a:xfrm>
          <a:off x="6712280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23C27-A948-4FB5-9AD8-B18EDE03C3AE}">
      <dsp:nvSpPr>
        <dsp:cNvPr id="0" name=""/>
        <dsp:cNvSpPr/>
      </dsp:nvSpPr>
      <dsp:spPr>
        <a:xfrm>
          <a:off x="5574644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4</a:t>
          </a:r>
        </a:p>
      </dsp:txBody>
      <dsp:txXfrm>
        <a:off x="5670546" y="183869"/>
        <a:ext cx="463056" cy="463056"/>
      </dsp:txXfrm>
    </dsp:sp>
    <dsp:sp modelId="{6D35D55E-EAD9-4D69-B1C0-7FC673EB0B1A}">
      <dsp:nvSpPr>
        <dsp:cNvPr id="0" name=""/>
        <dsp:cNvSpPr/>
      </dsp:nvSpPr>
      <dsp:spPr>
        <a:xfrm>
          <a:off x="5132893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Understand why we evaluate training</a:t>
          </a:r>
          <a:endParaRPr lang="en-US" sz="1100" kern="1200"/>
        </a:p>
      </dsp:txBody>
      <dsp:txXfrm>
        <a:off x="5132893" y="1216101"/>
        <a:ext cx="1538364" cy="1657927"/>
      </dsp:txXfrm>
    </dsp:sp>
    <dsp:sp modelId="{57C1AD1B-C994-4DC2-B653-A2F02880D214}">
      <dsp:nvSpPr>
        <dsp:cNvPr id="0" name=""/>
        <dsp:cNvSpPr/>
      </dsp:nvSpPr>
      <dsp:spPr>
        <a:xfrm>
          <a:off x="6842186" y="415361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7000E-6034-4FF7-8FDC-1AEB8FBC8DA8}">
      <dsp:nvSpPr>
        <dsp:cNvPr id="0" name=""/>
        <dsp:cNvSpPr/>
      </dsp:nvSpPr>
      <dsp:spPr>
        <a:xfrm>
          <a:off x="8421573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7655B-A0B3-4814-8B1A-106F52E126D8}">
      <dsp:nvSpPr>
        <dsp:cNvPr id="0" name=""/>
        <dsp:cNvSpPr/>
      </dsp:nvSpPr>
      <dsp:spPr>
        <a:xfrm>
          <a:off x="7283938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5</a:t>
          </a:r>
        </a:p>
      </dsp:txBody>
      <dsp:txXfrm>
        <a:off x="7379840" y="183869"/>
        <a:ext cx="463056" cy="463056"/>
      </dsp:txXfrm>
    </dsp:sp>
    <dsp:sp modelId="{4E197164-A88B-49B2-932B-0991CEA298E3}">
      <dsp:nvSpPr>
        <dsp:cNvPr id="0" name=""/>
        <dsp:cNvSpPr/>
      </dsp:nvSpPr>
      <dsp:spPr>
        <a:xfrm>
          <a:off x="6842186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Recognise trends in learning and development </a:t>
          </a:r>
          <a:endParaRPr lang="en-US" sz="1100" kern="1200"/>
        </a:p>
      </dsp:txBody>
      <dsp:txXfrm>
        <a:off x="6842186" y="1216101"/>
        <a:ext cx="1538364" cy="1657927"/>
      </dsp:txXfrm>
    </dsp:sp>
    <dsp:sp modelId="{F43E3058-FD31-4AB2-8197-15F2280ECB98}">
      <dsp:nvSpPr>
        <dsp:cNvPr id="0" name=""/>
        <dsp:cNvSpPr/>
      </dsp:nvSpPr>
      <dsp:spPr>
        <a:xfrm>
          <a:off x="8551479" y="415361"/>
          <a:ext cx="769182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BC1823-B055-4516-AB93-209862A74BEA}">
      <dsp:nvSpPr>
        <dsp:cNvPr id="0" name=""/>
        <dsp:cNvSpPr/>
      </dsp:nvSpPr>
      <dsp:spPr>
        <a:xfrm>
          <a:off x="8993231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6</a:t>
          </a:r>
        </a:p>
      </dsp:txBody>
      <dsp:txXfrm>
        <a:off x="9089133" y="183869"/>
        <a:ext cx="463056" cy="463056"/>
      </dsp:txXfrm>
    </dsp:sp>
    <dsp:sp modelId="{19547559-68E9-418A-B3B2-A18937BBCF61}">
      <dsp:nvSpPr>
        <dsp:cNvPr id="0" name=""/>
        <dsp:cNvSpPr/>
      </dsp:nvSpPr>
      <dsp:spPr>
        <a:xfrm>
          <a:off x="8551479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the various organisational attitudes to training and development</a:t>
          </a:r>
          <a:endParaRPr lang="en-US" sz="1100" kern="1200"/>
        </a:p>
      </dsp:txBody>
      <dsp:txXfrm>
        <a:off x="8551479" y="1216101"/>
        <a:ext cx="1538364" cy="16579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5592B-CC32-4DB1-B48C-450A4470FABE}">
      <dsp:nvSpPr>
        <dsp:cNvPr id="0" name=""/>
        <dsp:cNvSpPr/>
      </dsp:nvSpPr>
      <dsp:spPr>
        <a:xfrm>
          <a:off x="0" y="582725"/>
          <a:ext cx="6832212" cy="409932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784" tIns="351415" rIns="334784" bIns="351415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 two groups, brainstorm the following: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How can training help?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What are the benefits of training for the employee and the employer?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Why train?</a:t>
          </a:r>
          <a:endParaRPr lang="en-US" sz="2800" kern="1200"/>
        </a:p>
      </dsp:txBody>
      <dsp:txXfrm>
        <a:off x="0" y="582725"/>
        <a:ext cx="6832212" cy="40993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3B4770-6BC0-449A-B808-70FDA266A2CB}">
      <dsp:nvSpPr>
        <dsp:cNvPr id="0" name=""/>
        <dsp:cNvSpPr/>
      </dsp:nvSpPr>
      <dsp:spPr>
        <a:xfrm>
          <a:off x="0" y="642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5F19D8-C33E-489B-B697-4A73E0B81717}">
      <dsp:nvSpPr>
        <dsp:cNvPr id="0" name=""/>
        <dsp:cNvSpPr/>
      </dsp:nvSpPr>
      <dsp:spPr>
        <a:xfrm>
          <a:off x="0" y="642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to be asked at this stage</a:t>
          </a:r>
          <a:endParaRPr lang="en-US" sz="2900" kern="1200"/>
        </a:p>
      </dsp:txBody>
      <dsp:txXfrm>
        <a:off x="0" y="642"/>
        <a:ext cx="6832212" cy="1052698"/>
      </dsp:txXfrm>
    </dsp:sp>
    <dsp:sp modelId="{F7E08F97-FF06-4621-8A80-FD10E5173E99}">
      <dsp:nvSpPr>
        <dsp:cNvPr id="0" name=""/>
        <dsp:cNvSpPr/>
      </dsp:nvSpPr>
      <dsp:spPr>
        <a:xfrm>
          <a:off x="0" y="1053341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31C2A8-8265-4E2F-861D-7D7A31109D8B}">
      <dsp:nvSpPr>
        <dsp:cNvPr id="0" name=""/>
        <dsp:cNvSpPr/>
      </dsp:nvSpPr>
      <dsp:spPr>
        <a:xfrm>
          <a:off x="0" y="1053341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“Is there a need for training?”</a:t>
          </a:r>
          <a:endParaRPr lang="en-US" sz="2900" kern="1200"/>
        </a:p>
      </dsp:txBody>
      <dsp:txXfrm>
        <a:off x="0" y="1053341"/>
        <a:ext cx="6832212" cy="1052698"/>
      </dsp:txXfrm>
    </dsp:sp>
    <dsp:sp modelId="{4C72011A-1584-477E-A80E-E7C062E64AC7}">
      <dsp:nvSpPr>
        <dsp:cNvPr id="0" name=""/>
        <dsp:cNvSpPr/>
      </dsp:nvSpPr>
      <dsp:spPr>
        <a:xfrm>
          <a:off x="0" y="2106040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E542ED-DCE3-48F6-A5CC-E0DAC3BCC956}">
      <dsp:nvSpPr>
        <dsp:cNvPr id="0" name=""/>
        <dsp:cNvSpPr/>
      </dsp:nvSpPr>
      <dsp:spPr>
        <a:xfrm>
          <a:off x="0" y="2106040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“If something is wrong, is it something that training might fix?”</a:t>
          </a:r>
          <a:endParaRPr lang="en-US" sz="2900" kern="1200"/>
        </a:p>
      </dsp:txBody>
      <dsp:txXfrm>
        <a:off x="0" y="2106040"/>
        <a:ext cx="6832212" cy="1052698"/>
      </dsp:txXfrm>
    </dsp:sp>
    <dsp:sp modelId="{635C0650-A0BD-4AC4-9DE4-FEF725FEA425}">
      <dsp:nvSpPr>
        <dsp:cNvPr id="0" name=""/>
        <dsp:cNvSpPr/>
      </dsp:nvSpPr>
      <dsp:spPr>
        <a:xfrm>
          <a:off x="0" y="3158738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3B9637-1089-4614-8572-EB9DFE37F5A2}">
      <dsp:nvSpPr>
        <dsp:cNvPr id="0" name=""/>
        <dsp:cNvSpPr/>
      </dsp:nvSpPr>
      <dsp:spPr>
        <a:xfrm>
          <a:off x="0" y="3158738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An analysis of employee performance and behaviour</a:t>
          </a:r>
          <a:endParaRPr lang="en-US" sz="2900" kern="1200"/>
        </a:p>
      </dsp:txBody>
      <dsp:txXfrm>
        <a:off x="0" y="3158738"/>
        <a:ext cx="6832212" cy="1052698"/>
      </dsp:txXfrm>
    </dsp:sp>
    <dsp:sp modelId="{8C77346B-6525-4F5C-9BF0-5D93AEEBF0E7}">
      <dsp:nvSpPr>
        <dsp:cNvPr id="0" name=""/>
        <dsp:cNvSpPr/>
      </dsp:nvSpPr>
      <dsp:spPr>
        <a:xfrm>
          <a:off x="0" y="4211437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98417B-FBE5-40EA-B074-71C056FBC7AD}">
      <dsp:nvSpPr>
        <dsp:cNvPr id="0" name=""/>
        <dsp:cNvSpPr/>
      </dsp:nvSpPr>
      <dsp:spPr>
        <a:xfrm>
          <a:off x="0" y="4211437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Training needs are established </a:t>
          </a:r>
          <a:endParaRPr lang="en-US" sz="2900" kern="1200"/>
        </a:p>
      </dsp:txBody>
      <dsp:txXfrm>
        <a:off x="0" y="4211437"/>
        <a:ext cx="6832212" cy="1052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710FA4-AAB7-43DC-9C60-09DFD0279D50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C96D34-3B2F-47E1-BD8B-F0E69E6B5B05}">
      <dsp:nvSpPr>
        <dsp:cNvPr id="0" name=""/>
        <dsp:cNvSpPr/>
      </dsp:nvSpPr>
      <dsp:spPr>
        <a:xfrm>
          <a:off x="0" y="2570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Input gathered from the analysis stage is used to create learning objectives</a:t>
          </a:r>
          <a:endParaRPr lang="en-US" sz="3100" kern="1200"/>
        </a:p>
      </dsp:txBody>
      <dsp:txXfrm>
        <a:off x="0" y="2570"/>
        <a:ext cx="6832212" cy="1753212"/>
      </dsp:txXfrm>
    </dsp:sp>
    <dsp:sp modelId="{C330F369-085D-4980-9AB1-BCA57CBC7B83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70F286-0151-4B9D-B7F3-0898C1E3CA86}">
      <dsp:nvSpPr>
        <dsp:cNvPr id="0" name=""/>
        <dsp:cNvSpPr/>
      </dsp:nvSpPr>
      <dsp:spPr>
        <a:xfrm>
          <a:off x="0" y="1755783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Identify training materials to be used and demographics of the training: When? Where?</a:t>
          </a:r>
          <a:endParaRPr lang="en-US" sz="3100" kern="1200"/>
        </a:p>
      </dsp:txBody>
      <dsp:txXfrm>
        <a:off x="0" y="1755783"/>
        <a:ext cx="6832212" cy="1753212"/>
      </dsp:txXfrm>
    </dsp:sp>
    <dsp:sp modelId="{C1725B4C-ACD1-4E76-B579-D322FEB35111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064F22-CBED-4DE4-B62F-A344521A9B06}">
      <dsp:nvSpPr>
        <dsp:cNvPr id="0" name=""/>
        <dsp:cNvSpPr/>
      </dsp:nvSpPr>
      <dsp:spPr>
        <a:xfrm>
          <a:off x="0" y="3508995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Design an end of course evaluation to ascertain competency following the training</a:t>
          </a:r>
          <a:endParaRPr lang="en-US" sz="3100" kern="1200"/>
        </a:p>
      </dsp:txBody>
      <dsp:txXfrm>
        <a:off x="0" y="3508995"/>
        <a:ext cx="6832212" cy="17532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C76BE-6996-4B24-926F-C8CBC2E988BF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3CBDC3-6ADF-46A7-9B09-CCE2C82721F5}">
      <dsp:nvSpPr>
        <dsp:cNvPr id="0" name=""/>
        <dsp:cNvSpPr/>
      </dsp:nvSpPr>
      <dsp:spPr>
        <a:xfrm>
          <a:off x="0" y="2570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actual training is delivered</a:t>
          </a:r>
          <a:endParaRPr lang="en-US" sz="3400" kern="1200"/>
        </a:p>
      </dsp:txBody>
      <dsp:txXfrm>
        <a:off x="0" y="2570"/>
        <a:ext cx="6832212" cy="1753212"/>
      </dsp:txXfrm>
    </dsp:sp>
    <dsp:sp modelId="{7CE87093-3F41-4091-B4B6-F69FEDEA8302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F9FCFC-D0D9-4026-9912-0FDF94E5D2F9}">
      <dsp:nvSpPr>
        <dsp:cNvPr id="0" name=""/>
        <dsp:cNvSpPr/>
      </dsp:nvSpPr>
      <dsp:spPr>
        <a:xfrm>
          <a:off x="0" y="1755783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Integrates the research and data from the previous two stages </a:t>
          </a:r>
          <a:endParaRPr lang="en-US" sz="3400" kern="1200"/>
        </a:p>
      </dsp:txBody>
      <dsp:txXfrm>
        <a:off x="0" y="1755783"/>
        <a:ext cx="6832212" cy="1753212"/>
      </dsp:txXfrm>
    </dsp:sp>
    <dsp:sp modelId="{4842BA41-5518-41BC-8E5F-E45BF88FF2F7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6F7B2C-F626-4637-B6E5-42682284F81B}">
      <dsp:nvSpPr>
        <dsp:cNvPr id="0" name=""/>
        <dsp:cNvSpPr/>
      </dsp:nvSpPr>
      <dsp:spPr>
        <a:xfrm>
          <a:off x="0" y="3508995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Employees use learning tools and materials that are brought out from the design stage</a:t>
          </a:r>
          <a:endParaRPr lang="en-US" sz="3400" kern="1200"/>
        </a:p>
      </dsp:txBody>
      <dsp:txXfrm>
        <a:off x="0" y="3508995"/>
        <a:ext cx="6832212" cy="17532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AF132-7913-46A7-A35B-3511FEEC659A}">
      <dsp:nvSpPr>
        <dsp:cNvPr id="0" name=""/>
        <dsp:cNvSpPr/>
      </dsp:nvSpPr>
      <dsp:spPr>
        <a:xfrm>
          <a:off x="0" y="121544"/>
          <a:ext cx="6832212" cy="162973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Each step of the process must be continuously assessed</a:t>
          </a:r>
          <a:endParaRPr lang="en-US" sz="2300" kern="1200"/>
        </a:p>
      </dsp:txBody>
      <dsp:txXfrm>
        <a:off x="79557" y="201101"/>
        <a:ext cx="6673098" cy="1470622"/>
      </dsp:txXfrm>
    </dsp:sp>
    <dsp:sp modelId="{2B15FFAD-FF6B-4BF6-A403-1871A8747E5C}">
      <dsp:nvSpPr>
        <dsp:cNvPr id="0" name=""/>
        <dsp:cNvSpPr/>
      </dsp:nvSpPr>
      <dsp:spPr>
        <a:xfrm>
          <a:off x="0" y="1817521"/>
          <a:ext cx="6832212" cy="162973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overall evaluation must be done of the whole training and development conducted</a:t>
          </a:r>
          <a:endParaRPr lang="en-US" sz="2300" kern="1200"/>
        </a:p>
      </dsp:txBody>
      <dsp:txXfrm>
        <a:off x="79557" y="1897078"/>
        <a:ext cx="6673098" cy="1470622"/>
      </dsp:txXfrm>
    </dsp:sp>
    <dsp:sp modelId="{1E201647-C28B-4AB6-B2D8-300F02449504}">
      <dsp:nvSpPr>
        <dsp:cNvPr id="0" name=""/>
        <dsp:cNvSpPr/>
      </dsp:nvSpPr>
      <dsp:spPr>
        <a:xfrm>
          <a:off x="0" y="3513497"/>
          <a:ext cx="6832212" cy="162973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Evaluation can be done through; testing knowledge and skills immediately after the training or consultation with managers once work has been resumed. </a:t>
          </a:r>
          <a:endParaRPr lang="en-US" sz="2300" kern="1200"/>
        </a:p>
      </dsp:txBody>
      <dsp:txXfrm>
        <a:off x="79557" y="3593054"/>
        <a:ext cx="6673098" cy="14706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08C4D-E220-4903-B595-7EAF69395908}">
      <dsp:nvSpPr>
        <dsp:cNvPr id="0" name=""/>
        <dsp:cNvSpPr/>
      </dsp:nvSpPr>
      <dsp:spPr>
        <a:xfrm>
          <a:off x="0" y="65490"/>
          <a:ext cx="8987404" cy="8353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the rise in Smart Phone users, employers are tapping into the micro-learning concept</a:t>
          </a:r>
          <a:endParaRPr lang="en-US" sz="2100" kern="1200"/>
        </a:p>
      </dsp:txBody>
      <dsp:txXfrm>
        <a:off x="40780" y="106270"/>
        <a:ext cx="8905844" cy="753819"/>
      </dsp:txXfrm>
    </dsp:sp>
    <dsp:sp modelId="{27964400-8C7D-4A0E-9832-273C5AE83B47}">
      <dsp:nvSpPr>
        <dsp:cNvPr id="0" name=""/>
        <dsp:cNvSpPr/>
      </dsp:nvSpPr>
      <dsp:spPr>
        <a:xfrm>
          <a:off x="0" y="961350"/>
          <a:ext cx="8987404" cy="835379"/>
        </a:xfrm>
        <a:prstGeom prst="roundRect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has the ability to deliver bite-sized learning when and where the employees need it</a:t>
          </a:r>
          <a:endParaRPr lang="en-US" sz="2100" kern="1200"/>
        </a:p>
      </dsp:txBody>
      <dsp:txXfrm>
        <a:off x="40780" y="1002130"/>
        <a:ext cx="8905844" cy="753819"/>
      </dsp:txXfrm>
    </dsp:sp>
    <dsp:sp modelId="{6BE7BC3D-433E-47DB-80F4-D0C9E38D9C59}">
      <dsp:nvSpPr>
        <dsp:cNvPr id="0" name=""/>
        <dsp:cNvSpPr/>
      </dsp:nvSpPr>
      <dsp:spPr>
        <a:xfrm>
          <a:off x="0" y="1857210"/>
          <a:ext cx="8987404" cy="835379"/>
        </a:xfrm>
        <a:prstGeom prst="roundRect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Live Stream videos can be used to catch users’ attention</a:t>
          </a:r>
          <a:endParaRPr lang="en-US" sz="2100" kern="1200"/>
        </a:p>
      </dsp:txBody>
      <dsp:txXfrm>
        <a:off x="40780" y="1897990"/>
        <a:ext cx="8905844" cy="753819"/>
      </dsp:txXfrm>
    </dsp:sp>
    <dsp:sp modelId="{659601AF-10BE-4112-A6B9-B9349234E9AC}">
      <dsp:nvSpPr>
        <dsp:cNvPr id="0" name=""/>
        <dsp:cNvSpPr/>
      </dsp:nvSpPr>
      <dsp:spPr>
        <a:xfrm>
          <a:off x="0" y="2753070"/>
          <a:ext cx="8987404" cy="835379"/>
        </a:xfrm>
        <a:prstGeom prst="round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be used efficiently and cost-effectively on a large scale</a:t>
          </a:r>
          <a:endParaRPr lang="en-US" sz="2100" kern="1200"/>
        </a:p>
      </dsp:txBody>
      <dsp:txXfrm>
        <a:off x="40780" y="2793850"/>
        <a:ext cx="8905844" cy="75381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A992C-081A-4747-A3D6-BF75590B6A4C}">
      <dsp:nvSpPr>
        <dsp:cNvPr id="0" name=""/>
        <dsp:cNvSpPr/>
      </dsp:nvSpPr>
      <dsp:spPr>
        <a:xfrm>
          <a:off x="0" y="84570"/>
          <a:ext cx="8987404" cy="1123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Although Social learning has been around for quite a while, the change in workforce structure has meant that it is now an integral part of learning and development strategies</a:t>
          </a:r>
          <a:endParaRPr lang="en-US" sz="2000" kern="1200"/>
        </a:p>
      </dsp:txBody>
      <dsp:txXfrm>
        <a:off x="54830" y="139400"/>
        <a:ext cx="8877744" cy="1013540"/>
      </dsp:txXfrm>
    </dsp:sp>
    <dsp:sp modelId="{F9E2687E-E41A-4306-A520-8CD08650D246}">
      <dsp:nvSpPr>
        <dsp:cNvPr id="0" name=""/>
        <dsp:cNvSpPr/>
      </dsp:nvSpPr>
      <dsp:spPr>
        <a:xfrm>
          <a:off x="0" y="1265370"/>
          <a:ext cx="8987404" cy="1123200"/>
        </a:xfrm>
        <a:prstGeom prst="roundRect">
          <a:avLst/>
        </a:prstGeom>
        <a:solidFill>
          <a:schemeClr val="accent5">
            <a:hueOff val="2404066"/>
            <a:satOff val="-4882"/>
            <a:lumOff val="313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Two factors driving the need; More companies now using distributed workforce and the proportion of millennial in the workforce is growing</a:t>
          </a:r>
          <a:endParaRPr lang="en-US" sz="2000" kern="1200"/>
        </a:p>
      </dsp:txBody>
      <dsp:txXfrm>
        <a:off x="54830" y="1320200"/>
        <a:ext cx="8877744" cy="1013540"/>
      </dsp:txXfrm>
    </dsp:sp>
    <dsp:sp modelId="{4CE8BB3A-C2C4-43BB-BC9D-3428BB37801D}">
      <dsp:nvSpPr>
        <dsp:cNvPr id="0" name=""/>
        <dsp:cNvSpPr/>
      </dsp:nvSpPr>
      <dsp:spPr>
        <a:xfrm>
          <a:off x="0" y="2446170"/>
          <a:ext cx="8987404" cy="1123200"/>
        </a:xfrm>
        <a:prstGeom prst="round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Facebook has recently launched ‘Workplace’  which allows organisations to use social media for learning and developmental purposes</a:t>
          </a:r>
          <a:endParaRPr lang="en-US" sz="2000" kern="1200"/>
        </a:p>
      </dsp:txBody>
      <dsp:txXfrm>
        <a:off x="54830" y="2501000"/>
        <a:ext cx="8877744" cy="10135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E2C4D-14E9-4822-BAB0-5406235914B3}">
      <dsp:nvSpPr>
        <dsp:cNvPr id="0" name=""/>
        <dsp:cNvSpPr/>
      </dsp:nvSpPr>
      <dsp:spPr>
        <a:xfrm>
          <a:off x="0" y="642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3810C5-C9DE-4CAA-B4BF-4B1F06A1C414}">
      <dsp:nvSpPr>
        <dsp:cNvPr id="0" name=""/>
        <dsp:cNvSpPr/>
      </dsp:nvSpPr>
      <dsp:spPr>
        <a:xfrm>
          <a:off x="0" y="642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Instructions delivered based around individual employees preferences</a:t>
          </a:r>
          <a:endParaRPr lang="en-US" sz="2100" kern="1200"/>
        </a:p>
      </dsp:txBody>
      <dsp:txXfrm>
        <a:off x="0" y="642"/>
        <a:ext cx="6832212" cy="1052698"/>
      </dsp:txXfrm>
    </dsp:sp>
    <dsp:sp modelId="{D8BA95A5-55F6-45B0-AA11-6DF486AD0B24}">
      <dsp:nvSpPr>
        <dsp:cNvPr id="0" name=""/>
        <dsp:cNvSpPr/>
      </dsp:nvSpPr>
      <dsp:spPr>
        <a:xfrm>
          <a:off x="0" y="1053341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76ACF6-1A4A-4843-A04A-1E69E6026A73}">
      <dsp:nvSpPr>
        <dsp:cNvPr id="0" name=""/>
        <dsp:cNvSpPr/>
      </dsp:nvSpPr>
      <dsp:spPr>
        <a:xfrm>
          <a:off x="0" y="1053341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Users can learn at their own pace</a:t>
          </a:r>
          <a:endParaRPr lang="en-US" sz="2100" kern="1200"/>
        </a:p>
      </dsp:txBody>
      <dsp:txXfrm>
        <a:off x="0" y="1053341"/>
        <a:ext cx="6832212" cy="1052698"/>
      </dsp:txXfrm>
    </dsp:sp>
    <dsp:sp modelId="{47B0313A-BAA3-467D-A3FD-6AC4517AE52A}">
      <dsp:nvSpPr>
        <dsp:cNvPr id="0" name=""/>
        <dsp:cNvSpPr/>
      </dsp:nvSpPr>
      <dsp:spPr>
        <a:xfrm>
          <a:off x="0" y="2106040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40B663-F292-47F0-93F3-3BDEB05BBCAE}">
      <dsp:nvSpPr>
        <dsp:cNvPr id="0" name=""/>
        <dsp:cNvSpPr/>
      </dsp:nvSpPr>
      <dsp:spPr>
        <a:xfrm>
          <a:off x="0" y="2106040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 two learners are same and therefore, adaptive learning accelerates the learning of individuals while lowering the cost of content delivery</a:t>
          </a:r>
          <a:endParaRPr lang="en-US" sz="2100" kern="1200"/>
        </a:p>
      </dsp:txBody>
      <dsp:txXfrm>
        <a:off x="0" y="2106040"/>
        <a:ext cx="6832212" cy="1052698"/>
      </dsp:txXfrm>
    </dsp:sp>
    <dsp:sp modelId="{30434E00-926C-4639-8FDB-7DD0AE425E8C}">
      <dsp:nvSpPr>
        <dsp:cNvPr id="0" name=""/>
        <dsp:cNvSpPr/>
      </dsp:nvSpPr>
      <dsp:spPr>
        <a:xfrm>
          <a:off x="0" y="3158738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044D8D-8F90-4E66-8408-5ABD111F9222}">
      <dsp:nvSpPr>
        <dsp:cNvPr id="0" name=""/>
        <dsp:cNvSpPr/>
      </dsp:nvSpPr>
      <dsp:spPr>
        <a:xfrm>
          <a:off x="0" y="3158738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Low and average performers can use it to improve their performances in the future, while high performers will use it to quickly sharpen their skills.</a:t>
          </a:r>
          <a:endParaRPr lang="en-US" sz="2100" kern="1200"/>
        </a:p>
      </dsp:txBody>
      <dsp:txXfrm>
        <a:off x="0" y="3158738"/>
        <a:ext cx="6832212" cy="1052698"/>
      </dsp:txXfrm>
    </dsp:sp>
    <dsp:sp modelId="{FDA2DBC2-4059-4292-BA0C-C2676C4C7E49}">
      <dsp:nvSpPr>
        <dsp:cNvPr id="0" name=""/>
        <dsp:cNvSpPr/>
      </dsp:nvSpPr>
      <dsp:spPr>
        <a:xfrm>
          <a:off x="0" y="4211437"/>
          <a:ext cx="683221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D10BC3-38CF-4FFE-8BBB-4669487D23C1}">
      <dsp:nvSpPr>
        <dsp:cNvPr id="0" name=""/>
        <dsp:cNvSpPr/>
      </dsp:nvSpPr>
      <dsp:spPr>
        <a:xfrm>
          <a:off x="0" y="4211437"/>
          <a:ext cx="6832212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(Yourtrainingedge, 2017)</a:t>
          </a:r>
          <a:endParaRPr lang="en-US" sz="2100" kern="1200"/>
        </a:p>
      </dsp:txBody>
      <dsp:txXfrm>
        <a:off x="0" y="4211437"/>
        <a:ext cx="6832212" cy="105269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600A5-4AB2-4885-9604-2508541E510E}">
      <dsp:nvSpPr>
        <dsp:cNvPr id="0" name=""/>
        <dsp:cNvSpPr/>
      </dsp:nvSpPr>
      <dsp:spPr>
        <a:xfrm>
          <a:off x="0" y="15406"/>
          <a:ext cx="8987404" cy="11520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Learners can have an immersive experience </a:t>
          </a:r>
          <a:endParaRPr lang="en-US" sz="2900" kern="1200"/>
        </a:p>
      </dsp:txBody>
      <dsp:txXfrm>
        <a:off x="56237" y="71643"/>
        <a:ext cx="8874930" cy="1039555"/>
      </dsp:txXfrm>
    </dsp:sp>
    <dsp:sp modelId="{56B1A087-BBBA-422A-8301-AB8D77B98A2D}">
      <dsp:nvSpPr>
        <dsp:cNvPr id="0" name=""/>
        <dsp:cNvSpPr/>
      </dsp:nvSpPr>
      <dsp:spPr>
        <a:xfrm>
          <a:off x="0" y="1250955"/>
          <a:ext cx="8987404" cy="1152029"/>
        </a:xfrm>
        <a:prstGeom prst="roundRect">
          <a:avLst/>
        </a:prstGeom>
        <a:solidFill>
          <a:schemeClr val="accent5">
            <a:hueOff val="2404066"/>
            <a:satOff val="-4882"/>
            <a:lumOff val="313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ability to create real environments for teaching complex concepts</a:t>
          </a:r>
          <a:endParaRPr lang="en-US" sz="2900" kern="1200"/>
        </a:p>
      </dsp:txBody>
      <dsp:txXfrm>
        <a:off x="56237" y="1307192"/>
        <a:ext cx="8874930" cy="1039555"/>
      </dsp:txXfrm>
    </dsp:sp>
    <dsp:sp modelId="{9835B83F-A191-4ADC-9E6D-18C382386DE9}">
      <dsp:nvSpPr>
        <dsp:cNvPr id="0" name=""/>
        <dsp:cNvSpPr/>
      </dsp:nvSpPr>
      <dsp:spPr>
        <a:xfrm>
          <a:off x="0" y="2486505"/>
          <a:ext cx="8987404" cy="1152029"/>
        </a:xfrm>
        <a:prstGeom prst="roundRect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Learners need not be present in the same place</a:t>
          </a:r>
          <a:endParaRPr lang="en-US" sz="2900" kern="1200"/>
        </a:p>
      </dsp:txBody>
      <dsp:txXfrm>
        <a:off x="56237" y="2542742"/>
        <a:ext cx="8874930" cy="103955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4EC84E-9C16-48D2-9D51-AF5A896D6803}">
      <dsp:nvSpPr>
        <dsp:cNvPr id="0" name=""/>
        <dsp:cNvSpPr/>
      </dsp:nvSpPr>
      <dsp:spPr>
        <a:xfrm>
          <a:off x="0" y="66309"/>
          <a:ext cx="6832212" cy="1235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Using everything we have discussed today, form an argument for and against training and development. Consider the following points:</a:t>
          </a:r>
          <a:endParaRPr lang="en-US" sz="2200" kern="1200"/>
        </a:p>
      </dsp:txBody>
      <dsp:txXfrm>
        <a:off x="60313" y="126622"/>
        <a:ext cx="6711586" cy="1114894"/>
      </dsp:txXfrm>
    </dsp:sp>
    <dsp:sp modelId="{47F0B059-A524-4763-81A8-4289D8D10372}">
      <dsp:nvSpPr>
        <dsp:cNvPr id="0" name=""/>
        <dsp:cNvSpPr/>
      </dsp:nvSpPr>
      <dsp:spPr>
        <a:xfrm>
          <a:off x="0" y="1365189"/>
          <a:ext cx="6832212" cy="1235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Financial cost</a:t>
          </a:r>
          <a:endParaRPr lang="en-US" sz="2200" kern="1200"/>
        </a:p>
      </dsp:txBody>
      <dsp:txXfrm>
        <a:off x="60313" y="1425502"/>
        <a:ext cx="6711586" cy="1114894"/>
      </dsp:txXfrm>
    </dsp:sp>
    <dsp:sp modelId="{E275BB9F-E1C4-4DEF-B195-545F2C87B98D}">
      <dsp:nvSpPr>
        <dsp:cNvPr id="0" name=""/>
        <dsp:cNvSpPr/>
      </dsp:nvSpPr>
      <dsp:spPr>
        <a:xfrm>
          <a:off x="0" y="2664069"/>
          <a:ext cx="6832212" cy="1235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Time out of work</a:t>
          </a:r>
          <a:endParaRPr lang="en-US" sz="2200" kern="1200"/>
        </a:p>
      </dsp:txBody>
      <dsp:txXfrm>
        <a:off x="60313" y="2724382"/>
        <a:ext cx="6711586" cy="1114894"/>
      </dsp:txXfrm>
    </dsp:sp>
    <dsp:sp modelId="{8E56D3CA-0766-44CD-8E19-0BE927A4EA01}">
      <dsp:nvSpPr>
        <dsp:cNvPr id="0" name=""/>
        <dsp:cNvSpPr/>
      </dsp:nvSpPr>
      <dsp:spPr>
        <a:xfrm>
          <a:off x="0" y="3962949"/>
          <a:ext cx="6832212" cy="1235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 and development as an event OR a process</a:t>
          </a:r>
          <a:endParaRPr lang="en-US" sz="2200" kern="1200"/>
        </a:p>
      </dsp:txBody>
      <dsp:txXfrm>
        <a:off x="60313" y="4023262"/>
        <a:ext cx="6711586" cy="111489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1A9090-A036-410B-8691-8A2A4F3C9BFA}">
      <dsp:nvSpPr>
        <dsp:cNvPr id="0" name=""/>
        <dsp:cNvSpPr/>
      </dsp:nvSpPr>
      <dsp:spPr>
        <a:xfrm>
          <a:off x="859659" y="415362"/>
          <a:ext cx="683717" cy="7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4ECC8-A1BA-4285-ABA3-C71D1EAF1E40}">
      <dsp:nvSpPr>
        <dsp:cNvPr id="0" name=""/>
        <dsp:cNvSpPr/>
      </dsp:nvSpPr>
      <dsp:spPr>
        <a:xfrm>
          <a:off x="1584399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A1F64-6E7A-44CB-8C3C-FA5132F3B5F2}">
      <dsp:nvSpPr>
        <dsp:cNvPr id="0" name=""/>
        <dsp:cNvSpPr/>
      </dsp:nvSpPr>
      <dsp:spPr>
        <a:xfrm>
          <a:off x="446764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542666" y="183869"/>
        <a:ext cx="463056" cy="463056"/>
      </dsp:txXfrm>
    </dsp:sp>
    <dsp:sp modelId="{57100FB5-DC9F-464B-8906-7A8FBB70F908}">
      <dsp:nvSpPr>
        <dsp:cNvPr id="0" name=""/>
        <dsp:cNvSpPr/>
      </dsp:nvSpPr>
      <dsp:spPr>
        <a:xfrm>
          <a:off x="5012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Understand the benefits of training and identify where training can be useful</a:t>
          </a:r>
          <a:endParaRPr lang="en-US" sz="1100" kern="1200"/>
        </a:p>
      </dsp:txBody>
      <dsp:txXfrm>
        <a:off x="5012" y="1216101"/>
        <a:ext cx="1538364" cy="1657927"/>
      </dsp:txXfrm>
    </dsp:sp>
    <dsp:sp modelId="{BAAEE40E-0E67-467D-8021-AC77B641C7F8}">
      <dsp:nvSpPr>
        <dsp:cNvPr id="0" name=""/>
        <dsp:cNvSpPr/>
      </dsp:nvSpPr>
      <dsp:spPr>
        <a:xfrm>
          <a:off x="1714306" y="415362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F01EC-1F19-46FE-9CC9-CF67620E09A4}">
      <dsp:nvSpPr>
        <dsp:cNvPr id="0" name=""/>
        <dsp:cNvSpPr/>
      </dsp:nvSpPr>
      <dsp:spPr>
        <a:xfrm>
          <a:off x="3293693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CBF4F-DF0A-4873-AEAF-6B1A5F17F109}">
      <dsp:nvSpPr>
        <dsp:cNvPr id="0" name=""/>
        <dsp:cNvSpPr/>
      </dsp:nvSpPr>
      <dsp:spPr>
        <a:xfrm>
          <a:off x="2156057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2</a:t>
          </a:r>
        </a:p>
      </dsp:txBody>
      <dsp:txXfrm>
        <a:off x="2251959" y="183869"/>
        <a:ext cx="463056" cy="463056"/>
      </dsp:txXfrm>
    </dsp:sp>
    <dsp:sp modelId="{A3D1A6FC-1F6E-4F25-AE99-2D449B3430F8}">
      <dsp:nvSpPr>
        <dsp:cNvPr id="0" name=""/>
        <dsp:cNvSpPr/>
      </dsp:nvSpPr>
      <dsp:spPr>
        <a:xfrm>
          <a:off x="1714306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Get to grips with the Systematic Training Cycle</a:t>
          </a:r>
          <a:endParaRPr lang="en-US" sz="1100" kern="1200"/>
        </a:p>
      </dsp:txBody>
      <dsp:txXfrm>
        <a:off x="1714306" y="1216101"/>
        <a:ext cx="1538364" cy="1657927"/>
      </dsp:txXfrm>
    </dsp:sp>
    <dsp:sp modelId="{39C213EA-375C-40DD-8DFF-8091F8A9DE68}">
      <dsp:nvSpPr>
        <dsp:cNvPr id="0" name=""/>
        <dsp:cNvSpPr/>
      </dsp:nvSpPr>
      <dsp:spPr>
        <a:xfrm>
          <a:off x="3423599" y="415362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FBEF7-C0C9-4415-AF57-6B509A3CC180}">
      <dsp:nvSpPr>
        <dsp:cNvPr id="0" name=""/>
        <dsp:cNvSpPr/>
      </dsp:nvSpPr>
      <dsp:spPr>
        <a:xfrm>
          <a:off x="5002986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10CB4-79A0-4604-8BED-6EC685BF1176}">
      <dsp:nvSpPr>
        <dsp:cNvPr id="0" name=""/>
        <dsp:cNvSpPr/>
      </dsp:nvSpPr>
      <dsp:spPr>
        <a:xfrm>
          <a:off x="3865351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3961253" y="183869"/>
        <a:ext cx="463056" cy="463056"/>
      </dsp:txXfrm>
    </dsp:sp>
    <dsp:sp modelId="{3F2D7F42-1F17-46C9-976E-A7C2953F734E}">
      <dsp:nvSpPr>
        <dsp:cNvPr id="0" name=""/>
        <dsp:cNvSpPr/>
      </dsp:nvSpPr>
      <dsp:spPr>
        <a:xfrm>
          <a:off x="3423599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Discuss the various learning interventions and understand the advantages and disadvantages these may bring</a:t>
          </a:r>
          <a:endParaRPr lang="en-US" sz="1100" kern="1200"/>
        </a:p>
      </dsp:txBody>
      <dsp:txXfrm>
        <a:off x="3423599" y="1216101"/>
        <a:ext cx="1538364" cy="1657927"/>
      </dsp:txXfrm>
    </dsp:sp>
    <dsp:sp modelId="{A7DD5E9A-2DFE-4333-882D-B3BA97FC91BF}">
      <dsp:nvSpPr>
        <dsp:cNvPr id="0" name=""/>
        <dsp:cNvSpPr/>
      </dsp:nvSpPr>
      <dsp:spPr>
        <a:xfrm>
          <a:off x="5132893" y="415362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18DA5-3007-49B6-85F2-E4890A9B7100}">
      <dsp:nvSpPr>
        <dsp:cNvPr id="0" name=""/>
        <dsp:cNvSpPr/>
      </dsp:nvSpPr>
      <dsp:spPr>
        <a:xfrm>
          <a:off x="6712280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23C27-A948-4FB5-9AD8-B18EDE03C3AE}">
      <dsp:nvSpPr>
        <dsp:cNvPr id="0" name=""/>
        <dsp:cNvSpPr/>
      </dsp:nvSpPr>
      <dsp:spPr>
        <a:xfrm>
          <a:off x="5574644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4</a:t>
          </a:r>
        </a:p>
      </dsp:txBody>
      <dsp:txXfrm>
        <a:off x="5670546" y="183869"/>
        <a:ext cx="463056" cy="463056"/>
      </dsp:txXfrm>
    </dsp:sp>
    <dsp:sp modelId="{6D35D55E-EAD9-4D69-B1C0-7FC673EB0B1A}">
      <dsp:nvSpPr>
        <dsp:cNvPr id="0" name=""/>
        <dsp:cNvSpPr/>
      </dsp:nvSpPr>
      <dsp:spPr>
        <a:xfrm>
          <a:off x="5132893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Understand why we evaluate training</a:t>
          </a:r>
          <a:endParaRPr lang="en-US" sz="1100" kern="1200"/>
        </a:p>
      </dsp:txBody>
      <dsp:txXfrm>
        <a:off x="5132893" y="1216101"/>
        <a:ext cx="1538364" cy="1657927"/>
      </dsp:txXfrm>
    </dsp:sp>
    <dsp:sp modelId="{57C1AD1B-C994-4DC2-B653-A2F02880D214}">
      <dsp:nvSpPr>
        <dsp:cNvPr id="0" name=""/>
        <dsp:cNvSpPr/>
      </dsp:nvSpPr>
      <dsp:spPr>
        <a:xfrm>
          <a:off x="6842186" y="415361"/>
          <a:ext cx="1538364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7000E-6034-4FF7-8FDC-1AEB8FBC8DA8}">
      <dsp:nvSpPr>
        <dsp:cNvPr id="0" name=""/>
        <dsp:cNvSpPr/>
      </dsp:nvSpPr>
      <dsp:spPr>
        <a:xfrm>
          <a:off x="8421573" y="357965"/>
          <a:ext cx="78627" cy="147682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7655B-A0B3-4814-8B1A-106F52E126D8}">
      <dsp:nvSpPr>
        <dsp:cNvPr id="0" name=""/>
        <dsp:cNvSpPr/>
      </dsp:nvSpPr>
      <dsp:spPr>
        <a:xfrm>
          <a:off x="7283938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5</a:t>
          </a:r>
        </a:p>
      </dsp:txBody>
      <dsp:txXfrm>
        <a:off x="7379840" y="183869"/>
        <a:ext cx="463056" cy="463056"/>
      </dsp:txXfrm>
    </dsp:sp>
    <dsp:sp modelId="{4E197164-A88B-49B2-932B-0991CEA298E3}">
      <dsp:nvSpPr>
        <dsp:cNvPr id="0" name=""/>
        <dsp:cNvSpPr/>
      </dsp:nvSpPr>
      <dsp:spPr>
        <a:xfrm>
          <a:off x="6842186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Recognise trends in learning and development </a:t>
          </a:r>
          <a:endParaRPr lang="en-US" sz="1100" kern="1200"/>
        </a:p>
      </dsp:txBody>
      <dsp:txXfrm>
        <a:off x="6842186" y="1216101"/>
        <a:ext cx="1538364" cy="1657927"/>
      </dsp:txXfrm>
    </dsp:sp>
    <dsp:sp modelId="{F43E3058-FD31-4AB2-8197-15F2280ECB98}">
      <dsp:nvSpPr>
        <dsp:cNvPr id="0" name=""/>
        <dsp:cNvSpPr/>
      </dsp:nvSpPr>
      <dsp:spPr>
        <a:xfrm>
          <a:off x="8551479" y="415361"/>
          <a:ext cx="769182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BC1823-B055-4516-AB93-209862A74BEA}">
      <dsp:nvSpPr>
        <dsp:cNvPr id="0" name=""/>
        <dsp:cNvSpPr/>
      </dsp:nvSpPr>
      <dsp:spPr>
        <a:xfrm>
          <a:off x="8993231" y="87967"/>
          <a:ext cx="654860" cy="65486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12" tIns="25412" rIns="25412" bIns="25412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6</a:t>
          </a:r>
        </a:p>
      </dsp:txBody>
      <dsp:txXfrm>
        <a:off x="9089133" y="183869"/>
        <a:ext cx="463056" cy="463056"/>
      </dsp:txXfrm>
    </dsp:sp>
    <dsp:sp modelId="{19547559-68E9-418A-B3B2-A18937BBCF61}">
      <dsp:nvSpPr>
        <dsp:cNvPr id="0" name=""/>
        <dsp:cNvSpPr/>
      </dsp:nvSpPr>
      <dsp:spPr>
        <a:xfrm>
          <a:off x="8551479" y="908428"/>
          <a:ext cx="153836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348" tIns="165100" rIns="1213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the various organisational attitudes to training and development</a:t>
          </a:r>
          <a:endParaRPr lang="en-US" sz="1100" kern="1200"/>
        </a:p>
      </dsp:txBody>
      <dsp:txXfrm>
        <a:off x="8551479" y="1216101"/>
        <a:ext cx="1538364" cy="16579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w9sqEvfuf8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BDF93-EF51-4AD3-BBE0-F6DC18CE1D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1834EA-8B55-4BDD-83A6-785F868EBA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Training and development </a:t>
            </a:r>
          </a:p>
        </p:txBody>
      </p:sp>
    </p:spTree>
    <p:extLst>
      <p:ext uri="{BB962C8B-B14F-4D97-AF65-F5344CB8AC3E}">
        <p14:creationId xmlns:p14="http://schemas.microsoft.com/office/powerpoint/2010/main" val="1431858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7E8610-2DF7-4AF0-B876-0F3B7882A6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C8C023-62A6-4DA0-8DF4-3F4EA94090D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7BDE8-0159-43B6-97B1-62FC829D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Learning Objectives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8330500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8239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8350E-05D1-46BF-AF80-F74FC066B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How can training help?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604914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983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166BF9EE-F7AC-4FA5-AC7E-001B3A642F7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312DBA5-56D8-42B2-BA94-28168C2A670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9" name="Rectangle 88">
            <a:extLst>
              <a:ext uri="{FF2B5EF4-FFF2-40B4-BE49-F238E27FC236}">
                <a16:creationId xmlns:a16="http://schemas.microsoft.com/office/drawing/2014/main" id="{1996130F-9AB5-4DE9-8574-3AF891C5C1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513EBF72-EDB5-4278-94B8-34AAC2FA6E8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DBD486FF-4365-499B-AFF7-0F07549D97B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CB731FB-FF3E-4D53-9E6A-67C4DAD74D3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98" name="Freeform 11">
              <a:extLst>
                <a:ext uri="{FF2B5EF4-FFF2-40B4-BE49-F238E27FC236}">
                  <a16:creationId xmlns:a16="http://schemas.microsoft.com/office/drawing/2014/main" id="{F76669B2-AA72-48F0-BE02-E23B199227E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9" name="Freeform 12">
              <a:extLst>
                <a:ext uri="{FF2B5EF4-FFF2-40B4-BE49-F238E27FC236}">
                  <a16:creationId xmlns:a16="http://schemas.microsoft.com/office/drawing/2014/main" id="{F7EF4251-A868-4B47-8099-154550F04E8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0" name="Freeform 13">
              <a:extLst>
                <a:ext uri="{FF2B5EF4-FFF2-40B4-BE49-F238E27FC236}">
                  <a16:creationId xmlns:a16="http://schemas.microsoft.com/office/drawing/2014/main" id="{089C3DFC-191F-40B9-93AF-2E59D51266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1" name="Freeform 14">
              <a:extLst>
                <a:ext uri="{FF2B5EF4-FFF2-40B4-BE49-F238E27FC236}">
                  <a16:creationId xmlns:a16="http://schemas.microsoft.com/office/drawing/2014/main" id="{F0B594F9-A7B5-471C-BFBE-74E9F738790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2" name="Freeform 15">
              <a:extLst>
                <a:ext uri="{FF2B5EF4-FFF2-40B4-BE49-F238E27FC236}">
                  <a16:creationId xmlns:a16="http://schemas.microsoft.com/office/drawing/2014/main" id="{562B3703-0AD3-4477-ACE3-9792DB070C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3" name="Freeform 16">
              <a:extLst>
                <a:ext uri="{FF2B5EF4-FFF2-40B4-BE49-F238E27FC236}">
                  <a16:creationId xmlns:a16="http://schemas.microsoft.com/office/drawing/2014/main" id="{AFC61811-5AD7-40A8-9E5C-80020778D82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4" name="Freeform 17">
              <a:extLst>
                <a:ext uri="{FF2B5EF4-FFF2-40B4-BE49-F238E27FC236}">
                  <a16:creationId xmlns:a16="http://schemas.microsoft.com/office/drawing/2014/main" id="{CEACC779-3664-47DA-AF86-A2D8EF93AA6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5" name="Freeform 18">
              <a:extLst>
                <a:ext uri="{FF2B5EF4-FFF2-40B4-BE49-F238E27FC236}">
                  <a16:creationId xmlns:a16="http://schemas.microsoft.com/office/drawing/2014/main" id="{BF9F040E-FE57-4AD6-8CBF-3579622469C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6" name="Freeform 19">
              <a:extLst>
                <a:ext uri="{FF2B5EF4-FFF2-40B4-BE49-F238E27FC236}">
                  <a16:creationId xmlns:a16="http://schemas.microsoft.com/office/drawing/2014/main" id="{9BBEC815-1ED3-430D-B771-4CFC3952F78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7" name="Freeform 20">
              <a:extLst>
                <a:ext uri="{FF2B5EF4-FFF2-40B4-BE49-F238E27FC236}">
                  <a16:creationId xmlns:a16="http://schemas.microsoft.com/office/drawing/2014/main" id="{E076923D-B0A5-40D9-BE13-91C93F1E48E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8" name="Freeform 21">
              <a:extLst>
                <a:ext uri="{FF2B5EF4-FFF2-40B4-BE49-F238E27FC236}">
                  <a16:creationId xmlns:a16="http://schemas.microsoft.com/office/drawing/2014/main" id="{1CA2364B-42C8-4755-9072-E60C435614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9" name="Freeform 22">
              <a:extLst>
                <a:ext uri="{FF2B5EF4-FFF2-40B4-BE49-F238E27FC236}">
                  <a16:creationId xmlns:a16="http://schemas.microsoft.com/office/drawing/2014/main" id="{D01B42BD-FD31-49A1-A45A-C98410BC806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3D79CD01-D829-46FC-843C-D4F80BD91CF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12" name="Freeform 27">
              <a:extLst>
                <a:ext uri="{FF2B5EF4-FFF2-40B4-BE49-F238E27FC236}">
                  <a16:creationId xmlns:a16="http://schemas.microsoft.com/office/drawing/2014/main" id="{252D6E81-1EBB-4132-B5B0-556E4A35F13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3" name="Freeform 28">
              <a:extLst>
                <a:ext uri="{FF2B5EF4-FFF2-40B4-BE49-F238E27FC236}">
                  <a16:creationId xmlns:a16="http://schemas.microsoft.com/office/drawing/2014/main" id="{BE7131A3-1888-4927-B822-590D3415140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4" name="Freeform 29">
              <a:extLst>
                <a:ext uri="{FF2B5EF4-FFF2-40B4-BE49-F238E27FC236}">
                  <a16:creationId xmlns:a16="http://schemas.microsoft.com/office/drawing/2014/main" id="{024990C0-6285-4C3B-A5B5-B6AC370985B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5" name="Freeform 30">
              <a:extLst>
                <a:ext uri="{FF2B5EF4-FFF2-40B4-BE49-F238E27FC236}">
                  <a16:creationId xmlns:a16="http://schemas.microsoft.com/office/drawing/2014/main" id="{D262A308-5E13-40AA-AA87-D105F5533C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6" name="Freeform 31">
              <a:extLst>
                <a:ext uri="{FF2B5EF4-FFF2-40B4-BE49-F238E27FC236}">
                  <a16:creationId xmlns:a16="http://schemas.microsoft.com/office/drawing/2014/main" id="{F7DF2F8A-7C9D-4727-A7D6-C74AF479296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7" name="Freeform 32">
              <a:extLst>
                <a:ext uri="{FF2B5EF4-FFF2-40B4-BE49-F238E27FC236}">
                  <a16:creationId xmlns:a16="http://schemas.microsoft.com/office/drawing/2014/main" id="{93DA702E-EE7A-4584-9847-803FDCDB19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8" name="Freeform 33">
              <a:extLst>
                <a:ext uri="{FF2B5EF4-FFF2-40B4-BE49-F238E27FC236}">
                  <a16:creationId xmlns:a16="http://schemas.microsoft.com/office/drawing/2014/main" id="{AF7E021C-0B5A-4035-8A00-029A5284721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9" name="Freeform 34">
              <a:extLst>
                <a:ext uri="{FF2B5EF4-FFF2-40B4-BE49-F238E27FC236}">
                  <a16:creationId xmlns:a16="http://schemas.microsoft.com/office/drawing/2014/main" id="{CE46A368-BBD8-41CC-B450-E298BE02DB6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0" name="Freeform 35">
              <a:extLst>
                <a:ext uri="{FF2B5EF4-FFF2-40B4-BE49-F238E27FC236}">
                  <a16:creationId xmlns:a16="http://schemas.microsoft.com/office/drawing/2014/main" id="{A99CD41F-58F2-4092-9F39-26AE634EC02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1" name="Freeform 36">
              <a:extLst>
                <a:ext uri="{FF2B5EF4-FFF2-40B4-BE49-F238E27FC236}">
                  <a16:creationId xmlns:a16="http://schemas.microsoft.com/office/drawing/2014/main" id="{D368702B-EDA4-4EB6-A760-C68F022DAFD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2" name="Freeform 37">
              <a:extLst>
                <a:ext uri="{FF2B5EF4-FFF2-40B4-BE49-F238E27FC236}">
                  <a16:creationId xmlns:a16="http://schemas.microsoft.com/office/drawing/2014/main" id="{2FB0ECE4-08DF-4876-8CC9-7EB32EF25A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3" name="Freeform 38">
              <a:extLst>
                <a:ext uri="{FF2B5EF4-FFF2-40B4-BE49-F238E27FC236}">
                  <a16:creationId xmlns:a16="http://schemas.microsoft.com/office/drawing/2014/main" id="{C978BD1A-4BF4-42EC-B61D-9D7700FE1F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25" name="Rectangle 124">
            <a:extLst>
              <a:ext uri="{FF2B5EF4-FFF2-40B4-BE49-F238E27FC236}">
                <a16:creationId xmlns:a16="http://schemas.microsoft.com/office/drawing/2014/main" id="{AEC89D32-0839-4A5D-80DB-D12259CA406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7" name="Freeform 33">
            <a:extLst>
              <a:ext uri="{FF2B5EF4-FFF2-40B4-BE49-F238E27FC236}">
                <a16:creationId xmlns:a16="http://schemas.microsoft.com/office/drawing/2014/main" id="{7229C60D-EFB4-4944-AEB7-4773C1A7B20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15F7A1BD-C98B-4323-94A5-DA61A130E9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75" y="1762794"/>
            <a:ext cx="4213521" cy="33011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261AD8-CB6B-485D-BE3E-B73F96455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4602" y="935646"/>
            <a:ext cx="3181597" cy="38417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The Systematic Training Cycle</a:t>
            </a:r>
          </a:p>
        </p:txBody>
      </p:sp>
    </p:spTree>
    <p:extLst>
      <p:ext uri="{BB962C8B-B14F-4D97-AF65-F5344CB8AC3E}">
        <p14:creationId xmlns:p14="http://schemas.microsoft.com/office/powerpoint/2010/main" val="1349503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F9D77-A81B-415F-8E6B-7250A041C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Training Need Assessment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6397553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9644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0463-C4FE-4214-A7E2-BC6480F40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Plan and Design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935063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7951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397AB-3E69-4503-9140-9F72DBCC7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Implement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9184188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9828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A5EDD-4F80-4330-8E5D-B226969DF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Evaluate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055586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8136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82F52E-0F94-4BFC-9F89-B054DDEAB9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C6C0BD2-8B3C-4042-B4EE-5DB7665A3736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3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6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111CD-156C-4431-9FBF-29CD72320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Types of Learning intervention</a:t>
            </a:r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956DA7-DCC6-43E9-9281-256754818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52455" y="1289199"/>
            <a:ext cx="6063758" cy="4035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780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59C671B-1B22-4141-A9C0-2E7941FDA7C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D56A4CE-A3F4-4CFF-9A65-C029AC17B7C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1B30B18-D920-4E3E-B931-1F310244C1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1520B72-94C4-4ABB-AC64-A3382705BE0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D56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A64CBFD-D6E8-4E6A-8F66-1948BED3315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person, toothbrush&#10;&#10;Description generated with very high confidence">
            <a:extLst>
              <a:ext uri="{FF2B5EF4-FFF2-40B4-BE49-F238E27FC236}">
                <a16:creationId xmlns:a16="http://schemas.microsoft.com/office/drawing/2014/main" id="{566D0FE5-A2B4-4657-8D2C-045C7E492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20834"/>
            <a:ext cx="10905066" cy="501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649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59C671B-1B22-4141-A9C0-2E7941FDA7C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D56A4CE-A3F4-4CFF-9A65-C029AC17B7C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1B30B18-D920-4E3E-B931-1F310244C1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1520B72-94C4-4ABB-AC64-A3382705BE0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D56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A64CBFD-D6E8-4E6A-8F66-1948BED3315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277FF5-C440-4999-BE18-744F18428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009" y="624843"/>
            <a:ext cx="8562979" cy="5626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107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66BF9EE-F7AC-4FA5-AC7E-001B3A642F7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312DBA5-56D8-42B2-BA94-28168C2A670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1996130F-9AB5-4DE9-8574-3AF891C5C1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ADF4631-3C8F-45EE-8D19-4D3E8426B34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F291099C-17EE-4E0E-B096-C7997505003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6A54B62D-FC5C-4E1A-8D8B-279576FE5379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7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46FA917F-43A3-4FA3-A085-59D0DC397E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04DDF4-0D29-4187-BBB9-BB91F824FE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849722"/>
            <a:ext cx="8962708" cy="345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07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FAD8F-2436-4DC6-9EE5-34F2A4BE3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Training </a:t>
            </a:r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B89C4E05-FF20-4C4D-83AE-2ABBA8A782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89867" y="1750836"/>
            <a:ext cx="5748691" cy="4311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145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D25866-F15D-40A4-AEC5-47C044637A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C4A17ED-96AA-44A6-A050-E1A7A1CDD9E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CE6C63DC-BAE4-42B6-8FDF-F6467C2D23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81819F9-8CAC-4A6C-8F06-0482027F973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A98CC08-AEC2-4E8F-8F52-0F5C6372DB4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D1545E6-EB3C-4478-A661-A2CA963F129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40A75861-F6C5-44A9-B161-B03701CBDE0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72EE642D-4F69-47C0-99BA-CE435035735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26178CE4-DA2D-46EA-AB8D-341C5AC563D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698E9F53-8381-4FA5-A510-846925D242C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B13CE284-F21E-411B-BB8E-9C03B853CE4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23DF4578-4703-437C-A797-2A2D0CEE5F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F878F330-AF64-4F8F-88FD-A4A408D6D36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AC9B00BF-4FB7-42FA-BBBD-7DB54ED3F06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BD3D64CA-2AAD-4609-8DAA-3EAD4609A6B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C669E05A-8550-4E91-B29E-E1912228EC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F8C1FD53-1E8F-46CA-BC2D-FCEC4DAE07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CC97A31F-CFDE-4EA3-98F1-13FDD16702E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9E1540E7-E6C3-4907-B70A-B1756836559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1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86028-F1A7-46CA-AAC6-08198285A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1864865"/>
            <a:ext cx="8131550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Trends in Learning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956740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5CD74B-9CE8-4F20-A3E4-A22A7F03604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C44665-BECF-4482-A00C-E4BE2A87DC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6A2F6-56C6-4306-B50A-7A7A3C772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dirty="0"/>
              <a:t>Mobile Learning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3879126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3969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5CD74B-9CE8-4F20-A3E4-A22A7F03604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C44665-BECF-4482-A00C-E4BE2A87DC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86A94-F1EC-4D6E-A1DA-683F69668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dirty="0"/>
              <a:t>Social Learning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988575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0642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F746F-D5BD-4254-AFFF-CAA3937E9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Adaptive Learning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940330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383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5CD74B-9CE8-4F20-A3E4-A22A7F03604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C44665-BECF-4482-A00C-E4BE2A87DC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17349-FA21-4107-912A-D39894857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dirty="0"/>
              <a:t>Virtual Reality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2170893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33533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65F8A9-9499-4A44-BDAD-F706130FD8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132C2D-AFE4-478D-A86B-81059C205E0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5BFD52-DD96-4666-8D77-C636870FD0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292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941746C-2C12-4564-8342-A3055D8361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8132921" y="3187343"/>
            <a:ext cx="1105119" cy="506624"/>
          </a:xfrm>
          <a:custGeom>
            <a:avLst/>
            <a:gdLst>
              <a:gd name="connsiteX0" fmla="*/ 0 w 1105119"/>
              <a:gd name="connsiteY0" fmla="*/ 506624 h 506624"/>
              <a:gd name="connsiteX1" fmla="*/ 759132 w 1105119"/>
              <a:gd name="connsiteY1" fmla="*/ 505572 h 506624"/>
              <a:gd name="connsiteX2" fmla="*/ 849827 w 1105119"/>
              <a:gd name="connsiteY2" fmla="*/ 505572 h 506624"/>
              <a:gd name="connsiteX3" fmla="*/ 864083 w 1105119"/>
              <a:gd name="connsiteY3" fmla="*/ 500804 h 506624"/>
              <a:gd name="connsiteX4" fmla="*/ 869065 w 1105119"/>
              <a:gd name="connsiteY4" fmla="*/ 496035 h 506624"/>
              <a:gd name="connsiteX5" fmla="*/ 1098034 w 1105119"/>
              <a:gd name="connsiteY5" fmla="*/ 267092 h 506624"/>
              <a:gd name="connsiteX6" fmla="*/ 1098034 w 1105119"/>
              <a:gd name="connsiteY6" fmla="*/ 238480 h 506624"/>
              <a:gd name="connsiteX7" fmla="*/ 869065 w 1105119"/>
              <a:gd name="connsiteY7" fmla="*/ 9537 h 506624"/>
              <a:gd name="connsiteX8" fmla="*/ 864083 w 1105119"/>
              <a:gd name="connsiteY8" fmla="*/ 4769 h 506624"/>
              <a:gd name="connsiteX9" fmla="*/ 849827 w 1105119"/>
              <a:gd name="connsiteY9" fmla="*/ 0 h 506624"/>
              <a:gd name="connsiteX10" fmla="*/ 759132 w 1105119"/>
              <a:gd name="connsiteY10" fmla="*/ 0 h 506624"/>
              <a:gd name="connsiteX11" fmla="*/ 0 w 1105119"/>
              <a:gd name="connsiteY11" fmla="*/ 2157 h 506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5119" h="506624">
                <a:moveTo>
                  <a:pt x="0" y="506624"/>
                </a:moveTo>
                <a:lnTo>
                  <a:pt x="759132" y="505572"/>
                </a:lnTo>
                <a:lnTo>
                  <a:pt x="849827" y="505572"/>
                </a:lnTo>
                <a:cubicBezTo>
                  <a:pt x="854636" y="505572"/>
                  <a:pt x="859446" y="500804"/>
                  <a:pt x="864083" y="500804"/>
                </a:cubicBezTo>
                <a:cubicBezTo>
                  <a:pt x="864083" y="496035"/>
                  <a:pt x="869065" y="496035"/>
                  <a:pt x="869065" y="496035"/>
                </a:cubicBezTo>
                <a:lnTo>
                  <a:pt x="1098034" y="267092"/>
                </a:lnTo>
                <a:cubicBezTo>
                  <a:pt x="1107481" y="257555"/>
                  <a:pt x="1107481" y="248018"/>
                  <a:pt x="1098034" y="238480"/>
                </a:cubicBezTo>
                <a:lnTo>
                  <a:pt x="869065" y="9537"/>
                </a:lnTo>
                <a:cubicBezTo>
                  <a:pt x="867519" y="7914"/>
                  <a:pt x="865629" y="6392"/>
                  <a:pt x="864083" y="4769"/>
                </a:cubicBezTo>
                <a:cubicBezTo>
                  <a:pt x="859446" y="0"/>
                  <a:pt x="854636" y="0"/>
                  <a:pt x="849827" y="0"/>
                </a:cubicBezTo>
                <a:lnTo>
                  <a:pt x="759132" y="0"/>
                </a:lnTo>
                <a:lnTo>
                  <a:pt x="0" y="215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93731-D12D-4440-A313-8A7E3DCEB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281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Activity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951963"/>
              </p:ext>
            </p:extLst>
          </p:nvPr>
        </p:nvGraphicFramePr>
        <p:xfrm>
          <a:off x="6164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3564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7E8610-2DF7-4AF0-B876-0F3B7882A6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C8C023-62A6-4DA0-8DF4-3F4EA94090D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7BDE8-0159-43B6-97B1-62FC829D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Learning Objectives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/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136267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59</TotalTime>
  <Words>602</Words>
  <Application>Microsoft Office PowerPoint</Application>
  <PresentationFormat>Widescreen</PresentationFormat>
  <Paragraphs>79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Century Gothic</vt:lpstr>
      <vt:lpstr>Wingdings 3</vt:lpstr>
      <vt:lpstr>Wisp</vt:lpstr>
      <vt:lpstr>Managing People</vt:lpstr>
      <vt:lpstr>Learning Objectives</vt:lpstr>
      <vt:lpstr>How can training help?</vt:lpstr>
      <vt:lpstr>The Systematic Training Cycle</vt:lpstr>
      <vt:lpstr>Training Need Assessment</vt:lpstr>
      <vt:lpstr>Plan and Design</vt:lpstr>
      <vt:lpstr>Implement</vt:lpstr>
      <vt:lpstr>Evaluate</vt:lpstr>
      <vt:lpstr>Types of Learning intervention</vt:lpstr>
      <vt:lpstr>PowerPoint Presentation</vt:lpstr>
      <vt:lpstr>PowerPoint Presentation</vt:lpstr>
      <vt:lpstr>PowerPoint Presentation</vt:lpstr>
      <vt:lpstr>Evaluating Training </vt:lpstr>
      <vt:lpstr>Trends in Learning and Development</vt:lpstr>
      <vt:lpstr>Mobile Learning</vt:lpstr>
      <vt:lpstr>Social Learning</vt:lpstr>
      <vt:lpstr>Adaptive Learning</vt:lpstr>
      <vt:lpstr>Virtual Reality</vt:lpstr>
      <vt:lpstr>Activity</vt:lpstr>
      <vt:lpstr>Learning Objectives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Laura Jayne James</dc:creator>
  <cp:lastModifiedBy>Laura James (1401873)</cp:lastModifiedBy>
  <cp:revision>8</cp:revision>
  <dcterms:created xsi:type="dcterms:W3CDTF">2017-11-06T13:09:04Z</dcterms:created>
  <dcterms:modified xsi:type="dcterms:W3CDTF">2017-11-06T14:08:38Z</dcterms:modified>
</cp:coreProperties>
</file>