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E5EC4-099E-486E-B43E-E1ADC9C91731}" v="9" dt="2023-09-18T09:06:39.7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96" d="100"/>
          <a:sy n="96" d="100"/>
        </p:scale>
        <p:origin x="68" y="1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7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16913E-039A-2149-4741-B8591ED769B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94EEC8-388A-33B4-D4FD-E68E26E676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C0FFCB-93C8-78A4-51B8-70D9BE529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19CCF-22B5-9389-7D85-A8C4450D8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44A5F-0355-1676-A299-B7A6B663CE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427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7886B-9B0D-1A77-0296-5455790C2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9E5A6-9E91-D89D-3300-FF8D6E300C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8477B7-42D1-33DE-684E-926CCDB85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9508F3-BB50-296B-CF0D-F5D6859B90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53CC-E956-C64F-05BE-4B14DD3B15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7002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0B797-2F89-538A-09EE-F4BDD7317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5E09BD-D78A-2378-07C8-9AB84D3635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C7E176-E036-9671-426F-CE83CA66C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DA4D1-10E6-21F0-16E5-881F0276D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204284-2F6A-A66A-1A8F-FAFDD175F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63233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3B3DE-13A1-616E-84B5-E77D2F1CC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9E62F8-256C-A05F-D248-9CF8A7A53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6E8BDD5-29BB-7699-AF0F-AF4E0AF9E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6ED8E4-A071-C229-257A-6D417B5C1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521AD-5538-0356-7AB4-2EC179D6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168449-7CA2-A451-81F2-C2C145E7E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4334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901E71-70B2-C517-BBD6-ACDF425034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15786F-C830-06A1-FA7D-29AC8E4DD5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D0D3140-0917-924C-547C-187B1366A3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F9A0479-196A-8FAE-8FF8-06A56A821F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33F88A-AD85-CC52-41FF-A5BD38315A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C93942-43D4-BB2A-22FE-D13B8CE082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1C794-C4BF-BF49-C827-7B521D822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C5924B-ED7E-9756-41FA-1436448F4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799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453D4-0FAB-6F25-0558-6A8A3D96F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3F6A44-C593-6A7A-99AC-E1A0BCD3C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464AE85-DDE8-BBC6-A4B2-63B9433E71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B8D453-EBBA-EE30-A8AA-740FE2D6F4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5262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18E7434-FCF2-E50C-C4A2-6FCE02C29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A03123-9034-D97D-3C7F-4132DCEEA1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D13E24-275A-537F-4BBD-8212CB34AE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448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8B0D98-2B82-E6D9-4987-2C7C08EB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D6CF0-8985-AC41-2ACF-9458ED04C2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6B9C27-51D5-2A7D-CF4C-1AEF5DB37B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73B1F9-11EB-8313-B676-3A7F29A582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40189-76F9-E972-B702-D33B90C57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C6D6C0-5728-92A2-BDA5-D01EC15C2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500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EEF05-2E80-0AD1-0CB1-3D92CB358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333B6C-74FE-596F-A71F-77ABE0C470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7B152-36E0-B77F-CB19-A0DB35B31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242735-B875-F255-92F6-F3E362547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198C3B-9D87-E657-06D4-C178BCFB4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E4894E-DC66-2E1B-C5D9-232D3DA54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67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EBDD1-AB72-F52D-B626-CD67303A04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DFE925-6C37-A8D7-0449-EA91459AC6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471EA7-C4CC-7E3B-2180-FCBCA0214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D1488E-0259-6321-8D9D-96EB13D74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219974-3295-4978-072C-0E729FBD1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156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ACA418-0C41-46E3-3D9C-291B397D98A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138515-1189-1376-3018-AC7BDB35C6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69115-C55B-CE6A-097F-3EF8503A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1705DE-ACC3-1B62-BACC-DC7C234357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F0302-09E5-FA73-3194-C14DE0291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276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8BCAE4-E4DF-56DA-A567-0D05449D4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FC735F-9803-259C-18EA-C03700DE63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C043A-F9F6-2403-EEB1-C6BC3D5A43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C4154B-04FC-4633-BD43-0C1D80178E1C}" type="datetimeFigureOut">
              <a:rPr lang="en-GB" smtClean="0"/>
              <a:t>16/02/2025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EE623-190A-71D3-79DE-892556427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25559-A655-D606-8FC4-CBEFF924C2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61792D-5A63-4B20-B82F-9B479457EE8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8494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66E66B9-5E97-9ABB-EF4B-9D37D0CF9BE5}"/>
              </a:ext>
            </a:extLst>
          </p:cNvPr>
          <p:cNvSpPr txBox="1"/>
          <p:nvPr/>
        </p:nvSpPr>
        <p:spPr>
          <a:xfrm>
            <a:off x="386350" y="1634872"/>
            <a:ext cx="634019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Crisis Management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DBD4A8-0007-5EFA-628C-3A9FCA50BB6B}"/>
              </a:ext>
            </a:extLst>
          </p:cNvPr>
          <p:cNvSpPr txBox="1"/>
          <p:nvPr/>
        </p:nvSpPr>
        <p:spPr>
          <a:xfrm>
            <a:off x="386350" y="3495612"/>
            <a:ext cx="61863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5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 Developments</a:t>
            </a:r>
          </a:p>
        </p:txBody>
      </p:sp>
    </p:spTree>
    <p:extLst>
      <p:ext uri="{BB962C8B-B14F-4D97-AF65-F5344CB8AC3E}">
        <p14:creationId xmlns:p14="http://schemas.microsoft.com/office/powerpoint/2010/main" val="9313011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</Words>
  <Application>Microsoft Office PowerPoint</Application>
  <PresentationFormat>Widescreen</PresentationFormat>
  <Paragraphs>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Robyn Griffiths</dc:creator>
  <cp:lastModifiedBy>Jacqui Jones</cp:lastModifiedBy>
  <cp:revision>6</cp:revision>
  <dcterms:created xsi:type="dcterms:W3CDTF">2023-09-15T09:31:09Z</dcterms:created>
  <dcterms:modified xsi:type="dcterms:W3CDTF">2025-02-16T20:04:22Z</dcterms:modified>
</cp:coreProperties>
</file>