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9.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0.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1"/>
  </p:notesMasterIdLst>
  <p:sldIdLst>
    <p:sldId id="256" r:id="rId2"/>
    <p:sldId id="257" r:id="rId3"/>
    <p:sldId id="258" r:id="rId4"/>
    <p:sldId id="259" r:id="rId5"/>
    <p:sldId id="303" r:id="rId6"/>
    <p:sldId id="260" r:id="rId7"/>
    <p:sldId id="261" r:id="rId8"/>
    <p:sldId id="263" r:id="rId9"/>
    <p:sldId id="264" r:id="rId10"/>
    <p:sldId id="266" r:id="rId11"/>
    <p:sldId id="265" r:id="rId12"/>
    <p:sldId id="268" r:id="rId13"/>
    <p:sldId id="280" r:id="rId14"/>
    <p:sldId id="274" r:id="rId15"/>
    <p:sldId id="275" r:id="rId16"/>
    <p:sldId id="269" r:id="rId17"/>
    <p:sldId id="271" r:id="rId18"/>
    <p:sldId id="273" r:id="rId19"/>
    <p:sldId id="304" r:id="rId20"/>
    <p:sldId id="305" r:id="rId21"/>
    <p:sldId id="279" r:id="rId22"/>
    <p:sldId id="277" r:id="rId23"/>
    <p:sldId id="306" r:id="rId24"/>
    <p:sldId id="308" r:id="rId25"/>
    <p:sldId id="309" r:id="rId26"/>
    <p:sldId id="282" r:id="rId27"/>
    <p:sldId id="283" r:id="rId28"/>
    <p:sldId id="284" r:id="rId29"/>
    <p:sldId id="278" r:id="rId30"/>
    <p:sldId id="294" r:id="rId31"/>
    <p:sldId id="285" r:id="rId32"/>
    <p:sldId id="286" r:id="rId33"/>
    <p:sldId id="287" r:id="rId34"/>
    <p:sldId id="288" r:id="rId35"/>
    <p:sldId id="289" r:id="rId36"/>
    <p:sldId id="290" r:id="rId37"/>
    <p:sldId id="291" r:id="rId38"/>
    <p:sldId id="310" r:id="rId39"/>
    <p:sldId id="311"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EF7C4A-63DB-4DF2-BF89-9C66F270B798}" v="49" dt="2026-03-29T13:20:42.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06" autoAdjust="0"/>
    <p:restoredTop sz="79810" autoAdjust="0"/>
  </p:normalViewPr>
  <p:slideViewPr>
    <p:cSldViewPr snapToGrid="0">
      <p:cViewPr varScale="1">
        <p:scale>
          <a:sx n="72" d="100"/>
          <a:sy n="72" d="100"/>
        </p:scale>
        <p:origin x="723"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26.png"/><Relationship Id="rId7"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9.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2.png"/><Relationship Id="rId7" Type="http://schemas.openxmlformats.org/officeDocument/2006/relationships/image" Target="../media/image37.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3.svg"/></Relationships>
</file>

<file path=ppt/diagrams/_rels/data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40.svg"/></Relationships>
</file>

<file path=ppt/diagrams/_rels/data1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4" Type="http://schemas.openxmlformats.org/officeDocument/2006/relationships/image" Target="../media/image44.svg"/></Relationships>
</file>

<file path=ppt/diagrams/_rels/data1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ata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ata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33.svg"/></Relationships>
</file>

<file path=ppt/diagrams/_rels/data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26.png"/><Relationship Id="rId7"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2.png"/><Relationship Id="rId7" Type="http://schemas.openxmlformats.org/officeDocument/2006/relationships/image" Target="../media/image37.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40.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4" Type="http://schemas.openxmlformats.org/officeDocument/2006/relationships/image" Target="../media/image44.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image" Target="../media/image48.svg"/><Relationship Id="rId9" Type="http://schemas.openxmlformats.org/officeDocument/2006/relationships/image" Target="../media/image53.png"/></Relationships>
</file>

<file path=ppt/diagrams/_rels/drawing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rawing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33.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svg"/><Relationship Id="rId1" Type="http://schemas.openxmlformats.org/officeDocument/2006/relationships/image" Target="../media/image58.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663531-C3FB-4DF9-A66E-D977DA8B3DF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BD0B940C-0835-41A4-8930-3B22A084789B}">
      <dgm:prSet/>
      <dgm:spPr/>
      <dgm:t>
        <a:bodyPr/>
        <a:lstStyle/>
        <a:p>
          <a:r>
            <a:rPr lang="en-GB"/>
            <a:t>Aims and learning objectives </a:t>
          </a:r>
          <a:endParaRPr lang="en-US"/>
        </a:p>
      </dgm:t>
    </dgm:pt>
    <dgm:pt modelId="{66AC3B97-A759-4EBD-98D2-D2DD618E45DB}" type="parTrans" cxnId="{47B9CF51-E3BD-4042-BCFD-E4B0D1B8BFD5}">
      <dgm:prSet/>
      <dgm:spPr/>
      <dgm:t>
        <a:bodyPr/>
        <a:lstStyle/>
        <a:p>
          <a:endParaRPr lang="en-US"/>
        </a:p>
      </dgm:t>
    </dgm:pt>
    <dgm:pt modelId="{15593308-75D8-41AF-8646-FB26857FAA43}" type="sibTrans" cxnId="{47B9CF51-E3BD-4042-BCFD-E4B0D1B8BFD5}">
      <dgm:prSet/>
      <dgm:spPr/>
      <dgm:t>
        <a:bodyPr/>
        <a:lstStyle/>
        <a:p>
          <a:endParaRPr lang="en-US"/>
        </a:p>
      </dgm:t>
    </dgm:pt>
    <dgm:pt modelId="{A8E9009E-73D1-4AF5-BC97-0F204609103E}">
      <dgm:prSet/>
      <dgm:spPr/>
      <dgm:t>
        <a:bodyPr/>
        <a:lstStyle/>
        <a:p>
          <a:r>
            <a:rPr lang="en-GB"/>
            <a:t>Unfair terms </a:t>
          </a:r>
          <a:endParaRPr lang="en-US"/>
        </a:p>
      </dgm:t>
    </dgm:pt>
    <dgm:pt modelId="{C3E6485A-4981-45ED-9837-CF9B3B7CFFE4}" type="parTrans" cxnId="{07122FA0-A486-4E78-A897-0260E09EA87B}">
      <dgm:prSet/>
      <dgm:spPr/>
      <dgm:t>
        <a:bodyPr/>
        <a:lstStyle/>
        <a:p>
          <a:endParaRPr lang="en-US"/>
        </a:p>
      </dgm:t>
    </dgm:pt>
    <dgm:pt modelId="{C3B95358-F328-42B3-92BA-2690D1814BF5}" type="sibTrans" cxnId="{07122FA0-A486-4E78-A897-0260E09EA87B}">
      <dgm:prSet/>
      <dgm:spPr/>
      <dgm:t>
        <a:bodyPr/>
        <a:lstStyle/>
        <a:p>
          <a:endParaRPr lang="en-US"/>
        </a:p>
      </dgm:t>
    </dgm:pt>
    <dgm:pt modelId="{3D02D273-C259-4FF5-BED9-71EB86F9EE73}">
      <dgm:prSet/>
      <dgm:spPr/>
      <dgm:t>
        <a:bodyPr/>
        <a:lstStyle/>
        <a:p>
          <a:r>
            <a:rPr lang="en-GB" dirty="0"/>
            <a:t>Exclusion clauses. </a:t>
          </a:r>
          <a:endParaRPr lang="en-US" dirty="0"/>
        </a:p>
      </dgm:t>
    </dgm:pt>
    <dgm:pt modelId="{EE0ED7B8-621C-468B-939B-5FA0DF1EFF43}" type="parTrans" cxnId="{619A520B-41B6-4A40-9C75-973DF85CBE5B}">
      <dgm:prSet/>
      <dgm:spPr/>
      <dgm:t>
        <a:bodyPr/>
        <a:lstStyle/>
        <a:p>
          <a:endParaRPr lang="en-US"/>
        </a:p>
      </dgm:t>
    </dgm:pt>
    <dgm:pt modelId="{516C0167-D5E8-4651-9977-A9567E9B3208}" type="sibTrans" cxnId="{619A520B-41B6-4A40-9C75-973DF85CBE5B}">
      <dgm:prSet/>
      <dgm:spPr/>
      <dgm:t>
        <a:bodyPr/>
        <a:lstStyle/>
        <a:p>
          <a:endParaRPr lang="en-US"/>
        </a:p>
      </dgm:t>
    </dgm:pt>
    <dgm:pt modelId="{58992810-63B4-41F1-A556-3DFDD3087669}">
      <dgm:prSet/>
      <dgm:spPr/>
      <dgm:t>
        <a:bodyPr/>
        <a:lstStyle/>
        <a:p>
          <a:r>
            <a:rPr lang="en-US" dirty="0"/>
            <a:t>Vitiating factors</a:t>
          </a:r>
        </a:p>
      </dgm:t>
    </dgm:pt>
    <dgm:pt modelId="{7EDF2597-7184-4FD2-97D3-453B8EFC29A6}" type="parTrans" cxnId="{51A6E786-176F-43E5-81BA-5F8DF364A9BB}">
      <dgm:prSet/>
      <dgm:spPr/>
      <dgm:t>
        <a:bodyPr/>
        <a:lstStyle/>
        <a:p>
          <a:endParaRPr lang="en-US"/>
        </a:p>
      </dgm:t>
    </dgm:pt>
    <dgm:pt modelId="{4FAE8E61-9B14-475C-85F8-9B8486CBB528}" type="sibTrans" cxnId="{51A6E786-176F-43E5-81BA-5F8DF364A9BB}">
      <dgm:prSet/>
      <dgm:spPr/>
      <dgm:t>
        <a:bodyPr/>
        <a:lstStyle/>
        <a:p>
          <a:endParaRPr lang="en-US"/>
        </a:p>
      </dgm:t>
    </dgm:pt>
    <dgm:pt modelId="{D7AF6E61-27CA-4EEC-A9FF-DF56DA64DECE}">
      <dgm:prSet/>
      <dgm:spPr/>
      <dgm:t>
        <a:bodyPr/>
        <a:lstStyle/>
        <a:p>
          <a:r>
            <a:rPr lang="en-GB"/>
            <a:t>Summary </a:t>
          </a:r>
          <a:endParaRPr lang="en-US"/>
        </a:p>
      </dgm:t>
    </dgm:pt>
    <dgm:pt modelId="{EF8A489F-2306-4D50-A2E9-70C4B53AA123}" type="parTrans" cxnId="{C962DC95-7991-46C8-9F9D-F2413158AE2F}">
      <dgm:prSet/>
      <dgm:spPr/>
      <dgm:t>
        <a:bodyPr/>
        <a:lstStyle/>
        <a:p>
          <a:endParaRPr lang="en-US"/>
        </a:p>
      </dgm:t>
    </dgm:pt>
    <dgm:pt modelId="{D0520A4D-5742-4E69-B29A-90CFCA754591}" type="sibTrans" cxnId="{C962DC95-7991-46C8-9F9D-F2413158AE2F}">
      <dgm:prSet/>
      <dgm:spPr/>
      <dgm:t>
        <a:bodyPr/>
        <a:lstStyle/>
        <a:p>
          <a:endParaRPr lang="en-US"/>
        </a:p>
      </dgm:t>
    </dgm:pt>
    <dgm:pt modelId="{A831693F-60E0-4438-B64F-DA636959F285}">
      <dgm:prSet/>
      <dgm:spPr/>
      <dgm:t>
        <a:bodyPr/>
        <a:lstStyle/>
        <a:p>
          <a:r>
            <a:rPr lang="en-GB"/>
            <a:t>Thank you, any questions?</a:t>
          </a:r>
          <a:endParaRPr lang="en-US"/>
        </a:p>
      </dgm:t>
    </dgm:pt>
    <dgm:pt modelId="{D4F6295B-63C1-491F-99B5-3C7D92BE82E5}" type="parTrans" cxnId="{8FB3107F-3520-4A77-B7D7-6370EEE03D2B}">
      <dgm:prSet/>
      <dgm:spPr/>
      <dgm:t>
        <a:bodyPr/>
        <a:lstStyle/>
        <a:p>
          <a:endParaRPr lang="en-US"/>
        </a:p>
      </dgm:t>
    </dgm:pt>
    <dgm:pt modelId="{1B6A9A92-9146-4D2F-A2AF-E62A7722B5FD}" type="sibTrans" cxnId="{8FB3107F-3520-4A77-B7D7-6370EEE03D2B}">
      <dgm:prSet/>
      <dgm:spPr/>
      <dgm:t>
        <a:bodyPr/>
        <a:lstStyle/>
        <a:p>
          <a:endParaRPr lang="en-US"/>
        </a:p>
      </dgm:t>
    </dgm:pt>
    <dgm:pt modelId="{E7CDC42D-AD9E-4598-9229-277E7D19CE1F}" type="pres">
      <dgm:prSet presAssocID="{1B663531-C3FB-4DF9-A66E-D977DA8B3DF7}" presName="Name0" presStyleCnt="0">
        <dgm:presLayoutVars>
          <dgm:dir/>
          <dgm:resizeHandles val="exact"/>
        </dgm:presLayoutVars>
      </dgm:prSet>
      <dgm:spPr/>
    </dgm:pt>
    <dgm:pt modelId="{72BD9C69-C5BF-4297-BDB5-4F8400BCF9E2}" type="pres">
      <dgm:prSet presAssocID="{BD0B940C-0835-41A4-8930-3B22A084789B}" presName="node" presStyleLbl="node1" presStyleIdx="0" presStyleCnt="6">
        <dgm:presLayoutVars>
          <dgm:bulletEnabled val="1"/>
        </dgm:presLayoutVars>
      </dgm:prSet>
      <dgm:spPr/>
    </dgm:pt>
    <dgm:pt modelId="{6CA65A95-84A9-4BDA-B944-E80FA2E0A275}" type="pres">
      <dgm:prSet presAssocID="{15593308-75D8-41AF-8646-FB26857FAA43}" presName="sibTrans" presStyleLbl="sibTrans1D1" presStyleIdx="0" presStyleCnt="5"/>
      <dgm:spPr/>
    </dgm:pt>
    <dgm:pt modelId="{5FCE47F3-D179-4284-9CB0-EDC944CA81FF}" type="pres">
      <dgm:prSet presAssocID="{15593308-75D8-41AF-8646-FB26857FAA43}" presName="connectorText" presStyleLbl="sibTrans1D1" presStyleIdx="0" presStyleCnt="5"/>
      <dgm:spPr/>
    </dgm:pt>
    <dgm:pt modelId="{2A4754AC-7345-4275-AC8B-04C5597D89D2}" type="pres">
      <dgm:prSet presAssocID="{A8E9009E-73D1-4AF5-BC97-0F204609103E}" presName="node" presStyleLbl="node1" presStyleIdx="1" presStyleCnt="6">
        <dgm:presLayoutVars>
          <dgm:bulletEnabled val="1"/>
        </dgm:presLayoutVars>
      </dgm:prSet>
      <dgm:spPr/>
    </dgm:pt>
    <dgm:pt modelId="{F8BE80B6-2D28-47BC-B97D-D727DF110632}" type="pres">
      <dgm:prSet presAssocID="{C3B95358-F328-42B3-92BA-2690D1814BF5}" presName="sibTrans" presStyleLbl="sibTrans1D1" presStyleIdx="1" presStyleCnt="5"/>
      <dgm:spPr/>
    </dgm:pt>
    <dgm:pt modelId="{39927AE4-488A-43AC-A431-781AA314777E}" type="pres">
      <dgm:prSet presAssocID="{C3B95358-F328-42B3-92BA-2690D1814BF5}" presName="connectorText" presStyleLbl="sibTrans1D1" presStyleIdx="1" presStyleCnt="5"/>
      <dgm:spPr/>
    </dgm:pt>
    <dgm:pt modelId="{C009EDF3-4D47-4A10-8F51-07BDF321FCF1}" type="pres">
      <dgm:prSet presAssocID="{3D02D273-C259-4FF5-BED9-71EB86F9EE73}" presName="node" presStyleLbl="node1" presStyleIdx="2" presStyleCnt="6">
        <dgm:presLayoutVars>
          <dgm:bulletEnabled val="1"/>
        </dgm:presLayoutVars>
      </dgm:prSet>
      <dgm:spPr/>
    </dgm:pt>
    <dgm:pt modelId="{D2654C5D-7AF4-4AE8-94E2-88816F3B9207}" type="pres">
      <dgm:prSet presAssocID="{516C0167-D5E8-4651-9977-A9567E9B3208}" presName="sibTrans" presStyleLbl="sibTrans1D1" presStyleIdx="2" presStyleCnt="5"/>
      <dgm:spPr/>
    </dgm:pt>
    <dgm:pt modelId="{BB8665F1-F555-4DB6-8E00-81CB4FE60DD0}" type="pres">
      <dgm:prSet presAssocID="{516C0167-D5E8-4651-9977-A9567E9B3208}" presName="connectorText" presStyleLbl="sibTrans1D1" presStyleIdx="2" presStyleCnt="5"/>
      <dgm:spPr/>
    </dgm:pt>
    <dgm:pt modelId="{FDF3D185-1126-47BC-86C4-01D78A2BA08D}" type="pres">
      <dgm:prSet presAssocID="{58992810-63B4-41F1-A556-3DFDD3087669}" presName="node" presStyleLbl="node1" presStyleIdx="3" presStyleCnt="6">
        <dgm:presLayoutVars>
          <dgm:bulletEnabled val="1"/>
        </dgm:presLayoutVars>
      </dgm:prSet>
      <dgm:spPr/>
    </dgm:pt>
    <dgm:pt modelId="{86A5988D-204D-4842-8438-4786D6EA2426}" type="pres">
      <dgm:prSet presAssocID="{4FAE8E61-9B14-475C-85F8-9B8486CBB528}" presName="sibTrans" presStyleLbl="sibTrans1D1" presStyleIdx="3" presStyleCnt="5"/>
      <dgm:spPr/>
    </dgm:pt>
    <dgm:pt modelId="{6BC36677-BA2B-4598-A30B-883B6676EB77}" type="pres">
      <dgm:prSet presAssocID="{4FAE8E61-9B14-475C-85F8-9B8486CBB528}" presName="connectorText" presStyleLbl="sibTrans1D1" presStyleIdx="3" presStyleCnt="5"/>
      <dgm:spPr/>
    </dgm:pt>
    <dgm:pt modelId="{312C37E1-983B-4EA2-895D-B85193B95549}" type="pres">
      <dgm:prSet presAssocID="{D7AF6E61-27CA-4EEC-A9FF-DF56DA64DECE}" presName="node" presStyleLbl="node1" presStyleIdx="4" presStyleCnt="6">
        <dgm:presLayoutVars>
          <dgm:bulletEnabled val="1"/>
        </dgm:presLayoutVars>
      </dgm:prSet>
      <dgm:spPr/>
    </dgm:pt>
    <dgm:pt modelId="{87D5BFA3-35EA-45D4-BD7D-CCE0C62E8AA1}" type="pres">
      <dgm:prSet presAssocID="{D0520A4D-5742-4E69-B29A-90CFCA754591}" presName="sibTrans" presStyleLbl="sibTrans1D1" presStyleIdx="4" presStyleCnt="5"/>
      <dgm:spPr/>
    </dgm:pt>
    <dgm:pt modelId="{DB5A074E-99D4-4323-892A-F6528E3D444E}" type="pres">
      <dgm:prSet presAssocID="{D0520A4D-5742-4E69-B29A-90CFCA754591}" presName="connectorText" presStyleLbl="sibTrans1D1" presStyleIdx="4" presStyleCnt="5"/>
      <dgm:spPr/>
    </dgm:pt>
    <dgm:pt modelId="{9B349503-43CF-45A0-8D09-0F9E033E0F36}" type="pres">
      <dgm:prSet presAssocID="{A831693F-60E0-4438-B64F-DA636959F285}" presName="node" presStyleLbl="node1" presStyleIdx="5" presStyleCnt="6">
        <dgm:presLayoutVars>
          <dgm:bulletEnabled val="1"/>
        </dgm:presLayoutVars>
      </dgm:prSet>
      <dgm:spPr/>
    </dgm:pt>
  </dgm:ptLst>
  <dgm:cxnLst>
    <dgm:cxn modelId="{619A520B-41B6-4A40-9C75-973DF85CBE5B}" srcId="{1B663531-C3FB-4DF9-A66E-D977DA8B3DF7}" destId="{3D02D273-C259-4FF5-BED9-71EB86F9EE73}" srcOrd="2" destOrd="0" parTransId="{EE0ED7B8-621C-468B-939B-5FA0DF1EFF43}" sibTransId="{516C0167-D5E8-4651-9977-A9567E9B3208}"/>
    <dgm:cxn modelId="{47B9CF51-E3BD-4042-BCFD-E4B0D1B8BFD5}" srcId="{1B663531-C3FB-4DF9-A66E-D977DA8B3DF7}" destId="{BD0B940C-0835-41A4-8930-3B22A084789B}" srcOrd="0" destOrd="0" parTransId="{66AC3B97-A759-4EBD-98D2-D2DD618E45DB}" sibTransId="{15593308-75D8-41AF-8646-FB26857FAA43}"/>
    <dgm:cxn modelId="{C09EF152-3DBA-49CD-9978-8B283068A87F}" type="presOf" srcId="{A8E9009E-73D1-4AF5-BC97-0F204609103E}" destId="{2A4754AC-7345-4275-AC8B-04C5597D89D2}" srcOrd="0" destOrd="0" presId="urn:microsoft.com/office/officeart/2016/7/layout/RepeatingBendingProcessNew"/>
    <dgm:cxn modelId="{A9FC3459-DEB0-4EE6-B791-ACD7B57216B9}" type="presOf" srcId="{BD0B940C-0835-41A4-8930-3B22A084789B}" destId="{72BD9C69-C5BF-4297-BDB5-4F8400BCF9E2}" srcOrd="0" destOrd="0" presId="urn:microsoft.com/office/officeart/2016/7/layout/RepeatingBendingProcessNew"/>
    <dgm:cxn modelId="{8FB3107F-3520-4A77-B7D7-6370EEE03D2B}" srcId="{1B663531-C3FB-4DF9-A66E-D977DA8B3DF7}" destId="{A831693F-60E0-4438-B64F-DA636959F285}" srcOrd="5" destOrd="0" parTransId="{D4F6295B-63C1-491F-99B5-3C7D92BE82E5}" sibTransId="{1B6A9A92-9146-4D2F-A2AF-E62A7722B5FD}"/>
    <dgm:cxn modelId="{777AE780-E3CD-4B92-AC0E-529B6C6E82FB}" type="presOf" srcId="{D0520A4D-5742-4E69-B29A-90CFCA754591}" destId="{DB5A074E-99D4-4323-892A-F6528E3D444E}" srcOrd="1" destOrd="0" presId="urn:microsoft.com/office/officeart/2016/7/layout/RepeatingBendingProcessNew"/>
    <dgm:cxn modelId="{3F209C85-7AC0-4DDE-BB7C-BFE2F4599493}" type="presOf" srcId="{A831693F-60E0-4438-B64F-DA636959F285}" destId="{9B349503-43CF-45A0-8D09-0F9E033E0F36}" srcOrd="0" destOrd="0" presId="urn:microsoft.com/office/officeart/2016/7/layout/RepeatingBendingProcessNew"/>
    <dgm:cxn modelId="{51B8B786-3E8A-4783-A2A1-9CA55922A0D6}" type="presOf" srcId="{516C0167-D5E8-4651-9977-A9567E9B3208}" destId="{BB8665F1-F555-4DB6-8E00-81CB4FE60DD0}" srcOrd="1" destOrd="0" presId="urn:microsoft.com/office/officeart/2016/7/layout/RepeatingBendingProcessNew"/>
    <dgm:cxn modelId="{51A6E786-176F-43E5-81BA-5F8DF364A9BB}" srcId="{1B663531-C3FB-4DF9-A66E-D977DA8B3DF7}" destId="{58992810-63B4-41F1-A556-3DFDD3087669}" srcOrd="3" destOrd="0" parTransId="{7EDF2597-7184-4FD2-97D3-453B8EFC29A6}" sibTransId="{4FAE8E61-9B14-475C-85F8-9B8486CBB528}"/>
    <dgm:cxn modelId="{29F3338A-05B7-4063-A835-F0C24C721767}" type="presOf" srcId="{58992810-63B4-41F1-A556-3DFDD3087669}" destId="{FDF3D185-1126-47BC-86C4-01D78A2BA08D}" srcOrd="0" destOrd="0" presId="urn:microsoft.com/office/officeart/2016/7/layout/RepeatingBendingProcessNew"/>
    <dgm:cxn modelId="{5266EE8F-DA12-4F43-9913-49C0C27F3DC9}" type="presOf" srcId="{4FAE8E61-9B14-475C-85F8-9B8486CBB528}" destId="{86A5988D-204D-4842-8438-4786D6EA2426}" srcOrd="0" destOrd="0" presId="urn:microsoft.com/office/officeart/2016/7/layout/RepeatingBendingProcessNew"/>
    <dgm:cxn modelId="{23CBB592-4BB5-48C2-868E-C10BEFE1B380}" type="presOf" srcId="{3D02D273-C259-4FF5-BED9-71EB86F9EE73}" destId="{C009EDF3-4D47-4A10-8F51-07BDF321FCF1}" srcOrd="0" destOrd="0" presId="urn:microsoft.com/office/officeart/2016/7/layout/RepeatingBendingProcessNew"/>
    <dgm:cxn modelId="{C962DC95-7991-46C8-9F9D-F2413158AE2F}" srcId="{1B663531-C3FB-4DF9-A66E-D977DA8B3DF7}" destId="{D7AF6E61-27CA-4EEC-A9FF-DF56DA64DECE}" srcOrd="4" destOrd="0" parTransId="{EF8A489F-2306-4D50-A2E9-70C4B53AA123}" sibTransId="{D0520A4D-5742-4E69-B29A-90CFCA754591}"/>
    <dgm:cxn modelId="{2F9F369D-CF89-4C60-8A29-09477A442427}" type="presOf" srcId="{4FAE8E61-9B14-475C-85F8-9B8486CBB528}" destId="{6BC36677-BA2B-4598-A30B-883B6676EB77}" srcOrd="1" destOrd="0" presId="urn:microsoft.com/office/officeart/2016/7/layout/RepeatingBendingProcessNew"/>
    <dgm:cxn modelId="{07122FA0-A486-4E78-A897-0260E09EA87B}" srcId="{1B663531-C3FB-4DF9-A66E-D977DA8B3DF7}" destId="{A8E9009E-73D1-4AF5-BC97-0F204609103E}" srcOrd="1" destOrd="0" parTransId="{C3E6485A-4981-45ED-9837-CF9B3B7CFFE4}" sibTransId="{C3B95358-F328-42B3-92BA-2690D1814BF5}"/>
    <dgm:cxn modelId="{2765D7AC-C3B1-4227-B9F9-B17C8D80C430}" type="presOf" srcId="{15593308-75D8-41AF-8646-FB26857FAA43}" destId="{5FCE47F3-D179-4284-9CB0-EDC944CA81FF}" srcOrd="1" destOrd="0" presId="urn:microsoft.com/office/officeart/2016/7/layout/RepeatingBendingProcessNew"/>
    <dgm:cxn modelId="{5A3F7ECD-1CA2-44F1-A38F-72B7A07AD1B6}" type="presOf" srcId="{D7AF6E61-27CA-4EEC-A9FF-DF56DA64DECE}" destId="{312C37E1-983B-4EA2-895D-B85193B95549}" srcOrd="0" destOrd="0" presId="urn:microsoft.com/office/officeart/2016/7/layout/RepeatingBendingProcessNew"/>
    <dgm:cxn modelId="{F61806CE-8982-407A-A14A-CB4E665CB6C2}" type="presOf" srcId="{D0520A4D-5742-4E69-B29A-90CFCA754591}" destId="{87D5BFA3-35EA-45D4-BD7D-CCE0C62E8AA1}" srcOrd="0" destOrd="0" presId="urn:microsoft.com/office/officeart/2016/7/layout/RepeatingBendingProcessNew"/>
    <dgm:cxn modelId="{7BAD23D9-787D-46F6-AA36-368A866B9A3C}" type="presOf" srcId="{15593308-75D8-41AF-8646-FB26857FAA43}" destId="{6CA65A95-84A9-4BDA-B944-E80FA2E0A275}" srcOrd="0" destOrd="0" presId="urn:microsoft.com/office/officeart/2016/7/layout/RepeatingBendingProcessNew"/>
    <dgm:cxn modelId="{45C264E1-CDF6-4FA9-9B2A-2A31472419B0}" type="presOf" srcId="{516C0167-D5E8-4651-9977-A9567E9B3208}" destId="{D2654C5D-7AF4-4AE8-94E2-88816F3B9207}" srcOrd="0" destOrd="0" presId="urn:microsoft.com/office/officeart/2016/7/layout/RepeatingBendingProcessNew"/>
    <dgm:cxn modelId="{33A164F7-9066-4E19-94DB-3911C7309ED9}" type="presOf" srcId="{1B663531-C3FB-4DF9-A66E-D977DA8B3DF7}" destId="{E7CDC42D-AD9E-4598-9229-277E7D19CE1F}" srcOrd="0" destOrd="0" presId="urn:microsoft.com/office/officeart/2016/7/layout/RepeatingBendingProcessNew"/>
    <dgm:cxn modelId="{671731FE-7800-48DD-B8CE-060ACD86916B}" type="presOf" srcId="{C3B95358-F328-42B3-92BA-2690D1814BF5}" destId="{F8BE80B6-2D28-47BC-B97D-D727DF110632}" srcOrd="0" destOrd="0" presId="urn:microsoft.com/office/officeart/2016/7/layout/RepeatingBendingProcessNew"/>
    <dgm:cxn modelId="{5B4741FF-E303-4B16-9F19-2D910D74E45A}" type="presOf" srcId="{C3B95358-F328-42B3-92BA-2690D1814BF5}" destId="{39927AE4-488A-43AC-A431-781AA314777E}" srcOrd="1" destOrd="0" presId="urn:microsoft.com/office/officeart/2016/7/layout/RepeatingBendingProcessNew"/>
    <dgm:cxn modelId="{E97CDCD4-B5D8-4EF4-A590-E329BAC072AA}" type="presParOf" srcId="{E7CDC42D-AD9E-4598-9229-277E7D19CE1F}" destId="{72BD9C69-C5BF-4297-BDB5-4F8400BCF9E2}" srcOrd="0" destOrd="0" presId="urn:microsoft.com/office/officeart/2016/7/layout/RepeatingBendingProcessNew"/>
    <dgm:cxn modelId="{A59DE207-D1E0-482A-9FDC-E55FE2561028}" type="presParOf" srcId="{E7CDC42D-AD9E-4598-9229-277E7D19CE1F}" destId="{6CA65A95-84A9-4BDA-B944-E80FA2E0A275}" srcOrd="1" destOrd="0" presId="urn:microsoft.com/office/officeart/2016/7/layout/RepeatingBendingProcessNew"/>
    <dgm:cxn modelId="{3A128BCF-E770-4CA0-B3B3-BA6E3101357B}" type="presParOf" srcId="{6CA65A95-84A9-4BDA-B944-E80FA2E0A275}" destId="{5FCE47F3-D179-4284-9CB0-EDC944CA81FF}" srcOrd="0" destOrd="0" presId="urn:microsoft.com/office/officeart/2016/7/layout/RepeatingBendingProcessNew"/>
    <dgm:cxn modelId="{3FB8DB78-483F-4EEA-9D9E-3BD01BAFA12B}" type="presParOf" srcId="{E7CDC42D-AD9E-4598-9229-277E7D19CE1F}" destId="{2A4754AC-7345-4275-AC8B-04C5597D89D2}" srcOrd="2" destOrd="0" presId="urn:microsoft.com/office/officeart/2016/7/layout/RepeatingBendingProcessNew"/>
    <dgm:cxn modelId="{9518C7A5-0653-465A-A025-46EE3DBA5610}" type="presParOf" srcId="{E7CDC42D-AD9E-4598-9229-277E7D19CE1F}" destId="{F8BE80B6-2D28-47BC-B97D-D727DF110632}" srcOrd="3" destOrd="0" presId="urn:microsoft.com/office/officeart/2016/7/layout/RepeatingBendingProcessNew"/>
    <dgm:cxn modelId="{F3BEB2E1-6A60-4038-94C6-558FB72C2C25}" type="presParOf" srcId="{F8BE80B6-2D28-47BC-B97D-D727DF110632}" destId="{39927AE4-488A-43AC-A431-781AA314777E}" srcOrd="0" destOrd="0" presId="urn:microsoft.com/office/officeart/2016/7/layout/RepeatingBendingProcessNew"/>
    <dgm:cxn modelId="{632A65AC-702E-473F-9D29-32020D96F0E3}" type="presParOf" srcId="{E7CDC42D-AD9E-4598-9229-277E7D19CE1F}" destId="{C009EDF3-4D47-4A10-8F51-07BDF321FCF1}" srcOrd="4" destOrd="0" presId="urn:microsoft.com/office/officeart/2016/7/layout/RepeatingBendingProcessNew"/>
    <dgm:cxn modelId="{66506CD7-2069-49DA-806B-F607A4B052A9}" type="presParOf" srcId="{E7CDC42D-AD9E-4598-9229-277E7D19CE1F}" destId="{D2654C5D-7AF4-4AE8-94E2-88816F3B9207}" srcOrd="5" destOrd="0" presId="urn:microsoft.com/office/officeart/2016/7/layout/RepeatingBendingProcessNew"/>
    <dgm:cxn modelId="{5907EDD1-F6C2-4669-9A45-E1BBE884225D}" type="presParOf" srcId="{D2654C5D-7AF4-4AE8-94E2-88816F3B9207}" destId="{BB8665F1-F555-4DB6-8E00-81CB4FE60DD0}" srcOrd="0" destOrd="0" presId="urn:microsoft.com/office/officeart/2016/7/layout/RepeatingBendingProcessNew"/>
    <dgm:cxn modelId="{7333C74A-3C9D-492F-A464-2F288B29C22B}" type="presParOf" srcId="{E7CDC42D-AD9E-4598-9229-277E7D19CE1F}" destId="{FDF3D185-1126-47BC-86C4-01D78A2BA08D}" srcOrd="6" destOrd="0" presId="urn:microsoft.com/office/officeart/2016/7/layout/RepeatingBendingProcessNew"/>
    <dgm:cxn modelId="{5862511B-D145-4EF0-A987-A335F6E346C0}" type="presParOf" srcId="{E7CDC42D-AD9E-4598-9229-277E7D19CE1F}" destId="{86A5988D-204D-4842-8438-4786D6EA2426}" srcOrd="7" destOrd="0" presId="urn:microsoft.com/office/officeart/2016/7/layout/RepeatingBendingProcessNew"/>
    <dgm:cxn modelId="{A2D232E8-481C-4443-9E67-25BB62BB937B}" type="presParOf" srcId="{86A5988D-204D-4842-8438-4786D6EA2426}" destId="{6BC36677-BA2B-4598-A30B-883B6676EB77}" srcOrd="0" destOrd="0" presId="urn:microsoft.com/office/officeart/2016/7/layout/RepeatingBendingProcessNew"/>
    <dgm:cxn modelId="{80F06BCA-FADA-4460-A200-8684825CAA53}" type="presParOf" srcId="{E7CDC42D-AD9E-4598-9229-277E7D19CE1F}" destId="{312C37E1-983B-4EA2-895D-B85193B95549}" srcOrd="8" destOrd="0" presId="urn:microsoft.com/office/officeart/2016/7/layout/RepeatingBendingProcessNew"/>
    <dgm:cxn modelId="{011B24C4-9C29-4F00-B30C-A1F278D99905}" type="presParOf" srcId="{E7CDC42D-AD9E-4598-9229-277E7D19CE1F}" destId="{87D5BFA3-35EA-45D4-BD7D-CCE0C62E8AA1}" srcOrd="9" destOrd="0" presId="urn:microsoft.com/office/officeart/2016/7/layout/RepeatingBendingProcessNew"/>
    <dgm:cxn modelId="{8113EE4F-8AD0-4D46-8C75-406451D5DCE1}" type="presParOf" srcId="{87D5BFA3-35EA-45D4-BD7D-CCE0C62E8AA1}" destId="{DB5A074E-99D4-4323-892A-F6528E3D444E}" srcOrd="0" destOrd="0" presId="urn:microsoft.com/office/officeart/2016/7/layout/RepeatingBendingProcessNew"/>
    <dgm:cxn modelId="{65474245-B67D-4964-A532-528FDA46D2AF}" type="presParOf" srcId="{E7CDC42D-AD9E-4598-9229-277E7D19CE1F}" destId="{9B349503-43CF-45A0-8D09-0F9E033E0F36}" srcOrd="1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5B7ACB-95F9-4F75-83EB-C621EAD8E0A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2CA1C31-F9C9-4332-8CCC-273E8560FD67}">
      <dgm:prSet/>
      <dgm:spPr/>
      <dgm:t>
        <a:bodyPr/>
        <a:lstStyle/>
        <a:p>
          <a:pPr>
            <a:lnSpc>
              <a:spcPct val="100000"/>
            </a:lnSpc>
          </a:pPr>
          <a:r>
            <a:rPr lang="en-GB" dirty="0"/>
            <a:t>The aim of today’s session is to discuss unfair terms and exclusion clauses.</a:t>
          </a:r>
          <a:endParaRPr lang="en-US" dirty="0"/>
        </a:p>
      </dgm:t>
    </dgm:pt>
    <dgm:pt modelId="{BF4DA5C0-C26A-4ADC-8733-AB7F4138A85E}" type="parTrans" cxnId="{1B6DF235-6AF8-4B7B-8197-CFE80245ECE0}">
      <dgm:prSet/>
      <dgm:spPr/>
      <dgm:t>
        <a:bodyPr/>
        <a:lstStyle/>
        <a:p>
          <a:endParaRPr lang="en-US"/>
        </a:p>
      </dgm:t>
    </dgm:pt>
    <dgm:pt modelId="{609A00B8-D07A-46D2-9E3D-113747FE864F}" type="sibTrans" cxnId="{1B6DF235-6AF8-4B7B-8197-CFE80245ECE0}">
      <dgm:prSet/>
      <dgm:spPr/>
      <dgm:t>
        <a:bodyPr/>
        <a:lstStyle/>
        <a:p>
          <a:endParaRPr lang="en-US"/>
        </a:p>
      </dgm:t>
    </dgm:pt>
    <dgm:pt modelId="{D6751CC3-62DE-4DC6-8C62-B7CFC559A06C}">
      <dgm:prSet/>
      <dgm:spPr/>
      <dgm:t>
        <a:bodyPr/>
        <a:lstStyle/>
        <a:p>
          <a:pPr>
            <a:lnSpc>
              <a:spcPct val="100000"/>
            </a:lnSpc>
          </a:pPr>
          <a:r>
            <a:rPr lang="en-GB" dirty="0"/>
            <a:t>By the end of today’s students should be able to demonstrate their understanding of all of the above.</a:t>
          </a:r>
          <a:endParaRPr lang="en-US" dirty="0"/>
        </a:p>
      </dgm:t>
    </dgm:pt>
    <dgm:pt modelId="{882BA3B0-8D67-4316-8D1D-DA3BD02F50C6}" type="parTrans" cxnId="{13213C5E-448E-4DFC-83C8-726308667495}">
      <dgm:prSet/>
      <dgm:spPr/>
      <dgm:t>
        <a:bodyPr/>
        <a:lstStyle/>
        <a:p>
          <a:endParaRPr lang="en-US"/>
        </a:p>
      </dgm:t>
    </dgm:pt>
    <dgm:pt modelId="{E7FECDD1-B845-4B0A-84B1-A486AD7C507A}" type="sibTrans" cxnId="{13213C5E-448E-4DFC-83C8-726308667495}">
      <dgm:prSet/>
      <dgm:spPr/>
      <dgm:t>
        <a:bodyPr/>
        <a:lstStyle/>
        <a:p>
          <a:endParaRPr lang="en-US"/>
        </a:p>
      </dgm:t>
    </dgm:pt>
    <dgm:pt modelId="{4C977000-3E8E-48C5-A951-F57EC4AA0A3E}" type="pres">
      <dgm:prSet presAssocID="{435B7ACB-95F9-4F75-83EB-C621EAD8E0A5}" presName="root" presStyleCnt="0">
        <dgm:presLayoutVars>
          <dgm:dir/>
          <dgm:resizeHandles val="exact"/>
        </dgm:presLayoutVars>
      </dgm:prSet>
      <dgm:spPr/>
    </dgm:pt>
    <dgm:pt modelId="{3F116ABC-A2C6-431A-8D86-6C034F1DA759}" type="pres">
      <dgm:prSet presAssocID="{E2CA1C31-F9C9-4332-8CCC-273E8560FD67}" presName="compNode" presStyleCnt="0"/>
      <dgm:spPr/>
    </dgm:pt>
    <dgm:pt modelId="{DE20E2E8-E03F-40FE-AB09-1523276227C0}" type="pres">
      <dgm:prSet presAssocID="{E2CA1C31-F9C9-4332-8CCC-273E8560FD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C5C98E96-2ECC-410F-8CFF-500DCC4CE834}" type="pres">
      <dgm:prSet presAssocID="{E2CA1C31-F9C9-4332-8CCC-273E8560FD67}" presName="spaceRect" presStyleCnt="0"/>
      <dgm:spPr/>
    </dgm:pt>
    <dgm:pt modelId="{2BE99643-97B6-4C42-B5B2-981121ADBB0D}" type="pres">
      <dgm:prSet presAssocID="{E2CA1C31-F9C9-4332-8CCC-273E8560FD67}" presName="textRect" presStyleLbl="revTx" presStyleIdx="0" presStyleCnt="2">
        <dgm:presLayoutVars>
          <dgm:chMax val="1"/>
          <dgm:chPref val="1"/>
        </dgm:presLayoutVars>
      </dgm:prSet>
      <dgm:spPr/>
    </dgm:pt>
    <dgm:pt modelId="{3BE6EDB4-7A8A-4B8B-A358-78454F7F2576}" type="pres">
      <dgm:prSet presAssocID="{609A00B8-D07A-46D2-9E3D-113747FE864F}" presName="sibTrans" presStyleCnt="0"/>
      <dgm:spPr/>
    </dgm:pt>
    <dgm:pt modelId="{D324DD81-0833-433D-A360-78F0A962AD7A}" type="pres">
      <dgm:prSet presAssocID="{D6751CC3-62DE-4DC6-8C62-B7CFC559A06C}" presName="compNode" presStyleCnt="0"/>
      <dgm:spPr/>
    </dgm:pt>
    <dgm:pt modelId="{E680397C-8649-4806-87BC-E6C45299238C}" type="pres">
      <dgm:prSet presAssocID="{D6751CC3-62DE-4DC6-8C62-B7CFC559A0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D42DE29-DCCC-40AB-A213-AC509F050B70}" type="pres">
      <dgm:prSet presAssocID="{D6751CC3-62DE-4DC6-8C62-B7CFC559A06C}" presName="spaceRect" presStyleCnt="0"/>
      <dgm:spPr/>
    </dgm:pt>
    <dgm:pt modelId="{E416A0AA-6EB3-41EA-B01D-1770EC2511E6}" type="pres">
      <dgm:prSet presAssocID="{D6751CC3-62DE-4DC6-8C62-B7CFC559A06C}" presName="textRect" presStyleLbl="revTx" presStyleIdx="1" presStyleCnt="2">
        <dgm:presLayoutVars>
          <dgm:chMax val="1"/>
          <dgm:chPref val="1"/>
        </dgm:presLayoutVars>
      </dgm:prSet>
      <dgm:spPr/>
    </dgm:pt>
  </dgm:ptLst>
  <dgm:cxnLst>
    <dgm:cxn modelId="{1B6DF235-6AF8-4B7B-8197-CFE80245ECE0}" srcId="{435B7ACB-95F9-4F75-83EB-C621EAD8E0A5}" destId="{E2CA1C31-F9C9-4332-8CCC-273E8560FD67}" srcOrd="0" destOrd="0" parTransId="{BF4DA5C0-C26A-4ADC-8733-AB7F4138A85E}" sibTransId="{609A00B8-D07A-46D2-9E3D-113747FE864F}"/>
    <dgm:cxn modelId="{13213C5E-448E-4DFC-83C8-726308667495}" srcId="{435B7ACB-95F9-4F75-83EB-C621EAD8E0A5}" destId="{D6751CC3-62DE-4DC6-8C62-B7CFC559A06C}" srcOrd="1" destOrd="0" parTransId="{882BA3B0-8D67-4316-8D1D-DA3BD02F50C6}" sibTransId="{E7FECDD1-B845-4B0A-84B1-A486AD7C507A}"/>
    <dgm:cxn modelId="{0DCAF2C0-C55F-4733-A8FF-91800B35D611}" type="presOf" srcId="{D6751CC3-62DE-4DC6-8C62-B7CFC559A06C}" destId="{E416A0AA-6EB3-41EA-B01D-1770EC2511E6}" srcOrd="0" destOrd="0" presId="urn:microsoft.com/office/officeart/2018/2/layout/IconLabelList"/>
    <dgm:cxn modelId="{DF8633C5-DED8-4460-B3C4-160B4CE4FFC7}" type="presOf" srcId="{435B7ACB-95F9-4F75-83EB-C621EAD8E0A5}" destId="{4C977000-3E8E-48C5-A951-F57EC4AA0A3E}" srcOrd="0" destOrd="0" presId="urn:microsoft.com/office/officeart/2018/2/layout/IconLabelList"/>
    <dgm:cxn modelId="{9CDAA5FB-38EA-43EB-A6BB-1B839F20AD48}" type="presOf" srcId="{E2CA1C31-F9C9-4332-8CCC-273E8560FD67}" destId="{2BE99643-97B6-4C42-B5B2-981121ADBB0D}" srcOrd="0" destOrd="0" presId="urn:microsoft.com/office/officeart/2018/2/layout/IconLabelList"/>
    <dgm:cxn modelId="{243880CA-ADA0-4771-982E-CE96AB74724B}" type="presParOf" srcId="{4C977000-3E8E-48C5-A951-F57EC4AA0A3E}" destId="{3F116ABC-A2C6-431A-8D86-6C034F1DA759}" srcOrd="0" destOrd="0" presId="urn:microsoft.com/office/officeart/2018/2/layout/IconLabelList"/>
    <dgm:cxn modelId="{F4AC1E4C-734A-436C-8FEE-BE048F3BCEAF}" type="presParOf" srcId="{3F116ABC-A2C6-431A-8D86-6C034F1DA759}" destId="{DE20E2E8-E03F-40FE-AB09-1523276227C0}" srcOrd="0" destOrd="0" presId="urn:microsoft.com/office/officeart/2018/2/layout/IconLabelList"/>
    <dgm:cxn modelId="{4707A4A3-3CAC-4534-A9FD-0717C1E1D7AD}" type="presParOf" srcId="{3F116ABC-A2C6-431A-8D86-6C034F1DA759}" destId="{C5C98E96-2ECC-410F-8CFF-500DCC4CE834}" srcOrd="1" destOrd="0" presId="urn:microsoft.com/office/officeart/2018/2/layout/IconLabelList"/>
    <dgm:cxn modelId="{B8453C59-E963-4CF7-B1AC-A6B3DD2E168B}" type="presParOf" srcId="{3F116ABC-A2C6-431A-8D86-6C034F1DA759}" destId="{2BE99643-97B6-4C42-B5B2-981121ADBB0D}" srcOrd="2" destOrd="0" presId="urn:microsoft.com/office/officeart/2018/2/layout/IconLabelList"/>
    <dgm:cxn modelId="{F5952507-F95E-4F91-A2A9-162490E3886B}" type="presParOf" srcId="{4C977000-3E8E-48C5-A951-F57EC4AA0A3E}" destId="{3BE6EDB4-7A8A-4B8B-A358-78454F7F2576}" srcOrd="1" destOrd="0" presId="urn:microsoft.com/office/officeart/2018/2/layout/IconLabelList"/>
    <dgm:cxn modelId="{C6EB63B8-3171-4FCA-90EF-ADBBF4DD9413}" type="presParOf" srcId="{4C977000-3E8E-48C5-A951-F57EC4AA0A3E}" destId="{D324DD81-0833-433D-A360-78F0A962AD7A}" srcOrd="2" destOrd="0" presId="urn:microsoft.com/office/officeart/2018/2/layout/IconLabelList"/>
    <dgm:cxn modelId="{F5C0F357-96DD-4EF3-944F-164010ED402C}" type="presParOf" srcId="{D324DD81-0833-433D-A360-78F0A962AD7A}" destId="{E680397C-8649-4806-87BC-E6C45299238C}" srcOrd="0" destOrd="0" presId="urn:microsoft.com/office/officeart/2018/2/layout/IconLabelList"/>
    <dgm:cxn modelId="{3416CFEA-EF5D-4DD9-A975-D05E6060D869}" type="presParOf" srcId="{D324DD81-0833-433D-A360-78F0A962AD7A}" destId="{0D42DE29-DCCC-40AB-A213-AC509F050B70}" srcOrd="1" destOrd="0" presId="urn:microsoft.com/office/officeart/2018/2/layout/IconLabelList"/>
    <dgm:cxn modelId="{2A2E0143-3D3C-469E-827C-3C1F9F077543}" type="presParOf" srcId="{D324DD81-0833-433D-A360-78F0A962AD7A}" destId="{E416A0AA-6EB3-41EA-B01D-1770EC2511E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3C30FE-3D21-46F4-B196-695BA597C5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6EE4C3-D6E5-4EF0-9DF2-7C6784A6D17F}">
      <dgm:prSet/>
      <dgm:spPr/>
      <dgm:t>
        <a:bodyPr/>
        <a:lstStyle/>
        <a:p>
          <a:pPr>
            <a:lnSpc>
              <a:spcPct val="100000"/>
            </a:lnSpc>
          </a:pPr>
          <a:r>
            <a:rPr lang="en-GB"/>
            <a:t>To be able to reply on an exclusion clause there needs to be evidence of; </a:t>
          </a:r>
          <a:endParaRPr lang="en-US"/>
        </a:p>
      </dgm:t>
    </dgm:pt>
    <dgm:pt modelId="{0318347A-B23B-4ADA-A509-932830FA7F7A}" type="parTrans" cxnId="{031FB1BB-E935-4687-AFAA-CE7B805481BA}">
      <dgm:prSet/>
      <dgm:spPr/>
      <dgm:t>
        <a:bodyPr/>
        <a:lstStyle/>
        <a:p>
          <a:endParaRPr lang="en-US"/>
        </a:p>
      </dgm:t>
    </dgm:pt>
    <dgm:pt modelId="{198A0086-E6E8-4654-96CC-8EF031AE428B}" type="sibTrans" cxnId="{031FB1BB-E935-4687-AFAA-CE7B805481BA}">
      <dgm:prSet/>
      <dgm:spPr/>
      <dgm:t>
        <a:bodyPr/>
        <a:lstStyle/>
        <a:p>
          <a:endParaRPr lang="en-US"/>
        </a:p>
      </dgm:t>
    </dgm:pt>
    <dgm:pt modelId="{193D2BE9-0FA5-4505-BBCD-92534EC62576}">
      <dgm:prSet/>
      <dgm:spPr/>
      <dgm:t>
        <a:bodyPr/>
        <a:lstStyle/>
        <a:p>
          <a:pPr>
            <a:lnSpc>
              <a:spcPct val="100000"/>
            </a:lnSpc>
          </a:pPr>
          <a:r>
            <a:rPr lang="en-GB"/>
            <a:t>The term being incorporated as a term. </a:t>
          </a:r>
          <a:endParaRPr lang="en-US"/>
        </a:p>
      </dgm:t>
    </dgm:pt>
    <dgm:pt modelId="{B2B9C4E0-A08D-49F9-A6EC-545D636E8446}" type="parTrans" cxnId="{B8382256-1942-46E7-A93E-D540267E93D8}">
      <dgm:prSet/>
      <dgm:spPr/>
      <dgm:t>
        <a:bodyPr/>
        <a:lstStyle/>
        <a:p>
          <a:endParaRPr lang="en-US"/>
        </a:p>
      </dgm:t>
    </dgm:pt>
    <dgm:pt modelId="{C7B61235-5533-41D3-837F-424D5C12C365}" type="sibTrans" cxnId="{B8382256-1942-46E7-A93E-D540267E93D8}">
      <dgm:prSet/>
      <dgm:spPr/>
      <dgm:t>
        <a:bodyPr/>
        <a:lstStyle/>
        <a:p>
          <a:endParaRPr lang="en-US"/>
        </a:p>
      </dgm:t>
    </dgm:pt>
    <dgm:pt modelId="{B868BADC-F438-44AC-A91C-43CEA1F72368}">
      <dgm:prSet/>
      <dgm:spPr/>
      <dgm:t>
        <a:bodyPr/>
        <a:lstStyle/>
        <a:p>
          <a:pPr>
            <a:lnSpc>
              <a:spcPct val="100000"/>
            </a:lnSpc>
          </a:pPr>
          <a:r>
            <a:rPr lang="en-GB"/>
            <a:t>The wording of the clause covers the loss. </a:t>
          </a:r>
          <a:endParaRPr lang="en-US"/>
        </a:p>
      </dgm:t>
    </dgm:pt>
    <dgm:pt modelId="{3F80BE0A-92E1-4E8C-B410-B7D3220EF41D}" type="parTrans" cxnId="{9A07C52E-3CE8-480D-BA13-023C66AD35F9}">
      <dgm:prSet/>
      <dgm:spPr/>
      <dgm:t>
        <a:bodyPr/>
        <a:lstStyle/>
        <a:p>
          <a:endParaRPr lang="en-US"/>
        </a:p>
      </dgm:t>
    </dgm:pt>
    <dgm:pt modelId="{A1A921C5-8BAC-4249-BCE7-8BD02265DFE6}" type="sibTrans" cxnId="{9A07C52E-3CE8-480D-BA13-023C66AD35F9}">
      <dgm:prSet/>
      <dgm:spPr/>
      <dgm:t>
        <a:bodyPr/>
        <a:lstStyle/>
        <a:p>
          <a:endParaRPr lang="en-US"/>
        </a:p>
      </dgm:t>
    </dgm:pt>
    <dgm:pt modelId="{6D97DD23-E970-4616-A154-B22FAFF15079}">
      <dgm:prSet/>
      <dgm:spPr/>
      <dgm:t>
        <a:bodyPr/>
        <a:lstStyle/>
        <a:p>
          <a:pPr>
            <a:lnSpc>
              <a:spcPct val="100000"/>
            </a:lnSpc>
          </a:pPr>
          <a:r>
            <a:rPr lang="en-GB"/>
            <a:t>Clause complies with statutory controls. </a:t>
          </a:r>
          <a:endParaRPr lang="en-US"/>
        </a:p>
      </dgm:t>
    </dgm:pt>
    <dgm:pt modelId="{4A96593F-2DF7-4B2D-8840-79C9F5D72AE7}" type="parTrans" cxnId="{18AF5584-24D3-46E0-94FB-C138B248FE69}">
      <dgm:prSet/>
      <dgm:spPr/>
      <dgm:t>
        <a:bodyPr/>
        <a:lstStyle/>
        <a:p>
          <a:endParaRPr lang="en-US"/>
        </a:p>
      </dgm:t>
    </dgm:pt>
    <dgm:pt modelId="{C24E9D30-1271-48EF-B61B-70C5D7B01217}" type="sibTrans" cxnId="{18AF5584-24D3-46E0-94FB-C138B248FE69}">
      <dgm:prSet/>
      <dgm:spPr/>
      <dgm:t>
        <a:bodyPr/>
        <a:lstStyle/>
        <a:p>
          <a:endParaRPr lang="en-US"/>
        </a:p>
      </dgm:t>
    </dgm:pt>
    <dgm:pt modelId="{A6EED349-382C-4F74-B709-77A59E5FB7A6}" type="pres">
      <dgm:prSet presAssocID="{043C30FE-3D21-46F4-B196-695BA597C562}" presName="root" presStyleCnt="0">
        <dgm:presLayoutVars>
          <dgm:dir/>
          <dgm:resizeHandles val="exact"/>
        </dgm:presLayoutVars>
      </dgm:prSet>
      <dgm:spPr/>
    </dgm:pt>
    <dgm:pt modelId="{13D4B1FD-3F94-49CC-A801-E51C331A0507}" type="pres">
      <dgm:prSet presAssocID="{396EE4C3-D6E5-4EF0-9DF2-7C6784A6D17F}" presName="compNode" presStyleCnt="0"/>
      <dgm:spPr/>
    </dgm:pt>
    <dgm:pt modelId="{93E3E61F-607E-402B-939A-B49653AA584E}" type="pres">
      <dgm:prSet presAssocID="{396EE4C3-D6E5-4EF0-9DF2-7C6784A6D17F}" presName="bgRect" presStyleLbl="bgShp" presStyleIdx="0" presStyleCnt="4"/>
      <dgm:spPr/>
    </dgm:pt>
    <dgm:pt modelId="{632F3F46-94C7-4070-BF2A-FA9A161B15E0}" type="pres">
      <dgm:prSet presAssocID="{396EE4C3-D6E5-4EF0-9DF2-7C6784A6D1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Quotation Mark"/>
        </a:ext>
      </dgm:extLst>
    </dgm:pt>
    <dgm:pt modelId="{4CA1160C-9B44-4A50-B52D-54CC364D3D2A}" type="pres">
      <dgm:prSet presAssocID="{396EE4C3-D6E5-4EF0-9DF2-7C6784A6D17F}" presName="spaceRect" presStyleCnt="0"/>
      <dgm:spPr/>
    </dgm:pt>
    <dgm:pt modelId="{E553BC9A-73F0-493A-B721-69BECF22E88E}" type="pres">
      <dgm:prSet presAssocID="{396EE4C3-D6E5-4EF0-9DF2-7C6784A6D17F}" presName="parTx" presStyleLbl="revTx" presStyleIdx="0" presStyleCnt="4">
        <dgm:presLayoutVars>
          <dgm:chMax val="0"/>
          <dgm:chPref val="0"/>
        </dgm:presLayoutVars>
      </dgm:prSet>
      <dgm:spPr/>
    </dgm:pt>
    <dgm:pt modelId="{5DE927C2-9BE0-415C-9047-846FEECE0E4C}" type="pres">
      <dgm:prSet presAssocID="{198A0086-E6E8-4654-96CC-8EF031AE428B}" presName="sibTrans" presStyleCnt="0"/>
      <dgm:spPr/>
    </dgm:pt>
    <dgm:pt modelId="{BC8D2AAE-984C-4819-A4D7-B996B9D44612}" type="pres">
      <dgm:prSet presAssocID="{193D2BE9-0FA5-4505-BBCD-92534EC62576}" presName="compNode" presStyleCnt="0"/>
      <dgm:spPr/>
    </dgm:pt>
    <dgm:pt modelId="{6EC26765-E7DE-49CE-98FB-9A9441A616A9}" type="pres">
      <dgm:prSet presAssocID="{193D2BE9-0FA5-4505-BBCD-92534EC62576}" presName="bgRect" presStyleLbl="bgShp" presStyleIdx="1" presStyleCnt="4"/>
      <dgm:spPr/>
    </dgm:pt>
    <dgm:pt modelId="{3B26C759-D890-44B7-898A-C6D99C1D579D}" type="pres">
      <dgm:prSet presAssocID="{193D2BE9-0FA5-4505-BBCD-92534EC625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BCB1C24-F15B-4BF7-B1B1-13DF4C20FB83}" type="pres">
      <dgm:prSet presAssocID="{193D2BE9-0FA5-4505-BBCD-92534EC62576}" presName="spaceRect" presStyleCnt="0"/>
      <dgm:spPr/>
    </dgm:pt>
    <dgm:pt modelId="{7082E612-6872-40D7-8E66-FAED24C98BDC}" type="pres">
      <dgm:prSet presAssocID="{193D2BE9-0FA5-4505-BBCD-92534EC62576}" presName="parTx" presStyleLbl="revTx" presStyleIdx="1" presStyleCnt="4">
        <dgm:presLayoutVars>
          <dgm:chMax val="0"/>
          <dgm:chPref val="0"/>
        </dgm:presLayoutVars>
      </dgm:prSet>
      <dgm:spPr/>
    </dgm:pt>
    <dgm:pt modelId="{014293FE-361A-414C-BCBF-51BE4D633872}" type="pres">
      <dgm:prSet presAssocID="{C7B61235-5533-41D3-837F-424D5C12C365}" presName="sibTrans" presStyleCnt="0"/>
      <dgm:spPr/>
    </dgm:pt>
    <dgm:pt modelId="{8E31A547-F83A-4F58-AB82-C60EA263C4AA}" type="pres">
      <dgm:prSet presAssocID="{B868BADC-F438-44AC-A91C-43CEA1F72368}" presName="compNode" presStyleCnt="0"/>
      <dgm:spPr/>
    </dgm:pt>
    <dgm:pt modelId="{BFE1E7C7-334B-4AC8-B665-E5CDC0F8B83B}" type="pres">
      <dgm:prSet presAssocID="{B868BADC-F438-44AC-A91C-43CEA1F72368}" presName="bgRect" presStyleLbl="bgShp" presStyleIdx="2" presStyleCnt="4"/>
      <dgm:spPr/>
    </dgm:pt>
    <dgm:pt modelId="{B18B11FF-DB23-489C-86A9-C40D414D6D24}" type="pres">
      <dgm:prSet presAssocID="{B868BADC-F438-44AC-A91C-43CEA1F7236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D26D4137-84E8-4C43-85C5-046FAB5A8FC8}" type="pres">
      <dgm:prSet presAssocID="{B868BADC-F438-44AC-A91C-43CEA1F72368}" presName="spaceRect" presStyleCnt="0"/>
      <dgm:spPr/>
    </dgm:pt>
    <dgm:pt modelId="{AD6729C1-4B2C-40BC-A1BC-AE395CE86FDD}" type="pres">
      <dgm:prSet presAssocID="{B868BADC-F438-44AC-A91C-43CEA1F72368}" presName="parTx" presStyleLbl="revTx" presStyleIdx="2" presStyleCnt="4">
        <dgm:presLayoutVars>
          <dgm:chMax val="0"/>
          <dgm:chPref val="0"/>
        </dgm:presLayoutVars>
      </dgm:prSet>
      <dgm:spPr/>
    </dgm:pt>
    <dgm:pt modelId="{89BA621D-2EAA-417C-89F6-367F7E05D841}" type="pres">
      <dgm:prSet presAssocID="{A1A921C5-8BAC-4249-BCE7-8BD02265DFE6}" presName="sibTrans" presStyleCnt="0"/>
      <dgm:spPr/>
    </dgm:pt>
    <dgm:pt modelId="{8F12595C-44C5-4B6D-AA2A-24A1913DFA4A}" type="pres">
      <dgm:prSet presAssocID="{6D97DD23-E970-4616-A154-B22FAFF15079}" presName="compNode" presStyleCnt="0"/>
      <dgm:spPr/>
    </dgm:pt>
    <dgm:pt modelId="{C6569AF2-238E-4F55-9E51-806008DB1348}" type="pres">
      <dgm:prSet presAssocID="{6D97DD23-E970-4616-A154-B22FAFF15079}" presName="bgRect" presStyleLbl="bgShp" presStyleIdx="3" presStyleCnt="4"/>
      <dgm:spPr/>
    </dgm:pt>
    <dgm:pt modelId="{7F97F2C5-1D22-4A03-AA61-6F2497FA3C7C}" type="pres">
      <dgm:prSet presAssocID="{6D97DD23-E970-4616-A154-B22FAFF1507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tract"/>
        </a:ext>
      </dgm:extLst>
    </dgm:pt>
    <dgm:pt modelId="{EB1ED166-B6BC-4501-B78A-6ABCEA77869D}" type="pres">
      <dgm:prSet presAssocID="{6D97DD23-E970-4616-A154-B22FAFF15079}" presName="spaceRect" presStyleCnt="0"/>
      <dgm:spPr/>
    </dgm:pt>
    <dgm:pt modelId="{9EAC6B05-3FD1-403D-8C51-4BD8CD7370E7}" type="pres">
      <dgm:prSet presAssocID="{6D97DD23-E970-4616-A154-B22FAFF15079}" presName="parTx" presStyleLbl="revTx" presStyleIdx="3" presStyleCnt="4">
        <dgm:presLayoutVars>
          <dgm:chMax val="0"/>
          <dgm:chPref val="0"/>
        </dgm:presLayoutVars>
      </dgm:prSet>
      <dgm:spPr/>
    </dgm:pt>
  </dgm:ptLst>
  <dgm:cxnLst>
    <dgm:cxn modelId="{FF291E2A-CFBD-4349-8637-0235DA4FBD79}" type="presOf" srcId="{043C30FE-3D21-46F4-B196-695BA597C562}" destId="{A6EED349-382C-4F74-B709-77A59E5FB7A6}" srcOrd="0" destOrd="0" presId="urn:microsoft.com/office/officeart/2018/2/layout/IconVerticalSolidList"/>
    <dgm:cxn modelId="{9A07C52E-3CE8-480D-BA13-023C66AD35F9}" srcId="{043C30FE-3D21-46F4-B196-695BA597C562}" destId="{B868BADC-F438-44AC-A91C-43CEA1F72368}" srcOrd="2" destOrd="0" parTransId="{3F80BE0A-92E1-4E8C-B410-B7D3220EF41D}" sibTransId="{A1A921C5-8BAC-4249-BCE7-8BD02265DFE6}"/>
    <dgm:cxn modelId="{B2D67254-F599-43B3-A7B2-1089AAD60EFF}" type="presOf" srcId="{6D97DD23-E970-4616-A154-B22FAFF15079}" destId="{9EAC6B05-3FD1-403D-8C51-4BD8CD7370E7}" srcOrd="0" destOrd="0" presId="urn:microsoft.com/office/officeart/2018/2/layout/IconVerticalSolidList"/>
    <dgm:cxn modelId="{B8382256-1942-46E7-A93E-D540267E93D8}" srcId="{043C30FE-3D21-46F4-B196-695BA597C562}" destId="{193D2BE9-0FA5-4505-BBCD-92534EC62576}" srcOrd="1" destOrd="0" parTransId="{B2B9C4E0-A08D-49F9-A6EC-545D636E8446}" sibTransId="{C7B61235-5533-41D3-837F-424D5C12C365}"/>
    <dgm:cxn modelId="{18AF5584-24D3-46E0-94FB-C138B248FE69}" srcId="{043C30FE-3D21-46F4-B196-695BA597C562}" destId="{6D97DD23-E970-4616-A154-B22FAFF15079}" srcOrd="3" destOrd="0" parTransId="{4A96593F-2DF7-4B2D-8840-79C9F5D72AE7}" sibTransId="{C24E9D30-1271-48EF-B61B-70C5D7B01217}"/>
    <dgm:cxn modelId="{D28DB289-886A-42B6-B8A6-7EBE71514D91}" type="presOf" srcId="{B868BADC-F438-44AC-A91C-43CEA1F72368}" destId="{AD6729C1-4B2C-40BC-A1BC-AE395CE86FDD}" srcOrd="0" destOrd="0" presId="urn:microsoft.com/office/officeart/2018/2/layout/IconVerticalSolidList"/>
    <dgm:cxn modelId="{031FB1BB-E935-4687-AFAA-CE7B805481BA}" srcId="{043C30FE-3D21-46F4-B196-695BA597C562}" destId="{396EE4C3-D6E5-4EF0-9DF2-7C6784A6D17F}" srcOrd="0" destOrd="0" parTransId="{0318347A-B23B-4ADA-A509-932830FA7F7A}" sibTransId="{198A0086-E6E8-4654-96CC-8EF031AE428B}"/>
    <dgm:cxn modelId="{61134FD2-09E5-49DA-A06D-B60BEA78EA9D}" type="presOf" srcId="{396EE4C3-D6E5-4EF0-9DF2-7C6784A6D17F}" destId="{E553BC9A-73F0-493A-B721-69BECF22E88E}" srcOrd="0" destOrd="0" presId="urn:microsoft.com/office/officeart/2018/2/layout/IconVerticalSolidList"/>
    <dgm:cxn modelId="{F88639E6-5B18-45B6-801A-8CE8D05CB8E4}" type="presOf" srcId="{193D2BE9-0FA5-4505-BBCD-92534EC62576}" destId="{7082E612-6872-40D7-8E66-FAED24C98BDC}" srcOrd="0" destOrd="0" presId="urn:microsoft.com/office/officeart/2018/2/layout/IconVerticalSolidList"/>
    <dgm:cxn modelId="{EC3FD368-2B20-424D-A602-E38267B785C5}" type="presParOf" srcId="{A6EED349-382C-4F74-B709-77A59E5FB7A6}" destId="{13D4B1FD-3F94-49CC-A801-E51C331A0507}" srcOrd="0" destOrd="0" presId="urn:microsoft.com/office/officeart/2018/2/layout/IconVerticalSolidList"/>
    <dgm:cxn modelId="{BC547771-A26E-4CE6-82B9-41117DB451CA}" type="presParOf" srcId="{13D4B1FD-3F94-49CC-A801-E51C331A0507}" destId="{93E3E61F-607E-402B-939A-B49653AA584E}" srcOrd="0" destOrd="0" presId="urn:microsoft.com/office/officeart/2018/2/layout/IconVerticalSolidList"/>
    <dgm:cxn modelId="{C7F80E96-B6EB-4D60-881E-7569568F0492}" type="presParOf" srcId="{13D4B1FD-3F94-49CC-A801-E51C331A0507}" destId="{632F3F46-94C7-4070-BF2A-FA9A161B15E0}" srcOrd="1" destOrd="0" presId="urn:microsoft.com/office/officeart/2018/2/layout/IconVerticalSolidList"/>
    <dgm:cxn modelId="{51133D52-FB1C-4C90-95BC-694051770140}" type="presParOf" srcId="{13D4B1FD-3F94-49CC-A801-E51C331A0507}" destId="{4CA1160C-9B44-4A50-B52D-54CC364D3D2A}" srcOrd="2" destOrd="0" presId="urn:microsoft.com/office/officeart/2018/2/layout/IconVerticalSolidList"/>
    <dgm:cxn modelId="{F33ED245-7EB2-401B-A660-438E674FFDC2}" type="presParOf" srcId="{13D4B1FD-3F94-49CC-A801-E51C331A0507}" destId="{E553BC9A-73F0-493A-B721-69BECF22E88E}" srcOrd="3" destOrd="0" presId="urn:microsoft.com/office/officeart/2018/2/layout/IconVerticalSolidList"/>
    <dgm:cxn modelId="{9AF9AED0-0B1B-4E90-ACA9-016BF542680F}" type="presParOf" srcId="{A6EED349-382C-4F74-B709-77A59E5FB7A6}" destId="{5DE927C2-9BE0-415C-9047-846FEECE0E4C}" srcOrd="1" destOrd="0" presId="urn:microsoft.com/office/officeart/2018/2/layout/IconVerticalSolidList"/>
    <dgm:cxn modelId="{94FC584E-6402-4E88-B638-1136AD40973A}" type="presParOf" srcId="{A6EED349-382C-4F74-B709-77A59E5FB7A6}" destId="{BC8D2AAE-984C-4819-A4D7-B996B9D44612}" srcOrd="2" destOrd="0" presId="urn:microsoft.com/office/officeart/2018/2/layout/IconVerticalSolidList"/>
    <dgm:cxn modelId="{32BA8897-DCFC-4709-982B-FF909CCFED7A}" type="presParOf" srcId="{BC8D2AAE-984C-4819-A4D7-B996B9D44612}" destId="{6EC26765-E7DE-49CE-98FB-9A9441A616A9}" srcOrd="0" destOrd="0" presId="urn:microsoft.com/office/officeart/2018/2/layout/IconVerticalSolidList"/>
    <dgm:cxn modelId="{EFF1B96E-B98F-4ACE-958D-A877B316C24F}" type="presParOf" srcId="{BC8D2AAE-984C-4819-A4D7-B996B9D44612}" destId="{3B26C759-D890-44B7-898A-C6D99C1D579D}" srcOrd="1" destOrd="0" presId="urn:microsoft.com/office/officeart/2018/2/layout/IconVerticalSolidList"/>
    <dgm:cxn modelId="{6AE11D2F-EB5E-4E3D-AF0A-D1C727624C66}" type="presParOf" srcId="{BC8D2AAE-984C-4819-A4D7-B996B9D44612}" destId="{1BCB1C24-F15B-4BF7-B1B1-13DF4C20FB83}" srcOrd="2" destOrd="0" presId="urn:microsoft.com/office/officeart/2018/2/layout/IconVerticalSolidList"/>
    <dgm:cxn modelId="{0659487F-4613-4040-BF3C-75B54F78AC01}" type="presParOf" srcId="{BC8D2AAE-984C-4819-A4D7-B996B9D44612}" destId="{7082E612-6872-40D7-8E66-FAED24C98BDC}" srcOrd="3" destOrd="0" presId="urn:microsoft.com/office/officeart/2018/2/layout/IconVerticalSolidList"/>
    <dgm:cxn modelId="{0E804A42-74F9-4389-A471-EDAC3872709D}" type="presParOf" srcId="{A6EED349-382C-4F74-B709-77A59E5FB7A6}" destId="{014293FE-361A-414C-BCBF-51BE4D633872}" srcOrd="3" destOrd="0" presId="urn:microsoft.com/office/officeart/2018/2/layout/IconVerticalSolidList"/>
    <dgm:cxn modelId="{F15C51F1-9CF6-4AC6-B851-72A5A0FAB6D9}" type="presParOf" srcId="{A6EED349-382C-4F74-B709-77A59E5FB7A6}" destId="{8E31A547-F83A-4F58-AB82-C60EA263C4AA}" srcOrd="4" destOrd="0" presId="urn:microsoft.com/office/officeart/2018/2/layout/IconVerticalSolidList"/>
    <dgm:cxn modelId="{002D6850-90B7-47C3-9045-64A048C97981}" type="presParOf" srcId="{8E31A547-F83A-4F58-AB82-C60EA263C4AA}" destId="{BFE1E7C7-334B-4AC8-B665-E5CDC0F8B83B}" srcOrd="0" destOrd="0" presId="urn:microsoft.com/office/officeart/2018/2/layout/IconVerticalSolidList"/>
    <dgm:cxn modelId="{D6EAD26B-DA8F-4B36-BBC3-EDCF9F9B949E}" type="presParOf" srcId="{8E31A547-F83A-4F58-AB82-C60EA263C4AA}" destId="{B18B11FF-DB23-489C-86A9-C40D414D6D24}" srcOrd="1" destOrd="0" presId="urn:microsoft.com/office/officeart/2018/2/layout/IconVerticalSolidList"/>
    <dgm:cxn modelId="{CC8C0C92-D389-4E3C-BCF5-4D8BBFBE0F57}" type="presParOf" srcId="{8E31A547-F83A-4F58-AB82-C60EA263C4AA}" destId="{D26D4137-84E8-4C43-85C5-046FAB5A8FC8}" srcOrd="2" destOrd="0" presId="urn:microsoft.com/office/officeart/2018/2/layout/IconVerticalSolidList"/>
    <dgm:cxn modelId="{31831809-8CEA-493C-8CE3-DCEEC3CFC1FF}" type="presParOf" srcId="{8E31A547-F83A-4F58-AB82-C60EA263C4AA}" destId="{AD6729C1-4B2C-40BC-A1BC-AE395CE86FDD}" srcOrd="3" destOrd="0" presId="urn:microsoft.com/office/officeart/2018/2/layout/IconVerticalSolidList"/>
    <dgm:cxn modelId="{886BBFC4-EBB7-41D6-8C1C-AB15F5408041}" type="presParOf" srcId="{A6EED349-382C-4F74-B709-77A59E5FB7A6}" destId="{89BA621D-2EAA-417C-89F6-367F7E05D841}" srcOrd="5" destOrd="0" presId="urn:microsoft.com/office/officeart/2018/2/layout/IconVerticalSolidList"/>
    <dgm:cxn modelId="{E4B2FFB5-48AC-432E-BD40-D7D0C18457F9}" type="presParOf" srcId="{A6EED349-382C-4F74-B709-77A59E5FB7A6}" destId="{8F12595C-44C5-4B6D-AA2A-24A1913DFA4A}" srcOrd="6" destOrd="0" presId="urn:microsoft.com/office/officeart/2018/2/layout/IconVerticalSolidList"/>
    <dgm:cxn modelId="{6692069B-3D69-41D5-B036-E7D4D1FEAD7F}" type="presParOf" srcId="{8F12595C-44C5-4B6D-AA2A-24A1913DFA4A}" destId="{C6569AF2-238E-4F55-9E51-806008DB1348}" srcOrd="0" destOrd="0" presId="urn:microsoft.com/office/officeart/2018/2/layout/IconVerticalSolidList"/>
    <dgm:cxn modelId="{6AC7661A-1176-4BC0-BB8E-2964C5DE8B35}" type="presParOf" srcId="{8F12595C-44C5-4B6D-AA2A-24A1913DFA4A}" destId="{7F97F2C5-1D22-4A03-AA61-6F2497FA3C7C}" srcOrd="1" destOrd="0" presId="urn:microsoft.com/office/officeart/2018/2/layout/IconVerticalSolidList"/>
    <dgm:cxn modelId="{FFFD30BA-FF08-4250-81AC-7CE34DA6FD8E}" type="presParOf" srcId="{8F12595C-44C5-4B6D-AA2A-24A1913DFA4A}" destId="{EB1ED166-B6BC-4501-B78A-6ABCEA77869D}" srcOrd="2" destOrd="0" presId="urn:microsoft.com/office/officeart/2018/2/layout/IconVerticalSolidList"/>
    <dgm:cxn modelId="{EA1CF442-7375-48C5-ADA3-4E41059DCAC1}" type="presParOf" srcId="{8F12595C-44C5-4B6D-AA2A-24A1913DFA4A}" destId="{9EAC6B05-3FD1-403D-8C51-4BD8CD7370E7}"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00A2E1-3C35-4647-A868-2B2D7BEB71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711251-B0A0-4BB1-986E-AE4FAFF7F0F1}">
      <dgm:prSet/>
      <dgm:spPr/>
      <dgm:t>
        <a:bodyPr/>
        <a:lstStyle/>
        <a:p>
          <a:pPr>
            <a:lnSpc>
              <a:spcPct val="100000"/>
            </a:lnSpc>
          </a:pPr>
          <a:r>
            <a:rPr lang="en-GB"/>
            <a:t>Exclusion or limitation clause must be a term of the contract (Incorporated). </a:t>
          </a:r>
          <a:endParaRPr lang="en-US"/>
        </a:p>
      </dgm:t>
    </dgm:pt>
    <dgm:pt modelId="{E230D330-49E6-4208-BB9B-7A70E42827B8}" type="parTrans" cxnId="{B43BBD16-DE6D-4CAA-8630-66D3D0FF6C6A}">
      <dgm:prSet/>
      <dgm:spPr/>
      <dgm:t>
        <a:bodyPr/>
        <a:lstStyle/>
        <a:p>
          <a:endParaRPr lang="en-US"/>
        </a:p>
      </dgm:t>
    </dgm:pt>
    <dgm:pt modelId="{9B71280F-E0B3-4157-905E-3254D996DCC2}" type="sibTrans" cxnId="{B43BBD16-DE6D-4CAA-8630-66D3D0FF6C6A}">
      <dgm:prSet/>
      <dgm:spPr/>
      <dgm:t>
        <a:bodyPr/>
        <a:lstStyle/>
        <a:p>
          <a:endParaRPr lang="en-US"/>
        </a:p>
      </dgm:t>
    </dgm:pt>
    <dgm:pt modelId="{765FF80E-97F6-471D-B2D8-5CC4AE74871D}">
      <dgm:prSet/>
      <dgm:spPr/>
      <dgm:t>
        <a:bodyPr/>
        <a:lstStyle/>
        <a:p>
          <a:pPr>
            <a:lnSpc>
              <a:spcPct val="100000"/>
            </a:lnSpc>
          </a:pPr>
          <a:r>
            <a:rPr lang="en-GB"/>
            <a:t>Many ways in which it can be incorporated into the contract. </a:t>
          </a:r>
          <a:endParaRPr lang="en-US"/>
        </a:p>
      </dgm:t>
    </dgm:pt>
    <dgm:pt modelId="{DBB4EA2F-F166-474E-86A3-898248021AF2}" type="parTrans" cxnId="{A1D4D565-802D-48CF-BAC8-3359F7365ED3}">
      <dgm:prSet/>
      <dgm:spPr/>
      <dgm:t>
        <a:bodyPr/>
        <a:lstStyle/>
        <a:p>
          <a:endParaRPr lang="en-US"/>
        </a:p>
      </dgm:t>
    </dgm:pt>
    <dgm:pt modelId="{67CEEC95-6560-43EC-8F09-CB68A9D96D50}" type="sibTrans" cxnId="{A1D4D565-802D-48CF-BAC8-3359F7365ED3}">
      <dgm:prSet/>
      <dgm:spPr/>
      <dgm:t>
        <a:bodyPr/>
        <a:lstStyle/>
        <a:p>
          <a:endParaRPr lang="en-US"/>
        </a:p>
      </dgm:t>
    </dgm:pt>
    <dgm:pt modelId="{0ACC8E41-3E2B-4C9F-9973-DA02E4946376}">
      <dgm:prSet/>
      <dgm:spPr/>
      <dgm:t>
        <a:bodyPr/>
        <a:lstStyle/>
        <a:p>
          <a:pPr>
            <a:lnSpc>
              <a:spcPct val="100000"/>
            </a:lnSpc>
          </a:pPr>
          <a:r>
            <a:rPr lang="en-GB"/>
            <a:t>Such as signature, notice and previous course of dealing. </a:t>
          </a:r>
          <a:endParaRPr lang="en-US"/>
        </a:p>
      </dgm:t>
    </dgm:pt>
    <dgm:pt modelId="{4276B97E-7AE0-4384-A6A3-3EDB4A88E284}" type="parTrans" cxnId="{DDAA911D-3531-4527-8FB4-BA061E506646}">
      <dgm:prSet/>
      <dgm:spPr/>
      <dgm:t>
        <a:bodyPr/>
        <a:lstStyle/>
        <a:p>
          <a:endParaRPr lang="en-US"/>
        </a:p>
      </dgm:t>
    </dgm:pt>
    <dgm:pt modelId="{1137CB41-591F-4192-A1F1-C62C9DA9B11D}" type="sibTrans" cxnId="{DDAA911D-3531-4527-8FB4-BA061E506646}">
      <dgm:prSet/>
      <dgm:spPr/>
      <dgm:t>
        <a:bodyPr/>
        <a:lstStyle/>
        <a:p>
          <a:endParaRPr lang="en-US"/>
        </a:p>
      </dgm:t>
    </dgm:pt>
    <dgm:pt modelId="{05BAF3FD-1955-4471-8EE2-64CD41838EA9}" type="pres">
      <dgm:prSet presAssocID="{6F00A2E1-3C35-4647-A868-2B2D7BEB714D}" presName="root" presStyleCnt="0">
        <dgm:presLayoutVars>
          <dgm:dir/>
          <dgm:resizeHandles val="exact"/>
        </dgm:presLayoutVars>
      </dgm:prSet>
      <dgm:spPr/>
    </dgm:pt>
    <dgm:pt modelId="{2AB0820B-7937-4607-9DDB-B586270E8368}" type="pres">
      <dgm:prSet presAssocID="{3B711251-B0A0-4BB1-986E-AE4FAFF7F0F1}" presName="compNode" presStyleCnt="0"/>
      <dgm:spPr/>
    </dgm:pt>
    <dgm:pt modelId="{B76A885B-B757-44B8-9AC0-F0EFEEB73718}" type="pres">
      <dgm:prSet presAssocID="{3B711251-B0A0-4BB1-986E-AE4FAFF7F0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BFD2305F-B7BF-46B2-99E3-8F77B6457BB2}" type="pres">
      <dgm:prSet presAssocID="{3B711251-B0A0-4BB1-986E-AE4FAFF7F0F1}" presName="spaceRect" presStyleCnt="0"/>
      <dgm:spPr/>
    </dgm:pt>
    <dgm:pt modelId="{6CD402CC-9F98-413D-B522-CB9EA9B247E4}" type="pres">
      <dgm:prSet presAssocID="{3B711251-B0A0-4BB1-986E-AE4FAFF7F0F1}" presName="textRect" presStyleLbl="revTx" presStyleIdx="0" presStyleCnt="3">
        <dgm:presLayoutVars>
          <dgm:chMax val="1"/>
          <dgm:chPref val="1"/>
        </dgm:presLayoutVars>
      </dgm:prSet>
      <dgm:spPr/>
    </dgm:pt>
    <dgm:pt modelId="{C70D8429-C8BC-4935-BDD0-E32931C725BA}" type="pres">
      <dgm:prSet presAssocID="{9B71280F-E0B3-4157-905E-3254D996DCC2}" presName="sibTrans" presStyleCnt="0"/>
      <dgm:spPr/>
    </dgm:pt>
    <dgm:pt modelId="{D5527115-E645-403B-AF52-1B88C25E36FF}" type="pres">
      <dgm:prSet presAssocID="{765FF80E-97F6-471D-B2D8-5CC4AE74871D}" presName="compNode" presStyleCnt="0"/>
      <dgm:spPr/>
    </dgm:pt>
    <dgm:pt modelId="{F57EE24C-6CEC-4C9C-BF0F-92873C365EC2}" type="pres">
      <dgm:prSet presAssocID="{765FF80E-97F6-471D-B2D8-5CC4AE7487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B7BD5160-32AB-4A83-91BA-DB94E16598C3}" type="pres">
      <dgm:prSet presAssocID="{765FF80E-97F6-471D-B2D8-5CC4AE74871D}" presName="spaceRect" presStyleCnt="0"/>
      <dgm:spPr/>
    </dgm:pt>
    <dgm:pt modelId="{58B21136-525F-4CE9-A249-D1ED3F1FC48D}" type="pres">
      <dgm:prSet presAssocID="{765FF80E-97F6-471D-B2D8-5CC4AE74871D}" presName="textRect" presStyleLbl="revTx" presStyleIdx="1" presStyleCnt="3">
        <dgm:presLayoutVars>
          <dgm:chMax val="1"/>
          <dgm:chPref val="1"/>
        </dgm:presLayoutVars>
      </dgm:prSet>
      <dgm:spPr/>
    </dgm:pt>
    <dgm:pt modelId="{FF1CC3FE-B929-4ECC-9DD2-7BB1E2F617CE}" type="pres">
      <dgm:prSet presAssocID="{67CEEC95-6560-43EC-8F09-CB68A9D96D50}" presName="sibTrans" presStyleCnt="0"/>
      <dgm:spPr/>
    </dgm:pt>
    <dgm:pt modelId="{F7ACE2D2-EDE2-40E9-8DB2-79B44B6B91E6}" type="pres">
      <dgm:prSet presAssocID="{0ACC8E41-3E2B-4C9F-9973-DA02E4946376}" presName="compNode" presStyleCnt="0"/>
      <dgm:spPr/>
    </dgm:pt>
    <dgm:pt modelId="{657C1198-6613-4E0F-8393-3D8770D15749}" type="pres">
      <dgm:prSet presAssocID="{0ACC8E41-3E2B-4C9F-9973-DA02E49463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
        </a:ext>
      </dgm:extLst>
    </dgm:pt>
    <dgm:pt modelId="{B77DB174-4797-40E7-B422-4B443819476E}" type="pres">
      <dgm:prSet presAssocID="{0ACC8E41-3E2B-4C9F-9973-DA02E4946376}" presName="spaceRect" presStyleCnt="0"/>
      <dgm:spPr/>
    </dgm:pt>
    <dgm:pt modelId="{40AF2771-094D-4A9A-A6AD-7FE200F7013F}" type="pres">
      <dgm:prSet presAssocID="{0ACC8E41-3E2B-4C9F-9973-DA02E4946376}" presName="textRect" presStyleLbl="revTx" presStyleIdx="2" presStyleCnt="3">
        <dgm:presLayoutVars>
          <dgm:chMax val="1"/>
          <dgm:chPref val="1"/>
        </dgm:presLayoutVars>
      </dgm:prSet>
      <dgm:spPr/>
    </dgm:pt>
  </dgm:ptLst>
  <dgm:cxnLst>
    <dgm:cxn modelId="{B43BBD16-DE6D-4CAA-8630-66D3D0FF6C6A}" srcId="{6F00A2E1-3C35-4647-A868-2B2D7BEB714D}" destId="{3B711251-B0A0-4BB1-986E-AE4FAFF7F0F1}" srcOrd="0" destOrd="0" parTransId="{E230D330-49E6-4208-BB9B-7A70E42827B8}" sibTransId="{9B71280F-E0B3-4157-905E-3254D996DCC2}"/>
    <dgm:cxn modelId="{DDAA911D-3531-4527-8FB4-BA061E506646}" srcId="{6F00A2E1-3C35-4647-A868-2B2D7BEB714D}" destId="{0ACC8E41-3E2B-4C9F-9973-DA02E4946376}" srcOrd="2" destOrd="0" parTransId="{4276B97E-7AE0-4384-A6A3-3EDB4A88E284}" sibTransId="{1137CB41-591F-4192-A1F1-C62C9DA9B11D}"/>
    <dgm:cxn modelId="{A1D4D565-802D-48CF-BAC8-3359F7365ED3}" srcId="{6F00A2E1-3C35-4647-A868-2B2D7BEB714D}" destId="{765FF80E-97F6-471D-B2D8-5CC4AE74871D}" srcOrd="1" destOrd="0" parTransId="{DBB4EA2F-F166-474E-86A3-898248021AF2}" sibTransId="{67CEEC95-6560-43EC-8F09-CB68A9D96D50}"/>
    <dgm:cxn modelId="{21D18C67-8574-481B-9087-FF617553288A}" type="presOf" srcId="{0ACC8E41-3E2B-4C9F-9973-DA02E4946376}" destId="{40AF2771-094D-4A9A-A6AD-7FE200F7013F}" srcOrd="0" destOrd="0" presId="urn:microsoft.com/office/officeart/2018/2/layout/IconLabelList"/>
    <dgm:cxn modelId="{F20994A1-2E4F-4308-B102-DE46AAABAA2F}" type="presOf" srcId="{765FF80E-97F6-471D-B2D8-5CC4AE74871D}" destId="{58B21136-525F-4CE9-A249-D1ED3F1FC48D}" srcOrd="0" destOrd="0" presId="urn:microsoft.com/office/officeart/2018/2/layout/IconLabelList"/>
    <dgm:cxn modelId="{D60881A9-BCDE-41D3-98E2-9B8C8E0FD0E3}" type="presOf" srcId="{3B711251-B0A0-4BB1-986E-AE4FAFF7F0F1}" destId="{6CD402CC-9F98-413D-B522-CB9EA9B247E4}" srcOrd="0" destOrd="0" presId="urn:microsoft.com/office/officeart/2018/2/layout/IconLabelList"/>
    <dgm:cxn modelId="{930B23B7-4DD0-4D39-9437-700861BF64AC}" type="presOf" srcId="{6F00A2E1-3C35-4647-A868-2B2D7BEB714D}" destId="{05BAF3FD-1955-4471-8EE2-64CD41838EA9}" srcOrd="0" destOrd="0" presId="urn:microsoft.com/office/officeart/2018/2/layout/IconLabelList"/>
    <dgm:cxn modelId="{15BA9570-DDC8-414E-BE02-C53C676B7BC0}" type="presParOf" srcId="{05BAF3FD-1955-4471-8EE2-64CD41838EA9}" destId="{2AB0820B-7937-4607-9DDB-B586270E8368}" srcOrd="0" destOrd="0" presId="urn:microsoft.com/office/officeart/2018/2/layout/IconLabelList"/>
    <dgm:cxn modelId="{E22CC105-99B1-42C2-9DFB-DEF91127839A}" type="presParOf" srcId="{2AB0820B-7937-4607-9DDB-B586270E8368}" destId="{B76A885B-B757-44B8-9AC0-F0EFEEB73718}" srcOrd="0" destOrd="0" presId="urn:microsoft.com/office/officeart/2018/2/layout/IconLabelList"/>
    <dgm:cxn modelId="{1CC329EE-A789-450D-8FD0-562194524D2F}" type="presParOf" srcId="{2AB0820B-7937-4607-9DDB-B586270E8368}" destId="{BFD2305F-B7BF-46B2-99E3-8F77B6457BB2}" srcOrd="1" destOrd="0" presId="urn:microsoft.com/office/officeart/2018/2/layout/IconLabelList"/>
    <dgm:cxn modelId="{73BA7020-0473-45B6-8242-A781F36717B8}" type="presParOf" srcId="{2AB0820B-7937-4607-9DDB-B586270E8368}" destId="{6CD402CC-9F98-413D-B522-CB9EA9B247E4}" srcOrd="2" destOrd="0" presId="urn:microsoft.com/office/officeart/2018/2/layout/IconLabelList"/>
    <dgm:cxn modelId="{CEC120D5-53E1-47A7-9579-105F5128A29E}" type="presParOf" srcId="{05BAF3FD-1955-4471-8EE2-64CD41838EA9}" destId="{C70D8429-C8BC-4935-BDD0-E32931C725BA}" srcOrd="1" destOrd="0" presId="urn:microsoft.com/office/officeart/2018/2/layout/IconLabelList"/>
    <dgm:cxn modelId="{6DCA168F-C022-46BC-B337-461E41854E93}" type="presParOf" srcId="{05BAF3FD-1955-4471-8EE2-64CD41838EA9}" destId="{D5527115-E645-403B-AF52-1B88C25E36FF}" srcOrd="2" destOrd="0" presId="urn:microsoft.com/office/officeart/2018/2/layout/IconLabelList"/>
    <dgm:cxn modelId="{614C8825-6442-4859-B8F3-3F11F7BAEB3D}" type="presParOf" srcId="{D5527115-E645-403B-AF52-1B88C25E36FF}" destId="{F57EE24C-6CEC-4C9C-BF0F-92873C365EC2}" srcOrd="0" destOrd="0" presId="urn:microsoft.com/office/officeart/2018/2/layout/IconLabelList"/>
    <dgm:cxn modelId="{7E9F2DF8-56B2-4D8E-B1AC-D4A0926A7462}" type="presParOf" srcId="{D5527115-E645-403B-AF52-1B88C25E36FF}" destId="{B7BD5160-32AB-4A83-91BA-DB94E16598C3}" srcOrd="1" destOrd="0" presId="urn:microsoft.com/office/officeart/2018/2/layout/IconLabelList"/>
    <dgm:cxn modelId="{7B3DC7B4-F2DB-4928-B1BA-D0CD6A0790CE}" type="presParOf" srcId="{D5527115-E645-403B-AF52-1B88C25E36FF}" destId="{58B21136-525F-4CE9-A249-D1ED3F1FC48D}" srcOrd="2" destOrd="0" presId="urn:microsoft.com/office/officeart/2018/2/layout/IconLabelList"/>
    <dgm:cxn modelId="{323B24C3-15E3-4E30-BC41-A6A8C44C44AF}" type="presParOf" srcId="{05BAF3FD-1955-4471-8EE2-64CD41838EA9}" destId="{FF1CC3FE-B929-4ECC-9DD2-7BB1E2F617CE}" srcOrd="3" destOrd="0" presId="urn:microsoft.com/office/officeart/2018/2/layout/IconLabelList"/>
    <dgm:cxn modelId="{4D69D773-4F79-4A37-BFDB-794A572FF4D3}" type="presParOf" srcId="{05BAF3FD-1955-4471-8EE2-64CD41838EA9}" destId="{F7ACE2D2-EDE2-40E9-8DB2-79B44B6B91E6}" srcOrd="4" destOrd="0" presId="urn:microsoft.com/office/officeart/2018/2/layout/IconLabelList"/>
    <dgm:cxn modelId="{FD554C59-A0FC-4133-BC9C-208EB7F5D411}" type="presParOf" srcId="{F7ACE2D2-EDE2-40E9-8DB2-79B44B6B91E6}" destId="{657C1198-6613-4E0F-8393-3D8770D15749}" srcOrd="0" destOrd="0" presId="urn:microsoft.com/office/officeart/2018/2/layout/IconLabelList"/>
    <dgm:cxn modelId="{16B8DB24-624B-4314-A26A-A8D107CE073F}" type="presParOf" srcId="{F7ACE2D2-EDE2-40E9-8DB2-79B44B6B91E6}" destId="{B77DB174-4797-40E7-B422-4B443819476E}" srcOrd="1" destOrd="0" presId="urn:microsoft.com/office/officeart/2018/2/layout/IconLabelList"/>
    <dgm:cxn modelId="{81D03A8A-8E1C-4B9D-9791-7D2D79D3BECA}" type="presParOf" srcId="{F7ACE2D2-EDE2-40E9-8DB2-79B44B6B91E6}" destId="{40AF2771-094D-4A9A-A6AD-7FE200F7013F}"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30B578-2EAA-4B0C-812E-3B1BBD34786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7BD988D-5BFC-41EB-9BEA-54CB3847DCB8}">
      <dgm:prSet/>
      <dgm:spPr/>
      <dgm:t>
        <a:bodyPr/>
        <a:lstStyle/>
        <a:p>
          <a:pPr>
            <a:lnSpc>
              <a:spcPct val="100000"/>
            </a:lnSpc>
          </a:pPr>
          <a:r>
            <a:rPr lang="en-GB"/>
            <a:t>Contract not signed but party has read the contract then they are aware of the terms – this classes them as incorporated. </a:t>
          </a:r>
          <a:endParaRPr lang="en-US"/>
        </a:p>
      </dgm:t>
    </dgm:pt>
    <dgm:pt modelId="{63CBCAFA-403A-42F6-B8EE-86C3455C2166}" type="parTrans" cxnId="{6C10A7CB-26B2-4A89-8F10-3EFF3A9E26A5}">
      <dgm:prSet/>
      <dgm:spPr/>
      <dgm:t>
        <a:bodyPr/>
        <a:lstStyle/>
        <a:p>
          <a:endParaRPr lang="en-US"/>
        </a:p>
      </dgm:t>
    </dgm:pt>
    <dgm:pt modelId="{DB492A83-2170-410A-89EA-37DA4D2F7F2D}" type="sibTrans" cxnId="{6C10A7CB-26B2-4A89-8F10-3EFF3A9E26A5}">
      <dgm:prSet/>
      <dgm:spPr/>
      <dgm:t>
        <a:bodyPr/>
        <a:lstStyle/>
        <a:p>
          <a:pPr>
            <a:lnSpc>
              <a:spcPct val="100000"/>
            </a:lnSpc>
          </a:pPr>
          <a:endParaRPr lang="en-US"/>
        </a:p>
      </dgm:t>
    </dgm:pt>
    <dgm:pt modelId="{153304DE-88D9-49EE-9CB3-FA3773D1B39A}">
      <dgm:prSet/>
      <dgm:spPr/>
      <dgm:t>
        <a:bodyPr/>
        <a:lstStyle/>
        <a:p>
          <a:pPr>
            <a:lnSpc>
              <a:spcPct val="100000"/>
            </a:lnSpc>
          </a:pPr>
          <a:r>
            <a:rPr lang="en-GB"/>
            <a:t>Parker v Southeastern Railway [1877] – reasonable steps have been taken to make the individual/s aware then this will be classed as constructive notice. </a:t>
          </a:r>
          <a:endParaRPr lang="en-US"/>
        </a:p>
      </dgm:t>
    </dgm:pt>
    <dgm:pt modelId="{16CE36BD-FAF8-4416-B83A-4CDEADB0DF71}" type="parTrans" cxnId="{DC910494-5161-4061-98B2-F3ACCB336A4A}">
      <dgm:prSet/>
      <dgm:spPr/>
      <dgm:t>
        <a:bodyPr/>
        <a:lstStyle/>
        <a:p>
          <a:endParaRPr lang="en-US"/>
        </a:p>
      </dgm:t>
    </dgm:pt>
    <dgm:pt modelId="{220D23AC-87DD-4A31-B5E2-3C8708C8B5B7}" type="sibTrans" cxnId="{DC910494-5161-4061-98B2-F3ACCB336A4A}">
      <dgm:prSet/>
      <dgm:spPr/>
      <dgm:t>
        <a:bodyPr/>
        <a:lstStyle/>
        <a:p>
          <a:pPr>
            <a:lnSpc>
              <a:spcPct val="100000"/>
            </a:lnSpc>
          </a:pPr>
          <a:endParaRPr lang="en-US"/>
        </a:p>
      </dgm:t>
    </dgm:pt>
    <dgm:pt modelId="{69CD852A-94E9-48C6-A990-146580F9F598}">
      <dgm:prSet/>
      <dgm:spPr/>
      <dgm:t>
        <a:bodyPr/>
        <a:lstStyle/>
        <a:p>
          <a:pPr>
            <a:lnSpc>
              <a:spcPct val="100000"/>
            </a:lnSpc>
          </a:pPr>
          <a:r>
            <a:rPr lang="en-GB" dirty="0"/>
            <a:t>As we know incorporation relies on; </a:t>
          </a:r>
          <a:endParaRPr lang="en-US" dirty="0"/>
        </a:p>
      </dgm:t>
    </dgm:pt>
    <dgm:pt modelId="{D11D14A2-49F4-4BAC-A6ED-FD1009C8BE3E}" type="parTrans" cxnId="{0D2749F7-3CA2-46CC-A517-81A243D94F6C}">
      <dgm:prSet/>
      <dgm:spPr/>
      <dgm:t>
        <a:bodyPr/>
        <a:lstStyle/>
        <a:p>
          <a:endParaRPr lang="en-US"/>
        </a:p>
      </dgm:t>
    </dgm:pt>
    <dgm:pt modelId="{4213B4D7-1984-4906-ABF7-813618F036C4}" type="sibTrans" cxnId="{0D2749F7-3CA2-46CC-A517-81A243D94F6C}">
      <dgm:prSet/>
      <dgm:spPr/>
      <dgm:t>
        <a:bodyPr/>
        <a:lstStyle/>
        <a:p>
          <a:pPr>
            <a:lnSpc>
              <a:spcPct val="100000"/>
            </a:lnSpc>
          </a:pPr>
          <a:endParaRPr lang="en-US"/>
        </a:p>
      </dgm:t>
    </dgm:pt>
    <dgm:pt modelId="{61ADC70F-0CF6-4EFA-AF81-6500F56E4875}">
      <dgm:prSet/>
      <dgm:spPr/>
      <dgm:t>
        <a:bodyPr/>
        <a:lstStyle/>
        <a:p>
          <a:pPr>
            <a:lnSpc>
              <a:spcPct val="100000"/>
            </a:lnSpc>
          </a:pPr>
          <a:r>
            <a:rPr lang="en-GB"/>
            <a:t>Nature of the document, Degree of notice, onerousness of clause, time the notice was given and previous course of dealing.</a:t>
          </a:r>
          <a:endParaRPr lang="en-US"/>
        </a:p>
      </dgm:t>
    </dgm:pt>
    <dgm:pt modelId="{D37EC0C4-E07A-45AF-8BEC-67E65C9E4E12}" type="parTrans" cxnId="{B7B0C8B5-CAB5-4548-8014-57FF7BA2DEB0}">
      <dgm:prSet/>
      <dgm:spPr/>
      <dgm:t>
        <a:bodyPr/>
        <a:lstStyle/>
        <a:p>
          <a:endParaRPr lang="en-US"/>
        </a:p>
      </dgm:t>
    </dgm:pt>
    <dgm:pt modelId="{8C072744-74E8-44F7-AD74-C1DAB84CA77E}" type="sibTrans" cxnId="{B7B0C8B5-CAB5-4548-8014-57FF7BA2DEB0}">
      <dgm:prSet/>
      <dgm:spPr/>
      <dgm:t>
        <a:bodyPr/>
        <a:lstStyle/>
        <a:p>
          <a:endParaRPr lang="en-US"/>
        </a:p>
      </dgm:t>
    </dgm:pt>
    <dgm:pt modelId="{D32A71EB-4AFB-48FC-B973-D2B6F2648413}" type="pres">
      <dgm:prSet presAssocID="{6D30B578-2EAA-4B0C-812E-3B1BBD34786F}" presName="root" presStyleCnt="0">
        <dgm:presLayoutVars>
          <dgm:dir/>
          <dgm:resizeHandles val="exact"/>
        </dgm:presLayoutVars>
      </dgm:prSet>
      <dgm:spPr/>
    </dgm:pt>
    <dgm:pt modelId="{381D9F93-4A81-4929-9D82-6CE509253921}" type="pres">
      <dgm:prSet presAssocID="{6D30B578-2EAA-4B0C-812E-3B1BBD34786F}" presName="container" presStyleCnt="0">
        <dgm:presLayoutVars>
          <dgm:dir/>
          <dgm:resizeHandles val="exact"/>
        </dgm:presLayoutVars>
      </dgm:prSet>
      <dgm:spPr/>
    </dgm:pt>
    <dgm:pt modelId="{772DE0CA-E8A8-418A-86ED-B865D23402B6}" type="pres">
      <dgm:prSet presAssocID="{F7BD988D-5BFC-41EB-9BEA-54CB3847DCB8}" presName="compNode" presStyleCnt="0"/>
      <dgm:spPr/>
    </dgm:pt>
    <dgm:pt modelId="{3B3A0298-A65C-42EC-93E8-75FCB996D520}" type="pres">
      <dgm:prSet presAssocID="{F7BD988D-5BFC-41EB-9BEA-54CB3847DCB8}" presName="iconBgRect" presStyleLbl="bgShp" presStyleIdx="0" presStyleCnt="4"/>
      <dgm:spPr/>
    </dgm:pt>
    <dgm:pt modelId="{C7DF809C-05B5-4B53-85C1-038A4FDC3F9A}" type="pres">
      <dgm:prSet presAssocID="{F7BD988D-5BFC-41EB-9BEA-54CB3847DC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929DB7A0-E063-4CE5-B6BE-D032BCEAE606}" type="pres">
      <dgm:prSet presAssocID="{F7BD988D-5BFC-41EB-9BEA-54CB3847DCB8}" presName="spaceRect" presStyleCnt="0"/>
      <dgm:spPr/>
    </dgm:pt>
    <dgm:pt modelId="{E21CD323-F068-46DF-85EE-DBAFEEE1E691}" type="pres">
      <dgm:prSet presAssocID="{F7BD988D-5BFC-41EB-9BEA-54CB3847DCB8}" presName="textRect" presStyleLbl="revTx" presStyleIdx="0" presStyleCnt="4">
        <dgm:presLayoutVars>
          <dgm:chMax val="1"/>
          <dgm:chPref val="1"/>
        </dgm:presLayoutVars>
      </dgm:prSet>
      <dgm:spPr/>
    </dgm:pt>
    <dgm:pt modelId="{BA9A3792-74B0-448E-B65B-CF48F2154055}" type="pres">
      <dgm:prSet presAssocID="{DB492A83-2170-410A-89EA-37DA4D2F7F2D}" presName="sibTrans" presStyleLbl="sibTrans2D1" presStyleIdx="0" presStyleCnt="0"/>
      <dgm:spPr/>
    </dgm:pt>
    <dgm:pt modelId="{EF344E79-1737-48F6-8207-FB1CD56BB6C6}" type="pres">
      <dgm:prSet presAssocID="{153304DE-88D9-49EE-9CB3-FA3773D1B39A}" presName="compNode" presStyleCnt="0"/>
      <dgm:spPr/>
    </dgm:pt>
    <dgm:pt modelId="{F146ECC3-2CBF-40A3-93AA-0C9E3E2E754C}" type="pres">
      <dgm:prSet presAssocID="{153304DE-88D9-49EE-9CB3-FA3773D1B39A}" presName="iconBgRect" presStyleLbl="bgShp" presStyleIdx="1" presStyleCnt="4"/>
      <dgm:spPr/>
    </dgm:pt>
    <dgm:pt modelId="{2B9172D1-F6EE-4B8D-AC2E-C8579E465B38}" type="pres">
      <dgm:prSet presAssocID="{153304DE-88D9-49EE-9CB3-FA3773D1B3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ain"/>
        </a:ext>
      </dgm:extLst>
    </dgm:pt>
    <dgm:pt modelId="{D6E735AC-15F1-40E2-BCBA-6284AA724950}" type="pres">
      <dgm:prSet presAssocID="{153304DE-88D9-49EE-9CB3-FA3773D1B39A}" presName="spaceRect" presStyleCnt="0"/>
      <dgm:spPr/>
    </dgm:pt>
    <dgm:pt modelId="{07DF0178-E358-4AC5-8668-6C2D2C3434E1}" type="pres">
      <dgm:prSet presAssocID="{153304DE-88D9-49EE-9CB3-FA3773D1B39A}" presName="textRect" presStyleLbl="revTx" presStyleIdx="1" presStyleCnt="4">
        <dgm:presLayoutVars>
          <dgm:chMax val="1"/>
          <dgm:chPref val="1"/>
        </dgm:presLayoutVars>
      </dgm:prSet>
      <dgm:spPr/>
    </dgm:pt>
    <dgm:pt modelId="{FF7B5F0E-4FD4-4465-8451-1C1207FCA079}" type="pres">
      <dgm:prSet presAssocID="{220D23AC-87DD-4A31-B5E2-3C8708C8B5B7}" presName="sibTrans" presStyleLbl="sibTrans2D1" presStyleIdx="0" presStyleCnt="0"/>
      <dgm:spPr/>
    </dgm:pt>
    <dgm:pt modelId="{151D82A6-BF8B-434A-A893-5678D0A9AD43}" type="pres">
      <dgm:prSet presAssocID="{69CD852A-94E9-48C6-A990-146580F9F598}" presName="compNode" presStyleCnt="0"/>
      <dgm:spPr/>
    </dgm:pt>
    <dgm:pt modelId="{C1BCE8F4-AC1C-405E-83B1-43B2777A2AC1}" type="pres">
      <dgm:prSet presAssocID="{69CD852A-94E9-48C6-A990-146580F9F598}" presName="iconBgRect" presStyleLbl="bgShp" presStyleIdx="2" presStyleCnt="4"/>
      <dgm:spPr/>
    </dgm:pt>
    <dgm:pt modelId="{09C19972-DC19-4018-A81E-39801E29E334}" type="pres">
      <dgm:prSet presAssocID="{69CD852A-94E9-48C6-A990-146580F9F5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62936C73-7BF1-4F1D-BE59-0B34772616DF}" type="pres">
      <dgm:prSet presAssocID="{69CD852A-94E9-48C6-A990-146580F9F598}" presName="spaceRect" presStyleCnt="0"/>
      <dgm:spPr/>
    </dgm:pt>
    <dgm:pt modelId="{6AC99A09-997E-4184-A717-20B29BABB79E}" type="pres">
      <dgm:prSet presAssocID="{69CD852A-94E9-48C6-A990-146580F9F598}" presName="textRect" presStyleLbl="revTx" presStyleIdx="2" presStyleCnt="4">
        <dgm:presLayoutVars>
          <dgm:chMax val="1"/>
          <dgm:chPref val="1"/>
        </dgm:presLayoutVars>
      </dgm:prSet>
      <dgm:spPr/>
    </dgm:pt>
    <dgm:pt modelId="{55783767-512F-453A-A4BB-B52120937559}" type="pres">
      <dgm:prSet presAssocID="{4213B4D7-1984-4906-ABF7-813618F036C4}" presName="sibTrans" presStyleLbl="sibTrans2D1" presStyleIdx="0" presStyleCnt="0"/>
      <dgm:spPr/>
    </dgm:pt>
    <dgm:pt modelId="{243538C4-AA75-4AF5-A622-575A85AF9A15}" type="pres">
      <dgm:prSet presAssocID="{61ADC70F-0CF6-4EFA-AF81-6500F56E4875}" presName="compNode" presStyleCnt="0"/>
      <dgm:spPr/>
    </dgm:pt>
    <dgm:pt modelId="{86CDE464-E7FB-414A-BE64-B74C5F566638}" type="pres">
      <dgm:prSet presAssocID="{61ADC70F-0CF6-4EFA-AF81-6500F56E4875}" presName="iconBgRect" presStyleLbl="bgShp" presStyleIdx="3" presStyleCnt="4"/>
      <dgm:spPr/>
    </dgm:pt>
    <dgm:pt modelId="{41B78E23-C923-4B42-8987-0FEEFE9E21AD}" type="pres">
      <dgm:prSet presAssocID="{61ADC70F-0CF6-4EFA-AF81-6500F56E48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ument"/>
        </a:ext>
      </dgm:extLst>
    </dgm:pt>
    <dgm:pt modelId="{87C85AA9-2766-45C0-B29E-AEAF77289F60}" type="pres">
      <dgm:prSet presAssocID="{61ADC70F-0CF6-4EFA-AF81-6500F56E4875}" presName="spaceRect" presStyleCnt="0"/>
      <dgm:spPr/>
    </dgm:pt>
    <dgm:pt modelId="{53E12511-19B1-4487-B58B-575687CEE3B5}" type="pres">
      <dgm:prSet presAssocID="{61ADC70F-0CF6-4EFA-AF81-6500F56E4875}" presName="textRect" presStyleLbl="revTx" presStyleIdx="3" presStyleCnt="4">
        <dgm:presLayoutVars>
          <dgm:chMax val="1"/>
          <dgm:chPref val="1"/>
        </dgm:presLayoutVars>
      </dgm:prSet>
      <dgm:spPr/>
    </dgm:pt>
  </dgm:ptLst>
  <dgm:cxnLst>
    <dgm:cxn modelId="{523A9F41-A71F-44D9-BB6A-4C163FA5A04A}" type="presOf" srcId="{DB492A83-2170-410A-89EA-37DA4D2F7F2D}" destId="{BA9A3792-74B0-448E-B65B-CF48F2154055}" srcOrd="0" destOrd="0" presId="urn:microsoft.com/office/officeart/2018/2/layout/IconCircleList"/>
    <dgm:cxn modelId="{5A50684B-7A98-4227-84BD-69A73227D1A0}" type="presOf" srcId="{220D23AC-87DD-4A31-B5E2-3C8708C8B5B7}" destId="{FF7B5F0E-4FD4-4465-8451-1C1207FCA079}" srcOrd="0" destOrd="0" presId="urn:microsoft.com/office/officeart/2018/2/layout/IconCircleList"/>
    <dgm:cxn modelId="{78B8AF4C-8B36-4E95-A937-381EDBB2E8BF}" type="presOf" srcId="{6D30B578-2EAA-4B0C-812E-3B1BBD34786F}" destId="{D32A71EB-4AFB-48FC-B973-D2B6F2648413}" srcOrd="0" destOrd="0" presId="urn:microsoft.com/office/officeart/2018/2/layout/IconCircleList"/>
    <dgm:cxn modelId="{C87ADB84-574D-4293-9D37-5B674641C98C}" type="presOf" srcId="{69CD852A-94E9-48C6-A990-146580F9F598}" destId="{6AC99A09-997E-4184-A717-20B29BABB79E}" srcOrd="0" destOrd="0" presId="urn:microsoft.com/office/officeart/2018/2/layout/IconCircleList"/>
    <dgm:cxn modelId="{DC910494-5161-4061-98B2-F3ACCB336A4A}" srcId="{6D30B578-2EAA-4B0C-812E-3B1BBD34786F}" destId="{153304DE-88D9-49EE-9CB3-FA3773D1B39A}" srcOrd="1" destOrd="0" parTransId="{16CE36BD-FAF8-4416-B83A-4CDEADB0DF71}" sibTransId="{220D23AC-87DD-4A31-B5E2-3C8708C8B5B7}"/>
    <dgm:cxn modelId="{3E9604A1-DA24-46C2-B68B-D8C8286DFDC8}" type="presOf" srcId="{4213B4D7-1984-4906-ABF7-813618F036C4}" destId="{55783767-512F-453A-A4BB-B52120937559}" srcOrd="0" destOrd="0" presId="urn:microsoft.com/office/officeart/2018/2/layout/IconCircleList"/>
    <dgm:cxn modelId="{A434B0A2-6F4A-483F-B6D6-1EFAA3259CFB}" type="presOf" srcId="{61ADC70F-0CF6-4EFA-AF81-6500F56E4875}" destId="{53E12511-19B1-4487-B58B-575687CEE3B5}" srcOrd="0" destOrd="0" presId="urn:microsoft.com/office/officeart/2018/2/layout/IconCircleList"/>
    <dgm:cxn modelId="{B7B0C8B5-CAB5-4548-8014-57FF7BA2DEB0}" srcId="{6D30B578-2EAA-4B0C-812E-3B1BBD34786F}" destId="{61ADC70F-0CF6-4EFA-AF81-6500F56E4875}" srcOrd="3" destOrd="0" parTransId="{D37EC0C4-E07A-45AF-8BEC-67E65C9E4E12}" sibTransId="{8C072744-74E8-44F7-AD74-C1DAB84CA77E}"/>
    <dgm:cxn modelId="{6C10A7CB-26B2-4A89-8F10-3EFF3A9E26A5}" srcId="{6D30B578-2EAA-4B0C-812E-3B1BBD34786F}" destId="{F7BD988D-5BFC-41EB-9BEA-54CB3847DCB8}" srcOrd="0" destOrd="0" parTransId="{63CBCAFA-403A-42F6-B8EE-86C3455C2166}" sibTransId="{DB492A83-2170-410A-89EA-37DA4D2F7F2D}"/>
    <dgm:cxn modelId="{AC4F07CD-71BB-40E3-B71D-5A1C4F852F30}" type="presOf" srcId="{153304DE-88D9-49EE-9CB3-FA3773D1B39A}" destId="{07DF0178-E358-4AC5-8668-6C2D2C3434E1}" srcOrd="0" destOrd="0" presId="urn:microsoft.com/office/officeart/2018/2/layout/IconCircleList"/>
    <dgm:cxn modelId="{35DB22EC-9B8E-40C1-AE0C-6A0A73A4C158}" type="presOf" srcId="{F7BD988D-5BFC-41EB-9BEA-54CB3847DCB8}" destId="{E21CD323-F068-46DF-85EE-DBAFEEE1E691}" srcOrd="0" destOrd="0" presId="urn:microsoft.com/office/officeart/2018/2/layout/IconCircleList"/>
    <dgm:cxn modelId="{0D2749F7-3CA2-46CC-A517-81A243D94F6C}" srcId="{6D30B578-2EAA-4B0C-812E-3B1BBD34786F}" destId="{69CD852A-94E9-48C6-A990-146580F9F598}" srcOrd="2" destOrd="0" parTransId="{D11D14A2-49F4-4BAC-A6ED-FD1009C8BE3E}" sibTransId="{4213B4D7-1984-4906-ABF7-813618F036C4}"/>
    <dgm:cxn modelId="{823A7FC9-FAAF-409D-8B61-BA706D560697}" type="presParOf" srcId="{D32A71EB-4AFB-48FC-B973-D2B6F2648413}" destId="{381D9F93-4A81-4929-9D82-6CE509253921}" srcOrd="0" destOrd="0" presId="urn:microsoft.com/office/officeart/2018/2/layout/IconCircleList"/>
    <dgm:cxn modelId="{F5AE3DBA-9FD5-4631-90D8-EA7CBA3DA05F}" type="presParOf" srcId="{381D9F93-4A81-4929-9D82-6CE509253921}" destId="{772DE0CA-E8A8-418A-86ED-B865D23402B6}" srcOrd="0" destOrd="0" presId="urn:microsoft.com/office/officeart/2018/2/layout/IconCircleList"/>
    <dgm:cxn modelId="{4D056021-5196-4E19-8800-38FAF77CA334}" type="presParOf" srcId="{772DE0CA-E8A8-418A-86ED-B865D23402B6}" destId="{3B3A0298-A65C-42EC-93E8-75FCB996D520}" srcOrd="0" destOrd="0" presId="urn:microsoft.com/office/officeart/2018/2/layout/IconCircleList"/>
    <dgm:cxn modelId="{5AE9A697-8A91-4F99-9119-7C9E580533AF}" type="presParOf" srcId="{772DE0CA-E8A8-418A-86ED-B865D23402B6}" destId="{C7DF809C-05B5-4B53-85C1-038A4FDC3F9A}" srcOrd="1" destOrd="0" presId="urn:microsoft.com/office/officeart/2018/2/layout/IconCircleList"/>
    <dgm:cxn modelId="{074C71FE-183D-4AA4-B2BB-E439F07510C3}" type="presParOf" srcId="{772DE0CA-E8A8-418A-86ED-B865D23402B6}" destId="{929DB7A0-E063-4CE5-B6BE-D032BCEAE606}" srcOrd="2" destOrd="0" presId="urn:microsoft.com/office/officeart/2018/2/layout/IconCircleList"/>
    <dgm:cxn modelId="{467F54E0-68F5-42C1-AA1C-7CA8747CE12E}" type="presParOf" srcId="{772DE0CA-E8A8-418A-86ED-B865D23402B6}" destId="{E21CD323-F068-46DF-85EE-DBAFEEE1E691}" srcOrd="3" destOrd="0" presId="urn:microsoft.com/office/officeart/2018/2/layout/IconCircleList"/>
    <dgm:cxn modelId="{6FB928C7-6853-4E3C-BD91-1FA95B446EE1}" type="presParOf" srcId="{381D9F93-4A81-4929-9D82-6CE509253921}" destId="{BA9A3792-74B0-448E-B65B-CF48F2154055}" srcOrd="1" destOrd="0" presId="urn:microsoft.com/office/officeart/2018/2/layout/IconCircleList"/>
    <dgm:cxn modelId="{6BD8324D-B5E7-44FB-8C8F-259E0673075C}" type="presParOf" srcId="{381D9F93-4A81-4929-9D82-6CE509253921}" destId="{EF344E79-1737-48F6-8207-FB1CD56BB6C6}" srcOrd="2" destOrd="0" presId="urn:microsoft.com/office/officeart/2018/2/layout/IconCircleList"/>
    <dgm:cxn modelId="{6953BA66-21C0-4976-9B09-042BB6C288B5}" type="presParOf" srcId="{EF344E79-1737-48F6-8207-FB1CD56BB6C6}" destId="{F146ECC3-2CBF-40A3-93AA-0C9E3E2E754C}" srcOrd="0" destOrd="0" presId="urn:microsoft.com/office/officeart/2018/2/layout/IconCircleList"/>
    <dgm:cxn modelId="{BDB6CDC2-98A7-4315-A271-E0F8BD309712}" type="presParOf" srcId="{EF344E79-1737-48F6-8207-FB1CD56BB6C6}" destId="{2B9172D1-F6EE-4B8D-AC2E-C8579E465B38}" srcOrd="1" destOrd="0" presId="urn:microsoft.com/office/officeart/2018/2/layout/IconCircleList"/>
    <dgm:cxn modelId="{F53146C5-ED82-4EF0-9A6C-F886B2AA84A8}" type="presParOf" srcId="{EF344E79-1737-48F6-8207-FB1CD56BB6C6}" destId="{D6E735AC-15F1-40E2-BCBA-6284AA724950}" srcOrd="2" destOrd="0" presId="urn:microsoft.com/office/officeart/2018/2/layout/IconCircleList"/>
    <dgm:cxn modelId="{9656F5DD-8A45-4A40-B054-97FB1B30EADB}" type="presParOf" srcId="{EF344E79-1737-48F6-8207-FB1CD56BB6C6}" destId="{07DF0178-E358-4AC5-8668-6C2D2C3434E1}" srcOrd="3" destOrd="0" presId="urn:microsoft.com/office/officeart/2018/2/layout/IconCircleList"/>
    <dgm:cxn modelId="{ECD5C46E-C01B-47FB-877B-CCCFA268DCE9}" type="presParOf" srcId="{381D9F93-4A81-4929-9D82-6CE509253921}" destId="{FF7B5F0E-4FD4-4465-8451-1C1207FCA079}" srcOrd="3" destOrd="0" presId="urn:microsoft.com/office/officeart/2018/2/layout/IconCircleList"/>
    <dgm:cxn modelId="{DA17BA2A-1B32-4B61-A905-459770C336D5}" type="presParOf" srcId="{381D9F93-4A81-4929-9D82-6CE509253921}" destId="{151D82A6-BF8B-434A-A893-5678D0A9AD43}" srcOrd="4" destOrd="0" presId="urn:microsoft.com/office/officeart/2018/2/layout/IconCircleList"/>
    <dgm:cxn modelId="{BA379F3F-5791-42D1-BEDB-7E23429D472A}" type="presParOf" srcId="{151D82A6-BF8B-434A-A893-5678D0A9AD43}" destId="{C1BCE8F4-AC1C-405E-83B1-43B2777A2AC1}" srcOrd="0" destOrd="0" presId="urn:microsoft.com/office/officeart/2018/2/layout/IconCircleList"/>
    <dgm:cxn modelId="{C7C243D0-3730-41E4-B411-8F63114BB171}" type="presParOf" srcId="{151D82A6-BF8B-434A-A893-5678D0A9AD43}" destId="{09C19972-DC19-4018-A81E-39801E29E334}" srcOrd="1" destOrd="0" presId="urn:microsoft.com/office/officeart/2018/2/layout/IconCircleList"/>
    <dgm:cxn modelId="{D4FAAC92-3F0A-4544-8385-B1F3536F9035}" type="presParOf" srcId="{151D82A6-BF8B-434A-A893-5678D0A9AD43}" destId="{62936C73-7BF1-4F1D-BE59-0B34772616DF}" srcOrd="2" destOrd="0" presId="urn:microsoft.com/office/officeart/2018/2/layout/IconCircleList"/>
    <dgm:cxn modelId="{97F5D04C-A0D7-4EA7-A3BE-0B4924E8DCD1}" type="presParOf" srcId="{151D82A6-BF8B-434A-A893-5678D0A9AD43}" destId="{6AC99A09-997E-4184-A717-20B29BABB79E}" srcOrd="3" destOrd="0" presId="urn:microsoft.com/office/officeart/2018/2/layout/IconCircleList"/>
    <dgm:cxn modelId="{5EDE97FB-AB01-4FC7-9476-8D850F9AF511}" type="presParOf" srcId="{381D9F93-4A81-4929-9D82-6CE509253921}" destId="{55783767-512F-453A-A4BB-B52120937559}" srcOrd="5" destOrd="0" presId="urn:microsoft.com/office/officeart/2018/2/layout/IconCircleList"/>
    <dgm:cxn modelId="{623EEEFF-0A01-4C56-821A-1AB55FB07ADC}" type="presParOf" srcId="{381D9F93-4A81-4929-9D82-6CE509253921}" destId="{243538C4-AA75-4AF5-A622-575A85AF9A15}" srcOrd="6" destOrd="0" presId="urn:microsoft.com/office/officeart/2018/2/layout/IconCircleList"/>
    <dgm:cxn modelId="{A48A7E86-8EF9-4C2B-B2B0-4B1D89091B92}" type="presParOf" srcId="{243538C4-AA75-4AF5-A622-575A85AF9A15}" destId="{86CDE464-E7FB-414A-BE64-B74C5F566638}" srcOrd="0" destOrd="0" presId="urn:microsoft.com/office/officeart/2018/2/layout/IconCircleList"/>
    <dgm:cxn modelId="{9D8F4F09-3734-4EB7-A6D6-6D705D95734E}" type="presParOf" srcId="{243538C4-AA75-4AF5-A622-575A85AF9A15}" destId="{41B78E23-C923-4B42-8987-0FEEFE9E21AD}" srcOrd="1" destOrd="0" presId="urn:microsoft.com/office/officeart/2018/2/layout/IconCircleList"/>
    <dgm:cxn modelId="{C9EF86E4-0080-4EB4-963C-94478E84E1C5}" type="presParOf" srcId="{243538C4-AA75-4AF5-A622-575A85AF9A15}" destId="{87C85AA9-2766-45C0-B29E-AEAF77289F60}" srcOrd="2" destOrd="0" presId="urn:microsoft.com/office/officeart/2018/2/layout/IconCircleList"/>
    <dgm:cxn modelId="{A59654D4-AD4A-4C12-934D-A124DBBB0F55}" type="presParOf" srcId="{243538C4-AA75-4AF5-A622-575A85AF9A15}" destId="{53E12511-19B1-4487-B58B-575687CEE3B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6D5B71-98E8-4572-85C5-BC004F66939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C237793-D3FA-4EE0-A5D2-A7DE276563C5}">
      <dgm:prSet/>
      <dgm:spPr/>
      <dgm:t>
        <a:bodyPr/>
        <a:lstStyle/>
        <a:p>
          <a:r>
            <a:rPr lang="en-GB"/>
            <a:t>Contra Proferentem rule – applied strictly in the past to exemption clauses. </a:t>
          </a:r>
          <a:endParaRPr lang="en-US"/>
        </a:p>
      </dgm:t>
    </dgm:pt>
    <dgm:pt modelId="{1E02884A-2D99-40CE-8A55-80CA84F08517}" type="parTrans" cxnId="{DA1CC6A7-36CA-4EA6-A992-7495B2A73723}">
      <dgm:prSet/>
      <dgm:spPr/>
      <dgm:t>
        <a:bodyPr/>
        <a:lstStyle/>
        <a:p>
          <a:endParaRPr lang="en-US"/>
        </a:p>
      </dgm:t>
    </dgm:pt>
    <dgm:pt modelId="{B55FC345-9674-48EA-B239-74ACE80C0A99}" type="sibTrans" cxnId="{DA1CC6A7-36CA-4EA6-A992-7495B2A73723}">
      <dgm:prSet/>
      <dgm:spPr/>
      <dgm:t>
        <a:bodyPr/>
        <a:lstStyle/>
        <a:p>
          <a:endParaRPr lang="en-US"/>
        </a:p>
      </dgm:t>
    </dgm:pt>
    <dgm:pt modelId="{2D656B67-4593-44A5-9424-4DEA68AB8E99}">
      <dgm:prSet/>
      <dgm:spPr/>
      <dgm:t>
        <a:bodyPr/>
        <a:lstStyle/>
        <a:p>
          <a:r>
            <a:rPr lang="en-GB"/>
            <a:t>Used to balance between the consumer and commercial. </a:t>
          </a:r>
          <a:endParaRPr lang="en-US"/>
        </a:p>
      </dgm:t>
    </dgm:pt>
    <dgm:pt modelId="{4CDC0355-B2B9-4F1F-A5D1-14D421DAE5B4}" type="parTrans" cxnId="{82D97B0D-9E24-4135-AFDF-8EC71A0A3280}">
      <dgm:prSet/>
      <dgm:spPr/>
      <dgm:t>
        <a:bodyPr/>
        <a:lstStyle/>
        <a:p>
          <a:endParaRPr lang="en-US"/>
        </a:p>
      </dgm:t>
    </dgm:pt>
    <dgm:pt modelId="{C19B933A-7FF1-4022-B5B9-EF65BEDD45EE}" type="sibTrans" cxnId="{82D97B0D-9E24-4135-AFDF-8EC71A0A3280}">
      <dgm:prSet/>
      <dgm:spPr/>
      <dgm:t>
        <a:bodyPr/>
        <a:lstStyle/>
        <a:p>
          <a:endParaRPr lang="en-US"/>
        </a:p>
      </dgm:t>
    </dgm:pt>
    <dgm:pt modelId="{0F70CEFD-C1DF-4D3C-989E-6075CEA393A8}">
      <dgm:prSet/>
      <dgm:spPr/>
      <dgm:t>
        <a:bodyPr/>
        <a:lstStyle/>
        <a:p>
          <a:r>
            <a:rPr lang="en-GB"/>
            <a:t>Not replied on anymore because of the statutory provisions. </a:t>
          </a:r>
          <a:endParaRPr lang="en-US"/>
        </a:p>
      </dgm:t>
    </dgm:pt>
    <dgm:pt modelId="{36FC97F4-7312-4BE6-9094-FD334D935210}" type="parTrans" cxnId="{80F7BE78-1FF4-488C-B5F1-E9DB0B4676C6}">
      <dgm:prSet/>
      <dgm:spPr/>
      <dgm:t>
        <a:bodyPr/>
        <a:lstStyle/>
        <a:p>
          <a:endParaRPr lang="en-US"/>
        </a:p>
      </dgm:t>
    </dgm:pt>
    <dgm:pt modelId="{F358ABF7-408B-44BE-ACD0-ECC6F04629CE}" type="sibTrans" cxnId="{80F7BE78-1FF4-488C-B5F1-E9DB0B4676C6}">
      <dgm:prSet/>
      <dgm:spPr/>
      <dgm:t>
        <a:bodyPr/>
        <a:lstStyle/>
        <a:p>
          <a:endParaRPr lang="en-US"/>
        </a:p>
      </dgm:t>
    </dgm:pt>
    <dgm:pt modelId="{77B9A6DA-D7AE-48EC-977E-DB63F6D30EC7}">
      <dgm:prSet/>
      <dgm:spPr/>
      <dgm:t>
        <a:bodyPr/>
        <a:lstStyle/>
        <a:p>
          <a:r>
            <a:rPr lang="en-GB"/>
            <a:t>If there is any bargaining imbalance the statutory controls are used mostly with contracts with no consumers. </a:t>
          </a:r>
          <a:endParaRPr lang="en-US"/>
        </a:p>
      </dgm:t>
    </dgm:pt>
    <dgm:pt modelId="{1297221E-17C1-4436-A1B2-C56371E874D7}" type="parTrans" cxnId="{92330B8C-DCA6-42CB-84AF-754D76637ADD}">
      <dgm:prSet/>
      <dgm:spPr/>
      <dgm:t>
        <a:bodyPr/>
        <a:lstStyle/>
        <a:p>
          <a:endParaRPr lang="en-US"/>
        </a:p>
      </dgm:t>
    </dgm:pt>
    <dgm:pt modelId="{7339FD3D-E01F-45E5-8F71-1FE98336103F}" type="sibTrans" cxnId="{92330B8C-DCA6-42CB-84AF-754D76637ADD}">
      <dgm:prSet/>
      <dgm:spPr/>
      <dgm:t>
        <a:bodyPr/>
        <a:lstStyle/>
        <a:p>
          <a:endParaRPr lang="en-US"/>
        </a:p>
      </dgm:t>
    </dgm:pt>
    <dgm:pt modelId="{D5111F5E-CE7B-42E2-9D6D-A347256138B9}" type="pres">
      <dgm:prSet presAssocID="{9E6D5B71-98E8-4572-85C5-BC004F66939C}" presName="linear" presStyleCnt="0">
        <dgm:presLayoutVars>
          <dgm:animLvl val="lvl"/>
          <dgm:resizeHandles val="exact"/>
        </dgm:presLayoutVars>
      </dgm:prSet>
      <dgm:spPr/>
    </dgm:pt>
    <dgm:pt modelId="{9FCB5319-7931-428C-9462-4562A617CE21}" type="pres">
      <dgm:prSet presAssocID="{EC237793-D3FA-4EE0-A5D2-A7DE276563C5}" presName="parentText" presStyleLbl="node1" presStyleIdx="0" presStyleCnt="4">
        <dgm:presLayoutVars>
          <dgm:chMax val="0"/>
          <dgm:bulletEnabled val="1"/>
        </dgm:presLayoutVars>
      </dgm:prSet>
      <dgm:spPr/>
    </dgm:pt>
    <dgm:pt modelId="{93A3AF12-003B-408A-8B7A-31F5CFB36DF5}" type="pres">
      <dgm:prSet presAssocID="{B55FC345-9674-48EA-B239-74ACE80C0A99}" presName="spacer" presStyleCnt="0"/>
      <dgm:spPr/>
    </dgm:pt>
    <dgm:pt modelId="{2934D460-8B13-4973-97B4-BF79BBE953A3}" type="pres">
      <dgm:prSet presAssocID="{2D656B67-4593-44A5-9424-4DEA68AB8E99}" presName="parentText" presStyleLbl="node1" presStyleIdx="1" presStyleCnt="4">
        <dgm:presLayoutVars>
          <dgm:chMax val="0"/>
          <dgm:bulletEnabled val="1"/>
        </dgm:presLayoutVars>
      </dgm:prSet>
      <dgm:spPr/>
    </dgm:pt>
    <dgm:pt modelId="{A9299257-2AD3-4CC2-9080-557DE5F183CB}" type="pres">
      <dgm:prSet presAssocID="{C19B933A-7FF1-4022-B5B9-EF65BEDD45EE}" presName="spacer" presStyleCnt="0"/>
      <dgm:spPr/>
    </dgm:pt>
    <dgm:pt modelId="{72A81192-2CCD-4B11-8C9D-500BA9F6ACBC}" type="pres">
      <dgm:prSet presAssocID="{0F70CEFD-C1DF-4D3C-989E-6075CEA393A8}" presName="parentText" presStyleLbl="node1" presStyleIdx="2" presStyleCnt="4">
        <dgm:presLayoutVars>
          <dgm:chMax val="0"/>
          <dgm:bulletEnabled val="1"/>
        </dgm:presLayoutVars>
      </dgm:prSet>
      <dgm:spPr/>
    </dgm:pt>
    <dgm:pt modelId="{828E33D3-E99D-428E-97AC-9F9408AB117D}" type="pres">
      <dgm:prSet presAssocID="{F358ABF7-408B-44BE-ACD0-ECC6F04629CE}" presName="spacer" presStyleCnt="0"/>
      <dgm:spPr/>
    </dgm:pt>
    <dgm:pt modelId="{0A5DD4FC-C176-4AC6-9940-9453D69D8DA9}" type="pres">
      <dgm:prSet presAssocID="{77B9A6DA-D7AE-48EC-977E-DB63F6D30EC7}" presName="parentText" presStyleLbl="node1" presStyleIdx="3" presStyleCnt="4">
        <dgm:presLayoutVars>
          <dgm:chMax val="0"/>
          <dgm:bulletEnabled val="1"/>
        </dgm:presLayoutVars>
      </dgm:prSet>
      <dgm:spPr/>
    </dgm:pt>
  </dgm:ptLst>
  <dgm:cxnLst>
    <dgm:cxn modelId="{EBAFE40A-DC7C-4047-97EC-2AA67A60C799}" type="presOf" srcId="{9E6D5B71-98E8-4572-85C5-BC004F66939C}" destId="{D5111F5E-CE7B-42E2-9D6D-A347256138B9}" srcOrd="0" destOrd="0" presId="urn:microsoft.com/office/officeart/2005/8/layout/vList2"/>
    <dgm:cxn modelId="{82D97B0D-9E24-4135-AFDF-8EC71A0A3280}" srcId="{9E6D5B71-98E8-4572-85C5-BC004F66939C}" destId="{2D656B67-4593-44A5-9424-4DEA68AB8E99}" srcOrd="1" destOrd="0" parTransId="{4CDC0355-B2B9-4F1F-A5D1-14D421DAE5B4}" sibTransId="{C19B933A-7FF1-4022-B5B9-EF65BEDD45EE}"/>
    <dgm:cxn modelId="{DD3A8860-F68F-4F30-827D-3C989439B713}" type="presOf" srcId="{0F70CEFD-C1DF-4D3C-989E-6075CEA393A8}" destId="{72A81192-2CCD-4B11-8C9D-500BA9F6ACBC}" srcOrd="0" destOrd="0" presId="urn:microsoft.com/office/officeart/2005/8/layout/vList2"/>
    <dgm:cxn modelId="{80F7BE78-1FF4-488C-B5F1-E9DB0B4676C6}" srcId="{9E6D5B71-98E8-4572-85C5-BC004F66939C}" destId="{0F70CEFD-C1DF-4D3C-989E-6075CEA393A8}" srcOrd="2" destOrd="0" parTransId="{36FC97F4-7312-4BE6-9094-FD334D935210}" sibTransId="{F358ABF7-408B-44BE-ACD0-ECC6F04629CE}"/>
    <dgm:cxn modelId="{92330B8C-DCA6-42CB-84AF-754D76637ADD}" srcId="{9E6D5B71-98E8-4572-85C5-BC004F66939C}" destId="{77B9A6DA-D7AE-48EC-977E-DB63F6D30EC7}" srcOrd="3" destOrd="0" parTransId="{1297221E-17C1-4436-A1B2-C56371E874D7}" sibTransId="{7339FD3D-E01F-45E5-8F71-1FE98336103F}"/>
    <dgm:cxn modelId="{83E3B08E-440A-40FA-BB1A-BE639A66D8C9}" type="presOf" srcId="{2D656B67-4593-44A5-9424-4DEA68AB8E99}" destId="{2934D460-8B13-4973-97B4-BF79BBE953A3}" srcOrd="0" destOrd="0" presId="urn:microsoft.com/office/officeart/2005/8/layout/vList2"/>
    <dgm:cxn modelId="{DA1CC6A7-36CA-4EA6-A992-7495B2A73723}" srcId="{9E6D5B71-98E8-4572-85C5-BC004F66939C}" destId="{EC237793-D3FA-4EE0-A5D2-A7DE276563C5}" srcOrd="0" destOrd="0" parTransId="{1E02884A-2D99-40CE-8A55-80CA84F08517}" sibTransId="{B55FC345-9674-48EA-B239-74ACE80C0A99}"/>
    <dgm:cxn modelId="{51756ED4-32BA-4594-8B12-4BFC7B44BB34}" type="presOf" srcId="{EC237793-D3FA-4EE0-A5D2-A7DE276563C5}" destId="{9FCB5319-7931-428C-9462-4562A617CE21}" srcOrd="0" destOrd="0" presId="urn:microsoft.com/office/officeart/2005/8/layout/vList2"/>
    <dgm:cxn modelId="{03A9E6E7-4D95-4CCD-A28A-62B5073D95F1}" type="presOf" srcId="{77B9A6DA-D7AE-48EC-977E-DB63F6D30EC7}" destId="{0A5DD4FC-C176-4AC6-9940-9453D69D8DA9}" srcOrd="0" destOrd="0" presId="urn:microsoft.com/office/officeart/2005/8/layout/vList2"/>
    <dgm:cxn modelId="{589BF80B-F878-4B83-AB98-E2094BB5F1FA}" type="presParOf" srcId="{D5111F5E-CE7B-42E2-9D6D-A347256138B9}" destId="{9FCB5319-7931-428C-9462-4562A617CE21}" srcOrd="0" destOrd="0" presId="urn:microsoft.com/office/officeart/2005/8/layout/vList2"/>
    <dgm:cxn modelId="{2226E417-CF58-4036-95B7-8762069A10EC}" type="presParOf" srcId="{D5111F5E-CE7B-42E2-9D6D-A347256138B9}" destId="{93A3AF12-003B-408A-8B7A-31F5CFB36DF5}" srcOrd="1" destOrd="0" presId="urn:microsoft.com/office/officeart/2005/8/layout/vList2"/>
    <dgm:cxn modelId="{0A131824-5643-4448-9070-840BBB551905}" type="presParOf" srcId="{D5111F5E-CE7B-42E2-9D6D-A347256138B9}" destId="{2934D460-8B13-4973-97B4-BF79BBE953A3}" srcOrd="2" destOrd="0" presId="urn:microsoft.com/office/officeart/2005/8/layout/vList2"/>
    <dgm:cxn modelId="{518E065C-3E2A-4F15-A0C0-74F180C3099A}" type="presParOf" srcId="{D5111F5E-CE7B-42E2-9D6D-A347256138B9}" destId="{A9299257-2AD3-4CC2-9080-557DE5F183CB}" srcOrd="3" destOrd="0" presId="urn:microsoft.com/office/officeart/2005/8/layout/vList2"/>
    <dgm:cxn modelId="{FBF848A7-B13B-452A-8147-DB760CDEF241}" type="presParOf" srcId="{D5111F5E-CE7B-42E2-9D6D-A347256138B9}" destId="{72A81192-2CCD-4B11-8C9D-500BA9F6ACBC}" srcOrd="4" destOrd="0" presId="urn:microsoft.com/office/officeart/2005/8/layout/vList2"/>
    <dgm:cxn modelId="{97D76173-5B53-4B7F-BE52-A8015C03560D}" type="presParOf" srcId="{D5111F5E-CE7B-42E2-9D6D-A347256138B9}" destId="{828E33D3-E99D-428E-97AC-9F9408AB117D}" srcOrd="5" destOrd="0" presId="urn:microsoft.com/office/officeart/2005/8/layout/vList2"/>
    <dgm:cxn modelId="{85FDC600-5DD7-4214-8530-5A653A09D3FF}" type="presParOf" srcId="{D5111F5E-CE7B-42E2-9D6D-A347256138B9}" destId="{0A5DD4FC-C176-4AC6-9940-9453D69D8DA9}"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808AD8-1B95-44DC-8B5B-89AA0329855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B1B125-8346-4A95-82F3-63943BB1F0BE}">
      <dgm:prSet/>
      <dgm:spPr/>
      <dgm:t>
        <a:bodyPr/>
        <a:lstStyle/>
        <a:p>
          <a:pPr>
            <a:lnSpc>
              <a:spcPct val="100000"/>
            </a:lnSpc>
          </a:pPr>
          <a:r>
            <a:rPr lang="en-GB"/>
            <a:t>K/S Victoria Street v House of Fraser [ 2011]. </a:t>
          </a:r>
          <a:endParaRPr lang="en-US"/>
        </a:p>
      </dgm:t>
    </dgm:pt>
    <dgm:pt modelId="{2F82F3C8-5864-423D-9892-1FDB7E7566C2}" type="parTrans" cxnId="{9B5FCA0A-A8AF-4088-BBD9-1E5CA0782C20}">
      <dgm:prSet/>
      <dgm:spPr/>
      <dgm:t>
        <a:bodyPr/>
        <a:lstStyle/>
        <a:p>
          <a:endParaRPr lang="en-US"/>
        </a:p>
      </dgm:t>
    </dgm:pt>
    <dgm:pt modelId="{AA701AD9-75A5-4EDF-ADCF-3559D76D4E80}" type="sibTrans" cxnId="{9B5FCA0A-A8AF-4088-BBD9-1E5CA0782C20}">
      <dgm:prSet/>
      <dgm:spPr/>
      <dgm:t>
        <a:bodyPr/>
        <a:lstStyle/>
        <a:p>
          <a:endParaRPr lang="en-US"/>
        </a:p>
      </dgm:t>
    </dgm:pt>
    <dgm:pt modelId="{96DCDD61-F554-4BF4-9B4C-6BD65ADE6B9D}">
      <dgm:prSet/>
      <dgm:spPr/>
      <dgm:t>
        <a:bodyPr/>
        <a:lstStyle/>
        <a:p>
          <a:pPr>
            <a:lnSpc>
              <a:spcPct val="100000"/>
            </a:lnSpc>
          </a:pPr>
          <a:r>
            <a:rPr lang="en-GB"/>
            <a:t>Consumer Rights Act 2015 – Contra Proferentem rule reserved in favour of consumers in the construction of exemption clauses. </a:t>
          </a:r>
          <a:endParaRPr lang="en-US"/>
        </a:p>
      </dgm:t>
    </dgm:pt>
    <dgm:pt modelId="{1AB2A603-1B55-4903-9BF0-FCAED6FBECC0}" type="parTrans" cxnId="{E2082CCA-2654-4E8E-8035-703EE5F736CE}">
      <dgm:prSet/>
      <dgm:spPr/>
      <dgm:t>
        <a:bodyPr/>
        <a:lstStyle/>
        <a:p>
          <a:endParaRPr lang="en-US"/>
        </a:p>
      </dgm:t>
    </dgm:pt>
    <dgm:pt modelId="{8A53AE08-97EB-4163-93CF-15D078B2B943}" type="sibTrans" cxnId="{E2082CCA-2654-4E8E-8035-703EE5F736CE}">
      <dgm:prSet/>
      <dgm:spPr/>
      <dgm:t>
        <a:bodyPr/>
        <a:lstStyle/>
        <a:p>
          <a:endParaRPr lang="en-US"/>
        </a:p>
      </dgm:t>
    </dgm:pt>
    <dgm:pt modelId="{2731FB66-BB34-4AC8-9E63-02823FD067DF}" type="pres">
      <dgm:prSet presAssocID="{89808AD8-1B95-44DC-8B5B-89AA0329855C}" presName="root" presStyleCnt="0">
        <dgm:presLayoutVars>
          <dgm:dir/>
          <dgm:resizeHandles val="exact"/>
        </dgm:presLayoutVars>
      </dgm:prSet>
      <dgm:spPr/>
    </dgm:pt>
    <dgm:pt modelId="{5A01B7AC-FC07-4DB1-ADD5-7FCE5D694BCD}" type="pres">
      <dgm:prSet presAssocID="{C6B1B125-8346-4A95-82F3-63943BB1F0BE}" presName="compNode" presStyleCnt="0"/>
      <dgm:spPr/>
    </dgm:pt>
    <dgm:pt modelId="{211A950C-2BF6-445D-8EB0-77EC012E2C92}" type="pres">
      <dgm:prSet presAssocID="{C6B1B125-8346-4A95-82F3-63943BB1F0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burban scene"/>
        </a:ext>
      </dgm:extLst>
    </dgm:pt>
    <dgm:pt modelId="{516CFEB8-7655-4E99-BC42-B92EDAD7E218}" type="pres">
      <dgm:prSet presAssocID="{C6B1B125-8346-4A95-82F3-63943BB1F0BE}" presName="spaceRect" presStyleCnt="0"/>
      <dgm:spPr/>
    </dgm:pt>
    <dgm:pt modelId="{A04C8E6B-2B29-4876-B471-03ACFDFB6042}" type="pres">
      <dgm:prSet presAssocID="{C6B1B125-8346-4A95-82F3-63943BB1F0BE}" presName="textRect" presStyleLbl="revTx" presStyleIdx="0" presStyleCnt="2">
        <dgm:presLayoutVars>
          <dgm:chMax val="1"/>
          <dgm:chPref val="1"/>
        </dgm:presLayoutVars>
      </dgm:prSet>
      <dgm:spPr/>
    </dgm:pt>
    <dgm:pt modelId="{9E36E990-B901-44A2-8845-C63BD0D8401F}" type="pres">
      <dgm:prSet presAssocID="{AA701AD9-75A5-4EDF-ADCF-3559D76D4E80}" presName="sibTrans" presStyleCnt="0"/>
      <dgm:spPr/>
    </dgm:pt>
    <dgm:pt modelId="{725CE575-CB5B-4552-86F0-8D033B054C55}" type="pres">
      <dgm:prSet presAssocID="{96DCDD61-F554-4BF4-9B4C-6BD65ADE6B9D}" presName="compNode" presStyleCnt="0"/>
      <dgm:spPr/>
    </dgm:pt>
    <dgm:pt modelId="{C16E9AF4-D6BD-45F5-9E5F-0ACC0E75015A}" type="pres">
      <dgm:prSet presAssocID="{96DCDD61-F554-4BF4-9B4C-6BD65ADE6B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C2AE3994-9FC7-4F52-91FE-2F2EC5CED5EA}" type="pres">
      <dgm:prSet presAssocID="{96DCDD61-F554-4BF4-9B4C-6BD65ADE6B9D}" presName="spaceRect" presStyleCnt="0"/>
      <dgm:spPr/>
    </dgm:pt>
    <dgm:pt modelId="{50178826-4DEB-4651-9F9D-D5C27B86AEA3}" type="pres">
      <dgm:prSet presAssocID="{96DCDD61-F554-4BF4-9B4C-6BD65ADE6B9D}" presName="textRect" presStyleLbl="revTx" presStyleIdx="1" presStyleCnt="2">
        <dgm:presLayoutVars>
          <dgm:chMax val="1"/>
          <dgm:chPref val="1"/>
        </dgm:presLayoutVars>
      </dgm:prSet>
      <dgm:spPr/>
    </dgm:pt>
  </dgm:ptLst>
  <dgm:cxnLst>
    <dgm:cxn modelId="{9B5FCA0A-A8AF-4088-BBD9-1E5CA0782C20}" srcId="{89808AD8-1B95-44DC-8B5B-89AA0329855C}" destId="{C6B1B125-8346-4A95-82F3-63943BB1F0BE}" srcOrd="0" destOrd="0" parTransId="{2F82F3C8-5864-423D-9892-1FDB7E7566C2}" sibTransId="{AA701AD9-75A5-4EDF-ADCF-3559D76D4E80}"/>
    <dgm:cxn modelId="{087DE31A-F37E-41E4-823E-28D3B79B6D74}" type="presOf" srcId="{C6B1B125-8346-4A95-82F3-63943BB1F0BE}" destId="{A04C8E6B-2B29-4876-B471-03ACFDFB6042}" srcOrd="0" destOrd="0" presId="urn:microsoft.com/office/officeart/2018/2/layout/IconLabelList"/>
    <dgm:cxn modelId="{E2082CCA-2654-4E8E-8035-703EE5F736CE}" srcId="{89808AD8-1B95-44DC-8B5B-89AA0329855C}" destId="{96DCDD61-F554-4BF4-9B4C-6BD65ADE6B9D}" srcOrd="1" destOrd="0" parTransId="{1AB2A603-1B55-4903-9BF0-FCAED6FBECC0}" sibTransId="{8A53AE08-97EB-4163-93CF-15D078B2B943}"/>
    <dgm:cxn modelId="{4F017ADC-2555-4BF1-B106-4E13A267287B}" type="presOf" srcId="{96DCDD61-F554-4BF4-9B4C-6BD65ADE6B9D}" destId="{50178826-4DEB-4651-9F9D-D5C27B86AEA3}" srcOrd="0" destOrd="0" presId="urn:microsoft.com/office/officeart/2018/2/layout/IconLabelList"/>
    <dgm:cxn modelId="{A8CBFAF8-98B6-43D2-A0C4-D03D447CAD33}" type="presOf" srcId="{89808AD8-1B95-44DC-8B5B-89AA0329855C}" destId="{2731FB66-BB34-4AC8-9E63-02823FD067DF}" srcOrd="0" destOrd="0" presId="urn:microsoft.com/office/officeart/2018/2/layout/IconLabelList"/>
    <dgm:cxn modelId="{61D42606-17D4-41D8-B5EB-0EAEC2F7727D}" type="presParOf" srcId="{2731FB66-BB34-4AC8-9E63-02823FD067DF}" destId="{5A01B7AC-FC07-4DB1-ADD5-7FCE5D694BCD}" srcOrd="0" destOrd="0" presId="urn:microsoft.com/office/officeart/2018/2/layout/IconLabelList"/>
    <dgm:cxn modelId="{D65AD771-8601-4C09-95EF-E33D1851EC44}" type="presParOf" srcId="{5A01B7AC-FC07-4DB1-ADD5-7FCE5D694BCD}" destId="{211A950C-2BF6-445D-8EB0-77EC012E2C92}" srcOrd="0" destOrd="0" presId="urn:microsoft.com/office/officeart/2018/2/layout/IconLabelList"/>
    <dgm:cxn modelId="{5C35AA15-F4B8-49D1-806C-25950356AF4F}" type="presParOf" srcId="{5A01B7AC-FC07-4DB1-ADD5-7FCE5D694BCD}" destId="{516CFEB8-7655-4E99-BC42-B92EDAD7E218}" srcOrd="1" destOrd="0" presId="urn:microsoft.com/office/officeart/2018/2/layout/IconLabelList"/>
    <dgm:cxn modelId="{E842769B-3305-41CD-BF8D-30C32DF76EAE}" type="presParOf" srcId="{5A01B7AC-FC07-4DB1-ADD5-7FCE5D694BCD}" destId="{A04C8E6B-2B29-4876-B471-03ACFDFB6042}" srcOrd="2" destOrd="0" presId="urn:microsoft.com/office/officeart/2018/2/layout/IconLabelList"/>
    <dgm:cxn modelId="{F3865503-E9D6-4035-8DB8-9CEA0A181405}" type="presParOf" srcId="{2731FB66-BB34-4AC8-9E63-02823FD067DF}" destId="{9E36E990-B901-44A2-8845-C63BD0D8401F}" srcOrd="1" destOrd="0" presId="urn:microsoft.com/office/officeart/2018/2/layout/IconLabelList"/>
    <dgm:cxn modelId="{99F22D40-940F-4DCE-95F4-85DF2DD8AD74}" type="presParOf" srcId="{2731FB66-BB34-4AC8-9E63-02823FD067DF}" destId="{725CE575-CB5B-4552-86F0-8D033B054C55}" srcOrd="2" destOrd="0" presId="urn:microsoft.com/office/officeart/2018/2/layout/IconLabelList"/>
    <dgm:cxn modelId="{D0F64B89-B616-417A-95F8-A8A301870007}" type="presParOf" srcId="{725CE575-CB5B-4552-86F0-8D033B054C55}" destId="{C16E9AF4-D6BD-45F5-9E5F-0ACC0E75015A}" srcOrd="0" destOrd="0" presId="urn:microsoft.com/office/officeart/2018/2/layout/IconLabelList"/>
    <dgm:cxn modelId="{8C56588B-FD0F-450C-A337-08D07C7D58CE}" type="presParOf" srcId="{725CE575-CB5B-4552-86F0-8D033B054C55}" destId="{C2AE3994-9FC7-4F52-91FE-2F2EC5CED5EA}" srcOrd="1" destOrd="0" presId="urn:microsoft.com/office/officeart/2018/2/layout/IconLabelList"/>
    <dgm:cxn modelId="{B61C53E0-6F68-499B-9BF9-B245AFFFB2EB}" type="presParOf" srcId="{725CE575-CB5B-4552-86F0-8D033B054C55}" destId="{50178826-4DEB-4651-9F9D-D5C27B86AEA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0DC605-A146-4319-AB02-8FC1857C0A27}"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59FB0409-1D26-4117-8871-0E0353ACB498}">
      <dgm:prSet/>
      <dgm:spPr/>
      <dgm:t>
        <a:bodyPr/>
        <a:lstStyle/>
        <a:p>
          <a:r>
            <a:rPr lang="en-GB"/>
            <a:t>Negligence; </a:t>
          </a:r>
          <a:endParaRPr lang="en-US"/>
        </a:p>
      </dgm:t>
    </dgm:pt>
    <dgm:pt modelId="{2FB3AA9C-5E76-43E0-B0D1-0309949FB009}" type="parTrans" cxnId="{6EDD110D-ADA9-4F47-9D28-414A67FE4F9C}">
      <dgm:prSet/>
      <dgm:spPr/>
      <dgm:t>
        <a:bodyPr/>
        <a:lstStyle/>
        <a:p>
          <a:endParaRPr lang="en-US"/>
        </a:p>
      </dgm:t>
    </dgm:pt>
    <dgm:pt modelId="{AA3F3E96-A984-4758-8858-35C2840C1C1C}" type="sibTrans" cxnId="{6EDD110D-ADA9-4F47-9D28-414A67FE4F9C}">
      <dgm:prSet/>
      <dgm:spPr/>
      <dgm:t>
        <a:bodyPr/>
        <a:lstStyle/>
        <a:p>
          <a:endParaRPr lang="en-US"/>
        </a:p>
      </dgm:t>
    </dgm:pt>
    <dgm:pt modelId="{5D9CFF0F-FCC4-47D3-AAC9-F66B8D4B4EBF}">
      <dgm:prSet/>
      <dgm:spPr/>
      <dgm:t>
        <a:bodyPr/>
        <a:lstStyle/>
        <a:p>
          <a:r>
            <a:rPr lang="en-GB"/>
            <a:t>To exclude for liability (Negligence) using the contra proferentem rule there needs to be clear words used.</a:t>
          </a:r>
          <a:endParaRPr lang="en-US"/>
        </a:p>
      </dgm:t>
    </dgm:pt>
    <dgm:pt modelId="{97F95A40-D96C-46E5-958A-8B5DFE08FC51}" type="parTrans" cxnId="{D7214737-ED45-4566-8840-44E27B3A5A82}">
      <dgm:prSet/>
      <dgm:spPr/>
      <dgm:t>
        <a:bodyPr/>
        <a:lstStyle/>
        <a:p>
          <a:endParaRPr lang="en-US"/>
        </a:p>
      </dgm:t>
    </dgm:pt>
    <dgm:pt modelId="{0BB5FD0B-69F4-4682-8797-82081244E46E}" type="sibTrans" cxnId="{D7214737-ED45-4566-8840-44E27B3A5A82}">
      <dgm:prSet/>
      <dgm:spPr/>
      <dgm:t>
        <a:bodyPr/>
        <a:lstStyle/>
        <a:p>
          <a:endParaRPr lang="en-US"/>
        </a:p>
      </dgm:t>
    </dgm:pt>
    <dgm:pt modelId="{28733C62-C78B-460F-B5E4-46869493D62D}">
      <dgm:prSet/>
      <dgm:spPr/>
      <dgm:t>
        <a:bodyPr/>
        <a:lstStyle/>
        <a:p>
          <a:r>
            <a:rPr lang="en-GB" dirty="0"/>
            <a:t>White v John Warwick and Co LTD [1953] – saddle tipped forward – term ambiguous – excluded for contract but not in tort law. </a:t>
          </a:r>
          <a:endParaRPr lang="en-US" dirty="0"/>
        </a:p>
      </dgm:t>
    </dgm:pt>
    <dgm:pt modelId="{AD8F4684-060D-4630-8F61-518461093FC1}" type="parTrans" cxnId="{9E217005-8440-47E8-88BE-7B9106E3D2B5}">
      <dgm:prSet/>
      <dgm:spPr/>
      <dgm:t>
        <a:bodyPr/>
        <a:lstStyle/>
        <a:p>
          <a:endParaRPr lang="en-US"/>
        </a:p>
      </dgm:t>
    </dgm:pt>
    <dgm:pt modelId="{374503A7-98E0-4829-8375-11B4676A1A63}" type="sibTrans" cxnId="{9E217005-8440-47E8-88BE-7B9106E3D2B5}">
      <dgm:prSet/>
      <dgm:spPr/>
      <dgm:t>
        <a:bodyPr/>
        <a:lstStyle/>
        <a:p>
          <a:endParaRPr lang="en-US"/>
        </a:p>
      </dgm:t>
    </dgm:pt>
    <dgm:pt modelId="{B79E0886-280C-443C-AC6D-9CE0D55097A0}" type="pres">
      <dgm:prSet presAssocID="{E00DC605-A146-4319-AB02-8FC1857C0A27}" presName="Name0" presStyleCnt="0">
        <dgm:presLayoutVars>
          <dgm:dir/>
          <dgm:animLvl val="lvl"/>
          <dgm:resizeHandles val="exact"/>
        </dgm:presLayoutVars>
      </dgm:prSet>
      <dgm:spPr/>
    </dgm:pt>
    <dgm:pt modelId="{A70FE2F5-A8E0-4696-AA32-779E8CF10D47}" type="pres">
      <dgm:prSet presAssocID="{28733C62-C78B-460F-B5E4-46869493D62D}" presName="boxAndChildren" presStyleCnt="0"/>
      <dgm:spPr/>
    </dgm:pt>
    <dgm:pt modelId="{B6A50F94-4452-4D73-935A-18DA899746C4}" type="pres">
      <dgm:prSet presAssocID="{28733C62-C78B-460F-B5E4-46869493D62D}" presName="parentTextBox" presStyleLbl="node1" presStyleIdx="0" presStyleCnt="3"/>
      <dgm:spPr/>
    </dgm:pt>
    <dgm:pt modelId="{662F7DF3-D8CA-462A-90E6-2013BFACFD15}" type="pres">
      <dgm:prSet presAssocID="{0BB5FD0B-69F4-4682-8797-82081244E46E}" presName="sp" presStyleCnt="0"/>
      <dgm:spPr/>
    </dgm:pt>
    <dgm:pt modelId="{572F361C-452A-4F1D-A8CC-6016FA39B8D8}" type="pres">
      <dgm:prSet presAssocID="{5D9CFF0F-FCC4-47D3-AAC9-F66B8D4B4EBF}" presName="arrowAndChildren" presStyleCnt="0"/>
      <dgm:spPr/>
    </dgm:pt>
    <dgm:pt modelId="{F78283DD-7815-4D41-9BB0-39678489AD6E}" type="pres">
      <dgm:prSet presAssocID="{5D9CFF0F-FCC4-47D3-AAC9-F66B8D4B4EBF}" presName="parentTextArrow" presStyleLbl="node1" presStyleIdx="1" presStyleCnt="3"/>
      <dgm:spPr/>
    </dgm:pt>
    <dgm:pt modelId="{6778EFBB-2090-40E3-8EE6-46FDB53EC18D}" type="pres">
      <dgm:prSet presAssocID="{AA3F3E96-A984-4758-8858-35C2840C1C1C}" presName="sp" presStyleCnt="0"/>
      <dgm:spPr/>
    </dgm:pt>
    <dgm:pt modelId="{6B19C463-2537-471A-A93B-8E6A186C9A92}" type="pres">
      <dgm:prSet presAssocID="{59FB0409-1D26-4117-8871-0E0353ACB498}" presName="arrowAndChildren" presStyleCnt="0"/>
      <dgm:spPr/>
    </dgm:pt>
    <dgm:pt modelId="{FC9AB972-3F7E-4535-9491-194305051713}" type="pres">
      <dgm:prSet presAssocID="{59FB0409-1D26-4117-8871-0E0353ACB498}" presName="parentTextArrow" presStyleLbl="node1" presStyleIdx="2" presStyleCnt="3"/>
      <dgm:spPr/>
    </dgm:pt>
  </dgm:ptLst>
  <dgm:cxnLst>
    <dgm:cxn modelId="{9E217005-8440-47E8-88BE-7B9106E3D2B5}" srcId="{E00DC605-A146-4319-AB02-8FC1857C0A27}" destId="{28733C62-C78B-460F-B5E4-46869493D62D}" srcOrd="2" destOrd="0" parTransId="{AD8F4684-060D-4630-8F61-518461093FC1}" sibTransId="{374503A7-98E0-4829-8375-11B4676A1A63}"/>
    <dgm:cxn modelId="{6EDD110D-ADA9-4F47-9D28-414A67FE4F9C}" srcId="{E00DC605-A146-4319-AB02-8FC1857C0A27}" destId="{59FB0409-1D26-4117-8871-0E0353ACB498}" srcOrd="0" destOrd="0" parTransId="{2FB3AA9C-5E76-43E0-B0D1-0309949FB009}" sibTransId="{AA3F3E96-A984-4758-8858-35C2840C1C1C}"/>
    <dgm:cxn modelId="{D7214737-ED45-4566-8840-44E27B3A5A82}" srcId="{E00DC605-A146-4319-AB02-8FC1857C0A27}" destId="{5D9CFF0F-FCC4-47D3-AAC9-F66B8D4B4EBF}" srcOrd="1" destOrd="0" parTransId="{97F95A40-D96C-46E5-958A-8B5DFE08FC51}" sibTransId="{0BB5FD0B-69F4-4682-8797-82081244E46E}"/>
    <dgm:cxn modelId="{93CCA637-80B3-4F07-A185-5888C2758D29}" type="presOf" srcId="{28733C62-C78B-460F-B5E4-46869493D62D}" destId="{B6A50F94-4452-4D73-935A-18DA899746C4}" srcOrd="0" destOrd="0" presId="urn:microsoft.com/office/officeart/2005/8/layout/process4"/>
    <dgm:cxn modelId="{469E8895-6CF9-4CEE-B694-FEC835A80D89}" type="presOf" srcId="{E00DC605-A146-4319-AB02-8FC1857C0A27}" destId="{B79E0886-280C-443C-AC6D-9CE0D55097A0}" srcOrd="0" destOrd="0" presId="urn:microsoft.com/office/officeart/2005/8/layout/process4"/>
    <dgm:cxn modelId="{62F702CF-325B-436A-9F02-70ACE5E3FFF1}" type="presOf" srcId="{59FB0409-1D26-4117-8871-0E0353ACB498}" destId="{FC9AB972-3F7E-4535-9491-194305051713}" srcOrd="0" destOrd="0" presId="urn:microsoft.com/office/officeart/2005/8/layout/process4"/>
    <dgm:cxn modelId="{1F8051F0-1E1D-4652-B7D7-26606F32988D}" type="presOf" srcId="{5D9CFF0F-FCC4-47D3-AAC9-F66B8D4B4EBF}" destId="{F78283DD-7815-4D41-9BB0-39678489AD6E}" srcOrd="0" destOrd="0" presId="urn:microsoft.com/office/officeart/2005/8/layout/process4"/>
    <dgm:cxn modelId="{75B2D027-3F5B-4602-9E10-BB742BE56748}" type="presParOf" srcId="{B79E0886-280C-443C-AC6D-9CE0D55097A0}" destId="{A70FE2F5-A8E0-4696-AA32-779E8CF10D47}" srcOrd="0" destOrd="0" presId="urn:microsoft.com/office/officeart/2005/8/layout/process4"/>
    <dgm:cxn modelId="{AFF2C99E-AE3F-4013-8629-F507EDD59D24}" type="presParOf" srcId="{A70FE2F5-A8E0-4696-AA32-779E8CF10D47}" destId="{B6A50F94-4452-4D73-935A-18DA899746C4}" srcOrd="0" destOrd="0" presId="urn:microsoft.com/office/officeart/2005/8/layout/process4"/>
    <dgm:cxn modelId="{8B331DDF-05B1-4C57-904D-03122A9E2831}" type="presParOf" srcId="{B79E0886-280C-443C-AC6D-9CE0D55097A0}" destId="{662F7DF3-D8CA-462A-90E6-2013BFACFD15}" srcOrd="1" destOrd="0" presId="urn:microsoft.com/office/officeart/2005/8/layout/process4"/>
    <dgm:cxn modelId="{9F6CB5E6-AF9A-4157-A004-B38D7502CDAA}" type="presParOf" srcId="{B79E0886-280C-443C-AC6D-9CE0D55097A0}" destId="{572F361C-452A-4F1D-A8CC-6016FA39B8D8}" srcOrd="2" destOrd="0" presId="urn:microsoft.com/office/officeart/2005/8/layout/process4"/>
    <dgm:cxn modelId="{4CF13F0B-6205-40D5-B62A-8DEC4EE8B79C}" type="presParOf" srcId="{572F361C-452A-4F1D-A8CC-6016FA39B8D8}" destId="{F78283DD-7815-4D41-9BB0-39678489AD6E}" srcOrd="0" destOrd="0" presId="urn:microsoft.com/office/officeart/2005/8/layout/process4"/>
    <dgm:cxn modelId="{E4871201-ED75-4C47-8130-EAE976A3E6D5}" type="presParOf" srcId="{B79E0886-280C-443C-AC6D-9CE0D55097A0}" destId="{6778EFBB-2090-40E3-8EE6-46FDB53EC18D}" srcOrd="3" destOrd="0" presId="urn:microsoft.com/office/officeart/2005/8/layout/process4"/>
    <dgm:cxn modelId="{AAA8674A-B4D0-4E61-935E-9603F65D86D6}" type="presParOf" srcId="{B79E0886-280C-443C-AC6D-9CE0D55097A0}" destId="{6B19C463-2537-471A-A93B-8E6A186C9A92}" srcOrd="4" destOrd="0" presId="urn:microsoft.com/office/officeart/2005/8/layout/process4"/>
    <dgm:cxn modelId="{A3303177-1F82-4D90-9BA8-59B2A9E2FFAA}" type="presParOf" srcId="{6B19C463-2537-471A-A93B-8E6A186C9A92}" destId="{FC9AB972-3F7E-4535-9491-194305051713}"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2D4C73B-9E1F-4AF5-979B-5F9E57CC394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B845147-F517-42E5-939B-D3EDE65B6808}">
      <dgm:prSet/>
      <dgm:spPr/>
      <dgm:t>
        <a:bodyPr/>
        <a:lstStyle/>
        <a:p>
          <a:pPr>
            <a:lnSpc>
              <a:spcPct val="100000"/>
            </a:lnSpc>
          </a:pPr>
          <a:r>
            <a:rPr lang="en-GB"/>
            <a:t>Business sale to another business.</a:t>
          </a:r>
          <a:endParaRPr lang="en-US"/>
        </a:p>
      </dgm:t>
    </dgm:pt>
    <dgm:pt modelId="{A0D09469-DA3B-4F81-82AB-57E39CA9185E}" type="parTrans" cxnId="{0EFA374C-73EA-4FF9-A1D4-D243834B902E}">
      <dgm:prSet/>
      <dgm:spPr/>
      <dgm:t>
        <a:bodyPr/>
        <a:lstStyle/>
        <a:p>
          <a:endParaRPr lang="en-US"/>
        </a:p>
      </dgm:t>
    </dgm:pt>
    <dgm:pt modelId="{C62E5F50-1A98-4321-A66E-7D1B93E5350B}" type="sibTrans" cxnId="{0EFA374C-73EA-4FF9-A1D4-D243834B902E}">
      <dgm:prSet/>
      <dgm:spPr/>
      <dgm:t>
        <a:bodyPr/>
        <a:lstStyle/>
        <a:p>
          <a:pPr>
            <a:lnSpc>
              <a:spcPct val="100000"/>
            </a:lnSpc>
          </a:pPr>
          <a:endParaRPr lang="en-US"/>
        </a:p>
      </dgm:t>
    </dgm:pt>
    <dgm:pt modelId="{E1658394-A0E7-4410-9692-347610225304}">
      <dgm:prSet/>
      <dgm:spPr/>
      <dgm:t>
        <a:bodyPr/>
        <a:lstStyle/>
        <a:p>
          <a:pPr>
            <a:lnSpc>
              <a:spcPct val="100000"/>
            </a:lnSpc>
          </a:pPr>
          <a:r>
            <a:rPr lang="en-GB"/>
            <a:t>Different types of liability has different rules applied to clauses and each is dictated by policy. </a:t>
          </a:r>
          <a:endParaRPr lang="en-US"/>
        </a:p>
      </dgm:t>
    </dgm:pt>
    <dgm:pt modelId="{E873A77C-DFD0-40F5-BAC2-591A90D8EF50}" type="parTrans" cxnId="{A5959BA3-F87F-43C2-B607-EF3DC653B148}">
      <dgm:prSet/>
      <dgm:spPr/>
      <dgm:t>
        <a:bodyPr/>
        <a:lstStyle/>
        <a:p>
          <a:endParaRPr lang="en-US"/>
        </a:p>
      </dgm:t>
    </dgm:pt>
    <dgm:pt modelId="{74303575-6F8F-4A86-9D15-34093B70C3F8}" type="sibTrans" cxnId="{A5959BA3-F87F-43C2-B607-EF3DC653B148}">
      <dgm:prSet/>
      <dgm:spPr/>
      <dgm:t>
        <a:bodyPr/>
        <a:lstStyle/>
        <a:p>
          <a:pPr>
            <a:lnSpc>
              <a:spcPct val="100000"/>
            </a:lnSpc>
          </a:pPr>
          <a:endParaRPr lang="en-US"/>
        </a:p>
      </dgm:t>
    </dgm:pt>
    <dgm:pt modelId="{7F5A92BA-6DA1-4C80-A271-39EE4E933CBB}">
      <dgm:prSet/>
      <dgm:spPr/>
      <dgm:t>
        <a:bodyPr/>
        <a:lstStyle/>
        <a:p>
          <a:pPr>
            <a:lnSpc>
              <a:spcPct val="100000"/>
            </a:lnSpc>
          </a:pPr>
          <a:r>
            <a:rPr lang="en-GB"/>
            <a:t>Where do we start? </a:t>
          </a:r>
          <a:endParaRPr lang="en-US"/>
        </a:p>
      </dgm:t>
    </dgm:pt>
    <dgm:pt modelId="{5CECE2D6-835E-451A-B3B2-C78AFECC01EA}" type="parTrans" cxnId="{8451FF1E-C234-44E4-8CF3-FF0F400E825C}">
      <dgm:prSet/>
      <dgm:spPr/>
      <dgm:t>
        <a:bodyPr/>
        <a:lstStyle/>
        <a:p>
          <a:endParaRPr lang="en-US"/>
        </a:p>
      </dgm:t>
    </dgm:pt>
    <dgm:pt modelId="{D3BC80EA-A036-465B-B736-46CC889BA00F}" type="sibTrans" cxnId="{8451FF1E-C234-44E4-8CF3-FF0F400E825C}">
      <dgm:prSet/>
      <dgm:spPr/>
      <dgm:t>
        <a:bodyPr/>
        <a:lstStyle/>
        <a:p>
          <a:pPr>
            <a:lnSpc>
              <a:spcPct val="100000"/>
            </a:lnSpc>
          </a:pPr>
          <a:endParaRPr lang="en-US"/>
        </a:p>
      </dgm:t>
    </dgm:pt>
    <dgm:pt modelId="{CCEF0C0A-01EC-4184-AE62-0425714CA4B3}">
      <dgm:prSet/>
      <dgm:spPr/>
      <dgm:t>
        <a:bodyPr/>
        <a:lstStyle/>
        <a:p>
          <a:pPr>
            <a:lnSpc>
              <a:spcPct val="100000"/>
            </a:lnSpc>
          </a:pPr>
          <a:r>
            <a:rPr lang="en-GB"/>
            <a:t>Let’s look at the Unfair Contract Terms Act 1977. </a:t>
          </a:r>
          <a:endParaRPr lang="en-US"/>
        </a:p>
      </dgm:t>
    </dgm:pt>
    <dgm:pt modelId="{75FE56D1-8B4A-4DC0-B816-2C4E059CF267}" type="parTrans" cxnId="{1581AEE3-1E3B-416A-8AE5-79EBAF231FCD}">
      <dgm:prSet/>
      <dgm:spPr/>
      <dgm:t>
        <a:bodyPr/>
        <a:lstStyle/>
        <a:p>
          <a:endParaRPr lang="en-US"/>
        </a:p>
      </dgm:t>
    </dgm:pt>
    <dgm:pt modelId="{CC62DA6B-D2F6-4C0F-B5BE-CE4D4AC66AB3}" type="sibTrans" cxnId="{1581AEE3-1E3B-416A-8AE5-79EBAF231FCD}">
      <dgm:prSet/>
      <dgm:spPr/>
      <dgm:t>
        <a:bodyPr/>
        <a:lstStyle/>
        <a:p>
          <a:endParaRPr lang="en-US"/>
        </a:p>
      </dgm:t>
    </dgm:pt>
    <dgm:pt modelId="{A6616ADF-6B95-4491-809B-DD0750B59B7F}" type="pres">
      <dgm:prSet presAssocID="{A2D4C73B-9E1F-4AF5-979B-5F9E57CC3940}" presName="root" presStyleCnt="0">
        <dgm:presLayoutVars>
          <dgm:dir/>
          <dgm:resizeHandles val="exact"/>
        </dgm:presLayoutVars>
      </dgm:prSet>
      <dgm:spPr/>
    </dgm:pt>
    <dgm:pt modelId="{81014625-748C-44D1-9FC2-DCD074C89C5B}" type="pres">
      <dgm:prSet presAssocID="{A2D4C73B-9E1F-4AF5-979B-5F9E57CC3940}" presName="container" presStyleCnt="0">
        <dgm:presLayoutVars>
          <dgm:dir/>
          <dgm:resizeHandles val="exact"/>
        </dgm:presLayoutVars>
      </dgm:prSet>
      <dgm:spPr/>
    </dgm:pt>
    <dgm:pt modelId="{51DD45CA-F87A-4133-BB15-4DCCB01A17C3}" type="pres">
      <dgm:prSet presAssocID="{BB845147-F517-42E5-939B-D3EDE65B6808}" presName="compNode" presStyleCnt="0"/>
      <dgm:spPr/>
    </dgm:pt>
    <dgm:pt modelId="{4CA80497-EF75-4E4C-8FBD-4B579554C353}" type="pres">
      <dgm:prSet presAssocID="{BB845147-F517-42E5-939B-D3EDE65B6808}" presName="iconBgRect" presStyleLbl="bgShp" presStyleIdx="0" presStyleCnt="4"/>
      <dgm:spPr/>
    </dgm:pt>
    <dgm:pt modelId="{A0909EBF-5093-49F2-93FD-8E5B1E618323}" type="pres">
      <dgm:prSet presAssocID="{BB845147-F517-42E5-939B-D3EDE65B680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5B7C87A4-C635-4AF6-A8ED-6D240A26B053}" type="pres">
      <dgm:prSet presAssocID="{BB845147-F517-42E5-939B-D3EDE65B6808}" presName="spaceRect" presStyleCnt="0"/>
      <dgm:spPr/>
    </dgm:pt>
    <dgm:pt modelId="{C45BDF25-A172-40EA-866B-0AA80A3407C4}" type="pres">
      <dgm:prSet presAssocID="{BB845147-F517-42E5-939B-D3EDE65B6808}" presName="textRect" presStyleLbl="revTx" presStyleIdx="0" presStyleCnt="4">
        <dgm:presLayoutVars>
          <dgm:chMax val="1"/>
          <dgm:chPref val="1"/>
        </dgm:presLayoutVars>
      </dgm:prSet>
      <dgm:spPr/>
    </dgm:pt>
    <dgm:pt modelId="{17E9CCEE-4174-4644-A9A7-2B91A3DE1731}" type="pres">
      <dgm:prSet presAssocID="{C62E5F50-1A98-4321-A66E-7D1B93E5350B}" presName="sibTrans" presStyleLbl="sibTrans2D1" presStyleIdx="0" presStyleCnt="0"/>
      <dgm:spPr/>
    </dgm:pt>
    <dgm:pt modelId="{82689E3A-D0E8-4879-A2CF-FD707B549E33}" type="pres">
      <dgm:prSet presAssocID="{E1658394-A0E7-4410-9692-347610225304}" presName="compNode" presStyleCnt="0"/>
      <dgm:spPr/>
    </dgm:pt>
    <dgm:pt modelId="{0C518C3F-1E92-484B-80D8-D811948113DF}" type="pres">
      <dgm:prSet presAssocID="{E1658394-A0E7-4410-9692-347610225304}" presName="iconBgRect" presStyleLbl="bgShp" presStyleIdx="1" presStyleCnt="4"/>
      <dgm:spPr/>
    </dgm:pt>
    <dgm:pt modelId="{CAB1213E-019A-492D-ABE5-AFD5AED81668}" type="pres">
      <dgm:prSet presAssocID="{E1658394-A0E7-4410-9692-3476102253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F716A8B2-19E3-4FC7-B085-2B525F5981FD}" type="pres">
      <dgm:prSet presAssocID="{E1658394-A0E7-4410-9692-347610225304}" presName="spaceRect" presStyleCnt="0"/>
      <dgm:spPr/>
    </dgm:pt>
    <dgm:pt modelId="{8D2FF106-E81F-4D39-AEE8-A2E830ADBD18}" type="pres">
      <dgm:prSet presAssocID="{E1658394-A0E7-4410-9692-347610225304}" presName="textRect" presStyleLbl="revTx" presStyleIdx="1" presStyleCnt="4">
        <dgm:presLayoutVars>
          <dgm:chMax val="1"/>
          <dgm:chPref val="1"/>
        </dgm:presLayoutVars>
      </dgm:prSet>
      <dgm:spPr/>
    </dgm:pt>
    <dgm:pt modelId="{F8E1B05F-3412-4333-918D-1A7E2933CE6E}" type="pres">
      <dgm:prSet presAssocID="{74303575-6F8F-4A86-9D15-34093B70C3F8}" presName="sibTrans" presStyleLbl="sibTrans2D1" presStyleIdx="0" presStyleCnt="0"/>
      <dgm:spPr/>
    </dgm:pt>
    <dgm:pt modelId="{F1F54E2C-A2B4-48F7-B637-D6E614069D00}" type="pres">
      <dgm:prSet presAssocID="{7F5A92BA-6DA1-4C80-A271-39EE4E933CBB}" presName="compNode" presStyleCnt="0"/>
      <dgm:spPr/>
    </dgm:pt>
    <dgm:pt modelId="{41D1685C-B090-44D6-A2F4-55457256EB82}" type="pres">
      <dgm:prSet presAssocID="{7F5A92BA-6DA1-4C80-A271-39EE4E933CBB}" presName="iconBgRect" presStyleLbl="bgShp" presStyleIdx="2" presStyleCnt="4"/>
      <dgm:spPr/>
    </dgm:pt>
    <dgm:pt modelId="{B97E1538-AE96-4F4C-B105-4B2D1683B221}" type="pres">
      <dgm:prSet presAssocID="{7F5A92BA-6DA1-4C80-A271-39EE4E933C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r"/>
        </a:ext>
      </dgm:extLst>
    </dgm:pt>
    <dgm:pt modelId="{CC51501E-D268-4D05-964D-D22A0424A831}" type="pres">
      <dgm:prSet presAssocID="{7F5A92BA-6DA1-4C80-A271-39EE4E933CBB}" presName="spaceRect" presStyleCnt="0"/>
      <dgm:spPr/>
    </dgm:pt>
    <dgm:pt modelId="{0A54531D-51D5-44B6-B17D-D6E5FBB3C035}" type="pres">
      <dgm:prSet presAssocID="{7F5A92BA-6DA1-4C80-A271-39EE4E933CBB}" presName="textRect" presStyleLbl="revTx" presStyleIdx="2" presStyleCnt="4">
        <dgm:presLayoutVars>
          <dgm:chMax val="1"/>
          <dgm:chPref val="1"/>
        </dgm:presLayoutVars>
      </dgm:prSet>
      <dgm:spPr/>
    </dgm:pt>
    <dgm:pt modelId="{F10D27E0-DF64-4D2F-B445-8AE0D3DB657E}" type="pres">
      <dgm:prSet presAssocID="{D3BC80EA-A036-465B-B736-46CC889BA00F}" presName="sibTrans" presStyleLbl="sibTrans2D1" presStyleIdx="0" presStyleCnt="0"/>
      <dgm:spPr/>
    </dgm:pt>
    <dgm:pt modelId="{B3FCFA2F-0D38-40BD-8202-06DD204997B8}" type="pres">
      <dgm:prSet presAssocID="{CCEF0C0A-01EC-4184-AE62-0425714CA4B3}" presName="compNode" presStyleCnt="0"/>
      <dgm:spPr/>
    </dgm:pt>
    <dgm:pt modelId="{825C72E4-BE57-43CB-B038-0FF2F2AA53AD}" type="pres">
      <dgm:prSet presAssocID="{CCEF0C0A-01EC-4184-AE62-0425714CA4B3}" presName="iconBgRect" presStyleLbl="bgShp" presStyleIdx="3" presStyleCnt="4"/>
      <dgm:spPr/>
    </dgm:pt>
    <dgm:pt modelId="{B849C0D4-3038-454F-8525-5BE93D0D34F3}" type="pres">
      <dgm:prSet presAssocID="{CCEF0C0A-01EC-4184-AE62-0425714CA4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udge"/>
        </a:ext>
      </dgm:extLst>
    </dgm:pt>
    <dgm:pt modelId="{00F8C559-9F3C-45A9-90CE-1952E246C76C}" type="pres">
      <dgm:prSet presAssocID="{CCEF0C0A-01EC-4184-AE62-0425714CA4B3}" presName="spaceRect" presStyleCnt="0"/>
      <dgm:spPr/>
    </dgm:pt>
    <dgm:pt modelId="{076A439E-C8B0-4228-A336-60326063682D}" type="pres">
      <dgm:prSet presAssocID="{CCEF0C0A-01EC-4184-AE62-0425714CA4B3}" presName="textRect" presStyleLbl="revTx" presStyleIdx="3" presStyleCnt="4">
        <dgm:presLayoutVars>
          <dgm:chMax val="1"/>
          <dgm:chPref val="1"/>
        </dgm:presLayoutVars>
      </dgm:prSet>
      <dgm:spPr/>
    </dgm:pt>
  </dgm:ptLst>
  <dgm:cxnLst>
    <dgm:cxn modelId="{2432C51D-6D05-4BCA-8F1D-39A0EBEBE38F}" type="presOf" srcId="{7F5A92BA-6DA1-4C80-A271-39EE4E933CBB}" destId="{0A54531D-51D5-44B6-B17D-D6E5FBB3C035}" srcOrd="0" destOrd="0" presId="urn:microsoft.com/office/officeart/2018/2/layout/IconCircleList"/>
    <dgm:cxn modelId="{8451FF1E-C234-44E4-8CF3-FF0F400E825C}" srcId="{A2D4C73B-9E1F-4AF5-979B-5F9E57CC3940}" destId="{7F5A92BA-6DA1-4C80-A271-39EE4E933CBB}" srcOrd="2" destOrd="0" parTransId="{5CECE2D6-835E-451A-B3B2-C78AFECC01EA}" sibTransId="{D3BC80EA-A036-465B-B736-46CC889BA00F}"/>
    <dgm:cxn modelId="{E10C675E-6D84-489E-A55A-49C129D33AC1}" type="presOf" srcId="{A2D4C73B-9E1F-4AF5-979B-5F9E57CC3940}" destId="{A6616ADF-6B95-4491-809B-DD0750B59B7F}" srcOrd="0" destOrd="0" presId="urn:microsoft.com/office/officeart/2018/2/layout/IconCircleList"/>
    <dgm:cxn modelId="{0EFA374C-73EA-4FF9-A1D4-D243834B902E}" srcId="{A2D4C73B-9E1F-4AF5-979B-5F9E57CC3940}" destId="{BB845147-F517-42E5-939B-D3EDE65B6808}" srcOrd="0" destOrd="0" parTransId="{A0D09469-DA3B-4F81-82AB-57E39CA9185E}" sibTransId="{C62E5F50-1A98-4321-A66E-7D1B93E5350B}"/>
    <dgm:cxn modelId="{13B6BD74-A3B7-4D76-8EBF-26D071DFF981}" type="presOf" srcId="{74303575-6F8F-4A86-9D15-34093B70C3F8}" destId="{F8E1B05F-3412-4333-918D-1A7E2933CE6E}" srcOrd="0" destOrd="0" presId="urn:microsoft.com/office/officeart/2018/2/layout/IconCircleList"/>
    <dgm:cxn modelId="{A5959BA3-F87F-43C2-B607-EF3DC653B148}" srcId="{A2D4C73B-9E1F-4AF5-979B-5F9E57CC3940}" destId="{E1658394-A0E7-4410-9692-347610225304}" srcOrd="1" destOrd="0" parTransId="{E873A77C-DFD0-40F5-BAC2-591A90D8EF50}" sibTransId="{74303575-6F8F-4A86-9D15-34093B70C3F8}"/>
    <dgm:cxn modelId="{3AE143C3-9948-4DBB-8007-7BC2A3FB0A5B}" type="presOf" srcId="{BB845147-F517-42E5-939B-D3EDE65B6808}" destId="{C45BDF25-A172-40EA-866B-0AA80A3407C4}" srcOrd="0" destOrd="0" presId="urn:microsoft.com/office/officeart/2018/2/layout/IconCircleList"/>
    <dgm:cxn modelId="{0D03EDD7-43B1-4A81-9756-2A8C66E57AE7}" type="presOf" srcId="{D3BC80EA-A036-465B-B736-46CC889BA00F}" destId="{F10D27E0-DF64-4D2F-B445-8AE0D3DB657E}" srcOrd="0" destOrd="0" presId="urn:microsoft.com/office/officeart/2018/2/layout/IconCircleList"/>
    <dgm:cxn modelId="{643E71E0-F48F-4CFA-B62D-8A77280C0130}" type="presOf" srcId="{C62E5F50-1A98-4321-A66E-7D1B93E5350B}" destId="{17E9CCEE-4174-4644-A9A7-2B91A3DE1731}" srcOrd="0" destOrd="0" presId="urn:microsoft.com/office/officeart/2018/2/layout/IconCircleList"/>
    <dgm:cxn modelId="{BA3A62E1-403F-4557-9CD5-356E1CB202FD}" type="presOf" srcId="{E1658394-A0E7-4410-9692-347610225304}" destId="{8D2FF106-E81F-4D39-AEE8-A2E830ADBD18}" srcOrd="0" destOrd="0" presId="urn:microsoft.com/office/officeart/2018/2/layout/IconCircleList"/>
    <dgm:cxn modelId="{1581AEE3-1E3B-416A-8AE5-79EBAF231FCD}" srcId="{A2D4C73B-9E1F-4AF5-979B-5F9E57CC3940}" destId="{CCEF0C0A-01EC-4184-AE62-0425714CA4B3}" srcOrd="3" destOrd="0" parTransId="{75FE56D1-8B4A-4DC0-B816-2C4E059CF267}" sibTransId="{CC62DA6B-D2F6-4C0F-B5BE-CE4D4AC66AB3}"/>
    <dgm:cxn modelId="{B7ABCEE5-5282-405A-A913-962DD8F19CFC}" type="presOf" srcId="{CCEF0C0A-01EC-4184-AE62-0425714CA4B3}" destId="{076A439E-C8B0-4228-A336-60326063682D}" srcOrd="0" destOrd="0" presId="urn:microsoft.com/office/officeart/2018/2/layout/IconCircleList"/>
    <dgm:cxn modelId="{05C0E39E-C0A4-4FE7-A42A-33A6B599A4F3}" type="presParOf" srcId="{A6616ADF-6B95-4491-809B-DD0750B59B7F}" destId="{81014625-748C-44D1-9FC2-DCD074C89C5B}" srcOrd="0" destOrd="0" presId="urn:microsoft.com/office/officeart/2018/2/layout/IconCircleList"/>
    <dgm:cxn modelId="{3D2EA426-C8A3-44C3-9BD2-EB3EF3339C4D}" type="presParOf" srcId="{81014625-748C-44D1-9FC2-DCD074C89C5B}" destId="{51DD45CA-F87A-4133-BB15-4DCCB01A17C3}" srcOrd="0" destOrd="0" presId="urn:microsoft.com/office/officeart/2018/2/layout/IconCircleList"/>
    <dgm:cxn modelId="{6ED01A58-58CD-440D-81A7-BAFC04436829}" type="presParOf" srcId="{51DD45CA-F87A-4133-BB15-4DCCB01A17C3}" destId="{4CA80497-EF75-4E4C-8FBD-4B579554C353}" srcOrd="0" destOrd="0" presId="urn:microsoft.com/office/officeart/2018/2/layout/IconCircleList"/>
    <dgm:cxn modelId="{92F5AD38-4D95-4D8E-987B-158504C29F1F}" type="presParOf" srcId="{51DD45CA-F87A-4133-BB15-4DCCB01A17C3}" destId="{A0909EBF-5093-49F2-93FD-8E5B1E618323}" srcOrd="1" destOrd="0" presId="urn:microsoft.com/office/officeart/2018/2/layout/IconCircleList"/>
    <dgm:cxn modelId="{D4EC6965-6766-4A0B-91CF-736E08AF2410}" type="presParOf" srcId="{51DD45CA-F87A-4133-BB15-4DCCB01A17C3}" destId="{5B7C87A4-C635-4AF6-A8ED-6D240A26B053}" srcOrd="2" destOrd="0" presId="urn:microsoft.com/office/officeart/2018/2/layout/IconCircleList"/>
    <dgm:cxn modelId="{D2FFCB80-9377-49FD-AA3C-A853D1D0049B}" type="presParOf" srcId="{51DD45CA-F87A-4133-BB15-4DCCB01A17C3}" destId="{C45BDF25-A172-40EA-866B-0AA80A3407C4}" srcOrd="3" destOrd="0" presId="urn:microsoft.com/office/officeart/2018/2/layout/IconCircleList"/>
    <dgm:cxn modelId="{9A4D4952-0C01-48A8-9E35-C1AADFC778D9}" type="presParOf" srcId="{81014625-748C-44D1-9FC2-DCD074C89C5B}" destId="{17E9CCEE-4174-4644-A9A7-2B91A3DE1731}" srcOrd="1" destOrd="0" presId="urn:microsoft.com/office/officeart/2018/2/layout/IconCircleList"/>
    <dgm:cxn modelId="{2000035A-811E-48B0-B118-1E406E27A865}" type="presParOf" srcId="{81014625-748C-44D1-9FC2-DCD074C89C5B}" destId="{82689E3A-D0E8-4879-A2CF-FD707B549E33}" srcOrd="2" destOrd="0" presId="urn:microsoft.com/office/officeart/2018/2/layout/IconCircleList"/>
    <dgm:cxn modelId="{5F7CBD4F-E547-4F49-8A83-948B25BE9CBA}" type="presParOf" srcId="{82689E3A-D0E8-4879-A2CF-FD707B549E33}" destId="{0C518C3F-1E92-484B-80D8-D811948113DF}" srcOrd="0" destOrd="0" presId="urn:microsoft.com/office/officeart/2018/2/layout/IconCircleList"/>
    <dgm:cxn modelId="{13ED4CBE-E763-43B2-B586-EBAE0C205E52}" type="presParOf" srcId="{82689E3A-D0E8-4879-A2CF-FD707B549E33}" destId="{CAB1213E-019A-492D-ABE5-AFD5AED81668}" srcOrd="1" destOrd="0" presId="urn:microsoft.com/office/officeart/2018/2/layout/IconCircleList"/>
    <dgm:cxn modelId="{1CB2D611-BFD5-4E14-BB7C-7F865F8F086E}" type="presParOf" srcId="{82689E3A-D0E8-4879-A2CF-FD707B549E33}" destId="{F716A8B2-19E3-4FC7-B085-2B525F5981FD}" srcOrd="2" destOrd="0" presId="urn:microsoft.com/office/officeart/2018/2/layout/IconCircleList"/>
    <dgm:cxn modelId="{8D8EC2FB-5487-46A2-BB1B-C3C2D0E05E7F}" type="presParOf" srcId="{82689E3A-D0E8-4879-A2CF-FD707B549E33}" destId="{8D2FF106-E81F-4D39-AEE8-A2E830ADBD18}" srcOrd="3" destOrd="0" presId="urn:microsoft.com/office/officeart/2018/2/layout/IconCircleList"/>
    <dgm:cxn modelId="{943DF7CD-C986-4A9E-ADD3-9B90434C6552}" type="presParOf" srcId="{81014625-748C-44D1-9FC2-DCD074C89C5B}" destId="{F8E1B05F-3412-4333-918D-1A7E2933CE6E}" srcOrd="3" destOrd="0" presId="urn:microsoft.com/office/officeart/2018/2/layout/IconCircleList"/>
    <dgm:cxn modelId="{1CD344B0-115B-4C0E-B292-5EEBF975775E}" type="presParOf" srcId="{81014625-748C-44D1-9FC2-DCD074C89C5B}" destId="{F1F54E2C-A2B4-48F7-B637-D6E614069D00}" srcOrd="4" destOrd="0" presId="urn:microsoft.com/office/officeart/2018/2/layout/IconCircleList"/>
    <dgm:cxn modelId="{36EB18EB-D2FB-4C68-99FC-13DBD048E493}" type="presParOf" srcId="{F1F54E2C-A2B4-48F7-B637-D6E614069D00}" destId="{41D1685C-B090-44D6-A2F4-55457256EB82}" srcOrd="0" destOrd="0" presId="urn:microsoft.com/office/officeart/2018/2/layout/IconCircleList"/>
    <dgm:cxn modelId="{BAA65261-D624-48EE-BDBE-61C2094FB782}" type="presParOf" srcId="{F1F54E2C-A2B4-48F7-B637-D6E614069D00}" destId="{B97E1538-AE96-4F4C-B105-4B2D1683B221}" srcOrd="1" destOrd="0" presId="urn:microsoft.com/office/officeart/2018/2/layout/IconCircleList"/>
    <dgm:cxn modelId="{230512B3-F034-4455-8C08-068174473C05}" type="presParOf" srcId="{F1F54E2C-A2B4-48F7-B637-D6E614069D00}" destId="{CC51501E-D268-4D05-964D-D22A0424A831}" srcOrd="2" destOrd="0" presId="urn:microsoft.com/office/officeart/2018/2/layout/IconCircleList"/>
    <dgm:cxn modelId="{B50262CC-D625-4A54-856C-7FA8C962FCCD}" type="presParOf" srcId="{F1F54E2C-A2B4-48F7-B637-D6E614069D00}" destId="{0A54531D-51D5-44B6-B17D-D6E5FBB3C035}" srcOrd="3" destOrd="0" presId="urn:microsoft.com/office/officeart/2018/2/layout/IconCircleList"/>
    <dgm:cxn modelId="{C3853280-E1DC-4EBF-86FA-B711F105CE8E}" type="presParOf" srcId="{81014625-748C-44D1-9FC2-DCD074C89C5B}" destId="{F10D27E0-DF64-4D2F-B445-8AE0D3DB657E}" srcOrd="5" destOrd="0" presId="urn:microsoft.com/office/officeart/2018/2/layout/IconCircleList"/>
    <dgm:cxn modelId="{027A6FC6-8AD3-4824-A6A9-28EAD91B15A0}" type="presParOf" srcId="{81014625-748C-44D1-9FC2-DCD074C89C5B}" destId="{B3FCFA2F-0D38-40BD-8202-06DD204997B8}" srcOrd="6" destOrd="0" presId="urn:microsoft.com/office/officeart/2018/2/layout/IconCircleList"/>
    <dgm:cxn modelId="{6241873A-965B-4B92-8F76-801D872FA6E8}" type="presParOf" srcId="{B3FCFA2F-0D38-40BD-8202-06DD204997B8}" destId="{825C72E4-BE57-43CB-B038-0FF2F2AA53AD}" srcOrd="0" destOrd="0" presId="urn:microsoft.com/office/officeart/2018/2/layout/IconCircleList"/>
    <dgm:cxn modelId="{48C0568D-3089-4560-85B1-4EB39602C95C}" type="presParOf" srcId="{B3FCFA2F-0D38-40BD-8202-06DD204997B8}" destId="{B849C0D4-3038-454F-8525-5BE93D0D34F3}" srcOrd="1" destOrd="0" presId="urn:microsoft.com/office/officeart/2018/2/layout/IconCircleList"/>
    <dgm:cxn modelId="{5F0ACFB8-0E26-486B-8C3A-499CC9E06C2F}" type="presParOf" srcId="{B3FCFA2F-0D38-40BD-8202-06DD204997B8}" destId="{00F8C559-9F3C-45A9-90CE-1952E246C76C}" srcOrd="2" destOrd="0" presId="urn:microsoft.com/office/officeart/2018/2/layout/IconCircleList"/>
    <dgm:cxn modelId="{E354F1DA-1565-4604-9075-A13C43DBE74D}" type="presParOf" srcId="{B3FCFA2F-0D38-40BD-8202-06DD204997B8}" destId="{076A439E-C8B0-4228-A336-60326063682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905369D-6B5D-4338-B496-1DAE14667C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CF3EBF-A2C1-4CEA-8A05-735EE67FF074}">
      <dgm:prSet/>
      <dgm:spPr/>
      <dgm:t>
        <a:bodyPr/>
        <a:lstStyle/>
        <a:p>
          <a:pPr>
            <a:lnSpc>
              <a:spcPct val="100000"/>
            </a:lnSpc>
          </a:pPr>
          <a:r>
            <a:rPr lang="en-GB"/>
            <a:t>Involved with exemption and limitation clauses. </a:t>
          </a:r>
          <a:endParaRPr lang="en-US"/>
        </a:p>
      </dgm:t>
    </dgm:pt>
    <dgm:pt modelId="{0CC7FE5B-3C1A-4D17-B484-09ADEF53DE1A}" type="parTrans" cxnId="{CCE7228E-6D4A-4EFC-97C6-8ABC806C9BD9}">
      <dgm:prSet/>
      <dgm:spPr/>
      <dgm:t>
        <a:bodyPr/>
        <a:lstStyle/>
        <a:p>
          <a:endParaRPr lang="en-US"/>
        </a:p>
      </dgm:t>
    </dgm:pt>
    <dgm:pt modelId="{B2F16ECA-DF77-41AB-8F3E-20711368AE8E}" type="sibTrans" cxnId="{CCE7228E-6D4A-4EFC-97C6-8ABC806C9BD9}">
      <dgm:prSet/>
      <dgm:spPr/>
      <dgm:t>
        <a:bodyPr/>
        <a:lstStyle/>
        <a:p>
          <a:endParaRPr lang="en-US"/>
        </a:p>
      </dgm:t>
    </dgm:pt>
    <dgm:pt modelId="{2D84FCDE-3A0D-4298-A474-E402433B3668}">
      <dgm:prSet/>
      <dgm:spPr/>
      <dgm:t>
        <a:bodyPr/>
        <a:lstStyle/>
        <a:p>
          <a:pPr>
            <a:lnSpc>
              <a:spcPct val="100000"/>
            </a:lnSpc>
          </a:pPr>
          <a:r>
            <a:rPr lang="en-GB"/>
            <a:t>Between business and business.</a:t>
          </a:r>
          <a:endParaRPr lang="en-US"/>
        </a:p>
      </dgm:t>
    </dgm:pt>
    <dgm:pt modelId="{9180B5EA-9CCA-4FA1-BD2C-F8D9533CF636}" type="parTrans" cxnId="{0DB6FDE5-A18C-48F8-9860-91391CA8BE66}">
      <dgm:prSet/>
      <dgm:spPr/>
      <dgm:t>
        <a:bodyPr/>
        <a:lstStyle/>
        <a:p>
          <a:endParaRPr lang="en-US"/>
        </a:p>
      </dgm:t>
    </dgm:pt>
    <dgm:pt modelId="{B9DDE783-9662-4D09-B2EC-319E2613E669}" type="sibTrans" cxnId="{0DB6FDE5-A18C-48F8-9860-91391CA8BE66}">
      <dgm:prSet/>
      <dgm:spPr/>
      <dgm:t>
        <a:bodyPr/>
        <a:lstStyle/>
        <a:p>
          <a:endParaRPr lang="en-US"/>
        </a:p>
      </dgm:t>
    </dgm:pt>
    <dgm:pt modelId="{9C742887-E39E-435F-A9D6-A7DF4F2D45FC}">
      <dgm:prSet/>
      <dgm:spPr/>
      <dgm:t>
        <a:bodyPr/>
        <a:lstStyle/>
        <a:p>
          <a:pPr>
            <a:lnSpc>
              <a:spcPct val="100000"/>
            </a:lnSpc>
          </a:pPr>
          <a:r>
            <a:rPr lang="en-GB"/>
            <a:t>Business and consumer regulated under the Consumer Rights Act 2015. </a:t>
          </a:r>
          <a:endParaRPr lang="en-US"/>
        </a:p>
      </dgm:t>
    </dgm:pt>
    <dgm:pt modelId="{3B10F5A6-7C84-4B7D-B666-320E9BCBBDBB}" type="parTrans" cxnId="{CB0BC12E-0747-4D79-B316-067BBDD60396}">
      <dgm:prSet/>
      <dgm:spPr/>
      <dgm:t>
        <a:bodyPr/>
        <a:lstStyle/>
        <a:p>
          <a:endParaRPr lang="en-US"/>
        </a:p>
      </dgm:t>
    </dgm:pt>
    <dgm:pt modelId="{633C967C-F16C-4BE4-9BF1-19333BA38172}" type="sibTrans" cxnId="{CB0BC12E-0747-4D79-B316-067BBDD60396}">
      <dgm:prSet/>
      <dgm:spPr/>
      <dgm:t>
        <a:bodyPr/>
        <a:lstStyle/>
        <a:p>
          <a:endParaRPr lang="en-US"/>
        </a:p>
      </dgm:t>
    </dgm:pt>
    <dgm:pt modelId="{65A3B67A-87EC-46BF-B3A6-36C8C2A62304}" type="pres">
      <dgm:prSet presAssocID="{D905369D-6B5D-4338-B496-1DAE14667CF0}" presName="root" presStyleCnt="0">
        <dgm:presLayoutVars>
          <dgm:dir/>
          <dgm:resizeHandles val="exact"/>
        </dgm:presLayoutVars>
      </dgm:prSet>
      <dgm:spPr/>
    </dgm:pt>
    <dgm:pt modelId="{76084D8C-DAFA-4F46-8D8E-1EFE0A1B1380}" type="pres">
      <dgm:prSet presAssocID="{46CF3EBF-A2C1-4CEA-8A05-735EE67FF074}" presName="compNode" presStyleCnt="0"/>
      <dgm:spPr/>
    </dgm:pt>
    <dgm:pt modelId="{16F3FF85-FCF0-4614-927D-691703741146}" type="pres">
      <dgm:prSet presAssocID="{46CF3EBF-A2C1-4CEA-8A05-735EE67FF074}" presName="bgRect" presStyleLbl="bgShp" presStyleIdx="0" presStyleCnt="3"/>
      <dgm:spPr/>
    </dgm:pt>
    <dgm:pt modelId="{4B5DBD87-7BFA-4C38-938F-347DC5BDF425}" type="pres">
      <dgm:prSet presAssocID="{46CF3EBF-A2C1-4CEA-8A05-735EE67FF0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B185AEC-03AD-4A23-BB01-2B128DE943AA}" type="pres">
      <dgm:prSet presAssocID="{46CF3EBF-A2C1-4CEA-8A05-735EE67FF074}" presName="spaceRect" presStyleCnt="0"/>
      <dgm:spPr/>
    </dgm:pt>
    <dgm:pt modelId="{645FED72-B30E-4DA5-AE15-24D558EF3EB8}" type="pres">
      <dgm:prSet presAssocID="{46CF3EBF-A2C1-4CEA-8A05-735EE67FF074}" presName="parTx" presStyleLbl="revTx" presStyleIdx="0" presStyleCnt="3">
        <dgm:presLayoutVars>
          <dgm:chMax val="0"/>
          <dgm:chPref val="0"/>
        </dgm:presLayoutVars>
      </dgm:prSet>
      <dgm:spPr/>
    </dgm:pt>
    <dgm:pt modelId="{F3E7D5F8-09AD-46F1-B01F-FAAA0E0E41B0}" type="pres">
      <dgm:prSet presAssocID="{B2F16ECA-DF77-41AB-8F3E-20711368AE8E}" presName="sibTrans" presStyleCnt="0"/>
      <dgm:spPr/>
    </dgm:pt>
    <dgm:pt modelId="{A3BB1472-6F69-49D4-A322-E1F170079C47}" type="pres">
      <dgm:prSet presAssocID="{2D84FCDE-3A0D-4298-A474-E402433B3668}" presName="compNode" presStyleCnt="0"/>
      <dgm:spPr/>
    </dgm:pt>
    <dgm:pt modelId="{8F80F104-34B1-4990-A206-9E3308B5B4FC}" type="pres">
      <dgm:prSet presAssocID="{2D84FCDE-3A0D-4298-A474-E402433B3668}" presName="bgRect" presStyleLbl="bgShp" presStyleIdx="1" presStyleCnt="3"/>
      <dgm:spPr/>
    </dgm:pt>
    <dgm:pt modelId="{B41685C7-F482-4B05-A7B4-020ECB370249}" type="pres">
      <dgm:prSet presAssocID="{2D84FCDE-3A0D-4298-A474-E402433B36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81E3929F-D823-4107-9099-0FA99F2F73AB}" type="pres">
      <dgm:prSet presAssocID="{2D84FCDE-3A0D-4298-A474-E402433B3668}" presName="spaceRect" presStyleCnt="0"/>
      <dgm:spPr/>
    </dgm:pt>
    <dgm:pt modelId="{6081CCD8-F647-4E0B-89B5-CCF534788516}" type="pres">
      <dgm:prSet presAssocID="{2D84FCDE-3A0D-4298-A474-E402433B3668}" presName="parTx" presStyleLbl="revTx" presStyleIdx="1" presStyleCnt="3">
        <dgm:presLayoutVars>
          <dgm:chMax val="0"/>
          <dgm:chPref val="0"/>
        </dgm:presLayoutVars>
      </dgm:prSet>
      <dgm:spPr/>
    </dgm:pt>
    <dgm:pt modelId="{29122FA7-FAE3-4AED-A40C-77B6D3665972}" type="pres">
      <dgm:prSet presAssocID="{B9DDE783-9662-4D09-B2EC-319E2613E669}" presName="sibTrans" presStyleCnt="0"/>
      <dgm:spPr/>
    </dgm:pt>
    <dgm:pt modelId="{247E3EAB-FC92-4A98-B8CB-528E5575773F}" type="pres">
      <dgm:prSet presAssocID="{9C742887-E39E-435F-A9D6-A7DF4F2D45FC}" presName="compNode" presStyleCnt="0"/>
      <dgm:spPr/>
    </dgm:pt>
    <dgm:pt modelId="{929914E1-B7D0-4D9A-825F-A50D18193A03}" type="pres">
      <dgm:prSet presAssocID="{9C742887-E39E-435F-A9D6-A7DF4F2D45FC}" presName="bgRect" presStyleLbl="bgShp" presStyleIdx="2" presStyleCnt="3"/>
      <dgm:spPr/>
    </dgm:pt>
    <dgm:pt modelId="{4621A44D-E4D4-4C88-A809-E7C971538A4C}" type="pres">
      <dgm:prSet presAssocID="{9C742887-E39E-435F-A9D6-A7DF4F2D45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5D94A229-8642-4912-86EB-8BEA000E5336}" type="pres">
      <dgm:prSet presAssocID="{9C742887-E39E-435F-A9D6-A7DF4F2D45FC}" presName="spaceRect" presStyleCnt="0"/>
      <dgm:spPr/>
    </dgm:pt>
    <dgm:pt modelId="{D24AA1F9-847E-4B03-9DB7-0E0A23BB2616}" type="pres">
      <dgm:prSet presAssocID="{9C742887-E39E-435F-A9D6-A7DF4F2D45FC}" presName="parTx" presStyleLbl="revTx" presStyleIdx="2" presStyleCnt="3">
        <dgm:presLayoutVars>
          <dgm:chMax val="0"/>
          <dgm:chPref val="0"/>
        </dgm:presLayoutVars>
      </dgm:prSet>
      <dgm:spPr/>
    </dgm:pt>
  </dgm:ptLst>
  <dgm:cxnLst>
    <dgm:cxn modelId="{25451721-02AC-4B65-9E76-FF691C8B66A1}" type="presOf" srcId="{D905369D-6B5D-4338-B496-1DAE14667CF0}" destId="{65A3B67A-87EC-46BF-B3A6-36C8C2A62304}" srcOrd="0" destOrd="0" presId="urn:microsoft.com/office/officeart/2018/2/layout/IconVerticalSolidList"/>
    <dgm:cxn modelId="{CB0BC12E-0747-4D79-B316-067BBDD60396}" srcId="{D905369D-6B5D-4338-B496-1DAE14667CF0}" destId="{9C742887-E39E-435F-A9D6-A7DF4F2D45FC}" srcOrd="2" destOrd="0" parTransId="{3B10F5A6-7C84-4B7D-B666-320E9BCBBDBB}" sibTransId="{633C967C-F16C-4BE4-9BF1-19333BA38172}"/>
    <dgm:cxn modelId="{8D656C89-84E7-41FE-ADBA-F39205AF879F}" type="presOf" srcId="{46CF3EBF-A2C1-4CEA-8A05-735EE67FF074}" destId="{645FED72-B30E-4DA5-AE15-24D558EF3EB8}" srcOrd="0" destOrd="0" presId="urn:microsoft.com/office/officeart/2018/2/layout/IconVerticalSolidList"/>
    <dgm:cxn modelId="{CCE7228E-6D4A-4EFC-97C6-8ABC806C9BD9}" srcId="{D905369D-6B5D-4338-B496-1DAE14667CF0}" destId="{46CF3EBF-A2C1-4CEA-8A05-735EE67FF074}" srcOrd="0" destOrd="0" parTransId="{0CC7FE5B-3C1A-4D17-B484-09ADEF53DE1A}" sibTransId="{B2F16ECA-DF77-41AB-8F3E-20711368AE8E}"/>
    <dgm:cxn modelId="{7A4D69C0-84C0-49B6-986D-2DFD2582471D}" type="presOf" srcId="{2D84FCDE-3A0D-4298-A474-E402433B3668}" destId="{6081CCD8-F647-4E0B-89B5-CCF534788516}" srcOrd="0" destOrd="0" presId="urn:microsoft.com/office/officeart/2018/2/layout/IconVerticalSolidList"/>
    <dgm:cxn modelId="{0DB6FDE5-A18C-48F8-9860-91391CA8BE66}" srcId="{D905369D-6B5D-4338-B496-1DAE14667CF0}" destId="{2D84FCDE-3A0D-4298-A474-E402433B3668}" srcOrd="1" destOrd="0" parTransId="{9180B5EA-9CCA-4FA1-BD2C-F8D9533CF636}" sibTransId="{B9DDE783-9662-4D09-B2EC-319E2613E669}"/>
    <dgm:cxn modelId="{850A4FF3-8AE2-4FDB-BE17-EA74211E32CD}" type="presOf" srcId="{9C742887-E39E-435F-A9D6-A7DF4F2D45FC}" destId="{D24AA1F9-847E-4B03-9DB7-0E0A23BB2616}" srcOrd="0" destOrd="0" presId="urn:microsoft.com/office/officeart/2018/2/layout/IconVerticalSolidList"/>
    <dgm:cxn modelId="{115C8B29-FD04-4D8A-9FF3-DCAF09AE2608}" type="presParOf" srcId="{65A3B67A-87EC-46BF-B3A6-36C8C2A62304}" destId="{76084D8C-DAFA-4F46-8D8E-1EFE0A1B1380}" srcOrd="0" destOrd="0" presId="urn:microsoft.com/office/officeart/2018/2/layout/IconVerticalSolidList"/>
    <dgm:cxn modelId="{739B307E-2D56-44A9-8C07-4DC80CD4FAEE}" type="presParOf" srcId="{76084D8C-DAFA-4F46-8D8E-1EFE0A1B1380}" destId="{16F3FF85-FCF0-4614-927D-691703741146}" srcOrd="0" destOrd="0" presId="urn:microsoft.com/office/officeart/2018/2/layout/IconVerticalSolidList"/>
    <dgm:cxn modelId="{5932D4D6-CB7D-40B6-9CA4-1657F2937C57}" type="presParOf" srcId="{76084D8C-DAFA-4F46-8D8E-1EFE0A1B1380}" destId="{4B5DBD87-7BFA-4C38-938F-347DC5BDF425}" srcOrd="1" destOrd="0" presId="urn:microsoft.com/office/officeart/2018/2/layout/IconVerticalSolidList"/>
    <dgm:cxn modelId="{2FB39CBA-19AF-4F0B-A042-83A19C3D77FA}" type="presParOf" srcId="{76084D8C-DAFA-4F46-8D8E-1EFE0A1B1380}" destId="{7B185AEC-03AD-4A23-BB01-2B128DE943AA}" srcOrd="2" destOrd="0" presId="urn:microsoft.com/office/officeart/2018/2/layout/IconVerticalSolidList"/>
    <dgm:cxn modelId="{CE6CDD0E-E673-4269-B2E7-CDD35884B887}" type="presParOf" srcId="{76084D8C-DAFA-4F46-8D8E-1EFE0A1B1380}" destId="{645FED72-B30E-4DA5-AE15-24D558EF3EB8}" srcOrd="3" destOrd="0" presId="urn:microsoft.com/office/officeart/2018/2/layout/IconVerticalSolidList"/>
    <dgm:cxn modelId="{084F590B-B5C7-43C0-BD13-20561F452253}" type="presParOf" srcId="{65A3B67A-87EC-46BF-B3A6-36C8C2A62304}" destId="{F3E7D5F8-09AD-46F1-B01F-FAAA0E0E41B0}" srcOrd="1" destOrd="0" presId="urn:microsoft.com/office/officeart/2018/2/layout/IconVerticalSolidList"/>
    <dgm:cxn modelId="{17BE52CA-BA6E-4C13-B26D-55FEC66C4666}" type="presParOf" srcId="{65A3B67A-87EC-46BF-B3A6-36C8C2A62304}" destId="{A3BB1472-6F69-49D4-A322-E1F170079C47}" srcOrd="2" destOrd="0" presId="urn:microsoft.com/office/officeart/2018/2/layout/IconVerticalSolidList"/>
    <dgm:cxn modelId="{A9E3C1A8-E360-4AA0-8A20-5778A1814A2C}" type="presParOf" srcId="{A3BB1472-6F69-49D4-A322-E1F170079C47}" destId="{8F80F104-34B1-4990-A206-9E3308B5B4FC}" srcOrd="0" destOrd="0" presId="urn:microsoft.com/office/officeart/2018/2/layout/IconVerticalSolidList"/>
    <dgm:cxn modelId="{A77DC9C9-F282-47F7-88E1-B143BCA52D94}" type="presParOf" srcId="{A3BB1472-6F69-49D4-A322-E1F170079C47}" destId="{B41685C7-F482-4B05-A7B4-020ECB370249}" srcOrd="1" destOrd="0" presId="urn:microsoft.com/office/officeart/2018/2/layout/IconVerticalSolidList"/>
    <dgm:cxn modelId="{DBDAED1F-2380-4D8F-802E-F8690DED8325}" type="presParOf" srcId="{A3BB1472-6F69-49D4-A322-E1F170079C47}" destId="{81E3929F-D823-4107-9099-0FA99F2F73AB}" srcOrd="2" destOrd="0" presId="urn:microsoft.com/office/officeart/2018/2/layout/IconVerticalSolidList"/>
    <dgm:cxn modelId="{D4A0B9F8-EC5F-4D42-B02D-CC51794F4C46}" type="presParOf" srcId="{A3BB1472-6F69-49D4-A322-E1F170079C47}" destId="{6081CCD8-F647-4E0B-89B5-CCF534788516}" srcOrd="3" destOrd="0" presId="urn:microsoft.com/office/officeart/2018/2/layout/IconVerticalSolidList"/>
    <dgm:cxn modelId="{DFE02649-25DD-41A6-B90E-401CC2F385CD}" type="presParOf" srcId="{65A3B67A-87EC-46BF-B3A6-36C8C2A62304}" destId="{29122FA7-FAE3-4AED-A40C-77B6D3665972}" srcOrd="3" destOrd="0" presId="urn:microsoft.com/office/officeart/2018/2/layout/IconVerticalSolidList"/>
    <dgm:cxn modelId="{2E8D4D6A-099A-498C-A605-DD5E0F03A459}" type="presParOf" srcId="{65A3B67A-87EC-46BF-B3A6-36C8C2A62304}" destId="{247E3EAB-FC92-4A98-B8CB-528E5575773F}" srcOrd="4" destOrd="0" presId="urn:microsoft.com/office/officeart/2018/2/layout/IconVerticalSolidList"/>
    <dgm:cxn modelId="{ADA75C3B-2390-466B-AF48-F5B50D902140}" type="presParOf" srcId="{247E3EAB-FC92-4A98-B8CB-528E5575773F}" destId="{929914E1-B7D0-4D9A-825F-A50D18193A03}" srcOrd="0" destOrd="0" presId="urn:microsoft.com/office/officeart/2018/2/layout/IconVerticalSolidList"/>
    <dgm:cxn modelId="{A03EBCF1-B8FC-4118-B201-951024EBBB88}" type="presParOf" srcId="{247E3EAB-FC92-4A98-B8CB-528E5575773F}" destId="{4621A44D-E4D4-4C88-A809-E7C971538A4C}" srcOrd="1" destOrd="0" presId="urn:microsoft.com/office/officeart/2018/2/layout/IconVerticalSolidList"/>
    <dgm:cxn modelId="{CF746877-7F97-4005-983D-FBDC9F9ADE10}" type="presParOf" srcId="{247E3EAB-FC92-4A98-B8CB-528E5575773F}" destId="{5D94A229-8642-4912-86EB-8BEA000E5336}" srcOrd="2" destOrd="0" presId="urn:microsoft.com/office/officeart/2018/2/layout/IconVerticalSolidList"/>
    <dgm:cxn modelId="{5E5C921C-BEAD-44B4-8E22-BC543647B8E9}" type="presParOf" srcId="{247E3EAB-FC92-4A98-B8CB-528E5575773F}" destId="{D24AA1F9-847E-4B03-9DB7-0E0A23BB261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D8C02D-4333-4B44-B5EE-52E2377895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06967C-2194-4DEC-90FC-363A79F9D8BF}">
      <dgm:prSet/>
      <dgm:spPr/>
      <dgm:t>
        <a:bodyPr/>
        <a:lstStyle/>
        <a:p>
          <a:r>
            <a:rPr lang="en-GB"/>
            <a:t>Different liability – different rules under the UCTA 1977. </a:t>
          </a:r>
          <a:endParaRPr lang="en-US"/>
        </a:p>
      </dgm:t>
    </dgm:pt>
    <dgm:pt modelId="{D23A114C-D102-47CC-9A14-C124928A1026}" type="parTrans" cxnId="{28BFD04D-C4AF-41BB-AE54-1C94E791DEB0}">
      <dgm:prSet/>
      <dgm:spPr/>
      <dgm:t>
        <a:bodyPr/>
        <a:lstStyle/>
        <a:p>
          <a:endParaRPr lang="en-US"/>
        </a:p>
      </dgm:t>
    </dgm:pt>
    <dgm:pt modelId="{E652B4D8-570A-4640-B11A-0D60857ADC1B}" type="sibTrans" cxnId="{28BFD04D-C4AF-41BB-AE54-1C94E791DEB0}">
      <dgm:prSet/>
      <dgm:spPr/>
      <dgm:t>
        <a:bodyPr/>
        <a:lstStyle/>
        <a:p>
          <a:endParaRPr lang="en-US"/>
        </a:p>
      </dgm:t>
    </dgm:pt>
    <dgm:pt modelId="{89989D45-1D7D-486B-88F9-781A64AA6A86}">
      <dgm:prSet/>
      <dgm:spPr/>
      <dgm:t>
        <a:bodyPr/>
        <a:lstStyle/>
        <a:p>
          <a:r>
            <a:rPr lang="en-GB"/>
            <a:t>The main ones are as follows; </a:t>
          </a:r>
          <a:endParaRPr lang="en-US"/>
        </a:p>
      </dgm:t>
    </dgm:pt>
    <dgm:pt modelId="{F501B1BA-70FF-417E-B372-602A4AC35AA2}" type="parTrans" cxnId="{D87FB9E9-BCFF-4D30-B231-A658074A1561}">
      <dgm:prSet/>
      <dgm:spPr/>
      <dgm:t>
        <a:bodyPr/>
        <a:lstStyle/>
        <a:p>
          <a:endParaRPr lang="en-US"/>
        </a:p>
      </dgm:t>
    </dgm:pt>
    <dgm:pt modelId="{A8BF25AC-48A0-4C5B-A4C5-9672B255BA46}" type="sibTrans" cxnId="{D87FB9E9-BCFF-4D30-B231-A658074A1561}">
      <dgm:prSet/>
      <dgm:spPr/>
      <dgm:t>
        <a:bodyPr/>
        <a:lstStyle/>
        <a:p>
          <a:endParaRPr lang="en-US"/>
        </a:p>
      </dgm:t>
    </dgm:pt>
    <dgm:pt modelId="{24AEF71D-D7BB-416D-AEE6-293D5A85DAE7}" type="pres">
      <dgm:prSet presAssocID="{2FD8C02D-4333-4B44-B5EE-52E23778957B}" presName="root" presStyleCnt="0">
        <dgm:presLayoutVars>
          <dgm:dir/>
          <dgm:resizeHandles val="exact"/>
        </dgm:presLayoutVars>
      </dgm:prSet>
      <dgm:spPr/>
    </dgm:pt>
    <dgm:pt modelId="{67D57DFC-958C-4603-AD36-1450CECB428D}" type="pres">
      <dgm:prSet presAssocID="{9606967C-2194-4DEC-90FC-363A79F9D8BF}" presName="compNode" presStyleCnt="0"/>
      <dgm:spPr/>
    </dgm:pt>
    <dgm:pt modelId="{A74115E0-421E-410B-A456-D6693B04DDBB}" type="pres">
      <dgm:prSet presAssocID="{9606967C-2194-4DEC-90FC-363A79F9D8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5F5FC36-2DDA-40ED-A5DD-CC387D6FA48A}" type="pres">
      <dgm:prSet presAssocID="{9606967C-2194-4DEC-90FC-363A79F9D8BF}" presName="spaceRect" presStyleCnt="0"/>
      <dgm:spPr/>
    </dgm:pt>
    <dgm:pt modelId="{500112FE-4EAB-4B2A-9DB1-31BE27411DAD}" type="pres">
      <dgm:prSet presAssocID="{9606967C-2194-4DEC-90FC-363A79F9D8BF}" presName="textRect" presStyleLbl="revTx" presStyleIdx="0" presStyleCnt="2">
        <dgm:presLayoutVars>
          <dgm:chMax val="1"/>
          <dgm:chPref val="1"/>
        </dgm:presLayoutVars>
      </dgm:prSet>
      <dgm:spPr/>
    </dgm:pt>
    <dgm:pt modelId="{E391E985-00C5-48FB-BAC8-91C4935BF122}" type="pres">
      <dgm:prSet presAssocID="{E652B4D8-570A-4640-B11A-0D60857ADC1B}" presName="sibTrans" presStyleCnt="0"/>
      <dgm:spPr/>
    </dgm:pt>
    <dgm:pt modelId="{01230E54-C4CD-4278-9F30-DC9C78C20FF6}" type="pres">
      <dgm:prSet presAssocID="{89989D45-1D7D-486B-88F9-781A64AA6A86}" presName="compNode" presStyleCnt="0"/>
      <dgm:spPr/>
    </dgm:pt>
    <dgm:pt modelId="{2FBBCCE5-B645-4EE4-98C9-0C7119B113CB}" type="pres">
      <dgm:prSet presAssocID="{89989D45-1D7D-486B-88F9-781A64AA6A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own"/>
        </a:ext>
      </dgm:extLst>
    </dgm:pt>
    <dgm:pt modelId="{FFF6B081-6A19-4B53-AF33-23008E1D47EF}" type="pres">
      <dgm:prSet presAssocID="{89989D45-1D7D-486B-88F9-781A64AA6A86}" presName="spaceRect" presStyleCnt="0"/>
      <dgm:spPr/>
    </dgm:pt>
    <dgm:pt modelId="{C5A4C530-8553-4056-B4DF-10568966B648}" type="pres">
      <dgm:prSet presAssocID="{89989D45-1D7D-486B-88F9-781A64AA6A86}" presName="textRect" presStyleLbl="revTx" presStyleIdx="1" presStyleCnt="2">
        <dgm:presLayoutVars>
          <dgm:chMax val="1"/>
          <dgm:chPref val="1"/>
        </dgm:presLayoutVars>
      </dgm:prSet>
      <dgm:spPr/>
    </dgm:pt>
  </dgm:ptLst>
  <dgm:cxnLst>
    <dgm:cxn modelId="{54A7ED31-D490-4FE5-BAFF-DCA3C4EEE12F}" type="presOf" srcId="{9606967C-2194-4DEC-90FC-363A79F9D8BF}" destId="{500112FE-4EAB-4B2A-9DB1-31BE27411DAD}" srcOrd="0" destOrd="0" presId="urn:microsoft.com/office/officeart/2018/2/layout/IconLabelList"/>
    <dgm:cxn modelId="{28BFD04D-C4AF-41BB-AE54-1C94E791DEB0}" srcId="{2FD8C02D-4333-4B44-B5EE-52E23778957B}" destId="{9606967C-2194-4DEC-90FC-363A79F9D8BF}" srcOrd="0" destOrd="0" parTransId="{D23A114C-D102-47CC-9A14-C124928A1026}" sibTransId="{E652B4D8-570A-4640-B11A-0D60857ADC1B}"/>
    <dgm:cxn modelId="{A1559A4F-E4EF-4BB2-8E69-31217261FA17}" type="presOf" srcId="{89989D45-1D7D-486B-88F9-781A64AA6A86}" destId="{C5A4C530-8553-4056-B4DF-10568966B648}" srcOrd="0" destOrd="0" presId="urn:microsoft.com/office/officeart/2018/2/layout/IconLabelList"/>
    <dgm:cxn modelId="{D50F18A5-22B3-4063-A6AE-8CE595F29B9F}" type="presOf" srcId="{2FD8C02D-4333-4B44-B5EE-52E23778957B}" destId="{24AEF71D-D7BB-416D-AEE6-293D5A85DAE7}" srcOrd="0" destOrd="0" presId="urn:microsoft.com/office/officeart/2018/2/layout/IconLabelList"/>
    <dgm:cxn modelId="{D87FB9E9-BCFF-4D30-B231-A658074A1561}" srcId="{2FD8C02D-4333-4B44-B5EE-52E23778957B}" destId="{89989D45-1D7D-486B-88F9-781A64AA6A86}" srcOrd="1" destOrd="0" parTransId="{F501B1BA-70FF-417E-B372-602A4AC35AA2}" sibTransId="{A8BF25AC-48A0-4C5B-A4C5-9672B255BA46}"/>
    <dgm:cxn modelId="{4EE2D6AD-05B7-4E9B-B6EF-3EA92256C4DD}" type="presParOf" srcId="{24AEF71D-D7BB-416D-AEE6-293D5A85DAE7}" destId="{67D57DFC-958C-4603-AD36-1450CECB428D}" srcOrd="0" destOrd="0" presId="urn:microsoft.com/office/officeart/2018/2/layout/IconLabelList"/>
    <dgm:cxn modelId="{8E8544FD-BC25-42AA-B323-A644EE9AC382}" type="presParOf" srcId="{67D57DFC-958C-4603-AD36-1450CECB428D}" destId="{A74115E0-421E-410B-A456-D6693B04DDBB}" srcOrd="0" destOrd="0" presId="urn:microsoft.com/office/officeart/2018/2/layout/IconLabelList"/>
    <dgm:cxn modelId="{1BA5A167-CFCE-44F2-83B5-8F37B711CC4D}" type="presParOf" srcId="{67D57DFC-958C-4603-AD36-1450CECB428D}" destId="{15F5FC36-2DDA-40ED-A5DD-CC387D6FA48A}" srcOrd="1" destOrd="0" presId="urn:microsoft.com/office/officeart/2018/2/layout/IconLabelList"/>
    <dgm:cxn modelId="{45C13F90-DD6D-413A-A3C8-32B96F9B8AF8}" type="presParOf" srcId="{67D57DFC-958C-4603-AD36-1450CECB428D}" destId="{500112FE-4EAB-4B2A-9DB1-31BE27411DAD}" srcOrd="2" destOrd="0" presId="urn:microsoft.com/office/officeart/2018/2/layout/IconLabelList"/>
    <dgm:cxn modelId="{5ABDAE18-8E5A-4033-B203-CF91904313EC}" type="presParOf" srcId="{24AEF71D-D7BB-416D-AEE6-293D5A85DAE7}" destId="{E391E985-00C5-48FB-BAC8-91C4935BF122}" srcOrd="1" destOrd="0" presId="urn:microsoft.com/office/officeart/2018/2/layout/IconLabelList"/>
    <dgm:cxn modelId="{B9283FA3-5D15-4C04-B1C3-C4E870DFF958}" type="presParOf" srcId="{24AEF71D-D7BB-416D-AEE6-293D5A85DAE7}" destId="{01230E54-C4CD-4278-9F30-DC9C78C20FF6}" srcOrd="2" destOrd="0" presId="urn:microsoft.com/office/officeart/2018/2/layout/IconLabelList"/>
    <dgm:cxn modelId="{4583BA41-0C66-4242-8002-955AE31B6CC1}" type="presParOf" srcId="{01230E54-C4CD-4278-9F30-DC9C78C20FF6}" destId="{2FBBCCE5-B645-4EE4-98C9-0C7119B113CB}" srcOrd="0" destOrd="0" presId="urn:microsoft.com/office/officeart/2018/2/layout/IconLabelList"/>
    <dgm:cxn modelId="{74C1685B-A55C-4F44-8E17-2F2D7019B29F}" type="presParOf" srcId="{01230E54-C4CD-4278-9F30-DC9C78C20FF6}" destId="{FFF6B081-6A19-4B53-AF33-23008E1D47EF}" srcOrd="1" destOrd="0" presId="urn:microsoft.com/office/officeart/2018/2/layout/IconLabelList"/>
    <dgm:cxn modelId="{125BC0E7-010D-4FF6-BCFE-1E8920128B79}" type="presParOf" srcId="{01230E54-C4CD-4278-9F30-DC9C78C20FF6}" destId="{C5A4C530-8553-4056-B4DF-10568966B648}"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1E6C1E-7A83-4B40-9523-1DB9662DFC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2698D0-5ACD-444A-949F-CC70E969F6D9}">
      <dgm:prSet/>
      <dgm:spPr/>
      <dgm:t>
        <a:bodyPr/>
        <a:lstStyle/>
        <a:p>
          <a:r>
            <a:rPr lang="en-GB" b="1" i="0"/>
            <a:t>3Liability arising in contract.</a:t>
          </a:r>
          <a:endParaRPr lang="en-US"/>
        </a:p>
      </dgm:t>
    </dgm:pt>
    <dgm:pt modelId="{630C1E4E-B0B8-4118-8727-A321FB1B79B8}" type="parTrans" cxnId="{C11E14AE-6EE8-4290-8C76-897E53C392C2}">
      <dgm:prSet/>
      <dgm:spPr/>
      <dgm:t>
        <a:bodyPr/>
        <a:lstStyle/>
        <a:p>
          <a:endParaRPr lang="en-US"/>
        </a:p>
      </dgm:t>
    </dgm:pt>
    <dgm:pt modelId="{DABE3992-F2AA-4703-AB71-F1F26FE3AF1C}" type="sibTrans" cxnId="{C11E14AE-6EE8-4290-8C76-897E53C392C2}">
      <dgm:prSet/>
      <dgm:spPr/>
      <dgm:t>
        <a:bodyPr/>
        <a:lstStyle/>
        <a:p>
          <a:endParaRPr lang="en-US"/>
        </a:p>
      </dgm:t>
    </dgm:pt>
    <dgm:pt modelId="{7657327F-CF40-46BD-89FE-97A9845EB458}">
      <dgm:prSet/>
      <dgm:spPr/>
      <dgm:t>
        <a:bodyPr/>
        <a:lstStyle/>
        <a:p>
          <a:r>
            <a:rPr lang="en-GB" b="0" i="0"/>
            <a:t>(1)This section applies as between contracting parties where one of them deals .. on the other’s written standard terms of business.</a:t>
          </a:r>
          <a:endParaRPr lang="en-US"/>
        </a:p>
      </dgm:t>
    </dgm:pt>
    <dgm:pt modelId="{F2385CDF-6BB7-406B-8668-84A536DA3FE5}" type="parTrans" cxnId="{E0E0EA8C-11EA-4E8F-8799-87599087B15E}">
      <dgm:prSet/>
      <dgm:spPr/>
      <dgm:t>
        <a:bodyPr/>
        <a:lstStyle/>
        <a:p>
          <a:endParaRPr lang="en-US"/>
        </a:p>
      </dgm:t>
    </dgm:pt>
    <dgm:pt modelId="{A748A959-3685-4EA4-ADFA-FA75B8583A0D}" type="sibTrans" cxnId="{E0E0EA8C-11EA-4E8F-8799-87599087B15E}">
      <dgm:prSet/>
      <dgm:spPr/>
      <dgm:t>
        <a:bodyPr/>
        <a:lstStyle/>
        <a:p>
          <a:endParaRPr lang="en-US"/>
        </a:p>
      </dgm:t>
    </dgm:pt>
    <dgm:pt modelId="{B0E1D294-786C-48C2-B5D1-6022D78CA36E}">
      <dgm:prSet/>
      <dgm:spPr/>
      <dgm:t>
        <a:bodyPr/>
        <a:lstStyle/>
        <a:p>
          <a:r>
            <a:rPr lang="en-GB" b="0" i="0"/>
            <a:t>(2)As against that party, the other cannot by reference to any contract term—</a:t>
          </a:r>
          <a:endParaRPr lang="en-US"/>
        </a:p>
      </dgm:t>
    </dgm:pt>
    <dgm:pt modelId="{6EF87115-DD5A-4F53-A240-282AC65F0B21}" type="parTrans" cxnId="{37A43FE0-186F-4BCB-B6CD-444874D67177}">
      <dgm:prSet/>
      <dgm:spPr/>
      <dgm:t>
        <a:bodyPr/>
        <a:lstStyle/>
        <a:p>
          <a:endParaRPr lang="en-US"/>
        </a:p>
      </dgm:t>
    </dgm:pt>
    <dgm:pt modelId="{9334DADF-EF7E-4FE1-860D-360B4D7702DC}" type="sibTrans" cxnId="{37A43FE0-186F-4BCB-B6CD-444874D67177}">
      <dgm:prSet/>
      <dgm:spPr/>
      <dgm:t>
        <a:bodyPr/>
        <a:lstStyle/>
        <a:p>
          <a:endParaRPr lang="en-US"/>
        </a:p>
      </dgm:t>
    </dgm:pt>
    <dgm:pt modelId="{1D2E1B4C-23E3-4ECD-BF39-8DC85A37FBFB}">
      <dgm:prSet/>
      <dgm:spPr/>
      <dgm:t>
        <a:bodyPr/>
        <a:lstStyle/>
        <a:p>
          <a:r>
            <a:rPr lang="en-GB" b="0" i="0"/>
            <a:t>(a)when himself in breach of contract, exclude or restrict any liability of his in respect of the breach; or</a:t>
          </a:r>
          <a:endParaRPr lang="en-US"/>
        </a:p>
      </dgm:t>
    </dgm:pt>
    <dgm:pt modelId="{9F7A67CB-A9AE-4011-A297-9B0D91D43825}" type="parTrans" cxnId="{EB16437E-55E1-45DC-9E1C-F608B8C9C54A}">
      <dgm:prSet/>
      <dgm:spPr/>
      <dgm:t>
        <a:bodyPr/>
        <a:lstStyle/>
        <a:p>
          <a:endParaRPr lang="en-US"/>
        </a:p>
      </dgm:t>
    </dgm:pt>
    <dgm:pt modelId="{CF1EFF5F-BBB0-4C3D-BC51-5FF3DB77D99E}" type="sibTrans" cxnId="{EB16437E-55E1-45DC-9E1C-F608B8C9C54A}">
      <dgm:prSet/>
      <dgm:spPr/>
      <dgm:t>
        <a:bodyPr/>
        <a:lstStyle/>
        <a:p>
          <a:endParaRPr lang="en-US"/>
        </a:p>
      </dgm:t>
    </dgm:pt>
    <dgm:pt modelId="{16549CCA-470A-4C91-A27A-E7C875402E85}">
      <dgm:prSet/>
      <dgm:spPr/>
      <dgm:t>
        <a:bodyPr/>
        <a:lstStyle/>
        <a:p>
          <a:r>
            <a:rPr lang="en-GB" b="0" i="0"/>
            <a:t>(b)claim to be entitled—</a:t>
          </a:r>
          <a:endParaRPr lang="en-US"/>
        </a:p>
      </dgm:t>
    </dgm:pt>
    <dgm:pt modelId="{991F4C9F-5745-4F34-ABBD-32507D17017D}" type="parTrans" cxnId="{14690D83-EAEF-47C3-B1B9-CE1770BD479E}">
      <dgm:prSet/>
      <dgm:spPr/>
      <dgm:t>
        <a:bodyPr/>
        <a:lstStyle/>
        <a:p>
          <a:endParaRPr lang="en-US"/>
        </a:p>
      </dgm:t>
    </dgm:pt>
    <dgm:pt modelId="{D9C26AAA-AF98-408E-9397-247D2F572EB2}" type="sibTrans" cxnId="{14690D83-EAEF-47C3-B1B9-CE1770BD479E}">
      <dgm:prSet/>
      <dgm:spPr/>
      <dgm:t>
        <a:bodyPr/>
        <a:lstStyle/>
        <a:p>
          <a:endParaRPr lang="en-US"/>
        </a:p>
      </dgm:t>
    </dgm:pt>
    <dgm:pt modelId="{44E34834-58E7-415D-906E-600192BBCEDA}">
      <dgm:prSet/>
      <dgm:spPr/>
      <dgm:t>
        <a:bodyPr/>
        <a:lstStyle/>
        <a:p>
          <a:r>
            <a:rPr lang="en-GB" b="0" i="0"/>
            <a:t>(i)to render a contractual performance substantially different from that which was reasonably expected of him, or</a:t>
          </a:r>
          <a:endParaRPr lang="en-US"/>
        </a:p>
      </dgm:t>
    </dgm:pt>
    <dgm:pt modelId="{51F69754-F32F-4B75-8AA5-8938BC0FC8C1}" type="parTrans" cxnId="{7036373C-C746-4F1C-AABA-FCB9CAD3F321}">
      <dgm:prSet/>
      <dgm:spPr/>
      <dgm:t>
        <a:bodyPr/>
        <a:lstStyle/>
        <a:p>
          <a:endParaRPr lang="en-US"/>
        </a:p>
      </dgm:t>
    </dgm:pt>
    <dgm:pt modelId="{D6B20867-335F-4D92-A039-378C4F7FFF59}" type="sibTrans" cxnId="{7036373C-C746-4F1C-AABA-FCB9CAD3F321}">
      <dgm:prSet/>
      <dgm:spPr/>
      <dgm:t>
        <a:bodyPr/>
        <a:lstStyle/>
        <a:p>
          <a:endParaRPr lang="en-US"/>
        </a:p>
      </dgm:t>
    </dgm:pt>
    <dgm:pt modelId="{82E74C25-A044-44B9-8E42-BCD3D9DCF596}">
      <dgm:prSet/>
      <dgm:spPr/>
      <dgm:t>
        <a:bodyPr/>
        <a:lstStyle/>
        <a:p>
          <a:r>
            <a:rPr lang="en-GB" b="0" i="0"/>
            <a:t>(ii)in respect of the whole or any part of his contractual obligation, to render no performance at all,</a:t>
          </a:r>
          <a:endParaRPr lang="en-US"/>
        </a:p>
      </dgm:t>
    </dgm:pt>
    <dgm:pt modelId="{1033A030-062F-4AB2-964D-ECE400C79B1D}" type="parTrans" cxnId="{619C6B3E-2CBD-4B96-B592-44921A36A9CE}">
      <dgm:prSet/>
      <dgm:spPr/>
      <dgm:t>
        <a:bodyPr/>
        <a:lstStyle/>
        <a:p>
          <a:endParaRPr lang="en-US"/>
        </a:p>
      </dgm:t>
    </dgm:pt>
    <dgm:pt modelId="{8E5865F7-35C7-4E90-B39C-233304C046BB}" type="sibTrans" cxnId="{619C6B3E-2CBD-4B96-B592-44921A36A9CE}">
      <dgm:prSet/>
      <dgm:spPr/>
      <dgm:t>
        <a:bodyPr/>
        <a:lstStyle/>
        <a:p>
          <a:endParaRPr lang="en-US"/>
        </a:p>
      </dgm:t>
    </dgm:pt>
    <dgm:pt modelId="{E253A665-D63F-4034-936B-3D6F3AA902E6}">
      <dgm:prSet/>
      <dgm:spPr/>
      <dgm:t>
        <a:bodyPr/>
        <a:lstStyle/>
        <a:p>
          <a:r>
            <a:rPr lang="en-GB" b="0" i="0"/>
            <a:t>except in so far as (in any of the cases mentioned above in this subsection) the contract term satisfies the requirement of reasonableness.</a:t>
          </a:r>
          <a:endParaRPr lang="en-US"/>
        </a:p>
      </dgm:t>
    </dgm:pt>
    <dgm:pt modelId="{93142AA9-B251-4C3B-8500-518E3145BE87}" type="parTrans" cxnId="{36F393E6-1B2B-46CD-A7A3-6014E2889584}">
      <dgm:prSet/>
      <dgm:spPr/>
      <dgm:t>
        <a:bodyPr/>
        <a:lstStyle/>
        <a:p>
          <a:endParaRPr lang="en-US"/>
        </a:p>
      </dgm:t>
    </dgm:pt>
    <dgm:pt modelId="{59810D1B-3686-47BC-8ABC-567A22BF49B1}" type="sibTrans" cxnId="{36F393E6-1B2B-46CD-A7A3-6014E2889584}">
      <dgm:prSet/>
      <dgm:spPr/>
      <dgm:t>
        <a:bodyPr/>
        <a:lstStyle/>
        <a:p>
          <a:endParaRPr lang="en-US"/>
        </a:p>
      </dgm:t>
    </dgm:pt>
    <dgm:pt modelId="{7DE4E6E5-BDF9-4FB5-92D6-B80D9B81F42A}" type="pres">
      <dgm:prSet presAssocID="{691E6C1E-7A83-4B40-9523-1DB9662DFC58}" presName="linear" presStyleCnt="0">
        <dgm:presLayoutVars>
          <dgm:animLvl val="lvl"/>
          <dgm:resizeHandles val="exact"/>
        </dgm:presLayoutVars>
      </dgm:prSet>
      <dgm:spPr/>
    </dgm:pt>
    <dgm:pt modelId="{FCA59A6F-8EEF-4BEC-B4D4-4025BF06F55A}" type="pres">
      <dgm:prSet presAssocID="{9B2698D0-5ACD-444A-949F-CC70E969F6D9}" presName="parentText" presStyleLbl="node1" presStyleIdx="0" presStyleCnt="8">
        <dgm:presLayoutVars>
          <dgm:chMax val="0"/>
          <dgm:bulletEnabled val="1"/>
        </dgm:presLayoutVars>
      </dgm:prSet>
      <dgm:spPr/>
    </dgm:pt>
    <dgm:pt modelId="{A947E990-EE56-4DD4-B6E2-265086B9DC5A}" type="pres">
      <dgm:prSet presAssocID="{DABE3992-F2AA-4703-AB71-F1F26FE3AF1C}" presName="spacer" presStyleCnt="0"/>
      <dgm:spPr/>
    </dgm:pt>
    <dgm:pt modelId="{517BCD7C-221A-4BAB-96D8-DF67611B0188}" type="pres">
      <dgm:prSet presAssocID="{7657327F-CF40-46BD-89FE-97A9845EB458}" presName="parentText" presStyleLbl="node1" presStyleIdx="1" presStyleCnt="8">
        <dgm:presLayoutVars>
          <dgm:chMax val="0"/>
          <dgm:bulletEnabled val="1"/>
        </dgm:presLayoutVars>
      </dgm:prSet>
      <dgm:spPr/>
    </dgm:pt>
    <dgm:pt modelId="{1A4A2B65-08B6-4EB5-9783-D695AC05912F}" type="pres">
      <dgm:prSet presAssocID="{A748A959-3685-4EA4-ADFA-FA75B8583A0D}" presName="spacer" presStyleCnt="0"/>
      <dgm:spPr/>
    </dgm:pt>
    <dgm:pt modelId="{95F0F760-9739-4AB5-A811-71A555AC25C5}" type="pres">
      <dgm:prSet presAssocID="{B0E1D294-786C-48C2-B5D1-6022D78CA36E}" presName="parentText" presStyleLbl="node1" presStyleIdx="2" presStyleCnt="8">
        <dgm:presLayoutVars>
          <dgm:chMax val="0"/>
          <dgm:bulletEnabled val="1"/>
        </dgm:presLayoutVars>
      </dgm:prSet>
      <dgm:spPr/>
    </dgm:pt>
    <dgm:pt modelId="{6700CD98-968C-4F34-8B09-7A7D868751CE}" type="pres">
      <dgm:prSet presAssocID="{9334DADF-EF7E-4FE1-860D-360B4D7702DC}" presName="spacer" presStyleCnt="0"/>
      <dgm:spPr/>
    </dgm:pt>
    <dgm:pt modelId="{1511183B-9F44-446D-A190-7FF64605D432}" type="pres">
      <dgm:prSet presAssocID="{1D2E1B4C-23E3-4ECD-BF39-8DC85A37FBFB}" presName="parentText" presStyleLbl="node1" presStyleIdx="3" presStyleCnt="8">
        <dgm:presLayoutVars>
          <dgm:chMax val="0"/>
          <dgm:bulletEnabled val="1"/>
        </dgm:presLayoutVars>
      </dgm:prSet>
      <dgm:spPr/>
    </dgm:pt>
    <dgm:pt modelId="{59B9C9EA-A4BF-4C4D-AEEF-73973DA9CC6D}" type="pres">
      <dgm:prSet presAssocID="{CF1EFF5F-BBB0-4C3D-BC51-5FF3DB77D99E}" presName="spacer" presStyleCnt="0"/>
      <dgm:spPr/>
    </dgm:pt>
    <dgm:pt modelId="{2C104FA3-17AA-48DC-938B-506CE3854B0F}" type="pres">
      <dgm:prSet presAssocID="{16549CCA-470A-4C91-A27A-E7C875402E85}" presName="parentText" presStyleLbl="node1" presStyleIdx="4" presStyleCnt="8">
        <dgm:presLayoutVars>
          <dgm:chMax val="0"/>
          <dgm:bulletEnabled val="1"/>
        </dgm:presLayoutVars>
      </dgm:prSet>
      <dgm:spPr/>
    </dgm:pt>
    <dgm:pt modelId="{5E38B2C1-F876-4B7B-B677-3CCEEC906FA0}" type="pres">
      <dgm:prSet presAssocID="{D9C26AAA-AF98-408E-9397-247D2F572EB2}" presName="spacer" presStyleCnt="0"/>
      <dgm:spPr/>
    </dgm:pt>
    <dgm:pt modelId="{1EA3D731-F3CE-4427-B0E5-B5ED7CA8DC53}" type="pres">
      <dgm:prSet presAssocID="{44E34834-58E7-415D-906E-600192BBCEDA}" presName="parentText" presStyleLbl="node1" presStyleIdx="5" presStyleCnt="8">
        <dgm:presLayoutVars>
          <dgm:chMax val="0"/>
          <dgm:bulletEnabled val="1"/>
        </dgm:presLayoutVars>
      </dgm:prSet>
      <dgm:spPr/>
    </dgm:pt>
    <dgm:pt modelId="{7A88A3E4-EAC3-42F3-A80B-EE8B07F714F1}" type="pres">
      <dgm:prSet presAssocID="{D6B20867-335F-4D92-A039-378C4F7FFF59}" presName="spacer" presStyleCnt="0"/>
      <dgm:spPr/>
    </dgm:pt>
    <dgm:pt modelId="{16B361C7-7D78-4EAC-8D60-BAF491CFA929}" type="pres">
      <dgm:prSet presAssocID="{82E74C25-A044-44B9-8E42-BCD3D9DCF596}" presName="parentText" presStyleLbl="node1" presStyleIdx="6" presStyleCnt="8">
        <dgm:presLayoutVars>
          <dgm:chMax val="0"/>
          <dgm:bulletEnabled val="1"/>
        </dgm:presLayoutVars>
      </dgm:prSet>
      <dgm:spPr/>
    </dgm:pt>
    <dgm:pt modelId="{0ED50406-698A-4EB8-9B95-DAAE0BDCB5EB}" type="pres">
      <dgm:prSet presAssocID="{8E5865F7-35C7-4E90-B39C-233304C046BB}" presName="spacer" presStyleCnt="0"/>
      <dgm:spPr/>
    </dgm:pt>
    <dgm:pt modelId="{8074BA10-667D-4353-B18F-45F0B8E04354}" type="pres">
      <dgm:prSet presAssocID="{E253A665-D63F-4034-936B-3D6F3AA902E6}" presName="parentText" presStyleLbl="node1" presStyleIdx="7" presStyleCnt="8">
        <dgm:presLayoutVars>
          <dgm:chMax val="0"/>
          <dgm:bulletEnabled val="1"/>
        </dgm:presLayoutVars>
      </dgm:prSet>
      <dgm:spPr/>
    </dgm:pt>
  </dgm:ptLst>
  <dgm:cxnLst>
    <dgm:cxn modelId="{39359108-6436-488D-9649-EEFFE0C5CC64}" type="presOf" srcId="{B0E1D294-786C-48C2-B5D1-6022D78CA36E}" destId="{95F0F760-9739-4AB5-A811-71A555AC25C5}" srcOrd="0" destOrd="0" presId="urn:microsoft.com/office/officeart/2005/8/layout/vList2"/>
    <dgm:cxn modelId="{B8134911-780A-4098-8632-18F12C79B46E}" type="presOf" srcId="{1D2E1B4C-23E3-4ECD-BF39-8DC85A37FBFB}" destId="{1511183B-9F44-446D-A190-7FF64605D432}" srcOrd="0" destOrd="0" presId="urn:microsoft.com/office/officeart/2005/8/layout/vList2"/>
    <dgm:cxn modelId="{7036373C-C746-4F1C-AABA-FCB9CAD3F321}" srcId="{691E6C1E-7A83-4B40-9523-1DB9662DFC58}" destId="{44E34834-58E7-415D-906E-600192BBCEDA}" srcOrd="5" destOrd="0" parTransId="{51F69754-F32F-4B75-8AA5-8938BC0FC8C1}" sibTransId="{D6B20867-335F-4D92-A039-378C4F7FFF59}"/>
    <dgm:cxn modelId="{0622E13C-AE37-4FCA-8EA9-9EB12C8BC970}" type="presOf" srcId="{82E74C25-A044-44B9-8E42-BCD3D9DCF596}" destId="{16B361C7-7D78-4EAC-8D60-BAF491CFA929}" srcOrd="0" destOrd="0" presId="urn:microsoft.com/office/officeart/2005/8/layout/vList2"/>
    <dgm:cxn modelId="{619C6B3E-2CBD-4B96-B592-44921A36A9CE}" srcId="{691E6C1E-7A83-4B40-9523-1DB9662DFC58}" destId="{82E74C25-A044-44B9-8E42-BCD3D9DCF596}" srcOrd="6" destOrd="0" parTransId="{1033A030-062F-4AB2-964D-ECE400C79B1D}" sibTransId="{8E5865F7-35C7-4E90-B39C-233304C046BB}"/>
    <dgm:cxn modelId="{CEFF6B6F-05FB-40D5-AB37-E4B4C0E4AA1E}" type="presOf" srcId="{691E6C1E-7A83-4B40-9523-1DB9662DFC58}" destId="{7DE4E6E5-BDF9-4FB5-92D6-B80D9B81F42A}" srcOrd="0" destOrd="0" presId="urn:microsoft.com/office/officeart/2005/8/layout/vList2"/>
    <dgm:cxn modelId="{EB16437E-55E1-45DC-9E1C-F608B8C9C54A}" srcId="{691E6C1E-7A83-4B40-9523-1DB9662DFC58}" destId="{1D2E1B4C-23E3-4ECD-BF39-8DC85A37FBFB}" srcOrd="3" destOrd="0" parTransId="{9F7A67CB-A9AE-4011-A297-9B0D91D43825}" sibTransId="{CF1EFF5F-BBB0-4C3D-BC51-5FF3DB77D99E}"/>
    <dgm:cxn modelId="{14690D83-EAEF-47C3-B1B9-CE1770BD479E}" srcId="{691E6C1E-7A83-4B40-9523-1DB9662DFC58}" destId="{16549CCA-470A-4C91-A27A-E7C875402E85}" srcOrd="4" destOrd="0" parTransId="{991F4C9F-5745-4F34-ABBD-32507D17017D}" sibTransId="{D9C26AAA-AF98-408E-9397-247D2F572EB2}"/>
    <dgm:cxn modelId="{E5230687-AE31-45A4-ACB0-C1EF3FDCE9A6}" type="presOf" srcId="{7657327F-CF40-46BD-89FE-97A9845EB458}" destId="{517BCD7C-221A-4BAB-96D8-DF67611B0188}" srcOrd="0" destOrd="0" presId="urn:microsoft.com/office/officeart/2005/8/layout/vList2"/>
    <dgm:cxn modelId="{E0E0EA8C-11EA-4E8F-8799-87599087B15E}" srcId="{691E6C1E-7A83-4B40-9523-1DB9662DFC58}" destId="{7657327F-CF40-46BD-89FE-97A9845EB458}" srcOrd="1" destOrd="0" parTransId="{F2385CDF-6BB7-406B-8668-84A536DA3FE5}" sibTransId="{A748A959-3685-4EA4-ADFA-FA75B8583A0D}"/>
    <dgm:cxn modelId="{C11E14AE-6EE8-4290-8C76-897E53C392C2}" srcId="{691E6C1E-7A83-4B40-9523-1DB9662DFC58}" destId="{9B2698D0-5ACD-444A-949F-CC70E969F6D9}" srcOrd="0" destOrd="0" parTransId="{630C1E4E-B0B8-4118-8727-A321FB1B79B8}" sibTransId="{DABE3992-F2AA-4703-AB71-F1F26FE3AF1C}"/>
    <dgm:cxn modelId="{4EC2F1C8-9F8E-4BFB-88CE-8AED8B009884}" type="presOf" srcId="{16549CCA-470A-4C91-A27A-E7C875402E85}" destId="{2C104FA3-17AA-48DC-938B-506CE3854B0F}" srcOrd="0" destOrd="0" presId="urn:microsoft.com/office/officeart/2005/8/layout/vList2"/>
    <dgm:cxn modelId="{57DDBFD5-EC3D-4200-ABF3-24F7BE69AB3C}" type="presOf" srcId="{44E34834-58E7-415D-906E-600192BBCEDA}" destId="{1EA3D731-F3CE-4427-B0E5-B5ED7CA8DC53}" srcOrd="0" destOrd="0" presId="urn:microsoft.com/office/officeart/2005/8/layout/vList2"/>
    <dgm:cxn modelId="{37A43FE0-186F-4BCB-B6CD-444874D67177}" srcId="{691E6C1E-7A83-4B40-9523-1DB9662DFC58}" destId="{B0E1D294-786C-48C2-B5D1-6022D78CA36E}" srcOrd="2" destOrd="0" parTransId="{6EF87115-DD5A-4F53-A240-282AC65F0B21}" sibTransId="{9334DADF-EF7E-4FE1-860D-360B4D7702DC}"/>
    <dgm:cxn modelId="{36F393E6-1B2B-46CD-A7A3-6014E2889584}" srcId="{691E6C1E-7A83-4B40-9523-1DB9662DFC58}" destId="{E253A665-D63F-4034-936B-3D6F3AA902E6}" srcOrd="7" destOrd="0" parTransId="{93142AA9-B251-4C3B-8500-518E3145BE87}" sibTransId="{59810D1B-3686-47BC-8ABC-567A22BF49B1}"/>
    <dgm:cxn modelId="{6AB8EBF1-3D07-4D8B-AE95-F6A6F595F359}" type="presOf" srcId="{9B2698D0-5ACD-444A-949F-CC70E969F6D9}" destId="{FCA59A6F-8EEF-4BEC-B4D4-4025BF06F55A}" srcOrd="0" destOrd="0" presId="urn:microsoft.com/office/officeart/2005/8/layout/vList2"/>
    <dgm:cxn modelId="{004259F8-2712-45D8-9E0A-B4D383DBDDF2}" type="presOf" srcId="{E253A665-D63F-4034-936B-3D6F3AA902E6}" destId="{8074BA10-667D-4353-B18F-45F0B8E04354}" srcOrd="0" destOrd="0" presId="urn:microsoft.com/office/officeart/2005/8/layout/vList2"/>
    <dgm:cxn modelId="{51800F99-443C-48D0-842B-66E87B4A50D0}" type="presParOf" srcId="{7DE4E6E5-BDF9-4FB5-92D6-B80D9B81F42A}" destId="{FCA59A6F-8EEF-4BEC-B4D4-4025BF06F55A}" srcOrd="0" destOrd="0" presId="urn:microsoft.com/office/officeart/2005/8/layout/vList2"/>
    <dgm:cxn modelId="{197573D4-78D0-4666-BC16-D4A594AA515E}" type="presParOf" srcId="{7DE4E6E5-BDF9-4FB5-92D6-B80D9B81F42A}" destId="{A947E990-EE56-4DD4-B6E2-265086B9DC5A}" srcOrd="1" destOrd="0" presId="urn:microsoft.com/office/officeart/2005/8/layout/vList2"/>
    <dgm:cxn modelId="{A24DEEE5-A6C9-426E-8C68-050F0437961A}" type="presParOf" srcId="{7DE4E6E5-BDF9-4FB5-92D6-B80D9B81F42A}" destId="{517BCD7C-221A-4BAB-96D8-DF67611B0188}" srcOrd="2" destOrd="0" presId="urn:microsoft.com/office/officeart/2005/8/layout/vList2"/>
    <dgm:cxn modelId="{FBDB6194-0850-4BE0-B7BE-3149DCB5B93C}" type="presParOf" srcId="{7DE4E6E5-BDF9-4FB5-92D6-B80D9B81F42A}" destId="{1A4A2B65-08B6-4EB5-9783-D695AC05912F}" srcOrd="3" destOrd="0" presId="urn:microsoft.com/office/officeart/2005/8/layout/vList2"/>
    <dgm:cxn modelId="{4409C3BE-4231-4612-9844-12F4D5FAE3BB}" type="presParOf" srcId="{7DE4E6E5-BDF9-4FB5-92D6-B80D9B81F42A}" destId="{95F0F760-9739-4AB5-A811-71A555AC25C5}" srcOrd="4" destOrd="0" presId="urn:microsoft.com/office/officeart/2005/8/layout/vList2"/>
    <dgm:cxn modelId="{54FE59D9-F404-45AD-8CA1-9BB40AA49335}" type="presParOf" srcId="{7DE4E6E5-BDF9-4FB5-92D6-B80D9B81F42A}" destId="{6700CD98-968C-4F34-8B09-7A7D868751CE}" srcOrd="5" destOrd="0" presId="urn:microsoft.com/office/officeart/2005/8/layout/vList2"/>
    <dgm:cxn modelId="{2A27A078-3E83-442D-8FCC-D23599DC1171}" type="presParOf" srcId="{7DE4E6E5-BDF9-4FB5-92D6-B80D9B81F42A}" destId="{1511183B-9F44-446D-A190-7FF64605D432}" srcOrd="6" destOrd="0" presId="urn:microsoft.com/office/officeart/2005/8/layout/vList2"/>
    <dgm:cxn modelId="{148453CA-013F-409F-BFC9-8BADEC34CACF}" type="presParOf" srcId="{7DE4E6E5-BDF9-4FB5-92D6-B80D9B81F42A}" destId="{59B9C9EA-A4BF-4C4D-AEEF-73973DA9CC6D}" srcOrd="7" destOrd="0" presId="urn:microsoft.com/office/officeart/2005/8/layout/vList2"/>
    <dgm:cxn modelId="{A59DA025-267F-4F30-8A6B-A39B15C6FBBC}" type="presParOf" srcId="{7DE4E6E5-BDF9-4FB5-92D6-B80D9B81F42A}" destId="{2C104FA3-17AA-48DC-938B-506CE3854B0F}" srcOrd="8" destOrd="0" presId="urn:microsoft.com/office/officeart/2005/8/layout/vList2"/>
    <dgm:cxn modelId="{AE347AEC-3A2A-49D9-831F-854F0341DA01}" type="presParOf" srcId="{7DE4E6E5-BDF9-4FB5-92D6-B80D9B81F42A}" destId="{5E38B2C1-F876-4B7B-B677-3CCEEC906FA0}" srcOrd="9" destOrd="0" presId="urn:microsoft.com/office/officeart/2005/8/layout/vList2"/>
    <dgm:cxn modelId="{BE74DED7-E9BA-4D23-A3B1-CA7AD6FBA594}" type="presParOf" srcId="{7DE4E6E5-BDF9-4FB5-92D6-B80D9B81F42A}" destId="{1EA3D731-F3CE-4427-B0E5-B5ED7CA8DC53}" srcOrd="10" destOrd="0" presId="urn:microsoft.com/office/officeart/2005/8/layout/vList2"/>
    <dgm:cxn modelId="{03E6FF36-215F-4D09-8D0D-6A12FBB38B60}" type="presParOf" srcId="{7DE4E6E5-BDF9-4FB5-92D6-B80D9B81F42A}" destId="{7A88A3E4-EAC3-42F3-A80B-EE8B07F714F1}" srcOrd="11" destOrd="0" presId="urn:microsoft.com/office/officeart/2005/8/layout/vList2"/>
    <dgm:cxn modelId="{F1F62359-3894-48A3-8E86-E28EEB6C6D18}" type="presParOf" srcId="{7DE4E6E5-BDF9-4FB5-92D6-B80D9B81F42A}" destId="{16B361C7-7D78-4EAC-8D60-BAF491CFA929}" srcOrd="12" destOrd="0" presId="urn:microsoft.com/office/officeart/2005/8/layout/vList2"/>
    <dgm:cxn modelId="{F188B0D8-2DA9-46A7-B9D5-F30B68B0FF05}" type="presParOf" srcId="{7DE4E6E5-BDF9-4FB5-92D6-B80D9B81F42A}" destId="{0ED50406-698A-4EB8-9B95-DAAE0BDCB5EB}" srcOrd="13" destOrd="0" presId="urn:microsoft.com/office/officeart/2005/8/layout/vList2"/>
    <dgm:cxn modelId="{C12B9009-21E0-43A9-B107-A87CA9EC44AB}" type="presParOf" srcId="{7DE4E6E5-BDF9-4FB5-92D6-B80D9B81F42A}" destId="{8074BA10-667D-4353-B18F-45F0B8E04354}" srcOrd="1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9EAE84F-36E3-43ED-AAF5-5424F5D22F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9341ADE-D516-42C1-B1B4-C6AFDE6C2FC8}">
      <dgm:prSet/>
      <dgm:spPr/>
      <dgm:t>
        <a:bodyPr/>
        <a:lstStyle/>
        <a:p>
          <a:r>
            <a:rPr lang="en-GB" b="1" i="0" dirty="0"/>
            <a:t>6. Sale and hire purchase.</a:t>
          </a:r>
          <a:endParaRPr lang="en-US" dirty="0"/>
        </a:p>
      </dgm:t>
    </dgm:pt>
    <dgm:pt modelId="{3C75693B-FE23-4954-9457-5AA3438481EC}" type="parTrans" cxnId="{C345C79D-54EC-4967-8CB5-EBC7DCE0946A}">
      <dgm:prSet/>
      <dgm:spPr/>
      <dgm:t>
        <a:bodyPr/>
        <a:lstStyle/>
        <a:p>
          <a:endParaRPr lang="en-US"/>
        </a:p>
      </dgm:t>
    </dgm:pt>
    <dgm:pt modelId="{CF8268C2-CB24-423A-92B7-EFF529C4333A}" type="sibTrans" cxnId="{C345C79D-54EC-4967-8CB5-EBC7DCE0946A}">
      <dgm:prSet/>
      <dgm:spPr/>
      <dgm:t>
        <a:bodyPr/>
        <a:lstStyle/>
        <a:p>
          <a:endParaRPr lang="en-US"/>
        </a:p>
      </dgm:t>
    </dgm:pt>
    <dgm:pt modelId="{9FB3DF1D-A54D-4BAE-B3CC-AC8CF6D0870D}">
      <dgm:prSet/>
      <dgm:spPr/>
      <dgm:t>
        <a:bodyPr/>
        <a:lstStyle/>
        <a:p>
          <a:r>
            <a:rPr lang="en-GB" b="0" i="0"/>
            <a:t>(1)Liability for breach of the obligations arising from—</a:t>
          </a:r>
          <a:endParaRPr lang="en-US"/>
        </a:p>
      </dgm:t>
    </dgm:pt>
    <dgm:pt modelId="{B3E39797-5BDD-4E96-81D1-59C4EF905E85}" type="parTrans" cxnId="{AD96EBA7-FCCD-42BC-8BD1-08C622AA6462}">
      <dgm:prSet/>
      <dgm:spPr/>
      <dgm:t>
        <a:bodyPr/>
        <a:lstStyle/>
        <a:p>
          <a:endParaRPr lang="en-US"/>
        </a:p>
      </dgm:t>
    </dgm:pt>
    <dgm:pt modelId="{5154A52E-4F4F-4858-B807-51987CF851F2}" type="sibTrans" cxnId="{AD96EBA7-FCCD-42BC-8BD1-08C622AA6462}">
      <dgm:prSet/>
      <dgm:spPr/>
      <dgm:t>
        <a:bodyPr/>
        <a:lstStyle/>
        <a:p>
          <a:endParaRPr lang="en-US"/>
        </a:p>
      </dgm:t>
    </dgm:pt>
    <dgm:pt modelId="{424B1528-C4F9-45D0-A9B8-808414E908CF}">
      <dgm:prSet/>
      <dgm:spPr/>
      <dgm:t>
        <a:bodyPr/>
        <a:lstStyle/>
        <a:p>
          <a:r>
            <a:rPr lang="en-GB" b="0" i="0"/>
            <a:t>(a)section 12 of the Sale of Goods Act 1979</a:t>
          </a:r>
          <a:r>
            <a:rPr lang="en-GB" b="1" i="0"/>
            <a:t>]</a:t>
          </a:r>
          <a:r>
            <a:rPr lang="en-GB" b="0" i="0"/>
            <a:t>(seller’s implied undertakings as to title, etc.);</a:t>
          </a:r>
          <a:endParaRPr lang="en-US"/>
        </a:p>
      </dgm:t>
    </dgm:pt>
    <dgm:pt modelId="{7C9DCA29-E28A-4F0C-943B-4E019EEEBF13}" type="parTrans" cxnId="{05E41BCC-8844-43A8-9557-210F957F1F63}">
      <dgm:prSet/>
      <dgm:spPr/>
      <dgm:t>
        <a:bodyPr/>
        <a:lstStyle/>
        <a:p>
          <a:endParaRPr lang="en-US"/>
        </a:p>
      </dgm:t>
    </dgm:pt>
    <dgm:pt modelId="{BC1ABC2D-AF94-41E2-B90B-06F88F13CD41}" type="sibTrans" cxnId="{05E41BCC-8844-43A8-9557-210F957F1F63}">
      <dgm:prSet/>
      <dgm:spPr/>
      <dgm:t>
        <a:bodyPr/>
        <a:lstStyle/>
        <a:p>
          <a:endParaRPr lang="en-US"/>
        </a:p>
      </dgm:t>
    </dgm:pt>
    <dgm:pt modelId="{82A68DB0-9992-44CD-9A69-F15DFFDBADAD}">
      <dgm:prSet/>
      <dgm:spPr/>
      <dgm:t>
        <a:bodyPr/>
        <a:lstStyle/>
        <a:p>
          <a:r>
            <a:rPr lang="en-GB" b="0" i="0"/>
            <a:t>(b)section 8 of the Supply of Goods (Implied Terms) Act 1973 (the corresponding thing in relation to hire-purchase),</a:t>
          </a:r>
          <a:endParaRPr lang="en-US"/>
        </a:p>
      </dgm:t>
    </dgm:pt>
    <dgm:pt modelId="{4EED223F-5BEC-43C2-BA4D-EE6A71C6AAB2}" type="parTrans" cxnId="{B83C4431-A22A-4248-9F5E-C7D2DB4F74B3}">
      <dgm:prSet/>
      <dgm:spPr/>
      <dgm:t>
        <a:bodyPr/>
        <a:lstStyle/>
        <a:p>
          <a:endParaRPr lang="en-US"/>
        </a:p>
      </dgm:t>
    </dgm:pt>
    <dgm:pt modelId="{118F12DF-4E25-48FE-AEE7-61C25018D761}" type="sibTrans" cxnId="{B83C4431-A22A-4248-9F5E-C7D2DB4F74B3}">
      <dgm:prSet/>
      <dgm:spPr/>
      <dgm:t>
        <a:bodyPr/>
        <a:lstStyle/>
        <a:p>
          <a:endParaRPr lang="en-US"/>
        </a:p>
      </dgm:t>
    </dgm:pt>
    <dgm:pt modelId="{06E81313-2020-4A18-9E4C-465383E464D8}">
      <dgm:prSet/>
      <dgm:spPr/>
      <dgm:t>
        <a:bodyPr/>
        <a:lstStyle/>
        <a:p>
          <a:r>
            <a:rPr lang="en-GB" b="0" i="0"/>
            <a:t>cannot be excluded or restricted by reference to any contract term.</a:t>
          </a:r>
          <a:endParaRPr lang="en-US"/>
        </a:p>
      </dgm:t>
    </dgm:pt>
    <dgm:pt modelId="{3E962B62-A8E9-4CD4-A3DF-4E502BEA1D9F}" type="parTrans" cxnId="{47FD319F-CA8C-44CB-9131-9280C8AA912E}">
      <dgm:prSet/>
      <dgm:spPr/>
      <dgm:t>
        <a:bodyPr/>
        <a:lstStyle/>
        <a:p>
          <a:endParaRPr lang="en-US"/>
        </a:p>
      </dgm:t>
    </dgm:pt>
    <dgm:pt modelId="{B3BF97CA-D5AF-4911-8309-DB26DE8554E6}" type="sibTrans" cxnId="{47FD319F-CA8C-44CB-9131-9280C8AA912E}">
      <dgm:prSet/>
      <dgm:spPr/>
      <dgm:t>
        <a:bodyPr/>
        <a:lstStyle/>
        <a:p>
          <a:endParaRPr lang="en-US"/>
        </a:p>
      </dgm:t>
    </dgm:pt>
    <dgm:pt modelId="{93AEB341-7521-4F62-884B-27622F953F1C}">
      <dgm:prSet/>
      <dgm:spPr/>
      <dgm:t>
        <a:bodyPr/>
        <a:lstStyle/>
        <a:p>
          <a:r>
            <a:rPr lang="en-GB" b="0" i="0"/>
            <a:t>1A)Liability for breach of the obligations arising from—</a:t>
          </a:r>
          <a:endParaRPr lang="en-US"/>
        </a:p>
      </dgm:t>
    </dgm:pt>
    <dgm:pt modelId="{BC27C766-D89A-4D25-8E94-711CD2A0C0EA}" type="parTrans" cxnId="{6895E527-8E82-457F-974A-DE28F337C875}">
      <dgm:prSet/>
      <dgm:spPr/>
      <dgm:t>
        <a:bodyPr/>
        <a:lstStyle/>
        <a:p>
          <a:endParaRPr lang="en-US"/>
        </a:p>
      </dgm:t>
    </dgm:pt>
    <dgm:pt modelId="{13CAAE7D-AE01-4591-A6A8-F4DC1A83742E}" type="sibTrans" cxnId="{6895E527-8E82-457F-974A-DE28F337C875}">
      <dgm:prSet/>
      <dgm:spPr/>
      <dgm:t>
        <a:bodyPr/>
        <a:lstStyle/>
        <a:p>
          <a:endParaRPr lang="en-US"/>
        </a:p>
      </dgm:t>
    </dgm:pt>
    <dgm:pt modelId="{EDE2B21C-8CF9-4A56-83D7-3DF411D6FDB5}">
      <dgm:prSet/>
      <dgm:spPr/>
      <dgm:t>
        <a:bodyPr/>
        <a:lstStyle/>
        <a:p>
          <a:r>
            <a:rPr lang="en-GB" b="0" i="0"/>
            <a:t>(a)section 13, 14 or 15 of the 1979 Act (seller's implied undertakings as to conformity of goods with description or sample, or as to their quality or fitness for a particular purpose);</a:t>
          </a:r>
          <a:endParaRPr lang="en-US"/>
        </a:p>
      </dgm:t>
    </dgm:pt>
    <dgm:pt modelId="{3E199CC8-58B9-4B34-BEAB-8C63C3A33462}" type="parTrans" cxnId="{561AFBE4-C66C-47E2-9EF7-03D1AA64D099}">
      <dgm:prSet/>
      <dgm:spPr/>
      <dgm:t>
        <a:bodyPr/>
        <a:lstStyle/>
        <a:p>
          <a:endParaRPr lang="en-US"/>
        </a:p>
      </dgm:t>
    </dgm:pt>
    <dgm:pt modelId="{87FA18C6-42FE-4F49-8299-9BC2B7230C1E}" type="sibTrans" cxnId="{561AFBE4-C66C-47E2-9EF7-03D1AA64D099}">
      <dgm:prSet/>
      <dgm:spPr/>
      <dgm:t>
        <a:bodyPr/>
        <a:lstStyle/>
        <a:p>
          <a:endParaRPr lang="en-US"/>
        </a:p>
      </dgm:t>
    </dgm:pt>
    <dgm:pt modelId="{74FB45F7-1A22-4FBC-820A-ED38598E5D66}">
      <dgm:prSet/>
      <dgm:spPr/>
      <dgm:t>
        <a:bodyPr/>
        <a:lstStyle/>
        <a:p>
          <a:r>
            <a:rPr lang="en-GB" b="0" i="0"/>
            <a:t>(b)section 9, 10 or 11 of the 1973 Act (the corresponding things in relation to hire purchase),</a:t>
          </a:r>
          <a:endParaRPr lang="en-US"/>
        </a:p>
      </dgm:t>
    </dgm:pt>
    <dgm:pt modelId="{E3F8E697-E643-4647-93C1-9E110148C5D5}" type="parTrans" cxnId="{A6BAA1E5-58A4-49BF-9771-9DFB6AFAFF1B}">
      <dgm:prSet/>
      <dgm:spPr/>
      <dgm:t>
        <a:bodyPr/>
        <a:lstStyle/>
        <a:p>
          <a:endParaRPr lang="en-US"/>
        </a:p>
      </dgm:t>
    </dgm:pt>
    <dgm:pt modelId="{E3855E6A-10FD-4249-A299-37CFF4F140C7}" type="sibTrans" cxnId="{A6BAA1E5-58A4-49BF-9771-9DFB6AFAFF1B}">
      <dgm:prSet/>
      <dgm:spPr/>
      <dgm:t>
        <a:bodyPr/>
        <a:lstStyle/>
        <a:p>
          <a:endParaRPr lang="en-US"/>
        </a:p>
      </dgm:t>
    </dgm:pt>
    <dgm:pt modelId="{E1DBFAF0-A8A9-40A3-A666-4DDA70586F91}">
      <dgm:prSet/>
      <dgm:spPr/>
      <dgm:t>
        <a:bodyPr/>
        <a:lstStyle/>
        <a:p>
          <a:r>
            <a:rPr lang="en-GB" b="0" i="0"/>
            <a:t>cannot be excluded or restricted by reference to a contract term except in so far as the term satisfies the requirement of reasonableness.</a:t>
          </a:r>
          <a:endParaRPr lang="en-US"/>
        </a:p>
      </dgm:t>
    </dgm:pt>
    <dgm:pt modelId="{1167A269-7F9E-42A0-B438-DD27B27CD71F}" type="parTrans" cxnId="{5513C913-BA96-47AB-A3FF-F3EA407F601B}">
      <dgm:prSet/>
      <dgm:spPr/>
      <dgm:t>
        <a:bodyPr/>
        <a:lstStyle/>
        <a:p>
          <a:endParaRPr lang="en-US"/>
        </a:p>
      </dgm:t>
    </dgm:pt>
    <dgm:pt modelId="{A24E7C1E-C912-44C0-9ECD-DEA723E151DF}" type="sibTrans" cxnId="{5513C913-BA96-47AB-A3FF-F3EA407F601B}">
      <dgm:prSet/>
      <dgm:spPr/>
      <dgm:t>
        <a:bodyPr/>
        <a:lstStyle/>
        <a:p>
          <a:endParaRPr lang="en-US"/>
        </a:p>
      </dgm:t>
    </dgm:pt>
    <dgm:pt modelId="{CD94F684-E291-4064-9C57-7C3B3DE17AAC}" type="pres">
      <dgm:prSet presAssocID="{A9EAE84F-36E3-43ED-AAF5-5424F5D22F78}" presName="diagram" presStyleCnt="0">
        <dgm:presLayoutVars>
          <dgm:dir/>
          <dgm:resizeHandles val="exact"/>
        </dgm:presLayoutVars>
      </dgm:prSet>
      <dgm:spPr/>
    </dgm:pt>
    <dgm:pt modelId="{F4B71147-8564-4596-9DFA-CC4F23779AD2}" type="pres">
      <dgm:prSet presAssocID="{C9341ADE-D516-42C1-B1B4-C6AFDE6C2FC8}" presName="node" presStyleLbl="node1" presStyleIdx="0" presStyleCnt="9">
        <dgm:presLayoutVars>
          <dgm:bulletEnabled val="1"/>
        </dgm:presLayoutVars>
      </dgm:prSet>
      <dgm:spPr/>
    </dgm:pt>
    <dgm:pt modelId="{0319471B-65A9-47F1-B069-8A6409F980BB}" type="pres">
      <dgm:prSet presAssocID="{CF8268C2-CB24-423A-92B7-EFF529C4333A}" presName="sibTrans" presStyleCnt="0"/>
      <dgm:spPr/>
    </dgm:pt>
    <dgm:pt modelId="{D3F2549A-1739-47DE-832A-CF21C9190580}" type="pres">
      <dgm:prSet presAssocID="{9FB3DF1D-A54D-4BAE-B3CC-AC8CF6D0870D}" presName="node" presStyleLbl="node1" presStyleIdx="1" presStyleCnt="9">
        <dgm:presLayoutVars>
          <dgm:bulletEnabled val="1"/>
        </dgm:presLayoutVars>
      </dgm:prSet>
      <dgm:spPr/>
    </dgm:pt>
    <dgm:pt modelId="{2761B099-EB7C-4A9E-8CA2-BAEFF8CE2DB3}" type="pres">
      <dgm:prSet presAssocID="{5154A52E-4F4F-4858-B807-51987CF851F2}" presName="sibTrans" presStyleCnt="0"/>
      <dgm:spPr/>
    </dgm:pt>
    <dgm:pt modelId="{D90C0A8D-C598-4843-8B6F-39AB28DCEABD}" type="pres">
      <dgm:prSet presAssocID="{424B1528-C4F9-45D0-A9B8-808414E908CF}" presName="node" presStyleLbl="node1" presStyleIdx="2" presStyleCnt="9">
        <dgm:presLayoutVars>
          <dgm:bulletEnabled val="1"/>
        </dgm:presLayoutVars>
      </dgm:prSet>
      <dgm:spPr/>
    </dgm:pt>
    <dgm:pt modelId="{FD9C4A87-EF0B-4B39-BE78-81738C539704}" type="pres">
      <dgm:prSet presAssocID="{BC1ABC2D-AF94-41E2-B90B-06F88F13CD41}" presName="sibTrans" presStyleCnt="0"/>
      <dgm:spPr/>
    </dgm:pt>
    <dgm:pt modelId="{FDA4A358-6FA3-4EAE-8A79-06824E1FED82}" type="pres">
      <dgm:prSet presAssocID="{82A68DB0-9992-44CD-9A69-F15DFFDBADAD}" presName="node" presStyleLbl="node1" presStyleIdx="3" presStyleCnt="9">
        <dgm:presLayoutVars>
          <dgm:bulletEnabled val="1"/>
        </dgm:presLayoutVars>
      </dgm:prSet>
      <dgm:spPr/>
    </dgm:pt>
    <dgm:pt modelId="{8CAC42F5-61D7-4044-A5DC-DE098E04917E}" type="pres">
      <dgm:prSet presAssocID="{118F12DF-4E25-48FE-AEE7-61C25018D761}" presName="sibTrans" presStyleCnt="0"/>
      <dgm:spPr/>
    </dgm:pt>
    <dgm:pt modelId="{E788FABF-3D89-40A8-BCE1-A5F024CBBFE0}" type="pres">
      <dgm:prSet presAssocID="{06E81313-2020-4A18-9E4C-465383E464D8}" presName="node" presStyleLbl="node1" presStyleIdx="4" presStyleCnt="9">
        <dgm:presLayoutVars>
          <dgm:bulletEnabled val="1"/>
        </dgm:presLayoutVars>
      </dgm:prSet>
      <dgm:spPr/>
    </dgm:pt>
    <dgm:pt modelId="{EC3DA98A-9B76-4360-B58B-D3B21C2BDD89}" type="pres">
      <dgm:prSet presAssocID="{B3BF97CA-D5AF-4911-8309-DB26DE8554E6}" presName="sibTrans" presStyleCnt="0"/>
      <dgm:spPr/>
    </dgm:pt>
    <dgm:pt modelId="{52FA9F80-D6DD-49FD-8EBB-16C519277EBE}" type="pres">
      <dgm:prSet presAssocID="{93AEB341-7521-4F62-884B-27622F953F1C}" presName="node" presStyleLbl="node1" presStyleIdx="5" presStyleCnt="9">
        <dgm:presLayoutVars>
          <dgm:bulletEnabled val="1"/>
        </dgm:presLayoutVars>
      </dgm:prSet>
      <dgm:spPr/>
    </dgm:pt>
    <dgm:pt modelId="{23306859-1506-4EDD-858C-97EBF6341F49}" type="pres">
      <dgm:prSet presAssocID="{13CAAE7D-AE01-4591-A6A8-F4DC1A83742E}" presName="sibTrans" presStyleCnt="0"/>
      <dgm:spPr/>
    </dgm:pt>
    <dgm:pt modelId="{1B78F411-8F93-4FD8-B905-E62EACF21F25}" type="pres">
      <dgm:prSet presAssocID="{EDE2B21C-8CF9-4A56-83D7-3DF411D6FDB5}" presName="node" presStyleLbl="node1" presStyleIdx="6" presStyleCnt="9">
        <dgm:presLayoutVars>
          <dgm:bulletEnabled val="1"/>
        </dgm:presLayoutVars>
      </dgm:prSet>
      <dgm:spPr/>
    </dgm:pt>
    <dgm:pt modelId="{CCE2BCC6-2AC9-4F0A-B255-8320C4638371}" type="pres">
      <dgm:prSet presAssocID="{87FA18C6-42FE-4F49-8299-9BC2B7230C1E}" presName="sibTrans" presStyleCnt="0"/>
      <dgm:spPr/>
    </dgm:pt>
    <dgm:pt modelId="{1BA901BA-7ECC-464F-A04D-085F5D626590}" type="pres">
      <dgm:prSet presAssocID="{74FB45F7-1A22-4FBC-820A-ED38598E5D66}" presName="node" presStyleLbl="node1" presStyleIdx="7" presStyleCnt="9">
        <dgm:presLayoutVars>
          <dgm:bulletEnabled val="1"/>
        </dgm:presLayoutVars>
      </dgm:prSet>
      <dgm:spPr/>
    </dgm:pt>
    <dgm:pt modelId="{5D7E10AC-03EA-43CF-AC0A-4F1CB7484BDE}" type="pres">
      <dgm:prSet presAssocID="{E3855E6A-10FD-4249-A299-37CFF4F140C7}" presName="sibTrans" presStyleCnt="0"/>
      <dgm:spPr/>
    </dgm:pt>
    <dgm:pt modelId="{547066FB-C069-478D-B438-D36EC04CC310}" type="pres">
      <dgm:prSet presAssocID="{E1DBFAF0-A8A9-40A3-A666-4DDA70586F91}" presName="node" presStyleLbl="node1" presStyleIdx="8" presStyleCnt="9">
        <dgm:presLayoutVars>
          <dgm:bulletEnabled val="1"/>
        </dgm:presLayoutVars>
      </dgm:prSet>
      <dgm:spPr/>
    </dgm:pt>
  </dgm:ptLst>
  <dgm:cxnLst>
    <dgm:cxn modelId="{7EC0A806-547E-4EFD-8D9C-8566A0630E5D}" type="presOf" srcId="{9FB3DF1D-A54D-4BAE-B3CC-AC8CF6D0870D}" destId="{D3F2549A-1739-47DE-832A-CF21C9190580}" srcOrd="0" destOrd="0" presId="urn:microsoft.com/office/officeart/2005/8/layout/default"/>
    <dgm:cxn modelId="{5513C913-BA96-47AB-A3FF-F3EA407F601B}" srcId="{A9EAE84F-36E3-43ED-AAF5-5424F5D22F78}" destId="{E1DBFAF0-A8A9-40A3-A666-4DDA70586F91}" srcOrd="8" destOrd="0" parTransId="{1167A269-7F9E-42A0-B438-DD27B27CD71F}" sibTransId="{A24E7C1E-C912-44C0-9ECD-DEA723E151DF}"/>
    <dgm:cxn modelId="{6895E527-8E82-457F-974A-DE28F337C875}" srcId="{A9EAE84F-36E3-43ED-AAF5-5424F5D22F78}" destId="{93AEB341-7521-4F62-884B-27622F953F1C}" srcOrd="5" destOrd="0" parTransId="{BC27C766-D89A-4D25-8E94-711CD2A0C0EA}" sibTransId="{13CAAE7D-AE01-4591-A6A8-F4DC1A83742E}"/>
    <dgm:cxn modelId="{B83C4431-A22A-4248-9F5E-C7D2DB4F74B3}" srcId="{A9EAE84F-36E3-43ED-AAF5-5424F5D22F78}" destId="{82A68DB0-9992-44CD-9A69-F15DFFDBADAD}" srcOrd="3" destOrd="0" parTransId="{4EED223F-5BEC-43C2-BA4D-EE6A71C6AAB2}" sibTransId="{118F12DF-4E25-48FE-AEE7-61C25018D761}"/>
    <dgm:cxn modelId="{DAF4AC34-1237-463B-9604-3978FD2EC100}" type="presOf" srcId="{93AEB341-7521-4F62-884B-27622F953F1C}" destId="{52FA9F80-D6DD-49FD-8EBB-16C519277EBE}" srcOrd="0" destOrd="0" presId="urn:microsoft.com/office/officeart/2005/8/layout/default"/>
    <dgm:cxn modelId="{D18DAD3D-5FFD-4E97-A9BD-290DD536CB77}" type="presOf" srcId="{74FB45F7-1A22-4FBC-820A-ED38598E5D66}" destId="{1BA901BA-7ECC-464F-A04D-085F5D626590}" srcOrd="0" destOrd="0" presId="urn:microsoft.com/office/officeart/2005/8/layout/default"/>
    <dgm:cxn modelId="{0A997354-42C0-4717-BD09-E8C9282A6085}" type="presOf" srcId="{06E81313-2020-4A18-9E4C-465383E464D8}" destId="{E788FABF-3D89-40A8-BCE1-A5F024CBBFE0}" srcOrd="0" destOrd="0" presId="urn:microsoft.com/office/officeart/2005/8/layout/default"/>
    <dgm:cxn modelId="{ECEF6B5A-DD8D-4850-A1EF-CD2789A4EEEE}" type="presOf" srcId="{A9EAE84F-36E3-43ED-AAF5-5424F5D22F78}" destId="{CD94F684-E291-4064-9C57-7C3B3DE17AAC}" srcOrd="0" destOrd="0" presId="urn:microsoft.com/office/officeart/2005/8/layout/default"/>
    <dgm:cxn modelId="{87159790-22CF-4333-B48A-25206F5CA209}" type="presOf" srcId="{EDE2B21C-8CF9-4A56-83D7-3DF411D6FDB5}" destId="{1B78F411-8F93-4FD8-B905-E62EACF21F25}" srcOrd="0" destOrd="0" presId="urn:microsoft.com/office/officeart/2005/8/layout/default"/>
    <dgm:cxn modelId="{099D3D9D-41F2-4176-9B1D-8DE26436E2E7}" type="presOf" srcId="{C9341ADE-D516-42C1-B1B4-C6AFDE6C2FC8}" destId="{F4B71147-8564-4596-9DFA-CC4F23779AD2}" srcOrd="0" destOrd="0" presId="urn:microsoft.com/office/officeart/2005/8/layout/default"/>
    <dgm:cxn modelId="{C345C79D-54EC-4967-8CB5-EBC7DCE0946A}" srcId="{A9EAE84F-36E3-43ED-AAF5-5424F5D22F78}" destId="{C9341ADE-D516-42C1-B1B4-C6AFDE6C2FC8}" srcOrd="0" destOrd="0" parTransId="{3C75693B-FE23-4954-9457-5AA3438481EC}" sibTransId="{CF8268C2-CB24-423A-92B7-EFF529C4333A}"/>
    <dgm:cxn modelId="{47FD319F-CA8C-44CB-9131-9280C8AA912E}" srcId="{A9EAE84F-36E3-43ED-AAF5-5424F5D22F78}" destId="{06E81313-2020-4A18-9E4C-465383E464D8}" srcOrd="4" destOrd="0" parTransId="{3E962B62-A8E9-4CD4-A3DF-4E502BEA1D9F}" sibTransId="{B3BF97CA-D5AF-4911-8309-DB26DE8554E6}"/>
    <dgm:cxn modelId="{AD96EBA7-FCCD-42BC-8BD1-08C622AA6462}" srcId="{A9EAE84F-36E3-43ED-AAF5-5424F5D22F78}" destId="{9FB3DF1D-A54D-4BAE-B3CC-AC8CF6D0870D}" srcOrd="1" destOrd="0" parTransId="{B3E39797-5BDD-4E96-81D1-59C4EF905E85}" sibTransId="{5154A52E-4F4F-4858-B807-51987CF851F2}"/>
    <dgm:cxn modelId="{766DBDB4-2548-4E66-98FC-8D384525F458}" type="presOf" srcId="{82A68DB0-9992-44CD-9A69-F15DFFDBADAD}" destId="{FDA4A358-6FA3-4EAE-8A79-06824E1FED82}" srcOrd="0" destOrd="0" presId="urn:microsoft.com/office/officeart/2005/8/layout/default"/>
    <dgm:cxn modelId="{BCDBA1B6-7A9A-493E-8B8B-B703F22B3E92}" type="presOf" srcId="{E1DBFAF0-A8A9-40A3-A666-4DDA70586F91}" destId="{547066FB-C069-478D-B438-D36EC04CC310}" srcOrd="0" destOrd="0" presId="urn:microsoft.com/office/officeart/2005/8/layout/default"/>
    <dgm:cxn modelId="{05E41BCC-8844-43A8-9557-210F957F1F63}" srcId="{A9EAE84F-36E3-43ED-AAF5-5424F5D22F78}" destId="{424B1528-C4F9-45D0-A9B8-808414E908CF}" srcOrd="2" destOrd="0" parTransId="{7C9DCA29-E28A-4F0C-943B-4E019EEEBF13}" sibTransId="{BC1ABC2D-AF94-41E2-B90B-06F88F13CD41}"/>
    <dgm:cxn modelId="{561AFBE4-C66C-47E2-9EF7-03D1AA64D099}" srcId="{A9EAE84F-36E3-43ED-AAF5-5424F5D22F78}" destId="{EDE2B21C-8CF9-4A56-83D7-3DF411D6FDB5}" srcOrd="6" destOrd="0" parTransId="{3E199CC8-58B9-4B34-BEAB-8C63C3A33462}" sibTransId="{87FA18C6-42FE-4F49-8299-9BC2B7230C1E}"/>
    <dgm:cxn modelId="{A6BAA1E5-58A4-49BF-9771-9DFB6AFAFF1B}" srcId="{A9EAE84F-36E3-43ED-AAF5-5424F5D22F78}" destId="{74FB45F7-1A22-4FBC-820A-ED38598E5D66}" srcOrd="7" destOrd="0" parTransId="{E3F8E697-E643-4647-93C1-9E110148C5D5}" sibTransId="{E3855E6A-10FD-4249-A299-37CFF4F140C7}"/>
    <dgm:cxn modelId="{08403AF3-C810-4A9A-AECB-5EC64154A32F}" type="presOf" srcId="{424B1528-C4F9-45D0-A9B8-808414E908CF}" destId="{D90C0A8D-C598-4843-8B6F-39AB28DCEABD}" srcOrd="0" destOrd="0" presId="urn:microsoft.com/office/officeart/2005/8/layout/default"/>
    <dgm:cxn modelId="{9A54091C-E278-4A2C-AA90-67926AFB816C}" type="presParOf" srcId="{CD94F684-E291-4064-9C57-7C3B3DE17AAC}" destId="{F4B71147-8564-4596-9DFA-CC4F23779AD2}" srcOrd="0" destOrd="0" presId="urn:microsoft.com/office/officeart/2005/8/layout/default"/>
    <dgm:cxn modelId="{0547D31F-8AFD-4E0B-8C72-C934DC77616C}" type="presParOf" srcId="{CD94F684-E291-4064-9C57-7C3B3DE17AAC}" destId="{0319471B-65A9-47F1-B069-8A6409F980BB}" srcOrd="1" destOrd="0" presId="urn:microsoft.com/office/officeart/2005/8/layout/default"/>
    <dgm:cxn modelId="{E9441128-4F2A-49D8-8E05-D22F2BF42DE4}" type="presParOf" srcId="{CD94F684-E291-4064-9C57-7C3B3DE17AAC}" destId="{D3F2549A-1739-47DE-832A-CF21C9190580}" srcOrd="2" destOrd="0" presId="urn:microsoft.com/office/officeart/2005/8/layout/default"/>
    <dgm:cxn modelId="{97845B7F-37FC-4249-A94D-A10440EB276A}" type="presParOf" srcId="{CD94F684-E291-4064-9C57-7C3B3DE17AAC}" destId="{2761B099-EB7C-4A9E-8CA2-BAEFF8CE2DB3}" srcOrd="3" destOrd="0" presId="urn:microsoft.com/office/officeart/2005/8/layout/default"/>
    <dgm:cxn modelId="{4FC3D997-67C8-4068-BFF8-ABCA6FE80F5A}" type="presParOf" srcId="{CD94F684-E291-4064-9C57-7C3B3DE17AAC}" destId="{D90C0A8D-C598-4843-8B6F-39AB28DCEABD}" srcOrd="4" destOrd="0" presId="urn:microsoft.com/office/officeart/2005/8/layout/default"/>
    <dgm:cxn modelId="{67B147C0-8711-45D2-A228-51E91EA230D5}" type="presParOf" srcId="{CD94F684-E291-4064-9C57-7C3B3DE17AAC}" destId="{FD9C4A87-EF0B-4B39-BE78-81738C539704}" srcOrd="5" destOrd="0" presId="urn:microsoft.com/office/officeart/2005/8/layout/default"/>
    <dgm:cxn modelId="{5CD66341-3872-49C5-BEB2-9DCE01E86BE9}" type="presParOf" srcId="{CD94F684-E291-4064-9C57-7C3B3DE17AAC}" destId="{FDA4A358-6FA3-4EAE-8A79-06824E1FED82}" srcOrd="6" destOrd="0" presId="urn:microsoft.com/office/officeart/2005/8/layout/default"/>
    <dgm:cxn modelId="{C4CEFA7A-25B0-472D-9B1D-C34D529579CC}" type="presParOf" srcId="{CD94F684-E291-4064-9C57-7C3B3DE17AAC}" destId="{8CAC42F5-61D7-4044-A5DC-DE098E04917E}" srcOrd="7" destOrd="0" presId="urn:microsoft.com/office/officeart/2005/8/layout/default"/>
    <dgm:cxn modelId="{309E94D6-10B0-4E24-AD65-90D22A5DBCDD}" type="presParOf" srcId="{CD94F684-E291-4064-9C57-7C3B3DE17AAC}" destId="{E788FABF-3D89-40A8-BCE1-A5F024CBBFE0}" srcOrd="8" destOrd="0" presId="urn:microsoft.com/office/officeart/2005/8/layout/default"/>
    <dgm:cxn modelId="{5290777B-FDDD-45AB-A161-3F60B9C8B1FD}" type="presParOf" srcId="{CD94F684-E291-4064-9C57-7C3B3DE17AAC}" destId="{EC3DA98A-9B76-4360-B58B-D3B21C2BDD89}" srcOrd="9" destOrd="0" presId="urn:microsoft.com/office/officeart/2005/8/layout/default"/>
    <dgm:cxn modelId="{2AE64D3B-9D88-4634-9894-17188DEB21A0}" type="presParOf" srcId="{CD94F684-E291-4064-9C57-7C3B3DE17AAC}" destId="{52FA9F80-D6DD-49FD-8EBB-16C519277EBE}" srcOrd="10" destOrd="0" presId="urn:microsoft.com/office/officeart/2005/8/layout/default"/>
    <dgm:cxn modelId="{DEC1728D-0C00-4174-B838-CF9D124D4A52}" type="presParOf" srcId="{CD94F684-E291-4064-9C57-7C3B3DE17AAC}" destId="{23306859-1506-4EDD-858C-97EBF6341F49}" srcOrd="11" destOrd="0" presId="urn:microsoft.com/office/officeart/2005/8/layout/default"/>
    <dgm:cxn modelId="{9F132B42-27B4-47C6-BAED-94B838438568}" type="presParOf" srcId="{CD94F684-E291-4064-9C57-7C3B3DE17AAC}" destId="{1B78F411-8F93-4FD8-B905-E62EACF21F25}" srcOrd="12" destOrd="0" presId="urn:microsoft.com/office/officeart/2005/8/layout/default"/>
    <dgm:cxn modelId="{66D75E67-4575-4024-B074-4A914A1DB7AC}" type="presParOf" srcId="{CD94F684-E291-4064-9C57-7C3B3DE17AAC}" destId="{CCE2BCC6-2AC9-4F0A-B255-8320C4638371}" srcOrd="13" destOrd="0" presId="urn:microsoft.com/office/officeart/2005/8/layout/default"/>
    <dgm:cxn modelId="{67070C73-F098-45BB-8DA7-34FEE584F63F}" type="presParOf" srcId="{CD94F684-E291-4064-9C57-7C3B3DE17AAC}" destId="{1BA901BA-7ECC-464F-A04D-085F5D626590}" srcOrd="14" destOrd="0" presId="urn:microsoft.com/office/officeart/2005/8/layout/default"/>
    <dgm:cxn modelId="{26C38759-577D-4AE0-BE23-34C186B9EAB1}" type="presParOf" srcId="{CD94F684-E291-4064-9C57-7C3B3DE17AAC}" destId="{5D7E10AC-03EA-43CF-AC0A-4F1CB7484BDE}" srcOrd="15" destOrd="0" presId="urn:microsoft.com/office/officeart/2005/8/layout/default"/>
    <dgm:cxn modelId="{B569B1AF-EC3B-493D-B25C-290AE1EA0EEB}" type="presParOf" srcId="{CD94F684-E291-4064-9C57-7C3B3DE17AAC}" destId="{547066FB-C069-478D-B438-D36EC04CC310}"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09B8585-2AE5-40C5-8F2A-242C0B474ED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801F907-0C6C-421F-A404-38B1C6E52812}">
      <dgm:prSet/>
      <dgm:spPr/>
      <dgm:t>
        <a:bodyPr/>
        <a:lstStyle/>
        <a:p>
          <a:r>
            <a:rPr lang="en-GB" b="1" i="0" dirty="0"/>
            <a:t>7. Miscellaneous contracts under which goods pass.</a:t>
          </a:r>
          <a:endParaRPr lang="en-US" dirty="0"/>
        </a:p>
      </dgm:t>
    </dgm:pt>
    <dgm:pt modelId="{F4977E53-B91D-47EE-8AE9-053918A23E42}" type="parTrans" cxnId="{FAFF51D1-AF23-48A5-8297-DF4192D2B64B}">
      <dgm:prSet/>
      <dgm:spPr/>
      <dgm:t>
        <a:bodyPr/>
        <a:lstStyle/>
        <a:p>
          <a:endParaRPr lang="en-US"/>
        </a:p>
      </dgm:t>
    </dgm:pt>
    <dgm:pt modelId="{601F5706-203A-4964-AAB1-31DBCA273286}" type="sibTrans" cxnId="{FAFF51D1-AF23-48A5-8297-DF4192D2B64B}">
      <dgm:prSet/>
      <dgm:spPr/>
      <dgm:t>
        <a:bodyPr/>
        <a:lstStyle/>
        <a:p>
          <a:endParaRPr lang="en-US"/>
        </a:p>
      </dgm:t>
    </dgm:pt>
    <dgm:pt modelId="{99551748-91A6-49C0-8470-41331971B334}">
      <dgm:prSet/>
      <dgm:spPr/>
      <dgm:t>
        <a:bodyPr/>
        <a:lstStyle/>
        <a:p>
          <a:r>
            <a:rPr lang="en-GB" b="0" i="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a:p>
      </dgm:t>
    </dgm:pt>
    <dgm:pt modelId="{128DA2A4-C81E-4928-9544-2AB8EBB2D7B4}" type="parTrans" cxnId="{7258657A-02ED-43E6-B362-9312D4F50EE2}">
      <dgm:prSet/>
      <dgm:spPr/>
      <dgm:t>
        <a:bodyPr/>
        <a:lstStyle/>
        <a:p>
          <a:endParaRPr lang="en-US"/>
        </a:p>
      </dgm:t>
    </dgm:pt>
    <dgm:pt modelId="{7275036B-5C83-4F4B-B045-6D6E2F4E4FC3}" type="sibTrans" cxnId="{7258657A-02ED-43E6-B362-9312D4F50EE2}">
      <dgm:prSet/>
      <dgm:spPr/>
      <dgm:t>
        <a:bodyPr/>
        <a:lstStyle/>
        <a:p>
          <a:endParaRPr lang="en-US"/>
        </a:p>
      </dgm:t>
    </dgm:pt>
    <dgm:pt modelId="{22016E61-048D-49EB-BD71-5D3577A7A504}">
      <dgm:prSet/>
      <dgm:spPr/>
      <dgm:t>
        <a:bodyPr/>
        <a:lstStyle/>
        <a:p>
          <a:r>
            <a:rPr lang="en-GB" b="0" i="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a:p>
      </dgm:t>
    </dgm:pt>
    <dgm:pt modelId="{30803E07-5D46-4CF9-84AB-E1951A6AFA44}" type="parTrans" cxnId="{01587642-FC32-4468-B345-158A79D7ED1B}">
      <dgm:prSet/>
      <dgm:spPr/>
      <dgm:t>
        <a:bodyPr/>
        <a:lstStyle/>
        <a:p>
          <a:endParaRPr lang="en-US"/>
        </a:p>
      </dgm:t>
    </dgm:pt>
    <dgm:pt modelId="{F5066D00-1662-4448-8C6F-4CA6C23A3F98}" type="sibTrans" cxnId="{01587642-FC32-4468-B345-158A79D7ED1B}">
      <dgm:prSet/>
      <dgm:spPr/>
      <dgm:t>
        <a:bodyPr/>
        <a:lstStyle/>
        <a:p>
          <a:endParaRPr lang="en-US"/>
        </a:p>
      </dgm:t>
    </dgm:pt>
    <dgm:pt modelId="{8BA11EB5-E805-4A72-BE20-AC89B8DEED8C}">
      <dgm:prSet/>
      <dgm:spPr/>
      <dgm:t>
        <a:bodyPr/>
        <a:lstStyle/>
        <a:p>
          <a:r>
            <a:rPr lang="en-GB" b="0" i="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a:p>
      </dgm:t>
    </dgm:pt>
    <dgm:pt modelId="{1D73CA4B-C0E0-4D53-9B9C-2697349190BD}" type="parTrans" cxnId="{552AC591-6283-4B19-9CA0-6D20FCEC921D}">
      <dgm:prSet/>
      <dgm:spPr/>
      <dgm:t>
        <a:bodyPr/>
        <a:lstStyle/>
        <a:p>
          <a:endParaRPr lang="en-US"/>
        </a:p>
      </dgm:t>
    </dgm:pt>
    <dgm:pt modelId="{3D200819-B510-42FE-B2D0-B0F4282DFDE0}" type="sibTrans" cxnId="{552AC591-6283-4B19-9CA0-6D20FCEC921D}">
      <dgm:prSet/>
      <dgm:spPr/>
      <dgm:t>
        <a:bodyPr/>
        <a:lstStyle/>
        <a:p>
          <a:endParaRPr lang="en-US"/>
        </a:p>
      </dgm:t>
    </dgm:pt>
    <dgm:pt modelId="{929B8CC9-458F-466E-9AA0-B77FF3B50E8E}" type="pres">
      <dgm:prSet presAssocID="{E09B8585-2AE5-40C5-8F2A-242C0B474EDF}" presName="outerComposite" presStyleCnt="0">
        <dgm:presLayoutVars>
          <dgm:chMax val="5"/>
          <dgm:dir/>
          <dgm:resizeHandles val="exact"/>
        </dgm:presLayoutVars>
      </dgm:prSet>
      <dgm:spPr/>
    </dgm:pt>
    <dgm:pt modelId="{D89B6117-1542-4D9F-9909-2F5A1A9AB3B4}" type="pres">
      <dgm:prSet presAssocID="{E09B8585-2AE5-40C5-8F2A-242C0B474EDF}" presName="dummyMaxCanvas" presStyleCnt="0">
        <dgm:presLayoutVars/>
      </dgm:prSet>
      <dgm:spPr/>
    </dgm:pt>
    <dgm:pt modelId="{4AAA78D5-7051-479C-B46D-56BD7DE83186}" type="pres">
      <dgm:prSet presAssocID="{E09B8585-2AE5-40C5-8F2A-242C0B474EDF}" presName="FourNodes_1" presStyleLbl="node1" presStyleIdx="0" presStyleCnt="4">
        <dgm:presLayoutVars>
          <dgm:bulletEnabled val="1"/>
        </dgm:presLayoutVars>
      </dgm:prSet>
      <dgm:spPr/>
    </dgm:pt>
    <dgm:pt modelId="{C377CEA0-E363-4CD0-9EEF-3D7612BA84E3}" type="pres">
      <dgm:prSet presAssocID="{E09B8585-2AE5-40C5-8F2A-242C0B474EDF}" presName="FourNodes_2" presStyleLbl="node1" presStyleIdx="1" presStyleCnt="4">
        <dgm:presLayoutVars>
          <dgm:bulletEnabled val="1"/>
        </dgm:presLayoutVars>
      </dgm:prSet>
      <dgm:spPr/>
    </dgm:pt>
    <dgm:pt modelId="{6EAA7880-7F22-45F7-BC82-AA81A31B38EB}" type="pres">
      <dgm:prSet presAssocID="{E09B8585-2AE5-40C5-8F2A-242C0B474EDF}" presName="FourNodes_3" presStyleLbl="node1" presStyleIdx="2" presStyleCnt="4">
        <dgm:presLayoutVars>
          <dgm:bulletEnabled val="1"/>
        </dgm:presLayoutVars>
      </dgm:prSet>
      <dgm:spPr/>
    </dgm:pt>
    <dgm:pt modelId="{0B45D79E-09D9-4DE3-9044-654E184A4D13}" type="pres">
      <dgm:prSet presAssocID="{E09B8585-2AE5-40C5-8F2A-242C0B474EDF}" presName="FourNodes_4" presStyleLbl="node1" presStyleIdx="3" presStyleCnt="4">
        <dgm:presLayoutVars>
          <dgm:bulletEnabled val="1"/>
        </dgm:presLayoutVars>
      </dgm:prSet>
      <dgm:spPr/>
    </dgm:pt>
    <dgm:pt modelId="{448ADC21-1D8F-4EF2-8682-A61B74C9D18A}" type="pres">
      <dgm:prSet presAssocID="{E09B8585-2AE5-40C5-8F2A-242C0B474EDF}" presName="FourConn_1-2" presStyleLbl="fgAccFollowNode1" presStyleIdx="0" presStyleCnt="3">
        <dgm:presLayoutVars>
          <dgm:bulletEnabled val="1"/>
        </dgm:presLayoutVars>
      </dgm:prSet>
      <dgm:spPr/>
    </dgm:pt>
    <dgm:pt modelId="{4BA3594A-D9BD-4489-BC92-6C983B1FC3F9}" type="pres">
      <dgm:prSet presAssocID="{E09B8585-2AE5-40C5-8F2A-242C0B474EDF}" presName="FourConn_2-3" presStyleLbl="fgAccFollowNode1" presStyleIdx="1" presStyleCnt="3">
        <dgm:presLayoutVars>
          <dgm:bulletEnabled val="1"/>
        </dgm:presLayoutVars>
      </dgm:prSet>
      <dgm:spPr/>
    </dgm:pt>
    <dgm:pt modelId="{9C7E8A24-CEE6-4087-B8F3-49ABC734285C}" type="pres">
      <dgm:prSet presAssocID="{E09B8585-2AE5-40C5-8F2A-242C0B474EDF}" presName="FourConn_3-4" presStyleLbl="fgAccFollowNode1" presStyleIdx="2" presStyleCnt="3">
        <dgm:presLayoutVars>
          <dgm:bulletEnabled val="1"/>
        </dgm:presLayoutVars>
      </dgm:prSet>
      <dgm:spPr/>
    </dgm:pt>
    <dgm:pt modelId="{A26086F3-82CD-4DAE-8575-D9C6F9B0753C}" type="pres">
      <dgm:prSet presAssocID="{E09B8585-2AE5-40C5-8F2A-242C0B474EDF}" presName="FourNodes_1_text" presStyleLbl="node1" presStyleIdx="3" presStyleCnt="4">
        <dgm:presLayoutVars>
          <dgm:bulletEnabled val="1"/>
        </dgm:presLayoutVars>
      </dgm:prSet>
      <dgm:spPr/>
    </dgm:pt>
    <dgm:pt modelId="{4FB3CE63-B433-41CE-A38B-EF61BF9BC603}" type="pres">
      <dgm:prSet presAssocID="{E09B8585-2AE5-40C5-8F2A-242C0B474EDF}" presName="FourNodes_2_text" presStyleLbl="node1" presStyleIdx="3" presStyleCnt="4">
        <dgm:presLayoutVars>
          <dgm:bulletEnabled val="1"/>
        </dgm:presLayoutVars>
      </dgm:prSet>
      <dgm:spPr/>
    </dgm:pt>
    <dgm:pt modelId="{85B40587-6C99-438E-9955-DDD197503D73}" type="pres">
      <dgm:prSet presAssocID="{E09B8585-2AE5-40C5-8F2A-242C0B474EDF}" presName="FourNodes_3_text" presStyleLbl="node1" presStyleIdx="3" presStyleCnt="4">
        <dgm:presLayoutVars>
          <dgm:bulletEnabled val="1"/>
        </dgm:presLayoutVars>
      </dgm:prSet>
      <dgm:spPr/>
    </dgm:pt>
    <dgm:pt modelId="{1175C54B-86A2-480A-A2E3-F3E19A0AEBF7}" type="pres">
      <dgm:prSet presAssocID="{E09B8585-2AE5-40C5-8F2A-242C0B474EDF}" presName="FourNodes_4_text" presStyleLbl="node1" presStyleIdx="3" presStyleCnt="4">
        <dgm:presLayoutVars>
          <dgm:bulletEnabled val="1"/>
        </dgm:presLayoutVars>
      </dgm:prSet>
      <dgm:spPr/>
    </dgm:pt>
  </dgm:ptLst>
  <dgm:cxnLst>
    <dgm:cxn modelId="{E8DCDB09-BA56-4395-B87C-CF0EA502CA1A}" type="presOf" srcId="{601F5706-203A-4964-AAB1-31DBCA273286}" destId="{448ADC21-1D8F-4EF2-8682-A61B74C9D18A}" srcOrd="0" destOrd="0" presId="urn:microsoft.com/office/officeart/2005/8/layout/vProcess5"/>
    <dgm:cxn modelId="{8BC02410-F209-4224-B8E2-3FD358AE9560}" type="presOf" srcId="{22016E61-048D-49EB-BD71-5D3577A7A504}" destId="{6EAA7880-7F22-45F7-BC82-AA81A31B38EB}" srcOrd="0" destOrd="0" presId="urn:microsoft.com/office/officeart/2005/8/layout/vProcess5"/>
    <dgm:cxn modelId="{AD6BBA2E-6AD8-4914-B31B-508C34BAD8E7}" type="presOf" srcId="{C801F907-0C6C-421F-A404-38B1C6E52812}" destId="{A26086F3-82CD-4DAE-8575-D9C6F9B0753C}" srcOrd="1" destOrd="0" presId="urn:microsoft.com/office/officeart/2005/8/layout/vProcess5"/>
    <dgm:cxn modelId="{797FA041-B5CD-4F27-A88F-5EE90FECFBA6}" type="presOf" srcId="{7275036B-5C83-4F4B-B045-6D6E2F4E4FC3}" destId="{4BA3594A-D9BD-4489-BC92-6C983B1FC3F9}" srcOrd="0" destOrd="0" presId="urn:microsoft.com/office/officeart/2005/8/layout/vProcess5"/>
    <dgm:cxn modelId="{01587642-FC32-4468-B345-158A79D7ED1B}" srcId="{E09B8585-2AE5-40C5-8F2A-242C0B474EDF}" destId="{22016E61-048D-49EB-BD71-5D3577A7A504}" srcOrd="2" destOrd="0" parTransId="{30803E07-5D46-4CF9-84AB-E1951A6AFA44}" sibTransId="{F5066D00-1662-4448-8C6F-4CA6C23A3F98}"/>
    <dgm:cxn modelId="{266D5167-C1D7-45D8-A190-37F4E670F777}" type="presOf" srcId="{F5066D00-1662-4448-8C6F-4CA6C23A3F98}" destId="{9C7E8A24-CEE6-4087-B8F3-49ABC734285C}" srcOrd="0" destOrd="0" presId="urn:microsoft.com/office/officeart/2005/8/layout/vProcess5"/>
    <dgm:cxn modelId="{D655FD47-6045-49CA-B236-B0EBF6A5D84A}" type="presOf" srcId="{8BA11EB5-E805-4A72-BE20-AC89B8DEED8C}" destId="{1175C54B-86A2-480A-A2E3-F3E19A0AEBF7}" srcOrd="1" destOrd="0" presId="urn:microsoft.com/office/officeart/2005/8/layout/vProcess5"/>
    <dgm:cxn modelId="{6A4C6F75-8F45-4756-8ADC-58AFF88D60E6}" type="presOf" srcId="{8BA11EB5-E805-4A72-BE20-AC89B8DEED8C}" destId="{0B45D79E-09D9-4DE3-9044-654E184A4D13}" srcOrd="0" destOrd="0" presId="urn:microsoft.com/office/officeart/2005/8/layout/vProcess5"/>
    <dgm:cxn modelId="{7258657A-02ED-43E6-B362-9312D4F50EE2}" srcId="{E09B8585-2AE5-40C5-8F2A-242C0B474EDF}" destId="{99551748-91A6-49C0-8470-41331971B334}" srcOrd="1" destOrd="0" parTransId="{128DA2A4-C81E-4928-9544-2AB8EBB2D7B4}" sibTransId="{7275036B-5C83-4F4B-B045-6D6E2F4E4FC3}"/>
    <dgm:cxn modelId="{552AC591-6283-4B19-9CA0-6D20FCEC921D}" srcId="{E09B8585-2AE5-40C5-8F2A-242C0B474EDF}" destId="{8BA11EB5-E805-4A72-BE20-AC89B8DEED8C}" srcOrd="3" destOrd="0" parTransId="{1D73CA4B-C0E0-4D53-9B9C-2697349190BD}" sibTransId="{3D200819-B510-42FE-B2D0-B0F4282DFDE0}"/>
    <dgm:cxn modelId="{FAFF51D1-AF23-48A5-8297-DF4192D2B64B}" srcId="{E09B8585-2AE5-40C5-8F2A-242C0B474EDF}" destId="{C801F907-0C6C-421F-A404-38B1C6E52812}" srcOrd="0" destOrd="0" parTransId="{F4977E53-B91D-47EE-8AE9-053918A23E42}" sibTransId="{601F5706-203A-4964-AAB1-31DBCA273286}"/>
    <dgm:cxn modelId="{30D154D4-5380-4EB9-B4A0-F04DCBAAC694}" type="presOf" srcId="{22016E61-048D-49EB-BD71-5D3577A7A504}" destId="{85B40587-6C99-438E-9955-DDD197503D73}" srcOrd="1" destOrd="0" presId="urn:microsoft.com/office/officeart/2005/8/layout/vProcess5"/>
    <dgm:cxn modelId="{8CCBE1DA-DD7F-4B4E-B46C-E9D13375F27B}" type="presOf" srcId="{C801F907-0C6C-421F-A404-38B1C6E52812}" destId="{4AAA78D5-7051-479C-B46D-56BD7DE83186}" srcOrd="0" destOrd="0" presId="urn:microsoft.com/office/officeart/2005/8/layout/vProcess5"/>
    <dgm:cxn modelId="{0E5B41EC-7971-4AFC-8850-1E9C6759014A}" type="presOf" srcId="{99551748-91A6-49C0-8470-41331971B334}" destId="{C377CEA0-E363-4CD0-9EEF-3D7612BA84E3}" srcOrd="0" destOrd="0" presId="urn:microsoft.com/office/officeart/2005/8/layout/vProcess5"/>
    <dgm:cxn modelId="{CF0783F2-F296-4BCC-920C-B20DEC5BB0BB}" type="presOf" srcId="{99551748-91A6-49C0-8470-41331971B334}" destId="{4FB3CE63-B433-41CE-A38B-EF61BF9BC603}" srcOrd="1" destOrd="0" presId="urn:microsoft.com/office/officeart/2005/8/layout/vProcess5"/>
    <dgm:cxn modelId="{ABC598FB-0AE4-4036-9A42-E349E26560E1}" type="presOf" srcId="{E09B8585-2AE5-40C5-8F2A-242C0B474EDF}" destId="{929B8CC9-458F-466E-9AA0-B77FF3B50E8E}" srcOrd="0" destOrd="0" presId="urn:microsoft.com/office/officeart/2005/8/layout/vProcess5"/>
    <dgm:cxn modelId="{C8186F9D-255A-4B0F-B92E-02FD430B4F96}" type="presParOf" srcId="{929B8CC9-458F-466E-9AA0-B77FF3B50E8E}" destId="{D89B6117-1542-4D9F-9909-2F5A1A9AB3B4}" srcOrd="0" destOrd="0" presId="urn:microsoft.com/office/officeart/2005/8/layout/vProcess5"/>
    <dgm:cxn modelId="{0D121746-4E3A-457A-884C-2DD3A3E52B1F}" type="presParOf" srcId="{929B8CC9-458F-466E-9AA0-B77FF3B50E8E}" destId="{4AAA78D5-7051-479C-B46D-56BD7DE83186}" srcOrd="1" destOrd="0" presId="urn:microsoft.com/office/officeart/2005/8/layout/vProcess5"/>
    <dgm:cxn modelId="{2F79FE1E-64F8-4A7A-8BAE-F93F361189C3}" type="presParOf" srcId="{929B8CC9-458F-466E-9AA0-B77FF3B50E8E}" destId="{C377CEA0-E363-4CD0-9EEF-3D7612BA84E3}" srcOrd="2" destOrd="0" presId="urn:microsoft.com/office/officeart/2005/8/layout/vProcess5"/>
    <dgm:cxn modelId="{4CCC2368-5B70-40E9-A7F7-6275F70C8C68}" type="presParOf" srcId="{929B8CC9-458F-466E-9AA0-B77FF3B50E8E}" destId="{6EAA7880-7F22-45F7-BC82-AA81A31B38EB}" srcOrd="3" destOrd="0" presId="urn:microsoft.com/office/officeart/2005/8/layout/vProcess5"/>
    <dgm:cxn modelId="{0243C746-D8DC-4F78-8D28-F45F9288DBDC}" type="presParOf" srcId="{929B8CC9-458F-466E-9AA0-B77FF3B50E8E}" destId="{0B45D79E-09D9-4DE3-9044-654E184A4D13}" srcOrd="4" destOrd="0" presId="urn:microsoft.com/office/officeart/2005/8/layout/vProcess5"/>
    <dgm:cxn modelId="{9DB29B7F-6D67-4CAE-847C-7D3D6A5E87E0}" type="presParOf" srcId="{929B8CC9-458F-466E-9AA0-B77FF3B50E8E}" destId="{448ADC21-1D8F-4EF2-8682-A61B74C9D18A}" srcOrd="5" destOrd="0" presId="urn:microsoft.com/office/officeart/2005/8/layout/vProcess5"/>
    <dgm:cxn modelId="{C417AAE4-78D9-4FF3-971D-DE9DD447405F}" type="presParOf" srcId="{929B8CC9-458F-466E-9AA0-B77FF3B50E8E}" destId="{4BA3594A-D9BD-4489-BC92-6C983B1FC3F9}" srcOrd="6" destOrd="0" presId="urn:microsoft.com/office/officeart/2005/8/layout/vProcess5"/>
    <dgm:cxn modelId="{6607C147-9919-4ADA-8E6D-671EABB01D66}" type="presParOf" srcId="{929B8CC9-458F-466E-9AA0-B77FF3B50E8E}" destId="{9C7E8A24-CEE6-4087-B8F3-49ABC734285C}" srcOrd="7" destOrd="0" presId="urn:microsoft.com/office/officeart/2005/8/layout/vProcess5"/>
    <dgm:cxn modelId="{BC8549E9-DA8B-4CC9-871D-0732201B5301}" type="presParOf" srcId="{929B8CC9-458F-466E-9AA0-B77FF3B50E8E}" destId="{A26086F3-82CD-4DAE-8575-D9C6F9B0753C}" srcOrd="8" destOrd="0" presId="urn:microsoft.com/office/officeart/2005/8/layout/vProcess5"/>
    <dgm:cxn modelId="{B31E1238-A057-49D4-B61B-683923E6D16B}" type="presParOf" srcId="{929B8CC9-458F-466E-9AA0-B77FF3B50E8E}" destId="{4FB3CE63-B433-41CE-A38B-EF61BF9BC603}" srcOrd="9" destOrd="0" presId="urn:microsoft.com/office/officeart/2005/8/layout/vProcess5"/>
    <dgm:cxn modelId="{CF3A8539-8511-4BC0-B951-2C23E76FA9F4}" type="presParOf" srcId="{929B8CC9-458F-466E-9AA0-B77FF3B50E8E}" destId="{85B40587-6C99-438E-9955-DDD197503D73}" srcOrd="10" destOrd="0" presId="urn:microsoft.com/office/officeart/2005/8/layout/vProcess5"/>
    <dgm:cxn modelId="{4AB41FED-AD16-4892-A9A9-BDA76312B71B}" type="presParOf" srcId="{929B8CC9-458F-466E-9AA0-B77FF3B50E8E}" destId="{1175C54B-86A2-480A-A2E3-F3E19A0AEBF7}"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AD46959-25A8-43C6-888F-4E9788F15D3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BBA964-6344-4337-A00B-C1B0F17F2E2F}">
      <dgm:prSet/>
      <dgm:spPr/>
      <dgm:t>
        <a:bodyPr/>
        <a:lstStyle/>
        <a:p>
          <a:r>
            <a:rPr lang="en-GB" b="1" i="0"/>
            <a:t>8- Misrepresentation.</a:t>
          </a:r>
          <a:endParaRPr lang="en-US"/>
        </a:p>
      </dgm:t>
    </dgm:pt>
    <dgm:pt modelId="{BD65C39D-B2F8-47B0-A977-440ECCF2C120}" type="parTrans" cxnId="{74F6AF39-DBE8-4B6F-86BA-ADCB71C75E00}">
      <dgm:prSet/>
      <dgm:spPr/>
      <dgm:t>
        <a:bodyPr/>
        <a:lstStyle/>
        <a:p>
          <a:endParaRPr lang="en-US"/>
        </a:p>
      </dgm:t>
    </dgm:pt>
    <dgm:pt modelId="{5AC5E979-D9B3-438F-8D88-7E918FADF8EA}" type="sibTrans" cxnId="{74F6AF39-DBE8-4B6F-86BA-ADCB71C75E00}">
      <dgm:prSet/>
      <dgm:spPr/>
      <dgm:t>
        <a:bodyPr/>
        <a:lstStyle/>
        <a:p>
          <a:endParaRPr lang="en-US"/>
        </a:p>
      </dgm:t>
    </dgm:pt>
    <dgm:pt modelId="{554510FA-86B1-4506-BF2B-1CA4ACD10C5A}">
      <dgm:prSet/>
      <dgm:spPr/>
      <dgm:t>
        <a:bodyPr/>
        <a:lstStyle/>
        <a:p>
          <a:r>
            <a:rPr lang="en-GB" b="0" i="0"/>
            <a:t>(1)In the Misrepresentation Act 1967, the following is substituted for section 3—</a:t>
          </a:r>
          <a:endParaRPr lang="en-US"/>
        </a:p>
      </dgm:t>
    </dgm:pt>
    <dgm:pt modelId="{0AF2A98B-D79B-4189-80B2-396464174C43}" type="parTrans" cxnId="{EBAA9228-E1DA-4673-B8DA-69CF10FC9779}">
      <dgm:prSet/>
      <dgm:spPr/>
      <dgm:t>
        <a:bodyPr/>
        <a:lstStyle/>
        <a:p>
          <a:endParaRPr lang="en-US"/>
        </a:p>
      </dgm:t>
    </dgm:pt>
    <dgm:pt modelId="{DAD1808E-DE25-459B-9907-40FEE4072702}" type="sibTrans" cxnId="{EBAA9228-E1DA-4673-B8DA-69CF10FC9779}">
      <dgm:prSet/>
      <dgm:spPr/>
      <dgm:t>
        <a:bodyPr/>
        <a:lstStyle/>
        <a:p>
          <a:endParaRPr lang="en-US"/>
        </a:p>
      </dgm:t>
    </dgm:pt>
    <dgm:pt modelId="{32DAD5E8-D453-4AAF-8111-1D3EF3425CF0}">
      <dgm:prSet/>
      <dgm:spPr/>
      <dgm:t>
        <a:bodyPr/>
        <a:lstStyle/>
        <a:p>
          <a:r>
            <a:rPr lang="en-GB" b="0" i="0"/>
            <a:t>“</a:t>
          </a:r>
          <a:r>
            <a:rPr lang="en-GB" b="1" i="0"/>
            <a:t>3Avoidance of provision excluding liability for misrepresentation.</a:t>
          </a:r>
          <a:endParaRPr lang="en-US"/>
        </a:p>
      </dgm:t>
    </dgm:pt>
    <dgm:pt modelId="{351FE24A-CDFA-4B5B-86DC-9FE9965ED9AE}" type="parTrans" cxnId="{CA110F7D-157B-471B-9E6A-C315D09CADCA}">
      <dgm:prSet/>
      <dgm:spPr/>
      <dgm:t>
        <a:bodyPr/>
        <a:lstStyle/>
        <a:p>
          <a:endParaRPr lang="en-US"/>
        </a:p>
      </dgm:t>
    </dgm:pt>
    <dgm:pt modelId="{1790B689-A3F4-4072-BBCF-0819B5A331B9}" type="sibTrans" cxnId="{CA110F7D-157B-471B-9E6A-C315D09CADCA}">
      <dgm:prSet/>
      <dgm:spPr/>
      <dgm:t>
        <a:bodyPr/>
        <a:lstStyle/>
        <a:p>
          <a:endParaRPr lang="en-US"/>
        </a:p>
      </dgm:t>
    </dgm:pt>
    <dgm:pt modelId="{AC45D862-3F03-4598-BB49-214037DB1240}">
      <dgm:prSet/>
      <dgm:spPr/>
      <dgm:t>
        <a:bodyPr/>
        <a:lstStyle/>
        <a:p>
          <a:r>
            <a:rPr lang="en-GB" b="0" i="0"/>
            <a:t>If a contract contains a term which would exclude or restrict—</a:t>
          </a:r>
          <a:endParaRPr lang="en-US"/>
        </a:p>
      </dgm:t>
    </dgm:pt>
    <dgm:pt modelId="{1F7B045A-518C-4441-8B9A-78D787822E41}" type="parTrans" cxnId="{A7E92100-8D08-4280-9CA6-2EA878B2A0AA}">
      <dgm:prSet/>
      <dgm:spPr/>
      <dgm:t>
        <a:bodyPr/>
        <a:lstStyle/>
        <a:p>
          <a:endParaRPr lang="en-US"/>
        </a:p>
      </dgm:t>
    </dgm:pt>
    <dgm:pt modelId="{9B46EBBA-EE1E-4D88-99A8-96E56941D019}" type="sibTrans" cxnId="{A7E92100-8D08-4280-9CA6-2EA878B2A0AA}">
      <dgm:prSet/>
      <dgm:spPr/>
      <dgm:t>
        <a:bodyPr/>
        <a:lstStyle/>
        <a:p>
          <a:endParaRPr lang="en-US"/>
        </a:p>
      </dgm:t>
    </dgm:pt>
    <dgm:pt modelId="{F7DFD7F9-104E-414E-8A24-08769D5410BB}">
      <dgm:prSet/>
      <dgm:spPr/>
      <dgm:t>
        <a:bodyPr/>
        <a:lstStyle/>
        <a:p>
          <a:r>
            <a:rPr lang="en-GB" b="0" i="0"/>
            <a:t>(a)any liability to which a party to a contract may be subject by reason of any misrepresentation made by him before the contract was made; or</a:t>
          </a:r>
          <a:endParaRPr lang="en-US"/>
        </a:p>
      </dgm:t>
    </dgm:pt>
    <dgm:pt modelId="{9428CA71-49B2-48DC-BC6C-E44F0EDA7D94}" type="parTrans" cxnId="{F3001A1C-DFC0-4851-808D-6A998DE87F2B}">
      <dgm:prSet/>
      <dgm:spPr/>
      <dgm:t>
        <a:bodyPr/>
        <a:lstStyle/>
        <a:p>
          <a:endParaRPr lang="en-US"/>
        </a:p>
      </dgm:t>
    </dgm:pt>
    <dgm:pt modelId="{80EBAC15-757E-41C9-8031-3EC268E64E8C}" type="sibTrans" cxnId="{F3001A1C-DFC0-4851-808D-6A998DE87F2B}">
      <dgm:prSet/>
      <dgm:spPr/>
      <dgm:t>
        <a:bodyPr/>
        <a:lstStyle/>
        <a:p>
          <a:endParaRPr lang="en-US"/>
        </a:p>
      </dgm:t>
    </dgm:pt>
    <dgm:pt modelId="{69942C44-2C16-4A3B-A615-D63D021622AC}">
      <dgm:prSet/>
      <dgm:spPr/>
      <dgm:t>
        <a:bodyPr/>
        <a:lstStyle/>
        <a:p>
          <a:r>
            <a:rPr lang="en-GB" b="0" i="0"/>
            <a:t>(b)any remedy available to another party to the contract by reason of such a misrepresentation,</a:t>
          </a:r>
          <a:endParaRPr lang="en-US"/>
        </a:p>
      </dgm:t>
    </dgm:pt>
    <dgm:pt modelId="{16C82317-9B49-4ECA-833B-D8040F41A392}" type="parTrans" cxnId="{EC3B5817-D584-40D9-9B75-3E0B5E7E1460}">
      <dgm:prSet/>
      <dgm:spPr/>
      <dgm:t>
        <a:bodyPr/>
        <a:lstStyle/>
        <a:p>
          <a:endParaRPr lang="en-US"/>
        </a:p>
      </dgm:t>
    </dgm:pt>
    <dgm:pt modelId="{5D82EFCF-87DD-4F68-ADFA-04C17F06C305}" type="sibTrans" cxnId="{EC3B5817-D584-40D9-9B75-3E0B5E7E1460}">
      <dgm:prSet/>
      <dgm:spPr/>
      <dgm:t>
        <a:bodyPr/>
        <a:lstStyle/>
        <a:p>
          <a:endParaRPr lang="en-US"/>
        </a:p>
      </dgm:t>
    </dgm:pt>
    <dgm:pt modelId="{43D1179C-11EB-4504-8FBB-648AE315BCC0}">
      <dgm:prSet/>
      <dgm:spPr/>
      <dgm:t>
        <a:bodyPr/>
        <a:lstStyle/>
        <a:p>
          <a:r>
            <a:rPr lang="en-GB" b="0" i="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dirty="0"/>
        </a:p>
      </dgm:t>
    </dgm:pt>
    <dgm:pt modelId="{3336BE60-CCAD-48E3-A053-A840E9B3F3D0}" type="parTrans" cxnId="{73DBCBDA-D20D-491E-A8D8-6B86CA809A20}">
      <dgm:prSet/>
      <dgm:spPr/>
      <dgm:t>
        <a:bodyPr/>
        <a:lstStyle/>
        <a:p>
          <a:endParaRPr lang="en-US"/>
        </a:p>
      </dgm:t>
    </dgm:pt>
    <dgm:pt modelId="{36043080-9D27-46B0-8DD8-6B27BAD40828}" type="sibTrans" cxnId="{73DBCBDA-D20D-491E-A8D8-6B86CA809A20}">
      <dgm:prSet/>
      <dgm:spPr/>
      <dgm:t>
        <a:bodyPr/>
        <a:lstStyle/>
        <a:p>
          <a:endParaRPr lang="en-US"/>
        </a:p>
      </dgm:t>
    </dgm:pt>
    <dgm:pt modelId="{069A6462-3A4D-430A-AF9B-D5ECDDE7F52C}" type="pres">
      <dgm:prSet presAssocID="{CAD46959-25A8-43C6-888F-4E9788F15D30}" presName="diagram" presStyleCnt="0">
        <dgm:presLayoutVars>
          <dgm:dir/>
          <dgm:resizeHandles val="exact"/>
        </dgm:presLayoutVars>
      </dgm:prSet>
      <dgm:spPr/>
    </dgm:pt>
    <dgm:pt modelId="{02E26114-D258-479F-9261-EB033CF71FF2}" type="pres">
      <dgm:prSet presAssocID="{E2BBA964-6344-4337-A00B-C1B0F17F2E2F}" presName="node" presStyleLbl="node1" presStyleIdx="0" presStyleCnt="7">
        <dgm:presLayoutVars>
          <dgm:bulletEnabled val="1"/>
        </dgm:presLayoutVars>
      </dgm:prSet>
      <dgm:spPr/>
    </dgm:pt>
    <dgm:pt modelId="{68E95542-1047-46A2-8C83-A3DD4651B3D2}" type="pres">
      <dgm:prSet presAssocID="{5AC5E979-D9B3-438F-8D88-7E918FADF8EA}" presName="sibTrans" presStyleCnt="0"/>
      <dgm:spPr/>
    </dgm:pt>
    <dgm:pt modelId="{48C73792-12C1-43F8-AC2E-412580F252C4}" type="pres">
      <dgm:prSet presAssocID="{554510FA-86B1-4506-BF2B-1CA4ACD10C5A}" presName="node" presStyleLbl="node1" presStyleIdx="1" presStyleCnt="7">
        <dgm:presLayoutVars>
          <dgm:bulletEnabled val="1"/>
        </dgm:presLayoutVars>
      </dgm:prSet>
      <dgm:spPr/>
    </dgm:pt>
    <dgm:pt modelId="{A69AEA7D-8A7B-4763-93A6-AC863F5CFAB8}" type="pres">
      <dgm:prSet presAssocID="{DAD1808E-DE25-459B-9907-40FEE4072702}" presName="sibTrans" presStyleCnt="0"/>
      <dgm:spPr/>
    </dgm:pt>
    <dgm:pt modelId="{65EFA104-A6C5-4D6C-9416-FD3B98E98E71}" type="pres">
      <dgm:prSet presAssocID="{32DAD5E8-D453-4AAF-8111-1D3EF3425CF0}" presName="node" presStyleLbl="node1" presStyleIdx="2" presStyleCnt="7">
        <dgm:presLayoutVars>
          <dgm:bulletEnabled val="1"/>
        </dgm:presLayoutVars>
      </dgm:prSet>
      <dgm:spPr/>
    </dgm:pt>
    <dgm:pt modelId="{7BF92025-B4D0-48C5-9C95-836729088EC5}" type="pres">
      <dgm:prSet presAssocID="{1790B689-A3F4-4072-BBCF-0819B5A331B9}" presName="sibTrans" presStyleCnt="0"/>
      <dgm:spPr/>
    </dgm:pt>
    <dgm:pt modelId="{235977E8-71C2-44D7-969E-7A36A6FE4AB2}" type="pres">
      <dgm:prSet presAssocID="{AC45D862-3F03-4598-BB49-214037DB1240}" presName="node" presStyleLbl="node1" presStyleIdx="3" presStyleCnt="7">
        <dgm:presLayoutVars>
          <dgm:bulletEnabled val="1"/>
        </dgm:presLayoutVars>
      </dgm:prSet>
      <dgm:spPr/>
    </dgm:pt>
    <dgm:pt modelId="{699B159D-18E5-4EED-A1FD-ED63FA4C7DEE}" type="pres">
      <dgm:prSet presAssocID="{9B46EBBA-EE1E-4D88-99A8-96E56941D019}" presName="sibTrans" presStyleCnt="0"/>
      <dgm:spPr/>
    </dgm:pt>
    <dgm:pt modelId="{84208ADF-C0E7-42CC-9FFD-D033F332C630}" type="pres">
      <dgm:prSet presAssocID="{F7DFD7F9-104E-414E-8A24-08769D5410BB}" presName="node" presStyleLbl="node1" presStyleIdx="4" presStyleCnt="7">
        <dgm:presLayoutVars>
          <dgm:bulletEnabled val="1"/>
        </dgm:presLayoutVars>
      </dgm:prSet>
      <dgm:spPr/>
    </dgm:pt>
    <dgm:pt modelId="{D108236E-E4CB-4AB2-8AD3-7D6B995B5AB2}" type="pres">
      <dgm:prSet presAssocID="{80EBAC15-757E-41C9-8031-3EC268E64E8C}" presName="sibTrans" presStyleCnt="0"/>
      <dgm:spPr/>
    </dgm:pt>
    <dgm:pt modelId="{046138E5-E7D2-4B0B-8793-058A5C0AE9D0}" type="pres">
      <dgm:prSet presAssocID="{69942C44-2C16-4A3B-A615-D63D021622AC}" presName="node" presStyleLbl="node1" presStyleIdx="5" presStyleCnt="7">
        <dgm:presLayoutVars>
          <dgm:bulletEnabled val="1"/>
        </dgm:presLayoutVars>
      </dgm:prSet>
      <dgm:spPr/>
    </dgm:pt>
    <dgm:pt modelId="{F22126B8-3238-42C7-970F-79D18A880906}" type="pres">
      <dgm:prSet presAssocID="{5D82EFCF-87DD-4F68-ADFA-04C17F06C305}" presName="sibTrans" presStyleCnt="0"/>
      <dgm:spPr/>
    </dgm:pt>
    <dgm:pt modelId="{A0A907A7-A3A9-44D3-AA57-E568601347BD}" type="pres">
      <dgm:prSet presAssocID="{43D1179C-11EB-4504-8FBB-648AE315BCC0}" presName="node" presStyleLbl="node1" presStyleIdx="6" presStyleCnt="7">
        <dgm:presLayoutVars>
          <dgm:bulletEnabled val="1"/>
        </dgm:presLayoutVars>
      </dgm:prSet>
      <dgm:spPr/>
    </dgm:pt>
  </dgm:ptLst>
  <dgm:cxnLst>
    <dgm:cxn modelId="{A7E92100-8D08-4280-9CA6-2EA878B2A0AA}" srcId="{CAD46959-25A8-43C6-888F-4E9788F15D30}" destId="{AC45D862-3F03-4598-BB49-214037DB1240}" srcOrd="3" destOrd="0" parTransId="{1F7B045A-518C-4441-8B9A-78D787822E41}" sibTransId="{9B46EBBA-EE1E-4D88-99A8-96E56941D019}"/>
    <dgm:cxn modelId="{4E0A0109-2964-46B1-80B8-56C5BAF5A454}" type="presOf" srcId="{AC45D862-3F03-4598-BB49-214037DB1240}" destId="{235977E8-71C2-44D7-969E-7A36A6FE4AB2}" srcOrd="0" destOrd="0" presId="urn:microsoft.com/office/officeart/2005/8/layout/default"/>
    <dgm:cxn modelId="{EC3B5817-D584-40D9-9B75-3E0B5E7E1460}" srcId="{CAD46959-25A8-43C6-888F-4E9788F15D30}" destId="{69942C44-2C16-4A3B-A615-D63D021622AC}" srcOrd="5" destOrd="0" parTransId="{16C82317-9B49-4ECA-833B-D8040F41A392}" sibTransId="{5D82EFCF-87DD-4F68-ADFA-04C17F06C305}"/>
    <dgm:cxn modelId="{F3001A1C-DFC0-4851-808D-6A998DE87F2B}" srcId="{CAD46959-25A8-43C6-888F-4E9788F15D30}" destId="{F7DFD7F9-104E-414E-8A24-08769D5410BB}" srcOrd="4" destOrd="0" parTransId="{9428CA71-49B2-48DC-BC6C-E44F0EDA7D94}" sibTransId="{80EBAC15-757E-41C9-8031-3EC268E64E8C}"/>
    <dgm:cxn modelId="{46F1601C-7FB7-4579-823E-E1DC52118FDA}" type="presOf" srcId="{69942C44-2C16-4A3B-A615-D63D021622AC}" destId="{046138E5-E7D2-4B0B-8793-058A5C0AE9D0}" srcOrd="0" destOrd="0" presId="urn:microsoft.com/office/officeart/2005/8/layout/default"/>
    <dgm:cxn modelId="{EBAA9228-E1DA-4673-B8DA-69CF10FC9779}" srcId="{CAD46959-25A8-43C6-888F-4E9788F15D30}" destId="{554510FA-86B1-4506-BF2B-1CA4ACD10C5A}" srcOrd="1" destOrd="0" parTransId="{0AF2A98B-D79B-4189-80B2-396464174C43}" sibTransId="{DAD1808E-DE25-459B-9907-40FEE4072702}"/>
    <dgm:cxn modelId="{74F6AF39-DBE8-4B6F-86BA-ADCB71C75E00}" srcId="{CAD46959-25A8-43C6-888F-4E9788F15D30}" destId="{E2BBA964-6344-4337-A00B-C1B0F17F2E2F}" srcOrd="0" destOrd="0" parTransId="{BD65C39D-B2F8-47B0-A977-440ECCF2C120}" sibTransId="{5AC5E979-D9B3-438F-8D88-7E918FADF8EA}"/>
    <dgm:cxn modelId="{AEE32F64-F226-479A-99E5-A7371243A011}" type="presOf" srcId="{32DAD5E8-D453-4AAF-8111-1D3EF3425CF0}" destId="{65EFA104-A6C5-4D6C-9416-FD3B98E98E71}" srcOrd="0" destOrd="0" presId="urn:microsoft.com/office/officeart/2005/8/layout/default"/>
    <dgm:cxn modelId="{68E09449-C59F-4F24-8BC2-E1B096997828}" type="presOf" srcId="{CAD46959-25A8-43C6-888F-4E9788F15D30}" destId="{069A6462-3A4D-430A-AF9B-D5ECDDE7F52C}" srcOrd="0" destOrd="0" presId="urn:microsoft.com/office/officeart/2005/8/layout/default"/>
    <dgm:cxn modelId="{CA110F7D-157B-471B-9E6A-C315D09CADCA}" srcId="{CAD46959-25A8-43C6-888F-4E9788F15D30}" destId="{32DAD5E8-D453-4AAF-8111-1D3EF3425CF0}" srcOrd="2" destOrd="0" parTransId="{351FE24A-CDFA-4B5B-86DC-9FE9965ED9AE}" sibTransId="{1790B689-A3F4-4072-BBCF-0819B5A331B9}"/>
    <dgm:cxn modelId="{56A2F1A3-260C-468D-B282-39EA37922F26}" type="presOf" srcId="{43D1179C-11EB-4504-8FBB-648AE315BCC0}" destId="{A0A907A7-A3A9-44D3-AA57-E568601347BD}" srcOrd="0" destOrd="0" presId="urn:microsoft.com/office/officeart/2005/8/layout/default"/>
    <dgm:cxn modelId="{EEC709CB-4D7E-4CA2-A8F2-EB7943CAF6B7}" type="presOf" srcId="{F7DFD7F9-104E-414E-8A24-08769D5410BB}" destId="{84208ADF-C0E7-42CC-9FFD-D033F332C630}" srcOrd="0" destOrd="0" presId="urn:microsoft.com/office/officeart/2005/8/layout/default"/>
    <dgm:cxn modelId="{C7CFBED4-2824-48E5-9E5C-4B3B2FB453C8}" type="presOf" srcId="{554510FA-86B1-4506-BF2B-1CA4ACD10C5A}" destId="{48C73792-12C1-43F8-AC2E-412580F252C4}" srcOrd="0" destOrd="0" presId="urn:microsoft.com/office/officeart/2005/8/layout/default"/>
    <dgm:cxn modelId="{6B5FCFD6-209B-4ABF-AADC-5A39547C4E9B}" type="presOf" srcId="{E2BBA964-6344-4337-A00B-C1B0F17F2E2F}" destId="{02E26114-D258-479F-9261-EB033CF71FF2}" srcOrd="0" destOrd="0" presId="urn:microsoft.com/office/officeart/2005/8/layout/default"/>
    <dgm:cxn modelId="{73DBCBDA-D20D-491E-A8D8-6B86CA809A20}" srcId="{CAD46959-25A8-43C6-888F-4E9788F15D30}" destId="{43D1179C-11EB-4504-8FBB-648AE315BCC0}" srcOrd="6" destOrd="0" parTransId="{3336BE60-CCAD-48E3-A053-A840E9B3F3D0}" sibTransId="{36043080-9D27-46B0-8DD8-6B27BAD40828}"/>
    <dgm:cxn modelId="{9612E649-E339-4D8F-8D79-74CD1B19AFAE}" type="presParOf" srcId="{069A6462-3A4D-430A-AF9B-D5ECDDE7F52C}" destId="{02E26114-D258-479F-9261-EB033CF71FF2}" srcOrd="0" destOrd="0" presId="urn:microsoft.com/office/officeart/2005/8/layout/default"/>
    <dgm:cxn modelId="{AD9AE658-EFFC-4927-B44D-9170A0FEF9EC}" type="presParOf" srcId="{069A6462-3A4D-430A-AF9B-D5ECDDE7F52C}" destId="{68E95542-1047-46A2-8C83-A3DD4651B3D2}" srcOrd="1" destOrd="0" presId="urn:microsoft.com/office/officeart/2005/8/layout/default"/>
    <dgm:cxn modelId="{E5D7C715-1D65-4BEB-A221-6C6D5275D44B}" type="presParOf" srcId="{069A6462-3A4D-430A-AF9B-D5ECDDE7F52C}" destId="{48C73792-12C1-43F8-AC2E-412580F252C4}" srcOrd="2" destOrd="0" presId="urn:microsoft.com/office/officeart/2005/8/layout/default"/>
    <dgm:cxn modelId="{87388612-B01A-4259-A8E5-A8B5A4F7FC55}" type="presParOf" srcId="{069A6462-3A4D-430A-AF9B-D5ECDDE7F52C}" destId="{A69AEA7D-8A7B-4763-93A6-AC863F5CFAB8}" srcOrd="3" destOrd="0" presId="urn:microsoft.com/office/officeart/2005/8/layout/default"/>
    <dgm:cxn modelId="{45E9B17B-8F60-4FE5-9C04-A33A4FC7BC8D}" type="presParOf" srcId="{069A6462-3A4D-430A-AF9B-D5ECDDE7F52C}" destId="{65EFA104-A6C5-4D6C-9416-FD3B98E98E71}" srcOrd="4" destOrd="0" presId="urn:microsoft.com/office/officeart/2005/8/layout/default"/>
    <dgm:cxn modelId="{E80BBEEF-6D37-4B74-ADE0-A207F80580E4}" type="presParOf" srcId="{069A6462-3A4D-430A-AF9B-D5ECDDE7F52C}" destId="{7BF92025-B4D0-48C5-9C95-836729088EC5}" srcOrd="5" destOrd="0" presId="urn:microsoft.com/office/officeart/2005/8/layout/default"/>
    <dgm:cxn modelId="{6D426CD2-DB75-4DDA-A8E1-48247E3F57FB}" type="presParOf" srcId="{069A6462-3A4D-430A-AF9B-D5ECDDE7F52C}" destId="{235977E8-71C2-44D7-969E-7A36A6FE4AB2}" srcOrd="6" destOrd="0" presId="urn:microsoft.com/office/officeart/2005/8/layout/default"/>
    <dgm:cxn modelId="{71247980-603B-4CB6-B802-52847FB1A855}" type="presParOf" srcId="{069A6462-3A4D-430A-AF9B-D5ECDDE7F52C}" destId="{699B159D-18E5-4EED-A1FD-ED63FA4C7DEE}" srcOrd="7" destOrd="0" presId="urn:microsoft.com/office/officeart/2005/8/layout/default"/>
    <dgm:cxn modelId="{1675F7FA-F4AC-4F9F-82B6-539FE562F2DD}" type="presParOf" srcId="{069A6462-3A4D-430A-AF9B-D5ECDDE7F52C}" destId="{84208ADF-C0E7-42CC-9FFD-D033F332C630}" srcOrd="8" destOrd="0" presId="urn:microsoft.com/office/officeart/2005/8/layout/default"/>
    <dgm:cxn modelId="{88B33B73-1ECE-452C-B0FC-E4D5A9C90E8E}" type="presParOf" srcId="{069A6462-3A4D-430A-AF9B-D5ECDDE7F52C}" destId="{D108236E-E4CB-4AB2-8AD3-7D6B995B5AB2}" srcOrd="9" destOrd="0" presId="urn:microsoft.com/office/officeart/2005/8/layout/default"/>
    <dgm:cxn modelId="{23592F89-81DE-42DC-BCF2-662A68076FB6}" type="presParOf" srcId="{069A6462-3A4D-430A-AF9B-D5ECDDE7F52C}" destId="{046138E5-E7D2-4B0B-8793-058A5C0AE9D0}" srcOrd="10" destOrd="0" presId="urn:microsoft.com/office/officeart/2005/8/layout/default"/>
    <dgm:cxn modelId="{C7D77330-C4F5-4288-B28D-41EDDE511E48}" type="presParOf" srcId="{069A6462-3A4D-430A-AF9B-D5ECDDE7F52C}" destId="{F22126B8-3238-42C7-970F-79D18A880906}" srcOrd="11" destOrd="0" presId="urn:microsoft.com/office/officeart/2005/8/layout/default"/>
    <dgm:cxn modelId="{397BBAD7-4D77-49A5-B819-5EB95942EC20}" type="presParOf" srcId="{069A6462-3A4D-430A-AF9B-D5ECDDE7F52C}" destId="{A0A907A7-A3A9-44D3-AA57-E568601347BD}" srcOrd="1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142A56-CD59-414B-80AB-35CFC4CFFE4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4EB3BF-A1F9-4BF2-9925-EFFD68101CCC}">
      <dgm:prSet/>
      <dgm:spPr/>
      <dgm:t>
        <a:bodyPr/>
        <a:lstStyle/>
        <a:p>
          <a:r>
            <a:rPr lang="en-GB"/>
            <a:t>Schedule 1 – </a:t>
          </a:r>
          <a:endParaRPr lang="en-US"/>
        </a:p>
      </dgm:t>
    </dgm:pt>
    <dgm:pt modelId="{E7E3D834-10DB-44CF-B959-06F9AA6B975E}" type="parTrans" cxnId="{D810C1EC-B6DE-46AF-8AFE-AD55B1A2B03A}">
      <dgm:prSet/>
      <dgm:spPr/>
      <dgm:t>
        <a:bodyPr/>
        <a:lstStyle/>
        <a:p>
          <a:endParaRPr lang="en-US"/>
        </a:p>
      </dgm:t>
    </dgm:pt>
    <dgm:pt modelId="{8C710AEF-57DB-4145-A6D7-1600D1B3FCD3}" type="sibTrans" cxnId="{D810C1EC-B6DE-46AF-8AFE-AD55B1A2B03A}">
      <dgm:prSet/>
      <dgm:spPr/>
      <dgm:t>
        <a:bodyPr/>
        <a:lstStyle/>
        <a:p>
          <a:endParaRPr lang="en-US"/>
        </a:p>
      </dgm:t>
    </dgm:pt>
    <dgm:pt modelId="{5B9A6C0B-54B7-4CB9-8EB0-36915FA6774D}">
      <dgm:prSet/>
      <dgm:spPr/>
      <dgm:t>
        <a:bodyPr/>
        <a:lstStyle/>
        <a:p>
          <a:r>
            <a:rPr lang="en-GB" b="0" i="0"/>
            <a:t>1. Sections 2 </a:t>
          </a:r>
          <a:r>
            <a:rPr lang="en-GB" b="1"/>
            <a:t> </a:t>
          </a:r>
          <a:r>
            <a:rPr lang="en-GB" b="0" i="0"/>
            <a:t>and 3 of this Act do not extend to—</a:t>
          </a:r>
          <a:endParaRPr lang="en-US"/>
        </a:p>
      </dgm:t>
    </dgm:pt>
    <dgm:pt modelId="{B6F4BE55-5B89-42D4-B9D9-F9C0A34BEEA7}" type="parTrans" cxnId="{A287F021-7FC9-4258-B4FE-91B34EE9E5A0}">
      <dgm:prSet/>
      <dgm:spPr/>
      <dgm:t>
        <a:bodyPr/>
        <a:lstStyle/>
        <a:p>
          <a:endParaRPr lang="en-US"/>
        </a:p>
      </dgm:t>
    </dgm:pt>
    <dgm:pt modelId="{79AD7465-D5D8-45DB-B6E9-16B293820FA6}" type="sibTrans" cxnId="{A287F021-7FC9-4258-B4FE-91B34EE9E5A0}">
      <dgm:prSet/>
      <dgm:spPr/>
      <dgm:t>
        <a:bodyPr/>
        <a:lstStyle/>
        <a:p>
          <a:endParaRPr lang="en-US"/>
        </a:p>
      </dgm:t>
    </dgm:pt>
    <dgm:pt modelId="{C022B418-CDBB-4537-B54B-A26618BD7A41}">
      <dgm:prSet/>
      <dgm:spPr/>
      <dgm:t>
        <a:bodyPr/>
        <a:lstStyle/>
        <a:p>
          <a:r>
            <a:rPr lang="en-GB" b="0" i="0"/>
            <a:t>(a)any contract of insurance (including a contract to pay an annuity on human life);</a:t>
          </a:r>
          <a:endParaRPr lang="en-US"/>
        </a:p>
      </dgm:t>
    </dgm:pt>
    <dgm:pt modelId="{A77B2063-A371-4031-82ED-462ACB70ACFA}" type="parTrans" cxnId="{B7856E4C-6E32-4D99-BA45-4B98C04D401C}">
      <dgm:prSet/>
      <dgm:spPr/>
      <dgm:t>
        <a:bodyPr/>
        <a:lstStyle/>
        <a:p>
          <a:endParaRPr lang="en-US"/>
        </a:p>
      </dgm:t>
    </dgm:pt>
    <dgm:pt modelId="{56B6A603-EBA4-4580-925A-FD7A5EF2AC4D}" type="sibTrans" cxnId="{B7856E4C-6E32-4D99-BA45-4B98C04D401C}">
      <dgm:prSet/>
      <dgm:spPr/>
      <dgm:t>
        <a:bodyPr/>
        <a:lstStyle/>
        <a:p>
          <a:endParaRPr lang="en-US"/>
        </a:p>
      </dgm:t>
    </dgm:pt>
    <dgm:pt modelId="{C0AB5B01-F173-432A-9321-E512046AF897}">
      <dgm:prSet/>
      <dgm:spPr/>
      <dgm:t>
        <a:bodyPr/>
        <a:lstStyle/>
        <a:p>
          <a:r>
            <a:rPr lang="en-GB" b="0" i="0"/>
            <a:t>(b)any contract so far as it relates to the creation or transfer of an interest in land, or to the termination of such an interest, whether by extinction, merger, surrender, forfeiture or otherwise;</a:t>
          </a:r>
          <a:endParaRPr lang="en-US"/>
        </a:p>
      </dgm:t>
    </dgm:pt>
    <dgm:pt modelId="{990E355D-83D1-4E15-B578-FB7E6544DCB7}" type="parTrans" cxnId="{41CE5FF5-8BFD-4517-AF33-939C8F3870D0}">
      <dgm:prSet/>
      <dgm:spPr/>
      <dgm:t>
        <a:bodyPr/>
        <a:lstStyle/>
        <a:p>
          <a:endParaRPr lang="en-US"/>
        </a:p>
      </dgm:t>
    </dgm:pt>
    <dgm:pt modelId="{663C7FF1-832F-4A64-821C-CD80320B68BC}" type="sibTrans" cxnId="{41CE5FF5-8BFD-4517-AF33-939C8F3870D0}">
      <dgm:prSet/>
      <dgm:spPr/>
      <dgm:t>
        <a:bodyPr/>
        <a:lstStyle/>
        <a:p>
          <a:endParaRPr lang="en-US"/>
        </a:p>
      </dgm:t>
    </dgm:pt>
    <dgm:pt modelId="{7858A90E-F9FD-4A4F-B80A-CD699C51A6B2}">
      <dgm:prSet/>
      <dgm:spPr/>
      <dgm:t>
        <a:bodyPr/>
        <a:lstStyle/>
        <a:p>
          <a:r>
            <a:rPr lang="en-GB" b="0" i="0"/>
            <a:t>(c)any contract so far as it relates to the creation or transfer of a right or interest in any patent, trade mark, copyright </a:t>
          </a:r>
          <a:r>
            <a:rPr lang="en-GB" b="1"/>
            <a:t> </a:t>
          </a:r>
          <a:r>
            <a:rPr lang="en-GB" b="0" i="0"/>
            <a:t>or design right</a:t>
          </a:r>
          <a:r>
            <a:rPr lang="en-GB" b="1" i="0"/>
            <a:t>]</a:t>
          </a:r>
          <a:r>
            <a:rPr lang="en-GB" b="0" i="0"/>
            <a:t>, registered design, technical or commercial information or other intellectual property, or relates to the termination of any such right or interest;</a:t>
          </a:r>
          <a:endParaRPr lang="en-US"/>
        </a:p>
      </dgm:t>
    </dgm:pt>
    <dgm:pt modelId="{3924865A-0EFB-4FD4-A653-6B20D19023C7}" type="parTrans" cxnId="{C1F92212-D1F8-4AFF-A155-95E1D177470D}">
      <dgm:prSet/>
      <dgm:spPr/>
      <dgm:t>
        <a:bodyPr/>
        <a:lstStyle/>
        <a:p>
          <a:endParaRPr lang="en-US"/>
        </a:p>
      </dgm:t>
    </dgm:pt>
    <dgm:pt modelId="{B94D444A-9E37-46F0-A854-4B9AFB6F791C}" type="sibTrans" cxnId="{C1F92212-D1F8-4AFF-A155-95E1D177470D}">
      <dgm:prSet/>
      <dgm:spPr/>
      <dgm:t>
        <a:bodyPr/>
        <a:lstStyle/>
        <a:p>
          <a:endParaRPr lang="en-US"/>
        </a:p>
      </dgm:t>
    </dgm:pt>
    <dgm:pt modelId="{E0970F41-A470-4A5F-BEE7-2DB3CC9CCB3D}">
      <dgm:prSet/>
      <dgm:spPr/>
      <dgm:t>
        <a:bodyPr/>
        <a:lstStyle/>
        <a:p>
          <a:r>
            <a:rPr lang="en-GB" b="0" i="0"/>
            <a:t>(d)any contract so far as it relates—</a:t>
          </a:r>
          <a:endParaRPr lang="en-US"/>
        </a:p>
      </dgm:t>
    </dgm:pt>
    <dgm:pt modelId="{DA929F19-6167-4DF3-B68F-6B6930A0D0ED}" type="parTrans" cxnId="{D1E1F9E5-3644-49EC-B8C7-31A2BD5B6A72}">
      <dgm:prSet/>
      <dgm:spPr/>
      <dgm:t>
        <a:bodyPr/>
        <a:lstStyle/>
        <a:p>
          <a:endParaRPr lang="en-US"/>
        </a:p>
      </dgm:t>
    </dgm:pt>
    <dgm:pt modelId="{D534720A-2CE1-4506-86FF-3F4ECB070D31}" type="sibTrans" cxnId="{D1E1F9E5-3644-49EC-B8C7-31A2BD5B6A72}">
      <dgm:prSet/>
      <dgm:spPr/>
      <dgm:t>
        <a:bodyPr/>
        <a:lstStyle/>
        <a:p>
          <a:endParaRPr lang="en-US"/>
        </a:p>
      </dgm:t>
    </dgm:pt>
    <dgm:pt modelId="{EBEC49AC-0C78-49A6-AAEF-D6EEDA60F1B5}">
      <dgm:prSet/>
      <dgm:spPr/>
      <dgm:t>
        <a:bodyPr/>
        <a:lstStyle/>
        <a:p>
          <a:r>
            <a:rPr lang="en-GB" b="0" i="0"/>
            <a:t>(i)to the formation or dissolution of a company (which means any body corporate or unincorporated association and includes a partnership), or</a:t>
          </a:r>
          <a:endParaRPr lang="en-US"/>
        </a:p>
      </dgm:t>
    </dgm:pt>
    <dgm:pt modelId="{DFC608CC-6C81-4AB7-A640-D3A29D9C018E}" type="parTrans" cxnId="{212329C1-363A-486A-B895-145544B0DFDF}">
      <dgm:prSet/>
      <dgm:spPr/>
      <dgm:t>
        <a:bodyPr/>
        <a:lstStyle/>
        <a:p>
          <a:endParaRPr lang="en-US"/>
        </a:p>
      </dgm:t>
    </dgm:pt>
    <dgm:pt modelId="{6F367B27-F3EA-4B68-AF2D-FD955CA7E793}" type="sibTrans" cxnId="{212329C1-363A-486A-B895-145544B0DFDF}">
      <dgm:prSet/>
      <dgm:spPr/>
      <dgm:t>
        <a:bodyPr/>
        <a:lstStyle/>
        <a:p>
          <a:endParaRPr lang="en-US"/>
        </a:p>
      </dgm:t>
    </dgm:pt>
    <dgm:pt modelId="{A8D57832-88BE-49E0-94D6-E4FCBAF073E2}">
      <dgm:prSet/>
      <dgm:spPr/>
      <dgm:t>
        <a:bodyPr/>
        <a:lstStyle/>
        <a:p>
          <a:r>
            <a:rPr lang="en-GB" b="0" i="0"/>
            <a:t>(ii)to its constitution or the rights or obligations of its corporators or members;</a:t>
          </a:r>
          <a:endParaRPr lang="en-US"/>
        </a:p>
      </dgm:t>
    </dgm:pt>
    <dgm:pt modelId="{1E62CC2C-E83D-4D9F-BEB7-B0C729BC2D38}" type="parTrans" cxnId="{91FDBFCD-447C-4719-8AC8-CF391D4CF08A}">
      <dgm:prSet/>
      <dgm:spPr/>
      <dgm:t>
        <a:bodyPr/>
        <a:lstStyle/>
        <a:p>
          <a:endParaRPr lang="en-US"/>
        </a:p>
      </dgm:t>
    </dgm:pt>
    <dgm:pt modelId="{3D2E0740-7E51-4B45-834E-C6898A1A46A4}" type="sibTrans" cxnId="{91FDBFCD-447C-4719-8AC8-CF391D4CF08A}">
      <dgm:prSet/>
      <dgm:spPr/>
      <dgm:t>
        <a:bodyPr/>
        <a:lstStyle/>
        <a:p>
          <a:endParaRPr lang="en-US"/>
        </a:p>
      </dgm:t>
    </dgm:pt>
    <dgm:pt modelId="{0C7F1354-AA7D-45AE-96B9-3A18501194AF}">
      <dgm:prSet/>
      <dgm:spPr/>
      <dgm:t>
        <a:bodyPr/>
        <a:lstStyle/>
        <a:p>
          <a:r>
            <a:rPr lang="en-GB" b="0" i="0"/>
            <a:t>(e)any contract so far as it relates to the creation or transfer of securities or of any right or interest in securities.</a:t>
          </a:r>
          <a:endParaRPr lang="en-US"/>
        </a:p>
      </dgm:t>
    </dgm:pt>
    <dgm:pt modelId="{24B205F7-1D01-4DEF-B711-9AA6D9E8258A}" type="parTrans" cxnId="{FB6E94DD-483B-4394-BFEE-2A974AFE1634}">
      <dgm:prSet/>
      <dgm:spPr/>
      <dgm:t>
        <a:bodyPr/>
        <a:lstStyle/>
        <a:p>
          <a:endParaRPr lang="en-US"/>
        </a:p>
      </dgm:t>
    </dgm:pt>
    <dgm:pt modelId="{D52D92A5-CD55-4F7A-BB19-31E18B76417C}" type="sibTrans" cxnId="{FB6E94DD-483B-4394-BFEE-2A974AFE1634}">
      <dgm:prSet/>
      <dgm:spPr/>
      <dgm:t>
        <a:bodyPr/>
        <a:lstStyle/>
        <a:p>
          <a:endParaRPr lang="en-US"/>
        </a:p>
      </dgm:t>
    </dgm:pt>
    <dgm:pt modelId="{A20E3A80-F59E-461F-85A4-5BA73EDA56F4}">
      <dgm:prSet/>
      <dgm:spPr/>
      <dgm:t>
        <a:bodyPr/>
        <a:lstStyle/>
        <a:p>
          <a:r>
            <a:rPr lang="en-GB" b="0" i="0"/>
            <a:t>(f)anything that is governed by Article 6 of Regulation ( EU ) No 181/2011 of the European Parliament and of the Council of 16 February 2011 concerning the rights of passengers in bus and coach transport and amending Regulation </a:t>
          </a:r>
          <a:endParaRPr lang="en-US"/>
        </a:p>
      </dgm:t>
    </dgm:pt>
    <dgm:pt modelId="{80DDCE88-6DDD-485F-BC6A-FBB5DED8D886}" type="parTrans" cxnId="{B00521C0-0764-4346-8F6D-D568F782D5A9}">
      <dgm:prSet/>
      <dgm:spPr/>
      <dgm:t>
        <a:bodyPr/>
        <a:lstStyle/>
        <a:p>
          <a:endParaRPr lang="en-US"/>
        </a:p>
      </dgm:t>
    </dgm:pt>
    <dgm:pt modelId="{17522F42-3272-410D-B885-999DE53FBAB0}" type="sibTrans" cxnId="{B00521C0-0764-4346-8F6D-D568F782D5A9}">
      <dgm:prSet/>
      <dgm:spPr/>
      <dgm:t>
        <a:bodyPr/>
        <a:lstStyle/>
        <a:p>
          <a:endParaRPr lang="en-US"/>
        </a:p>
      </dgm:t>
    </dgm:pt>
    <dgm:pt modelId="{FC449E17-DC5D-469F-BD5E-AA5783F55D01}" type="pres">
      <dgm:prSet presAssocID="{17142A56-CD59-414B-80AB-35CFC4CFFE49}" presName="linear" presStyleCnt="0">
        <dgm:presLayoutVars>
          <dgm:animLvl val="lvl"/>
          <dgm:resizeHandles val="exact"/>
        </dgm:presLayoutVars>
      </dgm:prSet>
      <dgm:spPr/>
    </dgm:pt>
    <dgm:pt modelId="{1C3DF026-0DC2-4318-98D2-C1652F9D3A08}" type="pres">
      <dgm:prSet presAssocID="{754EB3BF-A1F9-4BF2-9925-EFFD68101CCC}" presName="parentText" presStyleLbl="node1" presStyleIdx="0" presStyleCnt="10">
        <dgm:presLayoutVars>
          <dgm:chMax val="0"/>
          <dgm:bulletEnabled val="1"/>
        </dgm:presLayoutVars>
      </dgm:prSet>
      <dgm:spPr/>
    </dgm:pt>
    <dgm:pt modelId="{83D058FD-C95B-4D63-998A-D44BF236EDB0}" type="pres">
      <dgm:prSet presAssocID="{8C710AEF-57DB-4145-A6D7-1600D1B3FCD3}" presName="spacer" presStyleCnt="0"/>
      <dgm:spPr/>
    </dgm:pt>
    <dgm:pt modelId="{5F539F77-A30E-4948-A7FB-07EF5343557C}" type="pres">
      <dgm:prSet presAssocID="{5B9A6C0B-54B7-4CB9-8EB0-36915FA6774D}" presName="parentText" presStyleLbl="node1" presStyleIdx="1" presStyleCnt="10">
        <dgm:presLayoutVars>
          <dgm:chMax val="0"/>
          <dgm:bulletEnabled val="1"/>
        </dgm:presLayoutVars>
      </dgm:prSet>
      <dgm:spPr/>
    </dgm:pt>
    <dgm:pt modelId="{99F5BFB4-0886-4976-B8F2-1EA28F3B6C84}" type="pres">
      <dgm:prSet presAssocID="{79AD7465-D5D8-45DB-B6E9-16B293820FA6}" presName="spacer" presStyleCnt="0"/>
      <dgm:spPr/>
    </dgm:pt>
    <dgm:pt modelId="{8376586D-FF12-48D6-B7E7-018167F935FE}" type="pres">
      <dgm:prSet presAssocID="{C022B418-CDBB-4537-B54B-A26618BD7A41}" presName="parentText" presStyleLbl="node1" presStyleIdx="2" presStyleCnt="10">
        <dgm:presLayoutVars>
          <dgm:chMax val="0"/>
          <dgm:bulletEnabled val="1"/>
        </dgm:presLayoutVars>
      </dgm:prSet>
      <dgm:spPr/>
    </dgm:pt>
    <dgm:pt modelId="{993EF271-8D8F-4D6D-9F18-A21AF43E6C54}" type="pres">
      <dgm:prSet presAssocID="{56B6A603-EBA4-4580-925A-FD7A5EF2AC4D}" presName="spacer" presStyleCnt="0"/>
      <dgm:spPr/>
    </dgm:pt>
    <dgm:pt modelId="{5BDB9CC1-5C37-440D-B227-D2214848FF6B}" type="pres">
      <dgm:prSet presAssocID="{C0AB5B01-F173-432A-9321-E512046AF897}" presName="parentText" presStyleLbl="node1" presStyleIdx="3" presStyleCnt="10">
        <dgm:presLayoutVars>
          <dgm:chMax val="0"/>
          <dgm:bulletEnabled val="1"/>
        </dgm:presLayoutVars>
      </dgm:prSet>
      <dgm:spPr/>
    </dgm:pt>
    <dgm:pt modelId="{AF3366E7-CDF9-4B1B-82B0-105F84F860E2}" type="pres">
      <dgm:prSet presAssocID="{663C7FF1-832F-4A64-821C-CD80320B68BC}" presName="spacer" presStyleCnt="0"/>
      <dgm:spPr/>
    </dgm:pt>
    <dgm:pt modelId="{AAE9BD4F-674A-4F3C-A54D-1DEB01B95E8B}" type="pres">
      <dgm:prSet presAssocID="{7858A90E-F9FD-4A4F-B80A-CD699C51A6B2}" presName="parentText" presStyleLbl="node1" presStyleIdx="4" presStyleCnt="10">
        <dgm:presLayoutVars>
          <dgm:chMax val="0"/>
          <dgm:bulletEnabled val="1"/>
        </dgm:presLayoutVars>
      </dgm:prSet>
      <dgm:spPr/>
    </dgm:pt>
    <dgm:pt modelId="{0750ED07-ED2A-417A-B2F0-8DB2DC60288E}" type="pres">
      <dgm:prSet presAssocID="{B94D444A-9E37-46F0-A854-4B9AFB6F791C}" presName="spacer" presStyleCnt="0"/>
      <dgm:spPr/>
    </dgm:pt>
    <dgm:pt modelId="{28025106-D317-41F0-97C2-248381CD24EF}" type="pres">
      <dgm:prSet presAssocID="{E0970F41-A470-4A5F-BEE7-2DB3CC9CCB3D}" presName="parentText" presStyleLbl="node1" presStyleIdx="5" presStyleCnt="10">
        <dgm:presLayoutVars>
          <dgm:chMax val="0"/>
          <dgm:bulletEnabled val="1"/>
        </dgm:presLayoutVars>
      </dgm:prSet>
      <dgm:spPr/>
    </dgm:pt>
    <dgm:pt modelId="{111CDD3E-DD7B-47D2-A0EF-041614A9A060}" type="pres">
      <dgm:prSet presAssocID="{D534720A-2CE1-4506-86FF-3F4ECB070D31}" presName="spacer" presStyleCnt="0"/>
      <dgm:spPr/>
    </dgm:pt>
    <dgm:pt modelId="{32918476-FAC0-48E7-8C13-675DF020B2F0}" type="pres">
      <dgm:prSet presAssocID="{EBEC49AC-0C78-49A6-AAEF-D6EEDA60F1B5}" presName="parentText" presStyleLbl="node1" presStyleIdx="6" presStyleCnt="10">
        <dgm:presLayoutVars>
          <dgm:chMax val="0"/>
          <dgm:bulletEnabled val="1"/>
        </dgm:presLayoutVars>
      </dgm:prSet>
      <dgm:spPr/>
    </dgm:pt>
    <dgm:pt modelId="{392C3121-2A99-4A9D-B376-CD1C4AC08969}" type="pres">
      <dgm:prSet presAssocID="{6F367B27-F3EA-4B68-AF2D-FD955CA7E793}" presName="spacer" presStyleCnt="0"/>
      <dgm:spPr/>
    </dgm:pt>
    <dgm:pt modelId="{C43ECE0D-06E7-4F0B-98AF-D66DB044ACE5}" type="pres">
      <dgm:prSet presAssocID="{A8D57832-88BE-49E0-94D6-E4FCBAF073E2}" presName="parentText" presStyleLbl="node1" presStyleIdx="7" presStyleCnt="10">
        <dgm:presLayoutVars>
          <dgm:chMax val="0"/>
          <dgm:bulletEnabled val="1"/>
        </dgm:presLayoutVars>
      </dgm:prSet>
      <dgm:spPr/>
    </dgm:pt>
    <dgm:pt modelId="{E87620B4-E9FF-4C92-9641-A2DBFA802409}" type="pres">
      <dgm:prSet presAssocID="{3D2E0740-7E51-4B45-834E-C6898A1A46A4}" presName="spacer" presStyleCnt="0"/>
      <dgm:spPr/>
    </dgm:pt>
    <dgm:pt modelId="{F1E30C5A-698B-48A8-BCA8-74737B1462A1}" type="pres">
      <dgm:prSet presAssocID="{0C7F1354-AA7D-45AE-96B9-3A18501194AF}" presName="parentText" presStyleLbl="node1" presStyleIdx="8" presStyleCnt="10">
        <dgm:presLayoutVars>
          <dgm:chMax val="0"/>
          <dgm:bulletEnabled val="1"/>
        </dgm:presLayoutVars>
      </dgm:prSet>
      <dgm:spPr/>
    </dgm:pt>
    <dgm:pt modelId="{2B577AF6-28E0-49FC-9F98-1ADAA2A3F8B0}" type="pres">
      <dgm:prSet presAssocID="{D52D92A5-CD55-4F7A-BB19-31E18B76417C}" presName="spacer" presStyleCnt="0"/>
      <dgm:spPr/>
    </dgm:pt>
    <dgm:pt modelId="{A30E0E15-F205-4A9E-A497-8B33ABCE1DCF}" type="pres">
      <dgm:prSet presAssocID="{A20E3A80-F59E-461F-85A4-5BA73EDA56F4}" presName="parentText" presStyleLbl="node1" presStyleIdx="9" presStyleCnt="10">
        <dgm:presLayoutVars>
          <dgm:chMax val="0"/>
          <dgm:bulletEnabled val="1"/>
        </dgm:presLayoutVars>
      </dgm:prSet>
      <dgm:spPr/>
    </dgm:pt>
  </dgm:ptLst>
  <dgm:cxnLst>
    <dgm:cxn modelId="{C1F92212-D1F8-4AFF-A155-95E1D177470D}" srcId="{17142A56-CD59-414B-80AB-35CFC4CFFE49}" destId="{7858A90E-F9FD-4A4F-B80A-CD699C51A6B2}" srcOrd="4" destOrd="0" parTransId="{3924865A-0EFB-4FD4-A653-6B20D19023C7}" sibTransId="{B94D444A-9E37-46F0-A854-4B9AFB6F791C}"/>
    <dgm:cxn modelId="{9C85E717-0DAE-484C-ACB8-6F0C4CA84F05}" type="presOf" srcId="{E0970F41-A470-4A5F-BEE7-2DB3CC9CCB3D}" destId="{28025106-D317-41F0-97C2-248381CD24EF}" srcOrd="0" destOrd="0" presId="urn:microsoft.com/office/officeart/2005/8/layout/vList2"/>
    <dgm:cxn modelId="{15CDF318-955B-4183-9DB6-71FB2ABABF70}" type="presOf" srcId="{5B9A6C0B-54B7-4CB9-8EB0-36915FA6774D}" destId="{5F539F77-A30E-4948-A7FB-07EF5343557C}" srcOrd="0" destOrd="0" presId="urn:microsoft.com/office/officeart/2005/8/layout/vList2"/>
    <dgm:cxn modelId="{A287F021-7FC9-4258-B4FE-91B34EE9E5A0}" srcId="{17142A56-CD59-414B-80AB-35CFC4CFFE49}" destId="{5B9A6C0B-54B7-4CB9-8EB0-36915FA6774D}" srcOrd="1" destOrd="0" parTransId="{B6F4BE55-5B89-42D4-B9D9-F9C0A34BEEA7}" sibTransId="{79AD7465-D5D8-45DB-B6E9-16B293820FA6}"/>
    <dgm:cxn modelId="{A231582E-1E25-4E43-909C-5E007E84B005}" type="presOf" srcId="{A20E3A80-F59E-461F-85A4-5BA73EDA56F4}" destId="{A30E0E15-F205-4A9E-A497-8B33ABCE1DCF}" srcOrd="0" destOrd="0" presId="urn:microsoft.com/office/officeart/2005/8/layout/vList2"/>
    <dgm:cxn modelId="{25B6F62F-826F-48B5-92E2-4A7C96A75AAA}" type="presOf" srcId="{754EB3BF-A1F9-4BF2-9925-EFFD68101CCC}" destId="{1C3DF026-0DC2-4318-98D2-C1652F9D3A08}" srcOrd="0" destOrd="0" presId="urn:microsoft.com/office/officeart/2005/8/layout/vList2"/>
    <dgm:cxn modelId="{DB883C38-847F-487F-B5AA-1E851172AA40}" type="presOf" srcId="{17142A56-CD59-414B-80AB-35CFC4CFFE49}" destId="{FC449E17-DC5D-469F-BD5E-AA5783F55D01}" srcOrd="0" destOrd="0" presId="urn:microsoft.com/office/officeart/2005/8/layout/vList2"/>
    <dgm:cxn modelId="{176E993E-8F60-4374-89BE-FB88426912C2}" type="presOf" srcId="{C0AB5B01-F173-432A-9321-E512046AF897}" destId="{5BDB9CC1-5C37-440D-B227-D2214848FF6B}" srcOrd="0" destOrd="0" presId="urn:microsoft.com/office/officeart/2005/8/layout/vList2"/>
    <dgm:cxn modelId="{B1B47947-AFA1-4453-92CF-B2CBB72575BA}" type="presOf" srcId="{A8D57832-88BE-49E0-94D6-E4FCBAF073E2}" destId="{C43ECE0D-06E7-4F0B-98AF-D66DB044ACE5}" srcOrd="0" destOrd="0" presId="urn:microsoft.com/office/officeart/2005/8/layout/vList2"/>
    <dgm:cxn modelId="{B7856E4C-6E32-4D99-BA45-4B98C04D401C}" srcId="{17142A56-CD59-414B-80AB-35CFC4CFFE49}" destId="{C022B418-CDBB-4537-B54B-A26618BD7A41}" srcOrd="2" destOrd="0" parTransId="{A77B2063-A371-4031-82ED-462ACB70ACFA}" sibTransId="{56B6A603-EBA4-4580-925A-FD7A5EF2AC4D}"/>
    <dgm:cxn modelId="{4D5D6E74-4162-4CFD-9A1E-884559EFDE20}" type="presOf" srcId="{C022B418-CDBB-4537-B54B-A26618BD7A41}" destId="{8376586D-FF12-48D6-B7E7-018167F935FE}" srcOrd="0" destOrd="0" presId="urn:microsoft.com/office/officeart/2005/8/layout/vList2"/>
    <dgm:cxn modelId="{266B9C96-2F38-486C-8384-87E074AEFD4B}" type="presOf" srcId="{EBEC49AC-0C78-49A6-AAEF-D6EEDA60F1B5}" destId="{32918476-FAC0-48E7-8C13-675DF020B2F0}" srcOrd="0" destOrd="0" presId="urn:microsoft.com/office/officeart/2005/8/layout/vList2"/>
    <dgm:cxn modelId="{B00521C0-0764-4346-8F6D-D568F782D5A9}" srcId="{17142A56-CD59-414B-80AB-35CFC4CFFE49}" destId="{A20E3A80-F59E-461F-85A4-5BA73EDA56F4}" srcOrd="9" destOrd="0" parTransId="{80DDCE88-6DDD-485F-BC6A-FBB5DED8D886}" sibTransId="{17522F42-3272-410D-B885-999DE53FBAB0}"/>
    <dgm:cxn modelId="{212329C1-363A-486A-B895-145544B0DFDF}" srcId="{17142A56-CD59-414B-80AB-35CFC4CFFE49}" destId="{EBEC49AC-0C78-49A6-AAEF-D6EEDA60F1B5}" srcOrd="6" destOrd="0" parTransId="{DFC608CC-6C81-4AB7-A640-D3A29D9C018E}" sibTransId="{6F367B27-F3EA-4B68-AF2D-FD955CA7E793}"/>
    <dgm:cxn modelId="{4386B8C9-C775-4612-9B4C-0CA75DBEF170}" type="presOf" srcId="{7858A90E-F9FD-4A4F-B80A-CD699C51A6B2}" destId="{AAE9BD4F-674A-4F3C-A54D-1DEB01B95E8B}" srcOrd="0" destOrd="0" presId="urn:microsoft.com/office/officeart/2005/8/layout/vList2"/>
    <dgm:cxn modelId="{91FDBFCD-447C-4719-8AC8-CF391D4CF08A}" srcId="{17142A56-CD59-414B-80AB-35CFC4CFFE49}" destId="{A8D57832-88BE-49E0-94D6-E4FCBAF073E2}" srcOrd="7" destOrd="0" parTransId="{1E62CC2C-E83D-4D9F-BEB7-B0C729BC2D38}" sibTransId="{3D2E0740-7E51-4B45-834E-C6898A1A46A4}"/>
    <dgm:cxn modelId="{FB6E94DD-483B-4394-BFEE-2A974AFE1634}" srcId="{17142A56-CD59-414B-80AB-35CFC4CFFE49}" destId="{0C7F1354-AA7D-45AE-96B9-3A18501194AF}" srcOrd="8" destOrd="0" parTransId="{24B205F7-1D01-4DEF-B711-9AA6D9E8258A}" sibTransId="{D52D92A5-CD55-4F7A-BB19-31E18B76417C}"/>
    <dgm:cxn modelId="{D1E1F9E5-3644-49EC-B8C7-31A2BD5B6A72}" srcId="{17142A56-CD59-414B-80AB-35CFC4CFFE49}" destId="{E0970F41-A470-4A5F-BEE7-2DB3CC9CCB3D}" srcOrd="5" destOrd="0" parTransId="{DA929F19-6167-4DF3-B68F-6B6930A0D0ED}" sibTransId="{D534720A-2CE1-4506-86FF-3F4ECB070D31}"/>
    <dgm:cxn modelId="{D810C1EC-B6DE-46AF-8AFE-AD55B1A2B03A}" srcId="{17142A56-CD59-414B-80AB-35CFC4CFFE49}" destId="{754EB3BF-A1F9-4BF2-9925-EFFD68101CCC}" srcOrd="0" destOrd="0" parTransId="{E7E3D834-10DB-44CF-B959-06F9AA6B975E}" sibTransId="{8C710AEF-57DB-4145-A6D7-1600D1B3FCD3}"/>
    <dgm:cxn modelId="{41CE5FF5-8BFD-4517-AF33-939C8F3870D0}" srcId="{17142A56-CD59-414B-80AB-35CFC4CFFE49}" destId="{C0AB5B01-F173-432A-9321-E512046AF897}" srcOrd="3" destOrd="0" parTransId="{990E355D-83D1-4E15-B578-FB7E6544DCB7}" sibTransId="{663C7FF1-832F-4A64-821C-CD80320B68BC}"/>
    <dgm:cxn modelId="{C78924F7-1C85-44AC-83E0-9ABE6D02A9E4}" type="presOf" srcId="{0C7F1354-AA7D-45AE-96B9-3A18501194AF}" destId="{F1E30C5A-698B-48A8-BCA8-74737B1462A1}" srcOrd="0" destOrd="0" presId="urn:microsoft.com/office/officeart/2005/8/layout/vList2"/>
    <dgm:cxn modelId="{3806F879-1F99-4CC6-B18E-C79C0F35A313}" type="presParOf" srcId="{FC449E17-DC5D-469F-BD5E-AA5783F55D01}" destId="{1C3DF026-0DC2-4318-98D2-C1652F9D3A08}" srcOrd="0" destOrd="0" presId="urn:microsoft.com/office/officeart/2005/8/layout/vList2"/>
    <dgm:cxn modelId="{BAB8693B-984B-4E24-A63D-827D8536765F}" type="presParOf" srcId="{FC449E17-DC5D-469F-BD5E-AA5783F55D01}" destId="{83D058FD-C95B-4D63-998A-D44BF236EDB0}" srcOrd="1" destOrd="0" presId="urn:microsoft.com/office/officeart/2005/8/layout/vList2"/>
    <dgm:cxn modelId="{AA6CA7EF-C93D-4A11-BC9E-FB9435E34C81}" type="presParOf" srcId="{FC449E17-DC5D-469F-BD5E-AA5783F55D01}" destId="{5F539F77-A30E-4948-A7FB-07EF5343557C}" srcOrd="2" destOrd="0" presId="urn:microsoft.com/office/officeart/2005/8/layout/vList2"/>
    <dgm:cxn modelId="{A2360807-4678-4335-A627-D965EF7C63BB}" type="presParOf" srcId="{FC449E17-DC5D-469F-BD5E-AA5783F55D01}" destId="{99F5BFB4-0886-4976-B8F2-1EA28F3B6C84}" srcOrd="3" destOrd="0" presId="urn:microsoft.com/office/officeart/2005/8/layout/vList2"/>
    <dgm:cxn modelId="{DCF7E2B1-10B2-4F51-8E40-BEC4F2855976}" type="presParOf" srcId="{FC449E17-DC5D-469F-BD5E-AA5783F55D01}" destId="{8376586D-FF12-48D6-B7E7-018167F935FE}" srcOrd="4" destOrd="0" presId="urn:microsoft.com/office/officeart/2005/8/layout/vList2"/>
    <dgm:cxn modelId="{182D950A-E521-4C43-9121-84ED82951264}" type="presParOf" srcId="{FC449E17-DC5D-469F-BD5E-AA5783F55D01}" destId="{993EF271-8D8F-4D6D-9F18-A21AF43E6C54}" srcOrd="5" destOrd="0" presId="urn:microsoft.com/office/officeart/2005/8/layout/vList2"/>
    <dgm:cxn modelId="{126C93CE-897F-4E98-ACC9-C31498B8F3F8}" type="presParOf" srcId="{FC449E17-DC5D-469F-BD5E-AA5783F55D01}" destId="{5BDB9CC1-5C37-440D-B227-D2214848FF6B}" srcOrd="6" destOrd="0" presId="urn:microsoft.com/office/officeart/2005/8/layout/vList2"/>
    <dgm:cxn modelId="{57D6B59F-9725-47D8-9EC2-724F3712C473}" type="presParOf" srcId="{FC449E17-DC5D-469F-BD5E-AA5783F55D01}" destId="{AF3366E7-CDF9-4B1B-82B0-105F84F860E2}" srcOrd="7" destOrd="0" presId="urn:microsoft.com/office/officeart/2005/8/layout/vList2"/>
    <dgm:cxn modelId="{638C2279-78C4-42F4-BC2D-81576258DED7}" type="presParOf" srcId="{FC449E17-DC5D-469F-BD5E-AA5783F55D01}" destId="{AAE9BD4F-674A-4F3C-A54D-1DEB01B95E8B}" srcOrd="8" destOrd="0" presId="urn:microsoft.com/office/officeart/2005/8/layout/vList2"/>
    <dgm:cxn modelId="{2A159782-2818-4930-945C-2421E6301E03}" type="presParOf" srcId="{FC449E17-DC5D-469F-BD5E-AA5783F55D01}" destId="{0750ED07-ED2A-417A-B2F0-8DB2DC60288E}" srcOrd="9" destOrd="0" presId="urn:microsoft.com/office/officeart/2005/8/layout/vList2"/>
    <dgm:cxn modelId="{4451EA7C-9319-4977-8981-5648ED593826}" type="presParOf" srcId="{FC449E17-DC5D-469F-BD5E-AA5783F55D01}" destId="{28025106-D317-41F0-97C2-248381CD24EF}" srcOrd="10" destOrd="0" presId="urn:microsoft.com/office/officeart/2005/8/layout/vList2"/>
    <dgm:cxn modelId="{E0FAF6FD-408B-4966-A860-2255600A845D}" type="presParOf" srcId="{FC449E17-DC5D-469F-BD5E-AA5783F55D01}" destId="{111CDD3E-DD7B-47D2-A0EF-041614A9A060}" srcOrd="11" destOrd="0" presId="urn:microsoft.com/office/officeart/2005/8/layout/vList2"/>
    <dgm:cxn modelId="{3A950917-CEC5-4899-B64B-513591B6A7BA}" type="presParOf" srcId="{FC449E17-DC5D-469F-BD5E-AA5783F55D01}" destId="{32918476-FAC0-48E7-8C13-675DF020B2F0}" srcOrd="12" destOrd="0" presId="urn:microsoft.com/office/officeart/2005/8/layout/vList2"/>
    <dgm:cxn modelId="{CDC46DBF-8504-45A3-8FD2-4EC6C8CABE83}" type="presParOf" srcId="{FC449E17-DC5D-469F-BD5E-AA5783F55D01}" destId="{392C3121-2A99-4A9D-B376-CD1C4AC08969}" srcOrd="13" destOrd="0" presId="urn:microsoft.com/office/officeart/2005/8/layout/vList2"/>
    <dgm:cxn modelId="{B9B772CA-2B2F-4449-8369-270DAF503C80}" type="presParOf" srcId="{FC449E17-DC5D-469F-BD5E-AA5783F55D01}" destId="{C43ECE0D-06E7-4F0B-98AF-D66DB044ACE5}" srcOrd="14" destOrd="0" presId="urn:microsoft.com/office/officeart/2005/8/layout/vList2"/>
    <dgm:cxn modelId="{606ED962-262D-40F8-A2E8-E0E114AD0882}" type="presParOf" srcId="{FC449E17-DC5D-469F-BD5E-AA5783F55D01}" destId="{E87620B4-E9FF-4C92-9641-A2DBFA802409}" srcOrd="15" destOrd="0" presId="urn:microsoft.com/office/officeart/2005/8/layout/vList2"/>
    <dgm:cxn modelId="{CAB401B3-59EB-4BA7-BDD2-541EB03AA753}" type="presParOf" srcId="{FC449E17-DC5D-469F-BD5E-AA5783F55D01}" destId="{F1E30C5A-698B-48A8-BCA8-74737B1462A1}" srcOrd="16" destOrd="0" presId="urn:microsoft.com/office/officeart/2005/8/layout/vList2"/>
    <dgm:cxn modelId="{2067905B-2CDE-40C0-B6A0-6D8C11430D55}" type="presParOf" srcId="{FC449E17-DC5D-469F-BD5E-AA5783F55D01}" destId="{2B577AF6-28E0-49FC-9F98-1ADAA2A3F8B0}" srcOrd="17" destOrd="0" presId="urn:microsoft.com/office/officeart/2005/8/layout/vList2"/>
    <dgm:cxn modelId="{54366036-F00B-487E-9033-F467F0962163}" type="presParOf" srcId="{FC449E17-DC5D-469F-BD5E-AA5783F55D01}" destId="{A30E0E15-F205-4A9E-A497-8B33ABCE1DCF}" srcOrd="1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32877F8-C4D3-4BBF-9A48-12614673BD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DD56C5-DB4B-45F8-84EA-CCD4039FAB12}">
      <dgm:prSet/>
      <dgm:spPr/>
      <dgm:t>
        <a:bodyPr/>
        <a:lstStyle/>
        <a:p>
          <a:r>
            <a:rPr lang="en-GB"/>
            <a:t>Para 2; </a:t>
          </a:r>
          <a:endParaRPr lang="en-US"/>
        </a:p>
      </dgm:t>
    </dgm:pt>
    <dgm:pt modelId="{F0A1EC0F-06FE-48B6-A537-0BAAF963339E}" type="parTrans" cxnId="{9FA42769-16A0-4826-97BE-08E36086F2B7}">
      <dgm:prSet/>
      <dgm:spPr/>
      <dgm:t>
        <a:bodyPr/>
        <a:lstStyle/>
        <a:p>
          <a:endParaRPr lang="en-US"/>
        </a:p>
      </dgm:t>
    </dgm:pt>
    <dgm:pt modelId="{A4BD39AF-9066-426B-ACB7-4ABAD7116274}" type="sibTrans" cxnId="{9FA42769-16A0-4826-97BE-08E36086F2B7}">
      <dgm:prSet/>
      <dgm:spPr/>
      <dgm:t>
        <a:bodyPr/>
        <a:lstStyle/>
        <a:p>
          <a:endParaRPr lang="en-US"/>
        </a:p>
      </dgm:t>
    </dgm:pt>
    <dgm:pt modelId="{BEA0AFBB-E1EC-4644-87F1-2D734422FEEF}">
      <dgm:prSet/>
      <dgm:spPr/>
      <dgm:t>
        <a:bodyPr/>
        <a:lstStyle/>
        <a:p>
          <a:r>
            <a:rPr lang="en-GB" b="0" i="0"/>
            <a:t>Section 2(1) extends to—</a:t>
          </a:r>
          <a:endParaRPr lang="en-US"/>
        </a:p>
      </dgm:t>
    </dgm:pt>
    <dgm:pt modelId="{A368CF10-DF90-4D2C-958D-B528A0B8D3D8}" type="parTrans" cxnId="{136C7182-5885-4BED-9186-3E49CAF64E46}">
      <dgm:prSet/>
      <dgm:spPr/>
      <dgm:t>
        <a:bodyPr/>
        <a:lstStyle/>
        <a:p>
          <a:endParaRPr lang="en-US"/>
        </a:p>
      </dgm:t>
    </dgm:pt>
    <dgm:pt modelId="{86AF0BFA-9BC0-4597-B5C2-C6743C3B00B4}" type="sibTrans" cxnId="{136C7182-5885-4BED-9186-3E49CAF64E46}">
      <dgm:prSet/>
      <dgm:spPr/>
      <dgm:t>
        <a:bodyPr/>
        <a:lstStyle/>
        <a:p>
          <a:endParaRPr lang="en-US"/>
        </a:p>
      </dgm:t>
    </dgm:pt>
    <dgm:pt modelId="{17820EE1-F8F0-4C42-A234-D71B41DE2262}">
      <dgm:prSet/>
      <dgm:spPr/>
      <dgm:t>
        <a:bodyPr/>
        <a:lstStyle/>
        <a:p>
          <a:r>
            <a:rPr lang="en-GB" b="0" i="0"/>
            <a:t>(a)any contract of marine salvage or towage;</a:t>
          </a:r>
          <a:endParaRPr lang="en-US"/>
        </a:p>
      </dgm:t>
    </dgm:pt>
    <dgm:pt modelId="{985CA7CC-1E42-457D-9454-606DA07A671A}" type="parTrans" cxnId="{49BF604F-ACF6-4FFA-96BE-45F09F8B373F}">
      <dgm:prSet/>
      <dgm:spPr/>
      <dgm:t>
        <a:bodyPr/>
        <a:lstStyle/>
        <a:p>
          <a:endParaRPr lang="en-US"/>
        </a:p>
      </dgm:t>
    </dgm:pt>
    <dgm:pt modelId="{AB527FD5-7301-453B-B310-0D78BB4F9EB9}" type="sibTrans" cxnId="{49BF604F-ACF6-4FFA-96BE-45F09F8B373F}">
      <dgm:prSet/>
      <dgm:spPr/>
      <dgm:t>
        <a:bodyPr/>
        <a:lstStyle/>
        <a:p>
          <a:endParaRPr lang="en-US"/>
        </a:p>
      </dgm:t>
    </dgm:pt>
    <dgm:pt modelId="{AADB035C-A9B3-4D9B-B9E5-BF1F2E4CC376}">
      <dgm:prSet/>
      <dgm:spPr/>
      <dgm:t>
        <a:bodyPr/>
        <a:lstStyle/>
        <a:p>
          <a:r>
            <a:rPr lang="en-GB" b="0" i="0"/>
            <a:t>(b)any charterparty of a ship or hovercraft; and</a:t>
          </a:r>
          <a:endParaRPr lang="en-US"/>
        </a:p>
      </dgm:t>
    </dgm:pt>
    <dgm:pt modelId="{E582328D-7D29-4EC6-94C8-8E81977C5B64}" type="parTrans" cxnId="{A649E1FD-7771-45B7-99CB-8B269ED3B386}">
      <dgm:prSet/>
      <dgm:spPr/>
      <dgm:t>
        <a:bodyPr/>
        <a:lstStyle/>
        <a:p>
          <a:endParaRPr lang="en-US"/>
        </a:p>
      </dgm:t>
    </dgm:pt>
    <dgm:pt modelId="{95987FAF-20CA-4F78-85EC-2D3AF2B15CD6}" type="sibTrans" cxnId="{A649E1FD-7771-45B7-99CB-8B269ED3B386}">
      <dgm:prSet/>
      <dgm:spPr/>
      <dgm:t>
        <a:bodyPr/>
        <a:lstStyle/>
        <a:p>
          <a:endParaRPr lang="en-US"/>
        </a:p>
      </dgm:t>
    </dgm:pt>
    <dgm:pt modelId="{52721693-37D4-41FB-995D-371D1B6EFCD3}">
      <dgm:prSet/>
      <dgm:spPr/>
      <dgm:t>
        <a:bodyPr/>
        <a:lstStyle/>
        <a:p>
          <a:r>
            <a:rPr lang="en-GB" b="0" i="0"/>
            <a:t>(c)any contract for the carriage of goods by ship or hovercraft</a:t>
          </a:r>
          <a:endParaRPr lang="en-US"/>
        </a:p>
      </dgm:t>
    </dgm:pt>
    <dgm:pt modelId="{20A12B71-FCBA-4B92-9098-925BE8014B0E}" type="parTrans" cxnId="{3934B3D8-CA05-487F-9BF3-9DF1B8B61F54}">
      <dgm:prSet/>
      <dgm:spPr/>
      <dgm:t>
        <a:bodyPr/>
        <a:lstStyle/>
        <a:p>
          <a:endParaRPr lang="en-US"/>
        </a:p>
      </dgm:t>
    </dgm:pt>
    <dgm:pt modelId="{82CC6E19-28E0-44BB-9331-9223FA5186DB}" type="sibTrans" cxnId="{3934B3D8-CA05-487F-9BF3-9DF1B8B61F54}">
      <dgm:prSet/>
      <dgm:spPr/>
      <dgm:t>
        <a:bodyPr/>
        <a:lstStyle/>
        <a:p>
          <a:endParaRPr lang="en-US"/>
        </a:p>
      </dgm:t>
    </dgm:pt>
    <dgm:pt modelId="{E6FDB557-ECE4-4858-B6C5-4A22DDAB05EA}" type="pres">
      <dgm:prSet presAssocID="{332877F8-C4D3-4BBF-9A48-12614673BD59}" presName="root" presStyleCnt="0">
        <dgm:presLayoutVars>
          <dgm:dir/>
          <dgm:resizeHandles val="exact"/>
        </dgm:presLayoutVars>
      </dgm:prSet>
      <dgm:spPr/>
    </dgm:pt>
    <dgm:pt modelId="{5E506C71-EA96-43DE-819F-CE63AF5EC605}" type="pres">
      <dgm:prSet presAssocID="{9FDD56C5-DB4B-45F8-84EA-CCD4039FAB12}" presName="compNode" presStyleCnt="0"/>
      <dgm:spPr/>
    </dgm:pt>
    <dgm:pt modelId="{00B7F3BF-005A-4002-8EEB-EE70166E07D6}" type="pres">
      <dgm:prSet presAssocID="{9FDD56C5-DB4B-45F8-84EA-CCD4039FAB12}" presName="bgRect" presStyleLbl="bgShp" presStyleIdx="0" presStyleCnt="5"/>
      <dgm:spPr/>
    </dgm:pt>
    <dgm:pt modelId="{2A565ED9-930B-4871-9385-8062CBCAE476}" type="pres">
      <dgm:prSet presAssocID="{9FDD56C5-DB4B-45F8-84EA-CCD4039FAB1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
        </a:ext>
      </dgm:extLst>
    </dgm:pt>
    <dgm:pt modelId="{B013ACF2-AAAB-46F4-A55E-EFE0C425055C}" type="pres">
      <dgm:prSet presAssocID="{9FDD56C5-DB4B-45F8-84EA-CCD4039FAB12}" presName="spaceRect" presStyleCnt="0"/>
      <dgm:spPr/>
    </dgm:pt>
    <dgm:pt modelId="{C74120DB-7CB9-4BEF-8AF3-64084F34BC55}" type="pres">
      <dgm:prSet presAssocID="{9FDD56C5-DB4B-45F8-84EA-CCD4039FAB12}" presName="parTx" presStyleLbl="revTx" presStyleIdx="0" presStyleCnt="5">
        <dgm:presLayoutVars>
          <dgm:chMax val="0"/>
          <dgm:chPref val="0"/>
        </dgm:presLayoutVars>
      </dgm:prSet>
      <dgm:spPr/>
    </dgm:pt>
    <dgm:pt modelId="{C3487FD7-9721-4E18-B293-6FB29B5A12E3}" type="pres">
      <dgm:prSet presAssocID="{A4BD39AF-9066-426B-ACB7-4ABAD7116274}" presName="sibTrans" presStyleCnt="0"/>
      <dgm:spPr/>
    </dgm:pt>
    <dgm:pt modelId="{3A17BC96-25B2-4EF2-B06C-2045A392954F}" type="pres">
      <dgm:prSet presAssocID="{BEA0AFBB-E1EC-4644-87F1-2D734422FEEF}" presName="compNode" presStyleCnt="0"/>
      <dgm:spPr/>
    </dgm:pt>
    <dgm:pt modelId="{F628EED0-3182-4A97-BFF2-EA5C186A9EB3}" type="pres">
      <dgm:prSet presAssocID="{BEA0AFBB-E1EC-4644-87F1-2D734422FEEF}" presName="bgRect" presStyleLbl="bgShp" presStyleIdx="1" presStyleCnt="5"/>
      <dgm:spPr/>
    </dgm:pt>
    <dgm:pt modelId="{E010F844-E832-4E84-8B39-FEF4513E8780}" type="pres">
      <dgm:prSet presAssocID="{BEA0AFBB-E1EC-4644-87F1-2D734422FEE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BDAD8A65-3AF2-4AF4-B6E3-E873731EFB89}" type="pres">
      <dgm:prSet presAssocID="{BEA0AFBB-E1EC-4644-87F1-2D734422FEEF}" presName="spaceRect" presStyleCnt="0"/>
      <dgm:spPr/>
    </dgm:pt>
    <dgm:pt modelId="{7B890FCE-EEC6-4C6B-8042-3D9B71DEE3C4}" type="pres">
      <dgm:prSet presAssocID="{BEA0AFBB-E1EC-4644-87F1-2D734422FEEF}" presName="parTx" presStyleLbl="revTx" presStyleIdx="1" presStyleCnt="5">
        <dgm:presLayoutVars>
          <dgm:chMax val="0"/>
          <dgm:chPref val="0"/>
        </dgm:presLayoutVars>
      </dgm:prSet>
      <dgm:spPr/>
    </dgm:pt>
    <dgm:pt modelId="{0AD8CD7D-5237-44D3-839A-30D78390078B}" type="pres">
      <dgm:prSet presAssocID="{86AF0BFA-9BC0-4597-B5C2-C6743C3B00B4}" presName="sibTrans" presStyleCnt="0"/>
      <dgm:spPr/>
    </dgm:pt>
    <dgm:pt modelId="{D64CC0BE-F7C7-40D7-BB65-7C094C972EA4}" type="pres">
      <dgm:prSet presAssocID="{17820EE1-F8F0-4C42-A234-D71B41DE2262}" presName="compNode" presStyleCnt="0"/>
      <dgm:spPr/>
    </dgm:pt>
    <dgm:pt modelId="{1259BD56-FEE3-408F-9863-791B320A4875}" type="pres">
      <dgm:prSet presAssocID="{17820EE1-F8F0-4C42-A234-D71B41DE2262}" presName="bgRect" presStyleLbl="bgShp" presStyleIdx="2" presStyleCnt="5"/>
      <dgm:spPr/>
    </dgm:pt>
    <dgm:pt modelId="{0B37DDCB-C0C2-40C5-9B11-DF2821E41200}" type="pres">
      <dgm:prSet presAssocID="{17820EE1-F8F0-4C42-A234-D71B41DE226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ug boat"/>
        </a:ext>
      </dgm:extLst>
    </dgm:pt>
    <dgm:pt modelId="{7B044D43-0645-48D7-A6AC-F4B3AC6312DA}" type="pres">
      <dgm:prSet presAssocID="{17820EE1-F8F0-4C42-A234-D71B41DE2262}" presName="spaceRect" presStyleCnt="0"/>
      <dgm:spPr/>
    </dgm:pt>
    <dgm:pt modelId="{5F4CFEFD-4DAB-485F-979C-71F409D71267}" type="pres">
      <dgm:prSet presAssocID="{17820EE1-F8F0-4C42-A234-D71B41DE2262}" presName="parTx" presStyleLbl="revTx" presStyleIdx="2" presStyleCnt="5">
        <dgm:presLayoutVars>
          <dgm:chMax val="0"/>
          <dgm:chPref val="0"/>
        </dgm:presLayoutVars>
      </dgm:prSet>
      <dgm:spPr/>
    </dgm:pt>
    <dgm:pt modelId="{4B8A8631-1CE7-4A44-9D99-AF3B5A8D2DAC}" type="pres">
      <dgm:prSet presAssocID="{AB527FD5-7301-453B-B310-0D78BB4F9EB9}" presName="sibTrans" presStyleCnt="0"/>
      <dgm:spPr/>
    </dgm:pt>
    <dgm:pt modelId="{7D44FBCB-0C41-4966-BAE6-A4525A88FE95}" type="pres">
      <dgm:prSet presAssocID="{AADB035C-A9B3-4D9B-B9E5-BF1F2E4CC376}" presName="compNode" presStyleCnt="0"/>
      <dgm:spPr/>
    </dgm:pt>
    <dgm:pt modelId="{1976226B-CAAF-49B2-AAC9-FA4A2590DD15}" type="pres">
      <dgm:prSet presAssocID="{AADB035C-A9B3-4D9B-B9E5-BF1F2E4CC376}" presName="bgRect" presStyleLbl="bgShp" presStyleIdx="3" presStyleCnt="5"/>
      <dgm:spPr/>
    </dgm:pt>
    <dgm:pt modelId="{BA7310D4-F49F-40AA-A725-9211933B083D}" type="pres">
      <dgm:prSet presAssocID="{AADB035C-A9B3-4D9B-B9E5-BF1F2E4CC3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uise Ship"/>
        </a:ext>
      </dgm:extLst>
    </dgm:pt>
    <dgm:pt modelId="{3F6B4C9C-5A86-4191-B5CB-9493A146BB90}" type="pres">
      <dgm:prSet presAssocID="{AADB035C-A9B3-4D9B-B9E5-BF1F2E4CC376}" presName="spaceRect" presStyleCnt="0"/>
      <dgm:spPr/>
    </dgm:pt>
    <dgm:pt modelId="{D949BA2E-F8B3-4D85-A778-CB67203188C8}" type="pres">
      <dgm:prSet presAssocID="{AADB035C-A9B3-4D9B-B9E5-BF1F2E4CC376}" presName="parTx" presStyleLbl="revTx" presStyleIdx="3" presStyleCnt="5">
        <dgm:presLayoutVars>
          <dgm:chMax val="0"/>
          <dgm:chPref val="0"/>
        </dgm:presLayoutVars>
      </dgm:prSet>
      <dgm:spPr/>
    </dgm:pt>
    <dgm:pt modelId="{71A7379F-E3F6-4209-A158-91175EF42B00}" type="pres">
      <dgm:prSet presAssocID="{95987FAF-20CA-4F78-85EC-2D3AF2B15CD6}" presName="sibTrans" presStyleCnt="0"/>
      <dgm:spPr/>
    </dgm:pt>
    <dgm:pt modelId="{AEDD82AC-7D4A-4D5E-BA43-F0B8B0DB2B4F}" type="pres">
      <dgm:prSet presAssocID="{52721693-37D4-41FB-995D-371D1B6EFCD3}" presName="compNode" presStyleCnt="0"/>
      <dgm:spPr/>
    </dgm:pt>
    <dgm:pt modelId="{2AF998FE-97A8-4F95-9C07-9D0EA84859ED}" type="pres">
      <dgm:prSet presAssocID="{52721693-37D4-41FB-995D-371D1B6EFCD3}" presName="bgRect" presStyleLbl="bgShp" presStyleIdx="4" presStyleCnt="5"/>
      <dgm:spPr/>
    </dgm:pt>
    <dgm:pt modelId="{2CB6F6C9-6CBB-461B-8EE1-35D90C16E99F}" type="pres">
      <dgm:prSet presAssocID="{52721693-37D4-41FB-995D-371D1B6EFC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trolley"/>
        </a:ext>
      </dgm:extLst>
    </dgm:pt>
    <dgm:pt modelId="{369A1F87-B96B-4372-8B22-D5235EFBBD45}" type="pres">
      <dgm:prSet presAssocID="{52721693-37D4-41FB-995D-371D1B6EFCD3}" presName="spaceRect" presStyleCnt="0"/>
      <dgm:spPr/>
    </dgm:pt>
    <dgm:pt modelId="{AD9BD349-335C-48D8-862B-88307B3696CF}" type="pres">
      <dgm:prSet presAssocID="{52721693-37D4-41FB-995D-371D1B6EFCD3}" presName="parTx" presStyleLbl="revTx" presStyleIdx="4" presStyleCnt="5">
        <dgm:presLayoutVars>
          <dgm:chMax val="0"/>
          <dgm:chPref val="0"/>
        </dgm:presLayoutVars>
      </dgm:prSet>
      <dgm:spPr/>
    </dgm:pt>
  </dgm:ptLst>
  <dgm:cxnLst>
    <dgm:cxn modelId="{6C21DE02-8681-43AA-BB0F-3A041747CD90}" type="presOf" srcId="{332877F8-C4D3-4BBF-9A48-12614673BD59}" destId="{E6FDB557-ECE4-4858-B6C5-4A22DDAB05EA}" srcOrd="0" destOrd="0" presId="urn:microsoft.com/office/officeart/2018/2/layout/IconVerticalSolidList"/>
    <dgm:cxn modelId="{4CEEF604-DFFE-421A-B6A7-2C4124FD377E}" type="presOf" srcId="{9FDD56C5-DB4B-45F8-84EA-CCD4039FAB12}" destId="{C74120DB-7CB9-4BEF-8AF3-64084F34BC55}" srcOrd="0" destOrd="0" presId="urn:microsoft.com/office/officeart/2018/2/layout/IconVerticalSolidList"/>
    <dgm:cxn modelId="{9FA42769-16A0-4826-97BE-08E36086F2B7}" srcId="{332877F8-C4D3-4BBF-9A48-12614673BD59}" destId="{9FDD56C5-DB4B-45F8-84EA-CCD4039FAB12}" srcOrd="0" destOrd="0" parTransId="{F0A1EC0F-06FE-48B6-A537-0BAAF963339E}" sibTransId="{A4BD39AF-9066-426B-ACB7-4ABAD7116274}"/>
    <dgm:cxn modelId="{49BF604F-ACF6-4FFA-96BE-45F09F8B373F}" srcId="{332877F8-C4D3-4BBF-9A48-12614673BD59}" destId="{17820EE1-F8F0-4C42-A234-D71B41DE2262}" srcOrd="2" destOrd="0" parTransId="{985CA7CC-1E42-457D-9454-606DA07A671A}" sibTransId="{AB527FD5-7301-453B-B310-0D78BB4F9EB9}"/>
    <dgm:cxn modelId="{136C7182-5885-4BED-9186-3E49CAF64E46}" srcId="{332877F8-C4D3-4BBF-9A48-12614673BD59}" destId="{BEA0AFBB-E1EC-4644-87F1-2D734422FEEF}" srcOrd="1" destOrd="0" parTransId="{A368CF10-DF90-4D2C-958D-B528A0B8D3D8}" sibTransId="{86AF0BFA-9BC0-4597-B5C2-C6743C3B00B4}"/>
    <dgm:cxn modelId="{A7F3A69E-7A22-49C8-9E8F-94689940971E}" type="presOf" srcId="{BEA0AFBB-E1EC-4644-87F1-2D734422FEEF}" destId="{7B890FCE-EEC6-4C6B-8042-3D9B71DEE3C4}" srcOrd="0" destOrd="0" presId="urn:microsoft.com/office/officeart/2018/2/layout/IconVerticalSolidList"/>
    <dgm:cxn modelId="{3934B3D8-CA05-487F-9BF3-9DF1B8B61F54}" srcId="{332877F8-C4D3-4BBF-9A48-12614673BD59}" destId="{52721693-37D4-41FB-995D-371D1B6EFCD3}" srcOrd="4" destOrd="0" parTransId="{20A12B71-FCBA-4B92-9098-925BE8014B0E}" sibTransId="{82CC6E19-28E0-44BB-9331-9223FA5186DB}"/>
    <dgm:cxn modelId="{69B166DB-0FAE-40E2-B74B-441B8D29F193}" type="presOf" srcId="{AADB035C-A9B3-4D9B-B9E5-BF1F2E4CC376}" destId="{D949BA2E-F8B3-4D85-A778-CB67203188C8}" srcOrd="0" destOrd="0" presId="urn:microsoft.com/office/officeart/2018/2/layout/IconVerticalSolidList"/>
    <dgm:cxn modelId="{CD64E5E3-3C01-43DC-941B-1E04CE7E23A9}" type="presOf" srcId="{52721693-37D4-41FB-995D-371D1B6EFCD3}" destId="{AD9BD349-335C-48D8-862B-88307B3696CF}" srcOrd="0" destOrd="0" presId="urn:microsoft.com/office/officeart/2018/2/layout/IconVerticalSolidList"/>
    <dgm:cxn modelId="{23EF1AF2-4694-4897-8EE0-82392925F886}" type="presOf" srcId="{17820EE1-F8F0-4C42-A234-D71B41DE2262}" destId="{5F4CFEFD-4DAB-485F-979C-71F409D71267}" srcOrd="0" destOrd="0" presId="urn:microsoft.com/office/officeart/2018/2/layout/IconVerticalSolidList"/>
    <dgm:cxn modelId="{A649E1FD-7771-45B7-99CB-8B269ED3B386}" srcId="{332877F8-C4D3-4BBF-9A48-12614673BD59}" destId="{AADB035C-A9B3-4D9B-B9E5-BF1F2E4CC376}" srcOrd="3" destOrd="0" parTransId="{E582328D-7D29-4EC6-94C8-8E81977C5B64}" sibTransId="{95987FAF-20CA-4F78-85EC-2D3AF2B15CD6}"/>
    <dgm:cxn modelId="{DF217BE7-E492-41AA-9CEE-3062807DB3EF}" type="presParOf" srcId="{E6FDB557-ECE4-4858-B6C5-4A22DDAB05EA}" destId="{5E506C71-EA96-43DE-819F-CE63AF5EC605}" srcOrd="0" destOrd="0" presId="urn:microsoft.com/office/officeart/2018/2/layout/IconVerticalSolidList"/>
    <dgm:cxn modelId="{84C43D61-8B2F-4953-97F3-9DFAE2CCE6BE}" type="presParOf" srcId="{5E506C71-EA96-43DE-819F-CE63AF5EC605}" destId="{00B7F3BF-005A-4002-8EEB-EE70166E07D6}" srcOrd="0" destOrd="0" presId="urn:microsoft.com/office/officeart/2018/2/layout/IconVerticalSolidList"/>
    <dgm:cxn modelId="{87573565-8A2F-42DB-B749-62AA1DFF67FC}" type="presParOf" srcId="{5E506C71-EA96-43DE-819F-CE63AF5EC605}" destId="{2A565ED9-930B-4871-9385-8062CBCAE476}" srcOrd="1" destOrd="0" presId="urn:microsoft.com/office/officeart/2018/2/layout/IconVerticalSolidList"/>
    <dgm:cxn modelId="{FCE0436C-FF5A-4D7C-A81F-1568A2019F1C}" type="presParOf" srcId="{5E506C71-EA96-43DE-819F-CE63AF5EC605}" destId="{B013ACF2-AAAB-46F4-A55E-EFE0C425055C}" srcOrd="2" destOrd="0" presId="urn:microsoft.com/office/officeart/2018/2/layout/IconVerticalSolidList"/>
    <dgm:cxn modelId="{792DB11C-30A3-4E3F-90A1-4110353539F0}" type="presParOf" srcId="{5E506C71-EA96-43DE-819F-CE63AF5EC605}" destId="{C74120DB-7CB9-4BEF-8AF3-64084F34BC55}" srcOrd="3" destOrd="0" presId="urn:microsoft.com/office/officeart/2018/2/layout/IconVerticalSolidList"/>
    <dgm:cxn modelId="{2AF3924E-FA15-4E0E-9797-05BA1B54F852}" type="presParOf" srcId="{E6FDB557-ECE4-4858-B6C5-4A22DDAB05EA}" destId="{C3487FD7-9721-4E18-B293-6FB29B5A12E3}" srcOrd="1" destOrd="0" presId="urn:microsoft.com/office/officeart/2018/2/layout/IconVerticalSolidList"/>
    <dgm:cxn modelId="{55C16653-B457-4343-A8D4-612007BAC4B0}" type="presParOf" srcId="{E6FDB557-ECE4-4858-B6C5-4A22DDAB05EA}" destId="{3A17BC96-25B2-4EF2-B06C-2045A392954F}" srcOrd="2" destOrd="0" presId="urn:microsoft.com/office/officeart/2018/2/layout/IconVerticalSolidList"/>
    <dgm:cxn modelId="{C0C23BB4-78A1-4395-A4EF-8AA97F743043}" type="presParOf" srcId="{3A17BC96-25B2-4EF2-B06C-2045A392954F}" destId="{F628EED0-3182-4A97-BFF2-EA5C186A9EB3}" srcOrd="0" destOrd="0" presId="urn:microsoft.com/office/officeart/2018/2/layout/IconVerticalSolidList"/>
    <dgm:cxn modelId="{EC851BD4-3E0A-477C-98D8-A3AD9631625C}" type="presParOf" srcId="{3A17BC96-25B2-4EF2-B06C-2045A392954F}" destId="{E010F844-E832-4E84-8B39-FEF4513E8780}" srcOrd="1" destOrd="0" presId="urn:microsoft.com/office/officeart/2018/2/layout/IconVerticalSolidList"/>
    <dgm:cxn modelId="{0FE41303-4482-462E-AAB9-06E7571DEF3B}" type="presParOf" srcId="{3A17BC96-25B2-4EF2-B06C-2045A392954F}" destId="{BDAD8A65-3AF2-4AF4-B6E3-E873731EFB89}" srcOrd="2" destOrd="0" presId="urn:microsoft.com/office/officeart/2018/2/layout/IconVerticalSolidList"/>
    <dgm:cxn modelId="{7F972853-356A-4166-A155-5192A22CDD11}" type="presParOf" srcId="{3A17BC96-25B2-4EF2-B06C-2045A392954F}" destId="{7B890FCE-EEC6-4C6B-8042-3D9B71DEE3C4}" srcOrd="3" destOrd="0" presId="urn:microsoft.com/office/officeart/2018/2/layout/IconVerticalSolidList"/>
    <dgm:cxn modelId="{7B895536-73AC-4E03-93D9-8C2780E6F862}" type="presParOf" srcId="{E6FDB557-ECE4-4858-B6C5-4A22DDAB05EA}" destId="{0AD8CD7D-5237-44D3-839A-30D78390078B}" srcOrd="3" destOrd="0" presId="urn:microsoft.com/office/officeart/2018/2/layout/IconVerticalSolidList"/>
    <dgm:cxn modelId="{4BE1E736-DE57-495B-BD4B-C283D020A87D}" type="presParOf" srcId="{E6FDB557-ECE4-4858-B6C5-4A22DDAB05EA}" destId="{D64CC0BE-F7C7-40D7-BB65-7C094C972EA4}" srcOrd="4" destOrd="0" presId="urn:microsoft.com/office/officeart/2018/2/layout/IconVerticalSolidList"/>
    <dgm:cxn modelId="{DAF126AC-BF85-410B-843F-EE7C3BF16BA6}" type="presParOf" srcId="{D64CC0BE-F7C7-40D7-BB65-7C094C972EA4}" destId="{1259BD56-FEE3-408F-9863-791B320A4875}" srcOrd="0" destOrd="0" presId="urn:microsoft.com/office/officeart/2018/2/layout/IconVerticalSolidList"/>
    <dgm:cxn modelId="{33E5CE38-AFA2-4689-9C72-FF6769F67DE0}" type="presParOf" srcId="{D64CC0BE-F7C7-40D7-BB65-7C094C972EA4}" destId="{0B37DDCB-C0C2-40C5-9B11-DF2821E41200}" srcOrd="1" destOrd="0" presId="urn:microsoft.com/office/officeart/2018/2/layout/IconVerticalSolidList"/>
    <dgm:cxn modelId="{B4A0FE40-DA76-4A69-AA80-47C0DA46E31F}" type="presParOf" srcId="{D64CC0BE-F7C7-40D7-BB65-7C094C972EA4}" destId="{7B044D43-0645-48D7-A6AC-F4B3AC6312DA}" srcOrd="2" destOrd="0" presId="urn:microsoft.com/office/officeart/2018/2/layout/IconVerticalSolidList"/>
    <dgm:cxn modelId="{AD3439A4-9762-447A-BDF4-70204014BDC4}" type="presParOf" srcId="{D64CC0BE-F7C7-40D7-BB65-7C094C972EA4}" destId="{5F4CFEFD-4DAB-485F-979C-71F409D71267}" srcOrd="3" destOrd="0" presId="urn:microsoft.com/office/officeart/2018/2/layout/IconVerticalSolidList"/>
    <dgm:cxn modelId="{F13593D0-7686-4218-9ED5-FCFAD376B4F9}" type="presParOf" srcId="{E6FDB557-ECE4-4858-B6C5-4A22DDAB05EA}" destId="{4B8A8631-1CE7-4A44-9D99-AF3B5A8D2DAC}" srcOrd="5" destOrd="0" presId="urn:microsoft.com/office/officeart/2018/2/layout/IconVerticalSolidList"/>
    <dgm:cxn modelId="{86C28E48-356B-49EE-9F0E-3EA5624E4A69}" type="presParOf" srcId="{E6FDB557-ECE4-4858-B6C5-4A22DDAB05EA}" destId="{7D44FBCB-0C41-4966-BAE6-A4525A88FE95}" srcOrd="6" destOrd="0" presId="urn:microsoft.com/office/officeart/2018/2/layout/IconVerticalSolidList"/>
    <dgm:cxn modelId="{6066A76B-F7FA-44CD-B74C-D0366AC68440}" type="presParOf" srcId="{7D44FBCB-0C41-4966-BAE6-A4525A88FE95}" destId="{1976226B-CAAF-49B2-AAC9-FA4A2590DD15}" srcOrd="0" destOrd="0" presId="urn:microsoft.com/office/officeart/2018/2/layout/IconVerticalSolidList"/>
    <dgm:cxn modelId="{CFFD71E8-570F-4EF5-BE54-CE2D6A359DB3}" type="presParOf" srcId="{7D44FBCB-0C41-4966-BAE6-A4525A88FE95}" destId="{BA7310D4-F49F-40AA-A725-9211933B083D}" srcOrd="1" destOrd="0" presId="urn:microsoft.com/office/officeart/2018/2/layout/IconVerticalSolidList"/>
    <dgm:cxn modelId="{8945BFE9-7D61-4A95-8C63-AB8C8F3FE9DE}" type="presParOf" srcId="{7D44FBCB-0C41-4966-BAE6-A4525A88FE95}" destId="{3F6B4C9C-5A86-4191-B5CB-9493A146BB90}" srcOrd="2" destOrd="0" presId="urn:microsoft.com/office/officeart/2018/2/layout/IconVerticalSolidList"/>
    <dgm:cxn modelId="{1F29176E-0052-455C-89A9-C7966ADFC063}" type="presParOf" srcId="{7D44FBCB-0C41-4966-BAE6-A4525A88FE95}" destId="{D949BA2E-F8B3-4D85-A778-CB67203188C8}" srcOrd="3" destOrd="0" presId="urn:microsoft.com/office/officeart/2018/2/layout/IconVerticalSolidList"/>
    <dgm:cxn modelId="{519C116C-F784-46DF-AC9D-DF2BE8D75A89}" type="presParOf" srcId="{E6FDB557-ECE4-4858-B6C5-4A22DDAB05EA}" destId="{71A7379F-E3F6-4209-A158-91175EF42B00}" srcOrd="7" destOrd="0" presId="urn:microsoft.com/office/officeart/2018/2/layout/IconVerticalSolidList"/>
    <dgm:cxn modelId="{13F655E3-3B99-4B65-9650-0CEA694A0D98}" type="presParOf" srcId="{E6FDB557-ECE4-4858-B6C5-4A22DDAB05EA}" destId="{AEDD82AC-7D4A-4D5E-BA43-F0B8B0DB2B4F}" srcOrd="8" destOrd="0" presId="urn:microsoft.com/office/officeart/2018/2/layout/IconVerticalSolidList"/>
    <dgm:cxn modelId="{99C322FC-08EA-4BE8-948D-14B9EC73CFD2}" type="presParOf" srcId="{AEDD82AC-7D4A-4D5E-BA43-F0B8B0DB2B4F}" destId="{2AF998FE-97A8-4F95-9C07-9D0EA84859ED}" srcOrd="0" destOrd="0" presId="urn:microsoft.com/office/officeart/2018/2/layout/IconVerticalSolidList"/>
    <dgm:cxn modelId="{B26BA090-839A-4A86-B284-A1084B5BEF43}" type="presParOf" srcId="{AEDD82AC-7D4A-4D5E-BA43-F0B8B0DB2B4F}" destId="{2CB6F6C9-6CBB-461B-8EE1-35D90C16E99F}" srcOrd="1" destOrd="0" presId="urn:microsoft.com/office/officeart/2018/2/layout/IconVerticalSolidList"/>
    <dgm:cxn modelId="{AB2642C3-083B-4B03-9834-E78776F9F967}" type="presParOf" srcId="{AEDD82AC-7D4A-4D5E-BA43-F0B8B0DB2B4F}" destId="{369A1F87-B96B-4372-8B22-D5235EFBBD45}" srcOrd="2" destOrd="0" presId="urn:microsoft.com/office/officeart/2018/2/layout/IconVerticalSolidList"/>
    <dgm:cxn modelId="{B6CDF02E-2D80-478C-93B2-1D16F39647B1}" type="presParOf" srcId="{AEDD82AC-7D4A-4D5E-BA43-F0B8B0DB2B4F}" destId="{AD9BD349-335C-48D8-862B-88307B3696CF}"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9E8841E-3C85-41BC-B950-18644EBAF2B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E1976A8-E2DA-48C8-BE5D-91BE5B3C8251}">
      <dgm:prSet/>
      <dgm:spPr/>
      <dgm:t>
        <a:bodyPr/>
        <a:lstStyle/>
        <a:p>
          <a:r>
            <a:rPr lang="en-GB"/>
            <a:t>Include S.2(1) in relation to negligence. </a:t>
          </a:r>
          <a:endParaRPr lang="en-US"/>
        </a:p>
      </dgm:t>
    </dgm:pt>
    <dgm:pt modelId="{2730CE10-0168-4B51-AAFD-4A51739358F1}" type="parTrans" cxnId="{9F86CEA0-A6E3-47DA-80F3-679BED74386E}">
      <dgm:prSet/>
      <dgm:spPr/>
      <dgm:t>
        <a:bodyPr/>
        <a:lstStyle/>
        <a:p>
          <a:endParaRPr lang="en-US"/>
        </a:p>
      </dgm:t>
    </dgm:pt>
    <dgm:pt modelId="{3AFB5D00-3C6B-4B0B-BC7C-ABE2B5D23816}" type="sibTrans" cxnId="{9F86CEA0-A6E3-47DA-80F3-679BED74386E}">
      <dgm:prSet/>
      <dgm:spPr/>
      <dgm:t>
        <a:bodyPr/>
        <a:lstStyle/>
        <a:p>
          <a:endParaRPr lang="en-US"/>
        </a:p>
      </dgm:t>
    </dgm:pt>
    <dgm:pt modelId="{23FFE70D-D840-4250-A39C-5BAA5E8EB519}">
      <dgm:prSet/>
      <dgm:spPr/>
      <dgm:t>
        <a:bodyPr/>
        <a:lstStyle/>
        <a:p>
          <a:r>
            <a:rPr lang="en-GB"/>
            <a:t>Breach of obligation arising from S.12 of the SGA 1979 – in relation to the sale or hire purchase. </a:t>
          </a:r>
          <a:endParaRPr lang="en-US"/>
        </a:p>
      </dgm:t>
    </dgm:pt>
    <dgm:pt modelId="{EBB5EB42-33B2-4149-97CB-C01F14A97A72}" type="parTrans" cxnId="{9791E2B3-90AB-4481-9304-8569FA4598DC}">
      <dgm:prSet/>
      <dgm:spPr/>
      <dgm:t>
        <a:bodyPr/>
        <a:lstStyle/>
        <a:p>
          <a:endParaRPr lang="en-US"/>
        </a:p>
      </dgm:t>
    </dgm:pt>
    <dgm:pt modelId="{36880A33-2066-4760-B644-BE2F4D56DD68}" type="sibTrans" cxnId="{9791E2B3-90AB-4481-9304-8569FA4598DC}">
      <dgm:prSet/>
      <dgm:spPr/>
      <dgm:t>
        <a:bodyPr/>
        <a:lstStyle/>
        <a:p>
          <a:endParaRPr lang="en-US"/>
        </a:p>
      </dgm:t>
    </dgm:pt>
    <dgm:pt modelId="{33DA356B-30C0-4D63-B532-5E911231CFBC}" type="pres">
      <dgm:prSet presAssocID="{09E8841E-3C85-41BC-B950-18644EBAF2B8}" presName="hierChild1" presStyleCnt="0">
        <dgm:presLayoutVars>
          <dgm:chPref val="1"/>
          <dgm:dir/>
          <dgm:animOne val="branch"/>
          <dgm:animLvl val="lvl"/>
          <dgm:resizeHandles/>
        </dgm:presLayoutVars>
      </dgm:prSet>
      <dgm:spPr/>
    </dgm:pt>
    <dgm:pt modelId="{F9FA9762-7F2F-45EA-BF37-7DD75B4CC1A0}" type="pres">
      <dgm:prSet presAssocID="{FE1976A8-E2DA-48C8-BE5D-91BE5B3C8251}" presName="hierRoot1" presStyleCnt="0"/>
      <dgm:spPr/>
    </dgm:pt>
    <dgm:pt modelId="{38065F7E-BB4E-4C18-A497-A86B6C387DB0}" type="pres">
      <dgm:prSet presAssocID="{FE1976A8-E2DA-48C8-BE5D-91BE5B3C8251}" presName="composite" presStyleCnt="0"/>
      <dgm:spPr/>
    </dgm:pt>
    <dgm:pt modelId="{0C7B4F07-A87A-4B26-B84F-EE4E279935C4}" type="pres">
      <dgm:prSet presAssocID="{FE1976A8-E2DA-48C8-BE5D-91BE5B3C8251}" presName="background" presStyleLbl="node0" presStyleIdx="0" presStyleCnt="2"/>
      <dgm:spPr/>
    </dgm:pt>
    <dgm:pt modelId="{0A46DDDB-A5BD-4A50-8317-23752C1E3DD7}" type="pres">
      <dgm:prSet presAssocID="{FE1976A8-E2DA-48C8-BE5D-91BE5B3C8251}" presName="text" presStyleLbl="fgAcc0" presStyleIdx="0" presStyleCnt="2">
        <dgm:presLayoutVars>
          <dgm:chPref val="3"/>
        </dgm:presLayoutVars>
      </dgm:prSet>
      <dgm:spPr/>
    </dgm:pt>
    <dgm:pt modelId="{255095B3-C598-41F4-89C2-0C5CEC0FE365}" type="pres">
      <dgm:prSet presAssocID="{FE1976A8-E2DA-48C8-BE5D-91BE5B3C8251}" presName="hierChild2" presStyleCnt="0"/>
      <dgm:spPr/>
    </dgm:pt>
    <dgm:pt modelId="{6912234A-D53F-410F-ABB8-1629F7443269}" type="pres">
      <dgm:prSet presAssocID="{23FFE70D-D840-4250-A39C-5BAA5E8EB519}" presName="hierRoot1" presStyleCnt="0"/>
      <dgm:spPr/>
    </dgm:pt>
    <dgm:pt modelId="{5A0AAFEE-14E7-46E8-8F9C-EB62D356B1B6}" type="pres">
      <dgm:prSet presAssocID="{23FFE70D-D840-4250-A39C-5BAA5E8EB519}" presName="composite" presStyleCnt="0"/>
      <dgm:spPr/>
    </dgm:pt>
    <dgm:pt modelId="{61BE3294-1C0D-48A7-B5F1-B57B30C806F9}" type="pres">
      <dgm:prSet presAssocID="{23FFE70D-D840-4250-A39C-5BAA5E8EB519}" presName="background" presStyleLbl="node0" presStyleIdx="1" presStyleCnt="2"/>
      <dgm:spPr/>
    </dgm:pt>
    <dgm:pt modelId="{6A781C4A-417D-475E-B838-38AF84A48DEF}" type="pres">
      <dgm:prSet presAssocID="{23FFE70D-D840-4250-A39C-5BAA5E8EB519}" presName="text" presStyleLbl="fgAcc0" presStyleIdx="1" presStyleCnt="2">
        <dgm:presLayoutVars>
          <dgm:chPref val="3"/>
        </dgm:presLayoutVars>
      </dgm:prSet>
      <dgm:spPr/>
    </dgm:pt>
    <dgm:pt modelId="{2B8D7897-D55E-4632-923F-20541945E7C6}" type="pres">
      <dgm:prSet presAssocID="{23FFE70D-D840-4250-A39C-5BAA5E8EB519}" presName="hierChild2" presStyleCnt="0"/>
      <dgm:spPr/>
    </dgm:pt>
  </dgm:ptLst>
  <dgm:cxnLst>
    <dgm:cxn modelId="{2E5E3F08-0236-4B1B-8090-5B4473E50B13}" type="presOf" srcId="{23FFE70D-D840-4250-A39C-5BAA5E8EB519}" destId="{6A781C4A-417D-475E-B838-38AF84A48DEF}" srcOrd="0" destOrd="0" presId="urn:microsoft.com/office/officeart/2005/8/layout/hierarchy1"/>
    <dgm:cxn modelId="{45EBF617-C90F-4CB7-8673-B92714407D87}" type="presOf" srcId="{09E8841E-3C85-41BC-B950-18644EBAF2B8}" destId="{33DA356B-30C0-4D63-B532-5E911231CFBC}" srcOrd="0" destOrd="0" presId="urn:microsoft.com/office/officeart/2005/8/layout/hierarchy1"/>
    <dgm:cxn modelId="{31A64140-47D3-493B-A8D2-4935F3523CB8}" type="presOf" srcId="{FE1976A8-E2DA-48C8-BE5D-91BE5B3C8251}" destId="{0A46DDDB-A5BD-4A50-8317-23752C1E3DD7}" srcOrd="0" destOrd="0" presId="urn:microsoft.com/office/officeart/2005/8/layout/hierarchy1"/>
    <dgm:cxn modelId="{9F86CEA0-A6E3-47DA-80F3-679BED74386E}" srcId="{09E8841E-3C85-41BC-B950-18644EBAF2B8}" destId="{FE1976A8-E2DA-48C8-BE5D-91BE5B3C8251}" srcOrd="0" destOrd="0" parTransId="{2730CE10-0168-4B51-AAFD-4A51739358F1}" sibTransId="{3AFB5D00-3C6B-4B0B-BC7C-ABE2B5D23816}"/>
    <dgm:cxn modelId="{9791E2B3-90AB-4481-9304-8569FA4598DC}" srcId="{09E8841E-3C85-41BC-B950-18644EBAF2B8}" destId="{23FFE70D-D840-4250-A39C-5BAA5E8EB519}" srcOrd="1" destOrd="0" parTransId="{EBB5EB42-33B2-4149-97CB-C01F14A97A72}" sibTransId="{36880A33-2066-4760-B644-BE2F4D56DD68}"/>
    <dgm:cxn modelId="{F3E09590-91FF-443B-AC31-CBB7E129B3E0}" type="presParOf" srcId="{33DA356B-30C0-4D63-B532-5E911231CFBC}" destId="{F9FA9762-7F2F-45EA-BF37-7DD75B4CC1A0}" srcOrd="0" destOrd="0" presId="urn:microsoft.com/office/officeart/2005/8/layout/hierarchy1"/>
    <dgm:cxn modelId="{775D7EF9-C451-4ED4-BD60-93FDAC1B3697}" type="presParOf" srcId="{F9FA9762-7F2F-45EA-BF37-7DD75B4CC1A0}" destId="{38065F7E-BB4E-4C18-A497-A86B6C387DB0}" srcOrd="0" destOrd="0" presId="urn:microsoft.com/office/officeart/2005/8/layout/hierarchy1"/>
    <dgm:cxn modelId="{449BD281-18E4-4293-A5EA-65AB893187C9}" type="presParOf" srcId="{38065F7E-BB4E-4C18-A497-A86B6C387DB0}" destId="{0C7B4F07-A87A-4B26-B84F-EE4E279935C4}" srcOrd="0" destOrd="0" presId="urn:microsoft.com/office/officeart/2005/8/layout/hierarchy1"/>
    <dgm:cxn modelId="{1F77847B-3438-47C4-873A-8FA6DDD8F262}" type="presParOf" srcId="{38065F7E-BB4E-4C18-A497-A86B6C387DB0}" destId="{0A46DDDB-A5BD-4A50-8317-23752C1E3DD7}" srcOrd="1" destOrd="0" presId="urn:microsoft.com/office/officeart/2005/8/layout/hierarchy1"/>
    <dgm:cxn modelId="{8219BDE9-4733-4E8D-9BA4-D21DE27B28D4}" type="presParOf" srcId="{F9FA9762-7F2F-45EA-BF37-7DD75B4CC1A0}" destId="{255095B3-C598-41F4-89C2-0C5CEC0FE365}" srcOrd="1" destOrd="0" presId="urn:microsoft.com/office/officeart/2005/8/layout/hierarchy1"/>
    <dgm:cxn modelId="{0A051954-967D-4A1E-A5EE-A3C47ADAB7CA}" type="presParOf" srcId="{33DA356B-30C0-4D63-B532-5E911231CFBC}" destId="{6912234A-D53F-410F-ABB8-1629F7443269}" srcOrd="1" destOrd="0" presId="urn:microsoft.com/office/officeart/2005/8/layout/hierarchy1"/>
    <dgm:cxn modelId="{8B3E5447-8739-4CAA-813A-6E8CA1D6910D}" type="presParOf" srcId="{6912234A-D53F-410F-ABB8-1629F7443269}" destId="{5A0AAFEE-14E7-46E8-8F9C-EB62D356B1B6}" srcOrd="0" destOrd="0" presId="urn:microsoft.com/office/officeart/2005/8/layout/hierarchy1"/>
    <dgm:cxn modelId="{5AFF330C-D29E-4BA5-8E55-F1D66EE28C41}" type="presParOf" srcId="{5A0AAFEE-14E7-46E8-8F9C-EB62D356B1B6}" destId="{61BE3294-1C0D-48A7-B5F1-B57B30C806F9}" srcOrd="0" destOrd="0" presId="urn:microsoft.com/office/officeart/2005/8/layout/hierarchy1"/>
    <dgm:cxn modelId="{687C5339-5FD4-4C4F-8F4A-FBEF7957938A}" type="presParOf" srcId="{5A0AAFEE-14E7-46E8-8F9C-EB62D356B1B6}" destId="{6A781C4A-417D-475E-B838-38AF84A48DEF}" srcOrd="1" destOrd="0" presId="urn:microsoft.com/office/officeart/2005/8/layout/hierarchy1"/>
    <dgm:cxn modelId="{9014B532-5C64-4A6E-88B0-FE173F2634A1}" type="presParOf" srcId="{6912234A-D53F-410F-ABB8-1629F7443269}" destId="{2B8D7897-D55E-4632-923F-20541945E7C6}"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F15D0D6-06F5-467A-A68E-E4DCEBAB77F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8D1D60D-54A4-4D26-B0A2-5D3C5CEC5982}">
      <dgm:prSet/>
      <dgm:spPr/>
      <dgm:t>
        <a:bodyPr/>
        <a:lstStyle/>
        <a:p>
          <a:r>
            <a:rPr lang="en-GB"/>
            <a:t>S.11 (1); </a:t>
          </a:r>
          <a:endParaRPr lang="en-US"/>
        </a:p>
      </dgm:t>
    </dgm:pt>
    <dgm:pt modelId="{F37F3F64-AACA-4C67-A614-C1F7106F31F3}" type="parTrans" cxnId="{26294747-BA7C-4489-96ED-227B1466CC93}">
      <dgm:prSet/>
      <dgm:spPr/>
      <dgm:t>
        <a:bodyPr/>
        <a:lstStyle/>
        <a:p>
          <a:endParaRPr lang="en-US"/>
        </a:p>
      </dgm:t>
    </dgm:pt>
    <dgm:pt modelId="{4ECF3369-BB4F-4271-8BC0-98F862495FEB}" type="sibTrans" cxnId="{26294747-BA7C-4489-96ED-227B1466CC93}">
      <dgm:prSet/>
      <dgm:spPr/>
      <dgm:t>
        <a:bodyPr/>
        <a:lstStyle/>
        <a:p>
          <a:endParaRPr lang="en-US"/>
        </a:p>
      </dgm:t>
    </dgm:pt>
    <dgm:pt modelId="{C3A3D595-E80B-495C-9098-EE1606D23FF6}">
      <dgm:prSet/>
      <dgm:spPr/>
      <dgm:t>
        <a:bodyPr/>
        <a:lstStyle/>
        <a:p>
          <a:r>
            <a:rPr lang="en-GB" b="0" i="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a:p>
      </dgm:t>
    </dgm:pt>
    <dgm:pt modelId="{8950C823-1AF6-409E-943D-D53F82B69B34}" type="parTrans" cxnId="{BD0654AA-1A1A-4BD4-A7D3-11680E654E7B}">
      <dgm:prSet/>
      <dgm:spPr/>
      <dgm:t>
        <a:bodyPr/>
        <a:lstStyle/>
        <a:p>
          <a:endParaRPr lang="en-US"/>
        </a:p>
      </dgm:t>
    </dgm:pt>
    <dgm:pt modelId="{36450FBB-D885-4C64-9A40-3DF94B46B63C}" type="sibTrans" cxnId="{BD0654AA-1A1A-4BD4-A7D3-11680E654E7B}">
      <dgm:prSet/>
      <dgm:spPr/>
      <dgm:t>
        <a:bodyPr/>
        <a:lstStyle/>
        <a:p>
          <a:endParaRPr lang="en-US"/>
        </a:p>
      </dgm:t>
    </dgm:pt>
    <dgm:pt modelId="{18DE9B14-EAF7-4739-95F6-BDE845188C4D}" type="pres">
      <dgm:prSet presAssocID="{2F15D0D6-06F5-467A-A68E-E4DCEBAB77F0}" presName="Name0" presStyleCnt="0">
        <dgm:presLayoutVars>
          <dgm:dir/>
          <dgm:animLvl val="lvl"/>
          <dgm:resizeHandles val="exact"/>
        </dgm:presLayoutVars>
      </dgm:prSet>
      <dgm:spPr/>
    </dgm:pt>
    <dgm:pt modelId="{D313103E-1211-4CCC-9176-3A9AB72B3B39}" type="pres">
      <dgm:prSet presAssocID="{C3A3D595-E80B-495C-9098-EE1606D23FF6}" presName="boxAndChildren" presStyleCnt="0"/>
      <dgm:spPr/>
    </dgm:pt>
    <dgm:pt modelId="{44A11D9E-9530-457F-8150-36243214E195}" type="pres">
      <dgm:prSet presAssocID="{C3A3D595-E80B-495C-9098-EE1606D23FF6}" presName="parentTextBox" presStyleLbl="node1" presStyleIdx="0" presStyleCnt="2"/>
      <dgm:spPr/>
    </dgm:pt>
    <dgm:pt modelId="{A67A515E-0C12-41AA-A518-846BFEAC3AA5}" type="pres">
      <dgm:prSet presAssocID="{4ECF3369-BB4F-4271-8BC0-98F862495FEB}" presName="sp" presStyleCnt="0"/>
      <dgm:spPr/>
    </dgm:pt>
    <dgm:pt modelId="{01C87DD4-4B5C-4753-9CDA-9DBCE0AD9280}" type="pres">
      <dgm:prSet presAssocID="{28D1D60D-54A4-4D26-B0A2-5D3C5CEC5982}" presName="arrowAndChildren" presStyleCnt="0"/>
      <dgm:spPr/>
    </dgm:pt>
    <dgm:pt modelId="{34293D99-C4CF-4E18-892F-36791D0F0987}" type="pres">
      <dgm:prSet presAssocID="{28D1D60D-54A4-4D26-B0A2-5D3C5CEC5982}" presName="parentTextArrow" presStyleLbl="node1" presStyleIdx="1" presStyleCnt="2"/>
      <dgm:spPr/>
    </dgm:pt>
  </dgm:ptLst>
  <dgm:cxnLst>
    <dgm:cxn modelId="{06F01613-ED6E-49D6-8F4E-975286E5D4EB}" type="presOf" srcId="{C3A3D595-E80B-495C-9098-EE1606D23FF6}" destId="{44A11D9E-9530-457F-8150-36243214E195}" srcOrd="0" destOrd="0" presId="urn:microsoft.com/office/officeart/2005/8/layout/process4"/>
    <dgm:cxn modelId="{26294747-BA7C-4489-96ED-227B1466CC93}" srcId="{2F15D0D6-06F5-467A-A68E-E4DCEBAB77F0}" destId="{28D1D60D-54A4-4D26-B0A2-5D3C5CEC5982}" srcOrd="0" destOrd="0" parTransId="{F37F3F64-AACA-4C67-A614-C1F7106F31F3}" sibTransId="{4ECF3369-BB4F-4271-8BC0-98F862495FEB}"/>
    <dgm:cxn modelId="{983EBD68-5651-4033-A85D-E33D93B646C1}" type="presOf" srcId="{2F15D0D6-06F5-467A-A68E-E4DCEBAB77F0}" destId="{18DE9B14-EAF7-4739-95F6-BDE845188C4D}" srcOrd="0" destOrd="0" presId="urn:microsoft.com/office/officeart/2005/8/layout/process4"/>
    <dgm:cxn modelId="{6573974E-9481-499D-BB51-BDFBD4A5112F}" type="presOf" srcId="{28D1D60D-54A4-4D26-B0A2-5D3C5CEC5982}" destId="{34293D99-C4CF-4E18-892F-36791D0F0987}" srcOrd="0" destOrd="0" presId="urn:microsoft.com/office/officeart/2005/8/layout/process4"/>
    <dgm:cxn modelId="{BD0654AA-1A1A-4BD4-A7D3-11680E654E7B}" srcId="{2F15D0D6-06F5-467A-A68E-E4DCEBAB77F0}" destId="{C3A3D595-E80B-495C-9098-EE1606D23FF6}" srcOrd="1" destOrd="0" parTransId="{8950C823-1AF6-409E-943D-D53F82B69B34}" sibTransId="{36450FBB-D885-4C64-9A40-3DF94B46B63C}"/>
    <dgm:cxn modelId="{6CA029D9-3B2B-485A-9FB9-FDF7EDB33E66}" type="presParOf" srcId="{18DE9B14-EAF7-4739-95F6-BDE845188C4D}" destId="{D313103E-1211-4CCC-9176-3A9AB72B3B39}" srcOrd="0" destOrd="0" presId="urn:microsoft.com/office/officeart/2005/8/layout/process4"/>
    <dgm:cxn modelId="{1DDC89CB-0C6E-42B7-AF41-8AF395C5DFC9}" type="presParOf" srcId="{D313103E-1211-4CCC-9176-3A9AB72B3B39}" destId="{44A11D9E-9530-457F-8150-36243214E195}" srcOrd="0" destOrd="0" presId="urn:microsoft.com/office/officeart/2005/8/layout/process4"/>
    <dgm:cxn modelId="{C29381C2-9D8E-4091-8832-35DC2E7E8467}" type="presParOf" srcId="{18DE9B14-EAF7-4739-95F6-BDE845188C4D}" destId="{A67A515E-0C12-41AA-A518-846BFEAC3AA5}" srcOrd="1" destOrd="0" presId="urn:microsoft.com/office/officeart/2005/8/layout/process4"/>
    <dgm:cxn modelId="{CEBA17C2-1483-4284-A732-EA5888C15CDD}" type="presParOf" srcId="{18DE9B14-EAF7-4739-95F6-BDE845188C4D}" destId="{01C87DD4-4B5C-4753-9CDA-9DBCE0AD9280}" srcOrd="2" destOrd="0" presId="urn:microsoft.com/office/officeart/2005/8/layout/process4"/>
    <dgm:cxn modelId="{35A6603C-3CC7-4C5D-916D-BDD1C07B7C91}" type="presParOf" srcId="{01C87DD4-4B5C-4753-9CDA-9DBCE0AD9280}" destId="{34293D99-C4CF-4E18-892F-36791D0F098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CC375E0-10D8-432A-980A-31B47096998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F0BBD3EC-D08C-4EBE-990E-891C3BB49AA8}">
      <dgm:prSet/>
      <dgm:spPr/>
      <dgm:t>
        <a:bodyPr/>
        <a:lstStyle/>
        <a:p>
          <a:r>
            <a:rPr lang="en-GB"/>
            <a:t>S.11 (2); </a:t>
          </a:r>
          <a:endParaRPr lang="en-US"/>
        </a:p>
      </dgm:t>
    </dgm:pt>
    <dgm:pt modelId="{E22B8C83-F30B-4228-8387-7B496FBC06F3}" type="parTrans" cxnId="{835DFE4C-5400-4B9C-8299-FBC76174A2FD}">
      <dgm:prSet/>
      <dgm:spPr/>
      <dgm:t>
        <a:bodyPr/>
        <a:lstStyle/>
        <a:p>
          <a:endParaRPr lang="en-US"/>
        </a:p>
      </dgm:t>
    </dgm:pt>
    <dgm:pt modelId="{2EE001B2-06E7-417F-930A-8405931DC5B5}" type="sibTrans" cxnId="{835DFE4C-5400-4B9C-8299-FBC76174A2FD}">
      <dgm:prSet/>
      <dgm:spPr/>
      <dgm:t>
        <a:bodyPr/>
        <a:lstStyle/>
        <a:p>
          <a:endParaRPr lang="en-US"/>
        </a:p>
      </dgm:t>
    </dgm:pt>
    <dgm:pt modelId="{E8A175C8-7233-416E-A0F1-DC13E6BA96E3}">
      <dgm:prSet/>
      <dgm:spPr/>
      <dgm:t>
        <a:bodyPr/>
        <a:lstStyle/>
        <a:p>
          <a:r>
            <a:rPr lang="en-GB" b="0" i="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a:p>
      </dgm:t>
    </dgm:pt>
    <dgm:pt modelId="{F1912BFB-2BC9-49D7-BE20-955102FED031}" type="parTrans" cxnId="{581EBA2A-0308-4917-BF2A-FF1EEC41E849}">
      <dgm:prSet/>
      <dgm:spPr/>
      <dgm:t>
        <a:bodyPr/>
        <a:lstStyle/>
        <a:p>
          <a:endParaRPr lang="en-US"/>
        </a:p>
      </dgm:t>
    </dgm:pt>
    <dgm:pt modelId="{B7AB79B0-0A48-4C46-804B-0AD5CB76CA3A}" type="sibTrans" cxnId="{581EBA2A-0308-4917-BF2A-FF1EEC41E849}">
      <dgm:prSet/>
      <dgm:spPr/>
      <dgm:t>
        <a:bodyPr/>
        <a:lstStyle/>
        <a:p>
          <a:endParaRPr lang="en-US"/>
        </a:p>
      </dgm:t>
    </dgm:pt>
    <dgm:pt modelId="{0501F7FE-2610-426C-B6D5-C2717895D315}" type="pres">
      <dgm:prSet presAssocID="{4CC375E0-10D8-432A-980A-31B47096998E}" presName="Name0" presStyleCnt="0">
        <dgm:presLayoutVars>
          <dgm:dir/>
          <dgm:animLvl val="lvl"/>
          <dgm:resizeHandles val="exact"/>
        </dgm:presLayoutVars>
      </dgm:prSet>
      <dgm:spPr/>
    </dgm:pt>
    <dgm:pt modelId="{C0E40EA0-F027-400E-8B8F-AF67B90BE7AB}" type="pres">
      <dgm:prSet presAssocID="{E8A175C8-7233-416E-A0F1-DC13E6BA96E3}" presName="boxAndChildren" presStyleCnt="0"/>
      <dgm:spPr/>
    </dgm:pt>
    <dgm:pt modelId="{416BB0A9-DBA6-44A3-9090-E3AE2EB82481}" type="pres">
      <dgm:prSet presAssocID="{E8A175C8-7233-416E-A0F1-DC13E6BA96E3}" presName="parentTextBox" presStyleLbl="node1" presStyleIdx="0" presStyleCnt="2"/>
      <dgm:spPr/>
    </dgm:pt>
    <dgm:pt modelId="{012C7FB1-401F-4CEF-8625-1BB0D698C191}" type="pres">
      <dgm:prSet presAssocID="{2EE001B2-06E7-417F-930A-8405931DC5B5}" presName="sp" presStyleCnt="0"/>
      <dgm:spPr/>
    </dgm:pt>
    <dgm:pt modelId="{0FFAB0B5-CD50-4003-A44E-B89A250C775A}" type="pres">
      <dgm:prSet presAssocID="{F0BBD3EC-D08C-4EBE-990E-891C3BB49AA8}" presName="arrowAndChildren" presStyleCnt="0"/>
      <dgm:spPr/>
    </dgm:pt>
    <dgm:pt modelId="{2039D6EF-20C1-447F-BCE3-506B57C36CF7}" type="pres">
      <dgm:prSet presAssocID="{F0BBD3EC-D08C-4EBE-990E-891C3BB49AA8}" presName="parentTextArrow" presStyleLbl="node1" presStyleIdx="1" presStyleCnt="2"/>
      <dgm:spPr/>
    </dgm:pt>
  </dgm:ptLst>
  <dgm:cxnLst>
    <dgm:cxn modelId="{581EBA2A-0308-4917-BF2A-FF1EEC41E849}" srcId="{4CC375E0-10D8-432A-980A-31B47096998E}" destId="{E8A175C8-7233-416E-A0F1-DC13E6BA96E3}" srcOrd="1" destOrd="0" parTransId="{F1912BFB-2BC9-49D7-BE20-955102FED031}" sibTransId="{B7AB79B0-0A48-4C46-804B-0AD5CB76CA3A}"/>
    <dgm:cxn modelId="{DB590269-B7E6-4E9F-B0D4-60AC216E48DA}" type="presOf" srcId="{4CC375E0-10D8-432A-980A-31B47096998E}" destId="{0501F7FE-2610-426C-B6D5-C2717895D315}" srcOrd="0" destOrd="0" presId="urn:microsoft.com/office/officeart/2005/8/layout/process4"/>
    <dgm:cxn modelId="{835DFE4C-5400-4B9C-8299-FBC76174A2FD}" srcId="{4CC375E0-10D8-432A-980A-31B47096998E}" destId="{F0BBD3EC-D08C-4EBE-990E-891C3BB49AA8}" srcOrd="0" destOrd="0" parTransId="{E22B8C83-F30B-4228-8387-7B496FBC06F3}" sibTransId="{2EE001B2-06E7-417F-930A-8405931DC5B5}"/>
    <dgm:cxn modelId="{0DDE6F7F-5EC9-4109-9E78-8E1A90632EAB}" type="presOf" srcId="{F0BBD3EC-D08C-4EBE-990E-891C3BB49AA8}" destId="{2039D6EF-20C1-447F-BCE3-506B57C36CF7}" srcOrd="0" destOrd="0" presId="urn:microsoft.com/office/officeart/2005/8/layout/process4"/>
    <dgm:cxn modelId="{FE907893-8C25-433D-95D3-080401F6EF66}" type="presOf" srcId="{E8A175C8-7233-416E-A0F1-DC13E6BA96E3}" destId="{416BB0A9-DBA6-44A3-9090-E3AE2EB82481}" srcOrd="0" destOrd="0" presId="urn:microsoft.com/office/officeart/2005/8/layout/process4"/>
    <dgm:cxn modelId="{FB258175-7A27-491B-AFE1-6C3207333C42}" type="presParOf" srcId="{0501F7FE-2610-426C-B6D5-C2717895D315}" destId="{C0E40EA0-F027-400E-8B8F-AF67B90BE7AB}" srcOrd="0" destOrd="0" presId="urn:microsoft.com/office/officeart/2005/8/layout/process4"/>
    <dgm:cxn modelId="{5AEDB2C9-FB86-483A-9CB6-73D57DA7BFC7}" type="presParOf" srcId="{C0E40EA0-F027-400E-8B8F-AF67B90BE7AB}" destId="{416BB0A9-DBA6-44A3-9090-E3AE2EB82481}" srcOrd="0" destOrd="0" presId="urn:microsoft.com/office/officeart/2005/8/layout/process4"/>
    <dgm:cxn modelId="{521FC259-B780-4D73-9184-D354FA93B9F6}" type="presParOf" srcId="{0501F7FE-2610-426C-B6D5-C2717895D315}" destId="{012C7FB1-401F-4CEF-8625-1BB0D698C191}" srcOrd="1" destOrd="0" presId="urn:microsoft.com/office/officeart/2005/8/layout/process4"/>
    <dgm:cxn modelId="{02086F9B-E91D-493D-AD0C-247E13C641BA}" type="presParOf" srcId="{0501F7FE-2610-426C-B6D5-C2717895D315}" destId="{0FFAB0B5-CD50-4003-A44E-B89A250C775A}" srcOrd="2" destOrd="0" presId="urn:microsoft.com/office/officeart/2005/8/layout/process4"/>
    <dgm:cxn modelId="{6E596EF6-D478-4AEF-8230-21B75DC2DFA9}" type="presParOf" srcId="{0FFAB0B5-CD50-4003-A44E-B89A250C775A}" destId="{2039D6EF-20C1-447F-BCE3-506B57C36CF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B03C5A6-C591-4C97-B9A5-F3A54377A5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6DEBB8-68F6-4D40-8494-FAA2309821E4}">
      <dgm:prSet/>
      <dgm:spPr/>
      <dgm:t>
        <a:bodyPr/>
        <a:lstStyle/>
        <a:p>
          <a:r>
            <a:rPr lang="en-GB"/>
            <a:t>Schedule 2 – </a:t>
          </a:r>
          <a:endParaRPr lang="en-US"/>
        </a:p>
      </dgm:t>
    </dgm:pt>
    <dgm:pt modelId="{16260B29-419A-4C7E-AF05-D05B3F4FE98D}" type="parTrans" cxnId="{3A7C9F43-D2C3-42AF-9FE2-437E36A3F861}">
      <dgm:prSet/>
      <dgm:spPr/>
      <dgm:t>
        <a:bodyPr/>
        <a:lstStyle/>
        <a:p>
          <a:endParaRPr lang="en-US"/>
        </a:p>
      </dgm:t>
    </dgm:pt>
    <dgm:pt modelId="{785EF4A5-0C79-447B-A521-DE7F33BB8C41}" type="sibTrans" cxnId="{3A7C9F43-D2C3-42AF-9FE2-437E36A3F861}">
      <dgm:prSet/>
      <dgm:spPr/>
      <dgm:t>
        <a:bodyPr/>
        <a:lstStyle/>
        <a:p>
          <a:endParaRPr lang="en-US"/>
        </a:p>
      </dgm:t>
    </dgm:pt>
    <dgm:pt modelId="{49A0CFB8-7417-40B1-96E6-3127EDCB730C}">
      <dgm:prSet/>
      <dgm:spPr/>
      <dgm:t>
        <a:bodyPr/>
        <a:lstStyle/>
        <a:p>
          <a:r>
            <a:rPr lang="en-GB" b="0" i="0"/>
            <a:t>The matters to which regard is to be had in particular for the purposes of sections </a:t>
          </a:r>
          <a:r>
            <a:rPr lang="en-GB" b="1" i="0"/>
            <a:t>[</a:t>
          </a:r>
          <a:r>
            <a:rPr lang="en-GB" b="1" i="0">
              <a:hlinkClick xmlns:r="http://schemas.openxmlformats.org/officeDocument/2006/relationships" r:id="rId1"/>
            </a:rPr>
            <a:t>F1</a:t>
          </a:r>
          <a:r>
            <a:rPr lang="en-GB" b="0" i="0"/>
            <a:t>6(1A), 7(1A) and (4),</a:t>
          </a:r>
          <a:r>
            <a:rPr lang="en-GB" b="1" i="0"/>
            <a:t>]</a:t>
          </a:r>
          <a:r>
            <a:rPr lang="en-GB" b="0" i="0"/>
            <a:t> 20 and 21 are any of the following which appear to be relevant—</a:t>
          </a:r>
          <a:endParaRPr lang="en-US"/>
        </a:p>
      </dgm:t>
    </dgm:pt>
    <dgm:pt modelId="{BC0B43EB-5D25-4D46-A137-5B159B627EDB}" type="parTrans" cxnId="{1B70BCD8-FBA2-4A3F-8071-B4CF2B86B36A}">
      <dgm:prSet/>
      <dgm:spPr/>
      <dgm:t>
        <a:bodyPr/>
        <a:lstStyle/>
        <a:p>
          <a:endParaRPr lang="en-US"/>
        </a:p>
      </dgm:t>
    </dgm:pt>
    <dgm:pt modelId="{952871CE-B8A6-4C1F-8B0D-165721590F40}" type="sibTrans" cxnId="{1B70BCD8-FBA2-4A3F-8071-B4CF2B86B36A}">
      <dgm:prSet/>
      <dgm:spPr/>
      <dgm:t>
        <a:bodyPr/>
        <a:lstStyle/>
        <a:p>
          <a:endParaRPr lang="en-US"/>
        </a:p>
      </dgm:t>
    </dgm:pt>
    <dgm:pt modelId="{D6850275-BDA0-4435-A53C-4CEDA59CACF3}">
      <dgm:prSet/>
      <dgm:spPr/>
      <dgm:t>
        <a:bodyPr/>
        <a:lstStyle/>
        <a:p>
          <a:r>
            <a:rPr lang="en-GB" b="0" i="0"/>
            <a:t>(a)the strength of the bargaining positions of the parties relative to each other, taking into account (among other things) alternative means by which the customer’s requirements could have been met;</a:t>
          </a:r>
          <a:endParaRPr lang="en-US"/>
        </a:p>
      </dgm:t>
    </dgm:pt>
    <dgm:pt modelId="{A076884E-91A7-4202-BCDF-9BBA7AB51BD6}" type="parTrans" cxnId="{E40BB135-8992-4A4C-81AF-6465EC992D37}">
      <dgm:prSet/>
      <dgm:spPr/>
      <dgm:t>
        <a:bodyPr/>
        <a:lstStyle/>
        <a:p>
          <a:endParaRPr lang="en-US"/>
        </a:p>
      </dgm:t>
    </dgm:pt>
    <dgm:pt modelId="{8706F470-AB46-40B1-A237-6BD7EB9508F7}" type="sibTrans" cxnId="{E40BB135-8992-4A4C-81AF-6465EC992D37}">
      <dgm:prSet/>
      <dgm:spPr/>
      <dgm:t>
        <a:bodyPr/>
        <a:lstStyle/>
        <a:p>
          <a:endParaRPr lang="en-US"/>
        </a:p>
      </dgm:t>
    </dgm:pt>
    <dgm:pt modelId="{96287E82-209F-4877-A4C9-561F42947BDB}">
      <dgm:prSet/>
      <dgm:spPr/>
      <dgm:t>
        <a:bodyPr/>
        <a:lstStyle/>
        <a:p>
          <a:r>
            <a:rPr lang="en-GB" b="0" i="0"/>
            <a:t>(b)whether the customer received an inducement to agree to the term, or in accepting it had an opportunity of entering into a similar contract with other persons, but without having a similar term;</a:t>
          </a:r>
          <a:endParaRPr lang="en-US"/>
        </a:p>
      </dgm:t>
    </dgm:pt>
    <dgm:pt modelId="{E6FCB5ED-02CD-4353-80BB-9E9D617A56DB}" type="parTrans" cxnId="{235F8887-C9D9-434D-A345-9C9B4F8A5FFC}">
      <dgm:prSet/>
      <dgm:spPr/>
      <dgm:t>
        <a:bodyPr/>
        <a:lstStyle/>
        <a:p>
          <a:endParaRPr lang="en-US"/>
        </a:p>
      </dgm:t>
    </dgm:pt>
    <dgm:pt modelId="{17E4253C-3E62-45C9-BCD5-BD4CCB9801A6}" type="sibTrans" cxnId="{235F8887-C9D9-434D-A345-9C9B4F8A5FFC}">
      <dgm:prSet/>
      <dgm:spPr/>
      <dgm:t>
        <a:bodyPr/>
        <a:lstStyle/>
        <a:p>
          <a:endParaRPr lang="en-US"/>
        </a:p>
      </dgm:t>
    </dgm:pt>
    <dgm:pt modelId="{259FC92F-625C-4E16-A8D8-FA37CCDFD7D2}">
      <dgm:prSet/>
      <dgm:spPr/>
      <dgm:t>
        <a:bodyPr/>
        <a:lstStyle/>
        <a:p>
          <a:r>
            <a:rPr lang="en-GB" b="0" i="0"/>
            <a:t>(c)whether the customer knew or ought reasonably to have known of the existence and the extent of the term (having regard, among other things, to any custom of the trade and any previous course of dealing between the parties);</a:t>
          </a:r>
          <a:endParaRPr lang="en-US"/>
        </a:p>
      </dgm:t>
    </dgm:pt>
    <dgm:pt modelId="{0BA25658-B2C6-443F-876E-B45A3F55AA7F}" type="parTrans" cxnId="{01084F89-AC1F-4646-AC29-328AE91CB66C}">
      <dgm:prSet/>
      <dgm:spPr/>
      <dgm:t>
        <a:bodyPr/>
        <a:lstStyle/>
        <a:p>
          <a:endParaRPr lang="en-US"/>
        </a:p>
      </dgm:t>
    </dgm:pt>
    <dgm:pt modelId="{B1AD4C2F-B37A-4170-8B38-D6EA4FB4938F}" type="sibTrans" cxnId="{01084F89-AC1F-4646-AC29-328AE91CB66C}">
      <dgm:prSet/>
      <dgm:spPr/>
      <dgm:t>
        <a:bodyPr/>
        <a:lstStyle/>
        <a:p>
          <a:endParaRPr lang="en-US"/>
        </a:p>
      </dgm:t>
    </dgm:pt>
    <dgm:pt modelId="{F0055E22-4804-47F9-A461-C7722F470F50}">
      <dgm:prSet/>
      <dgm:spPr/>
      <dgm:t>
        <a:bodyPr/>
        <a:lstStyle/>
        <a:p>
          <a:r>
            <a:rPr lang="en-GB" b="0" i="0"/>
            <a:t>(d)where the term excludes or restricts any relevant liability if some condition was not complied with, whether it was reasonable at the time of the contract to expect that compliance with that condition would be practicable;</a:t>
          </a:r>
          <a:endParaRPr lang="en-US"/>
        </a:p>
      </dgm:t>
    </dgm:pt>
    <dgm:pt modelId="{98FAFC16-06C6-4B11-BE98-8C6FF5E2437D}" type="parTrans" cxnId="{08ABCF0A-8DCC-4B84-B4BE-5ED8064F53B2}">
      <dgm:prSet/>
      <dgm:spPr/>
      <dgm:t>
        <a:bodyPr/>
        <a:lstStyle/>
        <a:p>
          <a:endParaRPr lang="en-US"/>
        </a:p>
      </dgm:t>
    </dgm:pt>
    <dgm:pt modelId="{C108B840-0741-4B22-8DB6-056A9BDCB04C}" type="sibTrans" cxnId="{08ABCF0A-8DCC-4B84-B4BE-5ED8064F53B2}">
      <dgm:prSet/>
      <dgm:spPr/>
      <dgm:t>
        <a:bodyPr/>
        <a:lstStyle/>
        <a:p>
          <a:endParaRPr lang="en-US"/>
        </a:p>
      </dgm:t>
    </dgm:pt>
    <dgm:pt modelId="{7EA7385E-B16D-48C6-A968-83D2BBC03220}">
      <dgm:prSet/>
      <dgm:spPr/>
      <dgm:t>
        <a:bodyPr/>
        <a:lstStyle/>
        <a:p>
          <a:r>
            <a:rPr lang="en-GB" b="0" i="0"/>
            <a:t>(e)whether the goods were manufactured, processed or adapted to the special order of the customer.</a:t>
          </a:r>
          <a:endParaRPr lang="en-US"/>
        </a:p>
      </dgm:t>
    </dgm:pt>
    <dgm:pt modelId="{9DA38D78-E4BA-403F-8165-0759E4F09967}" type="parTrans" cxnId="{57532A52-0A96-4F5B-97E6-8A596CA4D6C4}">
      <dgm:prSet/>
      <dgm:spPr/>
      <dgm:t>
        <a:bodyPr/>
        <a:lstStyle/>
        <a:p>
          <a:endParaRPr lang="en-US"/>
        </a:p>
      </dgm:t>
    </dgm:pt>
    <dgm:pt modelId="{03D3E6F1-A8A6-4A88-B32F-53D5A3CBF478}" type="sibTrans" cxnId="{57532A52-0A96-4F5B-97E6-8A596CA4D6C4}">
      <dgm:prSet/>
      <dgm:spPr/>
      <dgm:t>
        <a:bodyPr/>
        <a:lstStyle/>
        <a:p>
          <a:endParaRPr lang="en-US"/>
        </a:p>
      </dgm:t>
    </dgm:pt>
    <dgm:pt modelId="{457AA0D5-40A8-45DA-A586-7B20231D3F51}" type="pres">
      <dgm:prSet presAssocID="{BB03C5A6-C591-4C97-B9A5-F3A54377A54D}" presName="linear" presStyleCnt="0">
        <dgm:presLayoutVars>
          <dgm:animLvl val="lvl"/>
          <dgm:resizeHandles val="exact"/>
        </dgm:presLayoutVars>
      </dgm:prSet>
      <dgm:spPr/>
    </dgm:pt>
    <dgm:pt modelId="{E8129615-9A86-4C1A-9EA3-976CF62D479A}" type="pres">
      <dgm:prSet presAssocID="{116DEBB8-68F6-4D40-8494-FAA2309821E4}" presName="parentText" presStyleLbl="node1" presStyleIdx="0" presStyleCnt="7">
        <dgm:presLayoutVars>
          <dgm:chMax val="0"/>
          <dgm:bulletEnabled val="1"/>
        </dgm:presLayoutVars>
      </dgm:prSet>
      <dgm:spPr/>
    </dgm:pt>
    <dgm:pt modelId="{CC842876-C828-4D9F-AC1E-5FD4D3C33B0A}" type="pres">
      <dgm:prSet presAssocID="{785EF4A5-0C79-447B-A521-DE7F33BB8C41}" presName="spacer" presStyleCnt="0"/>
      <dgm:spPr/>
    </dgm:pt>
    <dgm:pt modelId="{D8026DA8-577C-4A54-B36C-F68AA18E9451}" type="pres">
      <dgm:prSet presAssocID="{49A0CFB8-7417-40B1-96E6-3127EDCB730C}" presName="parentText" presStyleLbl="node1" presStyleIdx="1" presStyleCnt="7">
        <dgm:presLayoutVars>
          <dgm:chMax val="0"/>
          <dgm:bulletEnabled val="1"/>
        </dgm:presLayoutVars>
      </dgm:prSet>
      <dgm:spPr/>
    </dgm:pt>
    <dgm:pt modelId="{77FCEEC2-B108-43D8-854B-09115042B195}" type="pres">
      <dgm:prSet presAssocID="{952871CE-B8A6-4C1F-8B0D-165721590F40}" presName="spacer" presStyleCnt="0"/>
      <dgm:spPr/>
    </dgm:pt>
    <dgm:pt modelId="{858EB542-3B00-419E-AB86-5F18E28B4A91}" type="pres">
      <dgm:prSet presAssocID="{D6850275-BDA0-4435-A53C-4CEDA59CACF3}" presName="parentText" presStyleLbl="node1" presStyleIdx="2" presStyleCnt="7">
        <dgm:presLayoutVars>
          <dgm:chMax val="0"/>
          <dgm:bulletEnabled val="1"/>
        </dgm:presLayoutVars>
      </dgm:prSet>
      <dgm:spPr/>
    </dgm:pt>
    <dgm:pt modelId="{BA5B5331-DC51-4E9F-9FE5-75460E306F93}" type="pres">
      <dgm:prSet presAssocID="{8706F470-AB46-40B1-A237-6BD7EB9508F7}" presName="spacer" presStyleCnt="0"/>
      <dgm:spPr/>
    </dgm:pt>
    <dgm:pt modelId="{77C40711-BB15-49AE-8335-7A766FDE2939}" type="pres">
      <dgm:prSet presAssocID="{96287E82-209F-4877-A4C9-561F42947BDB}" presName="parentText" presStyleLbl="node1" presStyleIdx="3" presStyleCnt="7">
        <dgm:presLayoutVars>
          <dgm:chMax val="0"/>
          <dgm:bulletEnabled val="1"/>
        </dgm:presLayoutVars>
      </dgm:prSet>
      <dgm:spPr/>
    </dgm:pt>
    <dgm:pt modelId="{9EE665B6-10C8-470C-9C94-5FA7483CF1D3}" type="pres">
      <dgm:prSet presAssocID="{17E4253C-3E62-45C9-BCD5-BD4CCB9801A6}" presName="spacer" presStyleCnt="0"/>
      <dgm:spPr/>
    </dgm:pt>
    <dgm:pt modelId="{9E58E8EF-2EA6-472F-B04A-202A81D1DEC9}" type="pres">
      <dgm:prSet presAssocID="{259FC92F-625C-4E16-A8D8-FA37CCDFD7D2}" presName="parentText" presStyleLbl="node1" presStyleIdx="4" presStyleCnt="7">
        <dgm:presLayoutVars>
          <dgm:chMax val="0"/>
          <dgm:bulletEnabled val="1"/>
        </dgm:presLayoutVars>
      </dgm:prSet>
      <dgm:spPr/>
    </dgm:pt>
    <dgm:pt modelId="{3674F993-AC18-4923-9884-2921E47D7DAC}" type="pres">
      <dgm:prSet presAssocID="{B1AD4C2F-B37A-4170-8B38-D6EA4FB4938F}" presName="spacer" presStyleCnt="0"/>
      <dgm:spPr/>
    </dgm:pt>
    <dgm:pt modelId="{717AAF44-3845-4804-A6E1-1340A1C701A7}" type="pres">
      <dgm:prSet presAssocID="{F0055E22-4804-47F9-A461-C7722F470F50}" presName="parentText" presStyleLbl="node1" presStyleIdx="5" presStyleCnt="7">
        <dgm:presLayoutVars>
          <dgm:chMax val="0"/>
          <dgm:bulletEnabled val="1"/>
        </dgm:presLayoutVars>
      </dgm:prSet>
      <dgm:spPr/>
    </dgm:pt>
    <dgm:pt modelId="{174EF668-8EC7-47AC-A4DC-0CFE394E3CE2}" type="pres">
      <dgm:prSet presAssocID="{C108B840-0741-4B22-8DB6-056A9BDCB04C}" presName="spacer" presStyleCnt="0"/>
      <dgm:spPr/>
    </dgm:pt>
    <dgm:pt modelId="{2721BF60-5237-44DA-8FF7-64D07102F229}" type="pres">
      <dgm:prSet presAssocID="{7EA7385E-B16D-48C6-A968-83D2BBC03220}" presName="parentText" presStyleLbl="node1" presStyleIdx="6" presStyleCnt="7">
        <dgm:presLayoutVars>
          <dgm:chMax val="0"/>
          <dgm:bulletEnabled val="1"/>
        </dgm:presLayoutVars>
      </dgm:prSet>
      <dgm:spPr/>
    </dgm:pt>
  </dgm:ptLst>
  <dgm:cxnLst>
    <dgm:cxn modelId="{A6411501-F129-424F-B866-8A3FC699D3EC}" type="presOf" srcId="{96287E82-209F-4877-A4C9-561F42947BDB}" destId="{77C40711-BB15-49AE-8335-7A766FDE2939}" srcOrd="0" destOrd="0" presId="urn:microsoft.com/office/officeart/2005/8/layout/vList2"/>
    <dgm:cxn modelId="{08ABCF0A-8DCC-4B84-B4BE-5ED8064F53B2}" srcId="{BB03C5A6-C591-4C97-B9A5-F3A54377A54D}" destId="{F0055E22-4804-47F9-A461-C7722F470F50}" srcOrd="5" destOrd="0" parTransId="{98FAFC16-06C6-4B11-BE98-8C6FF5E2437D}" sibTransId="{C108B840-0741-4B22-8DB6-056A9BDCB04C}"/>
    <dgm:cxn modelId="{E40BB135-8992-4A4C-81AF-6465EC992D37}" srcId="{BB03C5A6-C591-4C97-B9A5-F3A54377A54D}" destId="{D6850275-BDA0-4435-A53C-4CEDA59CACF3}" srcOrd="2" destOrd="0" parTransId="{A076884E-91A7-4202-BCDF-9BBA7AB51BD6}" sibTransId="{8706F470-AB46-40B1-A237-6BD7EB9508F7}"/>
    <dgm:cxn modelId="{2C8D6F37-1154-45A2-AF38-1276B376B5EC}" type="presOf" srcId="{259FC92F-625C-4E16-A8D8-FA37CCDFD7D2}" destId="{9E58E8EF-2EA6-472F-B04A-202A81D1DEC9}" srcOrd="0" destOrd="0" presId="urn:microsoft.com/office/officeart/2005/8/layout/vList2"/>
    <dgm:cxn modelId="{3A7C9F43-D2C3-42AF-9FE2-437E36A3F861}" srcId="{BB03C5A6-C591-4C97-B9A5-F3A54377A54D}" destId="{116DEBB8-68F6-4D40-8494-FAA2309821E4}" srcOrd="0" destOrd="0" parTransId="{16260B29-419A-4C7E-AF05-D05B3F4FE98D}" sibTransId="{785EF4A5-0C79-447B-A521-DE7F33BB8C41}"/>
    <dgm:cxn modelId="{57532A52-0A96-4F5B-97E6-8A596CA4D6C4}" srcId="{BB03C5A6-C591-4C97-B9A5-F3A54377A54D}" destId="{7EA7385E-B16D-48C6-A968-83D2BBC03220}" srcOrd="6" destOrd="0" parTransId="{9DA38D78-E4BA-403F-8165-0759E4F09967}" sibTransId="{03D3E6F1-A8A6-4A88-B32F-53D5A3CBF478}"/>
    <dgm:cxn modelId="{3FEB2D7D-9B9D-4DBA-9568-34C47616FACE}" type="presOf" srcId="{49A0CFB8-7417-40B1-96E6-3127EDCB730C}" destId="{D8026DA8-577C-4A54-B36C-F68AA18E9451}" srcOrd="0" destOrd="0" presId="urn:microsoft.com/office/officeart/2005/8/layout/vList2"/>
    <dgm:cxn modelId="{E1C1E581-1992-496F-A6C6-13D29C9FDF3E}" type="presOf" srcId="{F0055E22-4804-47F9-A461-C7722F470F50}" destId="{717AAF44-3845-4804-A6E1-1340A1C701A7}" srcOrd="0" destOrd="0" presId="urn:microsoft.com/office/officeart/2005/8/layout/vList2"/>
    <dgm:cxn modelId="{235F8887-C9D9-434D-A345-9C9B4F8A5FFC}" srcId="{BB03C5A6-C591-4C97-B9A5-F3A54377A54D}" destId="{96287E82-209F-4877-A4C9-561F42947BDB}" srcOrd="3" destOrd="0" parTransId="{E6FCB5ED-02CD-4353-80BB-9E9D617A56DB}" sibTransId="{17E4253C-3E62-45C9-BCD5-BD4CCB9801A6}"/>
    <dgm:cxn modelId="{01084F89-AC1F-4646-AC29-328AE91CB66C}" srcId="{BB03C5A6-C591-4C97-B9A5-F3A54377A54D}" destId="{259FC92F-625C-4E16-A8D8-FA37CCDFD7D2}" srcOrd="4" destOrd="0" parTransId="{0BA25658-B2C6-443F-876E-B45A3F55AA7F}" sibTransId="{B1AD4C2F-B37A-4170-8B38-D6EA4FB4938F}"/>
    <dgm:cxn modelId="{371CB4B1-E49C-440E-BD22-2ADAE37956A5}" type="presOf" srcId="{7EA7385E-B16D-48C6-A968-83D2BBC03220}" destId="{2721BF60-5237-44DA-8FF7-64D07102F229}" srcOrd="0" destOrd="0" presId="urn:microsoft.com/office/officeart/2005/8/layout/vList2"/>
    <dgm:cxn modelId="{C23804B5-24DF-4C67-BB54-9A59961F8766}" type="presOf" srcId="{116DEBB8-68F6-4D40-8494-FAA2309821E4}" destId="{E8129615-9A86-4C1A-9EA3-976CF62D479A}" srcOrd="0" destOrd="0" presId="urn:microsoft.com/office/officeart/2005/8/layout/vList2"/>
    <dgm:cxn modelId="{1B70BCD8-FBA2-4A3F-8071-B4CF2B86B36A}" srcId="{BB03C5A6-C591-4C97-B9A5-F3A54377A54D}" destId="{49A0CFB8-7417-40B1-96E6-3127EDCB730C}" srcOrd="1" destOrd="0" parTransId="{BC0B43EB-5D25-4D46-A137-5B159B627EDB}" sibTransId="{952871CE-B8A6-4C1F-8B0D-165721590F40}"/>
    <dgm:cxn modelId="{E71C21E7-1615-49AA-BA07-1507619D0EDF}" type="presOf" srcId="{BB03C5A6-C591-4C97-B9A5-F3A54377A54D}" destId="{457AA0D5-40A8-45DA-A586-7B20231D3F51}" srcOrd="0" destOrd="0" presId="urn:microsoft.com/office/officeart/2005/8/layout/vList2"/>
    <dgm:cxn modelId="{4D1A99FF-0B29-435F-9649-38FD568DD126}" type="presOf" srcId="{D6850275-BDA0-4435-A53C-4CEDA59CACF3}" destId="{858EB542-3B00-419E-AB86-5F18E28B4A91}" srcOrd="0" destOrd="0" presId="urn:microsoft.com/office/officeart/2005/8/layout/vList2"/>
    <dgm:cxn modelId="{96E41117-8236-4173-A14D-9080E0D54E4C}" type="presParOf" srcId="{457AA0D5-40A8-45DA-A586-7B20231D3F51}" destId="{E8129615-9A86-4C1A-9EA3-976CF62D479A}" srcOrd="0" destOrd="0" presId="urn:microsoft.com/office/officeart/2005/8/layout/vList2"/>
    <dgm:cxn modelId="{6B7263A6-9084-416D-AFB1-09C66131630E}" type="presParOf" srcId="{457AA0D5-40A8-45DA-A586-7B20231D3F51}" destId="{CC842876-C828-4D9F-AC1E-5FD4D3C33B0A}" srcOrd="1" destOrd="0" presId="urn:microsoft.com/office/officeart/2005/8/layout/vList2"/>
    <dgm:cxn modelId="{DC384AEB-8CEA-4B70-A7D5-011848D8736E}" type="presParOf" srcId="{457AA0D5-40A8-45DA-A586-7B20231D3F51}" destId="{D8026DA8-577C-4A54-B36C-F68AA18E9451}" srcOrd="2" destOrd="0" presId="urn:microsoft.com/office/officeart/2005/8/layout/vList2"/>
    <dgm:cxn modelId="{1D80B16E-9B5E-46DA-A98A-28863FE9F289}" type="presParOf" srcId="{457AA0D5-40A8-45DA-A586-7B20231D3F51}" destId="{77FCEEC2-B108-43D8-854B-09115042B195}" srcOrd="3" destOrd="0" presId="urn:microsoft.com/office/officeart/2005/8/layout/vList2"/>
    <dgm:cxn modelId="{5C88628C-CF13-4DA2-9091-8D91F42DDD7D}" type="presParOf" srcId="{457AA0D5-40A8-45DA-A586-7B20231D3F51}" destId="{858EB542-3B00-419E-AB86-5F18E28B4A91}" srcOrd="4" destOrd="0" presId="urn:microsoft.com/office/officeart/2005/8/layout/vList2"/>
    <dgm:cxn modelId="{F4E9F9FB-3439-4A80-A694-46222C02D071}" type="presParOf" srcId="{457AA0D5-40A8-45DA-A586-7B20231D3F51}" destId="{BA5B5331-DC51-4E9F-9FE5-75460E306F93}" srcOrd="5" destOrd="0" presId="urn:microsoft.com/office/officeart/2005/8/layout/vList2"/>
    <dgm:cxn modelId="{2207D6FA-FB73-441C-B7FF-DEAD75D5C316}" type="presParOf" srcId="{457AA0D5-40A8-45DA-A586-7B20231D3F51}" destId="{77C40711-BB15-49AE-8335-7A766FDE2939}" srcOrd="6" destOrd="0" presId="urn:microsoft.com/office/officeart/2005/8/layout/vList2"/>
    <dgm:cxn modelId="{C96F956F-7A40-4F91-BEC4-12E2A8F11FD7}" type="presParOf" srcId="{457AA0D5-40A8-45DA-A586-7B20231D3F51}" destId="{9EE665B6-10C8-470C-9C94-5FA7483CF1D3}" srcOrd="7" destOrd="0" presId="urn:microsoft.com/office/officeart/2005/8/layout/vList2"/>
    <dgm:cxn modelId="{F003FE1F-C7AB-4530-8BAD-747EDDCD1D93}" type="presParOf" srcId="{457AA0D5-40A8-45DA-A586-7B20231D3F51}" destId="{9E58E8EF-2EA6-472F-B04A-202A81D1DEC9}" srcOrd="8" destOrd="0" presId="urn:microsoft.com/office/officeart/2005/8/layout/vList2"/>
    <dgm:cxn modelId="{132845C2-43A7-4472-9033-F566FF13775E}" type="presParOf" srcId="{457AA0D5-40A8-45DA-A586-7B20231D3F51}" destId="{3674F993-AC18-4923-9884-2921E47D7DAC}" srcOrd="9" destOrd="0" presId="urn:microsoft.com/office/officeart/2005/8/layout/vList2"/>
    <dgm:cxn modelId="{DD1B665F-E67C-4CF0-BCC0-98E1207185FF}" type="presParOf" srcId="{457AA0D5-40A8-45DA-A586-7B20231D3F51}" destId="{717AAF44-3845-4804-A6E1-1340A1C701A7}" srcOrd="10" destOrd="0" presId="urn:microsoft.com/office/officeart/2005/8/layout/vList2"/>
    <dgm:cxn modelId="{188320A5-02B4-4994-9468-09E1DA8975C5}" type="presParOf" srcId="{457AA0D5-40A8-45DA-A586-7B20231D3F51}" destId="{174EF668-8EC7-47AC-A4DC-0CFE394E3CE2}" srcOrd="11" destOrd="0" presId="urn:microsoft.com/office/officeart/2005/8/layout/vList2"/>
    <dgm:cxn modelId="{C9BAE587-30D1-498E-862A-6DEBD695AAF4}" type="presParOf" srcId="{457AA0D5-40A8-45DA-A586-7B20231D3F51}" destId="{2721BF60-5237-44DA-8FF7-64D07102F229}" srcOrd="1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4CF6690-8418-434C-9538-2BA50DAB703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B3AC987-E89E-4368-BCA0-9535B0768469}">
      <dgm:prSet/>
      <dgm:spPr/>
      <dgm:t>
        <a:bodyPr/>
        <a:lstStyle/>
        <a:p>
          <a:r>
            <a:rPr lang="en-GB"/>
            <a:t>Under this piece of law some clauses are automatically void. </a:t>
          </a:r>
          <a:endParaRPr lang="en-US"/>
        </a:p>
      </dgm:t>
    </dgm:pt>
    <dgm:pt modelId="{3FFB1A6B-1E69-44ED-BE36-C3B92608D665}" type="parTrans" cxnId="{6BDD5594-0CF3-4F95-8053-3A3B1418608E}">
      <dgm:prSet/>
      <dgm:spPr/>
      <dgm:t>
        <a:bodyPr/>
        <a:lstStyle/>
        <a:p>
          <a:endParaRPr lang="en-US"/>
        </a:p>
      </dgm:t>
    </dgm:pt>
    <dgm:pt modelId="{D75C9011-1AF7-472C-B5C8-C941A9D23F47}" type="sibTrans" cxnId="{6BDD5594-0CF3-4F95-8053-3A3B1418608E}">
      <dgm:prSet/>
      <dgm:spPr/>
      <dgm:t>
        <a:bodyPr/>
        <a:lstStyle/>
        <a:p>
          <a:endParaRPr lang="en-US"/>
        </a:p>
      </dgm:t>
    </dgm:pt>
    <dgm:pt modelId="{82DB4F5C-9052-4E12-84CD-B3368BF86A66}">
      <dgm:prSet/>
      <dgm:spPr/>
      <dgm:t>
        <a:bodyPr/>
        <a:lstStyle/>
        <a:p>
          <a:r>
            <a:rPr lang="en-GB"/>
            <a:t>Some are subjected to the test of fairness. </a:t>
          </a:r>
          <a:endParaRPr lang="en-US"/>
        </a:p>
      </dgm:t>
    </dgm:pt>
    <dgm:pt modelId="{6A2160E6-8B32-4FB1-881C-B6840DEC416B}" type="parTrans" cxnId="{1C4DBC73-60FC-482F-BDAD-22072A978850}">
      <dgm:prSet/>
      <dgm:spPr/>
      <dgm:t>
        <a:bodyPr/>
        <a:lstStyle/>
        <a:p>
          <a:endParaRPr lang="en-US"/>
        </a:p>
      </dgm:t>
    </dgm:pt>
    <dgm:pt modelId="{166889F4-B8EF-4648-B53A-E3657FFA8F73}" type="sibTrans" cxnId="{1C4DBC73-60FC-482F-BDAD-22072A978850}">
      <dgm:prSet/>
      <dgm:spPr/>
      <dgm:t>
        <a:bodyPr/>
        <a:lstStyle/>
        <a:p>
          <a:endParaRPr lang="en-US"/>
        </a:p>
      </dgm:t>
    </dgm:pt>
    <dgm:pt modelId="{62B9054C-58F4-4229-A7BD-C97E171170EC}">
      <dgm:prSet/>
      <dgm:spPr/>
      <dgm:t>
        <a:bodyPr/>
        <a:lstStyle/>
        <a:p>
          <a:r>
            <a:rPr lang="en-GB"/>
            <a:t>Grey list – which lists any clauses that may be unfair. </a:t>
          </a:r>
          <a:endParaRPr lang="en-US"/>
        </a:p>
      </dgm:t>
    </dgm:pt>
    <dgm:pt modelId="{301095E3-3F32-4A2A-A3E8-D0B4BE28E9A2}" type="parTrans" cxnId="{3935F0E7-86B1-4165-B66C-8C39A51D3599}">
      <dgm:prSet/>
      <dgm:spPr/>
      <dgm:t>
        <a:bodyPr/>
        <a:lstStyle/>
        <a:p>
          <a:endParaRPr lang="en-US"/>
        </a:p>
      </dgm:t>
    </dgm:pt>
    <dgm:pt modelId="{28D51BD1-0AC8-40F8-975B-C7BF76F908BF}" type="sibTrans" cxnId="{3935F0E7-86B1-4165-B66C-8C39A51D3599}">
      <dgm:prSet/>
      <dgm:spPr/>
      <dgm:t>
        <a:bodyPr/>
        <a:lstStyle/>
        <a:p>
          <a:endParaRPr lang="en-US"/>
        </a:p>
      </dgm:t>
    </dgm:pt>
    <dgm:pt modelId="{5A4CEB43-7977-4C07-91AB-CEDE43FBBD83}" type="pres">
      <dgm:prSet presAssocID="{74CF6690-8418-434C-9538-2BA50DAB703C}" presName="outerComposite" presStyleCnt="0">
        <dgm:presLayoutVars>
          <dgm:chMax val="5"/>
          <dgm:dir/>
          <dgm:resizeHandles val="exact"/>
        </dgm:presLayoutVars>
      </dgm:prSet>
      <dgm:spPr/>
    </dgm:pt>
    <dgm:pt modelId="{197986D1-8807-411E-A3BC-BFB507074970}" type="pres">
      <dgm:prSet presAssocID="{74CF6690-8418-434C-9538-2BA50DAB703C}" presName="dummyMaxCanvas" presStyleCnt="0">
        <dgm:presLayoutVars/>
      </dgm:prSet>
      <dgm:spPr/>
    </dgm:pt>
    <dgm:pt modelId="{BFB8F4C3-9092-4DC0-A5F4-F47287069B31}" type="pres">
      <dgm:prSet presAssocID="{74CF6690-8418-434C-9538-2BA50DAB703C}" presName="ThreeNodes_1" presStyleLbl="node1" presStyleIdx="0" presStyleCnt="3">
        <dgm:presLayoutVars>
          <dgm:bulletEnabled val="1"/>
        </dgm:presLayoutVars>
      </dgm:prSet>
      <dgm:spPr/>
    </dgm:pt>
    <dgm:pt modelId="{11443A0A-CE0D-4C5F-B975-1BD86377A368}" type="pres">
      <dgm:prSet presAssocID="{74CF6690-8418-434C-9538-2BA50DAB703C}" presName="ThreeNodes_2" presStyleLbl="node1" presStyleIdx="1" presStyleCnt="3">
        <dgm:presLayoutVars>
          <dgm:bulletEnabled val="1"/>
        </dgm:presLayoutVars>
      </dgm:prSet>
      <dgm:spPr/>
    </dgm:pt>
    <dgm:pt modelId="{458B3F9B-4355-4FC3-9DA3-84C33F61A8E8}" type="pres">
      <dgm:prSet presAssocID="{74CF6690-8418-434C-9538-2BA50DAB703C}" presName="ThreeNodes_3" presStyleLbl="node1" presStyleIdx="2" presStyleCnt="3">
        <dgm:presLayoutVars>
          <dgm:bulletEnabled val="1"/>
        </dgm:presLayoutVars>
      </dgm:prSet>
      <dgm:spPr/>
    </dgm:pt>
    <dgm:pt modelId="{3C27A1FD-0298-4B26-B33E-7E77BAA52935}" type="pres">
      <dgm:prSet presAssocID="{74CF6690-8418-434C-9538-2BA50DAB703C}" presName="ThreeConn_1-2" presStyleLbl="fgAccFollowNode1" presStyleIdx="0" presStyleCnt="2">
        <dgm:presLayoutVars>
          <dgm:bulletEnabled val="1"/>
        </dgm:presLayoutVars>
      </dgm:prSet>
      <dgm:spPr/>
    </dgm:pt>
    <dgm:pt modelId="{8E091DFE-659F-48F9-A85B-626033B9E7BE}" type="pres">
      <dgm:prSet presAssocID="{74CF6690-8418-434C-9538-2BA50DAB703C}" presName="ThreeConn_2-3" presStyleLbl="fgAccFollowNode1" presStyleIdx="1" presStyleCnt="2">
        <dgm:presLayoutVars>
          <dgm:bulletEnabled val="1"/>
        </dgm:presLayoutVars>
      </dgm:prSet>
      <dgm:spPr/>
    </dgm:pt>
    <dgm:pt modelId="{BC9209E0-9CD8-4414-AC93-85D175D0840A}" type="pres">
      <dgm:prSet presAssocID="{74CF6690-8418-434C-9538-2BA50DAB703C}" presName="ThreeNodes_1_text" presStyleLbl="node1" presStyleIdx="2" presStyleCnt="3">
        <dgm:presLayoutVars>
          <dgm:bulletEnabled val="1"/>
        </dgm:presLayoutVars>
      </dgm:prSet>
      <dgm:spPr/>
    </dgm:pt>
    <dgm:pt modelId="{8EBD06E4-A387-4B71-8D07-0A6F3210E92F}" type="pres">
      <dgm:prSet presAssocID="{74CF6690-8418-434C-9538-2BA50DAB703C}" presName="ThreeNodes_2_text" presStyleLbl="node1" presStyleIdx="2" presStyleCnt="3">
        <dgm:presLayoutVars>
          <dgm:bulletEnabled val="1"/>
        </dgm:presLayoutVars>
      </dgm:prSet>
      <dgm:spPr/>
    </dgm:pt>
    <dgm:pt modelId="{4E55E41C-553B-4DE8-A0FD-28086DF16FC9}" type="pres">
      <dgm:prSet presAssocID="{74CF6690-8418-434C-9538-2BA50DAB703C}" presName="ThreeNodes_3_text" presStyleLbl="node1" presStyleIdx="2" presStyleCnt="3">
        <dgm:presLayoutVars>
          <dgm:bulletEnabled val="1"/>
        </dgm:presLayoutVars>
      </dgm:prSet>
      <dgm:spPr/>
    </dgm:pt>
  </dgm:ptLst>
  <dgm:cxnLst>
    <dgm:cxn modelId="{93BD0C11-0198-4EF4-8F65-A4E66D9775F8}" type="presOf" srcId="{D75C9011-1AF7-472C-B5C8-C941A9D23F47}" destId="{3C27A1FD-0298-4B26-B33E-7E77BAA52935}" srcOrd="0" destOrd="0" presId="urn:microsoft.com/office/officeart/2005/8/layout/vProcess5"/>
    <dgm:cxn modelId="{FBBB2615-BBF5-4629-99BC-3E0E21E3CBDE}" type="presOf" srcId="{62B9054C-58F4-4229-A7BD-C97E171170EC}" destId="{4E55E41C-553B-4DE8-A0FD-28086DF16FC9}" srcOrd="1" destOrd="0" presId="urn:microsoft.com/office/officeart/2005/8/layout/vProcess5"/>
    <dgm:cxn modelId="{D637375B-478F-4F0A-93C1-B89CA58180C0}" type="presOf" srcId="{62B9054C-58F4-4229-A7BD-C97E171170EC}" destId="{458B3F9B-4355-4FC3-9DA3-84C33F61A8E8}" srcOrd="0" destOrd="0" presId="urn:microsoft.com/office/officeart/2005/8/layout/vProcess5"/>
    <dgm:cxn modelId="{1C4DBC73-60FC-482F-BDAD-22072A978850}" srcId="{74CF6690-8418-434C-9538-2BA50DAB703C}" destId="{82DB4F5C-9052-4E12-84CD-B3368BF86A66}" srcOrd="1" destOrd="0" parTransId="{6A2160E6-8B32-4FB1-881C-B6840DEC416B}" sibTransId="{166889F4-B8EF-4648-B53A-E3657FFA8F73}"/>
    <dgm:cxn modelId="{77BEFC89-FAB0-45CC-B638-EC3A654E67E7}" type="presOf" srcId="{166889F4-B8EF-4648-B53A-E3657FFA8F73}" destId="{8E091DFE-659F-48F9-A85B-626033B9E7BE}" srcOrd="0" destOrd="0" presId="urn:microsoft.com/office/officeart/2005/8/layout/vProcess5"/>
    <dgm:cxn modelId="{2C04D08B-1609-4795-BF36-D160C7287B0D}" type="presOf" srcId="{74CF6690-8418-434C-9538-2BA50DAB703C}" destId="{5A4CEB43-7977-4C07-91AB-CEDE43FBBD83}" srcOrd="0" destOrd="0" presId="urn:microsoft.com/office/officeart/2005/8/layout/vProcess5"/>
    <dgm:cxn modelId="{25F4688D-570D-4ABA-9B68-8362B20F3F19}" type="presOf" srcId="{3B3AC987-E89E-4368-BCA0-9535B0768469}" destId="{BFB8F4C3-9092-4DC0-A5F4-F47287069B31}" srcOrd="0" destOrd="0" presId="urn:microsoft.com/office/officeart/2005/8/layout/vProcess5"/>
    <dgm:cxn modelId="{6BDD5594-0CF3-4F95-8053-3A3B1418608E}" srcId="{74CF6690-8418-434C-9538-2BA50DAB703C}" destId="{3B3AC987-E89E-4368-BCA0-9535B0768469}" srcOrd="0" destOrd="0" parTransId="{3FFB1A6B-1E69-44ED-BE36-C3B92608D665}" sibTransId="{D75C9011-1AF7-472C-B5C8-C941A9D23F47}"/>
    <dgm:cxn modelId="{BBAF7B97-9C2E-4C60-A0C1-E67A74F0F22D}" type="presOf" srcId="{82DB4F5C-9052-4E12-84CD-B3368BF86A66}" destId="{11443A0A-CE0D-4C5F-B975-1BD86377A368}" srcOrd="0" destOrd="0" presId="urn:microsoft.com/office/officeart/2005/8/layout/vProcess5"/>
    <dgm:cxn modelId="{1058D0CD-2045-4D14-B893-66B50CEB32E5}" type="presOf" srcId="{82DB4F5C-9052-4E12-84CD-B3368BF86A66}" destId="{8EBD06E4-A387-4B71-8D07-0A6F3210E92F}" srcOrd="1" destOrd="0" presId="urn:microsoft.com/office/officeart/2005/8/layout/vProcess5"/>
    <dgm:cxn modelId="{3935F0E7-86B1-4165-B66C-8C39A51D3599}" srcId="{74CF6690-8418-434C-9538-2BA50DAB703C}" destId="{62B9054C-58F4-4229-A7BD-C97E171170EC}" srcOrd="2" destOrd="0" parTransId="{301095E3-3F32-4A2A-A3E8-D0B4BE28E9A2}" sibTransId="{28D51BD1-0AC8-40F8-975B-C7BF76F908BF}"/>
    <dgm:cxn modelId="{CF3A79F7-8031-46D3-B8A2-56227AB80683}" type="presOf" srcId="{3B3AC987-E89E-4368-BCA0-9535B0768469}" destId="{BC9209E0-9CD8-4414-AC93-85D175D0840A}" srcOrd="1" destOrd="0" presId="urn:microsoft.com/office/officeart/2005/8/layout/vProcess5"/>
    <dgm:cxn modelId="{5EF32443-5788-4286-A1A2-9E8D74520424}" type="presParOf" srcId="{5A4CEB43-7977-4C07-91AB-CEDE43FBBD83}" destId="{197986D1-8807-411E-A3BC-BFB507074970}" srcOrd="0" destOrd="0" presId="urn:microsoft.com/office/officeart/2005/8/layout/vProcess5"/>
    <dgm:cxn modelId="{E0811DAB-3150-4159-ACBD-D448A8C7D8ED}" type="presParOf" srcId="{5A4CEB43-7977-4C07-91AB-CEDE43FBBD83}" destId="{BFB8F4C3-9092-4DC0-A5F4-F47287069B31}" srcOrd="1" destOrd="0" presId="urn:microsoft.com/office/officeart/2005/8/layout/vProcess5"/>
    <dgm:cxn modelId="{4AB8EB1F-9510-4AFF-B2BD-76886F7E4FC0}" type="presParOf" srcId="{5A4CEB43-7977-4C07-91AB-CEDE43FBBD83}" destId="{11443A0A-CE0D-4C5F-B975-1BD86377A368}" srcOrd="2" destOrd="0" presId="urn:microsoft.com/office/officeart/2005/8/layout/vProcess5"/>
    <dgm:cxn modelId="{12091F85-351E-4A04-9CC3-2032350BF2D7}" type="presParOf" srcId="{5A4CEB43-7977-4C07-91AB-CEDE43FBBD83}" destId="{458B3F9B-4355-4FC3-9DA3-84C33F61A8E8}" srcOrd="3" destOrd="0" presId="urn:microsoft.com/office/officeart/2005/8/layout/vProcess5"/>
    <dgm:cxn modelId="{3464ADDE-F2AB-41AB-BD62-0E6D8A30AB6A}" type="presParOf" srcId="{5A4CEB43-7977-4C07-91AB-CEDE43FBBD83}" destId="{3C27A1FD-0298-4B26-B33E-7E77BAA52935}" srcOrd="4" destOrd="0" presId="urn:microsoft.com/office/officeart/2005/8/layout/vProcess5"/>
    <dgm:cxn modelId="{24657625-4EC4-457D-88FB-BA3D6962E700}" type="presParOf" srcId="{5A4CEB43-7977-4C07-91AB-CEDE43FBBD83}" destId="{8E091DFE-659F-48F9-A85B-626033B9E7BE}" srcOrd="5" destOrd="0" presId="urn:microsoft.com/office/officeart/2005/8/layout/vProcess5"/>
    <dgm:cxn modelId="{D128BA40-836E-47F7-A717-EA754395EDD1}" type="presParOf" srcId="{5A4CEB43-7977-4C07-91AB-CEDE43FBBD83}" destId="{BC9209E0-9CD8-4414-AC93-85D175D0840A}" srcOrd="6" destOrd="0" presId="urn:microsoft.com/office/officeart/2005/8/layout/vProcess5"/>
    <dgm:cxn modelId="{D79F2465-6AC8-4E4E-A285-1B45E307BFF4}" type="presParOf" srcId="{5A4CEB43-7977-4C07-91AB-CEDE43FBBD83}" destId="{8EBD06E4-A387-4B71-8D07-0A6F3210E92F}" srcOrd="7" destOrd="0" presId="urn:microsoft.com/office/officeart/2005/8/layout/vProcess5"/>
    <dgm:cxn modelId="{D70DD0D0-5D4B-4E1F-8EE0-01399D5DE5DA}" type="presParOf" srcId="{5A4CEB43-7977-4C07-91AB-CEDE43FBBD83}" destId="{4E55E41C-553B-4DE8-A0FD-28086DF16FC9}"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CE18E08-B117-4439-8058-1F7E9488AC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CC85F94-C59A-4CEB-9511-55F1C4180821}">
      <dgm:prSet/>
      <dgm:spPr/>
      <dgm:t>
        <a:bodyPr/>
        <a:lstStyle/>
        <a:p>
          <a:pPr>
            <a:lnSpc>
              <a:spcPct val="100000"/>
            </a:lnSpc>
          </a:pPr>
          <a:r>
            <a:rPr lang="en-GB" b="1" i="0"/>
            <a:t>62   Requirement for contract terms and notices to be fair</a:t>
          </a:r>
          <a:endParaRPr lang="en-US"/>
        </a:p>
      </dgm:t>
    </dgm:pt>
    <dgm:pt modelId="{EAB7A0B0-053F-4983-B319-E787B330EDEB}" type="parTrans" cxnId="{38E81FA7-E1E1-4904-9E67-F17286F6DD59}">
      <dgm:prSet/>
      <dgm:spPr/>
      <dgm:t>
        <a:bodyPr/>
        <a:lstStyle/>
        <a:p>
          <a:endParaRPr lang="en-US"/>
        </a:p>
      </dgm:t>
    </dgm:pt>
    <dgm:pt modelId="{CD79E839-7CFF-4ED3-8AD4-E1D5E740F7CA}" type="sibTrans" cxnId="{38E81FA7-E1E1-4904-9E67-F17286F6DD59}">
      <dgm:prSet/>
      <dgm:spPr/>
      <dgm:t>
        <a:bodyPr/>
        <a:lstStyle/>
        <a:p>
          <a:endParaRPr lang="en-US"/>
        </a:p>
      </dgm:t>
    </dgm:pt>
    <dgm:pt modelId="{3F4899F9-0F07-4A88-913F-D444EA611B32}">
      <dgm:prSet/>
      <dgm:spPr/>
      <dgm:t>
        <a:bodyPr/>
        <a:lstStyle/>
        <a:p>
          <a:pPr>
            <a:lnSpc>
              <a:spcPct val="100000"/>
            </a:lnSpc>
          </a:pPr>
          <a:r>
            <a:rPr lang="en-GB" b="0" i="0"/>
            <a:t>(1)An unfair term of a consumer contract is not binding on the consumer.</a:t>
          </a:r>
          <a:endParaRPr lang="en-US"/>
        </a:p>
      </dgm:t>
    </dgm:pt>
    <dgm:pt modelId="{49C9B4EB-143C-402C-93DB-D52AFE7307AF}" type="parTrans" cxnId="{78406642-A567-4318-A1D0-45AA44006E59}">
      <dgm:prSet/>
      <dgm:spPr/>
      <dgm:t>
        <a:bodyPr/>
        <a:lstStyle/>
        <a:p>
          <a:endParaRPr lang="en-US"/>
        </a:p>
      </dgm:t>
    </dgm:pt>
    <dgm:pt modelId="{ADA411C7-77D7-4AA6-86B3-ADDB53BEE8F1}" type="sibTrans" cxnId="{78406642-A567-4318-A1D0-45AA44006E59}">
      <dgm:prSet/>
      <dgm:spPr/>
      <dgm:t>
        <a:bodyPr/>
        <a:lstStyle/>
        <a:p>
          <a:endParaRPr lang="en-US"/>
        </a:p>
      </dgm:t>
    </dgm:pt>
    <dgm:pt modelId="{D686A511-160B-42FA-B604-76E7D9159E02}" type="pres">
      <dgm:prSet presAssocID="{0CE18E08-B117-4439-8058-1F7E9488ACDE}" presName="root" presStyleCnt="0">
        <dgm:presLayoutVars>
          <dgm:dir/>
          <dgm:resizeHandles val="exact"/>
        </dgm:presLayoutVars>
      </dgm:prSet>
      <dgm:spPr/>
    </dgm:pt>
    <dgm:pt modelId="{91AB98EC-1F7E-4C1A-BE17-155015DD5D43}" type="pres">
      <dgm:prSet presAssocID="{4CC85F94-C59A-4CEB-9511-55F1C4180821}" presName="compNode" presStyleCnt="0"/>
      <dgm:spPr/>
    </dgm:pt>
    <dgm:pt modelId="{0E43172C-2B10-4827-B1EC-EA2698C5EA83}" type="pres">
      <dgm:prSet presAssocID="{4CC85F94-C59A-4CEB-9511-55F1C4180821}" presName="bgRect" presStyleLbl="bgShp" presStyleIdx="0" presStyleCnt="2"/>
      <dgm:spPr/>
    </dgm:pt>
    <dgm:pt modelId="{CDEA6999-6EA3-433A-B14E-3FB9A0DF1207}" type="pres">
      <dgm:prSet presAssocID="{4CC85F94-C59A-4CEB-9511-55F1C41808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D6A7E153-6F69-4BFE-B45F-E448A1621020}" type="pres">
      <dgm:prSet presAssocID="{4CC85F94-C59A-4CEB-9511-55F1C4180821}" presName="spaceRect" presStyleCnt="0"/>
      <dgm:spPr/>
    </dgm:pt>
    <dgm:pt modelId="{96BD6A85-6917-4168-B312-CAE2F7F5E9AF}" type="pres">
      <dgm:prSet presAssocID="{4CC85F94-C59A-4CEB-9511-55F1C4180821}" presName="parTx" presStyleLbl="revTx" presStyleIdx="0" presStyleCnt="2">
        <dgm:presLayoutVars>
          <dgm:chMax val="0"/>
          <dgm:chPref val="0"/>
        </dgm:presLayoutVars>
      </dgm:prSet>
      <dgm:spPr/>
    </dgm:pt>
    <dgm:pt modelId="{1571953B-C856-4CE2-8FED-BCD3C6E90DC5}" type="pres">
      <dgm:prSet presAssocID="{CD79E839-7CFF-4ED3-8AD4-E1D5E740F7CA}" presName="sibTrans" presStyleCnt="0"/>
      <dgm:spPr/>
    </dgm:pt>
    <dgm:pt modelId="{BF96A91D-9C4C-45E1-912F-5EE8795F3A05}" type="pres">
      <dgm:prSet presAssocID="{3F4899F9-0F07-4A88-913F-D444EA611B32}" presName="compNode" presStyleCnt="0"/>
      <dgm:spPr/>
    </dgm:pt>
    <dgm:pt modelId="{A131A3CF-A1A4-4406-A55C-8C431AE1519E}" type="pres">
      <dgm:prSet presAssocID="{3F4899F9-0F07-4A88-913F-D444EA611B32}" presName="bgRect" presStyleLbl="bgShp" presStyleIdx="1" presStyleCnt="2"/>
      <dgm:spPr/>
    </dgm:pt>
    <dgm:pt modelId="{5346E744-4E98-42C3-9603-B469DF79C191}" type="pres">
      <dgm:prSet presAssocID="{3F4899F9-0F07-4A88-913F-D444EA611B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223A7EE9-3F42-4690-88AD-A30D951359C3}" type="pres">
      <dgm:prSet presAssocID="{3F4899F9-0F07-4A88-913F-D444EA611B32}" presName="spaceRect" presStyleCnt="0"/>
      <dgm:spPr/>
    </dgm:pt>
    <dgm:pt modelId="{F8BB2B91-01B5-4ADC-8A82-59D25DF2913B}" type="pres">
      <dgm:prSet presAssocID="{3F4899F9-0F07-4A88-913F-D444EA611B32}" presName="parTx" presStyleLbl="revTx" presStyleIdx="1" presStyleCnt="2">
        <dgm:presLayoutVars>
          <dgm:chMax val="0"/>
          <dgm:chPref val="0"/>
        </dgm:presLayoutVars>
      </dgm:prSet>
      <dgm:spPr/>
    </dgm:pt>
  </dgm:ptLst>
  <dgm:cxnLst>
    <dgm:cxn modelId="{78406642-A567-4318-A1D0-45AA44006E59}" srcId="{0CE18E08-B117-4439-8058-1F7E9488ACDE}" destId="{3F4899F9-0F07-4A88-913F-D444EA611B32}" srcOrd="1" destOrd="0" parTransId="{49C9B4EB-143C-402C-93DB-D52AFE7307AF}" sibTransId="{ADA411C7-77D7-4AA6-86B3-ADDB53BEE8F1}"/>
    <dgm:cxn modelId="{1BBC4055-9351-4E91-83D7-3F43D2230CAD}" type="presOf" srcId="{3F4899F9-0F07-4A88-913F-D444EA611B32}" destId="{F8BB2B91-01B5-4ADC-8A82-59D25DF2913B}" srcOrd="0" destOrd="0" presId="urn:microsoft.com/office/officeart/2018/2/layout/IconVerticalSolidList"/>
    <dgm:cxn modelId="{38E81FA7-E1E1-4904-9E67-F17286F6DD59}" srcId="{0CE18E08-B117-4439-8058-1F7E9488ACDE}" destId="{4CC85F94-C59A-4CEB-9511-55F1C4180821}" srcOrd="0" destOrd="0" parTransId="{EAB7A0B0-053F-4983-B319-E787B330EDEB}" sibTransId="{CD79E839-7CFF-4ED3-8AD4-E1D5E740F7CA}"/>
    <dgm:cxn modelId="{76E4E9C9-06EC-4D4D-9D5A-68FD0E226521}" type="presOf" srcId="{4CC85F94-C59A-4CEB-9511-55F1C4180821}" destId="{96BD6A85-6917-4168-B312-CAE2F7F5E9AF}" srcOrd="0" destOrd="0" presId="urn:microsoft.com/office/officeart/2018/2/layout/IconVerticalSolidList"/>
    <dgm:cxn modelId="{340DE1F0-A59B-451D-BEEB-1A6553CB4004}" type="presOf" srcId="{0CE18E08-B117-4439-8058-1F7E9488ACDE}" destId="{D686A511-160B-42FA-B604-76E7D9159E02}" srcOrd="0" destOrd="0" presId="urn:microsoft.com/office/officeart/2018/2/layout/IconVerticalSolidList"/>
    <dgm:cxn modelId="{63C27800-F2E6-4F7F-801E-47E21CBE5C94}" type="presParOf" srcId="{D686A511-160B-42FA-B604-76E7D9159E02}" destId="{91AB98EC-1F7E-4C1A-BE17-155015DD5D43}" srcOrd="0" destOrd="0" presId="urn:microsoft.com/office/officeart/2018/2/layout/IconVerticalSolidList"/>
    <dgm:cxn modelId="{B9D10BA7-BD94-48CB-9BCE-0E331AEF8D0D}" type="presParOf" srcId="{91AB98EC-1F7E-4C1A-BE17-155015DD5D43}" destId="{0E43172C-2B10-4827-B1EC-EA2698C5EA83}" srcOrd="0" destOrd="0" presId="urn:microsoft.com/office/officeart/2018/2/layout/IconVerticalSolidList"/>
    <dgm:cxn modelId="{958A4CA9-76B9-4896-B09E-3B693CEA826D}" type="presParOf" srcId="{91AB98EC-1F7E-4C1A-BE17-155015DD5D43}" destId="{CDEA6999-6EA3-433A-B14E-3FB9A0DF1207}" srcOrd="1" destOrd="0" presId="urn:microsoft.com/office/officeart/2018/2/layout/IconVerticalSolidList"/>
    <dgm:cxn modelId="{B47E487F-E74D-4747-8209-1D858FC5B3DD}" type="presParOf" srcId="{91AB98EC-1F7E-4C1A-BE17-155015DD5D43}" destId="{D6A7E153-6F69-4BFE-B45F-E448A1621020}" srcOrd="2" destOrd="0" presId="urn:microsoft.com/office/officeart/2018/2/layout/IconVerticalSolidList"/>
    <dgm:cxn modelId="{39F5AAEE-B230-4317-BA53-3771BC8DC1EC}" type="presParOf" srcId="{91AB98EC-1F7E-4C1A-BE17-155015DD5D43}" destId="{96BD6A85-6917-4168-B312-CAE2F7F5E9AF}" srcOrd="3" destOrd="0" presId="urn:microsoft.com/office/officeart/2018/2/layout/IconVerticalSolidList"/>
    <dgm:cxn modelId="{2BE1D4B8-A06B-48D9-8B3D-D4719F549BB4}" type="presParOf" srcId="{D686A511-160B-42FA-B604-76E7D9159E02}" destId="{1571953B-C856-4CE2-8FED-BCD3C6E90DC5}" srcOrd="1" destOrd="0" presId="urn:microsoft.com/office/officeart/2018/2/layout/IconVerticalSolidList"/>
    <dgm:cxn modelId="{BE48FF44-F79E-48B2-90CF-129612B94A36}" type="presParOf" srcId="{D686A511-160B-42FA-B604-76E7D9159E02}" destId="{BF96A91D-9C4C-45E1-912F-5EE8795F3A05}" srcOrd="2" destOrd="0" presId="urn:microsoft.com/office/officeart/2018/2/layout/IconVerticalSolidList"/>
    <dgm:cxn modelId="{6A52D710-69A0-4AFA-B8D2-68ABE5685668}" type="presParOf" srcId="{BF96A91D-9C4C-45E1-912F-5EE8795F3A05}" destId="{A131A3CF-A1A4-4406-A55C-8C431AE1519E}" srcOrd="0" destOrd="0" presId="urn:microsoft.com/office/officeart/2018/2/layout/IconVerticalSolidList"/>
    <dgm:cxn modelId="{7730B43B-A156-4084-B589-7CC9966B3F70}" type="presParOf" srcId="{BF96A91D-9C4C-45E1-912F-5EE8795F3A05}" destId="{5346E744-4E98-42C3-9603-B469DF79C191}" srcOrd="1" destOrd="0" presId="urn:microsoft.com/office/officeart/2018/2/layout/IconVerticalSolidList"/>
    <dgm:cxn modelId="{90F619FC-1B6F-4AE3-AB0F-78676DD1DBF7}" type="presParOf" srcId="{BF96A91D-9C4C-45E1-912F-5EE8795F3A05}" destId="{223A7EE9-3F42-4690-88AD-A30D951359C3}" srcOrd="2" destOrd="0" presId="urn:microsoft.com/office/officeart/2018/2/layout/IconVerticalSolidList"/>
    <dgm:cxn modelId="{A88B0435-682B-4AAD-BC4E-1E2E9D47F1C5}" type="presParOf" srcId="{BF96A91D-9C4C-45E1-912F-5EE8795F3A05}" destId="{F8BB2B91-01B5-4ADC-8A82-59D25DF2913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9EA0FE5-3184-4965-B447-6FC6E0885FE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CA79E3-746F-48F3-BE38-7C990A82ED6F}">
      <dgm:prSet/>
      <dgm:spPr/>
      <dgm:t>
        <a:bodyPr/>
        <a:lstStyle/>
        <a:p>
          <a:r>
            <a:rPr lang="en-GB"/>
            <a:t>Mechanism – automatic invalidation. </a:t>
          </a:r>
          <a:endParaRPr lang="en-US"/>
        </a:p>
      </dgm:t>
    </dgm:pt>
    <dgm:pt modelId="{E731EB18-4D4B-4F3F-AF71-AE79D15715B5}" type="parTrans" cxnId="{032025B2-8677-4053-8993-B43E680CE065}">
      <dgm:prSet/>
      <dgm:spPr/>
      <dgm:t>
        <a:bodyPr/>
        <a:lstStyle/>
        <a:p>
          <a:endParaRPr lang="en-US"/>
        </a:p>
      </dgm:t>
    </dgm:pt>
    <dgm:pt modelId="{BD51B705-0C4D-4F93-945D-505E68593C93}" type="sibTrans" cxnId="{032025B2-8677-4053-8993-B43E680CE065}">
      <dgm:prSet/>
      <dgm:spPr/>
      <dgm:t>
        <a:bodyPr/>
        <a:lstStyle/>
        <a:p>
          <a:endParaRPr lang="en-US"/>
        </a:p>
      </dgm:t>
    </dgm:pt>
    <dgm:pt modelId="{17EEA6E7-93F3-48AD-BDE1-AF9C2433ACE6}">
      <dgm:prSet/>
      <dgm:spPr/>
      <dgm:t>
        <a:bodyPr/>
        <a:lstStyle/>
        <a:p>
          <a:r>
            <a:rPr lang="en-GB"/>
            <a:t>Not listed in the CRA 2015 as a whole but are throughout in sections such as; </a:t>
          </a:r>
          <a:endParaRPr lang="en-US"/>
        </a:p>
      </dgm:t>
    </dgm:pt>
    <dgm:pt modelId="{40176354-A177-4FC2-ACF5-DE7FE17D33FC}" type="parTrans" cxnId="{290C04F1-DF60-4047-996B-B728447BA489}">
      <dgm:prSet/>
      <dgm:spPr/>
      <dgm:t>
        <a:bodyPr/>
        <a:lstStyle/>
        <a:p>
          <a:endParaRPr lang="en-US"/>
        </a:p>
      </dgm:t>
    </dgm:pt>
    <dgm:pt modelId="{2A86E873-08FB-4DE6-BFD8-8ED05882D530}" type="sibTrans" cxnId="{290C04F1-DF60-4047-996B-B728447BA489}">
      <dgm:prSet/>
      <dgm:spPr/>
      <dgm:t>
        <a:bodyPr/>
        <a:lstStyle/>
        <a:p>
          <a:endParaRPr lang="en-US"/>
        </a:p>
      </dgm:t>
    </dgm:pt>
    <dgm:pt modelId="{D3478C89-E204-4DDE-BBAD-43E23EB066A9}" type="pres">
      <dgm:prSet presAssocID="{A9EA0FE5-3184-4965-B447-6FC6E0885FE7}" presName="root" presStyleCnt="0">
        <dgm:presLayoutVars>
          <dgm:dir/>
          <dgm:resizeHandles val="exact"/>
        </dgm:presLayoutVars>
      </dgm:prSet>
      <dgm:spPr/>
    </dgm:pt>
    <dgm:pt modelId="{C9C1CDFA-6792-4BA1-877B-6A9CFCA5DDE7}" type="pres">
      <dgm:prSet presAssocID="{35CA79E3-746F-48F3-BE38-7C990A82ED6F}" presName="compNode" presStyleCnt="0"/>
      <dgm:spPr/>
    </dgm:pt>
    <dgm:pt modelId="{4038650D-C57D-487C-864C-34FC1B73A965}" type="pres">
      <dgm:prSet presAssocID="{35CA79E3-746F-48F3-BE38-7C990A82ED6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93C6536A-FBB1-42ED-A4D8-181E29EF34C7}" type="pres">
      <dgm:prSet presAssocID="{35CA79E3-746F-48F3-BE38-7C990A82ED6F}" presName="spaceRect" presStyleCnt="0"/>
      <dgm:spPr/>
    </dgm:pt>
    <dgm:pt modelId="{14F9F7CC-8DCB-4B71-A49F-994EA1D5BEA4}" type="pres">
      <dgm:prSet presAssocID="{35CA79E3-746F-48F3-BE38-7C990A82ED6F}" presName="textRect" presStyleLbl="revTx" presStyleIdx="0" presStyleCnt="2">
        <dgm:presLayoutVars>
          <dgm:chMax val="1"/>
          <dgm:chPref val="1"/>
        </dgm:presLayoutVars>
      </dgm:prSet>
      <dgm:spPr/>
    </dgm:pt>
    <dgm:pt modelId="{B425546C-C099-438F-B023-ECE3981C7EEE}" type="pres">
      <dgm:prSet presAssocID="{BD51B705-0C4D-4F93-945D-505E68593C93}" presName="sibTrans" presStyleCnt="0"/>
      <dgm:spPr/>
    </dgm:pt>
    <dgm:pt modelId="{1C2627B7-891F-4142-AB1C-F3399EFBE5C6}" type="pres">
      <dgm:prSet presAssocID="{17EEA6E7-93F3-48AD-BDE1-AF9C2433ACE6}" presName="compNode" presStyleCnt="0"/>
      <dgm:spPr/>
    </dgm:pt>
    <dgm:pt modelId="{A91D9BB9-1BE5-4B6B-A6A6-FF0F5AAB9954}" type="pres">
      <dgm:prSet presAssocID="{17EEA6E7-93F3-48AD-BDE1-AF9C2433AC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3952A7D-463A-46DF-98C2-EB177FECE77D}" type="pres">
      <dgm:prSet presAssocID="{17EEA6E7-93F3-48AD-BDE1-AF9C2433ACE6}" presName="spaceRect" presStyleCnt="0"/>
      <dgm:spPr/>
    </dgm:pt>
    <dgm:pt modelId="{BCCD9624-D1A9-4D34-B04D-78BCAC9ED9C4}" type="pres">
      <dgm:prSet presAssocID="{17EEA6E7-93F3-48AD-BDE1-AF9C2433ACE6}" presName="textRect" presStyleLbl="revTx" presStyleIdx="1" presStyleCnt="2">
        <dgm:presLayoutVars>
          <dgm:chMax val="1"/>
          <dgm:chPref val="1"/>
        </dgm:presLayoutVars>
      </dgm:prSet>
      <dgm:spPr/>
    </dgm:pt>
  </dgm:ptLst>
  <dgm:cxnLst>
    <dgm:cxn modelId="{C9D3EC06-D238-4F43-9745-02B205C66C08}" type="presOf" srcId="{17EEA6E7-93F3-48AD-BDE1-AF9C2433ACE6}" destId="{BCCD9624-D1A9-4D34-B04D-78BCAC9ED9C4}" srcOrd="0" destOrd="0" presId="urn:microsoft.com/office/officeart/2018/2/layout/IconLabelList"/>
    <dgm:cxn modelId="{8A761C09-F5F9-4DC7-85CE-77177859C549}" type="presOf" srcId="{35CA79E3-746F-48F3-BE38-7C990A82ED6F}" destId="{14F9F7CC-8DCB-4B71-A49F-994EA1D5BEA4}" srcOrd="0" destOrd="0" presId="urn:microsoft.com/office/officeart/2018/2/layout/IconLabelList"/>
    <dgm:cxn modelId="{B5248AB1-C003-42DF-B69F-7845EA576CA2}" type="presOf" srcId="{A9EA0FE5-3184-4965-B447-6FC6E0885FE7}" destId="{D3478C89-E204-4DDE-BBAD-43E23EB066A9}" srcOrd="0" destOrd="0" presId="urn:microsoft.com/office/officeart/2018/2/layout/IconLabelList"/>
    <dgm:cxn modelId="{032025B2-8677-4053-8993-B43E680CE065}" srcId="{A9EA0FE5-3184-4965-B447-6FC6E0885FE7}" destId="{35CA79E3-746F-48F3-BE38-7C990A82ED6F}" srcOrd="0" destOrd="0" parTransId="{E731EB18-4D4B-4F3F-AF71-AE79D15715B5}" sibTransId="{BD51B705-0C4D-4F93-945D-505E68593C93}"/>
    <dgm:cxn modelId="{290C04F1-DF60-4047-996B-B728447BA489}" srcId="{A9EA0FE5-3184-4965-B447-6FC6E0885FE7}" destId="{17EEA6E7-93F3-48AD-BDE1-AF9C2433ACE6}" srcOrd="1" destOrd="0" parTransId="{40176354-A177-4FC2-ACF5-DE7FE17D33FC}" sibTransId="{2A86E873-08FB-4DE6-BFD8-8ED05882D530}"/>
    <dgm:cxn modelId="{A5334D79-29FC-447E-BE15-73B77F2EEA57}" type="presParOf" srcId="{D3478C89-E204-4DDE-BBAD-43E23EB066A9}" destId="{C9C1CDFA-6792-4BA1-877B-6A9CFCA5DDE7}" srcOrd="0" destOrd="0" presId="urn:microsoft.com/office/officeart/2018/2/layout/IconLabelList"/>
    <dgm:cxn modelId="{DDB569F7-9049-4282-BF7F-086CE5253AEF}" type="presParOf" srcId="{C9C1CDFA-6792-4BA1-877B-6A9CFCA5DDE7}" destId="{4038650D-C57D-487C-864C-34FC1B73A965}" srcOrd="0" destOrd="0" presId="urn:microsoft.com/office/officeart/2018/2/layout/IconLabelList"/>
    <dgm:cxn modelId="{E5D9AB94-4B15-4A81-AC76-33B68CE1AD51}" type="presParOf" srcId="{C9C1CDFA-6792-4BA1-877B-6A9CFCA5DDE7}" destId="{93C6536A-FBB1-42ED-A4D8-181E29EF34C7}" srcOrd="1" destOrd="0" presId="urn:microsoft.com/office/officeart/2018/2/layout/IconLabelList"/>
    <dgm:cxn modelId="{A06E66BC-043D-4A39-8C4E-A46FC79AC45C}" type="presParOf" srcId="{C9C1CDFA-6792-4BA1-877B-6A9CFCA5DDE7}" destId="{14F9F7CC-8DCB-4B71-A49F-994EA1D5BEA4}" srcOrd="2" destOrd="0" presId="urn:microsoft.com/office/officeart/2018/2/layout/IconLabelList"/>
    <dgm:cxn modelId="{AD503103-EDE0-4B96-8BFE-7EA10F69A0C5}" type="presParOf" srcId="{D3478C89-E204-4DDE-BBAD-43E23EB066A9}" destId="{B425546C-C099-438F-B023-ECE3981C7EEE}" srcOrd="1" destOrd="0" presId="urn:microsoft.com/office/officeart/2018/2/layout/IconLabelList"/>
    <dgm:cxn modelId="{8D533866-A1AD-447C-99C3-0DCC0B25A81F}" type="presParOf" srcId="{D3478C89-E204-4DDE-BBAD-43E23EB066A9}" destId="{1C2627B7-891F-4142-AB1C-F3399EFBE5C6}" srcOrd="2" destOrd="0" presId="urn:microsoft.com/office/officeart/2018/2/layout/IconLabelList"/>
    <dgm:cxn modelId="{1ADBC63D-A6C0-4A07-AB0D-5A8259DAE20D}" type="presParOf" srcId="{1C2627B7-891F-4142-AB1C-F3399EFBE5C6}" destId="{A91D9BB9-1BE5-4B6B-A6A6-FF0F5AAB9954}" srcOrd="0" destOrd="0" presId="urn:microsoft.com/office/officeart/2018/2/layout/IconLabelList"/>
    <dgm:cxn modelId="{02199E90-1F7E-4886-B022-F8F414E5BD9D}" type="presParOf" srcId="{1C2627B7-891F-4142-AB1C-F3399EFBE5C6}" destId="{53952A7D-463A-46DF-98C2-EB177FECE77D}" srcOrd="1" destOrd="0" presId="urn:microsoft.com/office/officeart/2018/2/layout/IconLabelList"/>
    <dgm:cxn modelId="{377CB3B0-48BB-4664-AADC-1098AE9418EB}" type="presParOf" srcId="{1C2627B7-891F-4142-AB1C-F3399EFBE5C6}" destId="{BCCD9624-D1A9-4D34-B04D-78BCAC9ED9C4}"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690EE78-4AE0-4369-935A-EC4BAB52BC8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D24B287-6F08-48ED-B492-36B8F4FECC95}">
      <dgm:prSet/>
      <dgm:spPr/>
      <dgm:t>
        <a:bodyPr/>
        <a:lstStyle/>
        <a:p>
          <a:r>
            <a:rPr lang="en-GB"/>
            <a:t>Visit the Consumer Rights Act 2015 and look at; </a:t>
          </a:r>
          <a:endParaRPr lang="en-US"/>
        </a:p>
      </dgm:t>
    </dgm:pt>
    <dgm:pt modelId="{6A370201-1EE2-42A4-ADE2-2AFEF1BE6B5C}" type="parTrans" cxnId="{9FC0C35A-117A-4E84-9FE4-A4B5C8A155BA}">
      <dgm:prSet/>
      <dgm:spPr/>
      <dgm:t>
        <a:bodyPr/>
        <a:lstStyle/>
        <a:p>
          <a:endParaRPr lang="en-US"/>
        </a:p>
      </dgm:t>
    </dgm:pt>
    <dgm:pt modelId="{680FE091-6675-45A2-B48B-0D82A1B0C3BF}" type="sibTrans" cxnId="{9FC0C35A-117A-4E84-9FE4-A4B5C8A155BA}">
      <dgm:prSet/>
      <dgm:spPr/>
      <dgm:t>
        <a:bodyPr/>
        <a:lstStyle/>
        <a:p>
          <a:endParaRPr lang="en-US"/>
        </a:p>
      </dgm:t>
    </dgm:pt>
    <dgm:pt modelId="{43057B3D-96A9-473C-82B5-99D41337C4FB}">
      <dgm:prSet/>
      <dgm:spPr/>
      <dgm:t>
        <a:bodyPr/>
        <a:lstStyle/>
        <a:p>
          <a:r>
            <a:rPr lang="en-GB"/>
            <a:t>S. 31 </a:t>
          </a:r>
          <a:endParaRPr lang="en-US"/>
        </a:p>
      </dgm:t>
    </dgm:pt>
    <dgm:pt modelId="{704C06F8-C63F-4196-B65C-C89BD6AA8CED}" type="parTrans" cxnId="{290BFEC6-41F0-4F44-85BF-70396AA277E8}">
      <dgm:prSet/>
      <dgm:spPr/>
      <dgm:t>
        <a:bodyPr/>
        <a:lstStyle/>
        <a:p>
          <a:endParaRPr lang="en-US"/>
        </a:p>
      </dgm:t>
    </dgm:pt>
    <dgm:pt modelId="{1C7EAE17-EB25-486F-AB0F-3F968627477B}" type="sibTrans" cxnId="{290BFEC6-41F0-4F44-85BF-70396AA277E8}">
      <dgm:prSet/>
      <dgm:spPr/>
      <dgm:t>
        <a:bodyPr/>
        <a:lstStyle/>
        <a:p>
          <a:endParaRPr lang="en-US"/>
        </a:p>
      </dgm:t>
    </dgm:pt>
    <dgm:pt modelId="{56BA52E1-7D67-49D6-8AAE-67EBF3CF21A7}">
      <dgm:prSet/>
      <dgm:spPr/>
      <dgm:t>
        <a:bodyPr/>
        <a:lstStyle/>
        <a:p>
          <a:r>
            <a:rPr lang="en-GB"/>
            <a:t>S.47</a:t>
          </a:r>
          <a:endParaRPr lang="en-US"/>
        </a:p>
      </dgm:t>
    </dgm:pt>
    <dgm:pt modelId="{6AF2E40B-6B2B-4747-9EFC-57A737D8E08A}" type="parTrans" cxnId="{92B8212E-55CB-4585-82FF-CC3772A97E0A}">
      <dgm:prSet/>
      <dgm:spPr/>
      <dgm:t>
        <a:bodyPr/>
        <a:lstStyle/>
        <a:p>
          <a:endParaRPr lang="en-US"/>
        </a:p>
      </dgm:t>
    </dgm:pt>
    <dgm:pt modelId="{9EA8EE30-C9D9-4FC3-B942-85648CFB1BCA}" type="sibTrans" cxnId="{92B8212E-55CB-4585-82FF-CC3772A97E0A}">
      <dgm:prSet/>
      <dgm:spPr/>
      <dgm:t>
        <a:bodyPr/>
        <a:lstStyle/>
        <a:p>
          <a:endParaRPr lang="en-US"/>
        </a:p>
      </dgm:t>
    </dgm:pt>
    <dgm:pt modelId="{27D3B456-1B36-4184-A146-7C4763099E11}">
      <dgm:prSet/>
      <dgm:spPr/>
      <dgm:t>
        <a:bodyPr/>
        <a:lstStyle/>
        <a:p>
          <a:r>
            <a:rPr lang="en-GB"/>
            <a:t>S.57</a:t>
          </a:r>
          <a:endParaRPr lang="en-US"/>
        </a:p>
      </dgm:t>
    </dgm:pt>
    <dgm:pt modelId="{AF989122-E0E2-4ED6-BC19-CC41501BBA9B}" type="parTrans" cxnId="{A7514580-8C80-4DEB-B0D6-3C5315CE9F66}">
      <dgm:prSet/>
      <dgm:spPr/>
      <dgm:t>
        <a:bodyPr/>
        <a:lstStyle/>
        <a:p>
          <a:endParaRPr lang="en-US"/>
        </a:p>
      </dgm:t>
    </dgm:pt>
    <dgm:pt modelId="{16AD3B49-405B-4026-9784-833E9DC8DD80}" type="sibTrans" cxnId="{A7514580-8C80-4DEB-B0D6-3C5315CE9F66}">
      <dgm:prSet/>
      <dgm:spPr/>
      <dgm:t>
        <a:bodyPr/>
        <a:lstStyle/>
        <a:p>
          <a:endParaRPr lang="en-US"/>
        </a:p>
      </dgm:t>
    </dgm:pt>
    <dgm:pt modelId="{53609893-1859-40C0-8236-CFA91C06D4B0}">
      <dgm:prSet/>
      <dgm:spPr/>
      <dgm:t>
        <a:bodyPr/>
        <a:lstStyle/>
        <a:p>
          <a:r>
            <a:rPr lang="en-GB"/>
            <a:t>S.65</a:t>
          </a:r>
          <a:endParaRPr lang="en-US"/>
        </a:p>
      </dgm:t>
    </dgm:pt>
    <dgm:pt modelId="{D7AD18CC-05F9-42F5-828C-8E65820D954E}" type="parTrans" cxnId="{97037338-0C3A-4123-84A1-B2E8A1369E31}">
      <dgm:prSet/>
      <dgm:spPr/>
      <dgm:t>
        <a:bodyPr/>
        <a:lstStyle/>
        <a:p>
          <a:endParaRPr lang="en-US"/>
        </a:p>
      </dgm:t>
    </dgm:pt>
    <dgm:pt modelId="{4BC81A9D-62B7-4529-95DF-FF964C8114AB}" type="sibTrans" cxnId="{97037338-0C3A-4123-84A1-B2E8A1369E31}">
      <dgm:prSet/>
      <dgm:spPr/>
      <dgm:t>
        <a:bodyPr/>
        <a:lstStyle/>
        <a:p>
          <a:endParaRPr lang="en-US"/>
        </a:p>
      </dgm:t>
    </dgm:pt>
    <dgm:pt modelId="{719ED9E2-6459-4AE9-BDE1-A534C2D3F5C4}" type="pres">
      <dgm:prSet presAssocID="{D690EE78-4AE0-4369-935A-EC4BAB52BC86}" presName="outerComposite" presStyleCnt="0">
        <dgm:presLayoutVars>
          <dgm:chMax val="5"/>
          <dgm:dir/>
          <dgm:resizeHandles val="exact"/>
        </dgm:presLayoutVars>
      </dgm:prSet>
      <dgm:spPr/>
    </dgm:pt>
    <dgm:pt modelId="{FBABF469-554E-49C7-8086-4EAE70BCF762}" type="pres">
      <dgm:prSet presAssocID="{D690EE78-4AE0-4369-935A-EC4BAB52BC86}" presName="dummyMaxCanvas" presStyleCnt="0">
        <dgm:presLayoutVars/>
      </dgm:prSet>
      <dgm:spPr/>
    </dgm:pt>
    <dgm:pt modelId="{97BF8F88-B999-4F2F-863D-CE7F101A9D99}" type="pres">
      <dgm:prSet presAssocID="{D690EE78-4AE0-4369-935A-EC4BAB52BC86}" presName="FiveNodes_1" presStyleLbl="node1" presStyleIdx="0" presStyleCnt="5">
        <dgm:presLayoutVars>
          <dgm:bulletEnabled val="1"/>
        </dgm:presLayoutVars>
      </dgm:prSet>
      <dgm:spPr/>
    </dgm:pt>
    <dgm:pt modelId="{3401CC15-D2C8-4219-A555-39C45C5E534E}" type="pres">
      <dgm:prSet presAssocID="{D690EE78-4AE0-4369-935A-EC4BAB52BC86}" presName="FiveNodes_2" presStyleLbl="node1" presStyleIdx="1" presStyleCnt="5">
        <dgm:presLayoutVars>
          <dgm:bulletEnabled val="1"/>
        </dgm:presLayoutVars>
      </dgm:prSet>
      <dgm:spPr/>
    </dgm:pt>
    <dgm:pt modelId="{946DFB4E-090B-4334-85AB-8F80DE68AB62}" type="pres">
      <dgm:prSet presAssocID="{D690EE78-4AE0-4369-935A-EC4BAB52BC86}" presName="FiveNodes_3" presStyleLbl="node1" presStyleIdx="2" presStyleCnt="5">
        <dgm:presLayoutVars>
          <dgm:bulletEnabled val="1"/>
        </dgm:presLayoutVars>
      </dgm:prSet>
      <dgm:spPr/>
    </dgm:pt>
    <dgm:pt modelId="{5628119E-D9E7-414B-9C34-4CD1420F88DE}" type="pres">
      <dgm:prSet presAssocID="{D690EE78-4AE0-4369-935A-EC4BAB52BC86}" presName="FiveNodes_4" presStyleLbl="node1" presStyleIdx="3" presStyleCnt="5">
        <dgm:presLayoutVars>
          <dgm:bulletEnabled val="1"/>
        </dgm:presLayoutVars>
      </dgm:prSet>
      <dgm:spPr/>
    </dgm:pt>
    <dgm:pt modelId="{19D542C5-F795-458E-B98A-1D8FBC452BB2}" type="pres">
      <dgm:prSet presAssocID="{D690EE78-4AE0-4369-935A-EC4BAB52BC86}" presName="FiveNodes_5" presStyleLbl="node1" presStyleIdx="4" presStyleCnt="5">
        <dgm:presLayoutVars>
          <dgm:bulletEnabled val="1"/>
        </dgm:presLayoutVars>
      </dgm:prSet>
      <dgm:spPr/>
    </dgm:pt>
    <dgm:pt modelId="{3E052860-27E0-4E4C-B5E1-AED497A576A7}" type="pres">
      <dgm:prSet presAssocID="{D690EE78-4AE0-4369-935A-EC4BAB52BC86}" presName="FiveConn_1-2" presStyleLbl="fgAccFollowNode1" presStyleIdx="0" presStyleCnt="4">
        <dgm:presLayoutVars>
          <dgm:bulletEnabled val="1"/>
        </dgm:presLayoutVars>
      </dgm:prSet>
      <dgm:spPr/>
    </dgm:pt>
    <dgm:pt modelId="{C334E6AD-823E-41D0-9627-A4BBFCDF1C8E}" type="pres">
      <dgm:prSet presAssocID="{D690EE78-4AE0-4369-935A-EC4BAB52BC86}" presName="FiveConn_2-3" presStyleLbl="fgAccFollowNode1" presStyleIdx="1" presStyleCnt="4">
        <dgm:presLayoutVars>
          <dgm:bulletEnabled val="1"/>
        </dgm:presLayoutVars>
      </dgm:prSet>
      <dgm:spPr/>
    </dgm:pt>
    <dgm:pt modelId="{2C2C94F0-4B3E-4E2B-AEEB-A7E0D4047868}" type="pres">
      <dgm:prSet presAssocID="{D690EE78-4AE0-4369-935A-EC4BAB52BC86}" presName="FiveConn_3-4" presStyleLbl="fgAccFollowNode1" presStyleIdx="2" presStyleCnt="4">
        <dgm:presLayoutVars>
          <dgm:bulletEnabled val="1"/>
        </dgm:presLayoutVars>
      </dgm:prSet>
      <dgm:spPr/>
    </dgm:pt>
    <dgm:pt modelId="{72F2D4E7-68E8-4708-B91A-F5C3549803DE}" type="pres">
      <dgm:prSet presAssocID="{D690EE78-4AE0-4369-935A-EC4BAB52BC86}" presName="FiveConn_4-5" presStyleLbl="fgAccFollowNode1" presStyleIdx="3" presStyleCnt="4">
        <dgm:presLayoutVars>
          <dgm:bulletEnabled val="1"/>
        </dgm:presLayoutVars>
      </dgm:prSet>
      <dgm:spPr/>
    </dgm:pt>
    <dgm:pt modelId="{B5A642C7-580F-47D9-AACF-CE5445E9AF4A}" type="pres">
      <dgm:prSet presAssocID="{D690EE78-4AE0-4369-935A-EC4BAB52BC86}" presName="FiveNodes_1_text" presStyleLbl="node1" presStyleIdx="4" presStyleCnt="5">
        <dgm:presLayoutVars>
          <dgm:bulletEnabled val="1"/>
        </dgm:presLayoutVars>
      </dgm:prSet>
      <dgm:spPr/>
    </dgm:pt>
    <dgm:pt modelId="{B66058E6-A217-4BC2-BF8F-C5A57FB5FC12}" type="pres">
      <dgm:prSet presAssocID="{D690EE78-4AE0-4369-935A-EC4BAB52BC86}" presName="FiveNodes_2_text" presStyleLbl="node1" presStyleIdx="4" presStyleCnt="5">
        <dgm:presLayoutVars>
          <dgm:bulletEnabled val="1"/>
        </dgm:presLayoutVars>
      </dgm:prSet>
      <dgm:spPr/>
    </dgm:pt>
    <dgm:pt modelId="{F08666F1-4BD7-4953-AE05-E374AE2510F0}" type="pres">
      <dgm:prSet presAssocID="{D690EE78-4AE0-4369-935A-EC4BAB52BC86}" presName="FiveNodes_3_text" presStyleLbl="node1" presStyleIdx="4" presStyleCnt="5">
        <dgm:presLayoutVars>
          <dgm:bulletEnabled val="1"/>
        </dgm:presLayoutVars>
      </dgm:prSet>
      <dgm:spPr/>
    </dgm:pt>
    <dgm:pt modelId="{146AB879-F7F7-4192-88A2-0DF4569D1121}" type="pres">
      <dgm:prSet presAssocID="{D690EE78-4AE0-4369-935A-EC4BAB52BC86}" presName="FiveNodes_4_text" presStyleLbl="node1" presStyleIdx="4" presStyleCnt="5">
        <dgm:presLayoutVars>
          <dgm:bulletEnabled val="1"/>
        </dgm:presLayoutVars>
      </dgm:prSet>
      <dgm:spPr/>
    </dgm:pt>
    <dgm:pt modelId="{7A3AE466-9A28-48CD-85C5-2DC55D8C4550}" type="pres">
      <dgm:prSet presAssocID="{D690EE78-4AE0-4369-935A-EC4BAB52BC86}" presName="FiveNodes_5_text" presStyleLbl="node1" presStyleIdx="4" presStyleCnt="5">
        <dgm:presLayoutVars>
          <dgm:bulletEnabled val="1"/>
        </dgm:presLayoutVars>
      </dgm:prSet>
      <dgm:spPr/>
    </dgm:pt>
  </dgm:ptLst>
  <dgm:cxnLst>
    <dgm:cxn modelId="{84B34A14-42E4-4CBD-8225-B404A382AE32}" type="presOf" srcId="{680FE091-6675-45A2-B48B-0D82A1B0C3BF}" destId="{3E052860-27E0-4E4C-B5E1-AED497A576A7}" srcOrd="0" destOrd="0" presId="urn:microsoft.com/office/officeart/2005/8/layout/vProcess5"/>
    <dgm:cxn modelId="{C7DF1F15-0BA3-404C-80C8-DF46CA0788E3}" type="presOf" srcId="{ED24B287-6F08-48ED-B492-36B8F4FECC95}" destId="{97BF8F88-B999-4F2F-863D-CE7F101A9D99}" srcOrd="0" destOrd="0" presId="urn:microsoft.com/office/officeart/2005/8/layout/vProcess5"/>
    <dgm:cxn modelId="{CFC0CF21-2A01-479C-9C53-4AC0C3FF3535}" type="presOf" srcId="{56BA52E1-7D67-49D6-8AAE-67EBF3CF21A7}" destId="{F08666F1-4BD7-4953-AE05-E374AE2510F0}" srcOrd="1" destOrd="0" presId="urn:microsoft.com/office/officeart/2005/8/layout/vProcess5"/>
    <dgm:cxn modelId="{92B8212E-55CB-4585-82FF-CC3772A97E0A}" srcId="{D690EE78-4AE0-4369-935A-EC4BAB52BC86}" destId="{56BA52E1-7D67-49D6-8AAE-67EBF3CF21A7}" srcOrd="2" destOrd="0" parTransId="{6AF2E40B-6B2B-4747-9EFC-57A737D8E08A}" sibTransId="{9EA8EE30-C9D9-4FC3-B942-85648CFB1BCA}"/>
    <dgm:cxn modelId="{729C4834-4C89-4D87-93BE-06ECB2DB8BC0}" type="presOf" srcId="{1C7EAE17-EB25-486F-AB0F-3F968627477B}" destId="{C334E6AD-823E-41D0-9627-A4BBFCDF1C8E}" srcOrd="0" destOrd="0" presId="urn:microsoft.com/office/officeart/2005/8/layout/vProcess5"/>
    <dgm:cxn modelId="{97037338-0C3A-4123-84A1-B2E8A1369E31}" srcId="{D690EE78-4AE0-4369-935A-EC4BAB52BC86}" destId="{53609893-1859-40C0-8236-CFA91C06D4B0}" srcOrd="4" destOrd="0" parTransId="{D7AD18CC-05F9-42F5-828C-8E65820D954E}" sibTransId="{4BC81A9D-62B7-4529-95DF-FF964C8114AB}"/>
    <dgm:cxn modelId="{8A3B345C-8B8D-48C5-A891-70493B2BED80}" type="presOf" srcId="{9EA8EE30-C9D9-4FC3-B942-85648CFB1BCA}" destId="{2C2C94F0-4B3E-4E2B-AEEB-A7E0D4047868}" srcOrd="0" destOrd="0" presId="urn:microsoft.com/office/officeart/2005/8/layout/vProcess5"/>
    <dgm:cxn modelId="{C6BEB24D-A4CA-42EC-8856-3A58F3D9F8B6}" type="presOf" srcId="{ED24B287-6F08-48ED-B492-36B8F4FECC95}" destId="{B5A642C7-580F-47D9-AACF-CE5445E9AF4A}" srcOrd="1" destOrd="0" presId="urn:microsoft.com/office/officeart/2005/8/layout/vProcess5"/>
    <dgm:cxn modelId="{E7A5E44D-D058-41F9-8C76-8350CD6EDA43}" type="presOf" srcId="{43057B3D-96A9-473C-82B5-99D41337C4FB}" destId="{B66058E6-A217-4BC2-BF8F-C5A57FB5FC12}" srcOrd="1" destOrd="0" presId="urn:microsoft.com/office/officeart/2005/8/layout/vProcess5"/>
    <dgm:cxn modelId="{D13A3150-7310-48C1-82B8-A0E2138A644F}" type="presOf" srcId="{27D3B456-1B36-4184-A146-7C4763099E11}" destId="{146AB879-F7F7-4192-88A2-0DF4569D1121}" srcOrd="1" destOrd="0" presId="urn:microsoft.com/office/officeart/2005/8/layout/vProcess5"/>
    <dgm:cxn modelId="{E0336C70-2D8D-4779-BE9A-3F512AD8551D}" type="presOf" srcId="{56BA52E1-7D67-49D6-8AAE-67EBF3CF21A7}" destId="{946DFB4E-090B-4334-85AB-8F80DE68AB62}" srcOrd="0" destOrd="0" presId="urn:microsoft.com/office/officeart/2005/8/layout/vProcess5"/>
    <dgm:cxn modelId="{9FC0C35A-117A-4E84-9FE4-A4B5C8A155BA}" srcId="{D690EE78-4AE0-4369-935A-EC4BAB52BC86}" destId="{ED24B287-6F08-48ED-B492-36B8F4FECC95}" srcOrd="0" destOrd="0" parTransId="{6A370201-1EE2-42A4-ADE2-2AFEF1BE6B5C}" sibTransId="{680FE091-6675-45A2-B48B-0D82A1B0C3BF}"/>
    <dgm:cxn modelId="{A7514580-8C80-4DEB-B0D6-3C5315CE9F66}" srcId="{D690EE78-4AE0-4369-935A-EC4BAB52BC86}" destId="{27D3B456-1B36-4184-A146-7C4763099E11}" srcOrd="3" destOrd="0" parTransId="{AF989122-E0E2-4ED6-BC19-CC41501BBA9B}" sibTransId="{16AD3B49-405B-4026-9784-833E9DC8DD80}"/>
    <dgm:cxn modelId="{87A0F8A0-4874-47BD-8EBA-6F8130E32ABF}" type="presOf" srcId="{D690EE78-4AE0-4369-935A-EC4BAB52BC86}" destId="{719ED9E2-6459-4AE9-BDE1-A534C2D3F5C4}" srcOrd="0" destOrd="0" presId="urn:microsoft.com/office/officeart/2005/8/layout/vProcess5"/>
    <dgm:cxn modelId="{FA2882AB-0BBD-4341-92A5-516472194CF3}" type="presOf" srcId="{53609893-1859-40C0-8236-CFA91C06D4B0}" destId="{7A3AE466-9A28-48CD-85C5-2DC55D8C4550}" srcOrd="1" destOrd="0" presId="urn:microsoft.com/office/officeart/2005/8/layout/vProcess5"/>
    <dgm:cxn modelId="{290BFEC6-41F0-4F44-85BF-70396AA277E8}" srcId="{D690EE78-4AE0-4369-935A-EC4BAB52BC86}" destId="{43057B3D-96A9-473C-82B5-99D41337C4FB}" srcOrd="1" destOrd="0" parTransId="{704C06F8-C63F-4196-B65C-C89BD6AA8CED}" sibTransId="{1C7EAE17-EB25-486F-AB0F-3F968627477B}"/>
    <dgm:cxn modelId="{1F1DCAD3-A154-4BD2-82D6-3C5999F5DECE}" type="presOf" srcId="{16AD3B49-405B-4026-9784-833E9DC8DD80}" destId="{72F2D4E7-68E8-4708-B91A-F5C3549803DE}" srcOrd="0" destOrd="0" presId="urn:microsoft.com/office/officeart/2005/8/layout/vProcess5"/>
    <dgm:cxn modelId="{D6AE0CE4-461A-4A6C-9429-9CA07FA24596}" type="presOf" srcId="{43057B3D-96A9-473C-82B5-99D41337C4FB}" destId="{3401CC15-D2C8-4219-A555-39C45C5E534E}" srcOrd="0" destOrd="0" presId="urn:microsoft.com/office/officeart/2005/8/layout/vProcess5"/>
    <dgm:cxn modelId="{612A71ED-F345-46E7-B94C-13D248FFD77F}" type="presOf" srcId="{27D3B456-1B36-4184-A146-7C4763099E11}" destId="{5628119E-D9E7-414B-9C34-4CD1420F88DE}" srcOrd="0" destOrd="0" presId="urn:microsoft.com/office/officeart/2005/8/layout/vProcess5"/>
    <dgm:cxn modelId="{B03940F7-6926-4A6E-899D-D0E9E42C5AD8}" type="presOf" srcId="{53609893-1859-40C0-8236-CFA91C06D4B0}" destId="{19D542C5-F795-458E-B98A-1D8FBC452BB2}" srcOrd="0" destOrd="0" presId="urn:microsoft.com/office/officeart/2005/8/layout/vProcess5"/>
    <dgm:cxn modelId="{B5246E68-1EDD-49AF-807C-732537AF3392}" type="presParOf" srcId="{719ED9E2-6459-4AE9-BDE1-A534C2D3F5C4}" destId="{FBABF469-554E-49C7-8086-4EAE70BCF762}" srcOrd="0" destOrd="0" presId="urn:microsoft.com/office/officeart/2005/8/layout/vProcess5"/>
    <dgm:cxn modelId="{BEE71C06-CEE8-460C-A0D8-DC02B2EEF452}" type="presParOf" srcId="{719ED9E2-6459-4AE9-BDE1-A534C2D3F5C4}" destId="{97BF8F88-B999-4F2F-863D-CE7F101A9D99}" srcOrd="1" destOrd="0" presId="urn:microsoft.com/office/officeart/2005/8/layout/vProcess5"/>
    <dgm:cxn modelId="{C886B5AF-2726-4AA9-B486-B2603BA86444}" type="presParOf" srcId="{719ED9E2-6459-4AE9-BDE1-A534C2D3F5C4}" destId="{3401CC15-D2C8-4219-A555-39C45C5E534E}" srcOrd="2" destOrd="0" presId="urn:microsoft.com/office/officeart/2005/8/layout/vProcess5"/>
    <dgm:cxn modelId="{69DC3EA3-637C-4690-A85A-77493B847133}" type="presParOf" srcId="{719ED9E2-6459-4AE9-BDE1-A534C2D3F5C4}" destId="{946DFB4E-090B-4334-85AB-8F80DE68AB62}" srcOrd="3" destOrd="0" presId="urn:microsoft.com/office/officeart/2005/8/layout/vProcess5"/>
    <dgm:cxn modelId="{0FE45D86-6FD7-4F22-850C-6F8A4BCC83ED}" type="presParOf" srcId="{719ED9E2-6459-4AE9-BDE1-A534C2D3F5C4}" destId="{5628119E-D9E7-414B-9C34-4CD1420F88DE}" srcOrd="4" destOrd="0" presId="urn:microsoft.com/office/officeart/2005/8/layout/vProcess5"/>
    <dgm:cxn modelId="{D5B1013F-F556-4850-B411-FDFF4BC00A22}" type="presParOf" srcId="{719ED9E2-6459-4AE9-BDE1-A534C2D3F5C4}" destId="{19D542C5-F795-458E-B98A-1D8FBC452BB2}" srcOrd="5" destOrd="0" presId="urn:microsoft.com/office/officeart/2005/8/layout/vProcess5"/>
    <dgm:cxn modelId="{8616DF42-A77D-4F32-BF18-4166094A971D}" type="presParOf" srcId="{719ED9E2-6459-4AE9-BDE1-A534C2D3F5C4}" destId="{3E052860-27E0-4E4C-B5E1-AED497A576A7}" srcOrd="6" destOrd="0" presId="urn:microsoft.com/office/officeart/2005/8/layout/vProcess5"/>
    <dgm:cxn modelId="{85844BB6-3219-464E-9E0F-B49BC699B8D1}" type="presParOf" srcId="{719ED9E2-6459-4AE9-BDE1-A534C2D3F5C4}" destId="{C334E6AD-823E-41D0-9627-A4BBFCDF1C8E}" srcOrd="7" destOrd="0" presId="urn:microsoft.com/office/officeart/2005/8/layout/vProcess5"/>
    <dgm:cxn modelId="{486E7A8B-84CB-4CF2-B22D-C4F69182862C}" type="presParOf" srcId="{719ED9E2-6459-4AE9-BDE1-A534C2D3F5C4}" destId="{2C2C94F0-4B3E-4E2B-AEEB-A7E0D4047868}" srcOrd="8" destOrd="0" presId="urn:microsoft.com/office/officeart/2005/8/layout/vProcess5"/>
    <dgm:cxn modelId="{27FDAFE5-BD53-4E9E-8AFE-EC981E2D5A44}" type="presParOf" srcId="{719ED9E2-6459-4AE9-BDE1-A534C2D3F5C4}" destId="{72F2D4E7-68E8-4708-B91A-F5C3549803DE}" srcOrd="9" destOrd="0" presId="urn:microsoft.com/office/officeart/2005/8/layout/vProcess5"/>
    <dgm:cxn modelId="{0D679906-2C1C-455F-9461-321EF68E2D4E}" type="presParOf" srcId="{719ED9E2-6459-4AE9-BDE1-A534C2D3F5C4}" destId="{B5A642C7-580F-47D9-AACF-CE5445E9AF4A}" srcOrd="10" destOrd="0" presId="urn:microsoft.com/office/officeart/2005/8/layout/vProcess5"/>
    <dgm:cxn modelId="{714D0527-8210-47B4-B2C9-A6A902E6E370}" type="presParOf" srcId="{719ED9E2-6459-4AE9-BDE1-A534C2D3F5C4}" destId="{B66058E6-A217-4BC2-BF8F-C5A57FB5FC12}" srcOrd="11" destOrd="0" presId="urn:microsoft.com/office/officeart/2005/8/layout/vProcess5"/>
    <dgm:cxn modelId="{9BA5D32D-D067-4D4F-9D74-5E13C2F51468}" type="presParOf" srcId="{719ED9E2-6459-4AE9-BDE1-A534C2D3F5C4}" destId="{F08666F1-4BD7-4953-AE05-E374AE2510F0}" srcOrd="12" destOrd="0" presId="urn:microsoft.com/office/officeart/2005/8/layout/vProcess5"/>
    <dgm:cxn modelId="{C4B740F7-0DF0-4175-BB7D-2B8360E603E6}" type="presParOf" srcId="{719ED9E2-6459-4AE9-BDE1-A534C2D3F5C4}" destId="{146AB879-F7F7-4192-88A2-0DF4569D1121}" srcOrd="13" destOrd="0" presId="urn:microsoft.com/office/officeart/2005/8/layout/vProcess5"/>
    <dgm:cxn modelId="{4869D085-6A27-4037-A10E-D730201CD328}" type="presParOf" srcId="{719ED9E2-6459-4AE9-BDE1-A534C2D3F5C4}" destId="{7A3AE466-9A28-48CD-85C5-2DC55D8C4550}"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3E63CD5-5D07-4AAA-B72C-67845625976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4955BF5-B0C3-40E4-B2ED-7DEF9E62FBCD}">
      <dgm:prSet/>
      <dgm:spPr/>
      <dgm:t>
        <a:bodyPr/>
        <a:lstStyle/>
        <a:p>
          <a:r>
            <a:rPr lang="en-GB"/>
            <a:t>S.65(1) – death and personal injury. </a:t>
          </a:r>
          <a:endParaRPr lang="en-US"/>
        </a:p>
      </dgm:t>
    </dgm:pt>
    <dgm:pt modelId="{64808C6B-4B0C-4355-8523-6105C95A765D}" type="parTrans" cxnId="{5C0E4391-72CE-4E10-B1C6-69B9CEF61AD5}">
      <dgm:prSet/>
      <dgm:spPr/>
      <dgm:t>
        <a:bodyPr/>
        <a:lstStyle/>
        <a:p>
          <a:endParaRPr lang="en-US"/>
        </a:p>
      </dgm:t>
    </dgm:pt>
    <dgm:pt modelId="{CCB0D15E-804D-41C3-B779-6BED0B57EBD0}" type="sibTrans" cxnId="{5C0E4391-72CE-4E10-B1C6-69B9CEF61AD5}">
      <dgm:prSet/>
      <dgm:spPr/>
      <dgm:t>
        <a:bodyPr/>
        <a:lstStyle/>
        <a:p>
          <a:endParaRPr lang="en-US"/>
        </a:p>
      </dgm:t>
    </dgm:pt>
    <dgm:pt modelId="{3404D015-883E-46ED-9294-157487FAAF1E}">
      <dgm:prSet/>
      <dgm:spPr/>
      <dgm:t>
        <a:bodyPr/>
        <a:lstStyle/>
        <a:p>
          <a:r>
            <a:rPr lang="en-GB" dirty="0"/>
            <a:t>Consumer Protection Act 1987 – claim compensation. </a:t>
          </a:r>
          <a:endParaRPr lang="en-US" dirty="0"/>
        </a:p>
      </dgm:t>
    </dgm:pt>
    <dgm:pt modelId="{85274FF7-853C-49F6-AA47-D07B10FB05E2}" type="parTrans" cxnId="{1A28D048-22E6-4651-B11C-AC7DD61C6454}">
      <dgm:prSet/>
      <dgm:spPr/>
      <dgm:t>
        <a:bodyPr/>
        <a:lstStyle/>
        <a:p>
          <a:endParaRPr lang="en-US"/>
        </a:p>
      </dgm:t>
    </dgm:pt>
    <dgm:pt modelId="{204B0E47-96D5-47F4-A3E0-299FACE6D652}" type="sibTrans" cxnId="{1A28D048-22E6-4651-B11C-AC7DD61C6454}">
      <dgm:prSet/>
      <dgm:spPr/>
      <dgm:t>
        <a:bodyPr/>
        <a:lstStyle/>
        <a:p>
          <a:endParaRPr lang="en-US"/>
        </a:p>
      </dgm:t>
    </dgm:pt>
    <dgm:pt modelId="{E7E88E9E-B2A4-4A35-9EC5-C8F91F2D4499}">
      <dgm:prSet/>
      <dgm:spPr/>
      <dgm:t>
        <a:bodyPr/>
        <a:lstStyle/>
        <a:p>
          <a:r>
            <a:rPr lang="en-GB"/>
            <a:t>Strict liability test. </a:t>
          </a:r>
          <a:endParaRPr lang="en-US"/>
        </a:p>
      </dgm:t>
    </dgm:pt>
    <dgm:pt modelId="{E23874E1-137C-4290-BF13-A018B815D8F2}" type="parTrans" cxnId="{7D7A8594-8A34-4344-BA80-C501F96A6F50}">
      <dgm:prSet/>
      <dgm:spPr/>
      <dgm:t>
        <a:bodyPr/>
        <a:lstStyle/>
        <a:p>
          <a:endParaRPr lang="en-US"/>
        </a:p>
      </dgm:t>
    </dgm:pt>
    <dgm:pt modelId="{88FFE0FF-51AD-4A37-A790-BB16EEB6933D}" type="sibTrans" cxnId="{7D7A8594-8A34-4344-BA80-C501F96A6F50}">
      <dgm:prSet/>
      <dgm:spPr/>
      <dgm:t>
        <a:bodyPr/>
        <a:lstStyle/>
        <a:p>
          <a:endParaRPr lang="en-US"/>
        </a:p>
      </dgm:t>
    </dgm:pt>
    <dgm:pt modelId="{3B51DBD0-0775-4730-ABD5-86CCAEAA9321}" type="pres">
      <dgm:prSet presAssocID="{D3E63CD5-5D07-4AAA-B72C-67845625976C}" presName="hierChild1" presStyleCnt="0">
        <dgm:presLayoutVars>
          <dgm:chPref val="1"/>
          <dgm:dir/>
          <dgm:animOne val="branch"/>
          <dgm:animLvl val="lvl"/>
          <dgm:resizeHandles/>
        </dgm:presLayoutVars>
      </dgm:prSet>
      <dgm:spPr/>
    </dgm:pt>
    <dgm:pt modelId="{5367A11A-9B91-4069-94D1-05D63A63CB52}" type="pres">
      <dgm:prSet presAssocID="{34955BF5-B0C3-40E4-B2ED-7DEF9E62FBCD}" presName="hierRoot1" presStyleCnt="0"/>
      <dgm:spPr/>
    </dgm:pt>
    <dgm:pt modelId="{A28F93E3-A1F0-4433-9E87-D842C307818B}" type="pres">
      <dgm:prSet presAssocID="{34955BF5-B0C3-40E4-B2ED-7DEF9E62FBCD}" presName="composite" presStyleCnt="0"/>
      <dgm:spPr/>
    </dgm:pt>
    <dgm:pt modelId="{64D19C3B-210A-4589-AE36-B5617AD088A8}" type="pres">
      <dgm:prSet presAssocID="{34955BF5-B0C3-40E4-B2ED-7DEF9E62FBCD}" presName="background" presStyleLbl="node0" presStyleIdx="0" presStyleCnt="3"/>
      <dgm:spPr/>
    </dgm:pt>
    <dgm:pt modelId="{2FB09D8A-0E4D-4515-83FC-DEB019F1AC33}" type="pres">
      <dgm:prSet presAssocID="{34955BF5-B0C3-40E4-B2ED-7DEF9E62FBCD}" presName="text" presStyleLbl="fgAcc0" presStyleIdx="0" presStyleCnt="3">
        <dgm:presLayoutVars>
          <dgm:chPref val="3"/>
        </dgm:presLayoutVars>
      </dgm:prSet>
      <dgm:spPr/>
    </dgm:pt>
    <dgm:pt modelId="{1C0D4BF9-3D94-4420-B5F6-C94DDA9A3A7B}" type="pres">
      <dgm:prSet presAssocID="{34955BF5-B0C3-40E4-B2ED-7DEF9E62FBCD}" presName="hierChild2" presStyleCnt="0"/>
      <dgm:spPr/>
    </dgm:pt>
    <dgm:pt modelId="{B9601EA6-F2AC-4F74-A059-802CE5FDE5A3}" type="pres">
      <dgm:prSet presAssocID="{3404D015-883E-46ED-9294-157487FAAF1E}" presName="hierRoot1" presStyleCnt="0"/>
      <dgm:spPr/>
    </dgm:pt>
    <dgm:pt modelId="{D2A01AD5-39B9-471A-880E-4167E2D26323}" type="pres">
      <dgm:prSet presAssocID="{3404D015-883E-46ED-9294-157487FAAF1E}" presName="composite" presStyleCnt="0"/>
      <dgm:spPr/>
    </dgm:pt>
    <dgm:pt modelId="{B1ABACEB-EFD2-4D71-B7B3-61E69E176161}" type="pres">
      <dgm:prSet presAssocID="{3404D015-883E-46ED-9294-157487FAAF1E}" presName="background" presStyleLbl="node0" presStyleIdx="1" presStyleCnt="3"/>
      <dgm:spPr/>
    </dgm:pt>
    <dgm:pt modelId="{517AEBDC-2146-483C-B102-162EC1F2FDC3}" type="pres">
      <dgm:prSet presAssocID="{3404D015-883E-46ED-9294-157487FAAF1E}" presName="text" presStyleLbl="fgAcc0" presStyleIdx="1" presStyleCnt="3">
        <dgm:presLayoutVars>
          <dgm:chPref val="3"/>
        </dgm:presLayoutVars>
      </dgm:prSet>
      <dgm:spPr/>
    </dgm:pt>
    <dgm:pt modelId="{5D5E2F6C-8109-4437-9018-1947A65A2983}" type="pres">
      <dgm:prSet presAssocID="{3404D015-883E-46ED-9294-157487FAAF1E}" presName="hierChild2" presStyleCnt="0"/>
      <dgm:spPr/>
    </dgm:pt>
    <dgm:pt modelId="{8961C89F-C84E-4FFC-94D3-AFE0C93EDCB2}" type="pres">
      <dgm:prSet presAssocID="{E7E88E9E-B2A4-4A35-9EC5-C8F91F2D4499}" presName="hierRoot1" presStyleCnt="0"/>
      <dgm:spPr/>
    </dgm:pt>
    <dgm:pt modelId="{69EE3178-D704-4536-AD68-C2CAD2CBD4A6}" type="pres">
      <dgm:prSet presAssocID="{E7E88E9E-B2A4-4A35-9EC5-C8F91F2D4499}" presName="composite" presStyleCnt="0"/>
      <dgm:spPr/>
    </dgm:pt>
    <dgm:pt modelId="{D91980E3-5841-4B57-BAA8-6B502D064269}" type="pres">
      <dgm:prSet presAssocID="{E7E88E9E-B2A4-4A35-9EC5-C8F91F2D4499}" presName="background" presStyleLbl="node0" presStyleIdx="2" presStyleCnt="3"/>
      <dgm:spPr/>
    </dgm:pt>
    <dgm:pt modelId="{CB899CCF-3694-4CAD-A7FD-FEF719F602B9}" type="pres">
      <dgm:prSet presAssocID="{E7E88E9E-B2A4-4A35-9EC5-C8F91F2D4499}" presName="text" presStyleLbl="fgAcc0" presStyleIdx="2" presStyleCnt="3">
        <dgm:presLayoutVars>
          <dgm:chPref val="3"/>
        </dgm:presLayoutVars>
      </dgm:prSet>
      <dgm:spPr/>
    </dgm:pt>
    <dgm:pt modelId="{B7663EA7-CF84-4849-99FA-E593E1D333D4}" type="pres">
      <dgm:prSet presAssocID="{E7E88E9E-B2A4-4A35-9EC5-C8F91F2D4499}" presName="hierChild2" presStyleCnt="0"/>
      <dgm:spPr/>
    </dgm:pt>
  </dgm:ptLst>
  <dgm:cxnLst>
    <dgm:cxn modelId="{68BD4616-48CF-405F-B29E-ECE8A130D7DF}" type="presOf" srcId="{34955BF5-B0C3-40E4-B2ED-7DEF9E62FBCD}" destId="{2FB09D8A-0E4D-4515-83FC-DEB019F1AC33}" srcOrd="0" destOrd="0" presId="urn:microsoft.com/office/officeart/2005/8/layout/hierarchy1"/>
    <dgm:cxn modelId="{389B0117-E19E-428C-A6EC-DC7AB173960F}" type="presOf" srcId="{D3E63CD5-5D07-4AAA-B72C-67845625976C}" destId="{3B51DBD0-0775-4730-ABD5-86CCAEAA9321}" srcOrd="0" destOrd="0" presId="urn:microsoft.com/office/officeart/2005/8/layout/hierarchy1"/>
    <dgm:cxn modelId="{1A28D048-22E6-4651-B11C-AC7DD61C6454}" srcId="{D3E63CD5-5D07-4AAA-B72C-67845625976C}" destId="{3404D015-883E-46ED-9294-157487FAAF1E}" srcOrd="1" destOrd="0" parTransId="{85274FF7-853C-49F6-AA47-D07B10FB05E2}" sibTransId="{204B0E47-96D5-47F4-A3E0-299FACE6D652}"/>
    <dgm:cxn modelId="{5C0E4391-72CE-4E10-B1C6-69B9CEF61AD5}" srcId="{D3E63CD5-5D07-4AAA-B72C-67845625976C}" destId="{34955BF5-B0C3-40E4-B2ED-7DEF9E62FBCD}" srcOrd="0" destOrd="0" parTransId="{64808C6B-4B0C-4355-8523-6105C95A765D}" sibTransId="{CCB0D15E-804D-41C3-B779-6BED0B57EBD0}"/>
    <dgm:cxn modelId="{363D3694-D852-4D60-9D99-6806C28E4BD4}" type="presOf" srcId="{3404D015-883E-46ED-9294-157487FAAF1E}" destId="{517AEBDC-2146-483C-B102-162EC1F2FDC3}" srcOrd="0" destOrd="0" presId="urn:microsoft.com/office/officeart/2005/8/layout/hierarchy1"/>
    <dgm:cxn modelId="{7D7A8594-8A34-4344-BA80-C501F96A6F50}" srcId="{D3E63CD5-5D07-4AAA-B72C-67845625976C}" destId="{E7E88E9E-B2A4-4A35-9EC5-C8F91F2D4499}" srcOrd="2" destOrd="0" parTransId="{E23874E1-137C-4290-BF13-A018B815D8F2}" sibTransId="{88FFE0FF-51AD-4A37-A790-BB16EEB6933D}"/>
    <dgm:cxn modelId="{5C8237F5-B53D-4CFE-A1BD-897AA644C3DC}" type="presOf" srcId="{E7E88E9E-B2A4-4A35-9EC5-C8F91F2D4499}" destId="{CB899CCF-3694-4CAD-A7FD-FEF719F602B9}" srcOrd="0" destOrd="0" presId="urn:microsoft.com/office/officeart/2005/8/layout/hierarchy1"/>
    <dgm:cxn modelId="{5FCB0065-E865-4907-A013-2DD683ADE564}" type="presParOf" srcId="{3B51DBD0-0775-4730-ABD5-86CCAEAA9321}" destId="{5367A11A-9B91-4069-94D1-05D63A63CB52}" srcOrd="0" destOrd="0" presId="urn:microsoft.com/office/officeart/2005/8/layout/hierarchy1"/>
    <dgm:cxn modelId="{929FD071-A57F-4F9A-80BE-D0DE14B63BD3}" type="presParOf" srcId="{5367A11A-9B91-4069-94D1-05D63A63CB52}" destId="{A28F93E3-A1F0-4433-9E87-D842C307818B}" srcOrd="0" destOrd="0" presId="urn:microsoft.com/office/officeart/2005/8/layout/hierarchy1"/>
    <dgm:cxn modelId="{E0D5797E-CBC8-4F5E-B7E7-CBE2723D7DA2}" type="presParOf" srcId="{A28F93E3-A1F0-4433-9E87-D842C307818B}" destId="{64D19C3B-210A-4589-AE36-B5617AD088A8}" srcOrd="0" destOrd="0" presId="urn:microsoft.com/office/officeart/2005/8/layout/hierarchy1"/>
    <dgm:cxn modelId="{E8C68169-43CF-455A-970D-A4647067DAF8}" type="presParOf" srcId="{A28F93E3-A1F0-4433-9E87-D842C307818B}" destId="{2FB09D8A-0E4D-4515-83FC-DEB019F1AC33}" srcOrd="1" destOrd="0" presId="urn:microsoft.com/office/officeart/2005/8/layout/hierarchy1"/>
    <dgm:cxn modelId="{B725CFA4-F0A9-4763-8191-C17022828F4D}" type="presParOf" srcId="{5367A11A-9B91-4069-94D1-05D63A63CB52}" destId="{1C0D4BF9-3D94-4420-B5F6-C94DDA9A3A7B}" srcOrd="1" destOrd="0" presId="urn:microsoft.com/office/officeart/2005/8/layout/hierarchy1"/>
    <dgm:cxn modelId="{1FFD4030-A098-4A17-8B32-1186B99F628B}" type="presParOf" srcId="{3B51DBD0-0775-4730-ABD5-86CCAEAA9321}" destId="{B9601EA6-F2AC-4F74-A059-802CE5FDE5A3}" srcOrd="1" destOrd="0" presId="urn:microsoft.com/office/officeart/2005/8/layout/hierarchy1"/>
    <dgm:cxn modelId="{CCBA26F4-C2CA-4943-9D7C-6CF6514D3A66}" type="presParOf" srcId="{B9601EA6-F2AC-4F74-A059-802CE5FDE5A3}" destId="{D2A01AD5-39B9-471A-880E-4167E2D26323}" srcOrd="0" destOrd="0" presId="urn:microsoft.com/office/officeart/2005/8/layout/hierarchy1"/>
    <dgm:cxn modelId="{5B81D379-AAC8-4B4E-AAFC-03F3265BBC1C}" type="presParOf" srcId="{D2A01AD5-39B9-471A-880E-4167E2D26323}" destId="{B1ABACEB-EFD2-4D71-B7B3-61E69E176161}" srcOrd="0" destOrd="0" presId="urn:microsoft.com/office/officeart/2005/8/layout/hierarchy1"/>
    <dgm:cxn modelId="{E29DE8E7-59A6-4501-AB71-7FDAA0360B06}" type="presParOf" srcId="{D2A01AD5-39B9-471A-880E-4167E2D26323}" destId="{517AEBDC-2146-483C-B102-162EC1F2FDC3}" srcOrd="1" destOrd="0" presId="urn:microsoft.com/office/officeart/2005/8/layout/hierarchy1"/>
    <dgm:cxn modelId="{73D7C0FC-8D5B-47A4-B8C6-B799148B81A7}" type="presParOf" srcId="{B9601EA6-F2AC-4F74-A059-802CE5FDE5A3}" destId="{5D5E2F6C-8109-4437-9018-1947A65A2983}" srcOrd="1" destOrd="0" presId="urn:microsoft.com/office/officeart/2005/8/layout/hierarchy1"/>
    <dgm:cxn modelId="{7425EE18-2493-4B3B-A5D3-47577B01B444}" type="presParOf" srcId="{3B51DBD0-0775-4730-ABD5-86CCAEAA9321}" destId="{8961C89F-C84E-4FFC-94D3-AFE0C93EDCB2}" srcOrd="2" destOrd="0" presId="urn:microsoft.com/office/officeart/2005/8/layout/hierarchy1"/>
    <dgm:cxn modelId="{1D0EE3E3-6994-4F25-B881-64F75AEACF6E}" type="presParOf" srcId="{8961C89F-C84E-4FFC-94D3-AFE0C93EDCB2}" destId="{69EE3178-D704-4536-AD68-C2CAD2CBD4A6}" srcOrd="0" destOrd="0" presId="urn:microsoft.com/office/officeart/2005/8/layout/hierarchy1"/>
    <dgm:cxn modelId="{2F71A060-1A56-4208-BBBE-666B6BDFD65B}" type="presParOf" srcId="{69EE3178-D704-4536-AD68-C2CAD2CBD4A6}" destId="{D91980E3-5841-4B57-BAA8-6B502D064269}" srcOrd="0" destOrd="0" presId="urn:microsoft.com/office/officeart/2005/8/layout/hierarchy1"/>
    <dgm:cxn modelId="{EC23C5C3-64F8-4328-BC54-91C6B2D43B01}" type="presParOf" srcId="{69EE3178-D704-4536-AD68-C2CAD2CBD4A6}" destId="{CB899CCF-3694-4CAD-A7FD-FEF719F602B9}" srcOrd="1" destOrd="0" presId="urn:microsoft.com/office/officeart/2005/8/layout/hierarchy1"/>
    <dgm:cxn modelId="{832292CB-B191-4190-AA84-B8B2295258EE}" type="presParOf" srcId="{8961C89F-C84E-4FFC-94D3-AFE0C93EDCB2}" destId="{B7663EA7-CF84-4849-99FA-E593E1D333D4}"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3ECDFF9-83C1-414F-B837-60993E7CB8E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A816728-5DCA-4258-8D44-39A6996B2DB6}">
      <dgm:prSet/>
      <dgm:spPr/>
      <dgm:t>
        <a:bodyPr/>
        <a:lstStyle/>
        <a:p>
          <a:r>
            <a:rPr lang="en-GB"/>
            <a:t>Fair in certain circumstances, unfair in certain circumstances. </a:t>
          </a:r>
          <a:endParaRPr lang="en-US"/>
        </a:p>
      </dgm:t>
    </dgm:pt>
    <dgm:pt modelId="{D02D8F8B-2C8D-4147-AE9F-253CA964E8A1}" type="parTrans" cxnId="{733B885F-B357-4B52-A69E-31AAE2C02068}">
      <dgm:prSet/>
      <dgm:spPr/>
      <dgm:t>
        <a:bodyPr/>
        <a:lstStyle/>
        <a:p>
          <a:endParaRPr lang="en-US"/>
        </a:p>
      </dgm:t>
    </dgm:pt>
    <dgm:pt modelId="{94436CEE-DEA6-4742-BA68-B22D1724444A}" type="sibTrans" cxnId="{733B885F-B357-4B52-A69E-31AAE2C02068}">
      <dgm:prSet/>
      <dgm:spPr/>
      <dgm:t>
        <a:bodyPr/>
        <a:lstStyle/>
        <a:p>
          <a:endParaRPr lang="en-US"/>
        </a:p>
      </dgm:t>
    </dgm:pt>
    <dgm:pt modelId="{1B2D0847-7F64-41B2-ACC7-419565B83719}">
      <dgm:prSet/>
      <dgm:spPr/>
      <dgm:t>
        <a:bodyPr/>
        <a:lstStyle/>
        <a:p>
          <a:r>
            <a:rPr lang="en-GB"/>
            <a:t>Listed under Sch 2. </a:t>
          </a:r>
          <a:endParaRPr lang="en-US"/>
        </a:p>
      </dgm:t>
    </dgm:pt>
    <dgm:pt modelId="{04F4C684-9BA2-48E3-BD5A-27EFC665D2D3}" type="parTrans" cxnId="{095C6126-09EE-4C81-BEA5-3A7757813385}">
      <dgm:prSet/>
      <dgm:spPr/>
      <dgm:t>
        <a:bodyPr/>
        <a:lstStyle/>
        <a:p>
          <a:endParaRPr lang="en-US"/>
        </a:p>
      </dgm:t>
    </dgm:pt>
    <dgm:pt modelId="{0B09A56F-30DB-4000-82A1-42411471E917}" type="sibTrans" cxnId="{095C6126-09EE-4C81-BEA5-3A7757813385}">
      <dgm:prSet/>
      <dgm:spPr/>
      <dgm:t>
        <a:bodyPr/>
        <a:lstStyle/>
        <a:p>
          <a:endParaRPr lang="en-US"/>
        </a:p>
      </dgm:t>
    </dgm:pt>
    <dgm:pt modelId="{50C477BA-E209-4749-A771-91119B77A5AC}">
      <dgm:prSet/>
      <dgm:spPr/>
      <dgm:t>
        <a:bodyPr/>
        <a:lstStyle/>
        <a:p>
          <a:r>
            <a:rPr lang="en-GB"/>
            <a:t>List is no exhaustive </a:t>
          </a:r>
          <a:endParaRPr lang="en-US"/>
        </a:p>
      </dgm:t>
    </dgm:pt>
    <dgm:pt modelId="{D83F7809-C88C-4E25-BFEC-6D5CD19AFBEF}" type="parTrans" cxnId="{2BB88A65-63C5-47B8-9EE5-ED837C6B6E3A}">
      <dgm:prSet/>
      <dgm:spPr/>
      <dgm:t>
        <a:bodyPr/>
        <a:lstStyle/>
        <a:p>
          <a:endParaRPr lang="en-US"/>
        </a:p>
      </dgm:t>
    </dgm:pt>
    <dgm:pt modelId="{4E22F7C7-715A-4158-BA95-0AFCFD988642}" type="sibTrans" cxnId="{2BB88A65-63C5-47B8-9EE5-ED837C6B6E3A}">
      <dgm:prSet/>
      <dgm:spPr/>
      <dgm:t>
        <a:bodyPr/>
        <a:lstStyle/>
        <a:p>
          <a:endParaRPr lang="en-US"/>
        </a:p>
      </dgm:t>
    </dgm:pt>
    <dgm:pt modelId="{49E41629-C170-4071-8450-BAF7F9DDB264}">
      <dgm:prSet/>
      <dgm:spPr/>
      <dgm:t>
        <a:bodyPr/>
        <a:lstStyle/>
        <a:p>
          <a:r>
            <a:rPr lang="en-GB"/>
            <a:t>But is extensive. </a:t>
          </a:r>
          <a:endParaRPr lang="en-US"/>
        </a:p>
      </dgm:t>
    </dgm:pt>
    <dgm:pt modelId="{0F955699-C991-40A0-B7BB-882847D070A1}" type="parTrans" cxnId="{6408D3B2-286B-4357-B929-C472CD0180B8}">
      <dgm:prSet/>
      <dgm:spPr/>
      <dgm:t>
        <a:bodyPr/>
        <a:lstStyle/>
        <a:p>
          <a:endParaRPr lang="en-US"/>
        </a:p>
      </dgm:t>
    </dgm:pt>
    <dgm:pt modelId="{035F1636-4675-4585-BF28-93861917BCD3}" type="sibTrans" cxnId="{6408D3B2-286B-4357-B929-C472CD0180B8}">
      <dgm:prSet/>
      <dgm:spPr/>
      <dgm:t>
        <a:bodyPr/>
        <a:lstStyle/>
        <a:p>
          <a:endParaRPr lang="en-US"/>
        </a:p>
      </dgm:t>
    </dgm:pt>
    <dgm:pt modelId="{58E12F4F-6144-400C-82C9-4CB159A0ACCA}" type="pres">
      <dgm:prSet presAssocID="{23ECDFF9-83C1-414F-B837-60993E7CB8E2}" presName="diagram" presStyleCnt="0">
        <dgm:presLayoutVars>
          <dgm:dir/>
          <dgm:resizeHandles val="exact"/>
        </dgm:presLayoutVars>
      </dgm:prSet>
      <dgm:spPr/>
    </dgm:pt>
    <dgm:pt modelId="{F4117FDD-AA7A-4317-9E7F-3805F56D5C01}" type="pres">
      <dgm:prSet presAssocID="{FA816728-5DCA-4258-8D44-39A6996B2DB6}" presName="node" presStyleLbl="node1" presStyleIdx="0" presStyleCnt="4">
        <dgm:presLayoutVars>
          <dgm:bulletEnabled val="1"/>
        </dgm:presLayoutVars>
      </dgm:prSet>
      <dgm:spPr/>
    </dgm:pt>
    <dgm:pt modelId="{DEAE9ECF-9F1B-4B63-8D13-80671882C1D4}" type="pres">
      <dgm:prSet presAssocID="{94436CEE-DEA6-4742-BA68-B22D1724444A}" presName="sibTrans" presStyleLbl="sibTrans2D1" presStyleIdx="0" presStyleCnt="3"/>
      <dgm:spPr/>
    </dgm:pt>
    <dgm:pt modelId="{74D738DD-A64C-45C0-A759-27C0D507ACA7}" type="pres">
      <dgm:prSet presAssocID="{94436CEE-DEA6-4742-BA68-B22D1724444A}" presName="connectorText" presStyleLbl="sibTrans2D1" presStyleIdx="0" presStyleCnt="3"/>
      <dgm:spPr/>
    </dgm:pt>
    <dgm:pt modelId="{3C40E303-D33C-4524-AB5A-2C795E0278D0}" type="pres">
      <dgm:prSet presAssocID="{1B2D0847-7F64-41B2-ACC7-419565B83719}" presName="node" presStyleLbl="node1" presStyleIdx="1" presStyleCnt="4">
        <dgm:presLayoutVars>
          <dgm:bulletEnabled val="1"/>
        </dgm:presLayoutVars>
      </dgm:prSet>
      <dgm:spPr/>
    </dgm:pt>
    <dgm:pt modelId="{3F419103-F760-4066-9C08-8ADBE438C0B9}" type="pres">
      <dgm:prSet presAssocID="{0B09A56F-30DB-4000-82A1-42411471E917}" presName="sibTrans" presStyleLbl="sibTrans2D1" presStyleIdx="1" presStyleCnt="3"/>
      <dgm:spPr/>
    </dgm:pt>
    <dgm:pt modelId="{BCE4C5E3-4B36-40BB-86A8-382DDAABEEC1}" type="pres">
      <dgm:prSet presAssocID="{0B09A56F-30DB-4000-82A1-42411471E917}" presName="connectorText" presStyleLbl="sibTrans2D1" presStyleIdx="1" presStyleCnt="3"/>
      <dgm:spPr/>
    </dgm:pt>
    <dgm:pt modelId="{1C2A939D-141F-454A-BA59-5630924CD7F3}" type="pres">
      <dgm:prSet presAssocID="{50C477BA-E209-4749-A771-91119B77A5AC}" presName="node" presStyleLbl="node1" presStyleIdx="2" presStyleCnt="4">
        <dgm:presLayoutVars>
          <dgm:bulletEnabled val="1"/>
        </dgm:presLayoutVars>
      </dgm:prSet>
      <dgm:spPr/>
    </dgm:pt>
    <dgm:pt modelId="{FE762036-E523-43B7-BD47-3434B2CB5D95}" type="pres">
      <dgm:prSet presAssocID="{4E22F7C7-715A-4158-BA95-0AFCFD988642}" presName="sibTrans" presStyleLbl="sibTrans2D1" presStyleIdx="2" presStyleCnt="3"/>
      <dgm:spPr/>
    </dgm:pt>
    <dgm:pt modelId="{343788E5-7229-4F2F-A8C5-AFAEE3846852}" type="pres">
      <dgm:prSet presAssocID="{4E22F7C7-715A-4158-BA95-0AFCFD988642}" presName="connectorText" presStyleLbl="sibTrans2D1" presStyleIdx="2" presStyleCnt="3"/>
      <dgm:spPr/>
    </dgm:pt>
    <dgm:pt modelId="{664A2AAB-43AA-413C-8764-682B0744C07D}" type="pres">
      <dgm:prSet presAssocID="{49E41629-C170-4071-8450-BAF7F9DDB264}" presName="node" presStyleLbl="node1" presStyleIdx="3" presStyleCnt="4">
        <dgm:presLayoutVars>
          <dgm:bulletEnabled val="1"/>
        </dgm:presLayoutVars>
      </dgm:prSet>
      <dgm:spPr/>
    </dgm:pt>
  </dgm:ptLst>
  <dgm:cxnLst>
    <dgm:cxn modelId="{861A7707-D161-4EF1-A6FC-C87DBBB404DB}" type="presOf" srcId="{23ECDFF9-83C1-414F-B837-60993E7CB8E2}" destId="{58E12F4F-6144-400C-82C9-4CB159A0ACCA}" srcOrd="0" destOrd="0" presId="urn:microsoft.com/office/officeart/2005/8/layout/process5"/>
    <dgm:cxn modelId="{C0F15913-2490-4162-92F7-7DFEF7CC7ABD}" type="presOf" srcId="{4E22F7C7-715A-4158-BA95-0AFCFD988642}" destId="{FE762036-E523-43B7-BD47-3434B2CB5D95}" srcOrd="0" destOrd="0" presId="urn:microsoft.com/office/officeart/2005/8/layout/process5"/>
    <dgm:cxn modelId="{21F22F26-9EBB-4F3C-B7FF-F61FB83C74B9}" type="presOf" srcId="{49E41629-C170-4071-8450-BAF7F9DDB264}" destId="{664A2AAB-43AA-413C-8764-682B0744C07D}" srcOrd="0" destOrd="0" presId="urn:microsoft.com/office/officeart/2005/8/layout/process5"/>
    <dgm:cxn modelId="{095C6126-09EE-4C81-BEA5-3A7757813385}" srcId="{23ECDFF9-83C1-414F-B837-60993E7CB8E2}" destId="{1B2D0847-7F64-41B2-ACC7-419565B83719}" srcOrd="1" destOrd="0" parTransId="{04F4C684-9BA2-48E3-BD5A-27EFC665D2D3}" sibTransId="{0B09A56F-30DB-4000-82A1-42411471E917}"/>
    <dgm:cxn modelId="{8CFC2D31-A535-4F5C-B7FD-E485125A969C}" type="presOf" srcId="{4E22F7C7-715A-4158-BA95-0AFCFD988642}" destId="{343788E5-7229-4F2F-A8C5-AFAEE3846852}" srcOrd="1" destOrd="0" presId="urn:microsoft.com/office/officeart/2005/8/layout/process5"/>
    <dgm:cxn modelId="{724E4E34-AC07-48DD-AF97-E1C4C39FADBF}" type="presOf" srcId="{0B09A56F-30DB-4000-82A1-42411471E917}" destId="{BCE4C5E3-4B36-40BB-86A8-382DDAABEEC1}" srcOrd="1" destOrd="0" presId="urn:microsoft.com/office/officeart/2005/8/layout/process5"/>
    <dgm:cxn modelId="{733B885F-B357-4B52-A69E-31AAE2C02068}" srcId="{23ECDFF9-83C1-414F-B837-60993E7CB8E2}" destId="{FA816728-5DCA-4258-8D44-39A6996B2DB6}" srcOrd="0" destOrd="0" parTransId="{D02D8F8B-2C8D-4147-AE9F-253CA964E8A1}" sibTransId="{94436CEE-DEA6-4742-BA68-B22D1724444A}"/>
    <dgm:cxn modelId="{13F86C42-4338-410D-A1D3-6F265BC935CA}" type="presOf" srcId="{50C477BA-E209-4749-A771-91119B77A5AC}" destId="{1C2A939D-141F-454A-BA59-5630924CD7F3}" srcOrd="0" destOrd="0" presId="urn:microsoft.com/office/officeart/2005/8/layout/process5"/>
    <dgm:cxn modelId="{2BB88A65-63C5-47B8-9EE5-ED837C6B6E3A}" srcId="{23ECDFF9-83C1-414F-B837-60993E7CB8E2}" destId="{50C477BA-E209-4749-A771-91119B77A5AC}" srcOrd="2" destOrd="0" parTransId="{D83F7809-C88C-4E25-BFEC-6D5CD19AFBEF}" sibTransId="{4E22F7C7-715A-4158-BA95-0AFCFD988642}"/>
    <dgm:cxn modelId="{83CCA58F-FD0F-4591-931C-F6D76A66D24E}" type="presOf" srcId="{94436CEE-DEA6-4742-BA68-B22D1724444A}" destId="{74D738DD-A64C-45C0-A759-27C0D507ACA7}" srcOrd="1" destOrd="0" presId="urn:microsoft.com/office/officeart/2005/8/layout/process5"/>
    <dgm:cxn modelId="{6408D3B2-286B-4357-B929-C472CD0180B8}" srcId="{23ECDFF9-83C1-414F-B837-60993E7CB8E2}" destId="{49E41629-C170-4071-8450-BAF7F9DDB264}" srcOrd="3" destOrd="0" parTransId="{0F955699-C991-40A0-B7BB-882847D070A1}" sibTransId="{035F1636-4675-4585-BF28-93861917BCD3}"/>
    <dgm:cxn modelId="{F4DA3BBF-3D0A-4AF2-90E3-A077F3F499B5}" type="presOf" srcId="{94436CEE-DEA6-4742-BA68-B22D1724444A}" destId="{DEAE9ECF-9F1B-4B63-8D13-80671882C1D4}" srcOrd="0" destOrd="0" presId="urn:microsoft.com/office/officeart/2005/8/layout/process5"/>
    <dgm:cxn modelId="{532C70DD-10CC-4C4D-AB71-EDCFA068787A}" type="presOf" srcId="{1B2D0847-7F64-41B2-ACC7-419565B83719}" destId="{3C40E303-D33C-4524-AB5A-2C795E0278D0}" srcOrd="0" destOrd="0" presId="urn:microsoft.com/office/officeart/2005/8/layout/process5"/>
    <dgm:cxn modelId="{BE2938F6-4988-4EE9-B622-8E264D1AD13D}" type="presOf" srcId="{0B09A56F-30DB-4000-82A1-42411471E917}" destId="{3F419103-F760-4066-9C08-8ADBE438C0B9}" srcOrd="0" destOrd="0" presId="urn:microsoft.com/office/officeart/2005/8/layout/process5"/>
    <dgm:cxn modelId="{CD1331FF-F937-4753-9DE0-29BD870F503F}" type="presOf" srcId="{FA816728-5DCA-4258-8D44-39A6996B2DB6}" destId="{F4117FDD-AA7A-4317-9E7F-3805F56D5C01}" srcOrd="0" destOrd="0" presId="urn:microsoft.com/office/officeart/2005/8/layout/process5"/>
    <dgm:cxn modelId="{9807765D-ABCB-42BE-A512-E95CA572D89E}" type="presParOf" srcId="{58E12F4F-6144-400C-82C9-4CB159A0ACCA}" destId="{F4117FDD-AA7A-4317-9E7F-3805F56D5C01}" srcOrd="0" destOrd="0" presId="urn:microsoft.com/office/officeart/2005/8/layout/process5"/>
    <dgm:cxn modelId="{B329B5FA-6D89-42B3-A686-6A522049B9D1}" type="presParOf" srcId="{58E12F4F-6144-400C-82C9-4CB159A0ACCA}" destId="{DEAE9ECF-9F1B-4B63-8D13-80671882C1D4}" srcOrd="1" destOrd="0" presId="urn:microsoft.com/office/officeart/2005/8/layout/process5"/>
    <dgm:cxn modelId="{B85F6BA4-11CF-4C52-9A49-0839C2274003}" type="presParOf" srcId="{DEAE9ECF-9F1B-4B63-8D13-80671882C1D4}" destId="{74D738DD-A64C-45C0-A759-27C0D507ACA7}" srcOrd="0" destOrd="0" presId="urn:microsoft.com/office/officeart/2005/8/layout/process5"/>
    <dgm:cxn modelId="{D0B86155-B095-47AB-9A6D-B12299772DFB}" type="presParOf" srcId="{58E12F4F-6144-400C-82C9-4CB159A0ACCA}" destId="{3C40E303-D33C-4524-AB5A-2C795E0278D0}" srcOrd="2" destOrd="0" presId="urn:microsoft.com/office/officeart/2005/8/layout/process5"/>
    <dgm:cxn modelId="{E8F1626E-FA70-4569-9052-877A1DAA07A1}" type="presParOf" srcId="{58E12F4F-6144-400C-82C9-4CB159A0ACCA}" destId="{3F419103-F760-4066-9C08-8ADBE438C0B9}" srcOrd="3" destOrd="0" presId="urn:microsoft.com/office/officeart/2005/8/layout/process5"/>
    <dgm:cxn modelId="{A0841421-10A7-4652-95B5-0B73A7BC0CC0}" type="presParOf" srcId="{3F419103-F760-4066-9C08-8ADBE438C0B9}" destId="{BCE4C5E3-4B36-40BB-86A8-382DDAABEEC1}" srcOrd="0" destOrd="0" presId="urn:microsoft.com/office/officeart/2005/8/layout/process5"/>
    <dgm:cxn modelId="{679E98D9-1AD5-44A6-94A5-A3A5A2A43649}" type="presParOf" srcId="{58E12F4F-6144-400C-82C9-4CB159A0ACCA}" destId="{1C2A939D-141F-454A-BA59-5630924CD7F3}" srcOrd="4" destOrd="0" presId="urn:microsoft.com/office/officeart/2005/8/layout/process5"/>
    <dgm:cxn modelId="{40454B32-30C2-4222-AD65-2E97D80719EE}" type="presParOf" srcId="{58E12F4F-6144-400C-82C9-4CB159A0ACCA}" destId="{FE762036-E523-43B7-BD47-3434B2CB5D95}" srcOrd="5" destOrd="0" presId="urn:microsoft.com/office/officeart/2005/8/layout/process5"/>
    <dgm:cxn modelId="{F2DED0E6-F4D0-4DAC-82CB-07A704ABE80D}" type="presParOf" srcId="{FE762036-E523-43B7-BD47-3434B2CB5D95}" destId="{343788E5-7229-4F2F-A8C5-AFAEE3846852}" srcOrd="0" destOrd="0" presId="urn:microsoft.com/office/officeart/2005/8/layout/process5"/>
    <dgm:cxn modelId="{E6B9EDF5-4480-42BB-9CE4-0C5194BEEAA7}" type="presParOf" srcId="{58E12F4F-6144-400C-82C9-4CB159A0ACCA}" destId="{664A2AAB-43AA-413C-8764-682B0744C07D}"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65A95-84A9-4BDA-B944-E80FA2E0A275}">
      <dsp:nvSpPr>
        <dsp:cNvPr id="0" name=""/>
        <dsp:cNvSpPr/>
      </dsp:nvSpPr>
      <dsp:spPr>
        <a:xfrm>
          <a:off x="318098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756340"/>
        <a:ext cx="29087" cy="5817"/>
      </dsp:txXfrm>
    </dsp:sp>
    <dsp:sp modelId="{72BD9C69-C5BF-4297-BDB5-4F8400BCF9E2}">
      <dsp:nvSpPr>
        <dsp:cNvPr id="0" name=""/>
        <dsp:cNvSpPr/>
      </dsp:nvSpPr>
      <dsp:spPr>
        <a:xfrm>
          <a:off x="653452" y="448"/>
          <a:ext cx="2529333" cy="15176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Aims and learning objectives </a:t>
          </a:r>
          <a:endParaRPr lang="en-US" sz="3100" kern="1200"/>
        </a:p>
      </dsp:txBody>
      <dsp:txXfrm>
        <a:off x="653452" y="448"/>
        <a:ext cx="2529333" cy="1517600"/>
      </dsp:txXfrm>
    </dsp:sp>
    <dsp:sp modelId="{F8BE80B6-2D28-47BC-B97D-D727DF110632}">
      <dsp:nvSpPr>
        <dsp:cNvPr id="0" name=""/>
        <dsp:cNvSpPr/>
      </dsp:nvSpPr>
      <dsp:spPr>
        <a:xfrm>
          <a:off x="629206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686585"/>
              <a:satOff val="-12202"/>
              <a:lumOff val="39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756340"/>
        <a:ext cx="29087" cy="5817"/>
      </dsp:txXfrm>
    </dsp:sp>
    <dsp:sp modelId="{2A4754AC-7345-4275-AC8B-04C5597D89D2}">
      <dsp:nvSpPr>
        <dsp:cNvPr id="0" name=""/>
        <dsp:cNvSpPr/>
      </dsp:nvSpPr>
      <dsp:spPr>
        <a:xfrm>
          <a:off x="3764533" y="448"/>
          <a:ext cx="2529333" cy="1517600"/>
        </a:xfrm>
        <a:prstGeom prst="rect">
          <a:avLst/>
        </a:prstGeom>
        <a:solidFill>
          <a:schemeClr val="accent2">
            <a:hueOff val="549268"/>
            <a:satOff val="-9762"/>
            <a:lumOff val="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Unfair terms </a:t>
          </a:r>
          <a:endParaRPr lang="en-US" sz="3100" kern="1200"/>
        </a:p>
      </dsp:txBody>
      <dsp:txXfrm>
        <a:off x="3764533" y="448"/>
        <a:ext cx="2529333" cy="1517600"/>
      </dsp:txXfrm>
    </dsp:sp>
    <dsp:sp modelId="{D2654C5D-7AF4-4AE8-94E2-88816F3B9207}">
      <dsp:nvSpPr>
        <dsp:cNvPr id="0" name=""/>
        <dsp:cNvSpPr/>
      </dsp:nvSpPr>
      <dsp:spPr>
        <a:xfrm>
          <a:off x="1918119" y="1516249"/>
          <a:ext cx="6222161" cy="551146"/>
        </a:xfrm>
        <a:custGeom>
          <a:avLst/>
          <a:gdLst/>
          <a:ahLst/>
          <a:cxnLst/>
          <a:rect l="0" t="0" r="0" b="0"/>
          <a:pathLst>
            <a:path>
              <a:moveTo>
                <a:pt x="6222161" y="0"/>
              </a:moveTo>
              <a:lnTo>
                <a:pt x="6222161" y="292673"/>
              </a:lnTo>
              <a:lnTo>
                <a:pt x="0" y="292673"/>
              </a:lnTo>
              <a:lnTo>
                <a:pt x="0" y="551146"/>
              </a:lnTo>
            </a:path>
          </a:pathLst>
        </a:custGeom>
        <a:noFill/>
        <a:ln w="6350" cap="flat" cmpd="sng" algn="ctr">
          <a:solidFill>
            <a:schemeClr val="accent2">
              <a:hueOff val="1373170"/>
              <a:satOff val="-24404"/>
              <a:lumOff val="78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2967" y="1788913"/>
        <a:ext cx="312464" cy="5817"/>
      </dsp:txXfrm>
    </dsp:sp>
    <dsp:sp modelId="{C009EDF3-4D47-4A10-8F51-07BDF321FCF1}">
      <dsp:nvSpPr>
        <dsp:cNvPr id="0" name=""/>
        <dsp:cNvSpPr/>
      </dsp:nvSpPr>
      <dsp:spPr>
        <a:xfrm>
          <a:off x="6875613" y="448"/>
          <a:ext cx="2529333" cy="1517600"/>
        </a:xfrm>
        <a:prstGeom prst="rect">
          <a:avLst/>
        </a:prstGeom>
        <a:solidFill>
          <a:schemeClr val="accent2">
            <a:hueOff val="1098536"/>
            <a:satOff val="-19523"/>
            <a:lumOff val="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dirty="0"/>
            <a:t>Exclusion clauses. </a:t>
          </a:r>
          <a:endParaRPr lang="en-US" sz="3100" kern="1200" dirty="0"/>
        </a:p>
      </dsp:txBody>
      <dsp:txXfrm>
        <a:off x="6875613" y="448"/>
        <a:ext cx="2529333" cy="1517600"/>
      </dsp:txXfrm>
    </dsp:sp>
    <dsp:sp modelId="{86A5988D-204D-4842-8438-4786D6EA2426}">
      <dsp:nvSpPr>
        <dsp:cNvPr id="0" name=""/>
        <dsp:cNvSpPr/>
      </dsp:nvSpPr>
      <dsp:spPr>
        <a:xfrm>
          <a:off x="318098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059755"/>
              <a:satOff val="-36606"/>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2855687"/>
        <a:ext cx="29087" cy="5817"/>
      </dsp:txXfrm>
    </dsp:sp>
    <dsp:sp modelId="{FDF3D185-1126-47BC-86C4-01D78A2BA08D}">
      <dsp:nvSpPr>
        <dsp:cNvPr id="0" name=""/>
        <dsp:cNvSpPr/>
      </dsp:nvSpPr>
      <dsp:spPr>
        <a:xfrm>
          <a:off x="653452" y="2099795"/>
          <a:ext cx="2529333" cy="1517600"/>
        </a:xfrm>
        <a:prstGeom prst="rect">
          <a:avLst/>
        </a:prstGeom>
        <a:solidFill>
          <a:schemeClr val="accent2">
            <a:hueOff val="1647804"/>
            <a:satOff val="-29285"/>
            <a:lumOff val="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US" sz="3100" kern="1200" dirty="0"/>
            <a:t>Vitiating factors</a:t>
          </a:r>
        </a:p>
      </dsp:txBody>
      <dsp:txXfrm>
        <a:off x="653452" y="2099795"/>
        <a:ext cx="2529333" cy="1517600"/>
      </dsp:txXfrm>
    </dsp:sp>
    <dsp:sp modelId="{87D5BFA3-35EA-45D4-BD7D-CCE0C62E8AA1}">
      <dsp:nvSpPr>
        <dsp:cNvPr id="0" name=""/>
        <dsp:cNvSpPr/>
      </dsp:nvSpPr>
      <dsp:spPr>
        <a:xfrm>
          <a:off x="629206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746340"/>
              <a:satOff val="-48808"/>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2855687"/>
        <a:ext cx="29087" cy="5817"/>
      </dsp:txXfrm>
    </dsp:sp>
    <dsp:sp modelId="{312C37E1-983B-4EA2-895D-B85193B95549}">
      <dsp:nvSpPr>
        <dsp:cNvPr id="0" name=""/>
        <dsp:cNvSpPr/>
      </dsp:nvSpPr>
      <dsp:spPr>
        <a:xfrm>
          <a:off x="3764533" y="2099795"/>
          <a:ext cx="2529333" cy="1517600"/>
        </a:xfrm>
        <a:prstGeom prst="rect">
          <a:avLst/>
        </a:prstGeom>
        <a:solidFill>
          <a:schemeClr val="accent2">
            <a:hueOff val="2197072"/>
            <a:satOff val="-39046"/>
            <a:lumOff val="1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Summary </a:t>
          </a:r>
          <a:endParaRPr lang="en-US" sz="3100" kern="1200"/>
        </a:p>
      </dsp:txBody>
      <dsp:txXfrm>
        <a:off x="3764533" y="2099795"/>
        <a:ext cx="2529333" cy="1517600"/>
      </dsp:txXfrm>
    </dsp:sp>
    <dsp:sp modelId="{9B349503-43CF-45A0-8D09-0F9E033E0F36}">
      <dsp:nvSpPr>
        <dsp:cNvPr id="0" name=""/>
        <dsp:cNvSpPr/>
      </dsp:nvSpPr>
      <dsp:spPr>
        <a:xfrm>
          <a:off x="6875613" y="2099795"/>
          <a:ext cx="2529333" cy="1517600"/>
        </a:xfrm>
        <a:prstGeom prst="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Thank you, any questions?</a:t>
          </a:r>
          <a:endParaRPr lang="en-US" sz="3100" kern="1200"/>
        </a:p>
      </dsp:txBody>
      <dsp:txXfrm>
        <a:off x="6875613" y="2099795"/>
        <a:ext cx="2529333" cy="1517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0E2E8-E03F-40FE-AB09-1523276227C0}">
      <dsp:nvSpPr>
        <dsp:cNvPr id="0" name=""/>
        <dsp:cNvSpPr/>
      </dsp:nvSpPr>
      <dsp:spPr>
        <a:xfrm>
          <a:off x="1519199" y="4582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E99643-97B6-4C42-B5B2-981121ADBB0D}">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 aim of today’s session is to discuss unfair terms and exclusion clauses.</a:t>
          </a:r>
          <a:endParaRPr lang="en-US" sz="1600" kern="1200" dirty="0"/>
        </a:p>
      </dsp:txBody>
      <dsp:txXfrm>
        <a:off x="331199" y="2872492"/>
        <a:ext cx="4320000" cy="720000"/>
      </dsp:txXfrm>
    </dsp:sp>
    <dsp:sp modelId="{E680397C-8649-4806-87BC-E6C45299238C}">
      <dsp:nvSpPr>
        <dsp:cNvPr id="0" name=""/>
        <dsp:cNvSpPr/>
      </dsp:nvSpPr>
      <dsp:spPr>
        <a:xfrm>
          <a:off x="6595199" y="4582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6A0AA-6EB3-41EA-B01D-1770EC2511E6}">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By the end of today’s students should be able to demonstrate their understanding of all of the above.</a:t>
          </a:r>
          <a:endParaRPr lang="en-US" sz="1600" kern="1200" dirty="0"/>
        </a:p>
      </dsp:txBody>
      <dsp:txXfrm>
        <a:off x="5407199" y="2872492"/>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E3E61F-607E-402B-939A-B49653AA584E}">
      <dsp:nvSpPr>
        <dsp:cNvPr id="0" name=""/>
        <dsp:cNvSpPr/>
      </dsp:nvSpPr>
      <dsp:spPr>
        <a:xfrm>
          <a:off x="0" y="2319"/>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2F3F46-94C7-4070-BF2A-FA9A161B15E0}">
      <dsp:nvSpPr>
        <dsp:cNvPr id="0" name=""/>
        <dsp:cNvSpPr/>
      </dsp:nvSpPr>
      <dsp:spPr>
        <a:xfrm>
          <a:off x="355571" y="266794"/>
          <a:ext cx="646494" cy="646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53BC9A-73F0-493A-B721-69BECF22E88E}">
      <dsp:nvSpPr>
        <dsp:cNvPr id="0" name=""/>
        <dsp:cNvSpPr/>
      </dsp:nvSpPr>
      <dsp:spPr>
        <a:xfrm>
          <a:off x="1357638" y="2319"/>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To be able to reply on an exclusion clause there needs to be evidence of; </a:t>
          </a:r>
          <a:endParaRPr lang="en-US" sz="2200" kern="1200"/>
        </a:p>
      </dsp:txBody>
      <dsp:txXfrm>
        <a:off x="1357638" y="2319"/>
        <a:ext cx="5214611" cy="1175444"/>
      </dsp:txXfrm>
    </dsp:sp>
    <dsp:sp modelId="{6EC26765-E7DE-49CE-98FB-9A9441A616A9}">
      <dsp:nvSpPr>
        <dsp:cNvPr id="0" name=""/>
        <dsp:cNvSpPr/>
      </dsp:nvSpPr>
      <dsp:spPr>
        <a:xfrm>
          <a:off x="0" y="1471624"/>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6C759-D890-44B7-898A-C6D99C1D579D}">
      <dsp:nvSpPr>
        <dsp:cNvPr id="0" name=""/>
        <dsp:cNvSpPr/>
      </dsp:nvSpPr>
      <dsp:spPr>
        <a:xfrm>
          <a:off x="355571" y="1736099"/>
          <a:ext cx="646494" cy="646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82E612-6872-40D7-8E66-FAED24C98BDC}">
      <dsp:nvSpPr>
        <dsp:cNvPr id="0" name=""/>
        <dsp:cNvSpPr/>
      </dsp:nvSpPr>
      <dsp:spPr>
        <a:xfrm>
          <a:off x="1357638" y="1471624"/>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The term being incorporated as a term. </a:t>
          </a:r>
          <a:endParaRPr lang="en-US" sz="2200" kern="1200"/>
        </a:p>
      </dsp:txBody>
      <dsp:txXfrm>
        <a:off x="1357638" y="1471624"/>
        <a:ext cx="5214611" cy="1175444"/>
      </dsp:txXfrm>
    </dsp:sp>
    <dsp:sp modelId="{BFE1E7C7-334B-4AC8-B665-E5CDC0F8B83B}">
      <dsp:nvSpPr>
        <dsp:cNvPr id="0" name=""/>
        <dsp:cNvSpPr/>
      </dsp:nvSpPr>
      <dsp:spPr>
        <a:xfrm>
          <a:off x="0" y="2940930"/>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B11FF-DB23-489C-86A9-C40D414D6D24}">
      <dsp:nvSpPr>
        <dsp:cNvPr id="0" name=""/>
        <dsp:cNvSpPr/>
      </dsp:nvSpPr>
      <dsp:spPr>
        <a:xfrm>
          <a:off x="355571" y="3205405"/>
          <a:ext cx="646494" cy="646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6729C1-4B2C-40BC-A1BC-AE395CE86FDD}">
      <dsp:nvSpPr>
        <dsp:cNvPr id="0" name=""/>
        <dsp:cNvSpPr/>
      </dsp:nvSpPr>
      <dsp:spPr>
        <a:xfrm>
          <a:off x="1357638" y="2940930"/>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The wording of the clause covers the loss. </a:t>
          </a:r>
          <a:endParaRPr lang="en-US" sz="2200" kern="1200"/>
        </a:p>
      </dsp:txBody>
      <dsp:txXfrm>
        <a:off x="1357638" y="2940930"/>
        <a:ext cx="5214611" cy="1175444"/>
      </dsp:txXfrm>
    </dsp:sp>
    <dsp:sp modelId="{C6569AF2-238E-4F55-9E51-806008DB1348}">
      <dsp:nvSpPr>
        <dsp:cNvPr id="0" name=""/>
        <dsp:cNvSpPr/>
      </dsp:nvSpPr>
      <dsp:spPr>
        <a:xfrm>
          <a:off x="0" y="4410236"/>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7F2C5-1D22-4A03-AA61-6F2497FA3C7C}">
      <dsp:nvSpPr>
        <dsp:cNvPr id="0" name=""/>
        <dsp:cNvSpPr/>
      </dsp:nvSpPr>
      <dsp:spPr>
        <a:xfrm>
          <a:off x="355571" y="4674711"/>
          <a:ext cx="646494" cy="646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AC6B05-3FD1-403D-8C51-4BD8CD7370E7}">
      <dsp:nvSpPr>
        <dsp:cNvPr id="0" name=""/>
        <dsp:cNvSpPr/>
      </dsp:nvSpPr>
      <dsp:spPr>
        <a:xfrm>
          <a:off x="1357638" y="4410236"/>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Clause complies with statutory controls. </a:t>
          </a:r>
          <a:endParaRPr lang="en-US" sz="2200" kern="1200"/>
        </a:p>
      </dsp:txBody>
      <dsp:txXfrm>
        <a:off x="1357638" y="4410236"/>
        <a:ext cx="5214611" cy="11754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A885B-B757-44B8-9AC0-F0EFEEB73718}">
      <dsp:nvSpPr>
        <dsp:cNvPr id="0" name=""/>
        <dsp:cNvSpPr/>
      </dsp:nvSpPr>
      <dsp:spPr>
        <a:xfrm>
          <a:off x="1063980" y="852132"/>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402CC-9F98-413D-B522-CB9EA9B247E4}">
      <dsp:nvSpPr>
        <dsp:cNvPr id="0" name=""/>
        <dsp:cNvSpPr/>
      </dsp:nvSpPr>
      <dsp:spPr>
        <a:xfrm>
          <a:off x="285097"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Exclusion or limitation clause must be a term of the contract (Incorporated). </a:t>
          </a:r>
          <a:endParaRPr lang="en-US" sz="1600" kern="1200"/>
        </a:p>
      </dsp:txBody>
      <dsp:txXfrm>
        <a:off x="285097" y="2478659"/>
        <a:ext cx="2832300" cy="720000"/>
      </dsp:txXfrm>
    </dsp:sp>
    <dsp:sp modelId="{F57EE24C-6CEC-4C9C-BF0F-92873C365EC2}">
      <dsp:nvSpPr>
        <dsp:cNvPr id="0" name=""/>
        <dsp:cNvSpPr/>
      </dsp:nvSpPr>
      <dsp:spPr>
        <a:xfrm>
          <a:off x="4391932" y="852132"/>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B21136-525F-4CE9-A249-D1ED3F1FC48D}">
      <dsp:nvSpPr>
        <dsp:cNvPr id="0" name=""/>
        <dsp:cNvSpPr/>
      </dsp:nvSpPr>
      <dsp:spPr>
        <a:xfrm>
          <a:off x="3613050"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Many ways in which it can be incorporated into the contract. </a:t>
          </a:r>
          <a:endParaRPr lang="en-US" sz="1600" kern="1200"/>
        </a:p>
      </dsp:txBody>
      <dsp:txXfrm>
        <a:off x="3613050" y="2478659"/>
        <a:ext cx="2832300" cy="720000"/>
      </dsp:txXfrm>
    </dsp:sp>
    <dsp:sp modelId="{657C1198-6613-4E0F-8393-3D8770D15749}">
      <dsp:nvSpPr>
        <dsp:cNvPr id="0" name=""/>
        <dsp:cNvSpPr/>
      </dsp:nvSpPr>
      <dsp:spPr>
        <a:xfrm>
          <a:off x="7719885" y="852132"/>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F2771-094D-4A9A-A6AD-7FE200F7013F}">
      <dsp:nvSpPr>
        <dsp:cNvPr id="0" name=""/>
        <dsp:cNvSpPr/>
      </dsp:nvSpPr>
      <dsp:spPr>
        <a:xfrm>
          <a:off x="6941002"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Such as signature, notice and previous course of dealing. </a:t>
          </a:r>
          <a:endParaRPr lang="en-US" sz="1600" kern="1200"/>
        </a:p>
      </dsp:txBody>
      <dsp:txXfrm>
        <a:off x="6941002" y="2478659"/>
        <a:ext cx="28323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A0298-A65C-42EC-93E8-75FCB996D520}">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F809C-05B5-4B53-85C1-038A4FDC3F9A}">
      <dsp:nvSpPr>
        <dsp:cNvPr id="0" name=""/>
        <dsp:cNvSpPr/>
      </dsp:nvSpPr>
      <dsp:spPr>
        <a:xfrm>
          <a:off x="406966" y="657309"/>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1CD323-F068-46DF-85EE-DBAFEEE1E691}">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Contract not signed but party has read the contract then they are aware of the terms – this classes them as incorporated. </a:t>
          </a:r>
          <a:endParaRPr lang="en-US" sz="1500" kern="1200"/>
        </a:p>
      </dsp:txBody>
      <dsp:txXfrm>
        <a:off x="1708430" y="385168"/>
        <a:ext cx="3054644" cy="1295909"/>
      </dsp:txXfrm>
    </dsp:sp>
    <dsp:sp modelId="{F146ECC3-2CBF-40A3-93AA-0C9E3E2E754C}">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172D1-F6EE-4B8D-AC2E-C8579E465B38}">
      <dsp:nvSpPr>
        <dsp:cNvPr id="0" name=""/>
        <dsp:cNvSpPr/>
      </dsp:nvSpPr>
      <dsp:spPr>
        <a:xfrm>
          <a:off x="5567465" y="657309"/>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F0178-E358-4AC5-8668-6C2D2C3434E1}">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Parker v Southeastern Railway [1877] – reasonable steps have been taken to make the individual/s aware then this will be classed as constructive notice. </a:t>
          </a:r>
          <a:endParaRPr lang="en-US" sz="1500" kern="1200"/>
        </a:p>
      </dsp:txBody>
      <dsp:txXfrm>
        <a:off x="6868929" y="385168"/>
        <a:ext cx="3054644" cy="1295909"/>
      </dsp:txXfrm>
    </dsp:sp>
    <dsp:sp modelId="{C1BCE8F4-AC1C-405E-83B1-43B2777A2AC1}">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19972-DC19-4018-A81E-39801E29E334}">
      <dsp:nvSpPr>
        <dsp:cNvPr id="0" name=""/>
        <dsp:cNvSpPr/>
      </dsp:nvSpPr>
      <dsp:spPr>
        <a:xfrm>
          <a:off x="406966" y="264185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C99A09-997E-4184-A717-20B29BABB79E}">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As we know incorporation relies on; </a:t>
          </a:r>
          <a:endParaRPr lang="en-US" sz="1500" kern="1200" dirty="0"/>
        </a:p>
      </dsp:txBody>
      <dsp:txXfrm>
        <a:off x="1708430" y="2369713"/>
        <a:ext cx="3054644" cy="1295909"/>
      </dsp:txXfrm>
    </dsp:sp>
    <dsp:sp modelId="{86CDE464-E7FB-414A-BE64-B74C5F566638}">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78E23-C923-4B42-8987-0FEEFE9E21AD}">
      <dsp:nvSpPr>
        <dsp:cNvPr id="0" name=""/>
        <dsp:cNvSpPr/>
      </dsp:nvSpPr>
      <dsp:spPr>
        <a:xfrm>
          <a:off x="5567465" y="264185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E12511-19B1-4487-B58B-575687CEE3B5}">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Nature of the document, Degree of notice, onerousness of clause, time the notice was given and previous course of dealing.</a:t>
          </a:r>
          <a:endParaRPr lang="en-US" sz="1500" kern="1200"/>
        </a:p>
      </dsp:txBody>
      <dsp:txXfrm>
        <a:off x="6868929" y="2369713"/>
        <a:ext cx="3054644" cy="12959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B5319-7931-428C-9462-4562A617CE21}">
      <dsp:nvSpPr>
        <dsp:cNvPr id="0" name=""/>
        <dsp:cNvSpPr/>
      </dsp:nvSpPr>
      <dsp:spPr>
        <a:xfrm>
          <a:off x="0" y="6843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Contra Proferentem rule – applied strictly in the past to exemption clauses. </a:t>
          </a:r>
          <a:endParaRPr lang="en-US" sz="2400" kern="1200"/>
        </a:p>
      </dsp:txBody>
      <dsp:txXfrm>
        <a:off x="45235" y="113671"/>
        <a:ext cx="9967929" cy="836169"/>
      </dsp:txXfrm>
    </dsp:sp>
    <dsp:sp modelId="{2934D460-8B13-4973-97B4-BF79BBE953A3}">
      <dsp:nvSpPr>
        <dsp:cNvPr id="0" name=""/>
        <dsp:cNvSpPr/>
      </dsp:nvSpPr>
      <dsp:spPr>
        <a:xfrm>
          <a:off x="0" y="106419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Used to balance between the consumer and commercial. </a:t>
          </a:r>
          <a:endParaRPr lang="en-US" sz="2400" kern="1200"/>
        </a:p>
      </dsp:txBody>
      <dsp:txXfrm>
        <a:off x="45235" y="1109431"/>
        <a:ext cx="9967929" cy="836169"/>
      </dsp:txXfrm>
    </dsp:sp>
    <dsp:sp modelId="{72A81192-2CCD-4B11-8C9D-500BA9F6ACBC}">
      <dsp:nvSpPr>
        <dsp:cNvPr id="0" name=""/>
        <dsp:cNvSpPr/>
      </dsp:nvSpPr>
      <dsp:spPr>
        <a:xfrm>
          <a:off x="0" y="205995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Not replied on anymore because of the statutory provisions. </a:t>
          </a:r>
          <a:endParaRPr lang="en-US" sz="2400" kern="1200"/>
        </a:p>
      </dsp:txBody>
      <dsp:txXfrm>
        <a:off x="45235" y="2105191"/>
        <a:ext cx="9967929" cy="836169"/>
      </dsp:txXfrm>
    </dsp:sp>
    <dsp:sp modelId="{0A5DD4FC-C176-4AC6-9940-9453D69D8DA9}">
      <dsp:nvSpPr>
        <dsp:cNvPr id="0" name=""/>
        <dsp:cNvSpPr/>
      </dsp:nvSpPr>
      <dsp:spPr>
        <a:xfrm>
          <a:off x="0" y="305571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If there is any bargaining imbalance the statutory controls are used mostly with contracts with no consumers. </a:t>
          </a:r>
          <a:endParaRPr lang="en-US" sz="2400" kern="1200"/>
        </a:p>
      </dsp:txBody>
      <dsp:txXfrm>
        <a:off x="45235" y="3100951"/>
        <a:ext cx="9967929" cy="8361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A950C-2BF6-445D-8EB0-77EC012E2C92}">
      <dsp:nvSpPr>
        <dsp:cNvPr id="0" name=""/>
        <dsp:cNvSpPr/>
      </dsp:nvSpPr>
      <dsp:spPr>
        <a:xfrm>
          <a:off x="1519199" y="4582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C8E6B-2B29-4876-B471-03ACFDFB6042}">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K/S Victoria Street v House of Fraser [ 2011]. </a:t>
          </a:r>
          <a:endParaRPr lang="en-US" sz="1500" kern="1200"/>
        </a:p>
      </dsp:txBody>
      <dsp:txXfrm>
        <a:off x="331199" y="2872492"/>
        <a:ext cx="4320000" cy="720000"/>
      </dsp:txXfrm>
    </dsp:sp>
    <dsp:sp modelId="{C16E9AF4-D6BD-45F5-9E5F-0ACC0E75015A}">
      <dsp:nvSpPr>
        <dsp:cNvPr id="0" name=""/>
        <dsp:cNvSpPr/>
      </dsp:nvSpPr>
      <dsp:spPr>
        <a:xfrm>
          <a:off x="6595199" y="4582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178826-4DEB-4651-9F9D-D5C27B86AEA3}">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Consumer Rights Act 2015 – Contra Proferentem rule reserved in favour of consumers in the construction of exemption clauses. </a:t>
          </a:r>
          <a:endParaRPr lang="en-US" sz="1500" kern="1200"/>
        </a:p>
      </dsp:txBody>
      <dsp:txXfrm>
        <a:off x="5407199" y="2872492"/>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50F94-4452-4D73-935A-18DA899746C4}">
      <dsp:nvSpPr>
        <dsp:cNvPr id="0" name=""/>
        <dsp:cNvSpPr/>
      </dsp:nvSpPr>
      <dsp:spPr>
        <a:xfrm>
          <a:off x="0" y="4206383"/>
          <a:ext cx="6572250" cy="13806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White v John Warwick and Co LTD [1953] – saddle tipped forward – term ambiguous – excluded for contract but not in tort law. </a:t>
          </a:r>
          <a:endParaRPr lang="en-US" sz="2500" kern="1200" dirty="0"/>
        </a:p>
      </dsp:txBody>
      <dsp:txXfrm>
        <a:off x="0" y="4206383"/>
        <a:ext cx="6572250" cy="1380628"/>
      </dsp:txXfrm>
    </dsp:sp>
    <dsp:sp modelId="{F78283DD-7815-4D41-9BB0-39678489AD6E}">
      <dsp:nvSpPr>
        <dsp:cNvPr id="0" name=""/>
        <dsp:cNvSpPr/>
      </dsp:nvSpPr>
      <dsp:spPr>
        <a:xfrm rot="10800000">
          <a:off x="0" y="2103685"/>
          <a:ext cx="6572250" cy="2123407"/>
        </a:xfrm>
        <a:prstGeom prst="upArrowCallou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exclude for liability (Negligence) using the contra proferentem rule there needs to be clear words used.</a:t>
          </a:r>
          <a:endParaRPr lang="en-US" sz="2500" kern="1200"/>
        </a:p>
      </dsp:txBody>
      <dsp:txXfrm rot="10800000">
        <a:off x="0" y="2103685"/>
        <a:ext cx="6572250" cy="1379726"/>
      </dsp:txXfrm>
    </dsp:sp>
    <dsp:sp modelId="{FC9AB972-3F7E-4535-9491-194305051713}">
      <dsp:nvSpPr>
        <dsp:cNvPr id="0" name=""/>
        <dsp:cNvSpPr/>
      </dsp:nvSpPr>
      <dsp:spPr>
        <a:xfrm rot="10800000">
          <a:off x="0" y="987"/>
          <a:ext cx="6572250" cy="2123407"/>
        </a:xfrm>
        <a:prstGeom prst="upArrowCallou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Negligence; </a:t>
          </a:r>
          <a:endParaRPr lang="en-US" sz="2500" kern="1200"/>
        </a:p>
      </dsp:txBody>
      <dsp:txXfrm rot="10800000">
        <a:off x="0" y="987"/>
        <a:ext cx="6572250" cy="13797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0497-EF75-4E4C-8FBD-4B579554C353}">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909EBF-5093-49F2-93FD-8E5B1E618323}">
      <dsp:nvSpPr>
        <dsp:cNvPr id="0" name=""/>
        <dsp:cNvSpPr/>
      </dsp:nvSpPr>
      <dsp:spPr>
        <a:xfrm>
          <a:off x="406966" y="657309"/>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BDF25-A172-40EA-866B-0AA80A3407C4}">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Business sale to another business.</a:t>
          </a:r>
          <a:endParaRPr lang="en-US" sz="2000" kern="1200"/>
        </a:p>
      </dsp:txBody>
      <dsp:txXfrm>
        <a:off x="1708430" y="385168"/>
        <a:ext cx="3054644" cy="1295909"/>
      </dsp:txXfrm>
    </dsp:sp>
    <dsp:sp modelId="{0C518C3F-1E92-484B-80D8-D811948113DF}">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B1213E-019A-492D-ABE5-AFD5AED81668}">
      <dsp:nvSpPr>
        <dsp:cNvPr id="0" name=""/>
        <dsp:cNvSpPr/>
      </dsp:nvSpPr>
      <dsp:spPr>
        <a:xfrm>
          <a:off x="5567465" y="657309"/>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FF106-E81F-4D39-AEE8-A2E830ADBD18}">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Different types of liability has different rules applied to clauses and each is dictated by policy. </a:t>
          </a:r>
          <a:endParaRPr lang="en-US" sz="2000" kern="1200"/>
        </a:p>
      </dsp:txBody>
      <dsp:txXfrm>
        <a:off x="6868929" y="385168"/>
        <a:ext cx="3054644" cy="1295909"/>
      </dsp:txXfrm>
    </dsp:sp>
    <dsp:sp modelId="{41D1685C-B090-44D6-A2F4-55457256EB82}">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E1538-AE96-4F4C-B105-4B2D1683B221}">
      <dsp:nvSpPr>
        <dsp:cNvPr id="0" name=""/>
        <dsp:cNvSpPr/>
      </dsp:nvSpPr>
      <dsp:spPr>
        <a:xfrm>
          <a:off x="406966" y="264185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54531D-51D5-44B6-B17D-D6E5FBB3C035}">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Where do we start? </a:t>
          </a:r>
          <a:endParaRPr lang="en-US" sz="2000" kern="1200"/>
        </a:p>
      </dsp:txBody>
      <dsp:txXfrm>
        <a:off x="1708430" y="2369713"/>
        <a:ext cx="3054644" cy="1295909"/>
      </dsp:txXfrm>
    </dsp:sp>
    <dsp:sp modelId="{825C72E4-BE57-43CB-B038-0FF2F2AA53AD}">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9C0D4-3038-454F-8525-5BE93D0D34F3}">
      <dsp:nvSpPr>
        <dsp:cNvPr id="0" name=""/>
        <dsp:cNvSpPr/>
      </dsp:nvSpPr>
      <dsp:spPr>
        <a:xfrm>
          <a:off x="5567465" y="264185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A439E-C8B0-4228-A336-60326063682D}">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Let’s look at the Unfair Contract Terms Act 1977. </a:t>
          </a:r>
          <a:endParaRPr lang="en-US" sz="2000" kern="1200"/>
        </a:p>
      </dsp:txBody>
      <dsp:txXfrm>
        <a:off x="6868929" y="2369713"/>
        <a:ext cx="3054644" cy="12959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3FF85-FCF0-4614-927D-691703741146}">
      <dsp:nvSpPr>
        <dsp:cNvPr id="0" name=""/>
        <dsp:cNvSpPr/>
      </dsp:nvSpPr>
      <dsp:spPr>
        <a:xfrm>
          <a:off x="0" y="494"/>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DBD87-7BFA-4C38-938F-347DC5BDF425}">
      <dsp:nvSpPr>
        <dsp:cNvPr id="0" name=""/>
        <dsp:cNvSpPr/>
      </dsp:nvSpPr>
      <dsp:spPr>
        <a:xfrm>
          <a:off x="350018" y="260838"/>
          <a:ext cx="636397" cy="636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FED72-B30E-4DA5-AE15-24D558EF3EB8}">
      <dsp:nvSpPr>
        <dsp:cNvPr id="0" name=""/>
        <dsp:cNvSpPr/>
      </dsp:nvSpPr>
      <dsp:spPr>
        <a:xfrm>
          <a:off x="1336435" y="494"/>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Involved with exemption and limitation clauses. </a:t>
          </a:r>
          <a:endParaRPr lang="en-US" sz="2500" kern="1200"/>
        </a:p>
      </dsp:txBody>
      <dsp:txXfrm>
        <a:off x="1336435" y="494"/>
        <a:ext cx="8721964" cy="1157086"/>
      </dsp:txXfrm>
    </dsp:sp>
    <dsp:sp modelId="{8F80F104-34B1-4990-A206-9E3308B5B4FC}">
      <dsp:nvSpPr>
        <dsp:cNvPr id="0" name=""/>
        <dsp:cNvSpPr/>
      </dsp:nvSpPr>
      <dsp:spPr>
        <a:xfrm>
          <a:off x="0" y="1446852"/>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685C7-F482-4B05-A7B4-020ECB370249}">
      <dsp:nvSpPr>
        <dsp:cNvPr id="0" name=""/>
        <dsp:cNvSpPr/>
      </dsp:nvSpPr>
      <dsp:spPr>
        <a:xfrm>
          <a:off x="350018" y="1707197"/>
          <a:ext cx="636397" cy="636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81CCD8-F647-4E0B-89B5-CCF534788516}">
      <dsp:nvSpPr>
        <dsp:cNvPr id="0" name=""/>
        <dsp:cNvSpPr/>
      </dsp:nvSpPr>
      <dsp:spPr>
        <a:xfrm>
          <a:off x="1336435" y="1446852"/>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Between business and business.</a:t>
          </a:r>
          <a:endParaRPr lang="en-US" sz="2500" kern="1200"/>
        </a:p>
      </dsp:txBody>
      <dsp:txXfrm>
        <a:off x="1336435" y="1446852"/>
        <a:ext cx="8721964" cy="1157086"/>
      </dsp:txXfrm>
    </dsp:sp>
    <dsp:sp modelId="{929914E1-B7D0-4D9A-825F-A50D18193A03}">
      <dsp:nvSpPr>
        <dsp:cNvPr id="0" name=""/>
        <dsp:cNvSpPr/>
      </dsp:nvSpPr>
      <dsp:spPr>
        <a:xfrm>
          <a:off x="0" y="2893210"/>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1A44D-E4D4-4C88-A809-E7C971538A4C}">
      <dsp:nvSpPr>
        <dsp:cNvPr id="0" name=""/>
        <dsp:cNvSpPr/>
      </dsp:nvSpPr>
      <dsp:spPr>
        <a:xfrm>
          <a:off x="350018" y="3153555"/>
          <a:ext cx="636397" cy="636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4AA1F9-847E-4B03-9DB7-0E0A23BB2616}">
      <dsp:nvSpPr>
        <dsp:cNvPr id="0" name=""/>
        <dsp:cNvSpPr/>
      </dsp:nvSpPr>
      <dsp:spPr>
        <a:xfrm>
          <a:off x="1336435" y="2893210"/>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Business and consumer regulated under the Consumer Rights Act 2015. </a:t>
          </a:r>
          <a:endParaRPr lang="en-US" sz="2500" kern="1200"/>
        </a:p>
      </dsp:txBody>
      <dsp:txXfrm>
        <a:off x="1336435" y="2893210"/>
        <a:ext cx="8721964" cy="11570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115E0-421E-410B-A456-D6693B04DDBB}">
      <dsp:nvSpPr>
        <dsp:cNvPr id="0" name=""/>
        <dsp:cNvSpPr/>
      </dsp:nvSpPr>
      <dsp:spPr>
        <a:xfrm>
          <a:off x="1519199" y="2418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0112FE-4EAB-4B2A-9DB1-31BE27411DAD}">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Different liability – different rules under the UCTA 1977. </a:t>
          </a:r>
          <a:endParaRPr lang="en-US" sz="2600" kern="1200"/>
        </a:p>
      </dsp:txBody>
      <dsp:txXfrm>
        <a:off x="331199" y="2656011"/>
        <a:ext cx="4320000" cy="720000"/>
      </dsp:txXfrm>
    </dsp:sp>
    <dsp:sp modelId="{2FBBCCE5-B645-4EE4-98C9-0C7119B113CB}">
      <dsp:nvSpPr>
        <dsp:cNvPr id="0" name=""/>
        <dsp:cNvSpPr/>
      </dsp:nvSpPr>
      <dsp:spPr>
        <a:xfrm>
          <a:off x="6595199" y="2418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4C530-8553-4056-B4DF-10568966B648}">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The main ones are as follows; </a:t>
          </a:r>
          <a:endParaRPr lang="en-US" sz="2600" kern="1200"/>
        </a:p>
      </dsp:txBody>
      <dsp:txXfrm>
        <a:off x="5407199" y="2656011"/>
        <a:ext cx="432000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59A6F-8EEF-4BEC-B4D4-4025BF06F55A}">
      <dsp:nvSpPr>
        <dsp:cNvPr id="0" name=""/>
        <dsp:cNvSpPr/>
      </dsp:nvSpPr>
      <dsp:spPr>
        <a:xfrm>
          <a:off x="0" y="4977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3Liability arising in contract.</a:t>
          </a:r>
          <a:endParaRPr lang="en-US" sz="1800" kern="1200"/>
        </a:p>
      </dsp:txBody>
      <dsp:txXfrm>
        <a:off x="33412" y="83184"/>
        <a:ext cx="11575049" cy="617626"/>
      </dsp:txXfrm>
    </dsp:sp>
    <dsp:sp modelId="{517BCD7C-221A-4BAB-96D8-DF67611B0188}">
      <dsp:nvSpPr>
        <dsp:cNvPr id="0" name=""/>
        <dsp:cNvSpPr/>
      </dsp:nvSpPr>
      <dsp:spPr>
        <a:xfrm>
          <a:off x="0" y="78606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(1)This section applies as between contracting parties where one of them deals .. on the other’s written standard terms of business.</a:t>
          </a:r>
          <a:endParaRPr lang="en-US" sz="1800" kern="1200"/>
        </a:p>
      </dsp:txBody>
      <dsp:txXfrm>
        <a:off x="33412" y="819474"/>
        <a:ext cx="11575049" cy="617626"/>
      </dsp:txXfrm>
    </dsp:sp>
    <dsp:sp modelId="{95F0F760-9739-4AB5-A811-71A555AC25C5}">
      <dsp:nvSpPr>
        <dsp:cNvPr id="0" name=""/>
        <dsp:cNvSpPr/>
      </dsp:nvSpPr>
      <dsp:spPr>
        <a:xfrm>
          <a:off x="0" y="152235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(2)As against that party, the other cannot by reference to any contract term—</a:t>
          </a:r>
          <a:endParaRPr lang="en-US" sz="1800" kern="1200"/>
        </a:p>
      </dsp:txBody>
      <dsp:txXfrm>
        <a:off x="33412" y="1555764"/>
        <a:ext cx="11575049" cy="617626"/>
      </dsp:txXfrm>
    </dsp:sp>
    <dsp:sp modelId="{1511183B-9F44-446D-A190-7FF64605D432}">
      <dsp:nvSpPr>
        <dsp:cNvPr id="0" name=""/>
        <dsp:cNvSpPr/>
      </dsp:nvSpPr>
      <dsp:spPr>
        <a:xfrm>
          <a:off x="0" y="225864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(a)when himself in breach of contract, exclude or restrict any liability of his in respect of the breach; or</a:t>
          </a:r>
          <a:endParaRPr lang="en-US" sz="1800" kern="1200"/>
        </a:p>
      </dsp:txBody>
      <dsp:txXfrm>
        <a:off x="33412" y="2292054"/>
        <a:ext cx="11575049" cy="617626"/>
      </dsp:txXfrm>
    </dsp:sp>
    <dsp:sp modelId="{2C104FA3-17AA-48DC-938B-506CE3854B0F}">
      <dsp:nvSpPr>
        <dsp:cNvPr id="0" name=""/>
        <dsp:cNvSpPr/>
      </dsp:nvSpPr>
      <dsp:spPr>
        <a:xfrm>
          <a:off x="0" y="299493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(b)claim to be entitled—</a:t>
          </a:r>
          <a:endParaRPr lang="en-US" sz="1800" kern="1200"/>
        </a:p>
      </dsp:txBody>
      <dsp:txXfrm>
        <a:off x="33412" y="3028344"/>
        <a:ext cx="11575049" cy="617626"/>
      </dsp:txXfrm>
    </dsp:sp>
    <dsp:sp modelId="{1EA3D731-F3CE-4427-B0E5-B5ED7CA8DC53}">
      <dsp:nvSpPr>
        <dsp:cNvPr id="0" name=""/>
        <dsp:cNvSpPr/>
      </dsp:nvSpPr>
      <dsp:spPr>
        <a:xfrm>
          <a:off x="0" y="373122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(i)to render a contractual performance substantially different from that which was reasonably expected of him, or</a:t>
          </a:r>
          <a:endParaRPr lang="en-US" sz="1800" kern="1200"/>
        </a:p>
      </dsp:txBody>
      <dsp:txXfrm>
        <a:off x="33412" y="3764634"/>
        <a:ext cx="11575049" cy="617626"/>
      </dsp:txXfrm>
    </dsp:sp>
    <dsp:sp modelId="{16B361C7-7D78-4EAC-8D60-BAF491CFA929}">
      <dsp:nvSpPr>
        <dsp:cNvPr id="0" name=""/>
        <dsp:cNvSpPr/>
      </dsp:nvSpPr>
      <dsp:spPr>
        <a:xfrm>
          <a:off x="0" y="446751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(ii)in respect of the whole or any part of his contractual obligation, to render no performance at all,</a:t>
          </a:r>
          <a:endParaRPr lang="en-US" sz="1800" kern="1200"/>
        </a:p>
      </dsp:txBody>
      <dsp:txXfrm>
        <a:off x="33412" y="4500924"/>
        <a:ext cx="11575049" cy="617626"/>
      </dsp:txXfrm>
    </dsp:sp>
    <dsp:sp modelId="{8074BA10-667D-4353-B18F-45F0B8E04354}">
      <dsp:nvSpPr>
        <dsp:cNvPr id="0" name=""/>
        <dsp:cNvSpPr/>
      </dsp:nvSpPr>
      <dsp:spPr>
        <a:xfrm>
          <a:off x="0" y="520380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except in so far as (in any of the cases mentioned above in this subsection) the contract term satisfies the requirement of reasonableness.</a:t>
          </a:r>
          <a:endParaRPr lang="en-US" sz="1800" kern="1200"/>
        </a:p>
      </dsp:txBody>
      <dsp:txXfrm>
        <a:off x="33412" y="5237214"/>
        <a:ext cx="11575049" cy="6176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71147-8564-4596-9DFA-CC4F23779AD2}">
      <dsp:nvSpPr>
        <dsp:cNvPr id="0" name=""/>
        <dsp:cNvSpPr/>
      </dsp:nvSpPr>
      <dsp:spPr>
        <a:xfrm>
          <a:off x="774974"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6. Sale and hire purchase.</a:t>
          </a:r>
          <a:endParaRPr lang="en-US" sz="1900" kern="1200" dirty="0"/>
        </a:p>
      </dsp:txBody>
      <dsp:txXfrm>
        <a:off x="774974" y="5553"/>
        <a:ext cx="3205997" cy="1923598"/>
      </dsp:txXfrm>
    </dsp:sp>
    <dsp:sp modelId="{D3F2549A-1739-47DE-832A-CF21C9190580}">
      <dsp:nvSpPr>
        <dsp:cNvPr id="0" name=""/>
        <dsp:cNvSpPr/>
      </dsp:nvSpPr>
      <dsp:spPr>
        <a:xfrm>
          <a:off x="4301571"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(1)Liability for breach of the obligations arising from—</a:t>
          </a:r>
          <a:endParaRPr lang="en-US" sz="1900" kern="1200"/>
        </a:p>
      </dsp:txBody>
      <dsp:txXfrm>
        <a:off x="4301571" y="5553"/>
        <a:ext cx="3205997" cy="1923598"/>
      </dsp:txXfrm>
    </dsp:sp>
    <dsp:sp modelId="{D90C0A8D-C598-4843-8B6F-39AB28DCEABD}">
      <dsp:nvSpPr>
        <dsp:cNvPr id="0" name=""/>
        <dsp:cNvSpPr/>
      </dsp:nvSpPr>
      <dsp:spPr>
        <a:xfrm>
          <a:off x="7828168"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12 of the Sale of Goods Act 1979</a:t>
          </a:r>
          <a:r>
            <a:rPr lang="en-GB" sz="1900" b="1" i="0" kern="1200"/>
            <a:t>]</a:t>
          </a:r>
          <a:r>
            <a:rPr lang="en-GB" sz="1900" b="0" i="0" kern="1200"/>
            <a:t>(seller’s implied undertakings as to title, etc.);</a:t>
          </a:r>
          <a:endParaRPr lang="en-US" sz="1900" kern="1200"/>
        </a:p>
      </dsp:txBody>
      <dsp:txXfrm>
        <a:off x="7828168" y="5553"/>
        <a:ext cx="3205997" cy="1923598"/>
      </dsp:txXfrm>
    </dsp:sp>
    <dsp:sp modelId="{FDA4A358-6FA3-4EAE-8A79-06824E1FED82}">
      <dsp:nvSpPr>
        <dsp:cNvPr id="0" name=""/>
        <dsp:cNvSpPr/>
      </dsp:nvSpPr>
      <dsp:spPr>
        <a:xfrm>
          <a:off x="774974"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8 of the Supply of Goods (Implied Terms) Act 1973 (the corresponding thing in relation to hire-purchase),</a:t>
          </a:r>
          <a:endParaRPr lang="en-US" sz="1900" kern="1200"/>
        </a:p>
      </dsp:txBody>
      <dsp:txXfrm>
        <a:off x="774974" y="2249751"/>
        <a:ext cx="3205997" cy="1923598"/>
      </dsp:txXfrm>
    </dsp:sp>
    <dsp:sp modelId="{E788FABF-3D89-40A8-BCE1-A5F024CBBFE0}">
      <dsp:nvSpPr>
        <dsp:cNvPr id="0" name=""/>
        <dsp:cNvSpPr/>
      </dsp:nvSpPr>
      <dsp:spPr>
        <a:xfrm>
          <a:off x="4301571"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any contract term.</a:t>
          </a:r>
          <a:endParaRPr lang="en-US" sz="1900" kern="1200"/>
        </a:p>
      </dsp:txBody>
      <dsp:txXfrm>
        <a:off x="4301571" y="2249751"/>
        <a:ext cx="3205997" cy="1923598"/>
      </dsp:txXfrm>
    </dsp:sp>
    <dsp:sp modelId="{52FA9F80-D6DD-49FD-8EBB-16C519277EBE}">
      <dsp:nvSpPr>
        <dsp:cNvPr id="0" name=""/>
        <dsp:cNvSpPr/>
      </dsp:nvSpPr>
      <dsp:spPr>
        <a:xfrm>
          <a:off x="7828168"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1A)Liability for breach of the obligations arising from—</a:t>
          </a:r>
          <a:endParaRPr lang="en-US" sz="1900" kern="1200"/>
        </a:p>
      </dsp:txBody>
      <dsp:txXfrm>
        <a:off x="7828168" y="2249751"/>
        <a:ext cx="3205997" cy="1923598"/>
      </dsp:txXfrm>
    </dsp:sp>
    <dsp:sp modelId="{1B78F411-8F93-4FD8-B905-E62EACF21F25}">
      <dsp:nvSpPr>
        <dsp:cNvPr id="0" name=""/>
        <dsp:cNvSpPr/>
      </dsp:nvSpPr>
      <dsp:spPr>
        <a:xfrm>
          <a:off x="774974"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13, 14 or 15 of the 1979 Act (seller's implied undertakings as to conformity of goods with description or sample, or as to their quality or fitness for a particular purpose);</a:t>
          </a:r>
          <a:endParaRPr lang="en-US" sz="1900" kern="1200"/>
        </a:p>
      </dsp:txBody>
      <dsp:txXfrm>
        <a:off x="774974" y="4493949"/>
        <a:ext cx="3205997" cy="1923598"/>
      </dsp:txXfrm>
    </dsp:sp>
    <dsp:sp modelId="{1BA901BA-7ECC-464F-A04D-085F5D626590}">
      <dsp:nvSpPr>
        <dsp:cNvPr id="0" name=""/>
        <dsp:cNvSpPr/>
      </dsp:nvSpPr>
      <dsp:spPr>
        <a:xfrm>
          <a:off x="4301571"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9, 10 or 11 of the 1973 Act (the corresponding things in relation to hire purchase),</a:t>
          </a:r>
          <a:endParaRPr lang="en-US" sz="1900" kern="1200"/>
        </a:p>
      </dsp:txBody>
      <dsp:txXfrm>
        <a:off x="4301571" y="4493949"/>
        <a:ext cx="3205997" cy="1923598"/>
      </dsp:txXfrm>
    </dsp:sp>
    <dsp:sp modelId="{547066FB-C069-478D-B438-D36EC04CC310}">
      <dsp:nvSpPr>
        <dsp:cNvPr id="0" name=""/>
        <dsp:cNvSpPr/>
      </dsp:nvSpPr>
      <dsp:spPr>
        <a:xfrm>
          <a:off x="7828168"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 contract term except in so far as the term satisfies the requirement of reasonableness.</a:t>
          </a:r>
          <a:endParaRPr lang="en-US" sz="1900" kern="1200"/>
        </a:p>
      </dsp:txBody>
      <dsp:txXfrm>
        <a:off x="7828168" y="4493949"/>
        <a:ext cx="3205997" cy="192359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A78D5-7051-479C-B46D-56BD7DE83186}">
      <dsp:nvSpPr>
        <dsp:cNvPr id="0" name=""/>
        <dsp:cNvSpPr/>
      </dsp:nvSpPr>
      <dsp:spPr>
        <a:xfrm>
          <a:off x="0" y="0"/>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7. Miscellaneous contracts under which goods pass.</a:t>
          </a:r>
          <a:endParaRPr lang="en-US" sz="1400" kern="1200" dirty="0"/>
        </a:p>
      </dsp:txBody>
      <dsp:txXfrm>
        <a:off x="36897" y="36897"/>
        <a:ext cx="6580898" cy="1185959"/>
      </dsp:txXfrm>
    </dsp:sp>
    <dsp:sp modelId="{C377CEA0-E363-4CD0-9EEF-3D7612BA84E3}">
      <dsp:nvSpPr>
        <dsp:cNvPr id="0" name=""/>
        <dsp:cNvSpPr/>
      </dsp:nvSpPr>
      <dsp:spPr>
        <a:xfrm>
          <a:off x="673912" y="1488799"/>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sz="1400" kern="1200"/>
        </a:p>
      </dsp:txBody>
      <dsp:txXfrm>
        <a:off x="710809" y="1525696"/>
        <a:ext cx="6480173" cy="1185959"/>
      </dsp:txXfrm>
    </dsp:sp>
    <dsp:sp modelId="{6EAA7880-7F22-45F7-BC82-AA81A31B38EB}">
      <dsp:nvSpPr>
        <dsp:cNvPr id="0" name=""/>
        <dsp:cNvSpPr/>
      </dsp:nvSpPr>
      <dsp:spPr>
        <a:xfrm>
          <a:off x="1337767" y="2977598"/>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sz="1400" kern="1200"/>
        </a:p>
      </dsp:txBody>
      <dsp:txXfrm>
        <a:off x="1374664" y="3014495"/>
        <a:ext cx="6490232" cy="1185959"/>
      </dsp:txXfrm>
    </dsp:sp>
    <dsp:sp modelId="{0B45D79E-09D9-4DE3-9044-654E184A4D13}">
      <dsp:nvSpPr>
        <dsp:cNvPr id="0" name=""/>
        <dsp:cNvSpPr/>
      </dsp:nvSpPr>
      <dsp:spPr>
        <a:xfrm>
          <a:off x="2011680" y="4466397"/>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sz="1400" kern="1200"/>
        </a:p>
      </dsp:txBody>
      <dsp:txXfrm>
        <a:off x="2048577" y="4503294"/>
        <a:ext cx="6480173" cy="1185959"/>
      </dsp:txXfrm>
    </dsp:sp>
    <dsp:sp modelId="{448ADC21-1D8F-4EF2-8682-A61B74C9D18A}">
      <dsp:nvSpPr>
        <dsp:cNvPr id="0" name=""/>
        <dsp:cNvSpPr/>
      </dsp:nvSpPr>
      <dsp:spPr>
        <a:xfrm>
          <a:off x="7227880" y="964856"/>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12119" y="964856"/>
        <a:ext cx="450361" cy="616176"/>
      </dsp:txXfrm>
    </dsp:sp>
    <dsp:sp modelId="{4BA3594A-D9BD-4489-BC92-6C983B1FC3F9}">
      <dsp:nvSpPr>
        <dsp:cNvPr id="0" name=""/>
        <dsp:cNvSpPr/>
      </dsp:nvSpPr>
      <dsp:spPr>
        <a:xfrm>
          <a:off x="7901793" y="2453655"/>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086032" y="2453655"/>
        <a:ext cx="450361" cy="616176"/>
      </dsp:txXfrm>
    </dsp:sp>
    <dsp:sp modelId="{9C7E8A24-CEE6-4087-B8F3-49ABC734285C}">
      <dsp:nvSpPr>
        <dsp:cNvPr id="0" name=""/>
        <dsp:cNvSpPr/>
      </dsp:nvSpPr>
      <dsp:spPr>
        <a:xfrm>
          <a:off x="8565647" y="3942454"/>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49886" y="3942454"/>
        <a:ext cx="450361" cy="6161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26114-D258-479F-9261-EB033CF71FF2}">
      <dsp:nvSpPr>
        <dsp:cNvPr id="0" name=""/>
        <dsp:cNvSpPr/>
      </dsp:nvSpPr>
      <dsp:spPr>
        <a:xfrm>
          <a:off x="754379"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t>8- Misrepresentation.</a:t>
          </a:r>
          <a:endParaRPr lang="en-US" sz="1200" kern="1200"/>
        </a:p>
      </dsp:txBody>
      <dsp:txXfrm>
        <a:off x="754379" y="1742"/>
        <a:ext cx="2671762" cy="1603057"/>
      </dsp:txXfrm>
    </dsp:sp>
    <dsp:sp modelId="{48C73792-12C1-43F8-AC2E-412580F252C4}">
      <dsp:nvSpPr>
        <dsp:cNvPr id="0" name=""/>
        <dsp:cNvSpPr/>
      </dsp:nvSpPr>
      <dsp:spPr>
        <a:xfrm>
          <a:off x="3693318"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(1)In the Misrepresentation Act 1967, the following is substituted for section 3—</a:t>
          </a:r>
          <a:endParaRPr lang="en-US" sz="1200" kern="1200"/>
        </a:p>
      </dsp:txBody>
      <dsp:txXfrm>
        <a:off x="3693318" y="1742"/>
        <a:ext cx="2671762" cy="1603057"/>
      </dsp:txXfrm>
    </dsp:sp>
    <dsp:sp modelId="{65EFA104-A6C5-4D6C-9416-FD3B98E98E71}">
      <dsp:nvSpPr>
        <dsp:cNvPr id="0" name=""/>
        <dsp:cNvSpPr/>
      </dsp:nvSpPr>
      <dsp:spPr>
        <a:xfrm>
          <a:off x="6632257"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t>
          </a:r>
          <a:r>
            <a:rPr lang="en-GB" sz="1200" b="1" i="0" kern="1200"/>
            <a:t>3Avoidance of provision excluding liability for misrepresentation.</a:t>
          </a:r>
          <a:endParaRPr lang="en-US" sz="1200" kern="1200"/>
        </a:p>
      </dsp:txBody>
      <dsp:txXfrm>
        <a:off x="6632257" y="1742"/>
        <a:ext cx="2671762" cy="1603057"/>
      </dsp:txXfrm>
    </dsp:sp>
    <dsp:sp modelId="{235977E8-71C2-44D7-969E-7A36A6FE4AB2}">
      <dsp:nvSpPr>
        <dsp:cNvPr id="0" name=""/>
        <dsp:cNvSpPr/>
      </dsp:nvSpPr>
      <dsp:spPr>
        <a:xfrm>
          <a:off x="754379"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If a contract contains a term which would exclude or restrict—</a:t>
          </a:r>
          <a:endParaRPr lang="en-US" sz="1200" kern="1200"/>
        </a:p>
      </dsp:txBody>
      <dsp:txXfrm>
        <a:off x="754379" y="1871976"/>
        <a:ext cx="2671762" cy="1603057"/>
      </dsp:txXfrm>
    </dsp:sp>
    <dsp:sp modelId="{84208ADF-C0E7-42CC-9FFD-D033F332C630}">
      <dsp:nvSpPr>
        <dsp:cNvPr id="0" name=""/>
        <dsp:cNvSpPr/>
      </dsp:nvSpPr>
      <dsp:spPr>
        <a:xfrm>
          <a:off x="3693318"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(a)any liability to which a party to a contract may be subject by reason of any misrepresentation made by him before the contract was made; or</a:t>
          </a:r>
          <a:endParaRPr lang="en-US" sz="1200" kern="1200"/>
        </a:p>
      </dsp:txBody>
      <dsp:txXfrm>
        <a:off x="3693318" y="1871976"/>
        <a:ext cx="2671762" cy="1603057"/>
      </dsp:txXfrm>
    </dsp:sp>
    <dsp:sp modelId="{046138E5-E7D2-4B0B-8793-058A5C0AE9D0}">
      <dsp:nvSpPr>
        <dsp:cNvPr id="0" name=""/>
        <dsp:cNvSpPr/>
      </dsp:nvSpPr>
      <dsp:spPr>
        <a:xfrm>
          <a:off x="6632257"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(b)any remedy available to another party to the contract by reason of such a misrepresentation,</a:t>
          </a:r>
          <a:endParaRPr lang="en-US" sz="1200" kern="1200"/>
        </a:p>
      </dsp:txBody>
      <dsp:txXfrm>
        <a:off x="6632257" y="1871976"/>
        <a:ext cx="2671762" cy="1603057"/>
      </dsp:txXfrm>
    </dsp:sp>
    <dsp:sp modelId="{A0A907A7-A3A9-44D3-AA57-E568601347BD}">
      <dsp:nvSpPr>
        <dsp:cNvPr id="0" name=""/>
        <dsp:cNvSpPr/>
      </dsp:nvSpPr>
      <dsp:spPr>
        <a:xfrm>
          <a:off x="3693318" y="3742210"/>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sz="1200" kern="1200" dirty="0"/>
        </a:p>
      </dsp:txBody>
      <dsp:txXfrm>
        <a:off x="3693318" y="3742210"/>
        <a:ext cx="2671762" cy="160305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DF026-0DC2-4318-98D2-C1652F9D3A08}">
      <dsp:nvSpPr>
        <dsp:cNvPr id="0" name=""/>
        <dsp:cNvSpPr/>
      </dsp:nvSpPr>
      <dsp:spPr>
        <a:xfrm>
          <a:off x="0" y="19763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Schedule 1 – </a:t>
          </a:r>
          <a:endParaRPr lang="en-US" sz="900" kern="1200"/>
        </a:p>
      </dsp:txBody>
      <dsp:txXfrm>
        <a:off x="16706" y="214337"/>
        <a:ext cx="10024987" cy="308813"/>
      </dsp:txXfrm>
    </dsp:sp>
    <dsp:sp modelId="{5F539F77-A30E-4948-A7FB-07EF5343557C}">
      <dsp:nvSpPr>
        <dsp:cNvPr id="0" name=""/>
        <dsp:cNvSpPr/>
      </dsp:nvSpPr>
      <dsp:spPr>
        <a:xfrm>
          <a:off x="0" y="56577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1. Sections 2 </a:t>
          </a:r>
          <a:r>
            <a:rPr lang="en-GB" sz="900" b="1" kern="1200"/>
            <a:t> </a:t>
          </a:r>
          <a:r>
            <a:rPr lang="en-GB" sz="900" b="0" i="0" kern="1200"/>
            <a:t>and 3 of this Act do not extend to—</a:t>
          </a:r>
          <a:endParaRPr lang="en-US" sz="900" kern="1200"/>
        </a:p>
      </dsp:txBody>
      <dsp:txXfrm>
        <a:off x="16706" y="582482"/>
        <a:ext cx="10024987" cy="308813"/>
      </dsp:txXfrm>
    </dsp:sp>
    <dsp:sp modelId="{8376586D-FF12-48D6-B7E7-018167F935FE}">
      <dsp:nvSpPr>
        <dsp:cNvPr id="0" name=""/>
        <dsp:cNvSpPr/>
      </dsp:nvSpPr>
      <dsp:spPr>
        <a:xfrm>
          <a:off x="0" y="93392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(a)any contract of insurance (including a contract to pay an annuity on human life);</a:t>
          </a:r>
          <a:endParaRPr lang="en-US" sz="900" kern="1200"/>
        </a:p>
      </dsp:txBody>
      <dsp:txXfrm>
        <a:off x="16706" y="950627"/>
        <a:ext cx="10024987" cy="308813"/>
      </dsp:txXfrm>
    </dsp:sp>
    <dsp:sp modelId="{5BDB9CC1-5C37-440D-B227-D2214848FF6B}">
      <dsp:nvSpPr>
        <dsp:cNvPr id="0" name=""/>
        <dsp:cNvSpPr/>
      </dsp:nvSpPr>
      <dsp:spPr>
        <a:xfrm>
          <a:off x="0" y="130206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(b)any contract so far as it relates to the creation or transfer of an interest in land, or to the termination of such an interest, whether by extinction, merger, surrender, forfeiture or otherwise;</a:t>
          </a:r>
          <a:endParaRPr lang="en-US" sz="900" kern="1200"/>
        </a:p>
      </dsp:txBody>
      <dsp:txXfrm>
        <a:off x="16706" y="1318772"/>
        <a:ext cx="10024987" cy="308813"/>
      </dsp:txXfrm>
    </dsp:sp>
    <dsp:sp modelId="{AAE9BD4F-674A-4F3C-A54D-1DEB01B95E8B}">
      <dsp:nvSpPr>
        <dsp:cNvPr id="0" name=""/>
        <dsp:cNvSpPr/>
      </dsp:nvSpPr>
      <dsp:spPr>
        <a:xfrm>
          <a:off x="0" y="167021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(c)any contract so far as it relates to the creation or transfer of a right or interest in any patent, trade mark, copyright </a:t>
          </a:r>
          <a:r>
            <a:rPr lang="en-GB" sz="900" b="1" kern="1200"/>
            <a:t> </a:t>
          </a:r>
          <a:r>
            <a:rPr lang="en-GB" sz="900" b="0" i="0" kern="1200"/>
            <a:t>or design right</a:t>
          </a:r>
          <a:r>
            <a:rPr lang="en-GB" sz="900" b="1" i="0" kern="1200"/>
            <a:t>]</a:t>
          </a:r>
          <a:r>
            <a:rPr lang="en-GB" sz="900" b="0" i="0" kern="1200"/>
            <a:t>, registered design, technical or commercial information or other intellectual property, or relates to the termination of any such right or interest;</a:t>
          </a:r>
          <a:endParaRPr lang="en-US" sz="900" kern="1200"/>
        </a:p>
      </dsp:txBody>
      <dsp:txXfrm>
        <a:off x="16706" y="1686917"/>
        <a:ext cx="10024987" cy="308813"/>
      </dsp:txXfrm>
    </dsp:sp>
    <dsp:sp modelId="{28025106-D317-41F0-97C2-248381CD24EF}">
      <dsp:nvSpPr>
        <dsp:cNvPr id="0" name=""/>
        <dsp:cNvSpPr/>
      </dsp:nvSpPr>
      <dsp:spPr>
        <a:xfrm>
          <a:off x="0" y="203835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(d)any contract so far as it relates—</a:t>
          </a:r>
          <a:endParaRPr lang="en-US" sz="900" kern="1200"/>
        </a:p>
      </dsp:txBody>
      <dsp:txXfrm>
        <a:off x="16706" y="2055062"/>
        <a:ext cx="10024987" cy="308813"/>
      </dsp:txXfrm>
    </dsp:sp>
    <dsp:sp modelId="{32918476-FAC0-48E7-8C13-675DF020B2F0}">
      <dsp:nvSpPr>
        <dsp:cNvPr id="0" name=""/>
        <dsp:cNvSpPr/>
      </dsp:nvSpPr>
      <dsp:spPr>
        <a:xfrm>
          <a:off x="0" y="240650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(i)to the formation or dissolution of a company (which means any body corporate or unincorporated association and includes a partnership), or</a:t>
          </a:r>
          <a:endParaRPr lang="en-US" sz="900" kern="1200"/>
        </a:p>
      </dsp:txBody>
      <dsp:txXfrm>
        <a:off x="16706" y="2423207"/>
        <a:ext cx="10024987" cy="308813"/>
      </dsp:txXfrm>
    </dsp:sp>
    <dsp:sp modelId="{C43ECE0D-06E7-4F0B-98AF-D66DB044ACE5}">
      <dsp:nvSpPr>
        <dsp:cNvPr id="0" name=""/>
        <dsp:cNvSpPr/>
      </dsp:nvSpPr>
      <dsp:spPr>
        <a:xfrm>
          <a:off x="0" y="277464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(ii)to its constitution or the rights or obligations of its corporators or members;</a:t>
          </a:r>
          <a:endParaRPr lang="en-US" sz="900" kern="1200"/>
        </a:p>
      </dsp:txBody>
      <dsp:txXfrm>
        <a:off x="16706" y="2791352"/>
        <a:ext cx="10024987" cy="308813"/>
      </dsp:txXfrm>
    </dsp:sp>
    <dsp:sp modelId="{F1E30C5A-698B-48A8-BCA8-74737B1462A1}">
      <dsp:nvSpPr>
        <dsp:cNvPr id="0" name=""/>
        <dsp:cNvSpPr/>
      </dsp:nvSpPr>
      <dsp:spPr>
        <a:xfrm>
          <a:off x="0" y="314279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(e)any contract so far as it relates to the creation or transfer of securities or of any right or interest in securities.</a:t>
          </a:r>
          <a:endParaRPr lang="en-US" sz="900" kern="1200"/>
        </a:p>
      </dsp:txBody>
      <dsp:txXfrm>
        <a:off x="16706" y="3159497"/>
        <a:ext cx="10024987" cy="308813"/>
      </dsp:txXfrm>
    </dsp:sp>
    <dsp:sp modelId="{A30E0E15-F205-4A9E-A497-8B33ABCE1DCF}">
      <dsp:nvSpPr>
        <dsp:cNvPr id="0" name=""/>
        <dsp:cNvSpPr/>
      </dsp:nvSpPr>
      <dsp:spPr>
        <a:xfrm>
          <a:off x="0" y="351093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(f)anything that is governed by Article 6 of Regulation ( EU ) No 181/2011 of the European Parliament and of the Council of 16 February 2011 concerning the rights of passengers in bus and coach transport and amending Regulation </a:t>
          </a:r>
          <a:endParaRPr lang="en-US" sz="900" kern="1200"/>
        </a:p>
      </dsp:txBody>
      <dsp:txXfrm>
        <a:off x="16706" y="3527642"/>
        <a:ext cx="10024987" cy="30881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7F3BF-005A-4002-8EEB-EE70166E07D6}">
      <dsp:nvSpPr>
        <dsp:cNvPr id="0" name=""/>
        <dsp:cNvSpPr/>
      </dsp:nvSpPr>
      <dsp:spPr>
        <a:xfrm>
          <a:off x="0" y="4365"/>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65ED9-930B-4871-9385-8062CBCAE476}">
      <dsp:nvSpPr>
        <dsp:cNvPr id="0" name=""/>
        <dsp:cNvSpPr/>
      </dsp:nvSpPr>
      <dsp:spPr>
        <a:xfrm>
          <a:off x="281288" y="213588"/>
          <a:ext cx="511432" cy="5114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4120DB-7CB9-4BEF-8AF3-64084F34BC55}">
      <dsp:nvSpPr>
        <dsp:cNvPr id="0" name=""/>
        <dsp:cNvSpPr/>
      </dsp:nvSpPr>
      <dsp:spPr>
        <a:xfrm>
          <a:off x="1074009" y="4365"/>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kern="1200"/>
            <a:t>Para 2; </a:t>
          </a:r>
          <a:endParaRPr lang="en-US" sz="1900" kern="1200"/>
        </a:p>
      </dsp:txBody>
      <dsp:txXfrm>
        <a:off x="1074009" y="4365"/>
        <a:ext cx="5498240" cy="929878"/>
      </dsp:txXfrm>
    </dsp:sp>
    <dsp:sp modelId="{F628EED0-3182-4A97-BFF2-EA5C186A9EB3}">
      <dsp:nvSpPr>
        <dsp:cNvPr id="0" name=""/>
        <dsp:cNvSpPr/>
      </dsp:nvSpPr>
      <dsp:spPr>
        <a:xfrm>
          <a:off x="0" y="1166713"/>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0F844-E832-4E84-8B39-FEF4513E8780}">
      <dsp:nvSpPr>
        <dsp:cNvPr id="0" name=""/>
        <dsp:cNvSpPr/>
      </dsp:nvSpPr>
      <dsp:spPr>
        <a:xfrm>
          <a:off x="281288" y="1375935"/>
          <a:ext cx="511432" cy="5114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90FCE-EEC6-4C6B-8042-3D9B71DEE3C4}">
      <dsp:nvSpPr>
        <dsp:cNvPr id="0" name=""/>
        <dsp:cNvSpPr/>
      </dsp:nvSpPr>
      <dsp:spPr>
        <a:xfrm>
          <a:off x="1074009" y="1166713"/>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Section 2(1) extends to—</a:t>
          </a:r>
          <a:endParaRPr lang="en-US" sz="1900" kern="1200"/>
        </a:p>
      </dsp:txBody>
      <dsp:txXfrm>
        <a:off x="1074009" y="1166713"/>
        <a:ext cx="5498240" cy="929878"/>
      </dsp:txXfrm>
    </dsp:sp>
    <dsp:sp modelId="{1259BD56-FEE3-408F-9863-791B320A4875}">
      <dsp:nvSpPr>
        <dsp:cNvPr id="0" name=""/>
        <dsp:cNvSpPr/>
      </dsp:nvSpPr>
      <dsp:spPr>
        <a:xfrm>
          <a:off x="0" y="2329060"/>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7DDCB-C0C2-40C5-9B11-DF2821E41200}">
      <dsp:nvSpPr>
        <dsp:cNvPr id="0" name=""/>
        <dsp:cNvSpPr/>
      </dsp:nvSpPr>
      <dsp:spPr>
        <a:xfrm>
          <a:off x="281288" y="2538283"/>
          <a:ext cx="511432" cy="5114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4CFEFD-4DAB-485F-979C-71F409D71267}">
      <dsp:nvSpPr>
        <dsp:cNvPr id="0" name=""/>
        <dsp:cNvSpPr/>
      </dsp:nvSpPr>
      <dsp:spPr>
        <a:xfrm>
          <a:off x="1074009" y="2329060"/>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(a)any contract of marine salvage or towage;</a:t>
          </a:r>
          <a:endParaRPr lang="en-US" sz="1900" kern="1200"/>
        </a:p>
      </dsp:txBody>
      <dsp:txXfrm>
        <a:off x="1074009" y="2329060"/>
        <a:ext cx="5498240" cy="929878"/>
      </dsp:txXfrm>
    </dsp:sp>
    <dsp:sp modelId="{1976226B-CAAF-49B2-AAC9-FA4A2590DD15}">
      <dsp:nvSpPr>
        <dsp:cNvPr id="0" name=""/>
        <dsp:cNvSpPr/>
      </dsp:nvSpPr>
      <dsp:spPr>
        <a:xfrm>
          <a:off x="0" y="3491408"/>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310D4-F49F-40AA-A725-9211933B083D}">
      <dsp:nvSpPr>
        <dsp:cNvPr id="0" name=""/>
        <dsp:cNvSpPr/>
      </dsp:nvSpPr>
      <dsp:spPr>
        <a:xfrm>
          <a:off x="281288" y="3700631"/>
          <a:ext cx="511432" cy="5114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9BA2E-F8B3-4D85-A778-CB67203188C8}">
      <dsp:nvSpPr>
        <dsp:cNvPr id="0" name=""/>
        <dsp:cNvSpPr/>
      </dsp:nvSpPr>
      <dsp:spPr>
        <a:xfrm>
          <a:off x="1074009" y="3491408"/>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(b)any charterparty of a ship or hovercraft; and</a:t>
          </a:r>
          <a:endParaRPr lang="en-US" sz="1900" kern="1200"/>
        </a:p>
      </dsp:txBody>
      <dsp:txXfrm>
        <a:off x="1074009" y="3491408"/>
        <a:ext cx="5498240" cy="929878"/>
      </dsp:txXfrm>
    </dsp:sp>
    <dsp:sp modelId="{2AF998FE-97A8-4F95-9C07-9D0EA84859ED}">
      <dsp:nvSpPr>
        <dsp:cNvPr id="0" name=""/>
        <dsp:cNvSpPr/>
      </dsp:nvSpPr>
      <dsp:spPr>
        <a:xfrm>
          <a:off x="0" y="4653756"/>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6F6C9-6CBB-461B-8EE1-35D90C16E99F}">
      <dsp:nvSpPr>
        <dsp:cNvPr id="0" name=""/>
        <dsp:cNvSpPr/>
      </dsp:nvSpPr>
      <dsp:spPr>
        <a:xfrm>
          <a:off x="281288" y="4862978"/>
          <a:ext cx="511432" cy="5114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9BD349-335C-48D8-862B-88307B3696CF}">
      <dsp:nvSpPr>
        <dsp:cNvPr id="0" name=""/>
        <dsp:cNvSpPr/>
      </dsp:nvSpPr>
      <dsp:spPr>
        <a:xfrm>
          <a:off x="1074009" y="4653756"/>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(c)any contract for the carriage of goods by ship or hovercraft</a:t>
          </a:r>
          <a:endParaRPr lang="en-US" sz="1900" kern="1200"/>
        </a:p>
      </dsp:txBody>
      <dsp:txXfrm>
        <a:off x="1074009" y="4653756"/>
        <a:ext cx="5498240" cy="9298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B4F07-A87A-4B26-B84F-EE4E279935C4}">
      <dsp:nvSpPr>
        <dsp:cNvPr id="0" name=""/>
        <dsp:cNvSpPr/>
      </dsp:nvSpPr>
      <dsp:spPr>
        <a:xfrm>
          <a:off x="12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46DDDB-A5BD-4A50-8317-23752C1E3DD7}">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Include S.2(1) in relation to negligence. </a:t>
          </a:r>
          <a:endParaRPr lang="en-US" sz="3300" kern="1200"/>
        </a:p>
      </dsp:txBody>
      <dsp:txXfrm>
        <a:off x="560236" y="748205"/>
        <a:ext cx="4149382" cy="2576345"/>
      </dsp:txXfrm>
    </dsp:sp>
    <dsp:sp modelId="{61BE3294-1C0D-48A7-B5F1-B57B30C806F9}">
      <dsp:nvSpPr>
        <dsp:cNvPr id="0" name=""/>
        <dsp:cNvSpPr/>
      </dsp:nvSpPr>
      <dsp:spPr>
        <a:xfrm>
          <a:off x="52686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81C4A-417D-475E-B838-38AF84A48DEF}">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Breach of obligation arising from S.12 of the SGA 1979 – in relation to the sale or hire purchase. </a:t>
          </a:r>
          <a:endParaRPr lang="en-US" sz="3300" kern="1200"/>
        </a:p>
      </dsp:txBody>
      <dsp:txXfrm>
        <a:off x="5827635" y="748205"/>
        <a:ext cx="4149382" cy="25763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11D9E-9530-457F-8150-36243214E195}">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sz="1800" kern="1200"/>
        </a:p>
      </dsp:txBody>
      <dsp:txXfrm>
        <a:off x="0" y="2444867"/>
        <a:ext cx="10058399" cy="1604097"/>
      </dsp:txXfrm>
    </dsp:sp>
    <dsp:sp modelId="{34293D99-C4CF-4E18-892F-36791D0F098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S.11 (1); </a:t>
          </a:r>
          <a:endParaRPr lang="en-US" sz="1800" kern="1200"/>
        </a:p>
      </dsp:txBody>
      <dsp:txXfrm rot="10800000">
        <a:off x="0" y="1826"/>
        <a:ext cx="10058399" cy="160304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BB0A9-DBA6-44A3-9090-E3AE2EB82481}">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sz="1900" kern="1200"/>
        </a:p>
      </dsp:txBody>
      <dsp:txXfrm>
        <a:off x="0" y="2444867"/>
        <a:ext cx="10058399" cy="1604097"/>
      </dsp:txXfrm>
    </dsp:sp>
    <dsp:sp modelId="{2039D6EF-20C1-447F-BCE3-506B57C36CF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S.11 (2); </a:t>
          </a:r>
          <a:endParaRPr lang="en-US" sz="1900" kern="1200"/>
        </a:p>
      </dsp:txBody>
      <dsp:txXfrm rot="10800000">
        <a:off x="0" y="1826"/>
        <a:ext cx="10058399" cy="160304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29615-9A86-4C1A-9EA3-976CF62D479A}">
      <dsp:nvSpPr>
        <dsp:cNvPr id="0" name=""/>
        <dsp:cNvSpPr/>
      </dsp:nvSpPr>
      <dsp:spPr>
        <a:xfrm>
          <a:off x="0" y="108192"/>
          <a:ext cx="10058399" cy="4563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Schedule 2 – </a:t>
          </a:r>
          <a:endParaRPr lang="en-US" sz="1200" kern="1200"/>
        </a:p>
      </dsp:txBody>
      <dsp:txXfrm>
        <a:off x="22275" y="130467"/>
        <a:ext cx="10013849" cy="411750"/>
      </dsp:txXfrm>
    </dsp:sp>
    <dsp:sp modelId="{D8026DA8-577C-4A54-B36C-F68AA18E9451}">
      <dsp:nvSpPr>
        <dsp:cNvPr id="0" name=""/>
        <dsp:cNvSpPr/>
      </dsp:nvSpPr>
      <dsp:spPr>
        <a:xfrm>
          <a:off x="0" y="599052"/>
          <a:ext cx="10058399" cy="456300"/>
        </a:xfrm>
        <a:prstGeom prst="roundRect">
          <a:avLst/>
        </a:prstGeom>
        <a:solidFill>
          <a:schemeClr val="accent2">
            <a:hueOff val="457723"/>
            <a:satOff val="-8135"/>
            <a:lumOff val="2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The matters to which regard is to be had in particular for the purposes of sections </a:t>
          </a:r>
          <a:r>
            <a:rPr lang="en-GB" sz="1200" b="1" i="0" kern="1200"/>
            <a:t>[</a:t>
          </a:r>
          <a:r>
            <a:rPr lang="en-GB" sz="1200" b="1" i="0" kern="1200">
              <a:hlinkClick xmlns:r="http://schemas.openxmlformats.org/officeDocument/2006/relationships" r:id="rId1"/>
            </a:rPr>
            <a:t>F1</a:t>
          </a:r>
          <a:r>
            <a:rPr lang="en-GB" sz="1200" b="0" i="0" kern="1200"/>
            <a:t>6(1A), 7(1A) and (4),</a:t>
          </a:r>
          <a:r>
            <a:rPr lang="en-GB" sz="1200" b="1" i="0" kern="1200"/>
            <a:t>]</a:t>
          </a:r>
          <a:r>
            <a:rPr lang="en-GB" sz="1200" b="0" i="0" kern="1200"/>
            <a:t> 20 and 21 are any of the following which appear to be relevant—</a:t>
          </a:r>
          <a:endParaRPr lang="en-US" sz="1200" kern="1200"/>
        </a:p>
      </dsp:txBody>
      <dsp:txXfrm>
        <a:off x="22275" y="621327"/>
        <a:ext cx="10013849" cy="411750"/>
      </dsp:txXfrm>
    </dsp:sp>
    <dsp:sp modelId="{858EB542-3B00-419E-AB86-5F18E28B4A91}">
      <dsp:nvSpPr>
        <dsp:cNvPr id="0" name=""/>
        <dsp:cNvSpPr/>
      </dsp:nvSpPr>
      <dsp:spPr>
        <a:xfrm>
          <a:off x="0" y="1089912"/>
          <a:ext cx="10058399" cy="456300"/>
        </a:xfrm>
        <a:prstGeom prst="roundRect">
          <a:avLst/>
        </a:prstGeom>
        <a:solidFill>
          <a:schemeClr val="accent2">
            <a:hueOff val="915447"/>
            <a:satOff val="-16269"/>
            <a:lumOff val="5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(a)the strength of the bargaining positions of the parties relative to each other, taking into account (among other things) alternative means by which the customer’s requirements could have been met;</a:t>
          </a:r>
          <a:endParaRPr lang="en-US" sz="1200" kern="1200"/>
        </a:p>
      </dsp:txBody>
      <dsp:txXfrm>
        <a:off x="22275" y="1112187"/>
        <a:ext cx="10013849" cy="411750"/>
      </dsp:txXfrm>
    </dsp:sp>
    <dsp:sp modelId="{77C40711-BB15-49AE-8335-7A766FDE2939}">
      <dsp:nvSpPr>
        <dsp:cNvPr id="0" name=""/>
        <dsp:cNvSpPr/>
      </dsp:nvSpPr>
      <dsp:spPr>
        <a:xfrm>
          <a:off x="0" y="1580772"/>
          <a:ext cx="10058399" cy="456300"/>
        </a:xfrm>
        <a:prstGeom prst="roundRect">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(b)whether the customer received an inducement to agree to the term, or in accepting it had an opportunity of entering into a similar contract with other persons, but without having a similar term;</a:t>
          </a:r>
          <a:endParaRPr lang="en-US" sz="1200" kern="1200"/>
        </a:p>
      </dsp:txBody>
      <dsp:txXfrm>
        <a:off x="22275" y="1603047"/>
        <a:ext cx="10013849" cy="411750"/>
      </dsp:txXfrm>
    </dsp:sp>
    <dsp:sp modelId="{9E58E8EF-2EA6-472F-B04A-202A81D1DEC9}">
      <dsp:nvSpPr>
        <dsp:cNvPr id="0" name=""/>
        <dsp:cNvSpPr/>
      </dsp:nvSpPr>
      <dsp:spPr>
        <a:xfrm>
          <a:off x="0" y="2071632"/>
          <a:ext cx="10058399" cy="456300"/>
        </a:xfrm>
        <a:prstGeom prst="roundRect">
          <a:avLst/>
        </a:prstGeom>
        <a:solidFill>
          <a:schemeClr val="accent2">
            <a:hueOff val="1830893"/>
            <a:satOff val="-32539"/>
            <a:lumOff val="10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(c)whether the customer knew or ought reasonably to have known of the existence and the extent of the term (having regard, among other things, to any custom of the trade and any previous course of dealing between the parties);</a:t>
          </a:r>
          <a:endParaRPr lang="en-US" sz="1200" kern="1200"/>
        </a:p>
      </dsp:txBody>
      <dsp:txXfrm>
        <a:off x="22275" y="2093907"/>
        <a:ext cx="10013849" cy="411750"/>
      </dsp:txXfrm>
    </dsp:sp>
    <dsp:sp modelId="{717AAF44-3845-4804-A6E1-1340A1C701A7}">
      <dsp:nvSpPr>
        <dsp:cNvPr id="0" name=""/>
        <dsp:cNvSpPr/>
      </dsp:nvSpPr>
      <dsp:spPr>
        <a:xfrm>
          <a:off x="0" y="2562492"/>
          <a:ext cx="10058399" cy="456300"/>
        </a:xfrm>
        <a:prstGeom prst="roundRect">
          <a:avLst/>
        </a:prstGeom>
        <a:solidFill>
          <a:schemeClr val="accent2">
            <a:hueOff val="2288616"/>
            <a:satOff val="-40673"/>
            <a:lumOff val="130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(d)where the term excludes or restricts any relevant liability if some condition was not complied with, whether it was reasonable at the time of the contract to expect that compliance with that condition would be practicable;</a:t>
          </a:r>
          <a:endParaRPr lang="en-US" sz="1200" kern="1200"/>
        </a:p>
      </dsp:txBody>
      <dsp:txXfrm>
        <a:off x="22275" y="2584767"/>
        <a:ext cx="10013849" cy="411750"/>
      </dsp:txXfrm>
    </dsp:sp>
    <dsp:sp modelId="{2721BF60-5237-44DA-8FF7-64D07102F229}">
      <dsp:nvSpPr>
        <dsp:cNvPr id="0" name=""/>
        <dsp:cNvSpPr/>
      </dsp:nvSpPr>
      <dsp:spPr>
        <a:xfrm>
          <a:off x="0" y="3053352"/>
          <a:ext cx="10058399" cy="456300"/>
        </a:xfrm>
        <a:prstGeom prst="round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(e)whether the goods were manufactured, processed or adapted to the special order of the customer.</a:t>
          </a:r>
          <a:endParaRPr lang="en-US" sz="1200" kern="1200"/>
        </a:p>
      </dsp:txBody>
      <dsp:txXfrm>
        <a:off x="22275" y="3075627"/>
        <a:ext cx="10013849" cy="41175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8F4C3-9092-4DC0-A5F4-F47287069B31}">
      <dsp:nvSpPr>
        <dsp:cNvPr id="0" name=""/>
        <dsp:cNvSpPr/>
      </dsp:nvSpPr>
      <dsp:spPr>
        <a:xfrm>
          <a:off x="0" y="0"/>
          <a:ext cx="8549640" cy="10853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Under this piece of law some clauses are automatically void. </a:t>
          </a:r>
          <a:endParaRPr lang="en-US" sz="2900" kern="1200"/>
        </a:p>
      </dsp:txBody>
      <dsp:txXfrm>
        <a:off x="31789" y="31789"/>
        <a:ext cx="7378458" cy="1021775"/>
      </dsp:txXfrm>
    </dsp:sp>
    <dsp:sp modelId="{11443A0A-CE0D-4C5F-B975-1BD86377A368}">
      <dsp:nvSpPr>
        <dsp:cNvPr id="0" name=""/>
        <dsp:cNvSpPr/>
      </dsp:nvSpPr>
      <dsp:spPr>
        <a:xfrm>
          <a:off x="754379" y="1266245"/>
          <a:ext cx="8549640" cy="1085353"/>
        </a:xfrm>
        <a:prstGeom prst="roundRect">
          <a:avLst>
            <a:gd name="adj" fmla="val 10000"/>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Some are subjected to the test of fairness. </a:t>
          </a:r>
          <a:endParaRPr lang="en-US" sz="2900" kern="1200"/>
        </a:p>
      </dsp:txBody>
      <dsp:txXfrm>
        <a:off x="786168" y="1298034"/>
        <a:ext cx="7026202" cy="1021775"/>
      </dsp:txXfrm>
    </dsp:sp>
    <dsp:sp modelId="{458B3F9B-4355-4FC3-9DA3-84C33F61A8E8}">
      <dsp:nvSpPr>
        <dsp:cNvPr id="0" name=""/>
        <dsp:cNvSpPr/>
      </dsp:nvSpPr>
      <dsp:spPr>
        <a:xfrm>
          <a:off x="1508759" y="2532491"/>
          <a:ext cx="8549640" cy="1085353"/>
        </a:xfrm>
        <a:prstGeom prst="roundRect">
          <a:avLst>
            <a:gd name="adj" fmla="val 10000"/>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Grey list – which lists any clauses that may be unfair. </a:t>
          </a:r>
          <a:endParaRPr lang="en-US" sz="2900" kern="1200"/>
        </a:p>
      </dsp:txBody>
      <dsp:txXfrm>
        <a:off x="1540548" y="2564280"/>
        <a:ext cx="7026202" cy="1021775"/>
      </dsp:txXfrm>
    </dsp:sp>
    <dsp:sp modelId="{3C27A1FD-0298-4B26-B33E-7E77BAA52935}">
      <dsp:nvSpPr>
        <dsp:cNvPr id="0" name=""/>
        <dsp:cNvSpPr/>
      </dsp:nvSpPr>
      <dsp:spPr>
        <a:xfrm>
          <a:off x="7844160" y="823059"/>
          <a:ext cx="705479" cy="705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02893" y="823059"/>
        <a:ext cx="388013" cy="530873"/>
      </dsp:txXfrm>
    </dsp:sp>
    <dsp:sp modelId="{8E091DFE-659F-48F9-A85B-626033B9E7BE}">
      <dsp:nvSpPr>
        <dsp:cNvPr id="0" name=""/>
        <dsp:cNvSpPr/>
      </dsp:nvSpPr>
      <dsp:spPr>
        <a:xfrm>
          <a:off x="8598540" y="2082069"/>
          <a:ext cx="705479" cy="705479"/>
        </a:xfrm>
        <a:prstGeom prst="downArrow">
          <a:avLst>
            <a:gd name="adj1" fmla="val 55000"/>
            <a:gd name="adj2" fmla="val 45000"/>
          </a:avLst>
        </a:prstGeom>
        <a:solidFill>
          <a:schemeClr val="accent2">
            <a:tint val="40000"/>
            <a:alpha val="90000"/>
            <a:hueOff val="3277117"/>
            <a:satOff val="-42615"/>
            <a:lumOff val="-1347"/>
            <a:alphaOff val="0"/>
          </a:schemeClr>
        </a:solidFill>
        <a:ln w="12700" cap="flat" cmpd="sng" algn="ctr">
          <a:solidFill>
            <a:schemeClr val="accent2">
              <a:tint val="40000"/>
              <a:alpha val="90000"/>
              <a:hueOff val="3277117"/>
              <a:satOff val="-42615"/>
              <a:lumOff val="-13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57273" y="2082069"/>
        <a:ext cx="388013" cy="53087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3172C-2B10-4827-B1EC-EA2698C5EA83}">
      <dsp:nvSpPr>
        <dsp:cNvPr id="0" name=""/>
        <dsp:cNvSpPr/>
      </dsp:nvSpPr>
      <dsp:spPr>
        <a:xfrm>
          <a:off x="0" y="757313"/>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A6999-6EA3-433A-B14E-3FB9A0DF1207}">
      <dsp:nvSpPr>
        <dsp:cNvPr id="0" name=""/>
        <dsp:cNvSpPr/>
      </dsp:nvSpPr>
      <dsp:spPr>
        <a:xfrm>
          <a:off x="422930" y="1071890"/>
          <a:ext cx="768964" cy="768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BD6A85-6917-4168-B312-CAE2F7F5E9AF}">
      <dsp:nvSpPr>
        <dsp:cNvPr id="0" name=""/>
        <dsp:cNvSpPr/>
      </dsp:nvSpPr>
      <dsp:spPr>
        <a:xfrm>
          <a:off x="1614825" y="757313"/>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1" i="0" kern="1200"/>
            <a:t>62   Requirement for contract terms and notices to be fair</a:t>
          </a:r>
          <a:endParaRPr lang="en-US" sz="2500" kern="1200"/>
        </a:p>
      </dsp:txBody>
      <dsp:txXfrm>
        <a:off x="1614825" y="757313"/>
        <a:ext cx="9265772" cy="1398117"/>
      </dsp:txXfrm>
    </dsp:sp>
    <dsp:sp modelId="{A131A3CF-A1A4-4406-A55C-8C431AE1519E}">
      <dsp:nvSpPr>
        <dsp:cNvPr id="0" name=""/>
        <dsp:cNvSpPr/>
      </dsp:nvSpPr>
      <dsp:spPr>
        <a:xfrm>
          <a:off x="0" y="2504960"/>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6E744-4E98-42C3-9603-B469DF79C191}">
      <dsp:nvSpPr>
        <dsp:cNvPr id="0" name=""/>
        <dsp:cNvSpPr/>
      </dsp:nvSpPr>
      <dsp:spPr>
        <a:xfrm>
          <a:off x="422930" y="2819537"/>
          <a:ext cx="768964" cy="768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BB2B91-01B5-4ADC-8A82-59D25DF2913B}">
      <dsp:nvSpPr>
        <dsp:cNvPr id="0" name=""/>
        <dsp:cNvSpPr/>
      </dsp:nvSpPr>
      <dsp:spPr>
        <a:xfrm>
          <a:off x="1614825" y="2504960"/>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0" i="0" kern="1200"/>
            <a:t>(1)An unfair term of a consumer contract is not binding on the consumer.</a:t>
          </a:r>
          <a:endParaRPr lang="en-US" sz="2500" kern="1200"/>
        </a:p>
      </dsp:txBody>
      <dsp:txXfrm>
        <a:off x="1614825" y="2504960"/>
        <a:ext cx="9265772" cy="139811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8650D-C57D-487C-864C-34FC1B73A965}">
      <dsp:nvSpPr>
        <dsp:cNvPr id="0" name=""/>
        <dsp:cNvSpPr/>
      </dsp:nvSpPr>
      <dsp:spPr>
        <a:xfrm>
          <a:off x="1519199" y="2418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F9F7CC-8DCB-4B71-A49F-994EA1D5BEA4}">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Mechanism – automatic invalidation. </a:t>
          </a:r>
          <a:endParaRPr lang="en-US" sz="1900" kern="1200"/>
        </a:p>
      </dsp:txBody>
      <dsp:txXfrm>
        <a:off x="331199" y="2656011"/>
        <a:ext cx="4320000" cy="720000"/>
      </dsp:txXfrm>
    </dsp:sp>
    <dsp:sp modelId="{A91D9BB9-1BE5-4B6B-A6A6-FF0F5AAB9954}">
      <dsp:nvSpPr>
        <dsp:cNvPr id="0" name=""/>
        <dsp:cNvSpPr/>
      </dsp:nvSpPr>
      <dsp:spPr>
        <a:xfrm>
          <a:off x="6595199" y="2418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CD9624-D1A9-4D34-B04D-78BCAC9ED9C4}">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Not listed in the CRA 2015 as a whole but are throughout in sections such as; </a:t>
          </a:r>
          <a:endParaRPr lang="en-US" sz="1900" kern="1200"/>
        </a:p>
      </dsp:txBody>
      <dsp:txXfrm>
        <a:off x="5407199" y="2656011"/>
        <a:ext cx="4320000" cy="72000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F8F88-B999-4F2F-863D-CE7F101A9D99}">
      <dsp:nvSpPr>
        <dsp:cNvPr id="0" name=""/>
        <dsp:cNvSpPr/>
      </dsp:nvSpPr>
      <dsp:spPr>
        <a:xfrm>
          <a:off x="0" y="0"/>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Visit the Consumer Rights Act 2015 and look at; </a:t>
          </a:r>
          <a:endParaRPr lang="en-US" sz="2400" kern="1200"/>
        </a:p>
      </dsp:txBody>
      <dsp:txXfrm>
        <a:off x="21356" y="21356"/>
        <a:ext cx="6872856" cy="686430"/>
      </dsp:txXfrm>
    </dsp:sp>
    <dsp:sp modelId="{3401CC15-D2C8-4219-A555-39C45C5E534E}">
      <dsp:nvSpPr>
        <dsp:cNvPr id="0" name=""/>
        <dsp:cNvSpPr/>
      </dsp:nvSpPr>
      <dsp:spPr>
        <a:xfrm>
          <a:off x="578358" y="830412"/>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 31 </a:t>
          </a:r>
          <a:endParaRPr lang="en-US" sz="2400" kern="1200"/>
        </a:p>
      </dsp:txBody>
      <dsp:txXfrm>
        <a:off x="599714" y="851768"/>
        <a:ext cx="6649955" cy="686430"/>
      </dsp:txXfrm>
    </dsp:sp>
    <dsp:sp modelId="{946DFB4E-090B-4334-85AB-8F80DE68AB62}">
      <dsp:nvSpPr>
        <dsp:cNvPr id="0" name=""/>
        <dsp:cNvSpPr/>
      </dsp:nvSpPr>
      <dsp:spPr>
        <a:xfrm>
          <a:off x="1156716" y="1660824"/>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S.47</a:t>
          </a:r>
          <a:endParaRPr lang="en-US" sz="2400" kern="1200"/>
        </a:p>
      </dsp:txBody>
      <dsp:txXfrm>
        <a:off x="1178072" y="1682180"/>
        <a:ext cx="6649955" cy="686430"/>
      </dsp:txXfrm>
    </dsp:sp>
    <dsp:sp modelId="{5628119E-D9E7-414B-9C34-4CD1420F88DE}">
      <dsp:nvSpPr>
        <dsp:cNvPr id="0" name=""/>
        <dsp:cNvSpPr/>
      </dsp:nvSpPr>
      <dsp:spPr>
        <a:xfrm>
          <a:off x="1735073" y="2491237"/>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S.57</a:t>
          </a:r>
          <a:endParaRPr lang="en-US" sz="2400" kern="1200"/>
        </a:p>
      </dsp:txBody>
      <dsp:txXfrm>
        <a:off x="1756429" y="2512593"/>
        <a:ext cx="6649955" cy="686430"/>
      </dsp:txXfrm>
    </dsp:sp>
    <dsp:sp modelId="{19D542C5-F795-458E-B98A-1D8FBC452BB2}">
      <dsp:nvSpPr>
        <dsp:cNvPr id="0" name=""/>
        <dsp:cNvSpPr/>
      </dsp:nvSpPr>
      <dsp:spPr>
        <a:xfrm>
          <a:off x="2313432" y="3321649"/>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S.65</a:t>
          </a:r>
          <a:endParaRPr lang="en-US" sz="2400" kern="1200"/>
        </a:p>
      </dsp:txBody>
      <dsp:txXfrm>
        <a:off x="2334788" y="3343005"/>
        <a:ext cx="6649955" cy="686430"/>
      </dsp:txXfrm>
    </dsp:sp>
    <dsp:sp modelId="{3E052860-27E0-4E4C-B5E1-AED497A576A7}">
      <dsp:nvSpPr>
        <dsp:cNvPr id="0" name=""/>
        <dsp:cNvSpPr/>
      </dsp:nvSpPr>
      <dsp:spPr>
        <a:xfrm>
          <a:off x="7271025" y="532679"/>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77662" y="532679"/>
        <a:ext cx="260668" cy="356641"/>
      </dsp:txXfrm>
    </dsp:sp>
    <dsp:sp modelId="{C334E6AD-823E-41D0-9627-A4BBFCDF1C8E}">
      <dsp:nvSpPr>
        <dsp:cNvPr id="0" name=""/>
        <dsp:cNvSpPr/>
      </dsp:nvSpPr>
      <dsp:spPr>
        <a:xfrm>
          <a:off x="7849383" y="136309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56020" y="1363091"/>
        <a:ext cx="260668" cy="356641"/>
      </dsp:txXfrm>
    </dsp:sp>
    <dsp:sp modelId="{2C2C94F0-4B3E-4E2B-AEEB-A7E0D4047868}">
      <dsp:nvSpPr>
        <dsp:cNvPr id="0" name=""/>
        <dsp:cNvSpPr/>
      </dsp:nvSpPr>
      <dsp:spPr>
        <a:xfrm>
          <a:off x="8427741" y="218135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34378" y="2181351"/>
        <a:ext cx="260668" cy="356641"/>
      </dsp:txXfrm>
    </dsp:sp>
    <dsp:sp modelId="{72F2D4E7-68E8-4708-B91A-F5C3549803DE}">
      <dsp:nvSpPr>
        <dsp:cNvPr id="0" name=""/>
        <dsp:cNvSpPr/>
      </dsp:nvSpPr>
      <dsp:spPr>
        <a:xfrm>
          <a:off x="9006099" y="3019865"/>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112736" y="3019865"/>
        <a:ext cx="260668" cy="35664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19C3B-210A-4589-AE36-B5617AD088A8}">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09D8A-0E4D-4515-83FC-DEB019F1AC33}">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S.65(1) – death and personal injury. </a:t>
          </a:r>
          <a:endParaRPr lang="en-US" sz="2700" kern="1200"/>
        </a:p>
      </dsp:txBody>
      <dsp:txXfrm>
        <a:off x="366939" y="1112657"/>
        <a:ext cx="2723696" cy="1691139"/>
      </dsp:txXfrm>
    </dsp:sp>
    <dsp:sp modelId="{B1ABACEB-EFD2-4D71-B7B3-61E69E176161}">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AEBDC-2146-483C-B102-162EC1F2FDC3}">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Consumer Protection Act 1987 – claim compensation. </a:t>
          </a:r>
          <a:endParaRPr lang="en-US" sz="2700" kern="1200" dirty="0"/>
        </a:p>
      </dsp:txBody>
      <dsp:txXfrm>
        <a:off x="3824513" y="1112657"/>
        <a:ext cx="2723696" cy="1691139"/>
      </dsp:txXfrm>
    </dsp:sp>
    <dsp:sp modelId="{D91980E3-5841-4B57-BAA8-6B502D064269}">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899CCF-3694-4CAD-A7FD-FEF719F602B9}">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Strict liability test. </a:t>
          </a:r>
          <a:endParaRPr lang="en-US" sz="2700" kern="1200"/>
        </a:p>
      </dsp:txBody>
      <dsp:txXfrm>
        <a:off x="7282089" y="1112657"/>
        <a:ext cx="2723696" cy="169113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17FDD-AA7A-4317-9E7F-3805F56D5C01}">
      <dsp:nvSpPr>
        <dsp:cNvPr id="0" name=""/>
        <dsp:cNvSpPr/>
      </dsp:nvSpPr>
      <dsp:spPr>
        <a:xfrm>
          <a:off x="223465"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Fair in certain circumstances, unfair in certain circumstances. </a:t>
          </a:r>
          <a:endParaRPr lang="en-US" sz="2300" kern="1200"/>
        </a:p>
      </dsp:txBody>
      <dsp:txXfrm>
        <a:off x="267914" y="46377"/>
        <a:ext cx="2440435" cy="1428702"/>
      </dsp:txXfrm>
    </dsp:sp>
    <dsp:sp modelId="{DEAE9ECF-9F1B-4B63-8D13-80671882C1D4}">
      <dsp:nvSpPr>
        <dsp:cNvPr id="0" name=""/>
        <dsp:cNvSpPr/>
      </dsp:nvSpPr>
      <dsp:spPr>
        <a:xfrm>
          <a:off x="2975380"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975380" y="572546"/>
        <a:ext cx="375353" cy="376364"/>
      </dsp:txXfrm>
    </dsp:sp>
    <dsp:sp modelId="{3C40E303-D33C-4524-AB5A-2C795E0278D0}">
      <dsp:nvSpPr>
        <dsp:cNvPr id="0" name=""/>
        <dsp:cNvSpPr/>
      </dsp:nvSpPr>
      <dsp:spPr>
        <a:xfrm>
          <a:off x="3764533"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Listed under Sch 2. </a:t>
          </a:r>
          <a:endParaRPr lang="en-US" sz="2300" kern="1200"/>
        </a:p>
      </dsp:txBody>
      <dsp:txXfrm>
        <a:off x="3808982" y="46377"/>
        <a:ext cx="2440435" cy="1428702"/>
      </dsp:txXfrm>
    </dsp:sp>
    <dsp:sp modelId="{3F419103-F760-4066-9C08-8ADBE438C0B9}">
      <dsp:nvSpPr>
        <dsp:cNvPr id="0" name=""/>
        <dsp:cNvSpPr/>
      </dsp:nvSpPr>
      <dsp:spPr>
        <a:xfrm>
          <a:off x="6516448"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516448" y="572546"/>
        <a:ext cx="375353" cy="376364"/>
      </dsp:txXfrm>
    </dsp:sp>
    <dsp:sp modelId="{1C2A939D-141F-454A-BA59-5630924CD7F3}">
      <dsp:nvSpPr>
        <dsp:cNvPr id="0" name=""/>
        <dsp:cNvSpPr/>
      </dsp:nvSpPr>
      <dsp:spPr>
        <a:xfrm>
          <a:off x="7305600"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 is no exhaustive </a:t>
          </a:r>
          <a:endParaRPr lang="en-US" sz="2300" kern="1200"/>
        </a:p>
      </dsp:txBody>
      <dsp:txXfrm>
        <a:off x="7350049" y="46377"/>
        <a:ext cx="2440435" cy="1428702"/>
      </dsp:txXfrm>
    </dsp:sp>
    <dsp:sp modelId="{FE762036-E523-43B7-BD47-3434B2CB5D95}">
      <dsp:nvSpPr>
        <dsp:cNvPr id="0" name=""/>
        <dsp:cNvSpPr/>
      </dsp:nvSpPr>
      <dsp:spPr>
        <a:xfrm rot="5400000">
          <a:off x="8302158" y="1696582"/>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8382086" y="1742110"/>
        <a:ext cx="376364" cy="375353"/>
      </dsp:txXfrm>
    </dsp:sp>
    <dsp:sp modelId="{664A2AAB-43AA-413C-8764-682B0744C07D}">
      <dsp:nvSpPr>
        <dsp:cNvPr id="0" name=""/>
        <dsp:cNvSpPr/>
      </dsp:nvSpPr>
      <dsp:spPr>
        <a:xfrm>
          <a:off x="7305600" y="2531262"/>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But is extensive. </a:t>
          </a:r>
          <a:endParaRPr lang="en-US" sz="2300" kern="1200"/>
        </a:p>
      </dsp:txBody>
      <dsp:txXfrm>
        <a:off x="7350049" y="2575711"/>
        <a:ext cx="2440435" cy="142870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FC94A-CD4C-4985-B468-D8CBE5B15621}" type="datetimeFigureOut">
              <a:rPr lang="en-GB" smtClean="0"/>
              <a:t>29/03/2026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31B962-1A7E-4ECB-A54B-AEAF52A86E39}" type="slidenum">
              <a:rPr lang="en-GB" smtClean="0"/>
              <a:t>‹#›</a:t>
            </a:fld>
            <a:endParaRPr lang="en-GB"/>
          </a:p>
        </p:txBody>
      </p:sp>
    </p:spTree>
    <p:extLst>
      <p:ext uri="{BB962C8B-B14F-4D97-AF65-F5344CB8AC3E}">
        <p14:creationId xmlns:p14="http://schemas.microsoft.com/office/powerpoint/2010/main" val="2288661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Exemption clause exempts liability for a legal duty and/or a breach of contract. </a:t>
            </a:r>
          </a:p>
          <a:p>
            <a:endParaRPr lang="en-GB" dirty="0"/>
          </a:p>
          <a:p>
            <a:r>
              <a:rPr lang="en-GB" dirty="0"/>
              <a:t>- Limitation clause – limits liability for a breach of contract or a legal duty. </a:t>
            </a:r>
          </a:p>
          <a:p>
            <a:endParaRPr lang="en-GB" dirty="0"/>
          </a:p>
          <a:p>
            <a:r>
              <a:rPr lang="en-GB" dirty="0"/>
              <a:t>- Mainly between a business and consumer. </a:t>
            </a:r>
          </a:p>
        </p:txBody>
      </p:sp>
      <p:sp>
        <p:nvSpPr>
          <p:cNvPr id="4" name="Slide Number Placeholder 3"/>
          <p:cNvSpPr>
            <a:spLocks noGrp="1"/>
          </p:cNvSpPr>
          <p:nvPr>
            <p:ph type="sldNum" sz="quarter" idx="5"/>
          </p:nvPr>
        </p:nvSpPr>
        <p:spPr/>
        <p:txBody>
          <a:bodyPr/>
          <a:lstStyle/>
          <a:p>
            <a:fld id="{E031B962-1A7E-4ECB-A54B-AEAF52A86E39}" type="slidenum">
              <a:rPr lang="en-GB" smtClean="0"/>
              <a:t>4</a:t>
            </a:fld>
            <a:endParaRPr lang="en-GB"/>
          </a:p>
        </p:txBody>
      </p:sp>
    </p:spTree>
    <p:extLst>
      <p:ext uri="{BB962C8B-B14F-4D97-AF65-F5344CB8AC3E}">
        <p14:creationId xmlns:p14="http://schemas.microsoft.com/office/powerpoint/2010/main" val="292712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Consumer Rights Act 2015 – deals with consumer contracts now – Business to consumer sales </a:t>
            </a:r>
          </a:p>
          <a:p>
            <a:endParaRPr lang="en-GB" dirty="0"/>
          </a:p>
          <a:p>
            <a:r>
              <a:rPr lang="en-GB" dirty="0"/>
              <a:t>Unfair Contract terms Act 1977 – Business to Business Sales. </a:t>
            </a:r>
          </a:p>
        </p:txBody>
      </p:sp>
      <p:sp>
        <p:nvSpPr>
          <p:cNvPr id="4" name="Slide Number Placeholder 3"/>
          <p:cNvSpPr>
            <a:spLocks noGrp="1"/>
          </p:cNvSpPr>
          <p:nvPr>
            <p:ph type="sldNum" sz="quarter" idx="5"/>
          </p:nvPr>
        </p:nvSpPr>
        <p:spPr/>
        <p:txBody>
          <a:bodyPr/>
          <a:lstStyle/>
          <a:p>
            <a:fld id="{E031B962-1A7E-4ECB-A54B-AEAF52A86E39}" type="slidenum">
              <a:rPr lang="en-GB" smtClean="0"/>
              <a:t>5</a:t>
            </a:fld>
            <a:endParaRPr lang="en-GB"/>
          </a:p>
        </p:txBody>
      </p:sp>
    </p:spTree>
    <p:extLst>
      <p:ext uri="{BB962C8B-B14F-4D97-AF65-F5344CB8AC3E}">
        <p14:creationId xmlns:p14="http://schemas.microsoft.com/office/powerpoint/2010/main" val="950101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must be given before contract is entered or at the time. </a:t>
            </a:r>
          </a:p>
          <a:p>
            <a:endParaRPr lang="en-GB" dirty="0"/>
          </a:p>
          <a:p>
            <a:r>
              <a:rPr lang="en-GB" dirty="0"/>
              <a:t>Incorporation applies to all terms </a:t>
            </a:r>
          </a:p>
        </p:txBody>
      </p:sp>
      <p:sp>
        <p:nvSpPr>
          <p:cNvPr id="4" name="Slide Number Placeholder 3"/>
          <p:cNvSpPr>
            <a:spLocks noGrp="1"/>
          </p:cNvSpPr>
          <p:nvPr>
            <p:ph type="sldNum" sz="quarter" idx="5"/>
          </p:nvPr>
        </p:nvSpPr>
        <p:spPr/>
        <p:txBody>
          <a:bodyPr/>
          <a:lstStyle/>
          <a:p>
            <a:fld id="{E031B962-1A7E-4ECB-A54B-AEAF52A86E39}" type="slidenum">
              <a:rPr lang="en-GB" smtClean="0"/>
              <a:t>6</a:t>
            </a:fld>
            <a:endParaRPr lang="en-GB"/>
          </a:p>
        </p:txBody>
      </p:sp>
    </p:spTree>
    <p:extLst>
      <p:ext uri="{BB962C8B-B14F-4D97-AF65-F5344CB8AC3E}">
        <p14:creationId xmlns:p14="http://schemas.microsoft.com/office/powerpoint/2010/main" val="4116083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applied to electronic signatures- S.7 Electronic Communications Act 2000 </a:t>
            </a:r>
          </a:p>
        </p:txBody>
      </p:sp>
      <p:sp>
        <p:nvSpPr>
          <p:cNvPr id="4" name="Slide Number Placeholder 3"/>
          <p:cNvSpPr>
            <a:spLocks noGrp="1"/>
          </p:cNvSpPr>
          <p:nvPr>
            <p:ph type="sldNum" sz="quarter" idx="5"/>
          </p:nvPr>
        </p:nvSpPr>
        <p:spPr/>
        <p:txBody>
          <a:bodyPr/>
          <a:lstStyle/>
          <a:p>
            <a:fld id="{E031B962-1A7E-4ECB-A54B-AEAF52A86E39}" type="slidenum">
              <a:rPr lang="en-GB" smtClean="0"/>
              <a:t>7</a:t>
            </a:fld>
            <a:endParaRPr lang="en-GB"/>
          </a:p>
        </p:txBody>
      </p:sp>
    </p:spTree>
    <p:extLst>
      <p:ext uri="{BB962C8B-B14F-4D97-AF65-F5344CB8AC3E}">
        <p14:creationId xmlns:p14="http://schemas.microsoft.com/office/powerpoint/2010/main" val="2690206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9</a:t>
            </a:fld>
            <a:endParaRPr lang="en-GB"/>
          </a:p>
        </p:txBody>
      </p:sp>
    </p:spTree>
    <p:extLst>
      <p:ext uri="{BB962C8B-B14F-4D97-AF65-F5344CB8AC3E}">
        <p14:creationId xmlns:p14="http://schemas.microsoft.com/office/powerpoint/2010/main" val="3411424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example, but note that there is not a requirement for them to say negligence, however, it is better if they do because then there is no issue. </a:t>
            </a:r>
          </a:p>
        </p:txBody>
      </p:sp>
      <p:sp>
        <p:nvSpPr>
          <p:cNvPr id="4" name="Slide Number Placeholder 3"/>
          <p:cNvSpPr>
            <a:spLocks noGrp="1"/>
          </p:cNvSpPr>
          <p:nvPr>
            <p:ph type="sldNum" sz="quarter" idx="5"/>
          </p:nvPr>
        </p:nvSpPr>
        <p:spPr/>
        <p:txBody>
          <a:bodyPr/>
          <a:lstStyle/>
          <a:p>
            <a:fld id="{E031B962-1A7E-4ECB-A54B-AEAF52A86E39}" type="slidenum">
              <a:rPr lang="en-GB" smtClean="0"/>
              <a:t>11</a:t>
            </a:fld>
            <a:endParaRPr lang="en-GB"/>
          </a:p>
        </p:txBody>
      </p:sp>
    </p:spTree>
    <p:extLst>
      <p:ext uri="{BB962C8B-B14F-4D97-AF65-F5344CB8AC3E}">
        <p14:creationId xmlns:p14="http://schemas.microsoft.com/office/powerpoint/2010/main" val="3735197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13</a:t>
            </a:fld>
            <a:endParaRPr lang="en-GB"/>
          </a:p>
        </p:txBody>
      </p:sp>
    </p:spTree>
    <p:extLst>
      <p:ext uri="{BB962C8B-B14F-4D97-AF65-F5344CB8AC3E}">
        <p14:creationId xmlns:p14="http://schemas.microsoft.com/office/powerpoint/2010/main" val="2295281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to meet a reasonable test- if they do not then they will be void. </a:t>
            </a:r>
          </a:p>
          <a:p>
            <a:endParaRPr lang="en-GB" dirty="0"/>
          </a:p>
          <a:p>
            <a:r>
              <a:rPr lang="en-GB" dirty="0"/>
              <a:t>Negligence defined under S 1.1. </a:t>
            </a:r>
          </a:p>
        </p:txBody>
      </p:sp>
      <p:sp>
        <p:nvSpPr>
          <p:cNvPr id="4" name="Slide Number Placeholder 3"/>
          <p:cNvSpPr>
            <a:spLocks noGrp="1"/>
          </p:cNvSpPr>
          <p:nvPr>
            <p:ph type="sldNum" sz="quarter" idx="5"/>
          </p:nvPr>
        </p:nvSpPr>
        <p:spPr/>
        <p:txBody>
          <a:bodyPr/>
          <a:lstStyle/>
          <a:p>
            <a:fld id="{E031B962-1A7E-4ECB-A54B-AEAF52A86E39}" type="slidenum">
              <a:rPr lang="en-GB" smtClean="0"/>
              <a:t>16</a:t>
            </a:fld>
            <a:endParaRPr lang="en-GB"/>
          </a:p>
        </p:txBody>
      </p:sp>
    </p:spTree>
    <p:extLst>
      <p:ext uri="{BB962C8B-B14F-4D97-AF65-F5344CB8AC3E}">
        <p14:creationId xmlns:p14="http://schemas.microsoft.com/office/powerpoint/2010/main" val="3883684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17</a:t>
            </a:fld>
            <a:endParaRPr lang="en-GB"/>
          </a:p>
        </p:txBody>
      </p:sp>
    </p:spTree>
    <p:extLst>
      <p:ext uri="{BB962C8B-B14F-4D97-AF65-F5344CB8AC3E}">
        <p14:creationId xmlns:p14="http://schemas.microsoft.com/office/powerpoint/2010/main" val="2442863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S.6 (1A) applies to private seller </a:t>
            </a:r>
          </a:p>
          <a:p>
            <a:endParaRPr lang="en-GB" dirty="0"/>
          </a:p>
          <a:p>
            <a:r>
              <a:rPr lang="en-GB" dirty="0"/>
              <a:t>Subject to the test of reasonableness. </a:t>
            </a:r>
          </a:p>
          <a:p>
            <a:endParaRPr lang="en-GB" dirty="0"/>
          </a:p>
          <a:p>
            <a:r>
              <a:rPr lang="en-GB" dirty="0"/>
              <a:t>Provisions do not apply to the terms implied under S.14 because it only arises where the supplier acts in the course of a business. </a:t>
            </a:r>
          </a:p>
        </p:txBody>
      </p:sp>
      <p:sp>
        <p:nvSpPr>
          <p:cNvPr id="4" name="Slide Number Placeholder 3"/>
          <p:cNvSpPr>
            <a:spLocks noGrp="1"/>
          </p:cNvSpPr>
          <p:nvPr>
            <p:ph type="sldNum" sz="quarter" idx="5"/>
          </p:nvPr>
        </p:nvSpPr>
        <p:spPr/>
        <p:txBody>
          <a:bodyPr/>
          <a:lstStyle/>
          <a:p>
            <a:fld id="{E031B962-1A7E-4ECB-A54B-AEAF52A86E39}" type="slidenum">
              <a:rPr lang="en-GB" smtClean="0"/>
              <a:t>18</a:t>
            </a:fld>
            <a:endParaRPr lang="en-GB"/>
          </a:p>
        </p:txBody>
      </p:sp>
    </p:spTree>
    <p:extLst>
      <p:ext uri="{BB962C8B-B14F-4D97-AF65-F5344CB8AC3E}">
        <p14:creationId xmlns:p14="http://schemas.microsoft.com/office/powerpoint/2010/main" val="1889133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None are automatically valid – they need to pass the reasonableness test or are void. </a:t>
            </a:r>
          </a:p>
        </p:txBody>
      </p:sp>
      <p:sp>
        <p:nvSpPr>
          <p:cNvPr id="4" name="Slide Number Placeholder 3"/>
          <p:cNvSpPr>
            <a:spLocks noGrp="1"/>
          </p:cNvSpPr>
          <p:nvPr>
            <p:ph type="sldNum" sz="quarter" idx="5"/>
          </p:nvPr>
        </p:nvSpPr>
        <p:spPr/>
        <p:txBody>
          <a:bodyPr/>
          <a:lstStyle/>
          <a:p>
            <a:fld id="{E031B962-1A7E-4ECB-A54B-AEAF52A86E39}" type="slidenum">
              <a:rPr lang="en-GB" smtClean="0"/>
              <a:t>20</a:t>
            </a:fld>
            <a:endParaRPr lang="en-GB"/>
          </a:p>
        </p:txBody>
      </p:sp>
    </p:spTree>
    <p:extLst>
      <p:ext uri="{BB962C8B-B14F-4D97-AF65-F5344CB8AC3E}">
        <p14:creationId xmlns:p14="http://schemas.microsoft.com/office/powerpoint/2010/main" val="848308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S,26 of the UCTA 1977 – not applicable to international supply contracts. </a:t>
            </a:r>
          </a:p>
        </p:txBody>
      </p:sp>
      <p:sp>
        <p:nvSpPr>
          <p:cNvPr id="4" name="Slide Number Placeholder 3"/>
          <p:cNvSpPr>
            <a:spLocks noGrp="1"/>
          </p:cNvSpPr>
          <p:nvPr>
            <p:ph type="sldNum" sz="quarter" idx="5"/>
          </p:nvPr>
        </p:nvSpPr>
        <p:spPr/>
        <p:txBody>
          <a:bodyPr/>
          <a:lstStyle/>
          <a:p>
            <a:fld id="{E031B962-1A7E-4ECB-A54B-AEAF52A86E39}" type="slidenum">
              <a:rPr lang="en-GB" smtClean="0"/>
              <a:t>22</a:t>
            </a:fld>
            <a:endParaRPr lang="en-GB"/>
          </a:p>
        </p:txBody>
      </p:sp>
    </p:spTree>
    <p:extLst>
      <p:ext uri="{BB962C8B-B14F-4D97-AF65-F5344CB8AC3E}">
        <p14:creationId xmlns:p14="http://schemas.microsoft.com/office/powerpoint/2010/main" val="2432625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also covers – limitation clauses, clauses making the enforcement of liability subject to restrictive or onerous conditions/ clauses restricting the right to a remedy/ clauses excluding or restricting the rules of evidence or procedure. </a:t>
            </a:r>
          </a:p>
          <a:p>
            <a:endParaRPr lang="en-GB" dirty="0"/>
          </a:p>
          <a:p>
            <a:r>
              <a:rPr lang="en-GB" dirty="0"/>
              <a:t>But note that there is no definition of business in the law. </a:t>
            </a:r>
          </a:p>
        </p:txBody>
      </p:sp>
      <p:sp>
        <p:nvSpPr>
          <p:cNvPr id="4" name="Slide Number Placeholder 3"/>
          <p:cNvSpPr>
            <a:spLocks noGrp="1"/>
          </p:cNvSpPr>
          <p:nvPr>
            <p:ph type="sldNum" sz="quarter" idx="5"/>
          </p:nvPr>
        </p:nvSpPr>
        <p:spPr/>
        <p:txBody>
          <a:bodyPr/>
          <a:lstStyle/>
          <a:p>
            <a:fld id="{E031B962-1A7E-4ECB-A54B-AEAF52A86E39}" type="slidenum">
              <a:rPr lang="en-GB" smtClean="0"/>
              <a:t>23</a:t>
            </a:fld>
            <a:endParaRPr lang="en-GB"/>
          </a:p>
        </p:txBody>
      </p:sp>
    </p:spTree>
    <p:extLst>
      <p:ext uri="{BB962C8B-B14F-4D97-AF65-F5344CB8AC3E}">
        <p14:creationId xmlns:p14="http://schemas.microsoft.com/office/powerpoint/2010/main" val="792944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25</a:t>
            </a:fld>
            <a:endParaRPr lang="en-GB"/>
          </a:p>
        </p:txBody>
      </p:sp>
    </p:spTree>
    <p:extLst>
      <p:ext uri="{BB962C8B-B14F-4D97-AF65-F5344CB8AC3E}">
        <p14:creationId xmlns:p14="http://schemas.microsoft.com/office/powerpoint/2010/main" val="940638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Reasonableness evaluated at the time of the contract and not at the time of the breach. </a:t>
            </a:r>
          </a:p>
          <a:p>
            <a:endParaRPr lang="en-GB" dirty="0"/>
          </a:p>
          <a:p>
            <a:r>
              <a:rPr lang="en-GB" dirty="0"/>
              <a:t>Why the circumstances know to the parties at the time of the contract is included under S.11(1)</a:t>
            </a:r>
          </a:p>
          <a:p>
            <a:endParaRPr lang="en-GB" dirty="0"/>
          </a:p>
          <a:p>
            <a:r>
              <a:rPr lang="en-GB" dirty="0"/>
              <a:t>In the recording – we are only referring to exemption clauses. </a:t>
            </a:r>
          </a:p>
        </p:txBody>
      </p:sp>
      <p:sp>
        <p:nvSpPr>
          <p:cNvPr id="4" name="Slide Number Placeholder 3"/>
          <p:cNvSpPr>
            <a:spLocks noGrp="1"/>
          </p:cNvSpPr>
          <p:nvPr>
            <p:ph type="sldNum" sz="quarter" idx="5"/>
          </p:nvPr>
        </p:nvSpPr>
        <p:spPr/>
        <p:txBody>
          <a:bodyPr/>
          <a:lstStyle/>
          <a:p>
            <a:fld id="{E031B962-1A7E-4ECB-A54B-AEAF52A86E39}" type="slidenum">
              <a:rPr lang="en-GB" smtClean="0"/>
              <a:t>28</a:t>
            </a:fld>
            <a:endParaRPr lang="en-GB"/>
          </a:p>
        </p:txBody>
      </p:sp>
    </p:spTree>
    <p:extLst>
      <p:ext uri="{BB962C8B-B14F-4D97-AF65-F5344CB8AC3E}">
        <p14:creationId xmlns:p14="http://schemas.microsoft.com/office/powerpoint/2010/main" val="3689277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30</a:t>
            </a:fld>
            <a:endParaRPr lang="en-GB"/>
          </a:p>
        </p:txBody>
      </p:sp>
    </p:spTree>
    <p:extLst>
      <p:ext uri="{BB962C8B-B14F-4D97-AF65-F5344CB8AC3E}">
        <p14:creationId xmlns:p14="http://schemas.microsoft.com/office/powerpoint/2010/main" val="27820042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32</a:t>
            </a:fld>
            <a:endParaRPr lang="en-GB"/>
          </a:p>
        </p:txBody>
      </p:sp>
    </p:spTree>
    <p:extLst>
      <p:ext uri="{BB962C8B-B14F-4D97-AF65-F5344CB8AC3E}">
        <p14:creationId xmlns:p14="http://schemas.microsoft.com/office/powerpoint/2010/main" val="39430399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benefit of the recording - Transparent and clear mean the same </a:t>
            </a:r>
          </a:p>
        </p:txBody>
      </p:sp>
      <p:sp>
        <p:nvSpPr>
          <p:cNvPr id="4" name="Slide Number Placeholder 3"/>
          <p:cNvSpPr>
            <a:spLocks noGrp="1"/>
          </p:cNvSpPr>
          <p:nvPr>
            <p:ph type="sldNum" sz="quarter" idx="5"/>
          </p:nvPr>
        </p:nvSpPr>
        <p:spPr/>
        <p:txBody>
          <a:bodyPr/>
          <a:lstStyle/>
          <a:p>
            <a:fld id="{E031B962-1A7E-4ECB-A54B-AEAF52A86E39}" type="slidenum">
              <a:rPr lang="en-GB" smtClean="0"/>
              <a:t>33</a:t>
            </a:fld>
            <a:endParaRPr lang="en-GB"/>
          </a:p>
        </p:txBody>
      </p:sp>
    </p:spTree>
    <p:extLst>
      <p:ext uri="{BB962C8B-B14F-4D97-AF65-F5344CB8AC3E}">
        <p14:creationId xmlns:p14="http://schemas.microsoft.com/office/powerpoint/2010/main" val="4165683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36</a:t>
            </a:fld>
            <a:endParaRPr lang="en-GB"/>
          </a:p>
        </p:txBody>
      </p:sp>
    </p:spTree>
    <p:extLst>
      <p:ext uri="{BB962C8B-B14F-4D97-AF65-F5344CB8AC3E}">
        <p14:creationId xmlns:p14="http://schemas.microsoft.com/office/powerpoint/2010/main" val="1175596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37</a:t>
            </a:fld>
            <a:endParaRPr lang="en-GB"/>
          </a:p>
        </p:txBody>
      </p:sp>
    </p:spTree>
    <p:extLst>
      <p:ext uri="{BB962C8B-B14F-4D97-AF65-F5344CB8AC3E}">
        <p14:creationId xmlns:p14="http://schemas.microsoft.com/office/powerpoint/2010/main" val="212040268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4AF60A-713C-41BA-9788-4C493DDC0A9C}" type="datetimeFigureOut">
              <a:rPr lang="en-US" dirty="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C08AF-84E6-4329-8E67-FEA434B47075}" type="datetimeFigureOut">
              <a:rPr lang="en-US" dirty="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6EE328-6AFF-436B-881F-213D56084544}" type="datetimeFigureOut">
              <a:rPr lang="en-US" dirty="0"/>
              <a:t>3/29/2026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02069A-09EE-4C7C-86A4-2314A404921D}" type="datetimeFigureOut">
              <a:rPr lang="en-US" dirty="0"/>
              <a:t>3/29/2026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6EE7F1-171E-411F-96CA-A251A21496E7}" type="datetimeFigureOut">
              <a:rPr lang="en-US" dirty="0"/>
              <a:t>3/29/2026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72C98D-A273-4547-9B92-97D7769F71A6}" type="datetimeFigureOut">
              <a:rPr lang="en-US" dirty="0"/>
              <a:t>3/29/2026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7CD67-0644-446C-B2AD-1C09BF34F286}" type="datetimeFigureOut">
              <a:rPr lang="en-US" dirty="0"/>
              <a:t>3/29/2026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480828-6983-48AD-9E27-CBD3696F837E}" type="datetimeFigureOut">
              <a:rPr lang="en-US" dirty="0"/>
              <a:t>3/29/2026</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5EFB91-0324-450E-B17F-36DC0ECCE413}" type="datetimeFigureOut">
              <a:rPr lang="en-US" dirty="0"/>
              <a:t>3/29/2026</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E0FA7-C445-42F7-AF66-A4F5A6FC8A9C}" type="datetimeFigureOut">
              <a:rPr lang="en-US" dirty="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5AC5C5-1A57-4420-8AFB-CE41693A794B}" type="datetimeFigureOut">
              <a:rPr lang="en-US" dirty="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2E37674-C1BA-4107-9B06-6D4CAC3A3DF5}" type="datetimeFigureOut">
              <a:rPr lang="en-US" dirty="0"/>
              <a:t>3/29/2026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2.wdp"/><Relationship Id="rId11"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1.png"/><Relationship Id="rId4" Type="http://schemas.openxmlformats.org/officeDocument/2006/relationships/notesSlide" Target="../notesSlides/notesSlide1.xml"/><Relationship Id="rId9" Type="http://schemas.openxmlformats.org/officeDocument/2006/relationships/image" Target="../media/image10.jpe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3.xml"/><Relationship Id="rId2" Type="http://schemas.openxmlformats.org/officeDocument/2006/relationships/audio" Target="../media/media5.m4a"/><Relationship Id="rId1" Type="http://schemas.microsoft.com/office/2007/relationships/media" Target="../media/media5.m4a"/><Relationship Id="rId6" Type="http://schemas.microsoft.com/office/2007/relationships/hdphoto" Target="../media/hdphoto2.wdp"/><Relationship Id="rId11" Type="http://schemas.openxmlformats.org/officeDocument/2006/relationships/diagramColors" Target="../diagrams/colors3.xml"/><Relationship Id="rId5" Type="http://schemas.openxmlformats.org/officeDocument/2006/relationships/image" Target="../media/image4.png"/><Relationship Id="rId10" Type="http://schemas.openxmlformats.org/officeDocument/2006/relationships/diagramQuickStyle" Target="../diagrams/quickStyle3.xml"/><Relationship Id="rId4" Type="http://schemas.openxmlformats.org/officeDocument/2006/relationships/notesSlide" Target="../notesSlides/notesSlide2.xml"/><Relationship Id="rId9"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5.png"/><Relationship Id="rId4" Type="http://schemas.openxmlformats.org/officeDocument/2006/relationships/notesSlide" Target="../notesSlides/notesSlide3.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5.png"/><Relationship Id="rId4" Type="http://schemas.openxmlformats.org/officeDocument/2006/relationships/notesSlide" Target="../notesSlides/notesSlide5.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8.xml"/><Relationship Id="rId2" Type="http://schemas.openxmlformats.org/officeDocument/2006/relationships/audio" Target="../media/media11.m4a"/><Relationship Id="rId1" Type="http://schemas.microsoft.com/office/2007/relationships/media" Target="../media/media11.m4a"/><Relationship Id="rId6" Type="http://schemas.microsoft.com/office/2007/relationships/hdphoto" Target="../media/hdphoto2.wdp"/><Relationship Id="rId11" Type="http://schemas.openxmlformats.org/officeDocument/2006/relationships/diagramColors" Target="../diagrams/colors8.xml"/><Relationship Id="rId5" Type="http://schemas.openxmlformats.org/officeDocument/2006/relationships/image" Target="../media/image4.png"/><Relationship Id="rId10" Type="http://schemas.openxmlformats.org/officeDocument/2006/relationships/diagramQuickStyle" Target="../diagrams/quickStyle8.xml"/><Relationship Id="rId4" Type="http://schemas.openxmlformats.org/officeDocument/2006/relationships/notesSlide" Target="../notesSlides/notesSlide6.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microsoft.com/office/2007/relationships/hdphoto" Target="../media/hdphoto2.wdp"/><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microsoft.com/office/2007/relationships/hdphoto" Target="../media/hdphoto3.wdp"/><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microsoft.com/office/2007/relationships/media" Target="../media/media13.m4a"/><Relationship Id="rId1" Type="http://schemas.openxmlformats.org/officeDocument/2006/relationships/audio" Target="NULL" TargetMode="External"/><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5.png"/><Relationship Id="rId4" Type="http://schemas.openxmlformats.org/officeDocument/2006/relationships/notesSlide" Target="../notesSlides/notesSlide7.xml"/><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5.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1.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1.xml"/><Relationship Id="rId4" Type="http://schemas.openxmlformats.org/officeDocument/2006/relationships/image" Target="../media/image4.png"/><Relationship Id="rId9" Type="http://schemas.openxmlformats.org/officeDocument/2006/relationships/diagramColors" Target="../diagrams/colors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5.png"/><Relationship Id="rId4" Type="http://schemas.openxmlformats.org/officeDocument/2006/relationships/notesSlide" Target="../notesSlides/notesSlide9.xml"/><Relationship Id="rId9" Type="http://schemas.microsoft.com/office/2007/relationships/diagramDrawing" Target="../diagrams/drawing1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5.png"/><Relationship Id="rId4" Type="http://schemas.openxmlformats.org/officeDocument/2006/relationships/notesSlide" Target="../notesSlides/notesSlide10.xml"/><Relationship Id="rId9" Type="http://schemas.microsoft.com/office/2007/relationships/diagramDrawing" Target="../diagrams/drawing13.xml"/></Relationships>
</file>

<file path=ppt/slides/_rels/slide19.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5.png"/></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5.xml"/><Relationship Id="rId3" Type="http://schemas.microsoft.com/office/2007/relationships/media" Target="../media/media21.m4a"/><Relationship Id="rId7" Type="http://schemas.openxmlformats.org/officeDocument/2006/relationships/diagramData" Target="../diagrams/data15.xml"/><Relationship Id="rId12" Type="http://schemas.openxmlformats.org/officeDocument/2006/relationships/image" Target="../media/image5.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notesSlide" Target="../notesSlides/notesSlide11.xml"/><Relationship Id="rId11" Type="http://schemas.microsoft.com/office/2007/relationships/diagramDrawing" Target="../diagrams/drawing15.xml"/><Relationship Id="rId5" Type="http://schemas.openxmlformats.org/officeDocument/2006/relationships/slideLayout" Target="../slideLayouts/slideLayout2.xml"/><Relationship Id="rId10" Type="http://schemas.openxmlformats.org/officeDocument/2006/relationships/diagramColors" Target="../diagrams/colors15.xml"/><Relationship Id="rId4" Type="http://schemas.openxmlformats.org/officeDocument/2006/relationships/audio" Target="../media/media21.m4a"/><Relationship Id="rId9"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slideLayout" Target="../slideLayouts/slideLayout2.xml"/><Relationship Id="rId7" Type="http://schemas.openxmlformats.org/officeDocument/2006/relationships/diagramColors" Target="../diagrams/colors16.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5.png"/></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7.xml"/><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17.xml"/><Relationship Id="rId2" Type="http://schemas.openxmlformats.org/officeDocument/2006/relationships/audio" Target="../media/media23.m4a"/><Relationship Id="rId1" Type="http://schemas.microsoft.com/office/2007/relationships/media" Target="../media/media23.m4a"/><Relationship Id="rId6" Type="http://schemas.microsoft.com/office/2007/relationships/hdphoto" Target="../media/hdphoto2.wdp"/><Relationship Id="rId11" Type="http://schemas.openxmlformats.org/officeDocument/2006/relationships/diagramColors" Target="../diagrams/colors17.xml"/><Relationship Id="rId5" Type="http://schemas.openxmlformats.org/officeDocument/2006/relationships/image" Target="../media/image4.png"/><Relationship Id="rId10" Type="http://schemas.openxmlformats.org/officeDocument/2006/relationships/diagramQuickStyle" Target="../diagrams/quickStyle17.xml"/><Relationship Id="rId4" Type="http://schemas.openxmlformats.org/officeDocument/2006/relationships/notesSlide" Target="../notesSlides/notesSlide12.xml"/><Relationship Id="rId9"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png"/><Relationship Id="rId5" Type="http://schemas.openxmlformats.org/officeDocument/2006/relationships/image" Target="../media/image55.jpeg"/><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8.xml"/><Relationship Id="rId3" Type="http://schemas.openxmlformats.org/officeDocument/2006/relationships/slideLayout" Target="../slideLayouts/slideLayout2.xml"/><Relationship Id="rId7" Type="http://schemas.openxmlformats.org/officeDocument/2006/relationships/diagramLayout" Target="../diagrams/layout1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8.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8.xml"/><Relationship Id="rId4" Type="http://schemas.openxmlformats.org/officeDocument/2006/relationships/image" Target="../media/image4.png"/><Relationship Id="rId9" Type="http://schemas.openxmlformats.org/officeDocument/2006/relationships/diagramColors" Target="../diagrams/colors18.xml"/></Relationships>
</file>

<file path=ppt/slides/_rels/slide25.xml.rels><?xml version="1.0" encoding="UTF-8" standalone="yes"?>
<Relationships xmlns="http://schemas.openxmlformats.org/package/2006/relationships"><Relationship Id="rId8" Type="http://schemas.openxmlformats.org/officeDocument/2006/relationships/notesSlide" Target="../notesSlides/notesSlide14.xml"/><Relationship Id="rId3" Type="http://schemas.openxmlformats.org/officeDocument/2006/relationships/audio" Target="NULL" TargetMode="External"/><Relationship Id="rId7" Type="http://schemas.openxmlformats.org/officeDocument/2006/relationships/slideLayout" Target="../slideLayouts/slideLayout1.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audio" Target="../media/media28.m4a"/><Relationship Id="rId5" Type="http://schemas.microsoft.com/office/2007/relationships/media" Target="../media/media28.m4a"/><Relationship Id="rId4" Type="http://schemas.microsoft.com/office/2007/relationships/media" Target="../media/media27.m4a"/><Relationship Id="rId9"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9.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5.png"/></Relationships>
</file>

<file path=ppt/slides/_rels/slide27.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slideLayout" Target="../slideLayouts/slideLayout2.xml"/><Relationship Id="rId7" Type="http://schemas.openxmlformats.org/officeDocument/2006/relationships/diagramColors" Target="../diagrams/colors20.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 Id="rId9" Type="http://schemas.openxmlformats.org/officeDocument/2006/relationships/image" Target="../media/image5.png"/></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slideLayout" Target="../slideLayouts/slideLayout2.xml"/><Relationship Id="rId7" Type="http://schemas.openxmlformats.org/officeDocument/2006/relationships/diagramData" Target="../diagrams/data21.xml"/><Relationship Id="rId12" Type="http://schemas.openxmlformats.org/officeDocument/2006/relationships/image" Target="../media/image5.png"/><Relationship Id="rId2" Type="http://schemas.openxmlformats.org/officeDocument/2006/relationships/audio" Target="../media/media31.m4a"/><Relationship Id="rId1" Type="http://schemas.microsoft.com/office/2007/relationships/media" Target="../media/media31.m4a"/><Relationship Id="rId6" Type="http://schemas.microsoft.com/office/2007/relationships/hdphoto" Target="../media/hdphoto2.wdp"/><Relationship Id="rId11" Type="http://schemas.microsoft.com/office/2007/relationships/diagramDrawing" Target="../diagrams/drawing21.xml"/><Relationship Id="rId5" Type="http://schemas.openxmlformats.org/officeDocument/2006/relationships/image" Target="../media/image4.png"/><Relationship Id="rId10" Type="http://schemas.openxmlformats.org/officeDocument/2006/relationships/diagramColors" Target="../diagrams/colors21.xml"/><Relationship Id="rId4" Type="http://schemas.openxmlformats.org/officeDocument/2006/relationships/notesSlide" Target="../notesSlides/notesSlide15.xml"/><Relationship Id="rId9"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07/relationships/media" Target="../media/media33.m4a"/><Relationship Id="rId7" Type="http://schemas.openxmlformats.org/officeDocument/2006/relationships/slideLayout" Target="../slideLayouts/slideLayout1.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audio" Target="../media/media34.m4a"/><Relationship Id="rId5" Type="http://schemas.microsoft.com/office/2007/relationships/media" Target="../media/media34.m4a"/><Relationship Id="rId4" Type="http://schemas.openxmlformats.org/officeDocument/2006/relationships/audio" Target="../media/media33.m4a"/></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slideLayout" Target="../slideLayouts/slideLayout2.xml"/><Relationship Id="rId7" Type="http://schemas.openxmlformats.org/officeDocument/2006/relationships/diagramData" Target="../diagrams/data22.xml"/><Relationship Id="rId12" Type="http://schemas.openxmlformats.org/officeDocument/2006/relationships/image" Target="../media/image5.png"/><Relationship Id="rId2" Type="http://schemas.openxmlformats.org/officeDocument/2006/relationships/audio" Target="../media/media35.m4a"/><Relationship Id="rId1" Type="http://schemas.microsoft.com/office/2007/relationships/media" Target="../media/media35.m4a"/><Relationship Id="rId6" Type="http://schemas.microsoft.com/office/2007/relationships/hdphoto" Target="../media/hdphoto2.wdp"/><Relationship Id="rId11" Type="http://schemas.microsoft.com/office/2007/relationships/diagramDrawing" Target="../diagrams/drawing22.xml"/><Relationship Id="rId5" Type="http://schemas.openxmlformats.org/officeDocument/2006/relationships/image" Target="../media/image4.png"/><Relationship Id="rId10" Type="http://schemas.openxmlformats.org/officeDocument/2006/relationships/diagramColors" Target="../diagrams/colors22.xml"/><Relationship Id="rId4" Type="http://schemas.openxmlformats.org/officeDocument/2006/relationships/notesSlide" Target="../notesSlides/notesSlide16.xml"/><Relationship Id="rId9" Type="http://schemas.openxmlformats.org/officeDocument/2006/relationships/diagramQuickStyle" Target="../diagrams/quickStyle22.xml"/></Relationships>
</file>

<file path=ppt/slides/_rels/slide31.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3.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5.png"/></Relationships>
</file>

<file path=ppt/slides/_rels/slide32.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slideLayout" Target="../slideLayouts/slideLayout2.xml"/><Relationship Id="rId7" Type="http://schemas.openxmlformats.org/officeDocument/2006/relationships/image" Target="../media/image56.png"/><Relationship Id="rId2" Type="http://schemas.openxmlformats.org/officeDocument/2006/relationships/audio" Target="../media/media37.m4a"/><Relationship Id="rId1" Type="http://schemas.microsoft.com/office/2007/relationships/media" Target="../media/media37.m4a"/><Relationship Id="rId6" Type="http://schemas.microsoft.com/office/2007/relationships/hdphoto" Target="../media/hdphoto2.wdp"/><Relationship Id="rId5" Type="http://schemas.openxmlformats.org/officeDocument/2006/relationships/image" Target="../media/image4.png"/><Relationship Id="rId10" Type="http://schemas.openxmlformats.org/officeDocument/2006/relationships/image" Target="../media/image5.png"/><Relationship Id="rId4" Type="http://schemas.openxmlformats.org/officeDocument/2006/relationships/notesSlide" Target="../notesSlides/notesSlide17.xml"/><Relationship Id="rId9"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microsoft.com/office/2007/relationships/media" Target="../media/media39.m4a"/><Relationship Id="rId7" Type="http://schemas.openxmlformats.org/officeDocument/2006/relationships/image" Target="../media/image5.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notesSlide" Target="../notesSlides/notesSlide18.xml"/><Relationship Id="rId5" Type="http://schemas.openxmlformats.org/officeDocument/2006/relationships/slideLayout" Target="../slideLayouts/slideLayout2.xml"/><Relationship Id="rId4" Type="http://schemas.openxmlformats.org/officeDocument/2006/relationships/audio" Target="../media/media39.m4a"/></Relationships>
</file>

<file path=ppt/slides/_rels/slide34.xml.rels><?xml version="1.0" encoding="UTF-8" standalone="yes"?>
<Relationships xmlns="http://schemas.openxmlformats.org/package/2006/relationships"><Relationship Id="rId8" Type="http://schemas.openxmlformats.org/officeDocument/2006/relationships/diagramQuickStyle" Target="../diagrams/quickStyle24.xml"/><Relationship Id="rId3" Type="http://schemas.openxmlformats.org/officeDocument/2006/relationships/slideLayout" Target="../slideLayouts/slideLayout2.xml"/><Relationship Id="rId7" Type="http://schemas.openxmlformats.org/officeDocument/2006/relationships/diagramLayout" Target="../diagrams/layout24.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Data" Target="../diagrams/data24.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24.xml"/><Relationship Id="rId4" Type="http://schemas.openxmlformats.org/officeDocument/2006/relationships/image" Target="../media/image4.png"/><Relationship Id="rId9" Type="http://schemas.openxmlformats.org/officeDocument/2006/relationships/diagramColors" Target="../diagrams/colors24.xml"/></Relationships>
</file>

<file path=ppt/slides/_rels/slide35.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slideLayout" Target="../slideLayouts/slideLayout2.xml"/><Relationship Id="rId7" Type="http://schemas.openxmlformats.org/officeDocument/2006/relationships/diagramColors" Target="../diagrams/colors25.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 Id="rId9" Type="http://schemas.openxmlformats.org/officeDocument/2006/relationships/image" Target="../media/image5.png"/></Relationships>
</file>

<file path=ppt/slides/_rels/slide36.xml.rels><?xml version="1.0" encoding="UTF-8" standalone="yes"?>
<Relationships xmlns="http://schemas.openxmlformats.org/package/2006/relationships"><Relationship Id="rId8" Type="http://schemas.openxmlformats.org/officeDocument/2006/relationships/diagramLayout" Target="../diagrams/layout26.xml"/><Relationship Id="rId3" Type="http://schemas.openxmlformats.org/officeDocument/2006/relationships/slideLayout" Target="../slideLayouts/slideLayout2.xml"/><Relationship Id="rId7" Type="http://schemas.openxmlformats.org/officeDocument/2006/relationships/diagramData" Target="../diagrams/data26.xml"/><Relationship Id="rId12" Type="http://schemas.openxmlformats.org/officeDocument/2006/relationships/image" Target="../media/image5.png"/><Relationship Id="rId2" Type="http://schemas.openxmlformats.org/officeDocument/2006/relationships/audio" Target="../media/media42.m4a"/><Relationship Id="rId1" Type="http://schemas.microsoft.com/office/2007/relationships/media" Target="../media/media42.m4a"/><Relationship Id="rId6" Type="http://schemas.microsoft.com/office/2007/relationships/hdphoto" Target="../media/hdphoto2.wdp"/><Relationship Id="rId11" Type="http://schemas.microsoft.com/office/2007/relationships/diagramDrawing" Target="../diagrams/drawing26.xml"/><Relationship Id="rId5" Type="http://schemas.openxmlformats.org/officeDocument/2006/relationships/image" Target="../media/image4.png"/><Relationship Id="rId10" Type="http://schemas.openxmlformats.org/officeDocument/2006/relationships/diagramColors" Target="../diagrams/colors26.xml"/><Relationship Id="rId4" Type="http://schemas.openxmlformats.org/officeDocument/2006/relationships/notesSlide" Target="../notesSlides/notesSlide19.xml"/><Relationship Id="rId9" Type="http://schemas.openxmlformats.org/officeDocument/2006/relationships/diagramQuickStyle" Target="../diagrams/quickStyle26.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27.xml"/><Relationship Id="rId3" Type="http://schemas.openxmlformats.org/officeDocument/2006/relationships/slideLayout" Target="../slideLayouts/slideLayout2.xml"/><Relationship Id="rId7" Type="http://schemas.openxmlformats.org/officeDocument/2006/relationships/diagramQuickStyle" Target="../diagrams/quickStyle27.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Layout" Target="../diagrams/layout27.xml"/><Relationship Id="rId5" Type="http://schemas.openxmlformats.org/officeDocument/2006/relationships/diagramData" Target="../diagrams/data27.xml"/><Relationship Id="rId10" Type="http://schemas.openxmlformats.org/officeDocument/2006/relationships/image" Target="../media/image5.png"/><Relationship Id="rId4" Type="http://schemas.openxmlformats.org/officeDocument/2006/relationships/notesSlide" Target="../notesSlides/notesSlide20.xml"/><Relationship Id="rId9" Type="http://schemas.microsoft.com/office/2007/relationships/diagramDrawing" Target="../diagrams/drawing2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3E54C-FEEE-03B4-24E6-E5EE00DB9A20}"/>
              </a:ext>
            </a:extLst>
          </p:cNvPr>
          <p:cNvSpPr>
            <a:spLocks noGrp="1"/>
          </p:cNvSpPr>
          <p:nvPr>
            <p:ph type="ctrTitle"/>
          </p:nvPr>
        </p:nvSpPr>
        <p:spPr/>
        <p:txBody>
          <a:bodyPr/>
          <a:lstStyle/>
          <a:p>
            <a:pPr algn="ctr"/>
            <a:r>
              <a:rPr lang="en-GB" sz="8000" i="1" u="sng" dirty="0"/>
              <a:t>Unfair terms</a:t>
            </a:r>
          </a:p>
        </p:txBody>
      </p:sp>
      <p:sp>
        <p:nvSpPr>
          <p:cNvPr id="3" name="Subtitle 2">
            <a:extLst>
              <a:ext uri="{FF2B5EF4-FFF2-40B4-BE49-F238E27FC236}">
                <a16:creationId xmlns:a16="http://schemas.microsoft.com/office/drawing/2014/main" id="{3EB5A042-B01E-9E1D-6CFF-F719620BF426}"/>
              </a:ext>
            </a:extLst>
          </p:cNvPr>
          <p:cNvSpPr>
            <a:spLocks noGrp="1"/>
          </p:cNvSpPr>
          <p:nvPr>
            <p:ph type="subTitle" idx="1"/>
          </p:nvPr>
        </p:nvSpPr>
        <p:spPr/>
        <p:txBody>
          <a:bodyPr/>
          <a:lstStyle/>
          <a:p>
            <a:r>
              <a:rPr lang="en-GB" dirty="0"/>
              <a:t>By Zita Draper </a:t>
            </a:r>
          </a:p>
        </p:txBody>
      </p:sp>
      <p:pic>
        <p:nvPicPr>
          <p:cNvPr id="4" name="Recorded Sound">
            <a:hlinkClick r:id="" action="ppaction://media"/>
            <a:extLst>
              <a:ext uri="{FF2B5EF4-FFF2-40B4-BE49-F238E27FC236}">
                <a16:creationId xmlns:a16="http://schemas.microsoft.com/office/drawing/2014/main" id="{4E9C7CA7-8178-ADB2-C579-0182519A68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2034" y="5797826"/>
            <a:ext cx="844826" cy="844826"/>
          </a:xfrm>
          <a:prstGeom prst="rect">
            <a:avLst/>
          </a:prstGeom>
        </p:spPr>
      </p:pic>
    </p:spTree>
    <p:extLst>
      <p:ext uri="{BB962C8B-B14F-4D97-AF65-F5344CB8AC3E}">
        <p14:creationId xmlns:p14="http://schemas.microsoft.com/office/powerpoint/2010/main" val="3195856154"/>
      </p:ext>
    </p:extLst>
  </p:cSld>
  <p:clrMapOvr>
    <a:masterClrMapping/>
  </p:clrMapOvr>
  <mc:AlternateContent xmlns:mc="http://schemas.openxmlformats.org/markup-compatibility/2006" xmlns:p14="http://schemas.microsoft.com/office/powerpoint/2010/main">
    <mc:Choice Requires="p14">
      <p:transition spd="slow" p14:dur="2000" advTm="3689"/>
    </mc:Choice>
    <mc:Fallback xmlns="">
      <p:transition spd="slow" advTm="3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B804-77E9-75B7-5B42-ED8E54A82A27}"/>
              </a:ext>
            </a:extLst>
          </p:cNvPr>
          <p:cNvSpPr>
            <a:spLocks noGrp="1"/>
          </p:cNvSpPr>
          <p:nvPr>
            <p:ph type="title"/>
          </p:nvPr>
        </p:nvSpPr>
        <p:spPr>
          <a:xfrm>
            <a:off x="1069848" y="484632"/>
            <a:ext cx="10058400" cy="1609344"/>
          </a:xfrm>
        </p:spPr>
        <p:txBody>
          <a:bodyPr>
            <a:normAutofit/>
          </a:bodyPr>
          <a:lstStyle/>
          <a:p>
            <a:pPr algn="ctr"/>
            <a:r>
              <a:rPr lang="en-GB" sz="6000" i="1" u="sng" dirty="0"/>
              <a:t>Contents</a:t>
            </a:r>
          </a:p>
        </p:txBody>
      </p:sp>
      <p:sp>
        <p:nvSpPr>
          <p:cNvPr id="10" name="Rectangle 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F083ED-B648-E514-C879-3A2F446E0200}"/>
              </a:ext>
            </a:extLst>
          </p:cNvPr>
          <p:cNvGraphicFramePr>
            <a:graphicFrameLocks noGrp="1"/>
          </p:cNvGraphicFramePr>
          <p:nvPr>
            <p:ph idx="1"/>
            <p:extLst>
              <p:ext uri="{D42A27DB-BD31-4B8C-83A1-F6EECF244321}">
                <p14:modId xmlns:p14="http://schemas.microsoft.com/office/powerpoint/2010/main" val="1151485101"/>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9BA526C-4909-D38D-57E3-4F560B7D8F8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2277" y="5791200"/>
            <a:ext cx="911087" cy="911087"/>
          </a:xfrm>
          <a:prstGeom prst="rect">
            <a:avLst/>
          </a:prstGeom>
        </p:spPr>
      </p:pic>
    </p:spTree>
    <p:extLst>
      <p:ext uri="{BB962C8B-B14F-4D97-AF65-F5344CB8AC3E}">
        <p14:creationId xmlns:p14="http://schemas.microsoft.com/office/powerpoint/2010/main" val="2094002370"/>
      </p:ext>
    </p:extLst>
  </p:cSld>
  <p:clrMapOvr>
    <a:masterClrMapping/>
  </p:clrMapOvr>
  <mc:AlternateContent xmlns:mc="http://schemas.openxmlformats.org/markup-compatibility/2006" xmlns:p14="http://schemas.microsoft.com/office/powerpoint/2010/main">
    <mc:Choice Requires="p14">
      <p:transition spd="slow" p14:dur="2000" advTm="20935"/>
    </mc:Choice>
    <mc:Fallback xmlns="">
      <p:transition spd="slow" advTm="20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7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4A5F7-E86E-4FE4-A03D-3A5D4543AD58}"/>
              </a:ext>
            </a:extLst>
          </p:cNvPr>
          <p:cNvSpPr>
            <a:spLocks noGrp="1"/>
          </p:cNvSpPr>
          <p:nvPr>
            <p:ph type="title"/>
          </p:nvPr>
        </p:nvSpPr>
        <p:spPr/>
        <p:txBody>
          <a:bodyPr>
            <a:normAutofit/>
          </a:bodyPr>
          <a:lstStyle/>
          <a:p>
            <a:pPr algn="ctr"/>
            <a:r>
              <a:rPr lang="en-GB" sz="5400" i="1" u="sng" dirty="0"/>
              <a:t>Aims and learning objectives</a:t>
            </a:r>
          </a:p>
        </p:txBody>
      </p:sp>
      <p:graphicFrame>
        <p:nvGraphicFramePr>
          <p:cNvPr id="5" name="Content Placeholder 2">
            <a:extLst>
              <a:ext uri="{FF2B5EF4-FFF2-40B4-BE49-F238E27FC236}">
                <a16:creationId xmlns:a16="http://schemas.microsoft.com/office/drawing/2014/main" id="{D6B716DC-5C22-02C1-D794-8C2D20F5A697}"/>
              </a:ext>
            </a:extLst>
          </p:cNvPr>
          <p:cNvGraphicFramePr>
            <a:graphicFrameLocks noGrp="1"/>
          </p:cNvGraphicFramePr>
          <p:nvPr>
            <p:ph idx="1"/>
            <p:extLst>
              <p:ext uri="{D42A27DB-BD31-4B8C-83A1-F6EECF244321}">
                <p14:modId xmlns:p14="http://schemas.microsoft.com/office/powerpoint/2010/main" val="3248486001"/>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D18A687-F636-F55C-81C0-081EAD7897C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5773" y="5625548"/>
            <a:ext cx="1043609" cy="1043609"/>
          </a:xfrm>
          <a:prstGeom prst="rect">
            <a:avLst/>
          </a:prstGeom>
        </p:spPr>
      </p:pic>
    </p:spTree>
    <p:extLst>
      <p:ext uri="{BB962C8B-B14F-4D97-AF65-F5344CB8AC3E}">
        <p14:creationId xmlns:p14="http://schemas.microsoft.com/office/powerpoint/2010/main" val="3891224834"/>
      </p:ext>
    </p:extLst>
  </p:cSld>
  <p:clrMapOvr>
    <a:masterClrMapping/>
  </p:clrMapOvr>
  <mc:AlternateContent xmlns:mc="http://schemas.openxmlformats.org/markup-compatibility/2006" xmlns:p14="http://schemas.microsoft.com/office/powerpoint/2010/main">
    <mc:Choice Requires="p14">
      <p:transition spd="slow" p14:dur="2000" advTm="15033"/>
    </mc:Choice>
    <mc:Fallback xmlns="">
      <p:transition spd="slow" advTm="15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5" name="Group 2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27" name="Oval 2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9" name="Rectangle 2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638C233B-6793-56B7-589C-349092693225}"/>
              </a:ext>
            </a:extLst>
          </p:cNvPr>
          <p:cNvPicPr>
            <a:picLocks noChangeAspect="1"/>
          </p:cNvPicPr>
          <p:nvPr/>
        </p:nvPicPr>
        <p:blipFill rotWithShape="1">
          <a:blip r:embed="rId9"/>
          <a:srcRect t="1447" r="9091" b="21945"/>
          <a:stretch/>
        </p:blipFill>
        <p:spPr>
          <a:xfrm>
            <a:off x="20" y="10"/>
            <a:ext cx="12191980" cy="6857989"/>
          </a:xfrm>
          <a:prstGeom prst="rect">
            <a:avLst/>
          </a:prstGeom>
        </p:spPr>
      </p:pic>
      <p:sp>
        <p:nvSpPr>
          <p:cNvPr id="31" name="Rectangle 30">
            <a:extLst>
              <a:ext uri="{FF2B5EF4-FFF2-40B4-BE49-F238E27FC236}">
                <a16:creationId xmlns:a16="http://schemas.microsoft.com/office/drawing/2014/main" id="{55BE2824-A619-43D4-8CEE-814E76EAC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blipFill dpi="0" rotWithShape="1">
            <a:blip r:embed="rId10">
              <a:alphaModFix amt="17000"/>
              <a:duotone>
                <a:schemeClr val="accent1">
                  <a:shade val="45000"/>
                  <a:satMod val="135000"/>
                </a:schemeClr>
                <a:prstClr val="white"/>
              </a:duotone>
              <a:extLst>
                <a:ext uri="{BEBA8EAE-BF5A-486C-A8C5-ECC9F3942E4B}">
                  <a14:imgProps xmlns:a14="http://schemas.microsoft.com/office/drawing/2010/main">
                    <a14:imgLayer r:embed="rId6">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F757314-8028-429F-A691-15514DF11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531684"/>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CFB0F09-9A6D-4393-94DE-D19BB32F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669517"/>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1A8FF86-3729-44D9-9029-E0816A7E2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484434"/>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924F705-30C0-4ED8-9364-62609FAD44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5253661"/>
            <a:ext cx="1080904" cy="1080902"/>
            <a:chOff x="9685338" y="4460675"/>
            <a:chExt cx="1080904" cy="1080902"/>
          </a:xfrm>
        </p:grpSpPr>
        <p:sp>
          <p:nvSpPr>
            <p:cNvPr id="40" name="Oval 39">
              <a:extLst>
                <a:ext uri="{FF2B5EF4-FFF2-40B4-BE49-F238E27FC236}">
                  <a16:creationId xmlns:a16="http://schemas.microsoft.com/office/drawing/2014/main" id="{2011EC6B-5921-4E83-802A-C8EDBFF94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A6591F3A-6CC6-475E-B681-19B2E17DC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E4052FB-E389-18A4-DA57-5AA364CB6A27}"/>
              </a:ext>
            </a:extLst>
          </p:cNvPr>
          <p:cNvSpPr>
            <a:spLocks noGrp="1"/>
          </p:cNvSpPr>
          <p:nvPr>
            <p:ph type="title"/>
          </p:nvPr>
        </p:nvSpPr>
        <p:spPr>
          <a:xfrm>
            <a:off x="1051560" y="2612367"/>
            <a:ext cx="9966960" cy="3017156"/>
          </a:xfrm>
        </p:spPr>
        <p:txBody>
          <a:bodyPr vert="horz" lIns="91440" tIns="45720" rIns="91440" bIns="45720" rtlCol="0" anchor="ctr">
            <a:normAutofit/>
          </a:bodyPr>
          <a:lstStyle/>
          <a:p>
            <a:pPr>
              <a:lnSpc>
                <a:spcPct val="80000"/>
              </a:lnSpc>
            </a:pPr>
            <a:r>
              <a:rPr lang="en-US" sz="9600" i="1" u="sng" cap="all">
                <a:blipFill dpi="0" rotWithShape="1">
                  <a:blip r:embed="rId7"/>
                  <a:srcRect/>
                  <a:tile tx="6350" ty="-127000" sx="65000" sy="64000" flip="none" algn="tl"/>
                </a:blipFill>
              </a:rPr>
              <a:t>Exclusion clause </a:t>
            </a:r>
          </a:p>
        </p:txBody>
      </p:sp>
      <p:pic>
        <p:nvPicPr>
          <p:cNvPr id="3" name="Recorded Sound">
            <a:hlinkClick r:id="" action="ppaction://media"/>
            <a:extLst>
              <a:ext uri="{FF2B5EF4-FFF2-40B4-BE49-F238E27FC236}">
                <a16:creationId xmlns:a16="http://schemas.microsoft.com/office/drawing/2014/main" id="{AAFBC018-C26D-23F6-17C6-1256901CA13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11285" y="5361751"/>
            <a:ext cx="1125212" cy="1125212"/>
          </a:xfrm>
          <a:prstGeom prst="rect">
            <a:avLst/>
          </a:prstGeom>
        </p:spPr>
      </p:pic>
    </p:spTree>
    <p:extLst>
      <p:ext uri="{BB962C8B-B14F-4D97-AF65-F5344CB8AC3E}">
        <p14:creationId xmlns:p14="http://schemas.microsoft.com/office/powerpoint/2010/main" val="827355340"/>
      </p:ext>
    </p:extLst>
  </p:cSld>
  <p:clrMapOvr>
    <a:masterClrMapping/>
  </p:clrMapOvr>
  <mc:AlternateContent xmlns:mc="http://schemas.openxmlformats.org/markup-compatibility/2006" xmlns:p14="http://schemas.microsoft.com/office/powerpoint/2010/main">
    <mc:Choice Requires="p14">
      <p:transition spd="slow" p14:dur="2000" advTm="20986"/>
    </mc:Choice>
    <mc:Fallback xmlns="">
      <p:transition spd="slow" advTm="2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960"/>
                            </p:stCondLst>
                            <p:childTnLst>
                              <p:par>
                                <p:cTn id="9" presetID="1" presetClass="mediacall" presetSubtype="0" fill="hold" nodeType="afterEffect">
                                  <p:stCondLst>
                                    <p:cond delay="0"/>
                                  </p:stCondLst>
                                  <p:childTnLst>
                                    <p:cmd type="call" cmd="playFrom(0.0)">
                                      <p:cBhvr>
                                        <p:cTn id="10" dur="140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96E21-BF96-B192-6DB5-B29023965A34}"/>
              </a:ext>
            </a:extLst>
          </p:cNvPr>
          <p:cNvSpPr>
            <a:spLocks noGrp="1"/>
          </p:cNvSpPr>
          <p:nvPr>
            <p:ph type="title"/>
          </p:nvPr>
        </p:nvSpPr>
        <p:spPr>
          <a:xfrm>
            <a:off x="7966129" y="639763"/>
            <a:ext cx="4225870" cy="5177377"/>
          </a:xfrm>
          <a:ln>
            <a:noFill/>
          </a:ln>
        </p:spPr>
        <p:txBody>
          <a:bodyPr>
            <a:normAutofit/>
          </a:bodyPr>
          <a:lstStyle/>
          <a:p>
            <a:r>
              <a:rPr lang="en-GB" sz="5400" i="1" u="sng" dirty="0"/>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29C807C1-C997-2A2D-E1EC-511AF4EB59A2}"/>
              </a:ext>
            </a:extLst>
          </p:cNvPr>
          <p:cNvGraphicFramePr>
            <a:graphicFrameLocks noGrp="1"/>
          </p:cNvGraphicFramePr>
          <p:nvPr>
            <p:ph idx="1"/>
            <p:extLst>
              <p:ext uri="{D42A27DB-BD31-4B8C-83A1-F6EECF244321}">
                <p14:modId xmlns:p14="http://schemas.microsoft.com/office/powerpoint/2010/main" val="1523136926"/>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EEDC5C56-7039-D154-684E-CFDAD3325BE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7350835" y="5671226"/>
            <a:ext cx="923233" cy="923233"/>
          </a:xfrm>
          <a:prstGeom prst="rect">
            <a:avLst/>
          </a:prstGeom>
        </p:spPr>
      </p:pic>
    </p:spTree>
    <p:extLst>
      <p:ext uri="{BB962C8B-B14F-4D97-AF65-F5344CB8AC3E}">
        <p14:creationId xmlns:p14="http://schemas.microsoft.com/office/powerpoint/2010/main" val="3347244459"/>
      </p:ext>
    </p:extLst>
  </p:cSld>
  <p:clrMapOvr>
    <a:masterClrMapping/>
  </p:clrMapOvr>
  <mc:AlternateContent xmlns:mc="http://schemas.openxmlformats.org/markup-compatibility/2006" xmlns:p14="http://schemas.microsoft.com/office/powerpoint/2010/main">
    <mc:Choice Requires="p14">
      <p:transition spd="slow" p14:dur="2000" advTm="23000"/>
    </mc:Choice>
    <mc:Fallback xmlns="">
      <p:transition spd="slow" advTm="2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3DCED7F-52DA-3B9D-3F24-C41807EF016E}"/>
              </a:ext>
            </a:extLst>
          </p:cNvPr>
          <p:cNvSpPr>
            <a:spLocks noGrp="1"/>
          </p:cNvSpPr>
          <p:nvPr>
            <p:ph type="title"/>
          </p:nvPr>
        </p:nvSpPr>
        <p:spPr/>
        <p:txBody>
          <a:bodyPr>
            <a:normAutofit/>
          </a:bodyPr>
          <a:lstStyle/>
          <a:p>
            <a:pPr algn="ctr"/>
            <a:r>
              <a:rPr lang="en-GB" sz="5400" i="1" u="sng" dirty="0"/>
              <a:t>Incorporation </a:t>
            </a:r>
          </a:p>
        </p:txBody>
      </p:sp>
      <p:graphicFrame>
        <p:nvGraphicFramePr>
          <p:cNvPr id="9" name="Content Placeholder 6">
            <a:extLst>
              <a:ext uri="{FF2B5EF4-FFF2-40B4-BE49-F238E27FC236}">
                <a16:creationId xmlns:a16="http://schemas.microsoft.com/office/drawing/2014/main" id="{E120F681-368F-1536-5E71-0E6B6743803F}"/>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E628EF82-3103-7098-C541-6E5A8FE4B68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143999" y="5666874"/>
            <a:ext cx="1003273" cy="1003273"/>
          </a:xfrm>
          <a:prstGeom prst="rect">
            <a:avLst/>
          </a:prstGeom>
        </p:spPr>
      </p:pic>
    </p:spTree>
    <p:extLst>
      <p:ext uri="{BB962C8B-B14F-4D97-AF65-F5344CB8AC3E}">
        <p14:creationId xmlns:p14="http://schemas.microsoft.com/office/powerpoint/2010/main" val="1112241247"/>
      </p:ext>
    </p:extLst>
  </p:cSld>
  <p:clrMapOvr>
    <a:masterClrMapping/>
  </p:clrMapOvr>
  <mc:AlternateContent xmlns:mc="http://schemas.openxmlformats.org/markup-compatibility/2006" xmlns:p14="http://schemas.microsoft.com/office/powerpoint/2010/main">
    <mc:Choice Requires="p14">
      <p:transition spd="slow" p14:dur="2000" advTm="18472"/>
    </mc:Choice>
    <mc:Fallback xmlns="">
      <p:transition spd="slow" advTm="18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9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670E-E7D9-EBD1-C7A8-D29AE689D0CC}"/>
              </a:ext>
            </a:extLst>
          </p:cNvPr>
          <p:cNvSpPr>
            <a:spLocks noGrp="1"/>
          </p:cNvSpPr>
          <p:nvPr>
            <p:ph type="title"/>
          </p:nvPr>
        </p:nvSpPr>
        <p:spPr/>
        <p:txBody>
          <a:bodyPr>
            <a:normAutofit/>
          </a:bodyPr>
          <a:lstStyle/>
          <a:p>
            <a:pPr algn="ctr"/>
            <a:r>
              <a:rPr lang="en-GB" sz="5400" i="1" u="sng" dirty="0"/>
              <a:t>How can a term be incorporated?</a:t>
            </a:r>
          </a:p>
        </p:txBody>
      </p:sp>
      <p:sp>
        <p:nvSpPr>
          <p:cNvPr id="3" name="Content Placeholder 2">
            <a:extLst>
              <a:ext uri="{FF2B5EF4-FFF2-40B4-BE49-F238E27FC236}">
                <a16:creationId xmlns:a16="http://schemas.microsoft.com/office/drawing/2014/main" id="{D799D413-9175-BE0B-B491-4C2B37FB7D4E}"/>
              </a:ext>
            </a:extLst>
          </p:cNvPr>
          <p:cNvSpPr>
            <a:spLocks noGrp="1"/>
          </p:cNvSpPr>
          <p:nvPr>
            <p:ph idx="1"/>
          </p:nvPr>
        </p:nvSpPr>
        <p:spPr/>
        <p:txBody>
          <a:bodyPr/>
          <a:lstStyle/>
          <a:p>
            <a:r>
              <a:rPr lang="en-GB" dirty="0"/>
              <a:t>Signature – If you sign a contract, we expect that you have read it. This is why it is important to read the small print. </a:t>
            </a:r>
          </a:p>
          <a:p>
            <a:endParaRPr lang="en-GB" dirty="0"/>
          </a:p>
          <a:p>
            <a:r>
              <a:rPr lang="en-GB" dirty="0"/>
              <a:t>Key case; L’estrange v Graucob [1934] </a:t>
            </a:r>
          </a:p>
        </p:txBody>
      </p:sp>
      <p:pic>
        <p:nvPicPr>
          <p:cNvPr id="4" name="Recorded Sound">
            <a:hlinkClick r:id="" action="ppaction://media"/>
            <a:extLst>
              <a:ext uri="{FF2B5EF4-FFF2-40B4-BE49-F238E27FC236}">
                <a16:creationId xmlns:a16="http://schemas.microsoft.com/office/drawing/2014/main" id="{5307B178-31E2-1214-9A9B-2B2AB0B9D3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4537" y="5690937"/>
            <a:ext cx="898358" cy="898358"/>
          </a:xfrm>
          <a:prstGeom prst="rect">
            <a:avLst/>
          </a:prstGeom>
        </p:spPr>
      </p:pic>
    </p:spTree>
    <p:extLst>
      <p:ext uri="{BB962C8B-B14F-4D97-AF65-F5344CB8AC3E}">
        <p14:creationId xmlns:p14="http://schemas.microsoft.com/office/powerpoint/2010/main" val="3708700536"/>
      </p:ext>
    </p:extLst>
  </p:cSld>
  <p:clrMapOvr>
    <a:masterClrMapping/>
  </p:clrMapOvr>
  <mc:AlternateContent xmlns:mc="http://schemas.openxmlformats.org/markup-compatibility/2006" xmlns:p14="http://schemas.microsoft.com/office/powerpoint/2010/main">
    <mc:Choice Requires="p14">
      <p:transition spd="slow" p14:dur="2000" advTm="29648"/>
    </mc:Choice>
    <mc:Fallback xmlns="">
      <p:transition spd="slow" advTm="29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9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FC8B1-AF7E-52CB-D84D-4B5CBF3113C9}"/>
              </a:ext>
            </a:extLst>
          </p:cNvPr>
          <p:cNvSpPr>
            <a:spLocks noGrp="1"/>
          </p:cNvSpPr>
          <p:nvPr>
            <p:ph type="title"/>
          </p:nvPr>
        </p:nvSpPr>
        <p:spPr/>
        <p:txBody>
          <a:bodyPr>
            <a:normAutofit/>
          </a:bodyPr>
          <a:lstStyle/>
          <a:p>
            <a:pPr algn="ctr"/>
            <a:r>
              <a:rPr lang="en-GB" sz="6000" i="1" u="sng" dirty="0"/>
              <a:t>Notice</a:t>
            </a:r>
          </a:p>
        </p:txBody>
      </p:sp>
      <p:graphicFrame>
        <p:nvGraphicFramePr>
          <p:cNvPr id="5" name="Content Placeholder 2">
            <a:extLst>
              <a:ext uri="{FF2B5EF4-FFF2-40B4-BE49-F238E27FC236}">
                <a16:creationId xmlns:a16="http://schemas.microsoft.com/office/drawing/2014/main" id="{3658AB5B-BFF3-4395-CDE3-B9D94DF61C1D}"/>
              </a:ext>
            </a:extLst>
          </p:cNvPr>
          <p:cNvGraphicFramePr>
            <a:graphicFrameLocks noGrp="1"/>
          </p:cNvGraphicFramePr>
          <p:nvPr>
            <p:ph idx="1"/>
            <p:extLst>
              <p:ext uri="{D42A27DB-BD31-4B8C-83A1-F6EECF244321}">
                <p14:modId xmlns:p14="http://schemas.microsoft.com/office/powerpoint/2010/main" val="3235102125"/>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74232C4-D4E3-C428-8855-CD5F4DD5828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0789" y="5847347"/>
            <a:ext cx="766011" cy="766011"/>
          </a:xfrm>
          <a:prstGeom prst="rect">
            <a:avLst/>
          </a:prstGeom>
        </p:spPr>
      </p:pic>
    </p:spTree>
    <p:extLst>
      <p:ext uri="{BB962C8B-B14F-4D97-AF65-F5344CB8AC3E}">
        <p14:creationId xmlns:p14="http://schemas.microsoft.com/office/powerpoint/2010/main" val="485965014"/>
      </p:ext>
    </p:extLst>
  </p:cSld>
  <p:clrMapOvr>
    <a:masterClrMapping/>
  </p:clrMapOvr>
  <mc:AlternateContent xmlns:mc="http://schemas.openxmlformats.org/markup-compatibility/2006" xmlns:p14="http://schemas.microsoft.com/office/powerpoint/2010/main">
    <mc:Choice Requires="p14">
      <p:transition spd="slow" p14:dur="2000" advTm="64289"/>
    </mc:Choice>
    <mc:Fallback xmlns="">
      <p:transition spd="slow" advTm="64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1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85C93-FFB8-81EA-2CE2-F16B3107D121}"/>
              </a:ext>
            </a:extLst>
          </p:cNvPr>
          <p:cNvSpPr>
            <a:spLocks noGrp="1"/>
          </p:cNvSpPr>
          <p:nvPr>
            <p:ph type="title"/>
          </p:nvPr>
        </p:nvSpPr>
        <p:spPr/>
        <p:txBody>
          <a:bodyPr>
            <a:normAutofit/>
          </a:bodyPr>
          <a:lstStyle/>
          <a:p>
            <a:pPr algn="ctr"/>
            <a:r>
              <a:rPr lang="en-GB" i="1" u="sng" dirty="0"/>
              <a:t>How do we know if something is an exemption clause?</a:t>
            </a:r>
          </a:p>
        </p:txBody>
      </p:sp>
      <p:graphicFrame>
        <p:nvGraphicFramePr>
          <p:cNvPr id="5" name="Content Placeholder 2">
            <a:extLst>
              <a:ext uri="{FF2B5EF4-FFF2-40B4-BE49-F238E27FC236}">
                <a16:creationId xmlns:a16="http://schemas.microsoft.com/office/drawing/2014/main" id="{FDABF647-145E-B7D4-1C60-8DEE047ABB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BAEBDBA-075B-6734-A027-4A7880AE2DE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40630" y="5715000"/>
            <a:ext cx="946485" cy="946485"/>
          </a:xfrm>
          <a:prstGeom prst="rect">
            <a:avLst/>
          </a:prstGeom>
        </p:spPr>
      </p:pic>
    </p:spTree>
    <p:extLst>
      <p:ext uri="{BB962C8B-B14F-4D97-AF65-F5344CB8AC3E}">
        <p14:creationId xmlns:p14="http://schemas.microsoft.com/office/powerpoint/2010/main" val="3590434807"/>
      </p:ext>
    </p:extLst>
  </p:cSld>
  <p:clrMapOvr>
    <a:masterClrMapping/>
  </p:clrMapOvr>
  <mc:AlternateContent xmlns:mc="http://schemas.openxmlformats.org/markup-compatibility/2006" xmlns:p14="http://schemas.microsoft.com/office/powerpoint/2010/main">
    <mc:Choice Requires="p14">
      <p:transition spd="slow" p14:dur="2000" advTm="17904"/>
    </mc:Choice>
    <mc:Fallback xmlns="">
      <p:transition spd="slow" advTm="17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5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406B5-7036-A664-498D-1242C8A59DE4}"/>
              </a:ext>
            </a:extLst>
          </p:cNvPr>
          <p:cNvSpPr>
            <a:spLocks noGrp="1"/>
          </p:cNvSpPr>
          <p:nvPr>
            <p:ph type="title"/>
          </p:nvPr>
        </p:nvSpPr>
        <p:spPr/>
        <p:txBody>
          <a:bodyPr>
            <a:normAutofit/>
          </a:bodyPr>
          <a:lstStyle/>
          <a:p>
            <a:pPr algn="ctr"/>
            <a:r>
              <a:rPr lang="en-GB" sz="6600" i="1" u="sng" dirty="0"/>
              <a:t>Key case</a:t>
            </a:r>
          </a:p>
        </p:txBody>
      </p:sp>
      <p:graphicFrame>
        <p:nvGraphicFramePr>
          <p:cNvPr id="5" name="Content Placeholder 2">
            <a:extLst>
              <a:ext uri="{FF2B5EF4-FFF2-40B4-BE49-F238E27FC236}">
                <a16:creationId xmlns:a16="http://schemas.microsoft.com/office/drawing/2014/main" id="{7496F014-EFCC-8FBD-A1C3-4780C8CE17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A7B0EA0-EC57-E28B-AB40-A16FF9FCBC7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0472" y="5690937"/>
            <a:ext cx="786063" cy="786063"/>
          </a:xfrm>
          <a:prstGeom prst="rect">
            <a:avLst/>
          </a:prstGeom>
        </p:spPr>
      </p:pic>
    </p:spTree>
    <p:extLst>
      <p:ext uri="{BB962C8B-B14F-4D97-AF65-F5344CB8AC3E}">
        <p14:creationId xmlns:p14="http://schemas.microsoft.com/office/powerpoint/2010/main" val="3393305444"/>
      </p:ext>
    </p:extLst>
  </p:cSld>
  <p:clrMapOvr>
    <a:masterClrMapping/>
  </p:clrMapOvr>
  <mc:AlternateContent xmlns:mc="http://schemas.openxmlformats.org/markup-compatibility/2006" xmlns:p14="http://schemas.microsoft.com/office/powerpoint/2010/main">
    <mc:Choice Requires="p14">
      <p:transition spd="slow" p14:dur="2000" advTm="23318"/>
    </mc:Choice>
    <mc:Fallback xmlns="">
      <p:transition spd="slow" advTm="23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E11676-7BC4-64BB-5064-F69A3ECA6F00}"/>
              </a:ext>
            </a:extLst>
          </p:cNvPr>
          <p:cNvSpPr>
            <a:spLocks noGrp="1"/>
          </p:cNvSpPr>
          <p:nvPr>
            <p:ph type="title"/>
          </p:nvPr>
        </p:nvSpPr>
        <p:spPr>
          <a:xfrm>
            <a:off x="8479777" y="639763"/>
            <a:ext cx="3046073" cy="5177377"/>
          </a:xfrm>
          <a:ln>
            <a:noFill/>
          </a:ln>
        </p:spPr>
        <p:txBody>
          <a:bodyPr>
            <a:normAutofit/>
          </a:bodyPr>
          <a:lstStyle/>
          <a:p>
            <a:r>
              <a:rPr lang="en-GB" sz="4000" i="1" u="sng"/>
              <a:t>Continued </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ADBCCA0B-BAE0-39E1-F365-98E58274D76D}"/>
              </a:ext>
            </a:extLst>
          </p:cNvPr>
          <p:cNvGraphicFramePr>
            <a:graphicFrameLocks noGrp="1"/>
          </p:cNvGraphicFramePr>
          <p:nvPr>
            <p:ph idx="1"/>
            <p:extLst>
              <p:ext uri="{D42A27DB-BD31-4B8C-83A1-F6EECF244321}">
                <p14:modId xmlns:p14="http://schemas.microsoft.com/office/powerpoint/2010/main" val="409674766"/>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 name="Recorded Sound">
            <a:hlinkClick r:id="" action="ppaction://media"/>
            <a:extLst>
              <a:ext uri="{FF2B5EF4-FFF2-40B4-BE49-F238E27FC236}">
                <a16:creationId xmlns:a16="http://schemas.microsoft.com/office/drawing/2014/main" id="{AC2687A1-7CC9-4617-EFD9-2A416906C0F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468" y="5728568"/>
            <a:ext cx="917089" cy="917089"/>
          </a:xfrm>
          <a:prstGeom prst="rect">
            <a:avLst/>
          </a:prstGeom>
        </p:spPr>
      </p:pic>
    </p:spTree>
    <p:extLst>
      <p:ext uri="{BB962C8B-B14F-4D97-AF65-F5344CB8AC3E}">
        <p14:creationId xmlns:p14="http://schemas.microsoft.com/office/powerpoint/2010/main" val="2842145478"/>
      </p:ext>
    </p:extLst>
  </p:cSld>
  <p:clrMapOvr>
    <a:masterClrMapping/>
  </p:clrMapOvr>
  <mc:AlternateContent xmlns:mc="http://schemas.openxmlformats.org/markup-compatibility/2006" xmlns:p14="http://schemas.microsoft.com/office/powerpoint/2010/main">
    <mc:Choice Requires="p14">
      <p:transition spd="slow" p14:dur="2000" advTm="48742"/>
    </mc:Choice>
    <mc:Fallback xmlns="">
      <p:transition spd="slow" advTm="48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968DEA72-23AF-4AB1-3D84-7AB08183346A}"/>
              </a:ext>
            </a:extLst>
          </p:cNvPr>
          <p:cNvSpPr>
            <a:spLocks noGrp="1"/>
          </p:cNvSpPr>
          <p:nvPr>
            <p:ph type="title"/>
          </p:nvPr>
        </p:nvSpPr>
        <p:spPr>
          <a:xfrm>
            <a:off x="1490145" y="2376862"/>
            <a:ext cx="2640646" cy="2104273"/>
          </a:xfrm>
          <a:noFill/>
        </p:spPr>
        <p:txBody>
          <a:bodyPr>
            <a:normAutofit/>
          </a:bodyPr>
          <a:lstStyle/>
          <a:p>
            <a:pPr algn="ctr"/>
            <a:r>
              <a:rPr lang="en-GB" sz="3000" i="1" u="sng">
                <a:solidFill>
                  <a:srgbClr val="FFFFFF"/>
                </a:solidFill>
              </a:rPr>
              <a:t>Reasons for failure of an exemption clause</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D9487AD-D8BC-FE48-D6D4-173446A74A9D}"/>
              </a:ext>
            </a:extLst>
          </p:cNvPr>
          <p:cNvSpPr>
            <a:spLocks noGrp="1"/>
          </p:cNvSpPr>
          <p:nvPr>
            <p:ph idx="1"/>
          </p:nvPr>
        </p:nvSpPr>
        <p:spPr>
          <a:xfrm>
            <a:off x="5988307" y="877794"/>
            <a:ext cx="5142658" cy="5407212"/>
          </a:xfrm>
        </p:spPr>
        <p:txBody>
          <a:bodyPr anchor="ctr">
            <a:normAutofit/>
          </a:bodyPr>
          <a:lstStyle/>
          <a:p>
            <a:r>
              <a:rPr lang="en-GB" dirty="0"/>
              <a:t>Misrepresentation – existence or extent.</a:t>
            </a:r>
          </a:p>
          <a:p>
            <a:endParaRPr lang="en-GB" dirty="0"/>
          </a:p>
          <a:p>
            <a:r>
              <a:rPr lang="en-GB" dirty="0"/>
              <a:t>Misrepresentation will mean that a person will be unable to reply on the clause. </a:t>
            </a:r>
          </a:p>
          <a:p>
            <a:endParaRPr lang="en-GB" dirty="0"/>
          </a:p>
          <a:p>
            <a:r>
              <a:rPr lang="en-GB" dirty="0"/>
              <a:t>Key case; Curtis v Chemical Cleaning and Dyeing Co LTD [1951] – Misrepresented the terms. </a:t>
            </a:r>
          </a:p>
          <a:p>
            <a:pPr marL="0" indent="0">
              <a:buNone/>
            </a:pPr>
            <a:r>
              <a:rPr lang="en-GB" dirty="0"/>
              <a:t> </a:t>
            </a:r>
          </a:p>
        </p:txBody>
      </p:sp>
      <p:pic>
        <p:nvPicPr>
          <p:cNvPr id="4" name="Recorded Sound">
            <a:hlinkClick r:id="" action="ppaction://media"/>
            <a:extLst>
              <a:ext uri="{FF2B5EF4-FFF2-40B4-BE49-F238E27FC236}">
                <a16:creationId xmlns:a16="http://schemas.microsoft.com/office/drawing/2014/main" id="{B3711818-57AB-B199-28F9-5EB1FA27E70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04536" y="5386645"/>
            <a:ext cx="1167064" cy="1167064"/>
          </a:xfrm>
          <a:prstGeom prst="rect">
            <a:avLst/>
          </a:prstGeom>
        </p:spPr>
      </p:pic>
    </p:spTree>
    <p:extLst>
      <p:ext uri="{BB962C8B-B14F-4D97-AF65-F5344CB8AC3E}">
        <p14:creationId xmlns:p14="http://schemas.microsoft.com/office/powerpoint/2010/main" val="611306262"/>
      </p:ext>
    </p:extLst>
  </p:cSld>
  <p:clrMapOvr>
    <a:masterClrMapping/>
  </p:clrMapOvr>
  <mc:AlternateContent xmlns:mc="http://schemas.openxmlformats.org/markup-compatibility/2006" xmlns:p14="http://schemas.microsoft.com/office/powerpoint/2010/main">
    <mc:Choice Requires="p14">
      <p:transition spd="slow" p14:dur="2000" advTm="77794"/>
    </mc:Choice>
    <mc:Fallback xmlns="">
      <p:transition spd="slow" advTm="77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3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2C46-74F6-1D5A-2535-8C1146A7A021}"/>
              </a:ext>
            </a:extLst>
          </p:cNvPr>
          <p:cNvSpPr>
            <a:spLocks noGrp="1"/>
          </p:cNvSpPr>
          <p:nvPr>
            <p:ph type="title"/>
          </p:nvPr>
        </p:nvSpPr>
        <p:spPr/>
        <p:txBody>
          <a:bodyPr/>
          <a:lstStyle/>
          <a:p>
            <a:pPr algn="ctr"/>
            <a:r>
              <a:rPr lang="en-GB" i="1" u="sng" dirty="0"/>
              <a:t>Unfair Contract Terms Act 1977</a:t>
            </a:r>
          </a:p>
        </p:txBody>
      </p:sp>
      <p:graphicFrame>
        <p:nvGraphicFramePr>
          <p:cNvPr id="5" name="Content Placeholder 2">
            <a:extLst>
              <a:ext uri="{FF2B5EF4-FFF2-40B4-BE49-F238E27FC236}">
                <a16:creationId xmlns:a16="http://schemas.microsoft.com/office/drawing/2014/main" id="{CDDB5EC1-6DA7-97FB-9608-13EB661004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E2E7458-95BD-F7D5-2FE1-BAF30C420D43}"/>
              </a:ext>
            </a:extLst>
          </p:cNvPr>
          <p:cNvPicPr>
            <a:picLocks noChangeAspect="1"/>
          </p:cNvPicPr>
          <p:nvPr>
            <a:audioFile r:link="rId1"/>
            <p:extLst>
              <p:ext uri="{DAA4B4D4-6D71-4841-9C94-3DE7FCFB9230}">
                <p14:media xmlns:p14="http://schemas.microsoft.com/office/powerpoint/2010/main" r:embed="rId2">
                  <p14:trim st="23404"/>
                </p14:media>
              </p:ext>
            </p:extLst>
          </p:nvPr>
        </p:nvPicPr>
        <p:blipFill>
          <a:blip r:embed="rId10"/>
          <a:stretch>
            <a:fillRect/>
          </a:stretch>
        </p:blipFill>
        <p:spPr>
          <a:xfrm>
            <a:off x="281353" y="5785339"/>
            <a:ext cx="691661" cy="691661"/>
          </a:xfrm>
          <a:prstGeom prst="rect">
            <a:avLst/>
          </a:prstGeom>
        </p:spPr>
      </p:pic>
    </p:spTree>
    <p:extLst>
      <p:ext uri="{BB962C8B-B14F-4D97-AF65-F5344CB8AC3E}">
        <p14:creationId xmlns:p14="http://schemas.microsoft.com/office/powerpoint/2010/main" val="3148236851"/>
      </p:ext>
    </p:extLst>
  </p:cSld>
  <p:clrMapOvr>
    <a:masterClrMapping/>
  </p:clrMapOvr>
  <mc:AlternateContent xmlns:mc="http://schemas.openxmlformats.org/markup-compatibility/2006" xmlns:p14="http://schemas.microsoft.com/office/powerpoint/2010/main">
    <mc:Choice Requires="p14">
      <p:transition spd="slow" p14:dur="2000" advTm="40660"/>
    </mc:Choice>
    <mc:Fallback xmlns="">
      <p:transition spd="slow" advTm="40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0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31B2-A5DA-51B2-9122-B464BDE2E960}"/>
              </a:ext>
            </a:extLst>
          </p:cNvPr>
          <p:cNvSpPr>
            <a:spLocks noGrp="1"/>
          </p:cNvSpPr>
          <p:nvPr>
            <p:ph type="title"/>
          </p:nvPr>
        </p:nvSpPr>
        <p:spPr/>
        <p:txBody>
          <a:bodyPr/>
          <a:lstStyle/>
          <a:p>
            <a:pPr algn="ctr"/>
            <a:r>
              <a:rPr lang="en-GB" i="1" u="sng" dirty="0"/>
              <a:t>Legal Controls – UCTA 1977</a:t>
            </a:r>
          </a:p>
        </p:txBody>
      </p:sp>
      <p:graphicFrame>
        <p:nvGraphicFramePr>
          <p:cNvPr id="5" name="Content Placeholder 2">
            <a:extLst>
              <a:ext uri="{FF2B5EF4-FFF2-40B4-BE49-F238E27FC236}">
                <a16:creationId xmlns:a16="http://schemas.microsoft.com/office/drawing/2014/main" id="{1F8B23AA-3818-673A-7D6F-74AF0A83D5B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871411C-D15D-9CA2-14B5-00BE24895B1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99292" y="5720862"/>
            <a:ext cx="931984" cy="931984"/>
          </a:xfrm>
          <a:prstGeom prst="rect">
            <a:avLst/>
          </a:prstGeom>
        </p:spPr>
      </p:pic>
    </p:spTree>
    <p:extLst>
      <p:ext uri="{BB962C8B-B14F-4D97-AF65-F5344CB8AC3E}">
        <p14:creationId xmlns:p14="http://schemas.microsoft.com/office/powerpoint/2010/main" val="129377868"/>
      </p:ext>
    </p:extLst>
  </p:cSld>
  <p:clrMapOvr>
    <a:masterClrMapping/>
  </p:clrMapOvr>
  <mc:AlternateContent xmlns:mc="http://schemas.openxmlformats.org/markup-compatibility/2006" xmlns:p14="http://schemas.microsoft.com/office/powerpoint/2010/main">
    <mc:Choice Requires="p14">
      <p:transition spd="slow" p14:dur="2000" advTm="14247"/>
    </mc:Choice>
    <mc:Fallback xmlns="">
      <p:transition spd="slow" advTm="14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4A4E-C46B-5F00-D63A-2A26D05C8861}"/>
              </a:ext>
            </a:extLst>
          </p:cNvPr>
          <p:cNvSpPr>
            <a:spLocks noGrp="1"/>
          </p:cNvSpPr>
          <p:nvPr>
            <p:ph type="title"/>
          </p:nvPr>
        </p:nvSpPr>
        <p:spPr>
          <a:xfrm>
            <a:off x="1069848" y="484632"/>
            <a:ext cx="10058400" cy="1609344"/>
          </a:xfrm>
        </p:spPr>
        <p:txBody>
          <a:bodyPr>
            <a:normAutofit/>
          </a:bodyPr>
          <a:lstStyle/>
          <a:p>
            <a:pPr algn="ctr"/>
            <a:r>
              <a:rPr lang="en-GB" sz="8000" i="1" u="sng" dirty="0"/>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8C1D78-140A-90D6-D8CC-79B6C68D2BB8}"/>
              </a:ext>
            </a:extLst>
          </p:cNvPr>
          <p:cNvGraphicFramePr>
            <a:graphicFrameLocks noGrp="1"/>
          </p:cNvGraphicFramePr>
          <p:nvPr>
            <p:ph idx="1"/>
            <p:extLst>
              <p:ext uri="{D42A27DB-BD31-4B8C-83A1-F6EECF244321}">
                <p14:modId xmlns:p14="http://schemas.microsoft.com/office/powerpoint/2010/main" val="335482630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B881401-764E-285B-1E48-04296B66D9A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98585" y="5439508"/>
            <a:ext cx="1072662" cy="1072662"/>
          </a:xfrm>
          <a:prstGeom prst="rect">
            <a:avLst/>
          </a:prstGeom>
        </p:spPr>
      </p:pic>
    </p:spTree>
    <p:extLst>
      <p:ext uri="{BB962C8B-B14F-4D97-AF65-F5344CB8AC3E}">
        <p14:creationId xmlns:p14="http://schemas.microsoft.com/office/powerpoint/2010/main" val="162773426"/>
      </p:ext>
    </p:extLst>
  </p:cSld>
  <p:clrMapOvr>
    <a:masterClrMapping/>
  </p:clrMapOvr>
  <mc:AlternateContent xmlns:mc="http://schemas.openxmlformats.org/markup-compatibility/2006" xmlns:p14="http://schemas.microsoft.com/office/powerpoint/2010/main">
    <mc:Choice Requires="p14">
      <p:transition spd="slow" p14:dur="2000" advTm="14504"/>
    </mc:Choice>
    <mc:Fallback xmlns="">
      <p:transition spd="slow" advTm="14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6EB74-AFB1-5B41-3585-8BD01A0797BF}"/>
              </a:ext>
            </a:extLst>
          </p:cNvPr>
          <p:cNvSpPr>
            <a:spLocks noGrp="1"/>
          </p:cNvSpPr>
          <p:nvPr>
            <p:ph idx="1"/>
          </p:nvPr>
        </p:nvSpPr>
        <p:spPr>
          <a:xfrm>
            <a:off x="78059" y="245327"/>
            <a:ext cx="5363736" cy="6490010"/>
          </a:xfrm>
        </p:spPr>
        <p:txBody>
          <a:bodyPr>
            <a:normAutofit fontScale="77500" lnSpcReduction="20000"/>
          </a:bodyPr>
          <a:lstStyle/>
          <a:p>
            <a:r>
              <a:rPr lang="en-GB" sz="2800" dirty="0"/>
              <a:t>Under part 1;</a:t>
            </a:r>
          </a:p>
          <a:p>
            <a:endParaRPr lang="en-GB" sz="2800" dirty="0"/>
          </a:p>
          <a:p>
            <a:pPr algn="l"/>
            <a:r>
              <a:rPr lang="en-GB" sz="2800" b="1" i="0" dirty="0">
                <a:solidFill>
                  <a:srgbClr val="000000"/>
                </a:solidFill>
                <a:effectLst/>
                <a:latin typeface="arial" panose="020B0604020202020204" pitchFamily="34" charset="0"/>
              </a:rPr>
              <a:t>2Negligence liability.</a:t>
            </a:r>
          </a:p>
          <a:p>
            <a:pPr algn="l"/>
            <a:r>
              <a:rPr lang="en-GB" sz="2800" b="0" i="0" dirty="0">
                <a:solidFill>
                  <a:srgbClr val="1E1E1E"/>
                </a:solidFill>
                <a:effectLst/>
                <a:latin typeface="arial" panose="020B0604020202020204" pitchFamily="34" charset="0"/>
              </a:rPr>
              <a:t>(1)A person cannot by reference to any contract term or to a notice given to persons generally or to particular persons exclude or restrict his liability for death or personal injury resulting from negligence.</a:t>
            </a:r>
          </a:p>
          <a:p>
            <a:pPr algn="l"/>
            <a:r>
              <a:rPr lang="en-GB" sz="2800" b="0" i="0" dirty="0">
                <a:solidFill>
                  <a:srgbClr val="1E1E1E"/>
                </a:solidFill>
                <a:effectLst/>
                <a:latin typeface="arial" panose="020B0604020202020204" pitchFamily="34" charset="0"/>
              </a:rPr>
              <a:t>(2)In the case of other loss or damage, a person cannot so exclude or restrict his liability for negligence except in so far as the term or notice satisfies the </a:t>
            </a:r>
            <a:r>
              <a:rPr lang="en-GB" sz="2800" b="0" i="0" dirty="0">
                <a:solidFill>
                  <a:srgbClr val="1E1E1E"/>
                </a:solidFill>
                <a:effectLst/>
                <a:highlight>
                  <a:srgbClr val="FFFF00"/>
                </a:highlight>
                <a:latin typeface="arial" panose="020B0604020202020204" pitchFamily="34" charset="0"/>
              </a:rPr>
              <a:t>requirement of reasonableness. </a:t>
            </a:r>
          </a:p>
          <a:p>
            <a:pPr algn="l"/>
            <a:endParaRPr lang="en-GB" dirty="0">
              <a:solidFill>
                <a:srgbClr val="1E1E1E"/>
              </a:solidFill>
              <a:highlight>
                <a:srgbClr val="FFFF00"/>
              </a:highligh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marL="0" indent="0">
              <a:buNone/>
            </a:pPr>
            <a:endParaRPr lang="en-GB" dirty="0"/>
          </a:p>
          <a:p>
            <a:pPr marL="0" indent="0">
              <a:buNone/>
            </a:pPr>
            <a:r>
              <a:rPr lang="en-GB" dirty="0"/>
              <a:t> </a:t>
            </a:r>
          </a:p>
          <a:p>
            <a:endParaRPr lang="en-GB" dirty="0"/>
          </a:p>
          <a:p>
            <a:endParaRPr lang="en-GB" dirty="0"/>
          </a:p>
        </p:txBody>
      </p:sp>
      <p:sp>
        <p:nvSpPr>
          <p:cNvPr id="4" name="TextBox 3">
            <a:extLst>
              <a:ext uri="{FF2B5EF4-FFF2-40B4-BE49-F238E27FC236}">
                <a16:creationId xmlns:a16="http://schemas.microsoft.com/office/drawing/2014/main" id="{E57081A7-A618-A34E-3B55-6527E4E1C66D}"/>
              </a:ext>
            </a:extLst>
          </p:cNvPr>
          <p:cNvSpPr txBox="1"/>
          <p:nvPr/>
        </p:nvSpPr>
        <p:spPr>
          <a:xfrm>
            <a:off x="6177776" y="535259"/>
            <a:ext cx="5363736" cy="4524315"/>
          </a:xfrm>
          <a:prstGeom prst="rect">
            <a:avLst/>
          </a:prstGeom>
          <a:noFill/>
        </p:spPr>
        <p:txBody>
          <a:bodyPr wrap="square" rtlCol="0">
            <a:spAutoFit/>
          </a:bodyPr>
          <a:lstStyle/>
          <a:p>
            <a:r>
              <a:rPr lang="en-GB" dirty="0"/>
              <a:t>Defined under S1.1; </a:t>
            </a:r>
          </a:p>
          <a:p>
            <a:endParaRPr lang="en-GB" dirty="0"/>
          </a:p>
          <a:p>
            <a:pPr algn="l"/>
            <a:r>
              <a:rPr lang="en-GB" b="0" i="0" dirty="0">
                <a:solidFill>
                  <a:srgbClr val="1E1E1E"/>
                </a:solidFill>
                <a:effectLst/>
                <a:latin typeface="arial" panose="020B0604020202020204" pitchFamily="34" charset="0"/>
              </a:rPr>
              <a:t>(1)For the purposes of this Part of this Act, “negligence” means the breach—</a:t>
            </a:r>
          </a:p>
          <a:p>
            <a:pPr algn="l"/>
            <a:r>
              <a:rPr lang="en-GB" b="0" i="0" dirty="0">
                <a:solidFill>
                  <a:srgbClr val="1E1E1E"/>
                </a:solidFill>
                <a:effectLst/>
                <a:latin typeface="arial" panose="020B0604020202020204" pitchFamily="34" charset="0"/>
              </a:rPr>
              <a:t>(a)of any obligation, arising from the express or implied terms of a contract, to take reasonable care or exercise reasonable skill in the performance of the contract;</a:t>
            </a:r>
          </a:p>
          <a:p>
            <a:pPr algn="l"/>
            <a:r>
              <a:rPr lang="en-GB" b="0" i="0" dirty="0">
                <a:solidFill>
                  <a:srgbClr val="1E1E1E"/>
                </a:solidFill>
                <a:effectLst/>
                <a:latin typeface="arial" panose="020B0604020202020204" pitchFamily="34" charset="0"/>
              </a:rPr>
              <a:t>(b)of any common law duty to take reasonable care or exercise reasonable skill (but not any stricter duty);</a:t>
            </a:r>
          </a:p>
          <a:p>
            <a:pPr algn="l"/>
            <a:r>
              <a:rPr lang="en-GB" b="0" i="0" dirty="0">
                <a:solidFill>
                  <a:srgbClr val="1E1E1E"/>
                </a:solidFill>
                <a:effectLst/>
                <a:latin typeface="arial" panose="020B0604020202020204" pitchFamily="34" charset="0"/>
              </a:rPr>
              <a:t>(c)of the common duty of care imposed by the Occupiers’ Liability Act 1957</a:t>
            </a:r>
          </a:p>
          <a:p>
            <a:endParaRPr lang="en-GB" dirty="0"/>
          </a:p>
          <a:p>
            <a:endParaRPr lang="en-GB" dirty="0"/>
          </a:p>
          <a:p>
            <a:endParaRPr lang="en-GB" dirty="0"/>
          </a:p>
        </p:txBody>
      </p:sp>
      <p:pic>
        <p:nvPicPr>
          <p:cNvPr id="2" name="Recorded Sound">
            <a:hlinkClick r:id="" action="ppaction://media"/>
            <a:extLst>
              <a:ext uri="{FF2B5EF4-FFF2-40B4-BE49-F238E27FC236}">
                <a16:creationId xmlns:a16="http://schemas.microsoft.com/office/drawing/2014/main" id="{1FE727E2-042A-513D-35C9-D5B9FC2E85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397" y="5324565"/>
            <a:ext cx="1410772" cy="1410772"/>
          </a:xfrm>
          <a:prstGeom prst="rect">
            <a:avLst/>
          </a:prstGeom>
        </p:spPr>
      </p:pic>
    </p:spTree>
    <p:extLst>
      <p:ext uri="{BB962C8B-B14F-4D97-AF65-F5344CB8AC3E}">
        <p14:creationId xmlns:p14="http://schemas.microsoft.com/office/powerpoint/2010/main" val="2551887416"/>
      </p:ext>
    </p:extLst>
  </p:cSld>
  <p:clrMapOvr>
    <a:masterClrMapping/>
  </p:clrMapOvr>
  <mc:AlternateContent xmlns:mc="http://schemas.openxmlformats.org/markup-compatibility/2006" xmlns:p14="http://schemas.microsoft.com/office/powerpoint/2010/main">
    <mc:Choice Requires="p14">
      <p:transition spd="slow" p14:dur="2000" advTm="93392"/>
    </mc:Choice>
    <mc:Fallback xmlns="">
      <p:transition spd="slow" advTm="93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3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9A1CADA-6075-1FA8-5B4B-59224181E96C}"/>
              </a:ext>
            </a:extLst>
          </p:cNvPr>
          <p:cNvGraphicFramePr>
            <a:graphicFrameLocks noGrp="1"/>
          </p:cNvGraphicFramePr>
          <p:nvPr>
            <p:ph idx="1"/>
          </p:nvPr>
        </p:nvGraphicFramePr>
        <p:xfrm>
          <a:off x="178419" y="234176"/>
          <a:ext cx="11641873" cy="59380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E0E6F57F-4933-6762-1708-0B63489EDB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8418" y="5782335"/>
            <a:ext cx="993889" cy="993889"/>
          </a:xfrm>
          <a:prstGeom prst="rect">
            <a:avLst/>
          </a:prstGeom>
        </p:spPr>
      </p:pic>
    </p:spTree>
    <p:extLst>
      <p:ext uri="{BB962C8B-B14F-4D97-AF65-F5344CB8AC3E}">
        <p14:creationId xmlns:p14="http://schemas.microsoft.com/office/powerpoint/2010/main" val="539995229"/>
      </p:ext>
    </p:extLst>
  </p:cSld>
  <p:clrMapOvr>
    <a:masterClrMapping/>
  </p:clrMapOvr>
  <mc:AlternateContent xmlns:mc="http://schemas.openxmlformats.org/markup-compatibility/2006" xmlns:p14="http://schemas.microsoft.com/office/powerpoint/2010/main">
    <mc:Choice Requires="p14">
      <p:transition spd="slow" p14:dur="2000" advTm="75048"/>
    </mc:Choice>
    <mc:Fallback xmlns="">
      <p:transition spd="slow" advTm="75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F97B798-FD95-1C1B-4CE2-32A0AAC6DCA5}"/>
              </a:ext>
            </a:extLst>
          </p:cNvPr>
          <p:cNvGraphicFramePr>
            <a:graphicFrameLocks noGrp="1"/>
          </p:cNvGraphicFramePr>
          <p:nvPr>
            <p:ph idx="1"/>
            <p:extLst>
              <p:ext uri="{D42A27DB-BD31-4B8C-83A1-F6EECF244321}">
                <p14:modId xmlns:p14="http://schemas.microsoft.com/office/powerpoint/2010/main" val="1161277752"/>
              </p:ext>
            </p:extLst>
          </p:nvPr>
        </p:nvGraphicFramePr>
        <p:xfrm>
          <a:off x="189571" y="245327"/>
          <a:ext cx="11809141" cy="6423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91D2B9BF-2838-F335-0ACE-7AD35C26F51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9571" y="5849815"/>
            <a:ext cx="818614" cy="818614"/>
          </a:xfrm>
          <a:prstGeom prst="rect">
            <a:avLst/>
          </a:prstGeom>
        </p:spPr>
      </p:pic>
    </p:spTree>
    <p:extLst>
      <p:ext uri="{BB962C8B-B14F-4D97-AF65-F5344CB8AC3E}">
        <p14:creationId xmlns:p14="http://schemas.microsoft.com/office/powerpoint/2010/main" val="4210844999"/>
      </p:ext>
    </p:extLst>
  </p:cSld>
  <p:clrMapOvr>
    <a:masterClrMapping/>
  </p:clrMapOvr>
  <mc:AlternateContent xmlns:mc="http://schemas.openxmlformats.org/markup-compatibility/2006" xmlns:p14="http://schemas.microsoft.com/office/powerpoint/2010/main">
    <mc:Choice Requires="p14">
      <p:transition spd="slow" p14:dur="2000" advTm="72966"/>
    </mc:Choice>
    <mc:Fallback xmlns="">
      <p:transition spd="slow" advTm="72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55EE477-AD33-6ABD-DE56-8C20DA8868C2}"/>
              </a:ext>
            </a:extLst>
          </p:cNvPr>
          <p:cNvGraphicFramePr>
            <a:graphicFrameLocks noGrp="1"/>
          </p:cNvGraphicFramePr>
          <p:nvPr>
            <p:ph idx="1"/>
            <p:extLst>
              <p:ext uri="{D42A27DB-BD31-4B8C-83A1-F6EECF244321}">
                <p14:modId xmlns:p14="http://schemas.microsoft.com/office/powerpoint/2010/main" val="3639826214"/>
              </p:ext>
            </p:extLst>
          </p:nvPr>
        </p:nvGraphicFramePr>
        <p:xfrm>
          <a:off x="1069848" y="446049"/>
          <a:ext cx="10058400" cy="57261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0CDC879F-6245-6F2F-C074-9BD67D29CD3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99292" y="5480540"/>
            <a:ext cx="1195753" cy="1195753"/>
          </a:xfrm>
          <a:prstGeom prst="rect">
            <a:avLst/>
          </a:prstGeom>
        </p:spPr>
      </p:pic>
    </p:spTree>
    <p:extLst>
      <p:ext uri="{BB962C8B-B14F-4D97-AF65-F5344CB8AC3E}">
        <p14:creationId xmlns:p14="http://schemas.microsoft.com/office/powerpoint/2010/main" val="3241676636"/>
      </p:ext>
    </p:extLst>
  </p:cSld>
  <p:clrMapOvr>
    <a:masterClrMapping/>
  </p:clrMapOvr>
  <mc:AlternateContent xmlns:mc="http://schemas.openxmlformats.org/markup-compatibility/2006" xmlns:p14="http://schemas.microsoft.com/office/powerpoint/2010/main">
    <mc:Choice Requires="p14">
      <p:transition spd="slow" p14:dur="2000" advTm="79767"/>
    </mc:Choice>
    <mc:Fallback xmlns="">
      <p:transition spd="slow" advTm="79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663F1B0-D6FA-6D66-FB5E-1C168387CD93}"/>
              </a:ext>
            </a:extLst>
          </p:cNvPr>
          <p:cNvGraphicFramePr>
            <a:graphicFrameLocks noGrp="1"/>
          </p:cNvGraphicFramePr>
          <p:nvPr>
            <p:ph idx="1"/>
          </p:nvPr>
        </p:nvGraphicFramePr>
        <p:xfrm>
          <a:off x="1069848" y="825190"/>
          <a:ext cx="10058400" cy="53470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a:extLst>
              <a:ext uri="{FF2B5EF4-FFF2-40B4-BE49-F238E27FC236}">
                <a16:creationId xmlns:a16="http://schemas.microsoft.com/office/drawing/2014/main" id="{2168D317-7DA4-9A72-EDDC-5D761114430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328245" y="5568462"/>
            <a:ext cx="1037491" cy="1037491"/>
          </a:xfrm>
          <a:prstGeom prst="rect">
            <a:avLst/>
          </a:prstGeom>
        </p:spPr>
      </p:pic>
      <p:pic>
        <p:nvPicPr>
          <p:cNvPr id="3" name="Recorded Sound">
            <a:hlinkClick r:id="" action="ppaction://media"/>
            <a:extLst>
              <a:ext uri="{FF2B5EF4-FFF2-40B4-BE49-F238E27FC236}">
                <a16:creationId xmlns:a16="http://schemas.microsoft.com/office/drawing/2014/main" id="{7A8FF798-271D-D409-41AF-B1AD3C818003}"/>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492154" y="5310554"/>
            <a:ext cx="1166446" cy="1166446"/>
          </a:xfrm>
          <a:prstGeom prst="rect">
            <a:avLst/>
          </a:prstGeom>
        </p:spPr>
      </p:pic>
    </p:spTree>
    <p:extLst>
      <p:ext uri="{BB962C8B-B14F-4D97-AF65-F5344CB8AC3E}">
        <p14:creationId xmlns:p14="http://schemas.microsoft.com/office/powerpoint/2010/main" val="4230521492"/>
      </p:ext>
    </p:extLst>
  </p:cSld>
  <p:clrMapOvr>
    <a:masterClrMapping/>
  </p:clrMapOvr>
  <mc:AlternateContent xmlns:mc="http://schemas.openxmlformats.org/markup-compatibility/2006" xmlns:p14="http://schemas.microsoft.com/office/powerpoint/2010/main">
    <mc:Choice Requires="p14">
      <p:transition spd="slow" p14:dur="2000" advTm="64628"/>
    </mc:Choice>
    <mc:Fallback xmlns="">
      <p:transition spd="slow" advTm="64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371" fill="hold"/>
                                        <p:tgtEl>
                                          <p:spTgt spid="2"/>
                                        </p:tgtEl>
                                      </p:cBhvr>
                                    </p:cmd>
                                  </p:childTnLst>
                                </p:cTn>
                              </p:par>
                            </p:childTnLst>
                          </p:cTn>
                        </p:par>
                        <p:par>
                          <p:cTn id="7" fill="hold">
                            <p:stCondLst>
                              <p:cond delay="29371"/>
                            </p:stCondLst>
                            <p:childTnLst>
                              <p:par>
                                <p:cTn id="8" presetID="1" presetClass="mediacall" presetSubtype="0" fill="hold" nodeType="afterEffect">
                                  <p:stCondLst>
                                    <p:cond delay="0"/>
                                  </p:stCondLst>
                                  <p:childTnLst>
                                    <p:cmd type="call" cmd="playFrom(0.0)">
                                      <p:cBhvr>
                                        <p:cTn id="9" dur="169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A35A-7E7E-FA41-18FB-55D007409F71}"/>
              </a:ext>
            </a:extLst>
          </p:cNvPr>
          <p:cNvSpPr>
            <a:spLocks noGrp="1"/>
          </p:cNvSpPr>
          <p:nvPr>
            <p:ph type="title"/>
          </p:nvPr>
        </p:nvSpPr>
        <p:spPr/>
        <p:txBody>
          <a:bodyPr>
            <a:normAutofit fontScale="90000"/>
          </a:bodyPr>
          <a:lstStyle/>
          <a:p>
            <a:pPr algn="ctr"/>
            <a:r>
              <a:rPr lang="en-GB" i="1" u="sng" dirty="0"/>
              <a:t>Some contracts are exempt from control under the UCTA 1977</a:t>
            </a:r>
          </a:p>
        </p:txBody>
      </p:sp>
      <p:graphicFrame>
        <p:nvGraphicFramePr>
          <p:cNvPr id="7" name="Content Placeholder 2">
            <a:extLst>
              <a:ext uri="{FF2B5EF4-FFF2-40B4-BE49-F238E27FC236}">
                <a16:creationId xmlns:a16="http://schemas.microsoft.com/office/drawing/2014/main" id="{4E4B9654-7A79-EE50-5083-07944360E6D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B0A0506B-C33E-E968-56D0-C14EDB995D1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0685" y="5564459"/>
            <a:ext cx="1067579" cy="1067579"/>
          </a:xfrm>
          <a:prstGeom prst="rect">
            <a:avLst/>
          </a:prstGeom>
        </p:spPr>
      </p:pic>
    </p:spTree>
    <p:extLst>
      <p:ext uri="{BB962C8B-B14F-4D97-AF65-F5344CB8AC3E}">
        <p14:creationId xmlns:p14="http://schemas.microsoft.com/office/powerpoint/2010/main" val="1637097694"/>
      </p:ext>
    </p:extLst>
  </p:cSld>
  <p:clrMapOvr>
    <a:masterClrMapping/>
  </p:clrMapOvr>
  <mc:AlternateContent xmlns:mc="http://schemas.openxmlformats.org/markup-compatibility/2006" xmlns:p14="http://schemas.microsoft.com/office/powerpoint/2010/main">
    <mc:Choice Requires="p14">
      <p:transition spd="slow" p14:dur="2000" advTm="96505"/>
    </mc:Choice>
    <mc:Fallback xmlns="">
      <p:transition spd="slow" advTm="96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4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4A75D-69B0-1F36-4AA2-FEEBA3838463}"/>
              </a:ext>
            </a:extLst>
          </p:cNvPr>
          <p:cNvSpPr>
            <a:spLocks noGrp="1"/>
          </p:cNvSpPr>
          <p:nvPr>
            <p:ph type="title"/>
          </p:nvPr>
        </p:nvSpPr>
        <p:spPr>
          <a:xfrm>
            <a:off x="8479777" y="639763"/>
            <a:ext cx="3046073" cy="5177377"/>
          </a:xfrm>
          <a:ln>
            <a:noFill/>
          </a:ln>
        </p:spPr>
        <p:txBody>
          <a:bodyPr>
            <a:normAutofit/>
          </a:bodyPr>
          <a:lstStyle/>
          <a:p>
            <a:r>
              <a:rPr lang="en-GB" sz="4000" i="1" u="sng"/>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F7F8C9C6-E4CA-DF1E-A35E-0CF884D79C3A}"/>
              </a:ext>
            </a:extLst>
          </p:cNvPr>
          <p:cNvGraphicFramePr>
            <a:graphicFrameLocks noGrp="1"/>
          </p:cNvGraphicFramePr>
          <p:nvPr>
            <p:ph idx="1"/>
            <p:extLst>
              <p:ext uri="{D42A27DB-BD31-4B8C-83A1-F6EECF244321}">
                <p14:modId xmlns:p14="http://schemas.microsoft.com/office/powerpoint/2010/main" val="1886025315"/>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EEF4A502-26BB-2FF2-96F5-ABD4F82065D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469" y="5845853"/>
            <a:ext cx="841028" cy="841028"/>
          </a:xfrm>
          <a:prstGeom prst="rect">
            <a:avLst/>
          </a:prstGeom>
        </p:spPr>
      </p:pic>
    </p:spTree>
    <p:extLst>
      <p:ext uri="{BB962C8B-B14F-4D97-AF65-F5344CB8AC3E}">
        <p14:creationId xmlns:p14="http://schemas.microsoft.com/office/powerpoint/2010/main" val="2565993418"/>
      </p:ext>
    </p:extLst>
  </p:cSld>
  <p:clrMapOvr>
    <a:masterClrMapping/>
  </p:clrMapOvr>
  <mc:AlternateContent xmlns:mc="http://schemas.openxmlformats.org/markup-compatibility/2006" xmlns:p14="http://schemas.microsoft.com/office/powerpoint/2010/main">
    <mc:Choice Requires="p14">
      <p:transition spd="slow" p14:dur="2000" advTm="37422"/>
    </mc:Choice>
    <mc:Fallback xmlns="">
      <p:transition spd="slow" advTm="37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B4F62CDD-90F4-2209-8EC1-4FD9E3BC29D6}"/>
              </a:ext>
            </a:extLst>
          </p:cNvPr>
          <p:cNvPicPr>
            <a:picLocks noChangeAspect="1"/>
          </p:cNvPicPr>
          <p:nvPr/>
        </p:nvPicPr>
        <p:blipFill rotWithShape="1">
          <a:blip r:embed="rId5"/>
          <a:srcRect l="46039" r="2" b="2"/>
          <a:stretch/>
        </p:blipFill>
        <p:spPr>
          <a:xfrm>
            <a:off x="1" y="10"/>
            <a:ext cx="6066502" cy="6857989"/>
          </a:xfrm>
          <a:prstGeom prst="rect">
            <a:avLst/>
          </a:prstGeom>
        </p:spPr>
      </p:pic>
      <p:sp>
        <p:nvSpPr>
          <p:cNvPr id="9" name="Rectangle 8">
            <a:extLst>
              <a:ext uri="{FF2B5EF4-FFF2-40B4-BE49-F238E27FC236}">
                <a16:creationId xmlns:a16="http://schemas.microsoft.com/office/drawing/2014/main" id="{A0202727-54F2-4F63-818F-99119BA21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6">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05DD-02BA-3054-33FE-AFDA3B4A4B04}"/>
              </a:ext>
            </a:extLst>
          </p:cNvPr>
          <p:cNvSpPr>
            <a:spLocks noGrp="1"/>
          </p:cNvSpPr>
          <p:nvPr>
            <p:ph type="title"/>
          </p:nvPr>
        </p:nvSpPr>
        <p:spPr>
          <a:xfrm>
            <a:off x="6400800" y="484632"/>
            <a:ext cx="5299586" cy="1609344"/>
          </a:xfrm>
          <a:ln>
            <a:noFill/>
          </a:ln>
        </p:spPr>
        <p:txBody>
          <a:bodyPr>
            <a:normAutofit/>
          </a:bodyPr>
          <a:lstStyle/>
          <a:p>
            <a:r>
              <a:rPr lang="en-GB" sz="4000" i="1" u="sng"/>
              <a:t>When does the UCTA 1977 apply?</a:t>
            </a:r>
          </a:p>
        </p:txBody>
      </p:sp>
      <p:sp>
        <p:nvSpPr>
          <p:cNvPr id="3" name="Content Placeholder 2">
            <a:extLst>
              <a:ext uri="{FF2B5EF4-FFF2-40B4-BE49-F238E27FC236}">
                <a16:creationId xmlns:a16="http://schemas.microsoft.com/office/drawing/2014/main" id="{BDC36000-6023-9D58-3D4D-52E047F60808}"/>
              </a:ext>
            </a:extLst>
          </p:cNvPr>
          <p:cNvSpPr>
            <a:spLocks noGrp="1"/>
          </p:cNvSpPr>
          <p:nvPr>
            <p:ph idx="1"/>
          </p:nvPr>
        </p:nvSpPr>
        <p:spPr>
          <a:xfrm>
            <a:off x="6400799" y="2121408"/>
            <a:ext cx="5299585" cy="4050792"/>
          </a:xfrm>
        </p:spPr>
        <p:txBody>
          <a:bodyPr>
            <a:normAutofit/>
          </a:bodyPr>
          <a:lstStyle/>
          <a:p>
            <a:r>
              <a:rPr lang="en-GB" sz="1400"/>
              <a:t>S.1(3) </a:t>
            </a:r>
          </a:p>
          <a:p>
            <a:r>
              <a:rPr lang="en-GB" sz="1400" b="0" i="0">
                <a:effectLst/>
                <a:latin typeface="arial" panose="020B0604020202020204" pitchFamily="34" charset="0"/>
              </a:rPr>
              <a:t>In the case of both contract and tort, sections 2 to 7 apply (except where the contrary is stated in section 6(4)) only to business liability, that is liability for breach of obligations or duties arising—</a:t>
            </a:r>
          </a:p>
          <a:p>
            <a:r>
              <a:rPr lang="en-GB" sz="1400" b="0" i="0">
                <a:effectLst/>
                <a:latin typeface="arial" panose="020B0604020202020204" pitchFamily="34" charset="0"/>
              </a:rPr>
              <a:t>(a)from things done or to be done by a person in the course of a business (whether his own business or another’s); or</a:t>
            </a:r>
          </a:p>
          <a:p>
            <a:r>
              <a:rPr lang="en-GB" sz="1400" b="0" i="0">
                <a:effectLst/>
                <a:latin typeface="arial" panose="020B0604020202020204" pitchFamily="34" charset="0"/>
              </a:rPr>
              <a:t>(b)from the occupation of premises used for business purposes of the occupier;</a:t>
            </a:r>
          </a:p>
          <a:p>
            <a:r>
              <a:rPr lang="en-GB" sz="1400" b="0" i="0">
                <a:effectLst/>
                <a:latin typeface="arial" panose="020B0604020202020204" pitchFamily="34" charset="0"/>
              </a:rPr>
              <a:t>and references to liability are to be read accordingly but liability of an occupier of premises for breach of an obligation or duty towards a person obtaining access to the premises for recreational or educational purposes, being liability for loss or damage suffered by reason of the dangerous state of the premises, is not a business liability of the occupier unless granting that person such access for the purposes concerned falls within the business purposes of the occupier</a:t>
            </a:r>
            <a:r>
              <a:rPr lang="en-GB" sz="1400" b="1" i="0">
                <a:effectLst/>
                <a:latin typeface="arial" panose="020B0604020202020204" pitchFamily="34" charset="0"/>
              </a:rPr>
              <a:t>]</a:t>
            </a:r>
            <a:endParaRPr lang="en-GB" sz="1400" b="0" i="0">
              <a:effectLst/>
              <a:latin typeface="arial" panose="020B0604020202020204" pitchFamily="34" charset="0"/>
            </a:endParaRPr>
          </a:p>
          <a:p>
            <a:endParaRPr lang="en-GB" sz="1400"/>
          </a:p>
        </p:txBody>
      </p:sp>
      <p:grpSp>
        <p:nvGrpSpPr>
          <p:cNvPr id="11" name="Group 10">
            <a:extLst>
              <a:ext uri="{FF2B5EF4-FFF2-40B4-BE49-F238E27FC236}">
                <a16:creationId xmlns:a16="http://schemas.microsoft.com/office/drawing/2014/main" id="{B7A73C12-F0BE-4AA8-845B-8CE5359D6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F969367E-EAFB-4B65-ACBA-F5D36EE0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5DA60E8A-7C25-441D-80F6-60E944794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Recorded Sound">
            <a:hlinkClick r:id="" action="ppaction://media"/>
            <a:extLst>
              <a:ext uri="{FF2B5EF4-FFF2-40B4-BE49-F238E27FC236}">
                <a16:creationId xmlns:a16="http://schemas.microsoft.com/office/drawing/2014/main" id="{771329CC-61D8-392D-A06D-C22168E9B44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6324" y="5049199"/>
            <a:ext cx="1514475" cy="1514475"/>
          </a:xfrm>
          <a:prstGeom prst="rect">
            <a:avLst/>
          </a:prstGeom>
        </p:spPr>
      </p:pic>
    </p:spTree>
    <p:extLst>
      <p:ext uri="{BB962C8B-B14F-4D97-AF65-F5344CB8AC3E}">
        <p14:creationId xmlns:p14="http://schemas.microsoft.com/office/powerpoint/2010/main" val="2368798806"/>
      </p:ext>
    </p:extLst>
  </p:cSld>
  <p:clrMapOvr>
    <a:masterClrMapping/>
  </p:clrMapOvr>
  <mc:AlternateContent xmlns:mc="http://schemas.openxmlformats.org/markup-compatibility/2006" xmlns:p14="http://schemas.microsoft.com/office/powerpoint/2010/main">
    <mc:Choice Requires="p14">
      <p:transition spd="slow" p14:dur="2000" advTm="101160"/>
    </mc:Choice>
    <mc:Fallback xmlns="">
      <p:transition spd="slow" advTm="101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1ADE8-347F-E623-ED7D-BC71BAFD5CE6}"/>
              </a:ext>
            </a:extLst>
          </p:cNvPr>
          <p:cNvSpPr>
            <a:spLocks noGrp="1"/>
          </p:cNvSpPr>
          <p:nvPr>
            <p:ph type="title"/>
          </p:nvPr>
        </p:nvSpPr>
        <p:spPr>
          <a:xfrm>
            <a:off x="1069848" y="484632"/>
            <a:ext cx="10058400" cy="1609344"/>
          </a:xfrm>
        </p:spPr>
        <p:txBody>
          <a:bodyPr>
            <a:normAutofit/>
          </a:bodyPr>
          <a:lstStyle/>
          <a:p>
            <a:pPr algn="ctr"/>
            <a:r>
              <a:rPr lang="en-GB" sz="6000" i="1" u="sng" dirty="0"/>
              <a:t>Terms which are void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ADFFBC-0AA7-21FC-F27D-D6CBFFB66588}"/>
              </a:ext>
            </a:extLst>
          </p:cNvPr>
          <p:cNvGraphicFramePr>
            <a:graphicFrameLocks noGrp="1"/>
          </p:cNvGraphicFramePr>
          <p:nvPr>
            <p:ph idx="1"/>
            <p:extLst>
              <p:ext uri="{D42A27DB-BD31-4B8C-83A1-F6EECF244321}">
                <p14:modId xmlns:p14="http://schemas.microsoft.com/office/powerpoint/2010/main" val="1109470597"/>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321F5E1-2BCC-B82D-6D3A-C2055387408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62000" y="6039993"/>
            <a:ext cx="647700" cy="647700"/>
          </a:xfrm>
          <a:prstGeom prst="rect">
            <a:avLst/>
          </a:prstGeom>
        </p:spPr>
      </p:pic>
    </p:spTree>
    <p:extLst>
      <p:ext uri="{BB962C8B-B14F-4D97-AF65-F5344CB8AC3E}">
        <p14:creationId xmlns:p14="http://schemas.microsoft.com/office/powerpoint/2010/main" val="523483895"/>
      </p:ext>
    </p:extLst>
  </p:cSld>
  <p:clrMapOvr>
    <a:masterClrMapping/>
  </p:clrMapOvr>
  <mc:AlternateContent xmlns:mc="http://schemas.openxmlformats.org/markup-compatibility/2006" xmlns:p14="http://schemas.microsoft.com/office/powerpoint/2010/main">
    <mc:Choice Requires="p14">
      <p:transition spd="slow" p14:dur="2000" advTm="19812"/>
    </mc:Choice>
    <mc:Fallback xmlns="">
      <p:transition spd="slow" advTm="19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93B77F-539C-8EA8-BACA-F256153D8D08}"/>
              </a:ext>
            </a:extLst>
          </p:cNvPr>
          <p:cNvSpPr>
            <a:spLocks noGrp="1"/>
          </p:cNvSpPr>
          <p:nvPr>
            <p:ph type="ctrTitle"/>
          </p:nvPr>
        </p:nvSpPr>
        <p:spPr/>
        <p:txBody>
          <a:bodyPr/>
          <a:lstStyle/>
          <a:p>
            <a:pPr algn="ctr"/>
            <a:r>
              <a:rPr lang="en-GB" i="1" u="sng" dirty="0"/>
              <a:t>Reasonableness test </a:t>
            </a:r>
          </a:p>
        </p:txBody>
      </p:sp>
      <p:pic>
        <p:nvPicPr>
          <p:cNvPr id="2" name="Recorded Sound">
            <a:hlinkClick r:id="" action="ppaction://media"/>
            <a:extLst>
              <a:ext uri="{FF2B5EF4-FFF2-40B4-BE49-F238E27FC236}">
                <a16:creationId xmlns:a16="http://schemas.microsoft.com/office/drawing/2014/main" id="{F5BCF8D4-B4C9-F3FC-7605-D67A262A193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51559" y="4943475"/>
            <a:ext cx="1323975" cy="1323975"/>
          </a:xfrm>
          <a:prstGeom prst="rect">
            <a:avLst/>
          </a:prstGeom>
        </p:spPr>
      </p:pic>
      <p:pic>
        <p:nvPicPr>
          <p:cNvPr id="3" name="Recorded Sound">
            <a:hlinkClick r:id="" action="ppaction://media"/>
            <a:extLst>
              <a:ext uri="{FF2B5EF4-FFF2-40B4-BE49-F238E27FC236}">
                <a16:creationId xmlns:a16="http://schemas.microsoft.com/office/drawing/2014/main" id="{6933D885-EC79-24F6-4A20-B6131DC362BF}"/>
              </a:ext>
            </a:extLst>
          </p:cNvPr>
          <p:cNvPicPr>
            <a:picLocks noChangeAspect="1"/>
          </p:cNvPicPr>
          <p:nvPr>
            <a:audioFile r:link="rId3"/>
            <p:extLst>
              <p:ext uri="{DAA4B4D4-6D71-4841-9C94-3DE7FCFB9230}">
                <p14:media xmlns:p14="http://schemas.microsoft.com/office/powerpoint/2010/main" r:embed="rId4">
                  <p14:trim st="11874"/>
                </p14:media>
              </p:ext>
            </p:extLst>
          </p:nvPr>
        </p:nvPicPr>
        <p:blipFill>
          <a:blip r:embed="rId9"/>
          <a:stretch>
            <a:fillRect/>
          </a:stretch>
        </p:blipFill>
        <p:spPr>
          <a:xfrm>
            <a:off x="7953374" y="5162550"/>
            <a:ext cx="1171575" cy="1171575"/>
          </a:xfrm>
          <a:prstGeom prst="rect">
            <a:avLst/>
          </a:prstGeom>
        </p:spPr>
      </p:pic>
      <p:pic>
        <p:nvPicPr>
          <p:cNvPr id="5" name="Recorded Sound">
            <a:hlinkClick r:id="" action="ppaction://media"/>
            <a:extLst>
              <a:ext uri="{FF2B5EF4-FFF2-40B4-BE49-F238E27FC236}">
                <a16:creationId xmlns:a16="http://schemas.microsoft.com/office/drawing/2014/main" id="{30663F9B-952A-7F5D-1B42-3702A1759502}"/>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4438186" y="4943475"/>
            <a:ext cx="1137540" cy="1137540"/>
          </a:xfrm>
          <a:prstGeom prst="rect">
            <a:avLst/>
          </a:prstGeom>
        </p:spPr>
      </p:pic>
    </p:spTree>
    <p:extLst>
      <p:ext uri="{BB962C8B-B14F-4D97-AF65-F5344CB8AC3E}">
        <p14:creationId xmlns:p14="http://schemas.microsoft.com/office/powerpoint/2010/main" val="3117876009"/>
      </p:ext>
    </p:extLst>
  </p:cSld>
  <p:clrMapOvr>
    <a:masterClrMapping/>
  </p:clrMapOvr>
  <mc:AlternateContent xmlns:mc="http://schemas.openxmlformats.org/markup-compatibility/2006" xmlns:p14="http://schemas.microsoft.com/office/powerpoint/2010/main">
    <mc:Choice Requires="p14">
      <p:transition spd="slow" p14:dur="2000" advTm="76398"/>
    </mc:Choice>
    <mc:Fallback xmlns="">
      <p:transition spd="slow" advTm="76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04" fill="hold"/>
                                        <p:tgtEl>
                                          <p:spTgt spid="2"/>
                                        </p:tgtEl>
                                      </p:cBhvr>
                                    </p:cmd>
                                  </p:childTnLst>
                                </p:cTn>
                              </p:par>
                            </p:childTnLst>
                          </p:cTn>
                        </p:par>
                        <p:par>
                          <p:cTn id="7" fill="hold">
                            <p:stCondLst>
                              <p:cond delay="11704"/>
                            </p:stCondLst>
                            <p:childTnLst>
                              <p:par>
                                <p:cTn id="8" presetID="1" presetClass="mediacall" presetSubtype="0" fill="hold" nodeType="afterEffect">
                                  <p:stCondLst>
                                    <p:cond delay="0"/>
                                  </p:stCondLst>
                                  <p:childTnLst>
                                    <p:cmd type="call" cmd="playFrom(0.0)">
                                      <p:cBhvr>
                                        <p:cTn id="9" dur="64787" fill="hold"/>
                                        <p:tgtEl>
                                          <p:spTgt spid="3"/>
                                        </p:tgtEl>
                                      </p:cBhvr>
                                    </p:cmd>
                                  </p:childTnLst>
                                </p:cTn>
                              </p:par>
                            </p:childTnLst>
                          </p:cTn>
                        </p:par>
                        <p:par>
                          <p:cTn id="10" fill="hold">
                            <p:stCondLst>
                              <p:cond delay="76491"/>
                            </p:stCondLst>
                            <p:childTnLst>
                              <p:par>
                                <p:cTn id="11" presetID="1" presetClass="mediacall" presetSubtype="0" fill="hold" nodeType="afterEffect">
                                  <p:stCondLst>
                                    <p:cond delay="0"/>
                                  </p:stCondLst>
                                  <p:childTnLst>
                                    <p:cmd type="call" cmd="playFrom(0.0)">
                                      <p:cBhvr>
                                        <p:cTn id="12" dur="1037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audio>
              <p:cMediaNode vol="80000">
                <p:cTn id="14" fill="hold" display="0">
                  <p:stCondLst>
                    <p:cond delay="indefinite"/>
                  </p:stCondLst>
                  <p:endCondLst>
                    <p:cond evt="onStopAudio" delay="0">
                      <p:tgtEl>
                        <p:sldTgt/>
                      </p:tgtEl>
                    </p:cond>
                  </p:endCondLst>
                </p:cTn>
                <p:tgtEl>
                  <p:spTgt spid="3"/>
                </p:tgtEl>
              </p:cMediaNode>
            </p:audio>
            <p:audio>
              <p:cMediaNode vol="80000">
                <p:cTn id="15"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077E-0189-0D12-8D0D-E081B0F03ECA}"/>
              </a:ext>
            </a:extLst>
          </p:cNvPr>
          <p:cNvSpPr>
            <a:spLocks noGrp="1"/>
          </p:cNvSpPr>
          <p:nvPr>
            <p:ph type="title"/>
          </p:nvPr>
        </p:nvSpPr>
        <p:spPr/>
        <p:txBody>
          <a:bodyPr/>
          <a:lstStyle/>
          <a:p>
            <a:pPr algn="ctr"/>
            <a:r>
              <a:rPr lang="en-GB" i="1" u="sng" dirty="0"/>
              <a:t>What is the reasonable test?</a:t>
            </a:r>
          </a:p>
        </p:txBody>
      </p:sp>
      <p:graphicFrame>
        <p:nvGraphicFramePr>
          <p:cNvPr id="5" name="Content Placeholder 2">
            <a:extLst>
              <a:ext uri="{FF2B5EF4-FFF2-40B4-BE49-F238E27FC236}">
                <a16:creationId xmlns:a16="http://schemas.microsoft.com/office/drawing/2014/main" id="{2313D064-8DE1-E159-E374-3F095688F79E}"/>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455CEB7-B6F1-BDA5-3ED9-40E6432D1A7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61974" y="6086475"/>
            <a:ext cx="695325" cy="695325"/>
          </a:xfrm>
          <a:prstGeom prst="rect">
            <a:avLst/>
          </a:prstGeom>
        </p:spPr>
      </p:pic>
    </p:spTree>
    <p:extLst>
      <p:ext uri="{BB962C8B-B14F-4D97-AF65-F5344CB8AC3E}">
        <p14:creationId xmlns:p14="http://schemas.microsoft.com/office/powerpoint/2010/main" val="2663508077"/>
      </p:ext>
    </p:extLst>
  </p:cSld>
  <p:clrMapOvr>
    <a:masterClrMapping/>
  </p:clrMapOvr>
  <mc:AlternateContent xmlns:mc="http://schemas.openxmlformats.org/markup-compatibility/2006" xmlns:p14="http://schemas.microsoft.com/office/powerpoint/2010/main">
    <mc:Choice Requires="p14">
      <p:transition spd="slow" p14:dur="2000" advTm="57917"/>
    </mc:Choice>
    <mc:Fallback xmlns="">
      <p:transition spd="slow" advTm="57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DD53-8BE6-3257-5EA7-A4CF5AB56460}"/>
              </a:ext>
            </a:extLst>
          </p:cNvPr>
          <p:cNvSpPr>
            <a:spLocks noGrp="1"/>
          </p:cNvSpPr>
          <p:nvPr>
            <p:ph type="title"/>
          </p:nvPr>
        </p:nvSpPr>
        <p:spPr/>
        <p:txBody>
          <a:bodyPr>
            <a:normAutofit/>
          </a:bodyPr>
          <a:lstStyle/>
          <a:p>
            <a:pPr algn="ctr"/>
            <a:r>
              <a:rPr lang="en-GB" sz="6600" i="1" u="sng" dirty="0"/>
              <a:t>Continued</a:t>
            </a:r>
          </a:p>
        </p:txBody>
      </p:sp>
      <p:graphicFrame>
        <p:nvGraphicFramePr>
          <p:cNvPr id="5" name="Content Placeholder 2">
            <a:extLst>
              <a:ext uri="{FF2B5EF4-FFF2-40B4-BE49-F238E27FC236}">
                <a16:creationId xmlns:a16="http://schemas.microsoft.com/office/drawing/2014/main" id="{7971C01C-1577-33A6-36F0-AD647D74A454}"/>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78D8B20-4FA4-0045-9258-FF704184FFE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00049" y="6172200"/>
            <a:ext cx="504825" cy="504825"/>
          </a:xfrm>
          <a:prstGeom prst="rect">
            <a:avLst/>
          </a:prstGeom>
        </p:spPr>
      </p:pic>
    </p:spTree>
    <p:extLst>
      <p:ext uri="{BB962C8B-B14F-4D97-AF65-F5344CB8AC3E}">
        <p14:creationId xmlns:p14="http://schemas.microsoft.com/office/powerpoint/2010/main" val="3306921496"/>
      </p:ext>
    </p:extLst>
  </p:cSld>
  <p:clrMapOvr>
    <a:masterClrMapping/>
  </p:clrMapOvr>
  <mc:AlternateContent xmlns:mc="http://schemas.openxmlformats.org/markup-compatibility/2006" xmlns:p14="http://schemas.microsoft.com/office/powerpoint/2010/main">
    <mc:Choice Requires="p14">
      <p:transition spd="slow" p14:dur="2000" advTm="34816"/>
    </mc:Choice>
    <mc:Fallback xmlns="">
      <p:transition spd="slow" advTm="34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5AA5-7F7A-24EF-A7BB-2CA97E7E34D0}"/>
              </a:ext>
            </a:extLst>
          </p:cNvPr>
          <p:cNvSpPr>
            <a:spLocks noGrp="1"/>
          </p:cNvSpPr>
          <p:nvPr>
            <p:ph type="title"/>
          </p:nvPr>
        </p:nvSpPr>
        <p:spPr>
          <a:xfrm>
            <a:off x="1069848" y="484632"/>
            <a:ext cx="10058400" cy="1609344"/>
          </a:xfrm>
        </p:spPr>
        <p:txBody>
          <a:bodyPr>
            <a:normAutofit/>
          </a:bodyPr>
          <a:lstStyle/>
          <a:p>
            <a:r>
              <a:rPr lang="en-GB" i="1" u="sng"/>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7C895A3-E855-A884-B11E-30F0C5CD41AB}"/>
              </a:ext>
            </a:extLst>
          </p:cNvPr>
          <p:cNvGraphicFramePr>
            <a:graphicFrameLocks noGrp="1"/>
          </p:cNvGraphicFramePr>
          <p:nvPr>
            <p:ph idx="1"/>
            <p:extLst>
              <p:ext uri="{D42A27DB-BD31-4B8C-83A1-F6EECF244321}">
                <p14:modId xmlns:p14="http://schemas.microsoft.com/office/powerpoint/2010/main" val="313933689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92F23430-4D2F-6030-A160-27E984FBF12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76249" y="6124575"/>
            <a:ext cx="600075" cy="600075"/>
          </a:xfrm>
          <a:prstGeom prst="rect">
            <a:avLst/>
          </a:prstGeom>
        </p:spPr>
      </p:pic>
    </p:spTree>
    <p:extLst>
      <p:ext uri="{BB962C8B-B14F-4D97-AF65-F5344CB8AC3E}">
        <p14:creationId xmlns:p14="http://schemas.microsoft.com/office/powerpoint/2010/main" val="1351867804"/>
      </p:ext>
    </p:extLst>
  </p:cSld>
  <p:clrMapOvr>
    <a:masterClrMapping/>
  </p:clrMapOvr>
  <mc:AlternateContent xmlns:mc="http://schemas.openxmlformats.org/markup-compatibility/2006" xmlns:p14="http://schemas.microsoft.com/office/powerpoint/2010/main">
    <mc:Choice Requires="p14">
      <p:transition spd="slow" p14:dur="2000" advTm="88727"/>
    </mc:Choice>
    <mc:Fallback xmlns="">
      <p:transition spd="slow" advTm="88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3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79BE1-BF82-392E-59CF-3A34EEBF88D8}"/>
              </a:ext>
            </a:extLst>
          </p:cNvPr>
          <p:cNvSpPr>
            <a:spLocks noGrp="1"/>
          </p:cNvSpPr>
          <p:nvPr>
            <p:ph type="ctrTitle"/>
          </p:nvPr>
        </p:nvSpPr>
        <p:spPr>
          <a:ln>
            <a:noFill/>
          </a:ln>
        </p:spPr>
        <p:txBody>
          <a:bodyPr>
            <a:normAutofit/>
          </a:bodyPr>
          <a:lstStyle/>
          <a:p>
            <a:r>
              <a:rPr lang="en-GB" sz="4000" i="1" u="sng"/>
              <a:t>Smith v Eric S Bush (a firm) [1989] </a:t>
            </a:r>
          </a:p>
        </p:txBody>
      </p:sp>
      <p:sp>
        <p:nvSpPr>
          <p:cNvPr id="6" name="Subtitle 5">
            <a:extLst>
              <a:ext uri="{FF2B5EF4-FFF2-40B4-BE49-F238E27FC236}">
                <a16:creationId xmlns:a16="http://schemas.microsoft.com/office/drawing/2014/main" id="{811DAFA1-062A-18CF-63B3-0C9E1D41ABC3}"/>
              </a:ext>
            </a:extLst>
          </p:cNvPr>
          <p:cNvSpPr>
            <a:spLocks noGrp="1"/>
          </p:cNvSpPr>
          <p:nvPr>
            <p:ph type="subTitle" idx="1"/>
          </p:nvPr>
        </p:nvSpPr>
        <p:spPr/>
        <p:txBody>
          <a:bodyPr/>
          <a:lstStyle/>
          <a:p>
            <a:r>
              <a:rPr lang="en-GB" dirty="0"/>
              <a:t>Research the guidelines from this case. </a:t>
            </a:r>
          </a:p>
        </p:txBody>
      </p:sp>
      <p:pic>
        <p:nvPicPr>
          <p:cNvPr id="4" name="Recorded Sound">
            <a:hlinkClick r:id="" action="ppaction://media"/>
            <a:extLst>
              <a:ext uri="{FF2B5EF4-FFF2-40B4-BE49-F238E27FC236}">
                <a16:creationId xmlns:a16="http://schemas.microsoft.com/office/drawing/2014/main" id="{288545A0-17CE-5B2F-4AA1-EF7FB05A396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38149" y="5753100"/>
            <a:ext cx="790575" cy="790575"/>
          </a:xfrm>
          <a:prstGeom prst="rect">
            <a:avLst/>
          </a:prstGeom>
        </p:spPr>
      </p:pic>
      <p:pic>
        <p:nvPicPr>
          <p:cNvPr id="5" name="Recorded Sound">
            <a:hlinkClick r:id="" action="ppaction://media"/>
            <a:extLst>
              <a:ext uri="{FF2B5EF4-FFF2-40B4-BE49-F238E27FC236}">
                <a16:creationId xmlns:a16="http://schemas.microsoft.com/office/drawing/2014/main" id="{1E572931-9ED1-129C-17F9-CDB94ABBF4F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305425" y="5872160"/>
            <a:ext cx="790575" cy="790575"/>
          </a:xfrm>
          <a:prstGeom prst="rect">
            <a:avLst/>
          </a:prstGeom>
        </p:spPr>
      </p:pic>
      <p:pic>
        <p:nvPicPr>
          <p:cNvPr id="7" name="Recorded Sound">
            <a:hlinkClick r:id="" action="ppaction://media"/>
            <a:extLst>
              <a:ext uri="{FF2B5EF4-FFF2-40B4-BE49-F238E27FC236}">
                <a16:creationId xmlns:a16="http://schemas.microsoft.com/office/drawing/2014/main" id="{D8203732-210F-464A-8614-D2EDA6E127CE}"/>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9210674" y="5591174"/>
            <a:ext cx="1114425" cy="1114425"/>
          </a:xfrm>
          <a:prstGeom prst="rect">
            <a:avLst/>
          </a:prstGeom>
        </p:spPr>
      </p:pic>
    </p:spTree>
    <p:extLst>
      <p:ext uri="{BB962C8B-B14F-4D97-AF65-F5344CB8AC3E}">
        <p14:creationId xmlns:p14="http://schemas.microsoft.com/office/powerpoint/2010/main" val="2007611176"/>
      </p:ext>
    </p:extLst>
  </p:cSld>
  <p:clrMapOvr>
    <a:masterClrMapping/>
  </p:clrMapOvr>
  <mc:AlternateContent xmlns:mc="http://schemas.openxmlformats.org/markup-compatibility/2006" xmlns:p14="http://schemas.microsoft.com/office/powerpoint/2010/main">
    <mc:Choice Requires="p14">
      <p:transition spd="slow" p14:dur="2000" advTm="25587"/>
    </mc:Choice>
    <mc:Fallback xmlns="">
      <p:transition spd="slow" advTm="25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48" fill="hold"/>
                                        <p:tgtEl>
                                          <p:spTgt spid="4"/>
                                        </p:tgtEl>
                                      </p:cBhvr>
                                    </p:cmd>
                                  </p:childTnLst>
                                </p:cTn>
                              </p:par>
                            </p:childTnLst>
                          </p:cTn>
                        </p:par>
                        <p:par>
                          <p:cTn id="7" fill="hold">
                            <p:stCondLst>
                              <p:cond delay="41048"/>
                            </p:stCondLst>
                            <p:childTnLst>
                              <p:par>
                                <p:cTn id="8" presetID="1" presetClass="mediacall" presetSubtype="0" fill="hold" nodeType="afterEffect">
                                  <p:stCondLst>
                                    <p:cond delay="0"/>
                                  </p:stCondLst>
                                  <p:childTnLst>
                                    <p:cmd type="call" cmd="playFrom(0.0)">
                                      <p:cBhvr>
                                        <p:cTn id="9" dur="46529" fill="hold"/>
                                        <p:tgtEl>
                                          <p:spTgt spid="5"/>
                                        </p:tgtEl>
                                      </p:cBhvr>
                                    </p:cmd>
                                  </p:childTnLst>
                                </p:cTn>
                              </p:par>
                            </p:childTnLst>
                          </p:cTn>
                        </p:par>
                        <p:par>
                          <p:cTn id="10" fill="hold">
                            <p:stCondLst>
                              <p:cond delay="87577"/>
                            </p:stCondLst>
                            <p:childTnLst>
                              <p:par>
                                <p:cTn id="11" presetID="1" presetClass="mediacall" presetSubtype="0" fill="hold" nodeType="afterEffect">
                                  <p:stCondLst>
                                    <p:cond delay="0"/>
                                  </p:stCondLst>
                                  <p:childTnLst>
                                    <p:cmd type="call" cmd="playFrom(0.0)">
                                      <p:cBhvr>
                                        <p:cTn id="12" dur="154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5298-80CC-9B2E-F48E-51B5BFE78C08}"/>
              </a:ext>
            </a:extLst>
          </p:cNvPr>
          <p:cNvSpPr>
            <a:spLocks noGrp="1"/>
          </p:cNvSpPr>
          <p:nvPr>
            <p:ph type="title"/>
          </p:nvPr>
        </p:nvSpPr>
        <p:spPr>
          <a:xfrm>
            <a:off x="1069848" y="484632"/>
            <a:ext cx="10058400" cy="1609344"/>
          </a:xfrm>
        </p:spPr>
        <p:txBody>
          <a:bodyPr>
            <a:normAutofit/>
          </a:bodyPr>
          <a:lstStyle/>
          <a:p>
            <a:pPr algn="ctr"/>
            <a:r>
              <a:rPr lang="en-GB" i="1" u="sng" dirty="0"/>
              <a:t>Consumer Rights Act 2015 and unfair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BCDC49-0F6B-AAD4-DC61-8C315BD6234F}"/>
              </a:ext>
            </a:extLst>
          </p:cNvPr>
          <p:cNvGraphicFramePr>
            <a:graphicFrameLocks noGrp="1"/>
          </p:cNvGraphicFramePr>
          <p:nvPr>
            <p:ph idx="1"/>
            <p:extLst>
              <p:ext uri="{D42A27DB-BD31-4B8C-83A1-F6EECF244321}">
                <p14:modId xmlns:p14="http://schemas.microsoft.com/office/powerpoint/2010/main" val="148402936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7203EC1D-D1F9-DAAC-DCA3-2EBC548094A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0887" y="5464098"/>
            <a:ext cx="1172737" cy="1172737"/>
          </a:xfrm>
          <a:prstGeom prst="rect">
            <a:avLst/>
          </a:prstGeom>
        </p:spPr>
      </p:pic>
    </p:spTree>
    <p:extLst>
      <p:ext uri="{BB962C8B-B14F-4D97-AF65-F5344CB8AC3E}">
        <p14:creationId xmlns:p14="http://schemas.microsoft.com/office/powerpoint/2010/main" val="3417956647"/>
      </p:ext>
    </p:extLst>
  </p:cSld>
  <p:clrMapOvr>
    <a:masterClrMapping/>
  </p:clrMapOvr>
  <mc:AlternateContent xmlns:mc="http://schemas.openxmlformats.org/markup-compatibility/2006" xmlns:p14="http://schemas.microsoft.com/office/powerpoint/2010/main">
    <mc:Choice Requires="p14">
      <p:transition spd="slow" p14:dur="2000" advTm="59411"/>
    </mc:Choice>
    <mc:Fallback xmlns="">
      <p:transition spd="slow" advTm="5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26E8-A54E-61F9-65BC-8B29C41DE2F0}"/>
              </a:ext>
            </a:extLst>
          </p:cNvPr>
          <p:cNvSpPr>
            <a:spLocks noGrp="1"/>
          </p:cNvSpPr>
          <p:nvPr>
            <p:ph type="title"/>
          </p:nvPr>
        </p:nvSpPr>
        <p:spPr/>
        <p:txBody>
          <a:bodyPr/>
          <a:lstStyle/>
          <a:p>
            <a:pPr algn="ctr"/>
            <a:r>
              <a:rPr lang="en-GB" i="1" u="sng" dirty="0"/>
              <a:t>Important sections of the CRA 2015</a:t>
            </a:r>
          </a:p>
        </p:txBody>
      </p:sp>
      <p:graphicFrame>
        <p:nvGraphicFramePr>
          <p:cNvPr id="5" name="Content Placeholder 2">
            <a:extLst>
              <a:ext uri="{FF2B5EF4-FFF2-40B4-BE49-F238E27FC236}">
                <a16:creationId xmlns:a16="http://schemas.microsoft.com/office/drawing/2014/main" id="{475FBF8B-C091-95D3-0C1C-AC68AE4F9468}"/>
              </a:ext>
            </a:extLst>
          </p:cNvPr>
          <p:cNvGraphicFramePr>
            <a:graphicFrameLocks noGrp="1"/>
          </p:cNvGraphicFramePr>
          <p:nvPr>
            <p:ph idx="1"/>
          </p:nvPr>
        </p:nvGraphicFramePr>
        <p:xfrm>
          <a:off x="409575" y="1969008"/>
          <a:ext cx="10880598" cy="46603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AADD8DF-F4B7-3D77-73A1-950C4CDA8E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4775" y="5702968"/>
            <a:ext cx="926432" cy="926432"/>
          </a:xfrm>
          <a:prstGeom prst="rect">
            <a:avLst/>
          </a:prstGeom>
        </p:spPr>
      </p:pic>
    </p:spTree>
    <p:extLst>
      <p:ext uri="{BB962C8B-B14F-4D97-AF65-F5344CB8AC3E}">
        <p14:creationId xmlns:p14="http://schemas.microsoft.com/office/powerpoint/2010/main" val="3424953881"/>
      </p:ext>
    </p:extLst>
  </p:cSld>
  <p:clrMapOvr>
    <a:masterClrMapping/>
  </p:clrMapOvr>
  <mc:AlternateContent xmlns:mc="http://schemas.openxmlformats.org/markup-compatibility/2006" xmlns:p14="http://schemas.microsoft.com/office/powerpoint/2010/main">
    <mc:Choice Requires="p14">
      <p:transition spd="slow" p14:dur="2000" advTm="58461"/>
    </mc:Choice>
    <mc:Fallback xmlns="">
      <p:transition spd="slow" advTm="58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B20A4-D5AF-54FC-DD92-FF4F43FCA45E}"/>
              </a:ext>
            </a:extLst>
          </p:cNvPr>
          <p:cNvSpPr>
            <a:spLocks noGrp="1"/>
          </p:cNvSpPr>
          <p:nvPr>
            <p:ph type="title"/>
          </p:nvPr>
        </p:nvSpPr>
        <p:spPr>
          <a:xfrm>
            <a:off x="6400800" y="484632"/>
            <a:ext cx="5299586" cy="1609344"/>
          </a:xfrm>
          <a:ln>
            <a:noFill/>
          </a:ln>
        </p:spPr>
        <p:txBody>
          <a:bodyPr>
            <a:normAutofit/>
          </a:bodyPr>
          <a:lstStyle/>
          <a:p>
            <a:r>
              <a:rPr lang="en-GB" sz="3400" i="1" u="sng" dirty="0"/>
              <a:t>S.62 of the Consumer Rights Act 2015</a:t>
            </a:r>
          </a:p>
        </p:txBody>
      </p:sp>
      <p:pic>
        <p:nvPicPr>
          <p:cNvPr id="7" name="Graphic 6" descr="Scales of Justice">
            <a:extLst>
              <a:ext uri="{FF2B5EF4-FFF2-40B4-BE49-F238E27FC236}">
                <a16:creationId xmlns:a16="http://schemas.microsoft.com/office/drawing/2014/main" id="{69E4FCB7-2888-334F-0981-2E5B982A0DA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33999" y="877900"/>
            <a:ext cx="5112461" cy="5112461"/>
          </a:xfrm>
          <a:prstGeom prst="rect">
            <a:avLst/>
          </a:prstGeom>
        </p:spPr>
      </p:pic>
      <p:sp>
        <p:nvSpPr>
          <p:cNvPr id="3" name="Content Placeholder 2">
            <a:extLst>
              <a:ext uri="{FF2B5EF4-FFF2-40B4-BE49-F238E27FC236}">
                <a16:creationId xmlns:a16="http://schemas.microsoft.com/office/drawing/2014/main" id="{4B3C9CCC-8CEA-634F-2A65-CD9B99DE871D}"/>
              </a:ext>
            </a:extLst>
          </p:cNvPr>
          <p:cNvSpPr>
            <a:spLocks noGrp="1"/>
          </p:cNvSpPr>
          <p:nvPr>
            <p:ph idx="1"/>
          </p:nvPr>
        </p:nvSpPr>
        <p:spPr>
          <a:xfrm>
            <a:off x="6400799" y="2121408"/>
            <a:ext cx="5299585" cy="4050792"/>
          </a:xfrm>
        </p:spPr>
        <p:txBody>
          <a:bodyPr>
            <a:normAutofit/>
          </a:bodyPr>
          <a:lstStyle/>
          <a:p>
            <a:r>
              <a:rPr lang="en-GB" sz="1800" b="0" i="0" dirty="0">
                <a:effectLst/>
                <a:latin typeface="arial" panose="020B0604020202020204" pitchFamily="34" charset="0"/>
              </a:rPr>
              <a:t>(4)A term is unfair if, contrary to the requirement of good faith, it causes a significant imbalance in the parties’ rights and obligations under the contract to the detriment of the consumer.</a:t>
            </a:r>
          </a:p>
          <a:p>
            <a:r>
              <a:rPr lang="en-GB" sz="1800" b="0" i="0" dirty="0">
                <a:effectLst/>
                <a:latin typeface="arial" panose="020B0604020202020204" pitchFamily="34" charset="0"/>
              </a:rPr>
              <a:t>(5)Whether a term is fair is to be determined—</a:t>
            </a:r>
          </a:p>
          <a:p>
            <a:r>
              <a:rPr lang="en-GB" sz="1800" b="0" i="0" dirty="0">
                <a:effectLst/>
                <a:latin typeface="arial" panose="020B0604020202020204" pitchFamily="34" charset="0"/>
              </a:rPr>
              <a:t>(a)taking into account the nature of the subject matter of the contract, and</a:t>
            </a:r>
          </a:p>
          <a:p>
            <a:r>
              <a:rPr lang="en-GB" sz="1800" b="0" i="0" dirty="0">
                <a:effectLst/>
                <a:latin typeface="arial" panose="020B0604020202020204" pitchFamily="34" charset="0"/>
              </a:rPr>
              <a:t>(b)by reference to all the circumstances existing when the term was agreed and to all of the other terms of the contract or of any other contract on which it depends.</a:t>
            </a:r>
          </a:p>
          <a:p>
            <a:endParaRPr lang="en-GB" sz="1800" dirty="0"/>
          </a:p>
        </p:txBody>
      </p:sp>
      <p:grpSp>
        <p:nvGrpSpPr>
          <p:cNvPr id="12" name="Group 11">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Recorded Sound">
            <a:hlinkClick r:id="" action="ppaction://media"/>
            <a:extLst>
              <a:ext uri="{FF2B5EF4-FFF2-40B4-BE49-F238E27FC236}">
                <a16:creationId xmlns:a16="http://schemas.microsoft.com/office/drawing/2014/main" id="{A078D2E0-EFF3-62B0-C05C-0DC92C70737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93104" y="5520153"/>
            <a:ext cx="1090528" cy="1090528"/>
          </a:xfrm>
          <a:prstGeom prst="rect">
            <a:avLst/>
          </a:prstGeom>
        </p:spPr>
      </p:pic>
    </p:spTree>
    <p:extLst>
      <p:ext uri="{BB962C8B-B14F-4D97-AF65-F5344CB8AC3E}">
        <p14:creationId xmlns:p14="http://schemas.microsoft.com/office/powerpoint/2010/main" val="3305669118"/>
      </p:ext>
    </p:extLst>
  </p:cSld>
  <p:clrMapOvr>
    <a:masterClrMapping/>
  </p:clrMapOvr>
  <mc:AlternateContent xmlns:mc="http://schemas.openxmlformats.org/markup-compatibility/2006" xmlns:p14="http://schemas.microsoft.com/office/powerpoint/2010/main">
    <mc:Choice Requires="p14">
      <p:transition spd="slow" p14:dur="2000" advTm="45307"/>
    </mc:Choice>
    <mc:Fallback xmlns="">
      <p:transition spd="slow" advTm="45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15D7-95F0-124A-C6F3-73AA908327BE}"/>
              </a:ext>
            </a:extLst>
          </p:cNvPr>
          <p:cNvSpPr>
            <a:spLocks noGrp="1"/>
          </p:cNvSpPr>
          <p:nvPr>
            <p:ph type="title"/>
          </p:nvPr>
        </p:nvSpPr>
        <p:spPr/>
        <p:txBody>
          <a:bodyPr>
            <a:normAutofit/>
          </a:bodyPr>
          <a:lstStyle/>
          <a:p>
            <a:pPr algn="ctr"/>
            <a:r>
              <a:rPr lang="en-GB" sz="7200" i="1" u="sng" dirty="0"/>
              <a:t>Continued</a:t>
            </a:r>
          </a:p>
        </p:txBody>
      </p:sp>
      <p:sp>
        <p:nvSpPr>
          <p:cNvPr id="3" name="Content Placeholder 2">
            <a:extLst>
              <a:ext uri="{FF2B5EF4-FFF2-40B4-BE49-F238E27FC236}">
                <a16:creationId xmlns:a16="http://schemas.microsoft.com/office/drawing/2014/main" id="{1ECF847E-9669-9863-706A-71A6CDFC94CF}"/>
              </a:ext>
            </a:extLst>
          </p:cNvPr>
          <p:cNvSpPr>
            <a:spLocks noGrp="1"/>
          </p:cNvSpPr>
          <p:nvPr>
            <p:ph idx="1"/>
          </p:nvPr>
        </p:nvSpPr>
        <p:spPr/>
        <p:txBody>
          <a:bodyPr/>
          <a:lstStyle/>
          <a:p>
            <a:r>
              <a:rPr lang="en-GB" dirty="0"/>
              <a:t>Written term or notice needs to be transparent in line with S.68(1) and is defined under S.68(2). </a:t>
            </a:r>
          </a:p>
          <a:p>
            <a:endParaRPr lang="en-GB" dirty="0"/>
          </a:p>
          <a:p>
            <a:pPr algn="l"/>
            <a:r>
              <a:rPr lang="en-GB" b="1" i="0" dirty="0">
                <a:solidFill>
                  <a:srgbClr val="000000"/>
                </a:solidFill>
                <a:effectLst/>
                <a:latin typeface="arial" panose="020B0604020202020204" pitchFamily="34" charset="0"/>
              </a:rPr>
              <a:t>64 Exclusion from assessment of fairness</a:t>
            </a:r>
          </a:p>
          <a:p>
            <a:pPr algn="l"/>
            <a:r>
              <a:rPr lang="en-GB" b="0" i="0" dirty="0">
                <a:solidFill>
                  <a:srgbClr val="1E1E1E"/>
                </a:solidFill>
                <a:effectLst/>
                <a:latin typeface="arial" panose="020B0604020202020204" pitchFamily="34" charset="0"/>
              </a:rPr>
              <a:t>(1)A term of a consumer contract may not be assessed for fairness under section 62 to the extent that—</a:t>
            </a:r>
          </a:p>
          <a:p>
            <a:pPr algn="l"/>
            <a:r>
              <a:rPr lang="en-GB" b="0" i="0" dirty="0">
                <a:solidFill>
                  <a:srgbClr val="1E1E1E"/>
                </a:solidFill>
                <a:effectLst/>
                <a:latin typeface="arial" panose="020B0604020202020204" pitchFamily="34" charset="0"/>
              </a:rPr>
              <a:t>(a)it specifies the main subject matter of the contract, or</a:t>
            </a:r>
          </a:p>
          <a:p>
            <a:pPr algn="l"/>
            <a:r>
              <a:rPr lang="en-GB" b="0" i="0" dirty="0">
                <a:solidFill>
                  <a:srgbClr val="1E1E1E"/>
                </a:solidFill>
                <a:effectLst/>
                <a:latin typeface="arial" panose="020B0604020202020204" pitchFamily="34" charset="0"/>
              </a:rPr>
              <a:t>(b)the assessment is of the appropriateness of the price payable under the contract by comparison with the goods, digital content or services supplied under it</a:t>
            </a:r>
          </a:p>
          <a:p>
            <a:pPr algn="l"/>
            <a:r>
              <a:rPr lang="en-GB" b="0" i="0" dirty="0">
                <a:solidFill>
                  <a:srgbClr val="1E1E1E"/>
                </a:solidFill>
                <a:effectLst/>
                <a:latin typeface="arial" panose="020B0604020202020204" pitchFamily="34" charset="0"/>
              </a:rPr>
              <a:t>(2)Subsection  excludes a term from an assessment under section 62 only if it is transparent and prominent.</a:t>
            </a:r>
          </a:p>
          <a:p>
            <a:endParaRPr lang="en-GB" dirty="0"/>
          </a:p>
        </p:txBody>
      </p:sp>
      <p:pic>
        <p:nvPicPr>
          <p:cNvPr id="4" name="Recorded Sound">
            <a:hlinkClick r:id="" action="ppaction://media"/>
            <a:extLst>
              <a:ext uri="{FF2B5EF4-FFF2-40B4-BE49-F238E27FC236}">
                <a16:creationId xmlns:a16="http://schemas.microsoft.com/office/drawing/2014/main" id="{16EB0CAF-1E3F-5817-9E25-F93717C4A41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68441" y="5462337"/>
            <a:ext cx="1014663" cy="1014663"/>
          </a:xfrm>
          <a:prstGeom prst="rect">
            <a:avLst/>
          </a:prstGeom>
        </p:spPr>
      </p:pic>
      <p:pic>
        <p:nvPicPr>
          <p:cNvPr id="6" name="Recorded Sound">
            <a:hlinkClick r:id="" action="ppaction://media"/>
            <a:extLst>
              <a:ext uri="{FF2B5EF4-FFF2-40B4-BE49-F238E27FC236}">
                <a16:creationId xmlns:a16="http://schemas.microsoft.com/office/drawing/2014/main" id="{B8740147-9606-53D1-D5A3-8761129ACD4A}"/>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691020" y="5462337"/>
            <a:ext cx="862263" cy="862263"/>
          </a:xfrm>
          <a:prstGeom prst="rect">
            <a:avLst/>
          </a:prstGeom>
        </p:spPr>
      </p:pic>
    </p:spTree>
    <p:extLst>
      <p:ext uri="{BB962C8B-B14F-4D97-AF65-F5344CB8AC3E}">
        <p14:creationId xmlns:p14="http://schemas.microsoft.com/office/powerpoint/2010/main" val="702255295"/>
      </p:ext>
    </p:extLst>
  </p:cSld>
  <p:clrMapOvr>
    <a:masterClrMapping/>
  </p:clrMapOvr>
  <mc:AlternateContent xmlns:mc="http://schemas.openxmlformats.org/markup-compatibility/2006" xmlns:p14="http://schemas.microsoft.com/office/powerpoint/2010/main">
    <mc:Choice Requires="p14">
      <p:transition spd="slow" p14:dur="2000" advTm="23904"/>
    </mc:Choice>
    <mc:Fallback xmlns="">
      <p:transition spd="slow" advTm="23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569" fill="hold"/>
                                        <p:tgtEl>
                                          <p:spTgt spid="4"/>
                                        </p:tgtEl>
                                      </p:cBhvr>
                                    </p:cmd>
                                  </p:childTnLst>
                                </p:cTn>
                              </p:par>
                            </p:childTnLst>
                          </p:cTn>
                        </p:par>
                        <p:par>
                          <p:cTn id="7" fill="hold">
                            <p:stCondLst>
                              <p:cond delay="121569"/>
                            </p:stCondLst>
                            <p:childTnLst>
                              <p:par>
                                <p:cTn id="8" presetID="1" presetClass="mediacall" presetSubtype="0" fill="hold" nodeType="afterEffect">
                                  <p:stCondLst>
                                    <p:cond delay="0"/>
                                  </p:stCondLst>
                                  <p:childTnLst>
                                    <p:cmd type="call" cmd="playFrom(0.0)">
                                      <p:cBhvr>
                                        <p:cTn id="9" dur="1905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7E8B-5F03-4485-3806-F7E0BAF51DD1}"/>
              </a:ext>
            </a:extLst>
          </p:cNvPr>
          <p:cNvSpPr>
            <a:spLocks noGrp="1"/>
          </p:cNvSpPr>
          <p:nvPr>
            <p:ph type="title"/>
          </p:nvPr>
        </p:nvSpPr>
        <p:spPr>
          <a:xfrm>
            <a:off x="1069848" y="484632"/>
            <a:ext cx="10058400" cy="1609344"/>
          </a:xfrm>
        </p:spPr>
        <p:txBody>
          <a:bodyPr>
            <a:normAutofit/>
          </a:bodyPr>
          <a:lstStyle/>
          <a:p>
            <a:r>
              <a:rPr lang="en-GB" i="1" u="sng"/>
              <a:t>Consumer Rights Act 2015</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996CA7-E888-F5B9-E9D2-83392ADCE7C5}"/>
              </a:ext>
            </a:extLst>
          </p:cNvPr>
          <p:cNvGraphicFramePr>
            <a:graphicFrameLocks noGrp="1"/>
          </p:cNvGraphicFramePr>
          <p:nvPr>
            <p:ph idx="1"/>
            <p:extLst>
              <p:ext uri="{D42A27DB-BD31-4B8C-83A1-F6EECF244321}">
                <p14:modId xmlns:p14="http://schemas.microsoft.com/office/powerpoint/2010/main" val="285328083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1FAA526-CB70-4405-4888-A384672F5C5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6410" y="5446295"/>
            <a:ext cx="1094874" cy="1094874"/>
          </a:xfrm>
          <a:prstGeom prst="rect">
            <a:avLst/>
          </a:prstGeom>
        </p:spPr>
      </p:pic>
    </p:spTree>
    <p:extLst>
      <p:ext uri="{BB962C8B-B14F-4D97-AF65-F5344CB8AC3E}">
        <p14:creationId xmlns:p14="http://schemas.microsoft.com/office/powerpoint/2010/main" val="2731549814"/>
      </p:ext>
    </p:extLst>
  </p:cSld>
  <p:clrMapOvr>
    <a:masterClrMapping/>
  </p:clrMapOvr>
  <mc:AlternateContent xmlns:mc="http://schemas.openxmlformats.org/markup-compatibility/2006" xmlns:p14="http://schemas.microsoft.com/office/powerpoint/2010/main">
    <mc:Choice Requires="p14">
      <p:transition spd="slow" p14:dur="2000" advTm="24458"/>
    </mc:Choice>
    <mc:Fallback xmlns="">
      <p:transition spd="slow" advTm="24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CDAD-C64C-64AF-3C2D-D4A9A63BD1D9}"/>
              </a:ext>
            </a:extLst>
          </p:cNvPr>
          <p:cNvSpPr>
            <a:spLocks noGrp="1"/>
          </p:cNvSpPr>
          <p:nvPr>
            <p:ph type="title"/>
          </p:nvPr>
        </p:nvSpPr>
        <p:spPr/>
        <p:txBody>
          <a:bodyPr>
            <a:normAutofit/>
          </a:bodyPr>
          <a:lstStyle/>
          <a:p>
            <a:pPr algn="ctr"/>
            <a:r>
              <a:rPr lang="en-GB" sz="8000" i="1" u="sng" dirty="0"/>
              <a:t>Activity</a:t>
            </a:r>
          </a:p>
        </p:txBody>
      </p:sp>
      <p:graphicFrame>
        <p:nvGraphicFramePr>
          <p:cNvPr id="5" name="Content Placeholder 2">
            <a:extLst>
              <a:ext uri="{FF2B5EF4-FFF2-40B4-BE49-F238E27FC236}">
                <a16:creationId xmlns:a16="http://schemas.microsoft.com/office/drawing/2014/main" id="{B2626082-3D3A-3CAC-1DCC-B4A24A058F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BE2E4B0-A79E-F786-8369-A9350C9237E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4221" y="5578642"/>
            <a:ext cx="1082842" cy="1082842"/>
          </a:xfrm>
          <a:prstGeom prst="rect">
            <a:avLst/>
          </a:prstGeom>
        </p:spPr>
      </p:pic>
    </p:spTree>
    <p:extLst>
      <p:ext uri="{BB962C8B-B14F-4D97-AF65-F5344CB8AC3E}">
        <p14:creationId xmlns:p14="http://schemas.microsoft.com/office/powerpoint/2010/main" val="4003751057"/>
      </p:ext>
    </p:extLst>
  </p:cSld>
  <p:clrMapOvr>
    <a:masterClrMapping/>
  </p:clrMapOvr>
  <mc:AlternateContent xmlns:mc="http://schemas.openxmlformats.org/markup-compatibility/2006" xmlns:p14="http://schemas.microsoft.com/office/powerpoint/2010/main">
    <mc:Choice Requires="p14">
      <p:transition spd="slow" p14:dur="2000" advTm="16260"/>
    </mc:Choice>
    <mc:Fallback xmlns="">
      <p:transition spd="slow" advTm="16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8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FE8A4-C5AC-AE60-6BE5-41B0FDE8DF39}"/>
              </a:ext>
            </a:extLst>
          </p:cNvPr>
          <p:cNvSpPr>
            <a:spLocks noGrp="1"/>
          </p:cNvSpPr>
          <p:nvPr>
            <p:ph type="title"/>
          </p:nvPr>
        </p:nvSpPr>
        <p:spPr>
          <a:xfrm>
            <a:off x="1069848" y="484632"/>
            <a:ext cx="10058400" cy="1609344"/>
          </a:xfrm>
        </p:spPr>
        <p:txBody>
          <a:bodyPr>
            <a:normAutofit/>
          </a:bodyPr>
          <a:lstStyle/>
          <a:p>
            <a:pPr algn="ctr"/>
            <a:r>
              <a:rPr lang="en-GB" i="1" u="sng" dirty="0"/>
              <a:t>Most important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6FEEBE-0867-5361-A909-9E75761B00B9}"/>
              </a:ext>
            </a:extLst>
          </p:cNvPr>
          <p:cNvGraphicFramePr>
            <a:graphicFrameLocks noGrp="1"/>
          </p:cNvGraphicFramePr>
          <p:nvPr>
            <p:ph idx="1"/>
            <p:extLst>
              <p:ext uri="{D42A27DB-BD31-4B8C-83A1-F6EECF244321}">
                <p14:modId xmlns:p14="http://schemas.microsoft.com/office/powerpoint/2010/main" val="385535261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FA93766B-3805-B46A-CAA7-21D53818F66C}"/>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80473" y="6003235"/>
            <a:ext cx="682312" cy="682312"/>
          </a:xfrm>
          <a:prstGeom prst="rect">
            <a:avLst/>
          </a:prstGeom>
        </p:spPr>
      </p:pic>
    </p:spTree>
    <p:extLst>
      <p:ext uri="{BB962C8B-B14F-4D97-AF65-F5344CB8AC3E}">
        <p14:creationId xmlns:p14="http://schemas.microsoft.com/office/powerpoint/2010/main" val="3169154072"/>
      </p:ext>
    </p:extLst>
  </p:cSld>
  <p:clrMapOvr>
    <a:masterClrMapping/>
  </p:clrMapOvr>
  <mc:AlternateContent xmlns:mc="http://schemas.openxmlformats.org/markup-compatibility/2006" xmlns:p14="http://schemas.microsoft.com/office/powerpoint/2010/main">
    <mc:Choice Requires="p14">
      <p:transition spd="slow" p14:dur="2000" advTm="54784"/>
    </mc:Choice>
    <mc:Fallback xmlns="">
      <p:transition spd="slow" advTm="54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9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DE55-23B7-8027-6D5B-C84F5549315F}"/>
              </a:ext>
            </a:extLst>
          </p:cNvPr>
          <p:cNvSpPr>
            <a:spLocks noGrp="1"/>
          </p:cNvSpPr>
          <p:nvPr>
            <p:ph type="title"/>
          </p:nvPr>
        </p:nvSpPr>
        <p:spPr/>
        <p:txBody>
          <a:bodyPr>
            <a:normAutofit/>
          </a:bodyPr>
          <a:lstStyle/>
          <a:p>
            <a:pPr algn="ctr"/>
            <a:r>
              <a:rPr lang="en-GB" sz="7200" i="1" u="sng" dirty="0"/>
              <a:t>Grey terms</a:t>
            </a:r>
          </a:p>
        </p:txBody>
      </p:sp>
      <p:graphicFrame>
        <p:nvGraphicFramePr>
          <p:cNvPr id="5" name="Content Placeholder 2">
            <a:extLst>
              <a:ext uri="{FF2B5EF4-FFF2-40B4-BE49-F238E27FC236}">
                <a16:creationId xmlns:a16="http://schemas.microsoft.com/office/drawing/2014/main" id="{E438787D-9CB7-CFCF-13E0-38E3DA6B9163}"/>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7617E41-844C-6EC0-FE7F-3F5DF495485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34563" y="5756744"/>
            <a:ext cx="925665" cy="925665"/>
          </a:xfrm>
          <a:prstGeom prst="rect">
            <a:avLst/>
          </a:prstGeom>
        </p:spPr>
      </p:pic>
    </p:spTree>
    <p:extLst>
      <p:ext uri="{BB962C8B-B14F-4D97-AF65-F5344CB8AC3E}">
        <p14:creationId xmlns:p14="http://schemas.microsoft.com/office/powerpoint/2010/main" val="3524644714"/>
      </p:ext>
    </p:extLst>
  </p:cSld>
  <p:clrMapOvr>
    <a:masterClrMapping/>
  </p:clrMapOvr>
  <mc:AlternateContent xmlns:mc="http://schemas.openxmlformats.org/markup-compatibility/2006" xmlns:p14="http://schemas.microsoft.com/office/powerpoint/2010/main">
    <mc:Choice Requires="p14">
      <p:transition spd="slow" p14:dur="2000" advTm="32445"/>
    </mc:Choice>
    <mc:Fallback xmlns="">
      <p:transition spd="slow" advTm="32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1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41996-60C5-89B7-17FD-212542E4D567}"/>
              </a:ext>
            </a:extLst>
          </p:cNvPr>
          <p:cNvSpPr>
            <a:spLocks noGrp="1"/>
          </p:cNvSpPr>
          <p:nvPr>
            <p:ph type="title"/>
          </p:nvPr>
        </p:nvSpPr>
        <p:spPr/>
        <p:txBody>
          <a:bodyPr>
            <a:normAutofit/>
          </a:bodyPr>
          <a:lstStyle/>
          <a:p>
            <a:pPr algn="ctr"/>
            <a:r>
              <a:rPr lang="en-GB" sz="6600" i="1" u="sng" dirty="0"/>
              <a:t>Summary </a:t>
            </a:r>
          </a:p>
        </p:txBody>
      </p:sp>
      <p:sp>
        <p:nvSpPr>
          <p:cNvPr id="3" name="Content Placeholder 2">
            <a:extLst>
              <a:ext uri="{FF2B5EF4-FFF2-40B4-BE49-F238E27FC236}">
                <a16:creationId xmlns:a16="http://schemas.microsoft.com/office/drawing/2014/main" id="{E09F788B-CAB5-A05D-B7D2-73F3880D0265}"/>
              </a:ext>
            </a:extLst>
          </p:cNvPr>
          <p:cNvSpPr>
            <a:spLocks noGrp="1"/>
          </p:cNvSpPr>
          <p:nvPr>
            <p:ph idx="1"/>
          </p:nvPr>
        </p:nvSpPr>
        <p:spPr/>
        <p:txBody>
          <a:bodyPr/>
          <a:lstStyle/>
          <a:p>
            <a:r>
              <a:rPr lang="en-GB" dirty="0"/>
              <a:t>Unfair Contract Terms Act 1977 </a:t>
            </a:r>
          </a:p>
          <a:p>
            <a:endParaRPr lang="en-GB" dirty="0"/>
          </a:p>
          <a:p>
            <a:r>
              <a:rPr lang="en-GB" dirty="0"/>
              <a:t>Consumer Rights Act 2015</a:t>
            </a:r>
          </a:p>
        </p:txBody>
      </p:sp>
      <p:pic>
        <p:nvPicPr>
          <p:cNvPr id="4" name="Recorded Sound">
            <a:hlinkClick r:id="" action="ppaction://media"/>
            <a:extLst>
              <a:ext uri="{FF2B5EF4-FFF2-40B4-BE49-F238E27FC236}">
                <a16:creationId xmlns:a16="http://schemas.microsoft.com/office/drawing/2014/main" id="{AE7935D0-A72D-292B-BF63-7F49D4504D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2663" y="5787189"/>
            <a:ext cx="898359" cy="898359"/>
          </a:xfrm>
          <a:prstGeom prst="rect">
            <a:avLst/>
          </a:prstGeom>
        </p:spPr>
      </p:pic>
    </p:spTree>
    <p:extLst>
      <p:ext uri="{BB962C8B-B14F-4D97-AF65-F5344CB8AC3E}">
        <p14:creationId xmlns:p14="http://schemas.microsoft.com/office/powerpoint/2010/main" val="1613962207"/>
      </p:ext>
    </p:extLst>
  </p:cSld>
  <p:clrMapOvr>
    <a:masterClrMapping/>
  </p:clrMapOvr>
  <mc:AlternateContent xmlns:mc="http://schemas.openxmlformats.org/markup-compatibility/2006" xmlns:p14="http://schemas.microsoft.com/office/powerpoint/2010/main">
    <mc:Choice Requires="p14">
      <p:transition spd="slow" p14:dur="2000" advTm="35457"/>
    </mc:Choice>
    <mc:Fallback xmlns="">
      <p:transition spd="slow" advTm="35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4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F7A6BA-926E-B6E7-6B49-43CACC44413E}"/>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5430967B-501A-9737-2080-7806895C6C85}"/>
              </a:ext>
            </a:extLst>
          </p:cNvPr>
          <p:cNvSpPr>
            <a:spLocks noGrp="1"/>
          </p:cNvSpPr>
          <p:nvPr>
            <p:ph type="subTitle" idx="1"/>
          </p:nvPr>
        </p:nvSpPr>
        <p:spPr/>
        <p:txBody>
          <a:bodyPr/>
          <a:lstStyle/>
          <a:p>
            <a:r>
              <a:rPr lang="en-GB" dirty="0"/>
              <a:t>Any Questions?</a:t>
            </a:r>
          </a:p>
        </p:txBody>
      </p:sp>
      <p:pic>
        <p:nvPicPr>
          <p:cNvPr id="6" name="Recorded Sound">
            <a:hlinkClick r:id="" action="ppaction://media"/>
            <a:extLst>
              <a:ext uri="{FF2B5EF4-FFF2-40B4-BE49-F238E27FC236}">
                <a16:creationId xmlns:a16="http://schemas.microsoft.com/office/drawing/2014/main" id="{9D8F02A3-B3B7-B35C-5B15-7B4CDA4082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631" y="5338010"/>
            <a:ext cx="1227221" cy="1227221"/>
          </a:xfrm>
          <a:prstGeom prst="rect">
            <a:avLst/>
          </a:prstGeom>
        </p:spPr>
      </p:pic>
    </p:spTree>
    <p:extLst>
      <p:ext uri="{BB962C8B-B14F-4D97-AF65-F5344CB8AC3E}">
        <p14:creationId xmlns:p14="http://schemas.microsoft.com/office/powerpoint/2010/main" val="1922175971"/>
      </p:ext>
    </p:extLst>
  </p:cSld>
  <p:clrMapOvr>
    <a:masterClrMapping/>
  </p:clrMapOvr>
  <mc:AlternateContent xmlns:mc="http://schemas.openxmlformats.org/markup-compatibility/2006" xmlns:p14="http://schemas.microsoft.com/office/powerpoint/2010/main">
    <mc:Choice Requires="p14">
      <p:transition spd="slow" p14:dur="2000" advTm="8024"/>
    </mc:Choice>
    <mc:Fallback xmlns="">
      <p:transition spd="slow" advTm="8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3117</Words>
  <Application>Microsoft Office PowerPoint</Application>
  <PresentationFormat>Widescreen</PresentationFormat>
  <Paragraphs>249</Paragraphs>
  <Slides>39</Slides>
  <Notes>20</Notes>
  <HiddenSlides>0</HiddenSlides>
  <MMClips>45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Georgia</vt:lpstr>
      <vt:lpstr>Rockwell Extra Bold</vt:lpstr>
      <vt:lpstr>Trebuchet MS</vt:lpstr>
      <vt:lpstr>Wingdings</vt:lpstr>
      <vt:lpstr>Wood Type</vt:lpstr>
      <vt:lpstr>Unfair terms</vt:lpstr>
      <vt:lpstr>Contents</vt:lpstr>
      <vt:lpstr>Aims and learning objectives</vt:lpstr>
      <vt:lpstr>Exclusion clause </vt:lpstr>
      <vt:lpstr>Continued</vt:lpstr>
      <vt:lpstr>Incorporation </vt:lpstr>
      <vt:lpstr>How can a term be incorporated?</vt:lpstr>
      <vt:lpstr>Notice</vt:lpstr>
      <vt:lpstr>How do we know if something is an exemption clause?</vt:lpstr>
      <vt:lpstr>Key case</vt:lpstr>
      <vt:lpstr>Continued </vt:lpstr>
      <vt:lpstr>Reasons for failure of an exemption clause</vt:lpstr>
      <vt:lpstr>Unfair Contract Terms Act 1977</vt:lpstr>
      <vt:lpstr>Legal Controls – UCTA 1977</vt:lpstr>
      <vt:lpstr>Continued</vt:lpstr>
      <vt:lpstr>PowerPoint Presentation</vt:lpstr>
      <vt:lpstr>PowerPoint Presentation</vt:lpstr>
      <vt:lpstr>PowerPoint Presentation</vt:lpstr>
      <vt:lpstr>PowerPoint Presentation</vt:lpstr>
      <vt:lpstr>PowerPoint Presentation</vt:lpstr>
      <vt:lpstr>Some contracts are exempt from control under the UCTA 1977</vt:lpstr>
      <vt:lpstr>Continued</vt:lpstr>
      <vt:lpstr>When does the UCTA 1977 apply?</vt:lpstr>
      <vt:lpstr>Terms which are void</vt:lpstr>
      <vt:lpstr>Reasonableness test </vt:lpstr>
      <vt:lpstr>What is the reasonable test?</vt:lpstr>
      <vt:lpstr>Continued</vt:lpstr>
      <vt:lpstr>Continued</vt:lpstr>
      <vt:lpstr>Smith v Eric S Bush (a firm) [1989] </vt:lpstr>
      <vt:lpstr>Consumer Rights Act 2015 and unfair terms!</vt:lpstr>
      <vt:lpstr>Important sections of the CRA 2015</vt:lpstr>
      <vt:lpstr>S.62 of the Consumer Rights Act 2015</vt:lpstr>
      <vt:lpstr>Continued</vt:lpstr>
      <vt:lpstr>Consumer Rights Act 2015</vt:lpstr>
      <vt:lpstr>Activity</vt:lpstr>
      <vt:lpstr>Most important terms</vt:lpstr>
      <vt:lpstr>Grey terms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Unfair terms</dc:title>
  <dc:creator>Zita Draper</dc:creator>
  <cp:lastModifiedBy>Zita Draper</cp:lastModifiedBy>
  <cp:revision>4</cp:revision>
  <dcterms:created xsi:type="dcterms:W3CDTF">2024-02-27T16:03:45Z</dcterms:created>
  <dcterms:modified xsi:type="dcterms:W3CDTF">2026-03-29T18:01:25Z</dcterms:modified>
</cp:coreProperties>
</file>