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leria Castro" userId="fe9ffe22ed8f9b94" providerId="LiveId" clId="{4C4D2642-5E84-4038-B590-48DC5C42D4FB}"/>
    <pc:docChg chg="custSel modSld">
      <pc:chgData name="Valeria Castro" userId="fe9ffe22ed8f9b94" providerId="LiveId" clId="{4C4D2642-5E84-4038-B590-48DC5C42D4FB}" dt="2025-11-14T09:31:23.685" v="19" actId="207"/>
      <pc:docMkLst>
        <pc:docMk/>
      </pc:docMkLst>
      <pc:sldChg chg="modSp mod">
        <pc:chgData name="Valeria Castro" userId="fe9ffe22ed8f9b94" providerId="LiveId" clId="{4C4D2642-5E84-4038-B590-48DC5C42D4FB}" dt="2025-11-14T09:27:30.061" v="15" actId="255"/>
        <pc:sldMkLst>
          <pc:docMk/>
          <pc:sldMk cId="0" sldId="256"/>
        </pc:sldMkLst>
        <pc:spChg chg="mod">
          <ac:chgData name="Valeria Castro" userId="fe9ffe22ed8f9b94" providerId="LiveId" clId="{4C4D2642-5E84-4038-B590-48DC5C42D4FB}" dt="2025-11-14T09:27:30.061" v="15" actId="255"/>
          <ac:spMkLst>
            <pc:docMk/>
            <pc:sldMk cId="0" sldId="256"/>
            <ac:spMk id="9" creationId="{014D1523-B52A-5793-303F-140A1CE280A6}"/>
          </ac:spMkLst>
        </pc:spChg>
      </pc:sldChg>
      <pc:sldChg chg="modSp mod">
        <pc:chgData name="Valeria Castro" userId="fe9ffe22ed8f9b94" providerId="LiveId" clId="{4C4D2642-5E84-4038-B590-48DC5C42D4FB}" dt="2025-11-14T09:31:05.715" v="17" actId="207"/>
        <pc:sldMkLst>
          <pc:docMk/>
          <pc:sldMk cId="0" sldId="260"/>
        </pc:sldMkLst>
        <pc:spChg chg="mod">
          <ac:chgData name="Valeria Castro" userId="fe9ffe22ed8f9b94" providerId="LiveId" clId="{4C4D2642-5E84-4038-B590-48DC5C42D4FB}" dt="2025-11-14T09:31:05.715" v="17" actId="207"/>
          <ac:spMkLst>
            <pc:docMk/>
            <pc:sldMk cId="0" sldId="260"/>
            <ac:spMk id="4" creationId="{D66D7EAF-0C69-3646-77C5-C706E0E92993}"/>
          </ac:spMkLst>
        </pc:spChg>
      </pc:sldChg>
      <pc:sldChg chg="modSp mod">
        <pc:chgData name="Valeria Castro" userId="fe9ffe22ed8f9b94" providerId="LiveId" clId="{4C4D2642-5E84-4038-B590-48DC5C42D4FB}" dt="2025-11-14T09:31:23.685" v="19" actId="207"/>
        <pc:sldMkLst>
          <pc:docMk/>
          <pc:sldMk cId="0" sldId="261"/>
        </pc:sldMkLst>
        <pc:spChg chg="mod">
          <ac:chgData name="Valeria Castro" userId="fe9ffe22ed8f9b94" providerId="LiveId" clId="{4C4D2642-5E84-4038-B590-48DC5C42D4FB}" dt="2025-11-14T09:31:23.685" v="19" actId="207"/>
          <ac:spMkLst>
            <pc:docMk/>
            <pc:sldMk cId="0" sldId="261"/>
            <ac:spMk id="4" creationId="{C2B29766-924B-AC43-848F-CCDA09591807}"/>
          </ac:spMkLst>
        </pc:spChg>
      </pc:sldChg>
    </pc:docChg>
  </pc:docChgLst>
</pc:chgInfo>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pic>
        <p:nvPicPr>
          <p:cNvPr id="2" name="Picture 6" descr="HD-ShadowLong.png">
            <a:extLst>
              <a:ext uri="{FF2B5EF4-FFF2-40B4-BE49-F238E27FC236}">
                <a16:creationId xmlns:a16="http://schemas.microsoft.com/office/drawing/2014/main" id="{4D50422A-0998-A0FB-76D3-E5D740BD6C8E}"/>
              </a:ext>
            </a:extLst>
          </p:cNvPr>
          <p:cNvPicPr>
            <a:picLocks noChangeAspect="1"/>
          </p:cNvPicPr>
          <p:nvPr/>
        </p:nvPicPr>
        <p:blipFill>
          <a:blip r:embed="rId2"/>
          <a:stretch>
            <a:fillRect/>
          </a:stretch>
        </p:blipFill>
        <p:spPr>
          <a:xfrm>
            <a:off x="0" y="4242852"/>
            <a:ext cx="8968087" cy="275938"/>
          </a:xfrm>
          <a:prstGeom prst="rect">
            <a:avLst/>
          </a:prstGeom>
          <a:noFill/>
          <a:ln cap="flat">
            <a:noFill/>
          </a:ln>
        </p:spPr>
      </p:pic>
      <p:pic>
        <p:nvPicPr>
          <p:cNvPr id="3" name="Picture 7" descr="HD-ShadowShort.png">
            <a:extLst>
              <a:ext uri="{FF2B5EF4-FFF2-40B4-BE49-F238E27FC236}">
                <a16:creationId xmlns:a16="http://schemas.microsoft.com/office/drawing/2014/main" id="{3F62A36A-E707-118C-444D-3364AEBB65D7}"/>
              </a:ext>
            </a:extLst>
          </p:cNvPr>
          <p:cNvPicPr>
            <a:picLocks noChangeAspect="1"/>
          </p:cNvPicPr>
          <p:nvPr/>
        </p:nvPicPr>
        <p:blipFill>
          <a:blip r:embed="rId3"/>
          <a:stretch>
            <a:fillRect/>
          </a:stretch>
        </p:blipFill>
        <p:spPr>
          <a:xfrm>
            <a:off x="9111712" y="4243849"/>
            <a:ext cx="3077111" cy="276944"/>
          </a:xfrm>
          <a:prstGeom prst="rect">
            <a:avLst/>
          </a:prstGeom>
          <a:noFill/>
          <a:ln cap="flat">
            <a:noFill/>
          </a:ln>
        </p:spPr>
      </p:pic>
      <p:sp>
        <p:nvSpPr>
          <p:cNvPr id="4" name="Rectangle 8">
            <a:extLst>
              <a:ext uri="{FF2B5EF4-FFF2-40B4-BE49-F238E27FC236}">
                <a16:creationId xmlns:a16="http://schemas.microsoft.com/office/drawing/2014/main" id="{4E05F44F-429E-7CE1-B9A6-A0408D26EC3D}"/>
              </a:ext>
            </a:extLst>
          </p:cNvPr>
          <p:cNvSpPr/>
          <p:nvPr/>
        </p:nvSpPr>
        <p:spPr>
          <a:xfrm>
            <a:off x="0" y="2590074"/>
            <a:ext cx="8968087" cy="1660330"/>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9">
            <a:extLst>
              <a:ext uri="{FF2B5EF4-FFF2-40B4-BE49-F238E27FC236}">
                <a16:creationId xmlns:a16="http://schemas.microsoft.com/office/drawing/2014/main" id="{A6438CE0-24BB-8CDA-9501-52EE74992109}"/>
              </a:ext>
            </a:extLst>
          </p:cNvPr>
          <p:cNvSpPr/>
          <p:nvPr/>
        </p:nvSpPr>
        <p:spPr>
          <a:xfrm>
            <a:off x="9111712" y="2590074"/>
            <a:ext cx="3077111" cy="1660330"/>
          </a:xfrm>
          <a:prstGeom prst="rect">
            <a:avLst/>
          </a:prstGeom>
          <a:solidFill>
            <a:srgbClr val="DDDDDD"/>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0A6BCE2F-C103-7022-BDBC-3370E626E0C2}"/>
              </a:ext>
            </a:extLst>
          </p:cNvPr>
          <p:cNvSpPr txBox="1">
            <a:spLocks noGrp="1"/>
          </p:cNvSpPr>
          <p:nvPr>
            <p:ph type="ctrTitle"/>
          </p:nvPr>
        </p:nvSpPr>
        <p:spPr>
          <a:xfrm>
            <a:off x="680322" y="2733708"/>
            <a:ext cx="8144131" cy="1373072"/>
          </a:xfrm>
        </p:spPr>
        <p:txBody>
          <a:bodyPr anchor="b">
            <a:noAutofit/>
          </a:bodyPr>
          <a:lstStyle>
            <a:lvl1pPr algn="r">
              <a:defRPr sz="5400"/>
            </a:lvl1pPr>
          </a:lstStyle>
          <a:p>
            <a:pPr lvl="0"/>
            <a:r>
              <a:rPr lang="en-US"/>
              <a:t>Click to edit Master title style</a:t>
            </a:r>
          </a:p>
        </p:txBody>
      </p:sp>
      <p:sp>
        <p:nvSpPr>
          <p:cNvPr id="7" name="Subtitle 2">
            <a:extLst>
              <a:ext uri="{FF2B5EF4-FFF2-40B4-BE49-F238E27FC236}">
                <a16:creationId xmlns:a16="http://schemas.microsoft.com/office/drawing/2014/main" id="{37163E6F-E1BC-6492-4C0D-8FCC80522AEF}"/>
              </a:ext>
            </a:extLst>
          </p:cNvPr>
          <p:cNvSpPr txBox="1">
            <a:spLocks noGrp="1"/>
          </p:cNvSpPr>
          <p:nvPr>
            <p:ph type="subTitle" idx="1"/>
          </p:nvPr>
        </p:nvSpPr>
        <p:spPr>
          <a:xfrm>
            <a:off x="680322" y="4394039"/>
            <a:ext cx="8144131" cy="1117689"/>
          </a:xfrm>
        </p:spPr>
        <p:txBody>
          <a:bodyPr/>
          <a:lstStyle>
            <a:lvl1pPr marL="0" indent="0" algn="r">
              <a:buNone/>
              <a:defRPr sz="2000"/>
            </a:lvl1pPr>
          </a:lstStyle>
          <a:p>
            <a:pPr lvl="0"/>
            <a:r>
              <a:rPr lang="en-US"/>
              <a:t>Click to edit Master subtitle style</a:t>
            </a:r>
          </a:p>
        </p:txBody>
      </p:sp>
      <p:sp>
        <p:nvSpPr>
          <p:cNvPr id="8" name="Date Placeholder 3">
            <a:extLst>
              <a:ext uri="{FF2B5EF4-FFF2-40B4-BE49-F238E27FC236}">
                <a16:creationId xmlns:a16="http://schemas.microsoft.com/office/drawing/2014/main" id="{603DD946-ACEB-17FD-E64A-F075FAB15D40}"/>
              </a:ext>
            </a:extLst>
          </p:cNvPr>
          <p:cNvSpPr txBox="1">
            <a:spLocks noGrp="1"/>
          </p:cNvSpPr>
          <p:nvPr>
            <p:ph type="dt" sz="half" idx="7"/>
          </p:nvPr>
        </p:nvSpPr>
        <p:spPr/>
        <p:txBody>
          <a:bodyPr/>
          <a:lstStyle>
            <a:lvl1pPr>
              <a:defRPr/>
            </a:lvl1pPr>
          </a:lstStyle>
          <a:p>
            <a:pPr lvl="0"/>
            <a:fld id="{CF345D0A-12E0-48BD-B91B-FE6A1B2F9861}" type="datetime1">
              <a:rPr lang="en-US"/>
              <a:pPr lvl="0"/>
              <a:t>11/14/2025</a:t>
            </a:fld>
            <a:endParaRPr lang="en-US"/>
          </a:p>
        </p:txBody>
      </p:sp>
      <p:sp>
        <p:nvSpPr>
          <p:cNvPr id="9" name="Footer Placeholder 4">
            <a:extLst>
              <a:ext uri="{FF2B5EF4-FFF2-40B4-BE49-F238E27FC236}">
                <a16:creationId xmlns:a16="http://schemas.microsoft.com/office/drawing/2014/main" id="{5E35A39C-B153-90A2-2621-5CD0A64FBCCE}"/>
              </a:ext>
            </a:extLst>
          </p:cNvPr>
          <p:cNvSpPr txBox="1">
            <a:spLocks noGrp="1"/>
          </p:cNvSpPr>
          <p:nvPr>
            <p:ph type="ftr" sz="quarter" idx="9"/>
          </p:nvPr>
        </p:nvSpPr>
        <p:spPr/>
        <p:txBody>
          <a:bodyPr/>
          <a:lstStyle>
            <a:lvl1pPr>
              <a:defRPr/>
            </a:lvl1pPr>
          </a:lstStyle>
          <a:p>
            <a:pPr lvl="0"/>
            <a:endParaRPr lang="en-US"/>
          </a:p>
        </p:txBody>
      </p:sp>
      <p:sp>
        <p:nvSpPr>
          <p:cNvPr id="10" name="Slide Number Placeholder 5">
            <a:extLst>
              <a:ext uri="{FF2B5EF4-FFF2-40B4-BE49-F238E27FC236}">
                <a16:creationId xmlns:a16="http://schemas.microsoft.com/office/drawing/2014/main" id="{F118E6BC-FCD1-AD89-7902-FA33EDD8B828}"/>
              </a:ext>
            </a:extLst>
          </p:cNvPr>
          <p:cNvSpPr txBox="1">
            <a:spLocks noGrp="1"/>
          </p:cNvSpPr>
          <p:nvPr>
            <p:ph type="sldNum" sz="quarter" idx="8"/>
          </p:nvPr>
        </p:nvSpPr>
        <p:spPr>
          <a:xfrm>
            <a:off x="9255346" y="2750341"/>
            <a:ext cx="1171885" cy="1356439"/>
          </a:xfrm>
        </p:spPr>
        <p:txBody>
          <a:bodyPr/>
          <a:lstStyle>
            <a:lvl1pPr>
              <a:defRPr/>
            </a:lvl1pPr>
          </a:lstStyle>
          <a:p>
            <a:pPr lvl="0"/>
            <a:fld id="{BFD515E7-5913-4D22-9EB5-D0665398CD24}" type="slidenum">
              <a:t>‹#›</a:t>
            </a:fld>
            <a:endParaRPr lang="en-US"/>
          </a:p>
        </p:txBody>
      </p:sp>
    </p:spTree>
    <p:extLst>
      <p:ext uri="{BB962C8B-B14F-4D97-AF65-F5344CB8AC3E}">
        <p14:creationId xmlns:p14="http://schemas.microsoft.com/office/powerpoint/2010/main" val="3349747171"/>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2" name="Picture 14" descr="HD-ShadowLong.png">
            <a:extLst>
              <a:ext uri="{FF2B5EF4-FFF2-40B4-BE49-F238E27FC236}">
                <a16:creationId xmlns:a16="http://schemas.microsoft.com/office/drawing/2014/main" id="{CE94E831-3DDC-C66E-5F4A-519C00C98177}"/>
              </a:ext>
            </a:extLst>
          </p:cNvPr>
          <p:cNvPicPr>
            <a:picLocks noChangeAspect="1"/>
          </p:cNvPicPr>
          <p:nvPr/>
        </p:nvPicPr>
        <p:blipFill>
          <a:blip r:embed="rId2"/>
          <a:stretch>
            <a:fillRect/>
          </a:stretch>
        </p:blipFill>
        <p:spPr>
          <a:xfrm>
            <a:off x="0" y="1970239"/>
            <a:ext cx="10437811" cy="321164"/>
          </a:xfrm>
          <a:prstGeom prst="rect">
            <a:avLst/>
          </a:prstGeom>
          <a:noFill/>
          <a:ln cap="flat">
            <a:noFill/>
          </a:ln>
        </p:spPr>
      </p:pic>
      <p:pic>
        <p:nvPicPr>
          <p:cNvPr id="3" name="Picture 15" descr="HD-ShadowShort.png">
            <a:extLst>
              <a:ext uri="{FF2B5EF4-FFF2-40B4-BE49-F238E27FC236}">
                <a16:creationId xmlns:a16="http://schemas.microsoft.com/office/drawing/2014/main" id="{B00C507D-E274-99AE-72FB-1DEE0C1CBB32}"/>
              </a:ext>
            </a:extLst>
          </p:cNvPr>
          <p:cNvPicPr>
            <a:picLocks noChangeAspect="1"/>
          </p:cNvPicPr>
          <p:nvPr/>
        </p:nvPicPr>
        <p:blipFill>
          <a:blip r:embed="rId3"/>
          <a:stretch>
            <a:fillRect/>
          </a:stretch>
        </p:blipFill>
        <p:spPr>
          <a:xfrm>
            <a:off x="10585825" y="1971236"/>
            <a:ext cx="1602998" cy="144274"/>
          </a:xfrm>
          <a:prstGeom prst="rect">
            <a:avLst/>
          </a:prstGeom>
          <a:noFill/>
          <a:ln cap="flat">
            <a:noFill/>
          </a:ln>
        </p:spPr>
      </p:pic>
      <p:sp>
        <p:nvSpPr>
          <p:cNvPr id="4" name="Rectangle 16">
            <a:extLst>
              <a:ext uri="{FF2B5EF4-FFF2-40B4-BE49-F238E27FC236}">
                <a16:creationId xmlns:a16="http://schemas.microsoft.com/office/drawing/2014/main" id="{3FEA228D-8DED-60B2-04EA-C90F472DC22F}"/>
              </a:ext>
            </a:extLst>
          </p:cNvPr>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17">
            <a:extLst>
              <a:ext uri="{FF2B5EF4-FFF2-40B4-BE49-F238E27FC236}">
                <a16:creationId xmlns:a16="http://schemas.microsoft.com/office/drawing/2014/main" id="{8D1EA73B-D469-F496-FA22-EC886B0C354B}"/>
              </a:ext>
            </a:extLst>
          </p:cNvPr>
          <p:cNvSpPr/>
          <p:nvPr/>
        </p:nvSpPr>
        <p:spPr>
          <a:xfrm>
            <a:off x="10585825" y="609603"/>
            <a:ext cx="1602998" cy="1368198"/>
          </a:xfrm>
          <a:prstGeom prst="rect">
            <a:avLst/>
          </a:prstGeom>
          <a:solidFill>
            <a:srgbClr val="DDDDDD"/>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91DA3444-9E0E-3B03-F7C0-F43E7BC0BF45}"/>
              </a:ext>
            </a:extLst>
          </p:cNvPr>
          <p:cNvSpPr txBox="1">
            <a:spLocks noGrp="1"/>
          </p:cNvSpPr>
          <p:nvPr>
            <p:ph type="title"/>
          </p:nvPr>
        </p:nvSpPr>
        <p:spPr/>
        <p:txBody>
          <a:bodyPr/>
          <a:lstStyle>
            <a:lvl1pPr>
              <a:defRPr/>
            </a:lvl1pPr>
          </a:lstStyle>
          <a:p>
            <a:pPr lvl="0"/>
            <a:r>
              <a:rPr lang="en-US"/>
              <a:t>Click to edit Master title style</a:t>
            </a:r>
          </a:p>
        </p:txBody>
      </p:sp>
      <p:sp>
        <p:nvSpPr>
          <p:cNvPr id="7" name="Content Placeholder 2">
            <a:extLst>
              <a:ext uri="{FF2B5EF4-FFF2-40B4-BE49-F238E27FC236}">
                <a16:creationId xmlns:a16="http://schemas.microsoft.com/office/drawing/2014/main" id="{995E1A75-2E38-9523-B7F9-7E488B1241EA}"/>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3">
            <a:extLst>
              <a:ext uri="{FF2B5EF4-FFF2-40B4-BE49-F238E27FC236}">
                <a16:creationId xmlns:a16="http://schemas.microsoft.com/office/drawing/2014/main" id="{4CFA429E-C159-5F2F-45E6-988B528E0860}"/>
              </a:ext>
            </a:extLst>
          </p:cNvPr>
          <p:cNvSpPr txBox="1">
            <a:spLocks noGrp="1"/>
          </p:cNvSpPr>
          <p:nvPr>
            <p:ph type="dt" sz="half" idx="7"/>
          </p:nvPr>
        </p:nvSpPr>
        <p:spPr/>
        <p:txBody>
          <a:bodyPr/>
          <a:lstStyle>
            <a:lvl1pPr>
              <a:defRPr/>
            </a:lvl1pPr>
          </a:lstStyle>
          <a:p>
            <a:pPr lvl="0"/>
            <a:fld id="{56EF55D3-A0F1-471A-9925-C8A47FBA63F1}" type="datetime1">
              <a:rPr lang="en-US"/>
              <a:pPr lvl="0"/>
              <a:t>11/14/2025</a:t>
            </a:fld>
            <a:endParaRPr lang="en-US"/>
          </a:p>
        </p:txBody>
      </p:sp>
      <p:sp>
        <p:nvSpPr>
          <p:cNvPr id="9" name="Footer Placeholder 4">
            <a:extLst>
              <a:ext uri="{FF2B5EF4-FFF2-40B4-BE49-F238E27FC236}">
                <a16:creationId xmlns:a16="http://schemas.microsoft.com/office/drawing/2014/main" id="{1414944E-B500-A5DF-74CD-4241205512B1}"/>
              </a:ext>
            </a:extLst>
          </p:cNvPr>
          <p:cNvSpPr txBox="1">
            <a:spLocks noGrp="1"/>
          </p:cNvSpPr>
          <p:nvPr>
            <p:ph type="ftr" sz="quarter" idx="9"/>
          </p:nvPr>
        </p:nvSpPr>
        <p:spPr/>
        <p:txBody>
          <a:bodyPr/>
          <a:lstStyle>
            <a:lvl1pPr>
              <a:defRPr/>
            </a:lvl1pPr>
          </a:lstStyle>
          <a:p>
            <a:pPr lvl="0"/>
            <a:endParaRPr lang="en-US"/>
          </a:p>
        </p:txBody>
      </p:sp>
      <p:sp>
        <p:nvSpPr>
          <p:cNvPr id="10" name="Slide Number Placeholder 5">
            <a:extLst>
              <a:ext uri="{FF2B5EF4-FFF2-40B4-BE49-F238E27FC236}">
                <a16:creationId xmlns:a16="http://schemas.microsoft.com/office/drawing/2014/main" id="{B4EBEFDA-9EF2-0264-57AF-6C75F57603D3}"/>
              </a:ext>
            </a:extLst>
          </p:cNvPr>
          <p:cNvSpPr txBox="1">
            <a:spLocks noGrp="1"/>
          </p:cNvSpPr>
          <p:nvPr>
            <p:ph type="sldNum" sz="quarter" idx="8"/>
          </p:nvPr>
        </p:nvSpPr>
        <p:spPr/>
        <p:txBody>
          <a:bodyPr/>
          <a:lstStyle>
            <a:lvl1pPr>
              <a:defRPr/>
            </a:lvl1pPr>
          </a:lstStyle>
          <a:p>
            <a:pPr lvl="0"/>
            <a:fld id="{60947191-AA91-494E-9FE9-8A6A7ED29A7F}" type="slidenum">
              <a:t>‹#›</a:t>
            </a:fld>
            <a:endParaRPr lang="en-US"/>
          </a:p>
        </p:txBody>
      </p:sp>
    </p:spTree>
    <p:extLst>
      <p:ext uri="{BB962C8B-B14F-4D97-AF65-F5344CB8AC3E}">
        <p14:creationId xmlns:p14="http://schemas.microsoft.com/office/powerpoint/2010/main" val="972034221"/>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2" name="Picture 6" descr="HD-ShadowLong.png">
            <a:extLst>
              <a:ext uri="{FF2B5EF4-FFF2-40B4-BE49-F238E27FC236}">
                <a16:creationId xmlns:a16="http://schemas.microsoft.com/office/drawing/2014/main" id="{8D037CDB-2577-8011-E083-38313E72AFAB}"/>
              </a:ext>
            </a:extLst>
          </p:cNvPr>
          <p:cNvPicPr>
            <a:picLocks noChangeAspect="1"/>
          </p:cNvPicPr>
          <p:nvPr/>
        </p:nvPicPr>
        <p:blipFill>
          <a:blip r:embed="rId2"/>
          <a:stretch>
            <a:fillRect/>
          </a:stretch>
        </p:blipFill>
        <p:spPr>
          <a:xfrm>
            <a:off x="0" y="4086910"/>
            <a:ext cx="10437811" cy="321164"/>
          </a:xfrm>
          <a:prstGeom prst="rect">
            <a:avLst/>
          </a:prstGeom>
          <a:noFill/>
          <a:ln cap="flat">
            <a:noFill/>
          </a:ln>
        </p:spPr>
      </p:pic>
      <p:pic>
        <p:nvPicPr>
          <p:cNvPr id="3" name="Picture 7" descr="HD-ShadowShort.png">
            <a:extLst>
              <a:ext uri="{FF2B5EF4-FFF2-40B4-BE49-F238E27FC236}">
                <a16:creationId xmlns:a16="http://schemas.microsoft.com/office/drawing/2014/main" id="{83F817DB-AC9A-31B7-E4F3-D7FA1B3F6BAB}"/>
              </a:ext>
            </a:extLst>
          </p:cNvPr>
          <p:cNvPicPr>
            <a:picLocks noChangeAspect="1"/>
          </p:cNvPicPr>
          <p:nvPr/>
        </p:nvPicPr>
        <p:blipFill>
          <a:blip r:embed="rId3"/>
          <a:stretch>
            <a:fillRect/>
          </a:stretch>
        </p:blipFill>
        <p:spPr>
          <a:xfrm>
            <a:off x="10585825" y="4087898"/>
            <a:ext cx="1602998" cy="144274"/>
          </a:xfrm>
          <a:prstGeom prst="rect">
            <a:avLst/>
          </a:prstGeom>
          <a:noFill/>
          <a:ln cap="flat">
            <a:noFill/>
          </a:ln>
        </p:spPr>
      </p:pic>
      <p:sp>
        <p:nvSpPr>
          <p:cNvPr id="4" name="Rectangle 8">
            <a:extLst>
              <a:ext uri="{FF2B5EF4-FFF2-40B4-BE49-F238E27FC236}">
                <a16:creationId xmlns:a16="http://schemas.microsoft.com/office/drawing/2014/main" id="{A908896B-7613-EB03-E943-201EE32532D7}"/>
              </a:ext>
            </a:extLst>
          </p:cNvPr>
          <p:cNvSpPr/>
          <p:nvPr/>
        </p:nvSpPr>
        <p:spPr>
          <a:xfrm>
            <a:off x="0" y="2726265"/>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9">
            <a:extLst>
              <a:ext uri="{FF2B5EF4-FFF2-40B4-BE49-F238E27FC236}">
                <a16:creationId xmlns:a16="http://schemas.microsoft.com/office/drawing/2014/main" id="{4E10B723-B655-24BB-34D8-7F03FBDAA700}"/>
              </a:ext>
            </a:extLst>
          </p:cNvPr>
          <p:cNvSpPr/>
          <p:nvPr/>
        </p:nvSpPr>
        <p:spPr>
          <a:xfrm>
            <a:off x="10585825" y="2726265"/>
            <a:ext cx="1602998" cy="1368198"/>
          </a:xfrm>
          <a:prstGeom prst="rect">
            <a:avLst/>
          </a:prstGeom>
          <a:solidFill>
            <a:srgbClr val="DDDDDD"/>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9D6DDCCF-A8F0-8A1D-8D56-1895F655E153}"/>
              </a:ext>
            </a:extLst>
          </p:cNvPr>
          <p:cNvSpPr txBox="1">
            <a:spLocks noGrp="1"/>
          </p:cNvSpPr>
          <p:nvPr>
            <p:ph type="title"/>
          </p:nvPr>
        </p:nvSpPr>
        <p:spPr>
          <a:xfrm>
            <a:off x="680322" y="2869899"/>
            <a:ext cx="9613864" cy="1090787"/>
          </a:xfrm>
        </p:spPr>
        <p:txBody>
          <a:bodyPr/>
          <a:lstStyle>
            <a:lvl1pPr algn="r">
              <a:defRPr/>
            </a:lvl1pPr>
          </a:lstStyle>
          <a:p>
            <a:pPr lvl="0"/>
            <a:r>
              <a:rPr lang="en-US"/>
              <a:t>Click to edit Master title style</a:t>
            </a:r>
          </a:p>
        </p:txBody>
      </p:sp>
      <p:sp>
        <p:nvSpPr>
          <p:cNvPr id="7" name="Text Placeholder 2">
            <a:extLst>
              <a:ext uri="{FF2B5EF4-FFF2-40B4-BE49-F238E27FC236}">
                <a16:creationId xmlns:a16="http://schemas.microsoft.com/office/drawing/2014/main" id="{B8423A6A-7539-1236-B092-1D519F141F65}"/>
              </a:ext>
            </a:extLst>
          </p:cNvPr>
          <p:cNvSpPr txBox="1">
            <a:spLocks noGrp="1"/>
          </p:cNvSpPr>
          <p:nvPr>
            <p:ph type="body" idx="1"/>
          </p:nvPr>
        </p:nvSpPr>
        <p:spPr>
          <a:xfrm>
            <a:off x="680322" y="4232172"/>
            <a:ext cx="9613864" cy="1704020"/>
          </a:xfrm>
        </p:spPr>
        <p:txBody>
          <a:bodyPr/>
          <a:lstStyle>
            <a:lvl1pPr marL="0" indent="0" algn="r">
              <a:buNone/>
              <a:defRPr sz="2000"/>
            </a:lvl1pPr>
          </a:lstStyle>
          <a:p>
            <a:pPr lvl="0"/>
            <a:r>
              <a:rPr lang="en-US"/>
              <a:t>Click to edit Master text styles</a:t>
            </a:r>
          </a:p>
        </p:txBody>
      </p:sp>
      <p:sp>
        <p:nvSpPr>
          <p:cNvPr id="8" name="Date Placeholder 3">
            <a:extLst>
              <a:ext uri="{FF2B5EF4-FFF2-40B4-BE49-F238E27FC236}">
                <a16:creationId xmlns:a16="http://schemas.microsoft.com/office/drawing/2014/main" id="{BDE4C777-AD1A-1954-DE9C-260AF72D7158}"/>
              </a:ext>
            </a:extLst>
          </p:cNvPr>
          <p:cNvSpPr txBox="1">
            <a:spLocks noGrp="1"/>
          </p:cNvSpPr>
          <p:nvPr>
            <p:ph type="dt" sz="half" idx="7"/>
          </p:nvPr>
        </p:nvSpPr>
        <p:spPr/>
        <p:txBody>
          <a:bodyPr/>
          <a:lstStyle>
            <a:lvl1pPr>
              <a:defRPr/>
            </a:lvl1pPr>
          </a:lstStyle>
          <a:p>
            <a:pPr lvl="0"/>
            <a:fld id="{41D5B604-55A3-4788-A257-31E6D15DD17F}" type="datetime1">
              <a:rPr lang="en-US"/>
              <a:pPr lvl="0"/>
              <a:t>11/14/2025</a:t>
            </a:fld>
            <a:endParaRPr lang="en-US"/>
          </a:p>
        </p:txBody>
      </p:sp>
      <p:sp>
        <p:nvSpPr>
          <p:cNvPr id="9" name="Footer Placeholder 4">
            <a:extLst>
              <a:ext uri="{FF2B5EF4-FFF2-40B4-BE49-F238E27FC236}">
                <a16:creationId xmlns:a16="http://schemas.microsoft.com/office/drawing/2014/main" id="{8D924CE2-5EE2-F67E-CAEE-13D61455080C}"/>
              </a:ext>
            </a:extLst>
          </p:cNvPr>
          <p:cNvSpPr txBox="1">
            <a:spLocks noGrp="1"/>
          </p:cNvSpPr>
          <p:nvPr>
            <p:ph type="ftr" sz="quarter" idx="9"/>
          </p:nvPr>
        </p:nvSpPr>
        <p:spPr/>
        <p:txBody>
          <a:bodyPr/>
          <a:lstStyle>
            <a:lvl1pPr>
              <a:defRPr/>
            </a:lvl1pPr>
          </a:lstStyle>
          <a:p>
            <a:pPr lvl="0"/>
            <a:endParaRPr lang="en-US"/>
          </a:p>
        </p:txBody>
      </p:sp>
      <p:sp>
        <p:nvSpPr>
          <p:cNvPr id="10" name="Slide Number Placeholder 5">
            <a:extLst>
              <a:ext uri="{FF2B5EF4-FFF2-40B4-BE49-F238E27FC236}">
                <a16:creationId xmlns:a16="http://schemas.microsoft.com/office/drawing/2014/main" id="{4CA559A8-DE32-9BAA-C274-303FC0494923}"/>
              </a:ext>
            </a:extLst>
          </p:cNvPr>
          <p:cNvSpPr txBox="1">
            <a:spLocks noGrp="1"/>
          </p:cNvSpPr>
          <p:nvPr>
            <p:ph type="sldNum" sz="quarter" idx="8"/>
          </p:nvPr>
        </p:nvSpPr>
        <p:spPr>
          <a:xfrm>
            <a:off x="10729450" y="2869899"/>
            <a:ext cx="1154146" cy="1090787"/>
          </a:xfrm>
        </p:spPr>
        <p:txBody>
          <a:bodyPr/>
          <a:lstStyle>
            <a:lvl1pPr>
              <a:defRPr/>
            </a:lvl1pPr>
          </a:lstStyle>
          <a:p>
            <a:pPr lvl="0"/>
            <a:fld id="{A06DF260-0FA7-4E6F-BD32-E2AEF8986887}" type="slidenum">
              <a:t>‹#›</a:t>
            </a:fld>
            <a:endParaRPr lang="en-US"/>
          </a:p>
        </p:txBody>
      </p:sp>
    </p:spTree>
    <p:extLst>
      <p:ext uri="{BB962C8B-B14F-4D97-AF65-F5344CB8AC3E}">
        <p14:creationId xmlns:p14="http://schemas.microsoft.com/office/powerpoint/2010/main" val="31394225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2" name="Picture 7" descr="HD-ShadowLong.png">
            <a:extLst>
              <a:ext uri="{FF2B5EF4-FFF2-40B4-BE49-F238E27FC236}">
                <a16:creationId xmlns:a16="http://schemas.microsoft.com/office/drawing/2014/main" id="{AFCAFA27-E495-EE88-2CC7-235340E1C450}"/>
              </a:ext>
            </a:extLst>
          </p:cNvPr>
          <p:cNvPicPr>
            <a:picLocks noChangeAspect="1"/>
          </p:cNvPicPr>
          <p:nvPr/>
        </p:nvPicPr>
        <p:blipFill>
          <a:blip r:embed="rId2"/>
          <a:stretch>
            <a:fillRect/>
          </a:stretch>
        </p:blipFill>
        <p:spPr>
          <a:xfrm>
            <a:off x="0" y="1970239"/>
            <a:ext cx="10437811" cy="321164"/>
          </a:xfrm>
          <a:prstGeom prst="rect">
            <a:avLst/>
          </a:prstGeom>
          <a:noFill/>
          <a:ln cap="flat">
            <a:noFill/>
          </a:ln>
        </p:spPr>
      </p:pic>
      <p:pic>
        <p:nvPicPr>
          <p:cNvPr id="3" name="Picture 8" descr="HD-ShadowShort.png">
            <a:extLst>
              <a:ext uri="{FF2B5EF4-FFF2-40B4-BE49-F238E27FC236}">
                <a16:creationId xmlns:a16="http://schemas.microsoft.com/office/drawing/2014/main" id="{E05EF5AE-9B04-E082-34DB-2DCF57061120}"/>
              </a:ext>
            </a:extLst>
          </p:cNvPr>
          <p:cNvPicPr>
            <a:picLocks noChangeAspect="1"/>
          </p:cNvPicPr>
          <p:nvPr/>
        </p:nvPicPr>
        <p:blipFill>
          <a:blip r:embed="rId3"/>
          <a:stretch>
            <a:fillRect/>
          </a:stretch>
        </p:blipFill>
        <p:spPr>
          <a:xfrm>
            <a:off x="10585825" y="1971236"/>
            <a:ext cx="1602998" cy="144274"/>
          </a:xfrm>
          <a:prstGeom prst="rect">
            <a:avLst/>
          </a:prstGeom>
          <a:noFill/>
          <a:ln cap="flat">
            <a:noFill/>
          </a:ln>
        </p:spPr>
      </p:pic>
      <p:sp>
        <p:nvSpPr>
          <p:cNvPr id="4" name="Rectangle 9">
            <a:extLst>
              <a:ext uri="{FF2B5EF4-FFF2-40B4-BE49-F238E27FC236}">
                <a16:creationId xmlns:a16="http://schemas.microsoft.com/office/drawing/2014/main" id="{665E4734-053D-9856-051B-D2E4317ED252}"/>
              </a:ext>
            </a:extLst>
          </p:cNvPr>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10">
            <a:extLst>
              <a:ext uri="{FF2B5EF4-FFF2-40B4-BE49-F238E27FC236}">
                <a16:creationId xmlns:a16="http://schemas.microsoft.com/office/drawing/2014/main" id="{AA6186A1-E8E8-8B7B-0F79-BA5445DB56B8}"/>
              </a:ext>
            </a:extLst>
          </p:cNvPr>
          <p:cNvSpPr/>
          <p:nvPr/>
        </p:nvSpPr>
        <p:spPr>
          <a:xfrm>
            <a:off x="10585825" y="609603"/>
            <a:ext cx="1602998" cy="1368198"/>
          </a:xfrm>
          <a:prstGeom prst="rect">
            <a:avLst/>
          </a:prstGeom>
          <a:solidFill>
            <a:srgbClr val="DDDDDD"/>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F4AAE132-0D67-D737-CF07-6F602BF8814D}"/>
              </a:ext>
            </a:extLst>
          </p:cNvPr>
          <p:cNvSpPr txBox="1">
            <a:spLocks noGrp="1"/>
          </p:cNvSpPr>
          <p:nvPr>
            <p:ph type="title"/>
          </p:nvPr>
        </p:nvSpPr>
        <p:spPr/>
        <p:txBody>
          <a:bodyPr/>
          <a:lstStyle>
            <a:lvl1pPr>
              <a:defRPr/>
            </a:lvl1pPr>
          </a:lstStyle>
          <a:p>
            <a:pPr lvl="0"/>
            <a:r>
              <a:rPr lang="en-US"/>
              <a:t>Click to edit Master title style</a:t>
            </a:r>
          </a:p>
        </p:txBody>
      </p:sp>
      <p:sp>
        <p:nvSpPr>
          <p:cNvPr id="7" name="Content Placeholder 2">
            <a:extLst>
              <a:ext uri="{FF2B5EF4-FFF2-40B4-BE49-F238E27FC236}">
                <a16:creationId xmlns:a16="http://schemas.microsoft.com/office/drawing/2014/main" id="{52C19549-DF50-0E1C-5E7C-1F42AC26764A}"/>
              </a:ext>
            </a:extLst>
          </p:cNvPr>
          <p:cNvSpPr txBox="1">
            <a:spLocks noGrp="1"/>
          </p:cNvSpPr>
          <p:nvPr>
            <p:ph idx="1"/>
          </p:nvPr>
        </p:nvSpPr>
        <p:spPr>
          <a:xfrm>
            <a:off x="680322" y="2336877"/>
            <a:ext cx="4698360" cy="359931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Content Placeholder 3">
            <a:extLst>
              <a:ext uri="{FF2B5EF4-FFF2-40B4-BE49-F238E27FC236}">
                <a16:creationId xmlns:a16="http://schemas.microsoft.com/office/drawing/2014/main" id="{A71C61C2-8A17-82EC-4B0B-FE5BFA63D3E6}"/>
              </a:ext>
            </a:extLst>
          </p:cNvPr>
          <p:cNvSpPr txBox="1">
            <a:spLocks noGrp="1"/>
          </p:cNvSpPr>
          <p:nvPr>
            <p:ph idx="2"/>
          </p:nvPr>
        </p:nvSpPr>
        <p:spPr>
          <a:xfrm>
            <a:off x="5594125" y="2336877"/>
            <a:ext cx="4700061" cy="359931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Date Placeholder 4">
            <a:extLst>
              <a:ext uri="{FF2B5EF4-FFF2-40B4-BE49-F238E27FC236}">
                <a16:creationId xmlns:a16="http://schemas.microsoft.com/office/drawing/2014/main" id="{995E4636-08F7-98AC-4B89-BAADC4D809F8}"/>
              </a:ext>
            </a:extLst>
          </p:cNvPr>
          <p:cNvSpPr txBox="1">
            <a:spLocks noGrp="1"/>
          </p:cNvSpPr>
          <p:nvPr>
            <p:ph type="dt" sz="half" idx="7"/>
          </p:nvPr>
        </p:nvSpPr>
        <p:spPr/>
        <p:txBody>
          <a:bodyPr/>
          <a:lstStyle>
            <a:lvl1pPr>
              <a:defRPr/>
            </a:lvl1pPr>
          </a:lstStyle>
          <a:p>
            <a:pPr lvl="0"/>
            <a:fld id="{91982659-FADB-4B55-BEA9-F5EFAAD010F0}" type="datetime1">
              <a:rPr lang="en-US"/>
              <a:pPr lvl="0"/>
              <a:t>11/14/2025</a:t>
            </a:fld>
            <a:endParaRPr lang="en-US"/>
          </a:p>
        </p:txBody>
      </p:sp>
      <p:sp>
        <p:nvSpPr>
          <p:cNvPr id="10" name="Footer Placeholder 5">
            <a:extLst>
              <a:ext uri="{FF2B5EF4-FFF2-40B4-BE49-F238E27FC236}">
                <a16:creationId xmlns:a16="http://schemas.microsoft.com/office/drawing/2014/main" id="{1FBAC3AF-CEB1-0BB1-6448-48E8537DAA95}"/>
              </a:ext>
            </a:extLst>
          </p:cNvPr>
          <p:cNvSpPr txBox="1">
            <a:spLocks noGrp="1"/>
          </p:cNvSpPr>
          <p:nvPr>
            <p:ph type="ftr" sz="quarter" idx="9"/>
          </p:nvPr>
        </p:nvSpPr>
        <p:spPr/>
        <p:txBody>
          <a:bodyPr/>
          <a:lstStyle>
            <a:lvl1pPr>
              <a:defRPr/>
            </a:lvl1pPr>
          </a:lstStyle>
          <a:p>
            <a:pPr lvl="0"/>
            <a:endParaRPr lang="en-US"/>
          </a:p>
        </p:txBody>
      </p:sp>
      <p:sp>
        <p:nvSpPr>
          <p:cNvPr id="11" name="Slide Number Placeholder 6">
            <a:extLst>
              <a:ext uri="{FF2B5EF4-FFF2-40B4-BE49-F238E27FC236}">
                <a16:creationId xmlns:a16="http://schemas.microsoft.com/office/drawing/2014/main" id="{8F4804BD-88D2-53B5-9204-79951E81D14C}"/>
              </a:ext>
            </a:extLst>
          </p:cNvPr>
          <p:cNvSpPr txBox="1">
            <a:spLocks noGrp="1"/>
          </p:cNvSpPr>
          <p:nvPr>
            <p:ph type="sldNum" sz="quarter" idx="8"/>
          </p:nvPr>
        </p:nvSpPr>
        <p:spPr/>
        <p:txBody>
          <a:bodyPr/>
          <a:lstStyle>
            <a:lvl1pPr>
              <a:defRPr/>
            </a:lvl1pPr>
          </a:lstStyle>
          <a:p>
            <a:pPr lvl="0"/>
            <a:fld id="{B42D07A8-F21A-48E3-8A55-46AEAC4436F8}" type="slidenum">
              <a:t>‹#›</a:t>
            </a:fld>
            <a:endParaRPr lang="en-US"/>
          </a:p>
        </p:txBody>
      </p:sp>
    </p:spTree>
    <p:extLst>
      <p:ext uri="{BB962C8B-B14F-4D97-AF65-F5344CB8AC3E}">
        <p14:creationId xmlns:p14="http://schemas.microsoft.com/office/powerpoint/2010/main" val="158479144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 name="Picture 9" descr="HD-ShadowLong.png">
            <a:extLst>
              <a:ext uri="{FF2B5EF4-FFF2-40B4-BE49-F238E27FC236}">
                <a16:creationId xmlns:a16="http://schemas.microsoft.com/office/drawing/2014/main" id="{44FFE104-DE89-4AE5-59B3-7A82977868F2}"/>
              </a:ext>
            </a:extLst>
          </p:cNvPr>
          <p:cNvPicPr>
            <a:picLocks noChangeAspect="1"/>
          </p:cNvPicPr>
          <p:nvPr/>
        </p:nvPicPr>
        <p:blipFill>
          <a:blip r:embed="rId2"/>
          <a:stretch>
            <a:fillRect/>
          </a:stretch>
        </p:blipFill>
        <p:spPr>
          <a:xfrm>
            <a:off x="0" y="1970239"/>
            <a:ext cx="10437811" cy="321164"/>
          </a:xfrm>
          <a:prstGeom prst="rect">
            <a:avLst/>
          </a:prstGeom>
          <a:noFill/>
          <a:ln cap="flat">
            <a:noFill/>
          </a:ln>
        </p:spPr>
      </p:pic>
      <p:pic>
        <p:nvPicPr>
          <p:cNvPr id="3" name="Picture 10" descr="HD-ShadowShort.png">
            <a:extLst>
              <a:ext uri="{FF2B5EF4-FFF2-40B4-BE49-F238E27FC236}">
                <a16:creationId xmlns:a16="http://schemas.microsoft.com/office/drawing/2014/main" id="{98F591AD-1D3E-2656-48E6-A6F9F698ADCC}"/>
              </a:ext>
            </a:extLst>
          </p:cNvPr>
          <p:cNvPicPr>
            <a:picLocks noChangeAspect="1"/>
          </p:cNvPicPr>
          <p:nvPr/>
        </p:nvPicPr>
        <p:blipFill>
          <a:blip r:embed="rId3"/>
          <a:stretch>
            <a:fillRect/>
          </a:stretch>
        </p:blipFill>
        <p:spPr>
          <a:xfrm>
            <a:off x="10585825" y="1971236"/>
            <a:ext cx="1602998" cy="144274"/>
          </a:xfrm>
          <a:prstGeom prst="rect">
            <a:avLst/>
          </a:prstGeom>
          <a:noFill/>
          <a:ln cap="flat">
            <a:noFill/>
          </a:ln>
        </p:spPr>
      </p:pic>
      <p:sp>
        <p:nvSpPr>
          <p:cNvPr id="4" name="Rectangle 11">
            <a:extLst>
              <a:ext uri="{FF2B5EF4-FFF2-40B4-BE49-F238E27FC236}">
                <a16:creationId xmlns:a16="http://schemas.microsoft.com/office/drawing/2014/main" id="{6B0EE1CD-219B-02E2-0910-30367FC3FD6E}"/>
              </a:ext>
            </a:extLst>
          </p:cNvPr>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12">
            <a:extLst>
              <a:ext uri="{FF2B5EF4-FFF2-40B4-BE49-F238E27FC236}">
                <a16:creationId xmlns:a16="http://schemas.microsoft.com/office/drawing/2014/main" id="{B5F45C24-1A37-8B33-E6B2-1D19EA951F5B}"/>
              </a:ext>
            </a:extLst>
          </p:cNvPr>
          <p:cNvSpPr/>
          <p:nvPr/>
        </p:nvSpPr>
        <p:spPr>
          <a:xfrm>
            <a:off x="10585825" y="609603"/>
            <a:ext cx="1602998" cy="1368198"/>
          </a:xfrm>
          <a:prstGeom prst="rect">
            <a:avLst/>
          </a:prstGeom>
          <a:solidFill>
            <a:srgbClr val="DDDDDD"/>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E78878B6-66F2-33E8-DEBC-477E72B24EC8}"/>
              </a:ext>
            </a:extLst>
          </p:cNvPr>
          <p:cNvSpPr txBox="1">
            <a:spLocks noGrp="1"/>
          </p:cNvSpPr>
          <p:nvPr>
            <p:ph type="title"/>
          </p:nvPr>
        </p:nvSpPr>
        <p:spPr/>
        <p:txBody>
          <a:bodyPr/>
          <a:lstStyle>
            <a:lvl1pPr>
              <a:defRPr/>
            </a:lvl1pPr>
          </a:lstStyle>
          <a:p>
            <a:pPr lvl="0"/>
            <a:r>
              <a:rPr lang="en-US"/>
              <a:t>Click to edit Master title style</a:t>
            </a:r>
          </a:p>
        </p:txBody>
      </p:sp>
      <p:sp>
        <p:nvSpPr>
          <p:cNvPr id="7" name="Text Placeholder 2">
            <a:extLst>
              <a:ext uri="{FF2B5EF4-FFF2-40B4-BE49-F238E27FC236}">
                <a16:creationId xmlns:a16="http://schemas.microsoft.com/office/drawing/2014/main" id="{6155F59F-3081-4644-013C-0E644AEA03E0}"/>
              </a:ext>
            </a:extLst>
          </p:cNvPr>
          <p:cNvSpPr txBox="1">
            <a:spLocks noGrp="1"/>
          </p:cNvSpPr>
          <p:nvPr>
            <p:ph type="body" idx="1"/>
          </p:nvPr>
        </p:nvSpPr>
        <p:spPr>
          <a:xfrm>
            <a:off x="906353" y="2336877"/>
            <a:ext cx="4472330" cy="693133"/>
          </a:xfrm>
        </p:spPr>
        <p:txBody>
          <a:bodyPr anchor="b"/>
          <a:lstStyle>
            <a:lvl1pPr marL="0" indent="0">
              <a:buNone/>
              <a:defRPr b="1"/>
            </a:lvl1pPr>
          </a:lstStyle>
          <a:p>
            <a:pPr lvl="0"/>
            <a:r>
              <a:rPr lang="en-US"/>
              <a:t>Click to edit Master text styles</a:t>
            </a:r>
          </a:p>
        </p:txBody>
      </p:sp>
      <p:sp>
        <p:nvSpPr>
          <p:cNvPr id="8" name="Content Placeholder 3">
            <a:extLst>
              <a:ext uri="{FF2B5EF4-FFF2-40B4-BE49-F238E27FC236}">
                <a16:creationId xmlns:a16="http://schemas.microsoft.com/office/drawing/2014/main" id="{BBC60559-69C1-D8A8-B77E-DB4E4502B9A9}"/>
              </a:ext>
            </a:extLst>
          </p:cNvPr>
          <p:cNvSpPr txBox="1">
            <a:spLocks noGrp="1"/>
          </p:cNvSpPr>
          <p:nvPr>
            <p:ph idx="2"/>
          </p:nvPr>
        </p:nvSpPr>
        <p:spPr>
          <a:xfrm>
            <a:off x="680322" y="3030010"/>
            <a:ext cx="4698351" cy="290618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9" name="Text Placeholder 4">
            <a:extLst>
              <a:ext uri="{FF2B5EF4-FFF2-40B4-BE49-F238E27FC236}">
                <a16:creationId xmlns:a16="http://schemas.microsoft.com/office/drawing/2014/main" id="{1A0CD5F4-98BE-6C1A-693E-E790444F0421}"/>
              </a:ext>
            </a:extLst>
          </p:cNvPr>
          <p:cNvSpPr txBox="1">
            <a:spLocks noGrp="1"/>
          </p:cNvSpPr>
          <p:nvPr>
            <p:ph type="body" idx="3"/>
          </p:nvPr>
        </p:nvSpPr>
        <p:spPr>
          <a:xfrm>
            <a:off x="5820155" y="2336877"/>
            <a:ext cx="4474031" cy="692072"/>
          </a:xfrm>
        </p:spPr>
        <p:txBody>
          <a:bodyPr anchor="b"/>
          <a:lstStyle>
            <a:lvl1pPr marL="0" indent="0">
              <a:buNone/>
              <a:defRPr b="1"/>
            </a:lvl1pPr>
          </a:lstStyle>
          <a:p>
            <a:pPr lvl="0"/>
            <a:r>
              <a:rPr lang="en-US"/>
              <a:t>Click to edit Master text styles</a:t>
            </a:r>
          </a:p>
        </p:txBody>
      </p:sp>
      <p:sp>
        <p:nvSpPr>
          <p:cNvPr id="10" name="Content Placeholder 5">
            <a:extLst>
              <a:ext uri="{FF2B5EF4-FFF2-40B4-BE49-F238E27FC236}">
                <a16:creationId xmlns:a16="http://schemas.microsoft.com/office/drawing/2014/main" id="{24B78F71-2D1F-6E72-1F50-83DD84648B1E}"/>
              </a:ext>
            </a:extLst>
          </p:cNvPr>
          <p:cNvSpPr txBox="1">
            <a:spLocks noGrp="1"/>
          </p:cNvSpPr>
          <p:nvPr>
            <p:ph idx="4"/>
          </p:nvPr>
        </p:nvSpPr>
        <p:spPr>
          <a:xfrm>
            <a:off x="5594125" y="3030010"/>
            <a:ext cx="4700061" cy="2906182"/>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Date Placeholder 6">
            <a:extLst>
              <a:ext uri="{FF2B5EF4-FFF2-40B4-BE49-F238E27FC236}">
                <a16:creationId xmlns:a16="http://schemas.microsoft.com/office/drawing/2014/main" id="{23B29EC7-B935-B906-4213-AE7334814671}"/>
              </a:ext>
            </a:extLst>
          </p:cNvPr>
          <p:cNvSpPr txBox="1">
            <a:spLocks noGrp="1"/>
          </p:cNvSpPr>
          <p:nvPr>
            <p:ph type="dt" sz="half" idx="7"/>
          </p:nvPr>
        </p:nvSpPr>
        <p:spPr/>
        <p:txBody>
          <a:bodyPr/>
          <a:lstStyle>
            <a:lvl1pPr>
              <a:defRPr/>
            </a:lvl1pPr>
          </a:lstStyle>
          <a:p>
            <a:pPr lvl="0"/>
            <a:fld id="{2EA02076-AF74-4B94-8B5A-562F8791618E}" type="datetime1">
              <a:rPr lang="en-US"/>
              <a:pPr lvl="0"/>
              <a:t>11/14/2025</a:t>
            </a:fld>
            <a:endParaRPr lang="en-US"/>
          </a:p>
        </p:txBody>
      </p:sp>
      <p:sp>
        <p:nvSpPr>
          <p:cNvPr id="12" name="Footer Placeholder 7">
            <a:extLst>
              <a:ext uri="{FF2B5EF4-FFF2-40B4-BE49-F238E27FC236}">
                <a16:creationId xmlns:a16="http://schemas.microsoft.com/office/drawing/2014/main" id="{B954250A-BB29-F049-DE23-2E9CF8F52106}"/>
              </a:ext>
            </a:extLst>
          </p:cNvPr>
          <p:cNvSpPr txBox="1">
            <a:spLocks noGrp="1"/>
          </p:cNvSpPr>
          <p:nvPr>
            <p:ph type="ftr" sz="quarter" idx="9"/>
          </p:nvPr>
        </p:nvSpPr>
        <p:spPr/>
        <p:txBody>
          <a:bodyPr/>
          <a:lstStyle>
            <a:lvl1pPr>
              <a:defRPr/>
            </a:lvl1pPr>
          </a:lstStyle>
          <a:p>
            <a:pPr lvl="0"/>
            <a:endParaRPr lang="en-US"/>
          </a:p>
        </p:txBody>
      </p:sp>
      <p:sp>
        <p:nvSpPr>
          <p:cNvPr id="13" name="Slide Number Placeholder 8">
            <a:extLst>
              <a:ext uri="{FF2B5EF4-FFF2-40B4-BE49-F238E27FC236}">
                <a16:creationId xmlns:a16="http://schemas.microsoft.com/office/drawing/2014/main" id="{786BF905-CACF-A60D-9355-13658131A397}"/>
              </a:ext>
            </a:extLst>
          </p:cNvPr>
          <p:cNvSpPr txBox="1">
            <a:spLocks noGrp="1"/>
          </p:cNvSpPr>
          <p:nvPr>
            <p:ph type="sldNum" sz="quarter" idx="8"/>
          </p:nvPr>
        </p:nvSpPr>
        <p:spPr/>
        <p:txBody>
          <a:bodyPr/>
          <a:lstStyle>
            <a:lvl1pPr>
              <a:defRPr/>
            </a:lvl1pPr>
          </a:lstStyle>
          <a:p>
            <a:pPr lvl="0"/>
            <a:fld id="{61F2E78E-7F25-44F4-BC99-3C888EA0CC45}" type="slidenum">
              <a:t>‹#›</a:t>
            </a:fld>
            <a:endParaRPr lang="en-US"/>
          </a:p>
        </p:txBody>
      </p:sp>
    </p:spTree>
    <p:extLst>
      <p:ext uri="{BB962C8B-B14F-4D97-AF65-F5344CB8AC3E}">
        <p14:creationId xmlns:p14="http://schemas.microsoft.com/office/powerpoint/2010/main" val="5103262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2" name="Picture 5" descr="HD-ShadowLong.png">
            <a:extLst>
              <a:ext uri="{FF2B5EF4-FFF2-40B4-BE49-F238E27FC236}">
                <a16:creationId xmlns:a16="http://schemas.microsoft.com/office/drawing/2014/main" id="{578554FF-6C1E-531F-1ED0-7C1135E9AFB4}"/>
              </a:ext>
            </a:extLst>
          </p:cNvPr>
          <p:cNvPicPr>
            <a:picLocks noChangeAspect="1"/>
          </p:cNvPicPr>
          <p:nvPr/>
        </p:nvPicPr>
        <p:blipFill>
          <a:blip r:embed="rId2"/>
          <a:stretch>
            <a:fillRect/>
          </a:stretch>
        </p:blipFill>
        <p:spPr>
          <a:xfrm>
            <a:off x="0" y="1970239"/>
            <a:ext cx="10437811" cy="321164"/>
          </a:xfrm>
          <a:prstGeom prst="rect">
            <a:avLst/>
          </a:prstGeom>
          <a:noFill/>
          <a:ln cap="flat">
            <a:noFill/>
          </a:ln>
        </p:spPr>
      </p:pic>
      <p:pic>
        <p:nvPicPr>
          <p:cNvPr id="3" name="Picture 6" descr="HD-ShadowShort.png">
            <a:extLst>
              <a:ext uri="{FF2B5EF4-FFF2-40B4-BE49-F238E27FC236}">
                <a16:creationId xmlns:a16="http://schemas.microsoft.com/office/drawing/2014/main" id="{42C82EBB-8D7D-9CE7-D721-14C9E9532B87}"/>
              </a:ext>
            </a:extLst>
          </p:cNvPr>
          <p:cNvPicPr>
            <a:picLocks noChangeAspect="1"/>
          </p:cNvPicPr>
          <p:nvPr/>
        </p:nvPicPr>
        <p:blipFill>
          <a:blip r:embed="rId3"/>
          <a:stretch>
            <a:fillRect/>
          </a:stretch>
        </p:blipFill>
        <p:spPr>
          <a:xfrm>
            <a:off x="10585825" y="1971236"/>
            <a:ext cx="1602998" cy="144274"/>
          </a:xfrm>
          <a:prstGeom prst="rect">
            <a:avLst/>
          </a:prstGeom>
          <a:noFill/>
          <a:ln cap="flat">
            <a:noFill/>
          </a:ln>
        </p:spPr>
      </p:pic>
      <p:sp>
        <p:nvSpPr>
          <p:cNvPr id="4" name="Rectangle 7">
            <a:extLst>
              <a:ext uri="{FF2B5EF4-FFF2-40B4-BE49-F238E27FC236}">
                <a16:creationId xmlns:a16="http://schemas.microsoft.com/office/drawing/2014/main" id="{A0DCD371-6568-9C53-46D5-4212E231EB98}"/>
              </a:ext>
            </a:extLst>
          </p:cNvPr>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8">
            <a:extLst>
              <a:ext uri="{FF2B5EF4-FFF2-40B4-BE49-F238E27FC236}">
                <a16:creationId xmlns:a16="http://schemas.microsoft.com/office/drawing/2014/main" id="{2CDC2401-6D6B-1C92-8890-FCCE2AE3A93D}"/>
              </a:ext>
            </a:extLst>
          </p:cNvPr>
          <p:cNvSpPr/>
          <p:nvPr/>
        </p:nvSpPr>
        <p:spPr>
          <a:xfrm>
            <a:off x="10585825" y="609603"/>
            <a:ext cx="1602998" cy="1368198"/>
          </a:xfrm>
          <a:prstGeom prst="rect">
            <a:avLst/>
          </a:prstGeom>
          <a:solidFill>
            <a:srgbClr val="DDDDDD"/>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F948084A-BA25-D672-D191-CD72E67AF062}"/>
              </a:ext>
            </a:extLst>
          </p:cNvPr>
          <p:cNvSpPr txBox="1">
            <a:spLocks noGrp="1"/>
          </p:cNvSpPr>
          <p:nvPr>
            <p:ph type="title"/>
          </p:nvPr>
        </p:nvSpPr>
        <p:spPr/>
        <p:txBody>
          <a:bodyPr/>
          <a:lstStyle>
            <a:lvl1pPr>
              <a:defRPr/>
            </a:lvl1pPr>
          </a:lstStyle>
          <a:p>
            <a:pPr lvl="0"/>
            <a:r>
              <a:rPr lang="en-US"/>
              <a:t>Click to edit Master title style</a:t>
            </a:r>
          </a:p>
        </p:txBody>
      </p:sp>
      <p:sp>
        <p:nvSpPr>
          <p:cNvPr id="7" name="Date Placeholder 2">
            <a:extLst>
              <a:ext uri="{FF2B5EF4-FFF2-40B4-BE49-F238E27FC236}">
                <a16:creationId xmlns:a16="http://schemas.microsoft.com/office/drawing/2014/main" id="{4B288EDB-B94A-9D05-D436-98B2FB914544}"/>
              </a:ext>
            </a:extLst>
          </p:cNvPr>
          <p:cNvSpPr txBox="1">
            <a:spLocks noGrp="1"/>
          </p:cNvSpPr>
          <p:nvPr>
            <p:ph type="dt" sz="half" idx="7"/>
          </p:nvPr>
        </p:nvSpPr>
        <p:spPr/>
        <p:txBody>
          <a:bodyPr/>
          <a:lstStyle>
            <a:lvl1pPr>
              <a:defRPr/>
            </a:lvl1pPr>
          </a:lstStyle>
          <a:p>
            <a:pPr lvl="0"/>
            <a:fld id="{19BB1B67-0464-4C9F-BB6A-FCBCFBD5942B}" type="datetime1">
              <a:rPr lang="en-US"/>
              <a:pPr lvl="0"/>
              <a:t>11/14/2025</a:t>
            </a:fld>
            <a:endParaRPr lang="en-US"/>
          </a:p>
        </p:txBody>
      </p:sp>
      <p:sp>
        <p:nvSpPr>
          <p:cNvPr id="8" name="Footer Placeholder 3">
            <a:extLst>
              <a:ext uri="{FF2B5EF4-FFF2-40B4-BE49-F238E27FC236}">
                <a16:creationId xmlns:a16="http://schemas.microsoft.com/office/drawing/2014/main" id="{AF7052C7-0A3B-7752-9C07-112F4DF94B11}"/>
              </a:ext>
            </a:extLst>
          </p:cNvPr>
          <p:cNvSpPr txBox="1">
            <a:spLocks noGrp="1"/>
          </p:cNvSpPr>
          <p:nvPr>
            <p:ph type="ftr" sz="quarter" idx="9"/>
          </p:nvPr>
        </p:nvSpPr>
        <p:spPr/>
        <p:txBody>
          <a:bodyPr/>
          <a:lstStyle>
            <a:lvl1pPr>
              <a:defRPr/>
            </a:lvl1pPr>
          </a:lstStyle>
          <a:p>
            <a:pPr lvl="0"/>
            <a:endParaRPr lang="en-US"/>
          </a:p>
        </p:txBody>
      </p:sp>
      <p:sp>
        <p:nvSpPr>
          <p:cNvPr id="9" name="Slide Number Placeholder 4">
            <a:extLst>
              <a:ext uri="{FF2B5EF4-FFF2-40B4-BE49-F238E27FC236}">
                <a16:creationId xmlns:a16="http://schemas.microsoft.com/office/drawing/2014/main" id="{AC915B70-7C3F-4E74-E137-4C33C7C8D6E2}"/>
              </a:ext>
            </a:extLst>
          </p:cNvPr>
          <p:cNvSpPr txBox="1">
            <a:spLocks noGrp="1"/>
          </p:cNvSpPr>
          <p:nvPr>
            <p:ph type="sldNum" sz="quarter" idx="8"/>
          </p:nvPr>
        </p:nvSpPr>
        <p:spPr/>
        <p:txBody>
          <a:bodyPr/>
          <a:lstStyle>
            <a:lvl1pPr>
              <a:defRPr/>
            </a:lvl1pPr>
          </a:lstStyle>
          <a:p>
            <a:pPr lvl="0"/>
            <a:fld id="{98E0C474-FC27-4286-A751-F9832AEDD9A1}" type="slidenum">
              <a:t>‹#›</a:t>
            </a:fld>
            <a:endParaRPr lang="en-US"/>
          </a:p>
        </p:txBody>
      </p:sp>
    </p:spTree>
    <p:extLst>
      <p:ext uri="{BB962C8B-B14F-4D97-AF65-F5344CB8AC3E}">
        <p14:creationId xmlns:p14="http://schemas.microsoft.com/office/powerpoint/2010/main" val="18359429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2" name="Picture 4" descr="HD-ShadowShort.png">
            <a:extLst>
              <a:ext uri="{FF2B5EF4-FFF2-40B4-BE49-F238E27FC236}">
                <a16:creationId xmlns:a16="http://schemas.microsoft.com/office/drawing/2014/main" id="{1BC42909-5BBE-99E2-14D8-C4DF50515D4A}"/>
              </a:ext>
            </a:extLst>
          </p:cNvPr>
          <p:cNvPicPr>
            <a:picLocks noChangeAspect="1"/>
          </p:cNvPicPr>
          <p:nvPr/>
        </p:nvPicPr>
        <p:blipFill>
          <a:blip r:embed="rId2"/>
          <a:stretch>
            <a:fillRect/>
          </a:stretch>
        </p:blipFill>
        <p:spPr>
          <a:xfrm>
            <a:off x="10585825" y="1971236"/>
            <a:ext cx="1602998" cy="144274"/>
          </a:xfrm>
          <a:prstGeom prst="rect">
            <a:avLst/>
          </a:prstGeom>
          <a:noFill/>
          <a:ln cap="flat">
            <a:noFill/>
          </a:ln>
        </p:spPr>
      </p:pic>
      <p:sp>
        <p:nvSpPr>
          <p:cNvPr id="3" name="Rectangle 5">
            <a:extLst>
              <a:ext uri="{FF2B5EF4-FFF2-40B4-BE49-F238E27FC236}">
                <a16:creationId xmlns:a16="http://schemas.microsoft.com/office/drawing/2014/main" id="{988A5289-D314-9B18-C563-F6C9CF99EC24}"/>
              </a:ext>
            </a:extLst>
          </p:cNvPr>
          <p:cNvSpPr/>
          <p:nvPr/>
        </p:nvSpPr>
        <p:spPr>
          <a:xfrm>
            <a:off x="10585825" y="609603"/>
            <a:ext cx="1602998" cy="1368198"/>
          </a:xfrm>
          <a:prstGeom prst="rect">
            <a:avLst/>
          </a:prstGeom>
          <a:solidFill>
            <a:srgbClr val="DDDDDD"/>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Date Placeholder 1">
            <a:extLst>
              <a:ext uri="{FF2B5EF4-FFF2-40B4-BE49-F238E27FC236}">
                <a16:creationId xmlns:a16="http://schemas.microsoft.com/office/drawing/2014/main" id="{C1176DB1-BF1A-0176-BADF-45C0AD9D1D13}"/>
              </a:ext>
            </a:extLst>
          </p:cNvPr>
          <p:cNvSpPr txBox="1">
            <a:spLocks noGrp="1"/>
          </p:cNvSpPr>
          <p:nvPr>
            <p:ph type="dt" sz="half" idx="7"/>
          </p:nvPr>
        </p:nvSpPr>
        <p:spPr/>
        <p:txBody>
          <a:bodyPr/>
          <a:lstStyle>
            <a:lvl1pPr>
              <a:defRPr/>
            </a:lvl1pPr>
          </a:lstStyle>
          <a:p>
            <a:pPr lvl="0"/>
            <a:fld id="{FF6C320D-46E1-4A18-8200-4B069F064D15}" type="datetime1">
              <a:rPr lang="en-US"/>
              <a:pPr lvl="0"/>
              <a:t>11/14/2025</a:t>
            </a:fld>
            <a:endParaRPr lang="en-US"/>
          </a:p>
        </p:txBody>
      </p:sp>
      <p:sp>
        <p:nvSpPr>
          <p:cNvPr id="5" name="Footer Placeholder 2">
            <a:extLst>
              <a:ext uri="{FF2B5EF4-FFF2-40B4-BE49-F238E27FC236}">
                <a16:creationId xmlns:a16="http://schemas.microsoft.com/office/drawing/2014/main" id="{429B0757-76D0-FE5B-522F-C6C8BAF20685}"/>
              </a:ext>
            </a:extLst>
          </p:cNvPr>
          <p:cNvSpPr txBox="1">
            <a:spLocks noGrp="1"/>
          </p:cNvSpPr>
          <p:nvPr>
            <p:ph type="ftr" sz="quarter" idx="9"/>
          </p:nvPr>
        </p:nvSpPr>
        <p:spPr/>
        <p:txBody>
          <a:bodyPr/>
          <a:lstStyle>
            <a:lvl1pPr>
              <a:defRPr/>
            </a:lvl1pPr>
          </a:lstStyle>
          <a:p>
            <a:pPr lvl="0"/>
            <a:endParaRPr lang="en-US"/>
          </a:p>
        </p:txBody>
      </p:sp>
      <p:sp>
        <p:nvSpPr>
          <p:cNvPr id="6" name="Slide Number Placeholder 3">
            <a:extLst>
              <a:ext uri="{FF2B5EF4-FFF2-40B4-BE49-F238E27FC236}">
                <a16:creationId xmlns:a16="http://schemas.microsoft.com/office/drawing/2014/main" id="{29E4375C-02D5-C81B-58F5-9D0E616531E1}"/>
              </a:ext>
            </a:extLst>
          </p:cNvPr>
          <p:cNvSpPr txBox="1">
            <a:spLocks noGrp="1"/>
          </p:cNvSpPr>
          <p:nvPr>
            <p:ph type="sldNum" sz="quarter" idx="8"/>
          </p:nvPr>
        </p:nvSpPr>
        <p:spPr/>
        <p:txBody>
          <a:bodyPr/>
          <a:lstStyle>
            <a:lvl1pPr>
              <a:defRPr/>
            </a:lvl1pPr>
          </a:lstStyle>
          <a:p>
            <a:pPr lvl="0"/>
            <a:fld id="{F0048D1D-B156-440D-8069-CA896BF6CA72}" type="slidenum">
              <a:t>‹#›</a:t>
            </a:fld>
            <a:endParaRPr lang="en-US"/>
          </a:p>
        </p:txBody>
      </p:sp>
    </p:spTree>
    <p:extLst>
      <p:ext uri="{BB962C8B-B14F-4D97-AF65-F5344CB8AC3E}">
        <p14:creationId xmlns:p14="http://schemas.microsoft.com/office/powerpoint/2010/main" val="30065685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2" name="Picture 7" descr="HD-ShadowLong.png">
            <a:extLst>
              <a:ext uri="{FF2B5EF4-FFF2-40B4-BE49-F238E27FC236}">
                <a16:creationId xmlns:a16="http://schemas.microsoft.com/office/drawing/2014/main" id="{CF4590C5-EF8B-9B1F-F55D-EC8FB5C65988}"/>
              </a:ext>
            </a:extLst>
          </p:cNvPr>
          <p:cNvPicPr>
            <a:picLocks noChangeAspect="1"/>
          </p:cNvPicPr>
          <p:nvPr/>
        </p:nvPicPr>
        <p:blipFill>
          <a:blip r:embed="rId2"/>
          <a:stretch>
            <a:fillRect/>
          </a:stretch>
        </p:blipFill>
        <p:spPr>
          <a:xfrm>
            <a:off x="0" y="1970239"/>
            <a:ext cx="10437811" cy="321164"/>
          </a:xfrm>
          <a:prstGeom prst="rect">
            <a:avLst/>
          </a:prstGeom>
          <a:noFill/>
          <a:ln cap="flat">
            <a:noFill/>
          </a:ln>
        </p:spPr>
      </p:pic>
      <p:pic>
        <p:nvPicPr>
          <p:cNvPr id="3" name="Picture 8" descr="HD-ShadowShort.png">
            <a:extLst>
              <a:ext uri="{FF2B5EF4-FFF2-40B4-BE49-F238E27FC236}">
                <a16:creationId xmlns:a16="http://schemas.microsoft.com/office/drawing/2014/main" id="{62865375-5A3A-8D7C-7931-43E017E52EFF}"/>
              </a:ext>
            </a:extLst>
          </p:cNvPr>
          <p:cNvPicPr>
            <a:picLocks noChangeAspect="1"/>
          </p:cNvPicPr>
          <p:nvPr/>
        </p:nvPicPr>
        <p:blipFill>
          <a:blip r:embed="rId3"/>
          <a:stretch>
            <a:fillRect/>
          </a:stretch>
        </p:blipFill>
        <p:spPr>
          <a:xfrm>
            <a:off x="10585825" y="1971236"/>
            <a:ext cx="1602998" cy="144274"/>
          </a:xfrm>
          <a:prstGeom prst="rect">
            <a:avLst/>
          </a:prstGeom>
          <a:noFill/>
          <a:ln cap="flat">
            <a:noFill/>
          </a:ln>
        </p:spPr>
      </p:pic>
      <p:sp>
        <p:nvSpPr>
          <p:cNvPr id="4" name="Rectangle 9">
            <a:extLst>
              <a:ext uri="{FF2B5EF4-FFF2-40B4-BE49-F238E27FC236}">
                <a16:creationId xmlns:a16="http://schemas.microsoft.com/office/drawing/2014/main" id="{E7EF070B-0374-926D-2B92-C278D77E4820}"/>
              </a:ext>
            </a:extLst>
          </p:cNvPr>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10">
            <a:extLst>
              <a:ext uri="{FF2B5EF4-FFF2-40B4-BE49-F238E27FC236}">
                <a16:creationId xmlns:a16="http://schemas.microsoft.com/office/drawing/2014/main" id="{4BC38C13-D9FB-898E-EFE2-87072FB7FF84}"/>
              </a:ext>
            </a:extLst>
          </p:cNvPr>
          <p:cNvSpPr/>
          <p:nvPr/>
        </p:nvSpPr>
        <p:spPr>
          <a:xfrm>
            <a:off x="10585825" y="609603"/>
            <a:ext cx="1602998" cy="1368198"/>
          </a:xfrm>
          <a:prstGeom prst="rect">
            <a:avLst/>
          </a:prstGeom>
          <a:solidFill>
            <a:srgbClr val="DDDDDD"/>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88407C28-0CE0-299B-A21E-B4F129AFCD78}"/>
              </a:ext>
            </a:extLst>
          </p:cNvPr>
          <p:cNvSpPr txBox="1">
            <a:spLocks noGrp="1"/>
          </p:cNvSpPr>
          <p:nvPr>
            <p:ph type="title"/>
          </p:nvPr>
        </p:nvSpPr>
        <p:spPr>
          <a:xfrm>
            <a:off x="680322" y="753227"/>
            <a:ext cx="9613855" cy="1080939"/>
          </a:xfrm>
        </p:spPr>
        <p:txBody>
          <a:bodyPr/>
          <a:lstStyle>
            <a:lvl1pPr>
              <a:defRPr/>
            </a:lvl1pPr>
          </a:lstStyle>
          <a:p>
            <a:pPr lvl="0"/>
            <a:r>
              <a:rPr lang="en-US"/>
              <a:t>Click to edit Master title style</a:t>
            </a:r>
          </a:p>
        </p:txBody>
      </p:sp>
      <p:sp>
        <p:nvSpPr>
          <p:cNvPr id="7" name="Content Placeholder 2">
            <a:extLst>
              <a:ext uri="{FF2B5EF4-FFF2-40B4-BE49-F238E27FC236}">
                <a16:creationId xmlns:a16="http://schemas.microsoft.com/office/drawing/2014/main" id="{ECE8FFE0-CA9C-07D2-3CF7-B6A04604879F}"/>
              </a:ext>
            </a:extLst>
          </p:cNvPr>
          <p:cNvSpPr txBox="1">
            <a:spLocks noGrp="1"/>
          </p:cNvSpPr>
          <p:nvPr>
            <p:ph idx="1"/>
          </p:nvPr>
        </p:nvSpPr>
        <p:spPr>
          <a:xfrm>
            <a:off x="4685842" y="2336877"/>
            <a:ext cx="5608335" cy="359931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Text Placeholder 3">
            <a:extLst>
              <a:ext uri="{FF2B5EF4-FFF2-40B4-BE49-F238E27FC236}">
                <a16:creationId xmlns:a16="http://schemas.microsoft.com/office/drawing/2014/main" id="{0A47A8D0-933A-559A-EE39-A280FB492C3F}"/>
              </a:ext>
            </a:extLst>
          </p:cNvPr>
          <p:cNvSpPr txBox="1">
            <a:spLocks noGrp="1"/>
          </p:cNvSpPr>
          <p:nvPr>
            <p:ph type="body" idx="2"/>
          </p:nvPr>
        </p:nvSpPr>
        <p:spPr>
          <a:xfrm>
            <a:off x="680322" y="2336868"/>
            <a:ext cx="3790078" cy="3599316"/>
          </a:xfrm>
        </p:spPr>
        <p:txBody>
          <a:bodyPr anchor="ctr"/>
          <a:lstStyle>
            <a:lvl1pPr marL="0" indent="0">
              <a:buNone/>
              <a:defRPr sz="1600"/>
            </a:lvl1pPr>
          </a:lstStyle>
          <a:p>
            <a:pPr lvl="0"/>
            <a:r>
              <a:rPr lang="en-US"/>
              <a:t>Click to edit Master text styles</a:t>
            </a:r>
          </a:p>
        </p:txBody>
      </p:sp>
      <p:sp>
        <p:nvSpPr>
          <p:cNvPr id="9" name="Date Placeholder 4">
            <a:extLst>
              <a:ext uri="{FF2B5EF4-FFF2-40B4-BE49-F238E27FC236}">
                <a16:creationId xmlns:a16="http://schemas.microsoft.com/office/drawing/2014/main" id="{4F01E162-3FD6-4AA0-1212-E1C91E1E1FB0}"/>
              </a:ext>
            </a:extLst>
          </p:cNvPr>
          <p:cNvSpPr txBox="1">
            <a:spLocks noGrp="1"/>
          </p:cNvSpPr>
          <p:nvPr>
            <p:ph type="dt" sz="half" idx="7"/>
          </p:nvPr>
        </p:nvSpPr>
        <p:spPr/>
        <p:txBody>
          <a:bodyPr/>
          <a:lstStyle>
            <a:lvl1pPr>
              <a:defRPr/>
            </a:lvl1pPr>
          </a:lstStyle>
          <a:p>
            <a:pPr lvl="0"/>
            <a:fld id="{318E6EE7-82AF-4863-A539-98D1FAD8218F}" type="datetime1">
              <a:rPr lang="en-US"/>
              <a:pPr lvl="0"/>
              <a:t>11/14/2025</a:t>
            </a:fld>
            <a:endParaRPr lang="en-US"/>
          </a:p>
        </p:txBody>
      </p:sp>
      <p:sp>
        <p:nvSpPr>
          <p:cNvPr id="10" name="Footer Placeholder 5">
            <a:extLst>
              <a:ext uri="{FF2B5EF4-FFF2-40B4-BE49-F238E27FC236}">
                <a16:creationId xmlns:a16="http://schemas.microsoft.com/office/drawing/2014/main" id="{BCBDE0C6-BE39-A509-3F6F-1AFBE1C6727B}"/>
              </a:ext>
            </a:extLst>
          </p:cNvPr>
          <p:cNvSpPr txBox="1">
            <a:spLocks noGrp="1"/>
          </p:cNvSpPr>
          <p:nvPr>
            <p:ph type="ftr" sz="quarter" idx="9"/>
          </p:nvPr>
        </p:nvSpPr>
        <p:spPr/>
        <p:txBody>
          <a:bodyPr/>
          <a:lstStyle>
            <a:lvl1pPr>
              <a:defRPr/>
            </a:lvl1pPr>
          </a:lstStyle>
          <a:p>
            <a:pPr lvl="0"/>
            <a:endParaRPr lang="en-US"/>
          </a:p>
        </p:txBody>
      </p:sp>
      <p:sp>
        <p:nvSpPr>
          <p:cNvPr id="11" name="Slide Number Placeholder 6">
            <a:extLst>
              <a:ext uri="{FF2B5EF4-FFF2-40B4-BE49-F238E27FC236}">
                <a16:creationId xmlns:a16="http://schemas.microsoft.com/office/drawing/2014/main" id="{5E881CF0-A9F9-D420-DE7D-6394A9DF0EFE}"/>
              </a:ext>
            </a:extLst>
          </p:cNvPr>
          <p:cNvSpPr txBox="1">
            <a:spLocks noGrp="1"/>
          </p:cNvSpPr>
          <p:nvPr>
            <p:ph type="sldNum" sz="quarter" idx="8"/>
          </p:nvPr>
        </p:nvSpPr>
        <p:spPr/>
        <p:txBody>
          <a:bodyPr/>
          <a:lstStyle>
            <a:lvl1pPr>
              <a:defRPr/>
            </a:lvl1pPr>
          </a:lstStyle>
          <a:p>
            <a:pPr lvl="0"/>
            <a:fld id="{07986874-2225-4B55-B487-D23430B26DC5}" type="slidenum">
              <a:t>‹#›</a:t>
            </a:fld>
            <a:endParaRPr lang="en-US"/>
          </a:p>
        </p:txBody>
      </p:sp>
    </p:spTree>
    <p:extLst>
      <p:ext uri="{BB962C8B-B14F-4D97-AF65-F5344CB8AC3E}">
        <p14:creationId xmlns:p14="http://schemas.microsoft.com/office/powerpoint/2010/main" val="32961568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 name="Picture 7" descr="HD-ShadowLong.png">
            <a:extLst>
              <a:ext uri="{FF2B5EF4-FFF2-40B4-BE49-F238E27FC236}">
                <a16:creationId xmlns:a16="http://schemas.microsoft.com/office/drawing/2014/main" id="{1BCCE537-3517-526B-27B9-625FDDCDF792}"/>
              </a:ext>
            </a:extLst>
          </p:cNvPr>
          <p:cNvPicPr>
            <a:picLocks noChangeAspect="1"/>
          </p:cNvPicPr>
          <p:nvPr/>
        </p:nvPicPr>
        <p:blipFill>
          <a:blip r:embed="rId2"/>
          <a:stretch>
            <a:fillRect/>
          </a:stretch>
        </p:blipFill>
        <p:spPr>
          <a:xfrm>
            <a:off x="0" y="1970239"/>
            <a:ext cx="10437811" cy="321164"/>
          </a:xfrm>
          <a:prstGeom prst="rect">
            <a:avLst/>
          </a:prstGeom>
          <a:noFill/>
          <a:ln cap="flat">
            <a:noFill/>
          </a:ln>
        </p:spPr>
      </p:pic>
      <p:pic>
        <p:nvPicPr>
          <p:cNvPr id="3" name="Picture 8" descr="HD-ShadowShort.png">
            <a:extLst>
              <a:ext uri="{FF2B5EF4-FFF2-40B4-BE49-F238E27FC236}">
                <a16:creationId xmlns:a16="http://schemas.microsoft.com/office/drawing/2014/main" id="{6B043EA5-1E88-C826-BBFC-71BF55C7619F}"/>
              </a:ext>
            </a:extLst>
          </p:cNvPr>
          <p:cNvPicPr>
            <a:picLocks noChangeAspect="1"/>
          </p:cNvPicPr>
          <p:nvPr/>
        </p:nvPicPr>
        <p:blipFill>
          <a:blip r:embed="rId3"/>
          <a:stretch>
            <a:fillRect/>
          </a:stretch>
        </p:blipFill>
        <p:spPr>
          <a:xfrm>
            <a:off x="10585825" y="1971236"/>
            <a:ext cx="1602998" cy="144274"/>
          </a:xfrm>
          <a:prstGeom prst="rect">
            <a:avLst/>
          </a:prstGeom>
          <a:noFill/>
          <a:ln cap="flat">
            <a:noFill/>
          </a:ln>
        </p:spPr>
      </p:pic>
      <p:sp>
        <p:nvSpPr>
          <p:cNvPr id="4" name="Rectangle 9">
            <a:extLst>
              <a:ext uri="{FF2B5EF4-FFF2-40B4-BE49-F238E27FC236}">
                <a16:creationId xmlns:a16="http://schemas.microsoft.com/office/drawing/2014/main" id="{6DF80732-7F0B-39D2-3473-396A19A92634}"/>
              </a:ext>
            </a:extLst>
          </p:cNvPr>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10">
            <a:extLst>
              <a:ext uri="{FF2B5EF4-FFF2-40B4-BE49-F238E27FC236}">
                <a16:creationId xmlns:a16="http://schemas.microsoft.com/office/drawing/2014/main" id="{6510CBAB-CD83-6313-D000-E541E80079D6}"/>
              </a:ext>
            </a:extLst>
          </p:cNvPr>
          <p:cNvSpPr/>
          <p:nvPr/>
        </p:nvSpPr>
        <p:spPr>
          <a:xfrm>
            <a:off x="10585825" y="609603"/>
            <a:ext cx="1602998" cy="1368198"/>
          </a:xfrm>
          <a:prstGeom prst="rect">
            <a:avLst/>
          </a:prstGeom>
          <a:solidFill>
            <a:srgbClr val="DDDDDD"/>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AA96A735-6544-BE47-0920-9EF36D4C0F19}"/>
              </a:ext>
            </a:extLst>
          </p:cNvPr>
          <p:cNvSpPr txBox="1">
            <a:spLocks noGrp="1"/>
          </p:cNvSpPr>
          <p:nvPr>
            <p:ph type="title"/>
          </p:nvPr>
        </p:nvSpPr>
        <p:spPr>
          <a:xfrm>
            <a:off x="680322" y="753227"/>
            <a:ext cx="9613855" cy="1080939"/>
          </a:xfrm>
        </p:spPr>
        <p:txBody>
          <a:bodyPr/>
          <a:lstStyle>
            <a:lvl1pPr>
              <a:defRPr/>
            </a:lvl1pPr>
          </a:lstStyle>
          <a:p>
            <a:pPr lvl="0"/>
            <a:r>
              <a:rPr lang="en-US"/>
              <a:t>Click to edit Master title style</a:t>
            </a:r>
          </a:p>
        </p:txBody>
      </p:sp>
      <p:sp>
        <p:nvSpPr>
          <p:cNvPr id="7" name="Picture Placeholder 2">
            <a:extLst>
              <a:ext uri="{FF2B5EF4-FFF2-40B4-BE49-F238E27FC236}">
                <a16:creationId xmlns:a16="http://schemas.microsoft.com/office/drawing/2014/main" id="{F00EC628-9162-16C9-B759-946437B3F934}"/>
              </a:ext>
            </a:extLst>
          </p:cNvPr>
          <p:cNvSpPr txBox="1">
            <a:spLocks noGrp="1"/>
          </p:cNvSpPr>
          <p:nvPr>
            <p:ph type="pic" idx="1"/>
          </p:nvPr>
        </p:nvSpPr>
        <p:spPr>
          <a:xfrm>
            <a:off x="4868329" y="2336877"/>
            <a:ext cx="5425848" cy="3599316"/>
          </a:xfrm>
          <a:effectLst>
            <a:outerShdw dist="63496" dir="5039953" algn="tl">
              <a:srgbClr val="000000">
                <a:alpha val="41000"/>
              </a:srgbClr>
            </a:outerShdw>
          </a:effectLst>
        </p:spPr>
        <p:txBody>
          <a:bodyPr/>
          <a:lstStyle>
            <a:lvl1pPr marL="0" indent="0">
              <a:buNone/>
              <a:defRPr sz="3200"/>
            </a:lvl1pPr>
          </a:lstStyle>
          <a:p>
            <a:pPr lvl="0"/>
            <a:r>
              <a:rPr lang="en-US"/>
              <a:t>Click icon to add picture</a:t>
            </a:r>
          </a:p>
        </p:txBody>
      </p:sp>
      <p:sp>
        <p:nvSpPr>
          <p:cNvPr id="8" name="Text Placeholder 3">
            <a:extLst>
              <a:ext uri="{FF2B5EF4-FFF2-40B4-BE49-F238E27FC236}">
                <a16:creationId xmlns:a16="http://schemas.microsoft.com/office/drawing/2014/main" id="{A2E73E89-3760-BA40-8F07-F12617FA9276}"/>
              </a:ext>
            </a:extLst>
          </p:cNvPr>
          <p:cNvSpPr txBox="1">
            <a:spLocks noGrp="1"/>
          </p:cNvSpPr>
          <p:nvPr>
            <p:ph type="body" idx="2"/>
          </p:nvPr>
        </p:nvSpPr>
        <p:spPr>
          <a:xfrm>
            <a:off x="680322" y="2336877"/>
            <a:ext cx="3876260" cy="3599316"/>
          </a:xfrm>
        </p:spPr>
        <p:txBody>
          <a:bodyPr anchor="ctr"/>
          <a:lstStyle>
            <a:lvl1pPr marL="0" indent="0">
              <a:buNone/>
              <a:defRPr sz="1600"/>
            </a:lvl1pPr>
          </a:lstStyle>
          <a:p>
            <a:pPr lvl="0"/>
            <a:r>
              <a:rPr lang="en-US"/>
              <a:t>Click to edit Master text styles</a:t>
            </a:r>
          </a:p>
        </p:txBody>
      </p:sp>
      <p:sp>
        <p:nvSpPr>
          <p:cNvPr id="9" name="Date Placeholder 4">
            <a:extLst>
              <a:ext uri="{FF2B5EF4-FFF2-40B4-BE49-F238E27FC236}">
                <a16:creationId xmlns:a16="http://schemas.microsoft.com/office/drawing/2014/main" id="{ACD5C11C-B3E2-36C6-8B10-EAF6F3E5B77F}"/>
              </a:ext>
            </a:extLst>
          </p:cNvPr>
          <p:cNvSpPr txBox="1">
            <a:spLocks noGrp="1"/>
          </p:cNvSpPr>
          <p:nvPr>
            <p:ph type="dt" sz="half" idx="7"/>
          </p:nvPr>
        </p:nvSpPr>
        <p:spPr/>
        <p:txBody>
          <a:bodyPr/>
          <a:lstStyle>
            <a:lvl1pPr>
              <a:defRPr/>
            </a:lvl1pPr>
          </a:lstStyle>
          <a:p>
            <a:pPr lvl="0"/>
            <a:fld id="{878A8D3A-5B85-4DAC-9758-0661C545976B}" type="datetime1">
              <a:rPr lang="en-US"/>
              <a:pPr lvl="0"/>
              <a:t>11/14/2025</a:t>
            </a:fld>
            <a:endParaRPr lang="en-US"/>
          </a:p>
        </p:txBody>
      </p:sp>
      <p:sp>
        <p:nvSpPr>
          <p:cNvPr id="10" name="Footer Placeholder 5">
            <a:extLst>
              <a:ext uri="{FF2B5EF4-FFF2-40B4-BE49-F238E27FC236}">
                <a16:creationId xmlns:a16="http://schemas.microsoft.com/office/drawing/2014/main" id="{F50F5CB2-5187-7140-A190-934E8F6A3EAC}"/>
              </a:ext>
            </a:extLst>
          </p:cNvPr>
          <p:cNvSpPr txBox="1">
            <a:spLocks noGrp="1"/>
          </p:cNvSpPr>
          <p:nvPr>
            <p:ph type="ftr" sz="quarter" idx="9"/>
          </p:nvPr>
        </p:nvSpPr>
        <p:spPr/>
        <p:txBody>
          <a:bodyPr/>
          <a:lstStyle>
            <a:lvl1pPr>
              <a:defRPr/>
            </a:lvl1pPr>
          </a:lstStyle>
          <a:p>
            <a:pPr lvl="0"/>
            <a:endParaRPr lang="en-US"/>
          </a:p>
        </p:txBody>
      </p:sp>
      <p:sp>
        <p:nvSpPr>
          <p:cNvPr id="11" name="Slide Number Placeholder 6">
            <a:extLst>
              <a:ext uri="{FF2B5EF4-FFF2-40B4-BE49-F238E27FC236}">
                <a16:creationId xmlns:a16="http://schemas.microsoft.com/office/drawing/2014/main" id="{F757A476-ED7A-A0AD-1319-429CE779F956}"/>
              </a:ext>
            </a:extLst>
          </p:cNvPr>
          <p:cNvSpPr txBox="1">
            <a:spLocks noGrp="1"/>
          </p:cNvSpPr>
          <p:nvPr>
            <p:ph type="sldNum" sz="quarter" idx="8"/>
          </p:nvPr>
        </p:nvSpPr>
        <p:spPr/>
        <p:txBody>
          <a:bodyPr/>
          <a:lstStyle>
            <a:lvl1pPr>
              <a:defRPr/>
            </a:lvl1pPr>
          </a:lstStyle>
          <a:p>
            <a:pPr lvl="0"/>
            <a:fld id="{3AAA2722-E679-4AF3-9187-9392A435AFDB}" type="slidenum">
              <a:t>‹#›</a:t>
            </a:fld>
            <a:endParaRPr lang="en-US"/>
          </a:p>
        </p:txBody>
      </p:sp>
    </p:spTree>
    <p:extLst>
      <p:ext uri="{BB962C8B-B14F-4D97-AF65-F5344CB8AC3E}">
        <p14:creationId xmlns:p14="http://schemas.microsoft.com/office/powerpoint/2010/main" val="100670141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2" name="Picture 7" descr="HD-ShadowLong.png">
            <a:extLst>
              <a:ext uri="{FF2B5EF4-FFF2-40B4-BE49-F238E27FC236}">
                <a16:creationId xmlns:a16="http://schemas.microsoft.com/office/drawing/2014/main" id="{CD909D63-B945-E559-63E8-14B622443680}"/>
              </a:ext>
            </a:extLst>
          </p:cNvPr>
          <p:cNvPicPr>
            <a:picLocks noChangeAspect="1"/>
          </p:cNvPicPr>
          <p:nvPr/>
        </p:nvPicPr>
        <p:blipFill>
          <a:blip r:embed="rId2"/>
          <a:stretch>
            <a:fillRect/>
          </a:stretch>
        </p:blipFill>
        <p:spPr>
          <a:xfrm>
            <a:off x="0" y="5928631"/>
            <a:ext cx="10437811" cy="321164"/>
          </a:xfrm>
          <a:prstGeom prst="rect">
            <a:avLst/>
          </a:prstGeom>
          <a:noFill/>
          <a:ln cap="flat">
            <a:noFill/>
          </a:ln>
        </p:spPr>
      </p:pic>
      <p:pic>
        <p:nvPicPr>
          <p:cNvPr id="3" name="Picture 8" descr="HD-ShadowShort.png">
            <a:extLst>
              <a:ext uri="{FF2B5EF4-FFF2-40B4-BE49-F238E27FC236}">
                <a16:creationId xmlns:a16="http://schemas.microsoft.com/office/drawing/2014/main" id="{2DD01A1E-0588-3492-C4E5-608F40E51A8D}"/>
              </a:ext>
            </a:extLst>
          </p:cNvPr>
          <p:cNvPicPr>
            <a:picLocks noChangeAspect="1"/>
          </p:cNvPicPr>
          <p:nvPr/>
        </p:nvPicPr>
        <p:blipFill>
          <a:blip r:embed="rId3"/>
          <a:stretch>
            <a:fillRect/>
          </a:stretch>
        </p:blipFill>
        <p:spPr>
          <a:xfrm>
            <a:off x="10585825" y="5929618"/>
            <a:ext cx="1602998" cy="144274"/>
          </a:xfrm>
          <a:prstGeom prst="rect">
            <a:avLst/>
          </a:prstGeom>
          <a:noFill/>
          <a:ln cap="flat">
            <a:noFill/>
          </a:ln>
        </p:spPr>
      </p:pic>
      <p:sp>
        <p:nvSpPr>
          <p:cNvPr id="4" name="Rectangle 9">
            <a:extLst>
              <a:ext uri="{FF2B5EF4-FFF2-40B4-BE49-F238E27FC236}">
                <a16:creationId xmlns:a16="http://schemas.microsoft.com/office/drawing/2014/main" id="{ADD31C78-5272-7689-F62D-641C70E4B0EA}"/>
              </a:ext>
            </a:extLst>
          </p:cNvPr>
          <p:cNvSpPr/>
          <p:nvPr/>
        </p:nvSpPr>
        <p:spPr>
          <a:xfrm>
            <a:off x="0" y="4567985"/>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10">
            <a:extLst>
              <a:ext uri="{FF2B5EF4-FFF2-40B4-BE49-F238E27FC236}">
                <a16:creationId xmlns:a16="http://schemas.microsoft.com/office/drawing/2014/main" id="{D270C287-6AC8-1F2B-0B48-4067A6EC7A73}"/>
              </a:ext>
            </a:extLst>
          </p:cNvPr>
          <p:cNvSpPr/>
          <p:nvPr/>
        </p:nvSpPr>
        <p:spPr>
          <a:xfrm>
            <a:off x="10585825" y="4567985"/>
            <a:ext cx="1602998" cy="1368198"/>
          </a:xfrm>
          <a:prstGeom prst="rect">
            <a:avLst/>
          </a:prstGeom>
          <a:solidFill>
            <a:srgbClr val="DDDDDD"/>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6F74B9FD-3E6D-E410-5AB4-8B42E65706BC}"/>
              </a:ext>
            </a:extLst>
          </p:cNvPr>
          <p:cNvSpPr txBox="1">
            <a:spLocks noGrp="1"/>
          </p:cNvSpPr>
          <p:nvPr>
            <p:ph type="title"/>
          </p:nvPr>
        </p:nvSpPr>
        <p:spPr>
          <a:xfrm>
            <a:off x="680322" y="4711619"/>
            <a:ext cx="9613855" cy="453048"/>
          </a:xfrm>
        </p:spPr>
        <p:txBody>
          <a:bodyPr anchor="b"/>
          <a:lstStyle>
            <a:lvl1pPr>
              <a:defRPr sz="2400"/>
            </a:lvl1pPr>
          </a:lstStyle>
          <a:p>
            <a:pPr lvl="0"/>
            <a:r>
              <a:rPr lang="en-US"/>
              <a:t>Click to edit Master title style</a:t>
            </a:r>
          </a:p>
        </p:txBody>
      </p:sp>
      <p:sp>
        <p:nvSpPr>
          <p:cNvPr id="7" name="Picture Placeholder 2">
            <a:extLst>
              <a:ext uri="{FF2B5EF4-FFF2-40B4-BE49-F238E27FC236}">
                <a16:creationId xmlns:a16="http://schemas.microsoft.com/office/drawing/2014/main" id="{0A6D8709-B542-7CA8-6115-3B0FA7B23615}"/>
              </a:ext>
            </a:extLst>
          </p:cNvPr>
          <p:cNvSpPr txBox="1">
            <a:spLocks noGrp="1"/>
          </p:cNvSpPr>
          <p:nvPr>
            <p:ph type="pic" idx="4294967295"/>
          </p:nvPr>
        </p:nvSpPr>
        <p:spPr>
          <a:xfrm>
            <a:off x="680322" y="609593"/>
            <a:ext cx="9613855" cy="3589577"/>
          </a:xfrm>
          <a:effectLst>
            <a:outerShdw dist="63496" dir="5039953" algn="tl">
              <a:srgbClr val="000000">
                <a:alpha val="41000"/>
              </a:srgbClr>
            </a:outerShdw>
          </a:effectLst>
        </p:spPr>
        <p:txBody>
          <a:bodyPr/>
          <a:lstStyle>
            <a:lvl1pPr marL="0" indent="0">
              <a:buNone/>
              <a:defRPr sz="3200"/>
            </a:lvl1pPr>
          </a:lstStyle>
          <a:p>
            <a:pPr lvl="0"/>
            <a:r>
              <a:rPr lang="en-US"/>
              <a:t>Click icon to add picture</a:t>
            </a:r>
          </a:p>
        </p:txBody>
      </p:sp>
      <p:sp>
        <p:nvSpPr>
          <p:cNvPr id="8" name="Text Placeholder 3">
            <a:extLst>
              <a:ext uri="{FF2B5EF4-FFF2-40B4-BE49-F238E27FC236}">
                <a16:creationId xmlns:a16="http://schemas.microsoft.com/office/drawing/2014/main" id="{B5530FE7-B1FE-0D57-F993-8FECE350DBEB}"/>
              </a:ext>
            </a:extLst>
          </p:cNvPr>
          <p:cNvSpPr txBox="1">
            <a:spLocks noGrp="1"/>
          </p:cNvSpPr>
          <p:nvPr>
            <p:ph type="body" idx="4294967295"/>
          </p:nvPr>
        </p:nvSpPr>
        <p:spPr>
          <a:xfrm>
            <a:off x="680322" y="5169578"/>
            <a:ext cx="9613864" cy="622971"/>
          </a:xfrm>
        </p:spPr>
        <p:txBody>
          <a:bodyPr/>
          <a:lstStyle>
            <a:lvl1pPr marL="0" indent="0">
              <a:buNone/>
              <a:defRPr sz="1600"/>
            </a:lvl1pPr>
          </a:lstStyle>
          <a:p>
            <a:pPr lvl="0"/>
            <a:r>
              <a:rPr lang="en-US"/>
              <a:t>Click to edit Master text styles</a:t>
            </a:r>
          </a:p>
        </p:txBody>
      </p:sp>
      <p:sp>
        <p:nvSpPr>
          <p:cNvPr id="9" name="Date Placeholder 4">
            <a:extLst>
              <a:ext uri="{FF2B5EF4-FFF2-40B4-BE49-F238E27FC236}">
                <a16:creationId xmlns:a16="http://schemas.microsoft.com/office/drawing/2014/main" id="{38EA7D8E-DECB-023D-36C7-A37E0B40BF73}"/>
              </a:ext>
            </a:extLst>
          </p:cNvPr>
          <p:cNvSpPr txBox="1">
            <a:spLocks noGrp="1"/>
          </p:cNvSpPr>
          <p:nvPr>
            <p:ph type="dt" sz="half" idx="7"/>
          </p:nvPr>
        </p:nvSpPr>
        <p:spPr/>
        <p:txBody>
          <a:bodyPr/>
          <a:lstStyle>
            <a:lvl1pPr>
              <a:defRPr/>
            </a:lvl1pPr>
          </a:lstStyle>
          <a:p>
            <a:pPr lvl="0"/>
            <a:fld id="{977B5776-F14E-4E33-BA9B-ECC309821A8E}" type="datetime1">
              <a:rPr lang="en-US"/>
              <a:pPr lvl="0"/>
              <a:t>11/14/2025</a:t>
            </a:fld>
            <a:endParaRPr lang="en-US"/>
          </a:p>
        </p:txBody>
      </p:sp>
      <p:sp>
        <p:nvSpPr>
          <p:cNvPr id="10" name="Footer Placeholder 5">
            <a:extLst>
              <a:ext uri="{FF2B5EF4-FFF2-40B4-BE49-F238E27FC236}">
                <a16:creationId xmlns:a16="http://schemas.microsoft.com/office/drawing/2014/main" id="{3F4367F9-B3B7-9DFB-216A-F360DA89545E}"/>
              </a:ext>
            </a:extLst>
          </p:cNvPr>
          <p:cNvSpPr txBox="1">
            <a:spLocks noGrp="1"/>
          </p:cNvSpPr>
          <p:nvPr>
            <p:ph type="ftr" sz="quarter" idx="9"/>
          </p:nvPr>
        </p:nvSpPr>
        <p:spPr/>
        <p:txBody>
          <a:bodyPr/>
          <a:lstStyle>
            <a:lvl1pPr>
              <a:defRPr/>
            </a:lvl1pPr>
          </a:lstStyle>
          <a:p>
            <a:pPr lvl="0"/>
            <a:endParaRPr lang="en-US"/>
          </a:p>
        </p:txBody>
      </p:sp>
      <p:sp>
        <p:nvSpPr>
          <p:cNvPr id="11" name="Slide Number Placeholder 6">
            <a:extLst>
              <a:ext uri="{FF2B5EF4-FFF2-40B4-BE49-F238E27FC236}">
                <a16:creationId xmlns:a16="http://schemas.microsoft.com/office/drawing/2014/main" id="{9B3FF51A-6758-5A3E-302A-1B1AE48C9F0D}"/>
              </a:ext>
            </a:extLst>
          </p:cNvPr>
          <p:cNvSpPr txBox="1">
            <a:spLocks noGrp="1"/>
          </p:cNvSpPr>
          <p:nvPr>
            <p:ph type="sldNum" sz="quarter" idx="8"/>
          </p:nvPr>
        </p:nvSpPr>
        <p:spPr>
          <a:xfrm>
            <a:off x="10729450" y="4711308"/>
            <a:ext cx="1154146" cy="1090787"/>
          </a:xfrm>
        </p:spPr>
        <p:txBody>
          <a:bodyPr/>
          <a:lstStyle>
            <a:lvl1pPr>
              <a:defRPr/>
            </a:lvl1pPr>
          </a:lstStyle>
          <a:p>
            <a:pPr lvl="0"/>
            <a:fld id="{A53B441B-B9FD-426B-9062-E9C3A07A3574}" type="slidenum">
              <a:t>‹#›</a:t>
            </a:fld>
            <a:endParaRPr lang="en-US"/>
          </a:p>
        </p:txBody>
      </p:sp>
    </p:spTree>
    <p:extLst>
      <p:ext uri="{BB962C8B-B14F-4D97-AF65-F5344CB8AC3E}">
        <p14:creationId xmlns:p14="http://schemas.microsoft.com/office/powerpoint/2010/main" val="1272244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2" name="Picture 7" descr="HD-ShadowLong.png">
            <a:extLst>
              <a:ext uri="{FF2B5EF4-FFF2-40B4-BE49-F238E27FC236}">
                <a16:creationId xmlns:a16="http://schemas.microsoft.com/office/drawing/2014/main" id="{449669C3-4EFF-C2FD-14FD-660E44B2297F}"/>
              </a:ext>
            </a:extLst>
          </p:cNvPr>
          <p:cNvPicPr>
            <a:picLocks noChangeAspect="1"/>
          </p:cNvPicPr>
          <p:nvPr/>
        </p:nvPicPr>
        <p:blipFill>
          <a:blip r:embed="rId2"/>
          <a:stretch>
            <a:fillRect/>
          </a:stretch>
        </p:blipFill>
        <p:spPr>
          <a:xfrm>
            <a:off x="0" y="5928631"/>
            <a:ext cx="10437811" cy="321164"/>
          </a:xfrm>
          <a:prstGeom prst="rect">
            <a:avLst/>
          </a:prstGeom>
          <a:noFill/>
          <a:ln cap="flat">
            <a:noFill/>
          </a:ln>
        </p:spPr>
      </p:pic>
      <p:pic>
        <p:nvPicPr>
          <p:cNvPr id="3" name="Picture 8" descr="HD-ShadowShort.png">
            <a:extLst>
              <a:ext uri="{FF2B5EF4-FFF2-40B4-BE49-F238E27FC236}">
                <a16:creationId xmlns:a16="http://schemas.microsoft.com/office/drawing/2014/main" id="{8D9C3C06-D786-78AF-C805-58B8CD670518}"/>
              </a:ext>
            </a:extLst>
          </p:cNvPr>
          <p:cNvPicPr>
            <a:picLocks noChangeAspect="1"/>
          </p:cNvPicPr>
          <p:nvPr/>
        </p:nvPicPr>
        <p:blipFill>
          <a:blip r:embed="rId3"/>
          <a:stretch>
            <a:fillRect/>
          </a:stretch>
        </p:blipFill>
        <p:spPr>
          <a:xfrm>
            <a:off x="10585825" y="5929618"/>
            <a:ext cx="1602998" cy="144274"/>
          </a:xfrm>
          <a:prstGeom prst="rect">
            <a:avLst/>
          </a:prstGeom>
          <a:noFill/>
          <a:ln cap="flat">
            <a:noFill/>
          </a:ln>
        </p:spPr>
      </p:pic>
      <p:sp>
        <p:nvSpPr>
          <p:cNvPr id="4" name="Rectangle 9">
            <a:extLst>
              <a:ext uri="{FF2B5EF4-FFF2-40B4-BE49-F238E27FC236}">
                <a16:creationId xmlns:a16="http://schemas.microsoft.com/office/drawing/2014/main" id="{29C68375-3C5F-778F-EC7D-7E1DD9D39904}"/>
              </a:ext>
            </a:extLst>
          </p:cNvPr>
          <p:cNvSpPr/>
          <p:nvPr/>
        </p:nvSpPr>
        <p:spPr>
          <a:xfrm>
            <a:off x="0" y="4567985"/>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10">
            <a:extLst>
              <a:ext uri="{FF2B5EF4-FFF2-40B4-BE49-F238E27FC236}">
                <a16:creationId xmlns:a16="http://schemas.microsoft.com/office/drawing/2014/main" id="{E416293B-2356-C968-1681-4FB636EAF89D}"/>
              </a:ext>
            </a:extLst>
          </p:cNvPr>
          <p:cNvSpPr/>
          <p:nvPr/>
        </p:nvSpPr>
        <p:spPr>
          <a:xfrm>
            <a:off x="10585825" y="4567985"/>
            <a:ext cx="1602998" cy="1368198"/>
          </a:xfrm>
          <a:prstGeom prst="rect">
            <a:avLst/>
          </a:prstGeom>
          <a:solidFill>
            <a:srgbClr val="DDDDDD"/>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BA624DB7-FACC-3F51-CC81-07DD1EBA7394}"/>
              </a:ext>
            </a:extLst>
          </p:cNvPr>
          <p:cNvSpPr txBox="1">
            <a:spLocks noGrp="1"/>
          </p:cNvSpPr>
          <p:nvPr>
            <p:ph type="title"/>
          </p:nvPr>
        </p:nvSpPr>
        <p:spPr>
          <a:xfrm>
            <a:off x="680322" y="609593"/>
            <a:ext cx="9613855" cy="3592750"/>
          </a:xfrm>
        </p:spPr>
        <p:txBody>
          <a:bodyPr/>
          <a:lstStyle>
            <a:lvl1pPr>
              <a:defRPr sz="3200"/>
            </a:lvl1pPr>
          </a:lstStyle>
          <a:p>
            <a:pPr lvl="0"/>
            <a:r>
              <a:rPr lang="en-US"/>
              <a:t>Click to edit Master title style</a:t>
            </a:r>
          </a:p>
        </p:txBody>
      </p:sp>
      <p:sp>
        <p:nvSpPr>
          <p:cNvPr id="7" name="Text Placeholder 3">
            <a:extLst>
              <a:ext uri="{FF2B5EF4-FFF2-40B4-BE49-F238E27FC236}">
                <a16:creationId xmlns:a16="http://schemas.microsoft.com/office/drawing/2014/main" id="{8E30D581-1FC7-7252-D9AF-7D59D289F74E}"/>
              </a:ext>
            </a:extLst>
          </p:cNvPr>
          <p:cNvSpPr txBox="1">
            <a:spLocks noGrp="1"/>
          </p:cNvSpPr>
          <p:nvPr>
            <p:ph type="body" idx="4294967295"/>
          </p:nvPr>
        </p:nvSpPr>
        <p:spPr>
          <a:xfrm>
            <a:off x="680322" y="4711610"/>
            <a:ext cx="9613855" cy="1090787"/>
          </a:xfrm>
        </p:spPr>
        <p:txBody>
          <a:bodyPr anchor="ctr"/>
          <a:lstStyle>
            <a:lvl1pPr marL="0" indent="0">
              <a:buNone/>
              <a:defRPr sz="1600"/>
            </a:lvl1pPr>
          </a:lstStyle>
          <a:p>
            <a:pPr lvl="0"/>
            <a:r>
              <a:rPr lang="en-US"/>
              <a:t>Click to edit Master text styles</a:t>
            </a:r>
          </a:p>
        </p:txBody>
      </p:sp>
      <p:sp>
        <p:nvSpPr>
          <p:cNvPr id="8" name="Date Placeholder 4">
            <a:extLst>
              <a:ext uri="{FF2B5EF4-FFF2-40B4-BE49-F238E27FC236}">
                <a16:creationId xmlns:a16="http://schemas.microsoft.com/office/drawing/2014/main" id="{6E5B528E-23A2-31E0-C5E4-DCB3D71CC1D2}"/>
              </a:ext>
            </a:extLst>
          </p:cNvPr>
          <p:cNvSpPr txBox="1">
            <a:spLocks noGrp="1"/>
          </p:cNvSpPr>
          <p:nvPr>
            <p:ph type="dt" sz="half" idx="7"/>
          </p:nvPr>
        </p:nvSpPr>
        <p:spPr/>
        <p:txBody>
          <a:bodyPr/>
          <a:lstStyle>
            <a:lvl1pPr>
              <a:defRPr/>
            </a:lvl1pPr>
          </a:lstStyle>
          <a:p>
            <a:pPr lvl="0"/>
            <a:fld id="{67398120-065E-4D3D-A405-DCB362090AD9}" type="datetime1">
              <a:rPr lang="en-US"/>
              <a:pPr lvl="0"/>
              <a:t>11/14/2025</a:t>
            </a:fld>
            <a:endParaRPr lang="en-US"/>
          </a:p>
        </p:txBody>
      </p:sp>
      <p:sp>
        <p:nvSpPr>
          <p:cNvPr id="9" name="Footer Placeholder 5">
            <a:extLst>
              <a:ext uri="{FF2B5EF4-FFF2-40B4-BE49-F238E27FC236}">
                <a16:creationId xmlns:a16="http://schemas.microsoft.com/office/drawing/2014/main" id="{D8F4039F-5C11-A94F-ED33-8B6899D297AC}"/>
              </a:ext>
            </a:extLst>
          </p:cNvPr>
          <p:cNvSpPr txBox="1">
            <a:spLocks noGrp="1"/>
          </p:cNvSpPr>
          <p:nvPr>
            <p:ph type="ftr" sz="quarter" idx="9"/>
          </p:nvPr>
        </p:nvSpPr>
        <p:spPr/>
        <p:txBody>
          <a:bodyPr/>
          <a:lstStyle>
            <a:lvl1pPr>
              <a:defRPr/>
            </a:lvl1pPr>
          </a:lstStyle>
          <a:p>
            <a:pPr lvl="0"/>
            <a:endParaRPr lang="en-US"/>
          </a:p>
        </p:txBody>
      </p:sp>
      <p:sp>
        <p:nvSpPr>
          <p:cNvPr id="10" name="Slide Number Placeholder 6">
            <a:extLst>
              <a:ext uri="{FF2B5EF4-FFF2-40B4-BE49-F238E27FC236}">
                <a16:creationId xmlns:a16="http://schemas.microsoft.com/office/drawing/2014/main" id="{98A880AA-CC37-6AA0-D4A7-7CEC29D0B9BE}"/>
              </a:ext>
            </a:extLst>
          </p:cNvPr>
          <p:cNvSpPr txBox="1">
            <a:spLocks noGrp="1"/>
          </p:cNvSpPr>
          <p:nvPr>
            <p:ph type="sldNum" sz="quarter" idx="8"/>
          </p:nvPr>
        </p:nvSpPr>
        <p:spPr>
          <a:xfrm>
            <a:off x="10729450" y="4711610"/>
            <a:ext cx="1154146" cy="1090787"/>
          </a:xfrm>
        </p:spPr>
        <p:txBody>
          <a:bodyPr/>
          <a:lstStyle>
            <a:lvl1pPr>
              <a:defRPr/>
            </a:lvl1pPr>
          </a:lstStyle>
          <a:p>
            <a:pPr lvl="0"/>
            <a:fld id="{FAFB3A7E-2B33-4481-A1AD-09132097ED93}" type="slidenum">
              <a:t>‹#›</a:t>
            </a:fld>
            <a:endParaRPr lang="en-US"/>
          </a:p>
        </p:txBody>
      </p:sp>
    </p:spTree>
    <p:extLst>
      <p:ext uri="{BB962C8B-B14F-4D97-AF65-F5344CB8AC3E}">
        <p14:creationId xmlns:p14="http://schemas.microsoft.com/office/powerpoint/2010/main" val="50378139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2" name="Picture 10" descr="HD-ShadowLong.png">
            <a:extLst>
              <a:ext uri="{FF2B5EF4-FFF2-40B4-BE49-F238E27FC236}">
                <a16:creationId xmlns:a16="http://schemas.microsoft.com/office/drawing/2014/main" id="{A1C65D38-7D5F-59E2-7062-DF9A0B7A8BA7}"/>
              </a:ext>
            </a:extLst>
          </p:cNvPr>
          <p:cNvPicPr>
            <a:picLocks noChangeAspect="1"/>
          </p:cNvPicPr>
          <p:nvPr/>
        </p:nvPicPr>
        <p:blipFill>
          <a:blip r:embed="rId2"/>
          <a:stretch>
            <a:fillRect/>
          </a:stretch>
        </p:blipFill>
        <p:spPr>
          <a:xfrm>
            <a:off x="0" y="5928631"/>
            <a:ext cx="10437811" cy="321164"/>
          </a:xfrm>
          <a:prstGeom prst="rect">
            <a:avLst/>
          </a:prstGeom>
          <a:noFill/>
          <a:ln cap="flat">
            <a:noFill/>
          </a:ln>
        </p:spPr>
      </p:pic>
      <p:pic>
        <p:nvPicPr>
          <p:cNvPr id="3" name="Picture 12" descr="HD-ShadowShort.png">
            <a:extLst>
              <a:ext uri="{FF2B5EF4-FFF2-40B4-BE49-F238E27FC236}">
                <a16:creationId xmlns:a16="http://schemas.microsoft.com/office/drawing/2014/main" id="{ABAE2464-4BDE-6CCF-0B60-8F1A5A819CD3}"/>
              </a:ext>
            </a:extLst>
          </p:cNvPr>
          <p:cNvPicPr>
            <a:picLocks noChangeAspect="1"/>
          </p:cNvPicPr>
          <p:nvPr/>
        </p:nvPicPr>
        <p:blipFill>
          <a:blip r:embed="rId3"/>
          <a:stretch>
            <a:fillRect/>
          </a:stretch>
        </p:blipFill>
        <p:spPr>
          <a:xfrm>
            <a:off x="10585825" y="5929618"/>
            <a:ext cx="1602998" cy="144274"/>
          </a:xfrm>
          <a:prstGeom prst="rect">
            <a:avLst/>
          </a:prstGeom>
          <a:noFill/>
          <a:ln cap="flat">
            <a:noFill/>
          </a:ln>
        </p:spPr>
      </p:pic>
      <p:sp>
        <p:nvSpPr>
          <p:cNvPr id="4" name="Rectangle 13">
            <a:extLst>
              <a:ext uri="{FF2B5EF4-FFF2-40B4-BE49-F238E27FC236}">
                <a16:creationId xmlns:a16="http://schemas.microsoft.com/office/drawing/2014/main" id="{5D50F3AA-514D-9096-FB84-79E85E949887}"/>
              </a:ext>
            </a:extLst>
          </p:cNvPr>
          <p:cNvSpPr/>
          <p:nvPr/>
        </p:nvSpPr>
        <p:spPr>
          <a:xfrm>
            <a:off x="0" y="4567985"/>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14">
            <a:extLst>
              <a:ext uri="{FF2B5EF4-FFF2-40B4-BE49-F238E27FC236}">
                <a16:creationId xmlns:a16="http://schemas.microsoft.com/office/drawing/2014/main" id="{C64A8DC1-A975-2406-153B-6C89D8B0DD0D}"/>
              </a:ext>
            </a:extLst>
          </p:cNvPr>
          <p:cNvSpPr/>
          <p:nvPr/>
        </p:nvSpPr>
        <p:spPr>
          <a:xfrm>
            <a:off x="10585825" y="4567985"/>
            <a:ext cx="1602998" cy="1368198"/>
          </a:xfrm>
          <a:prstGeom prst="rect">
            <a:avLst/>
          </a:prstGeom>
          <a:solidFill>
            <a:srgbClr val="DDDDDD"/>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CBB31AAC-8204-D919-2C6D-69EBBE538F39}"/>
              </a:ext>
            </a:extLst>
          </p:cNvPr>
          <p:cNvSpPr txBox="1">
            <a:spLocks noGrp="1"/>
          </p:cNvSpPr>
          <p:nvPr>
            <p:ph type="title"/>
          </p:nvPr>
        </p:nvSpPr>
        <p:spPr>
          <a:xfrm>
            <a:off x="1127857" y="609593"/>
            <a:ext cx="8718877" cy="3036064"/>
          </a:xfrm>
        </p:spPr>
        <p:txBody>
          <a:bodyPr/>
          <a:lstStyle>
            <a:lvl1pPr>
              <a:defRPr sz="3200"/>
            </a:lvl1pPr>
          </a:lstStyle>
          <a:p>
            <a:pPr lvl="0"/>
            <a:r>
              <a:rPr lang="en-US"/>
              <a:t>Click to edit Master title style</a:t>
            </a:r>
          </a:p>
        </p:txBody>
      </p:sp>
      <p:sp>
        <p:nvSpPr>
          <p:cNvPr id="7" name="Text Placeholder 3">
            <a:extLst>
              <a:ext uri="{FF2B5EF4-FFF2-40B4-BE49-F238E27FC236}">
                <a16:creationId xmlns:a16="http://schemas.microsoft.com/office/drawing/2014/main" id="{4BB7444C-44EA-7C2B-62FD-B415288A2A81}"/>
              </a:ext>
            </a:extLst>
          </p:cNvPr>
          <p:cNvSpPr txBox="1">
            <a:spLocks noGrp="1"/>
          </p:cNvSpPr>
          <p:nvPr>
            <p:ph type="body" idx="4294967295"/>
          </p:nvPr>
        </p:nvSpPr>
        <p:spPr>
          <a:xfrm>
            <a:off x="1402287" y="3653375"/>
            <a:ext cx="8156576" cy="548969"/>
          </a:xfrm>
        </p:spPr>
        <p:txBody>
          <a:bodyPr/>
          <a:lstStyle>
            <a:lvl1pPr marL="0" indent="0">
              <a:buNone/>
              <a:defRPr sz="1400"/>
            </a:lvl1pPr>
          </a:lstStyle>
          <a:p>
            <a:pPr lvl="0"/>
            <a:r>
              <a:rPr lang="en-US"/>
              <a:t>Click to edit Master text styles</a:t>
            </a:r>
          </a:p>
        </p:txBody>
      </p:sp>
      <p:sp>
        <p:nvSpPr>
          <p:cNvPr id="8" name="Text Placeholder 3">
            <a:extLst>
              <a:ext uri="{FF2B5EF4-FFF2-40B4-BE49-F238E27FC236}">
                <a16:creationId xmlns:a16="http://schemas.microsoft.com/office/drawing/2014/main" id="{121C9137-A25A-48C7-00BF-DAB50BBDA84D}"/>
              </a:ext>
            </a:extLst>
          </p:cNvPr>
          <p:cNvSpPr txBox="1">
            <a:spLocks noGrp="1"/>
          </p:cNvSpPr>
          <p:nvPr>
            <p:ph type="body" idx="4294967295"/>
          </p:nvPr>
        </p:nvSpPr>
        <p:spPr>
          <a:xfrm>
            <a:off x="680322" y="4711610"/>
            <a:ext cx="9613855" cy="1090787"/>
          </a:xfrm>
        </p:spPr>
        <p:txBody>
          <a:bodyPr anchor="ctr"/>
          <a:lstStyle>
            <a:lvl1pPr marL="0" indent="0">
              <a:buNone/>
              <a:defRPr sz="1600"/>
            </a:lvl1pPr>
          </a:lstStyle>
          <a:p>
            <a:pPr lvl="0"/>
            <a:r>
              <a:rPr lang="en-US"/>
              <a:t>Click to edit Master text styles</a:t>
            </a:r>
          </a:p>
        </p:txBody>
      </p:sp>
      <p:sp>
        <p:nvSpPr>
          <p:cNvPr id="9" name="Date Placeholder 4">
            <a:extLst>
              <a:ext uri="{FF2B5EF4-FFF2-40B4-BE49-F238E27FC236}">
                <a16:creationId xmlns:a16="http://schemas.microsoft.com/office/drawing/2014/main" id="{CABBF110-949D-814E-EF2C-77CB02666CD5}"/>
              </a:ext>
            </a:extLst>
          </p:cNvPr>
          <p:cNvSpPr txBox="1">
            <a:spLocks noGrp="1"/>
          </p:cNvSpPr>
          <p:nvPr>
            <p:ph type="dt" sz="half" idx="7"/>
          </p:nvPr>
        </p:nvSpPr>
        <p:spPr/>
        <p:txBody>
          <a:bodyPr/>
          <a:lstStyle>
            <a:lvl1pPr>
              <a:defRPr/>
            </a:lvl1pPr>
          </a:lstStyle>
          <a:p>
            <a:pPr lvl="0"/>
            <a:fld id="{D9DF46D4-130E-43E6-B6A4-3643EA764F42}" type="datetime1">
              <a:rPr lang="en-US"/>
              <a:pPr lvl="0"/>
              <a:t>11/14/2025</a:t>
            </a:fld>
            <a:endParaRPr lang="en-US"/>
          </a:p>
        </p:txBody>
      </p:sp>
      <p:sp>
        <p:nvSpPr>
          <p:cNvPr id="10" name="Footer Placeholder 5">
            <a:extLst>
              <a:ext uri="{FF2B5EF4-FFF2-40B4-BE49-F238E27FC236}">
                <a16:creationId xmlns:a16="http://schemas.microsoft.com/office/drawing/2014/main" id="{F059FE52-1A1A-1857-A947-33464410A335}"/>
              </a:ext>
            </a:extLst>
          </p:cNvPr>
          <p:cNvSpPr txBox="1">
            <a:spLocks noGrp="1"/>
          </p:cNvSpPr>
          <p:nvPr>
            <p:ph type="ftr" sz="quarter" idx="9"/>
          </p:nvPr>
        </p:nvSpPr>
        <p:spPr/>
        <p:txBody>
          <a:bodyPr/>
          <a:lstStyle>
            <a:lvl1pPr>
              <a:defRPr/>
            </a:lvl1pPr>
          </a:lstStyle>
          <a:p>
            <a:pPr lvl="0"/>
            <a:endParaRPr lang="en-US"/>
          </a:p>
        </p:txBody>
      </p:sp>
      <p:sp>
        <p:nvSpPr>
          <p:cNvPr id="11" name="Slide Number Placeholder 6">
            <a:extLst>
              <a:ext uri="{FF2B5EF4-FFF2-40B4-BE49-F238E27FC236}">
                <a16:creationId xmlns:a16="http://schemas.microsoft.com/office/drawing/2014/main" id="{387D6925-4C8A-1A6E-BE0C-B89D368758E9}"/>
              </a:ext>
            </a:extLst>
          </p:cNvPr>
          <p:cNvSpPr txBox="1">
            <a:spLocks noGrp="1"/>
          </p:cNvSpPr>
          <p:nvPr>
            <p:ph type="sldNum" sz="quarter" idx="8"/>
          </p:nvPr>
        </p:nvSpPr>
        <p:spPr>
          <a:xfrm>
            <a:off x="10729450" y="4709928"/>
            <a:ext cx="1154146" cy="1090787"/>
          </a:xfrm>
        </p:spPr>
        <p:txBody>
          <a:bodyPr/>
          <a:lstStyle>
            <a:lvl1pPr>
              <a:defRPr/>
            </a:lvl1pPr>
          </a:lstStyle>
          <a:p>
            <a:pPr lvl="0"/>
            <a:fld id="{DC0C550B-1C52-49A4-AF47-079C554EAB90}" type="slidenum">
              <a:t>‹#›</a:t>
            </a:fld>
            <a:endParaRPr lang="en-US"/>
          </a:p>
        </p:txBody>
      </p:sp>
      <p:sp>
        <p:nvSpPr>
          <p:cNvPr id="12" name="TextBox 15">
            <a:extLst>
              <a:ext uri="{FF2B5EF4-FFF2-40B4-BE49-F238E27FC236}">
                <a16:creationId xmlns:a16="http://schemas.microsoft.com/office/drawing/2014/main" id="{98A92117-7417-67A8-6B76-8DC176DD6A62}"/>
              </a:ext>
            </a:extLst>
          </p:cNvPr>
          <p:cNvSpPr txBox="1"/>
          <p:nvPr/>
        </p:nvSpPr>
        <p:spPr>
          <a:xfrm>
            <a:off x="583570" y="748116"/>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7200" b="0" i="0" u="none" strike="noStrike" kern="1200" cap="all" spc="0" baseline="0">
                <a:solidFill>
                  <a:srgbClr val="FFFFFF"/>
                </a:solidFill>
                <a:uFillTx/>
                <a:latin typeface="Trebuchet MS"/>
              </a:rPr>
              <a:t>“</a:t>
            </a:r>
          </a:p>
        </p:txBody>
      </p:sp>
      <p:sp>
        <p:nvSpPr>
          <p:cNvPr id="13" name="TextBox 16">
            <a:extLst>
              <a:ext uri="{FF2B5EF4-FFF2-40B4-BE49-F238E27FC236}">
                <a16:creationId xmlns:a16="http://schemas.microsoft.com/office/drawing/2014/main" id="{7305B0AD-82DC-8BB6-B5C0-75AD98E85744}"/>
              </a:ext>
            </a:extLst>
          </p:cNvPr>
          <p:cNvSpPr txBox="1"/>
          <p:nvPr/>
        </p:nvSpPr>
        <p:spPr>
          <a:xfrm>
            <a:off x="9662812" y="3033522"/>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7200" b="0" i="0" u="none" strike="noStrike" kern="1200" cap="all" spc="0" baseline="0">
                <a:solidFill>
                  <a:srgbClr val="FFFFFF"/>
                </a:solidFill>
                <a:uFillTx/>
                <a:latin typeface="Trebuchet MS"/>
              </a:rPr>
              <a:t>”</a:t>
            </a:r>
          </a:p>
        </p:txBody>
      </p:sp>
    </p:spTree>
    <p:extLst>
      <p:ext uri="{BB962C8B-B14F-4D97-AF65-F5344CB8AC3E}">
        <p14:creationId xmlns:p14="http://schemas.microsoft.com/office/powerpoint/2010/main" val="36068824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2" name="Picture 8" descr="HD-ShadowLong.png">
            <a:extLst>
              <a:ext uri="{FF2B5EF4-FFF2-40B4-BE49-F238E27FC236}">
                <a16:creationId xmlns:a16="http://schemas.microsoft.com/office/drawing/2014/main" id="{11CF80F9-FBF5-B6A3-4029-1AAD7C556750}"/>
              </a:ext>
            </a:extLst>
          </p:cNvPr>
          <p:cNvPicPr>
            <a:picLocks noChangeAspect="1"/>
          </p:cNvPicPr>
          <p:nvPr/>
        </p:nvPicPr>
        <p:blipFill>
          <a:blip r:embed="rId2"/>
          <a:stretch>
            <a:fillRect/>
          </a:stretch>
        </p:blipFill>
        <p:spPr>
          <a:xfrm>
            <a:off x="0" y="5928631"/>
            <a:ext cx="10437811" cy="321164"/>
          </a:xfrm>
          <a:prstGeom prst="rect">
            <a:avLst/>
          </a:prstGeom>
          <a:noFill/>
          <a:ln cap="flat">
            <a:noFill/>
          </a:ln>
        </p:spPr>
      </p:pic>
      <p:pic>
        <p:nvPicPr>
          <p:cNvPr id="3" name="Picture 9" descr="HD-ShadowShort.png">
            <a:extLst>
              <a:ext uri="{FF2B5EF4-FFF2-40B4-BE49-F238E27FC236}">
                <a16:creationId xmlns:a16="http://schemas.microsoft.com/office/drawing/2014/main" id="{DB9006BC-CBE9-9D4A-2868-73C6563E3F37}"/>
              </a:ext>
            </a:extLst>
          </p:cNvPr>
          <p:cNvPicPr>
            <a:picLocks noChangeAspect="1"/>
          </p:cNvPicPr>
          <p:nvPr/>
        </p:nvPicPr>
        <p:blipFill>
          <a:blip r:embed="rId3"/>
          <a:stretch>
            <a:fillRect/>
          </a:stretch>
        </p:blipFill>
        <p:spPr>
          <a:xfrm>
            <a:off x="10585825" y="5929618"/>
            <a:ext cx="1602998" cy="144274"/>
          </a:xfrm>
          <a:prstGeom prst="rect">
            <a:avLst/>
          </a:prstGeom>
          <a:noFill/>
          <a:ln cap="flat">
            <a:noFill/>
          </a:ln>
        </p:spPr>
      </p:pic>
      <p:sp>
        <p:nvSpPr>
          <p:cNvPr id="4" name="Rectangle 10">
            <a:extLst>
              <a:ext uri="{FF2B5EF4-FFF2-40B4-BE49-F238E27FC236}">
                <a16:creationId xmlns:a16="http://schemas.microsoft.com/office/drawing/2014/main" id="{5279BF14-657D-E23B-EE09-B5CE43AEDC3E}"/>
              </a:ext>
            </a:extLst>
          </p:cNvPr>
          <p:cNvSpPr/>
          <p:nvPr/>
        </p:nvSpPr>
        <p:spPr>
          <a:xfrm>
            <a:off x="0" y="4567985"/>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11">
            <a:extLst>
              <a:ext uri="{FF2B5EF4-FFF2-40B4-BE49-F238E27FC236}">
                <a16:creationId xmlns:a16="http://schemas.microsoft.com/office/drawing/2014/main" id="{CFFC894A-19E8-F245-5259-6086CAF405F2}"/>
              </a:ext>
            </a:extLst>
          </p:cNvPr>
          <p:cNvSpPr/>
          <p:nvPr/>
        </p:nvSpPr>
        <p:spPr>
          <a:xfrm>
            <a:off x="10585825" y="4567985"/>
            <a:ext cx="1602998" cy="1368198"/>
          </a:xfrm>
          <a:prstGeom prst="rect">
            <a:avLst/>
          </a:prstGeom>
          <a:solidFill>
            <a:srgbClr val="DDDDDD"/>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26EE8499-C50E-8E64-636D-4881376DECD8}"/>
              </a:ext>
            </a:extLst>
          </p:cNvPr>
          <p:cNvSpPr txBox="1">
            <a:spLocks noGrp="1"/>
          </p:cNvSpPr>
          <p:nvPr>
            <p:ph type="title"/>
          </p:nvPr>
        </p:nvSpPr>
        <p:spPr>
          <a:xfrm>
            <a:off x="680322" y="4711610"/>
            <a:ext cx="9613864" cy="588535"/>
          </a:xfrm>
        </p:spPr>
        <p:txBody>
          <a:bodyPr anchor="b"/>
          <a:lstStyle>
            <a:lvl1pPr>
              <a:defRPr sz="3200"/>
            </a:lvl1pPr>
          </a:lstStyle>
          <a:p>
            <a:pPr lvl="0"/>
            <a:r>
              <a:rPr lang="en-US"/>
              <a:t>Click to edit Master title style</a:t>
            </a:r>
          </a:p>
        </p:txBody>
      </p:sp>
      <p:sp>
        <p:nvSpPr>
          <p:cNvPr id="7" name="Text Placeholder 3">
            <a:extLst>
              <a:ext uri="{FF2B5EF4-FFF2-40B4-BE49-F238E27FC236}">
                <a16:creationId xmlns:a16="http://schemas.microsoft.com/office/drawing/2014/main" id="{8DE5E99D-EFAA-6BF2-D4FB-93E0432810CB}"/>
              </a:ext>
            </a:extLst>
          </p:cNvPr>
          <p:cNvSpPr txBox="1">
            <a:spLocks noGrp="1"/>
          </p:cNvSpPr>
          <p:nvPr>
            <p:ph type="body" idx="4294967295"/>
          </p:nvPr>
        </p:nvSpPr>
        <p:spPr>
          <a:xfrm>
            <a:off x="680322" y="5300145"/>
            <a:ext cx="9613864" cy="502252"/>
          </a:xfrm>
        </p:spPr>
        <p:txBody>
          <a:bodyPr/>
          <a:lstStyle>
            <a:lvl1pPr marL="0" indent="0">
              <a:buNone/>
              <a:defRPr sz="1600"/>
            </a:lvl1pPr>
          </a:lstStyle>
          <a:p>
            <a:pPr lvl="0"/>
            <a:r>
              <a:rPr lang="en-US"/>
              <a:t>Click to edit Master text styles</a:t>
            </a:r>
          </a:p>
        </p:txBody>
      </p:sp>
      <p:sp>
        <p:nvSpPr>
          <p:cNvPr id="8" name="Date Placeholder 4">
            <a:extLst>
              <a:ext uri="{FF2B5EF4-FFF2-40B4-BE49-F238E27FC236}">
                <a16:creationId xmlns:a16="http://schemas.microsoft.com/office/drawing/2014/main" id="{53C094C5-23D1-AF59-116F-BE3EF64C27BA}"/>
              </a:ext>
            </a:extLst>
          </p:cNvPr>
          <p:cNvSpPr txBox="1">
            <a:spLocks noGrp="1"/>
          </p:cNvSpPr>
          <p:nvPr>
            <p:ph type="dt" sz="half" idx="7"/>
          </p:nvPr>
        </p:nvSpPr>
        <p:spPr/>
        <p:txBody>
          <a:bodyPr/>
          <a:lstStyle>
            <a:lvl1pPr>
              <a:defRPr/>
            </a:lvl1pPr>
          </a:lstStyle>
          <a:p>
            <a:pPr lvl="0"/>
            <a:fld id="{4219A67D-F0BB-4F0F-99D7-A8C008544A4B}" type="datetime1">
              <a:rPr lang="en-US"/>
              <a:pPr lvl="0"/>
              <a:t>11/14/2025</a:t>
            </a:fld>
            <a:endParaRPr lang="en-US"/>
          </a:p>
        </p:txBody>
      </p:sp>
      <p:sp>
        <p:nvSpPr>
          <p:cNvPr id="9" name="Footer Placeholder 5">
            <a:extLst>
              <a:ext uri="{FF2B5EF4-FFF2-40B4-BE49-F238E27FC236}">
                <a16:creationId xmlns:a16="http://schemas.microsoft.com/office/drawing/2014/main" id="{4B3AB6C7-ECB4-E985-72EA-6AF45C38DFA6}"/>
              </a:ext>
            </a:extLst>
          </p:cNvPr>
          <p:cNvSpPr txBox="1">
            <a:spLocks noGrp="1"/>
          </p:cNvSpPr>
          <p:nvPr>
            <p:ph type="ftr" sz="quarter" idx="9"/>
          </p:nvPr>
        </p:nvSpPr>
        <p:spPr/>
        <p:txBody>
          <a:bodyPr/>
          <a:lstStyle>
            <a:lvl1pPr>
              <a:defRPr/>
            </a:lvl1pPr>
          </a:lstStyle>
          <a:p>
            <a:pPr lvl="0"/>
            <a:endParaRPr lang="en-US"/>
          </a:p>
        </p:txBody>
      </p:sp>
      <p:sp>
        <p:nvSpPr>
          <p:cNvPr id="10" name="Slide Number Placeholder 6">
            <a:extLst>
              <a:ext uri="{FF2B5EF4-FFF2-40B4-BE49-F238E27FC236}">
                <a16:creationId xmlns:a16="http://schemas.microsoft.com/office/drawing/2014/main" id="{A6A9B4F4-40AD-BEBE-646A-C550C696055E}"/>
              </a:ext>
            </a:extLst>
          </p:cNvPr>
          <p:cNvSpPr txBox="1">
            <a:spLocks noGrp="1"/>
          </p:cNvSpPr>
          <p:nvPr>
            <p:ph type="sldNum" sz="quarter" idx="8"/>
          </p:nvPr>
        </p:nvSpPr>
        <p:spPr>
          <a:xfrm>
            <a:off x="10729450" y="4709928"/>
            <a:ext cx="1154146" cy="1090787"/>
          </a:xfrm>
        </p:spPr>
        <p:txBody>
          <a:bodyPr/>
          <a:lstStyle>
            <a:lvl1pPr>
              <a:defRPr/>
            </a:lvl1pPr>
          </a:lstStyle>
          <a:p>
            <a:pPr lvl="0"/>
            <a:fld id="{E4F1CBB6-2B39-4DE0-AA38-23964D6AD101}" type="slidenum">
              <a:t>‹#›</a:t>
            </a:fld>
            <a:endParaRPr lang="en-US"/>
          </a:p>
        </p:txBody>
      </p:sp>
    </p:spTree>
    <p:extLst>
      <p:ext uri="{BB962C8B-B14F-4D97-AF65-F5344CB8AC3E}">
        <p14:creationId xmlns:p14="http://schemas.microsoft.com/office/powerpoint/2010/main" val="361285776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pic>
        <p:nvPicPr>
          <p:cNvPr id="2" name="Picture 12" descr="HD-ShadowLong.png">
            <a:extLst>
              <a:ext uri="{FF2B5EF4-FFF2-40B4-BE49-F238E27FC236}">
                <a16:creationId xmlns:a16="http://schemas.microsoft.com/office/drawing/2014/main" id="{716DB3C8-E036-5672-57E1-200789CFC427}"/>
              </a:ext>
            </a:extLst>
          </p:cNvPr>
          <p:cNvPicPr>
            <a:picLocks noChangeAspect="1"/>
          </p:cNvPicPr>
          <p:nvPr/>
        </p:nvPicPr>
        <p:blipFill>
          <a:blip r:embed="rId2"/>
          <a:stretch>
            <a:fillRect/>
          </a:stretch>
        </p:blipFill>
        <p:spPr>
          <a:xfrm>
            <a:off x="0" y="1970239"/>
            <a:ext cx="10437811" cy="321164"/>
          </a:xfrm>
          <a:prstGeom prst="rect">
            <a:avLst/>
          </a:prstGeom>
          <a:noFill/>
          <a:ln cap="flat">
            <a:noFill/>
          </a:ln>
        </p:spPr>
      </p:pic>
      <p:pic>
        <p:nvPicPr>
          <p:cNvPr id="3" name="Picture 13" descr="HD-ShadowShort.png">
            <a:extLst>
              <a:ext uri="{FF2B5EF4-FFF2-40B4-BE49-F238E27FC236}">
                <a16:creationId xmlns:a16="http://schemas.microsoft.com/office/drawing/2014/main" id="{A83522C8-AC74-C22A-49A1-72C1491775AE}"/>
              </a:ext>
            </a:extLst>
          </p:cNvPr>
          <p:cNvPicPr>
            <a:picLocks noChangeAspect="1"/>
          </p:cNvPicPr>
          <p:nvPr/>
        </p:nvPicPr>
        <p:blipFill>
          <a:blip r:embed="rId3"/>
          <a:stretch>
            <a:fillRect/>
          </a:stretch>
        </p:blipFill>
        <p:spPr>
          <a:xfrm>
            <a:off x="10585825" y="1971236"/>
            <a:ext cx="1602998" cy="144274"/>
          </a:xfrm>
          <a:prstGeom prst="rect">
            <a:avLst/>
          </a:prstGeom>
          <a:noFill/>
          <a:ln cap="flat">
            <a:noFill/>
          </a:ln>
        </p:spPr>
      </p:pic>
      <p:sp>
        <p:nvSpPr>
          <p:cNvPr id="4" name="Rectangle 15">
            <a:extLst>
              <a:ext uri="{FF2B5EF4-FFF2-40B4-BE49-F238E27FC236}">
                <a16:creationId xmlns:a16="http://schemas.microsoft.com/office/drawing/2014/main" id="{95458D28-E4FB-C61A-14BF-3EBE0B2A987B}"/>
              </a:ext>
            </a:extLst>
          </p:cNvPr>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16">
            <a:extLst>
              <a:ext uri="{FF2B5EF4-FFF2-40B4-BE49-F238E27FC236}">
                <a16:creationId xmlns:a16="http://schemas.microsoft.com/office/drawing/2014/main" id="{671F129D-B325-81E9-906D-78CC845E580A}"/>
              </a:ext>
            </a:extLst>
          </p:cNvPr>
          <p:cNvSpPr/>
          <p:nvPr/>
        </p:nvSpPr>
        <p:spPr>
          <a:xfrm>
            <a:off x="10585825" y="609603"/>
            <a:ext cx="1602998" cy="1368198"/>
          </a:xfrm>
          <a:prstGeom prst="rect">
            <a:avLst/>
          </a:prstGeom>
          <a:solidFill>
            <a:srgbClr val="DDDDDD"/>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089AD95D-79B7-ACAA-08AB-29783CF66983}"/>
              </a:ext>
            </a:extLst>
          </p:cNvPr>
          <p:cNvSpPr txBox="1">
            <a:spLocks noGrp="1"/>
          </p:cNvSpPr>
          <p:nvPr>
            <p:ph type="title"/>
          </p:nvPr>
        </p:nvSpPr>
        <p:spPr>
          <a:xfrm>
            <a:off x="669221" y="753227"/>
            <a:ext cx="9624956" cy="1080939"/>
          </a:xfrm>
        </p:spPr>
        <p:txBody>
          <a:bodyPr/>
          <a:lstStyle>
            <a:lvl1pPr>
              <a:defRPr/>
            </a:lvl1pPr>
          </a:lstStyle>
          <a:p>
            <a:pPr lvl="0"/>
            <a:r>
              <a:rPr lang="en-US"/>
              <a:t>Click to edit Master title style</a:t>
            </a:r>
          </a:p>
        </p:txBody>
      </p:sp>
      <p:sp>
        <p:nvSpPr>
          <p:cNvPr id="7" name="Text Placeholder 2">
            <a:extLst>
              <a:ext uri="{FF2B5EF4-FFF2-40B4-BE49-F238E27FC236}">
                <a16:creationId xmlns:a16="http://schemas.microsoft.com/office/drawing/2014/main" id="{7273ABED-15E3-D179-EF02-FCBB257C2B64}"/>
              </a:ext>
            </a:extLst>
          </p:cNvPr>
          <p:cNvSpPr txBox="1">
            <a:spLocks noGrp="1"/>
          </p:cNvSpPr>
          <p:nvPr>
            <p:ph type="body" idx="4294967295"/>
          </p:nvPr>
        </p:nvSpPr>
        <p:spPr>
          <a:xfrm>
            <a:off x="660946" y="2336877"/>
            <a:ext cx="3070033" cy="576264"/>
          </a:xfrm>
        </p:spPr>
        <p:txBody>
          <a:bodyPr anchor="b">
            <a:noAutofit/>
          </a:bodyPr>
          <a:lstStyle>
            <a:lvl1pPr marL="0" indent="0">
              <a:buNone/>
              <a:defRPr/>
            </a:lvl1pPr>
          </a:lstStyle>
          <a:p>
            <a:pPr lvl="0"/>
            <a:r>
              <a:rPr lang="en-US"/>
              <a:t>Click to edit Master text styles</a:t>
            </a:r>
          </a:p>
        </p:txBody>
      </p:sp>
      <p:sp>
        <p:nvSpPr>
          <p:cNvPr id="8" name="Text Placeholder 3">
            <a:extLst>
              <a:ext uri="{FF2B5EF4-FFF2-40B4-BE49-F238E27FC236}">
                <a16:creationId xmlns:a16="http://schemas.microsoft.com/office/drawing/2014/main" id="{9151EC94-107E-A478-B81E-B236231556B0}"/>
              </a:ext>
            </a:extLst>
          </p:cNvPr>
          <p:cNvSpPr txBox="1">
            <a:spLocks noGrp="1"/>
          </p:cNvSpPr>
          <p:nvPr>
            <p:ph type="body" idx="4294967295"/>
          </p:nvPr>
        </p:nvSpPr>
        <p:spPr>
          <a:xfrm>
            <a:off x="680322" y="3022677"/>
            <a:ext cx="3049697" cy="2913516"/>
          </a:xfrm>
        </p:spPr>
        <p:txBody>
          <a:bodyPr/>
          <a:lstStyle>
            <a:lvl1pPr marL="0" indent="0">
              <a:buNone/>
              <a:defRPr sz="1400"/>
            </a:lvl1pPr>
          </a:lstStyle>
          <a:p>
            <a:pPr lvl="0"/>
            <a:r>
              <a:rPr lang="en-US"/>
              <a:t>Click to edit Master text styles</a:t>
            </a:r>
          </a:p>
        </p:txBody>
      </p:sp>
      <p:sp>
        <p:nvSpPr>
          <p:cNvPr id="9" name="Text Placeholder 4">
            <a:extLst>
              <a:ext uri="{FF2B5EF4-FFF2-40B4-BE49-F238E27FC236}">
                <a16:creationId xmlns:a16="http://schemas.microsoft.com/office/drawing/2014/main" id="{EEBF0BAF-6467-DD96-590C-D2F2D44BA7AC}"/>
              </a:ext>
            </a:extLst>
          </p:cNvPr>
          <p:cNvSpPr txBox="1">
            <a:spLocks noGrp="1"/>
          </p:cNvSpPr>
          <p:nvPr>
            <p:ph type="body" idx="4294967295"/>
          </p:nvPr>
        </p:nvSpPr>
        <p:spPr>
          <a:xfrm>
            <a:off x="3956023" y="2336877"/>
            <a:ext cx="3063239" cy="576264"/>
          </a:xfrm>
        </p:spPr>
        <p:txBody>
          <a:bodyPr anchor="b">
            <a:noAutofit/>
          </a:bodyPr>
          <a:lstStyle>
            <a:lvl1pPr marL="0" indent="0">
              <a:buNone/>
              <a:defRPr/>
            </a:lvl1pPr>
          </a:lstStyle>
          <a:p>
            <a:pPr lvl="0"/>
            <a:r>
              <a:rPr lang="en-US"/>
              <a:t>Click to edit Master text styles</a:t>
            </a:r>
          </a:p>
        </p:txBody>
      </p:sp>
      <p:sp>
        <p:nvSpPr>
          <p:cNvPr id="10" name="Text Placeholder 3">
            <a:extLst>
              <a:ext uri="{FF2B5EF4-FFF2-40B4-BE49-F238E27FC236}">
                <a16:creationId xmlns:a16="http://schemas.microsoft.com/office/drawing/2014/main" id="{18693586-64C0-7FA0-5468-7304819B1AA1}"/>
              </a:ext>
            </a:extLst>
          </p:cNvPr>
          <p:cNvSpPr txBox="1">
            <a:spLocks noGrp="1"/>
          </p:cNvSpPr>
          <p:nvPr>
            <p:ph type="body" idx="4294967295"/>
          </p:nvPr>
        </p:nvSpPr>
        <p:spPr>
          <a:xfrm>
            <a:off x="3945471" y="3022677"/>
            <a:ext cx="3063239" cy="2913516"/>
          </a:xfrm>
        </p:spPr>
        <p:txBody>
          <a:bodyPr/>
          <a:lstStyle>
            <a:lvl1pPr marL="0" indent="0">
              <a:buNone/>
              <a:defRPr sz="1400"/>
            </a:lvl1pPr>
          </a:lstStyle>
          <a:p>
            <a:pPr lvl="0"/>
            <a:r>
              <a:rPr lang="en-US"/>
              <a:t>Click to edit Master text styles</a:t>
            </a:r>
          </a:p>
        </p:txBody>
      </p:sp>
      <p:sp>
        <p:nvSpPr>
          <p:cNvPr id="11" name="Text Placeholder 4">
            <a:extLst>
              <a:ext uri="{FF2B5EF4-FFF2-40B4-BE49-F238E27FC236}">
                <a16:creationId xmlns:a16="http://schemas.microsoft.com/office/drawing/2014/main" id="{CB12D2B2-B983-C3A1-4EDE-2E5544827B76}"/>
              </a:ext>
            </a:extLst>
          </p:cNvPr>
          <p:cNvSpPr txBox="1">
            <a:spLocks noGrp="1"/>
          </p:cNvSpPr>
          <p:nvPr>
            <p:ph type="body" idx="4294967295"/>
          </p:nvPr>
        </p:nvSpPr>
        <p:spPr>
          <a:xfrm>
            <a:off x="7224153" y="2336877"/>
            <a:ext cx="3070024" cy="576264"/>
          </a:xfrm>
        </p:spPr>
        <p:txBody>
          <a:bodyPr anchor="b">
            <a:noAutofit/>
          </a:bodyPr>
          <a:lstStyle>
            <a:lvl1pPr marL="0" indent="0">
              <a:buNone/>
              <a:defRPr/>
            </a:lvl1pPr>
          </a:lstStyle>
          <a:p>
            <a:pPr lvl="0"/>
            <a:r>
              <a:rPr lang="en-US"/>
              <a:t>Click to edit Master text styles</a:t>
            </a:r>
          </a:p>
        </p:txBody>
      </p:sp>
      <p:sp>
        <p:nvSpPr>
          <p:cNvPr id="12" name="Text Placeholder 3">
            <a:extLst>
              <a:ext uri="{FF2B5EF4-FFF2-40B4-BE49-F238E27FC236}">
                <a16:creationId xmlns:a16="http://schemas.microsoft.com/office/drawing/2014/main" id="{8B1AE968-F5E1-A7D5-44D5-1BBE68869047}"/>
              </a:ext>
            </a:extLst>
          </p:cNvPr>
          <p:cNvSpPr txBox="1">
            <a:spLocks noGrp="1"/>
          </p:cNvSpPr>
          <p:nvPr>
            <p:ph type="body" idx="4294967295"/>
          </p:nvPr>
        </p:nvSpPr>
        <p:spPr>
          <a:xfrm>
            <a:off x="7224153" y="3022677"/>
            <a:ext cx="3070024" cy="2913516"/>
          </a:xfrm>
        </p:spPr>
        <p:txBody>
          <a:bodyPr/>
          <a:lstStyle>
            <a:lvl1pPr marL="0" indent="0">
              <a:buNone/>
              <a:defRPr sz="1400"/>
            </a:lvl1pPr>
          </a:lstStyle>
          <a:p>
            <a:pPr lvl="0"/>
            <a:r>
              <a:rPr lang="en-US"/>
              <a:t>Click to edit Master text styles</a:t>
            </a:r>
          </a:p>
        </p:txBody>
      </p:sp>
      <p:sp>
        <p:nvSpPr>
          <p:cNvPr id="13" name="Date Placeholder 2">
            <a:extLst>
              <a:ext uri="{FF2B5EF4-FFF2-40B4-BE49-F238E27FC236}">
                <a16:creationId xmlns:a16="http://schemas.microsoft.com/office/drawing/2014/main" id="{506E9B3F-B9A4-7D30-AF14-375D0B66501A}"/>
              </a:ext>
            </a:extLst>
          </p:cNvPr>
          <p:cNvSpPr txBox="1">
            <a:spLocks noGrp="1"/>
          </p:cNvSpPr>
          <p:nvPr>
            <p:ph type="dt" sz="half" idx="7"/>
          </p:nvPr>
        </p:nvSpPr>
        <p:spPr/>
        <p:txBody>
          <a:bodyPr/>
          <a:lstStyle>
            <a:lvl1pPr>
              <a:defRPr/>
            </a:lvl1pPr>
          </a:lstStyle>
          <a:p>
            <a:pPr lvl="0"/>
            <a:fld id="{BFC72C98-399A-4FC3-BB3C-A6D2CD899F6D}" type="datetime1">
              <a:rPr lang="en-US"/>
              <a:pPr lvl="0"/>
              <a:t>11/14/2025</a:t>
            </a:fld>
            <a:endParaRPr lang="en-US"/>
          </a:p>
        </p:txBody>
      </p:sp>
      <p:sp>
        <p:nvSpPr>
          <p:cNvPr id="14" name="Footer Placeholder 3">
            <a:extLst>
              <a:ext uri="{FF2B5EF4-FFF2-40B4-BE49-F238E27FC236}">
                <a16:creationId xmlns:a16="http://schemas.microsoft.com/office/drawing/2014/main" id="{2EC83EC6-A502-9DF9-1639-33DBA6829FF6}"/>
              </a:ext>
            </a:extLst>
          </p:cNvPr>
          <p:cNvSpPr txBox="1">
            <a:spLocks noGrp="1"/>
          </p:cNvSpPr>
          <p:nvPr>
            <p:ph type="ftr" sz="quarter" idx="9"/>
          </p:nvPr>
        </p:nvSpPr>
        <p:spPr/>
        <p:txBody>
          <a:bodyPr/>
          <a:lstStyle>
            <a:lvl1pPr>
              <a:defRPr/>
            </a:lvl1pPr>
          </a:lstStyle>
          <a:p>
            <a:pPr lvl="0"/>
            <a:endParaRPr lang="en-US"/>
          </a:p>
        </p:txBody>
      </p:sp>
      <p:sp>
        <p:nvSpPr>
          <p:cNvPr id="15" name="Slide Number Placeholder 4">
            <a:extLst>
              <a:ext uri="{FF2B5EF4-FFF2-40B4-BE49-F238E27FC236}">
                <a16:creationId xmlns:a16="http://schemas.microsoft.com/office/drawing/2014/main" id="{1073F718-3C24-F697-AA94-6040387A989F}"/>
              </a:ext>
            </a:extLst>
          </p:cNvPr>
          <p:cNvSpPr txBox="1">
            <a:spLocks noGrp="1"/>
          </p:cNvSpPr>
          <p:nvPr>
            <p:ph type="sldNum" sz="quarter" idx="8"/>
          </p:nvPr>
        </p:nvSpPr>
        <p:spPr/>
        <p:txBody>
          <a:bodyPr/>
          <a:lstStyle>
            <a:lvl1pPr>
              <a:defRPr/>
            </a:lvl1pPr>
          </a:lstStyle>
          <a:p>
            <a:pPr lvl="0"/>
            <a:fld id="{995E2658-AE34-4CF6-BE47-6EB596DFC88D}" type="slidenum">
              <a:t>‹#›</a:t>
            </a:fld>
            <a:endParaRPr lang="en-US"/>
          </a:p>
        </p:txBody>
      </p:sp>
    </p:spTree>
    <p:extLst>
      <p:ext uri="{BB962C8B-B14F-4D97-AF65-F5344CB8AC3E}">
        <p14:creationId xmlns:p14="http://schemas.microsoft.com/office/powerpoint/2010/main" val="405633843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4" descr="HD-ShadowLong.png">
            <a:extLst>
              <a:ext uri="{FF2B5EF4-FFF2-40B4-BE49-F238E27FC236}">
                <a16:creationId xmlns:a16="http://schemas.microsoft.com/office/drawing/2014/main" id="{7FC6C745-CCDD-FC11-9320-5685384CA91C}"/>
              </a:ext>
            </a:extLst>
          </p:cNvPr>
          <p:cNvPicPr>
            <a:picLocks noChangeAspect="1"/>
          </p:cNvPicPr>
          <p:nvPr/>
        </p:nvPicPr>
        <p:blipFill>
          <a:blip r:embed="rId2"/>
          <a:stretch>
            <a:fillRect/>
          </a:stretch>
        </p:blipFill>
        <p:spPr>
          <a:xfrm>
            <a:off x="0" y="1970239"/>
            <a:ext cx="10437811" cy="321164"/>
          </a:xfrm>
          <a:prstGeom prst="rect">
            <a:avLst/>
          </a:prstGeom>
          <a:noFill/>
          <a:ln cap="flat">
            <a:noFill/>
          </a:ln>
        </p:spPr>
      </p:pic>
      <p:pic>
        <p:nvPicPr>
          <p:cNvPr id="3" name="Picture 15" descr="HD-ShadowShort.png">
            <a:extLst>
              <a:ext uri="{FF2B5EF4-FFF2-40B4-BE49-F238E27FC236}">
                <a16:creationId xmlns:a16="http://schemas.microsoft.com/office/drawing/2014/main" id="{A404822A-4BA6-C1C6-38D6-E473B79C028B}"/>
              </a:ext>
            </a:extLst>
          </p:cNvPr>
          <p:cNvPicPr>
            <a:picLocks noChangeAspect="1"/>
          </p:cNvPicPr>
          <p:nvPr/>
        </p:nvPicPr>
        <p:blipFill>
          <a:blip r:embed="rId3"/>
          <a:stretch>
            <a:fillRect/>
          </a:stretch>
        </p:blipFill>
        <p:spPr>
          <a:xfrm>
            <a:off x="10585825" y="1971236"/>
            <a:ext cx="1602998" cy="144274"/>
          </a:xfrm>
          <a:prstGeom prst="rect">
            <a:avLst/>
          </a:prstGeom>
          <a:noFill/>
          <a:ln cap="flat">
            <a:noFill/>
          </a:ln>
        </p:spPr>
      </p:pic>
      <p:sp>
        <p:nvSpPr>
          <p:cNvPr id="4" name="Rectangle 16">
            <a:extLst>
              <a:ext uri="{FF2B5EF4-FFF2-40B4-BE49-F238E27FC236}">
                <a16:creationId xmlns:a16="http://schemas.microsoft.com/office/drawing/2014/main" id="{DCC4264D-669D-8838-39FB-A14E48FC9361}"/>
              </a:ext>
            </a:extLst>
          </p:cNvPr>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17">
            <a:extLst>
              <a:ext uri="{FF2B5EF4-FFF2-40B4-BE49-F238E27FC236}">
                <a16:creationId xmlns:a16="http://schemas.microsoft.com/office/drawing/2014/main" id="{D70D9EC6-4454-8EAA-EE39-48D0BD496862}"/>
              </a:ext>
            </a:extLst>
          </p:cNvPr>
          <p:cNvSpPr/>
          <p:nvPr/>
        </p:nvSpPr>
        <p:spPr>
          <a:xfrm>
            <a:off x="10585825" y="609603"/>
            <a:ext cx="1602998" cy="1368198"/>
          </a:xfrm>
          <a:prstGeom prst="rect">
            <a:avLst/>
          </a:prstGeom>
          <a:solidFill>
            <a:srgbClr val="DDDDDD"/>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8F011A8C-A8B0-358D-C9B0-70B6588F3AF5}"/>
              </a:ext>
            </a:extLst>
          </p:cNvPr>
          <p:cNvSpPr txBox="1">
            <a:spLocks noGrp="1"/>
          </p:cNvSpPr>
          <p:nvPr>
            <p:ph type="title"/>
          </p:nvPr>
        </p:nvSpPr>
        <p:spPr/>
        <p:txBody>
          <a:bodyPr/>
          <a:lstStyle>
            <a:lvl1pPr>
              <a:defRPr/>
            </a:lvl1pPr>
          </a:lstStyle>
          <a:p>
            <a:pPr lvl="0"/>
            <a:r>
              <a:rPr lang="en-US"/>
              <a:t>Click to edit Master title style</a:t>
            </a:r>
          </a:p>
        </p:txBody>
      </p:sp>
      <p:sp>
        <p:nvSpPr>
          <p:cNvPr id="7" name="Text Placeholder 2">
            <a:extLst>
              <a:ext uri="{FF2B5EF4-FFF2-40B4-BE49-F238E27FC236}">
                <a16:creationId xmlns:a16="http://schemas.microsoft.com/office/drawing/2014/main" id="{B5EB00B6-508D-6175-DAF0-452F03CB957E}"/>
              </a:ext>
            </a:extLst>
          </p:cNvPr>
          <p:cNvSpPr txBox="1">
            <a:spLocks noGrp="1"/>
          </p:cNvSpPr>
          <p:nvPr>
            <p:ph type="body" idx="4294967295"/>
          </p:nvPr>
        </p:nvSpPr>
        <p:spPr>
          <a:xfrm>
            <a:off x="680313" y="4297506"/>
            <a:ext cx="3049706" cy="576264"/>
          </a:xfrm>
        </p:spPr>
        <p:txBody>
          <a:bodyPr anchor="b">
            <a:noAutofit/>
          </a:bodyPr>
          <a:lstStyle>
            <a:lvl1pPr marL="0" indent="0">
              <a:buNone/>
              <a:defRPr/>
            </a:lvl1pPr>
          </a:lstStyle>
          <a:p>
            <a:pPr lvl="0"/>
            <a:r>
              <a:rPr lang="en-US"/>
              <a:t>Click to edit Master text styles</a:t>
            </a:r>
          </a:p>
        </p:txBody>
      </p:sp>
      <p:sp>
        <p:nvSpPr>
          <p:cNvPr id="8" name="Picture Placeholder 2">
            <a:extLst>
              <a:ext uri="{FF2B5EF4-FFF2-40B4-BE49-F238E27FC236}">
                <a16:creationId xmlns:a16="http://schemas.microsoft.com/office/drawing/2014/main" id="{F7BC101F-41B1-189B-11AF-E8884DE4BAB3}"/>
              </a:ext>
            </a:extLst>
          </p:cNvPr>
          <p:cNvSpPr txBox="1">
            <a:spLocks noGrp="1"/>
          </p:cNvSpPr>
          <p:nvPr>
            <p:ph type="pic" idx="4294967295"/>
          </p:nvPr>
        </p:nvSpPr>
        <p:spPr>
          <a:xfrm>
            <a:off x="680313" y="2336877"/>
            <a:ext cx="3049706"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9" name="Text Placeholder 3">
            <a:extLst>
              <a:ext uri="{FF2B5EF4-FFF2-40B4-BE49-F238E27FC236}">
                <a16:creationId xmlns:a16="http://schemas.microsoft.com/office/drawing/2014/main" id="{312C5B5B-3BC6-81FA-66FE-C0DAABA39F86}"/>
              </a:ext>
            </a:extLst>
          </p:cNvPr>
          <p:cNvSpPr txBox="1">
            <a:spLocks noGrp="1"/>
          </p:cNvSpPr>
          <p:nvPr>
            <p:ph type="body" idx="4294967295"/>
          </p:nvPr>
        </p:nvSpPr>
        <p:spPr>
          <a:xfrm>
            <a:off x="680313" y="4873761"/>
            <a:ext cx="3049706" cy="1062423"/>
          </a:xfrm>
        </p:spPr>
        <p:txBody>
          <a:bodyPr/>
          <a:lstStyle>
            <a:lvl1pPr marL="0" indent="0">
              <a:buNone/>
              <a:defRPr sz="1400"/>
            </a:lvl1pPr>
          </a:lstStyle>
          <a:p>
            <a:pPr lvl="0"/>
            <a:r>
              <a:rPr lang="en-US"/>
              <a:t>Click to edit Master text styles</a:t>
            </a:r>
          </a:p>
        </p:txBody>
      </p:sp>
      <p:sp>
        <p:nvSpPr>
          <p:cNvPr id="10" name="Text Placeholder 4">
            <a:extLst>
              <a:ext uri="{FF2B5EF4-FFF2-40B4-BE49-F238E27FC236}">
                <a16:creationId xmlns:a16="http://schemas.microsoft.com/office/drawing/2014/main" id="{97F1B16C-E01D-430A-C0CF-62073CDD2322}"/>
              </a:ext>
            </a:extLst>
          </p:cNvPr>
          <p:cNvSpPr txBox="1">
            <a:spLocks noGrp="1"/>
          </p:cNvSpPr>
          <p:nvPr>
            <p:ph type="body" idx="4294967295"/>
          </p:nvPr>
        </p:nvSpPr>
        <p:spPr>
          <a:xfrm>
            <a:off x="3945471" y="4297506"/>
            <a:ext cx="3063239" cy="576264"/>
          </a:xfrm>
        </p:spPr>
        <p:txBody>
          <a:bodyPr anchor="b">
            <a:noAutofit/>
          </a:bodyPr>
          <a:lstStyle>
            <a:lvl1pPr marL="0" indent="0">
              <a:buNone/>
              <a:defRPr/>
            </a:lvl1pPr>
          </a:lstStyle>
          <a:p>
            <a:pPr lvl="0"/>
            <a:r>
              <a:rPr lang="en-US"/>
              <a:t>Click to edit Master text styles</a:t>
            </a:r>
          </a:p>
        </p:txBody>
      </p:sp>
      <p:sp>
        <p:nvSpPr>
          <p:cNvPr id="11" name="Picture Placeholder 2">
            <a:extLst>
              <a:ext uri="{FF2B5EF4-FFF2-40B4-BE49-F238E27FC236}">
                <a16:creationId xmlns:a16="http://schemas.microsoft.com/office/drawing/2014/main" id="{DA4B53AF-B520-88DE-1E10-5D7CC98D76D9}"/>
              </a:ext>
            </a:extLst>
          </p:cNvPr>
          <p:cNvSpPr txBox="1">
            <a:spLocks noGrp="1"/>
          </p:cNvSpPr>
          <p:nvPr>
            <p:ph type="pic" idx="4294967295"/>
          </p:nvPr>
        </p:nvSpPr>
        <p:spPr>
          <a:xfrm>
            <a:off x="3945471" y="2336877"/>
            <a:ext cx="3063239"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2" name="Text Placeholder 3">
            <a:extLst>
              <a:ext uri="{FF2B5EF4-FFF2-40B4-BE49-F238E27FC236}">
                <a16:creationId xmlns:a16="http://schemas.microsoft.com/office/drawing/2014/main" id="{2EE68473-4907-B572-EB7F-EB9257BF3FDA}"/>
              </a:ext>
            </a:extLst>
          </p:cNvPr>
          <p:cNvSpPr txBox="1">
            <a:spLocks noGrp="1"/>
          </p:cNvSpPr>
          <p:nvPr>
            <p:ph type="body" idx="4294967295"/>
          </p:nvPr>
        </p:nvSpPr>
        <p:spPr>
          <a:xfrm>
            <a:off x="3944118" y="4873761"/>
            <a:ext cx="3067299" cy="1062423"/>
          </a:xfrm>
        </p:spPr>
        <p:txBody>
          <a:bodyPr/>
          <a:lstStyle>
            <a:lvl1pPr marL="0" indent="0">
              <a:buNone/>
              <a:defRPr sz="1400"/>
            </a:lvl1pPr>
          </a:lstStyle>
          <a:p>
            <a:pPr lvl="0"/>
            <a:r>
              <a:rPr lang="en-US"/>
              <a:t>Click to edit Master text styles</a:t>
            </a:r>
          </a:p>
        </p:txBody>
      </p:sp>
      <p:sp>
        <p:nvSpPr>
          <p:cNvPr id="13" name="Text Placeholder 4">
            <a:extLst>
              <a:ext uri="{FF2B5EF4-FFF2-40B4-BE49-F238E27FC236}">
                <a16:creationId xmlns:a16="http://schemas.microsoft.com/office/drawing/2014/main" id="{F61862B1-36C5-EB1C-22ED-25CF300BEB12}"/>
              </a:ext>
            </a:extLst>
          </p:cNvPr>
          <p:cNvSpPr txBox="1">
            <a:spLocks noGrp="1"/>
          </p:cNvSpPr>
          <p:nvPr>
            <p:ph type="body" idx="4294967295"/>
          </p:nvPr>
        </p:nvSpPr>
        <p:spPr>
          <a:xfrm>
            <a:off x="7230682" y="4297506"/>
            <a:ext cx="3063505" cy="576264"/>
          </a:xfrm>
        </p:spPr>
        <p:txBody>
          <a:bodyPr anchor="b">
            <a:noAutofit/>
          </a:bodyPr>
          <a:lstStyle>
            <a:lvl1pPr marL="0" indent="0">
              <a:buNone/>
              <a:defRPr/>
            </a:lvl1pPr>
          </a:lstStyle>
          <a:p>
            <a:pPr lvl="0"/>
            <a:r>
              <a:rPr lang="en-US"/>
              <a:t>Click to edit Master text styles</a:t>
            </a:r>
          </a:p>
        </p:txBody>
      </p:sp>
      <p:sp>
        <p:nvSpPr>
          <p:cNvPr id="14" name="Picture Placeholder 2">
            <a:extLst>
              <a:ext uri="{FF2B5EF4-FFF2-40B4-BE49-F238E27FC236}">
                <a16:creationId xmlns:a16="http://schemas.microsoft.com/office/drawing/2014/main" id="{253A0738-337E-F4F8-0CE2-4619273FCA8B}"/>
              </a:ext>
            </a:extLst>
          </p:cNvPr>
          <p:cNvSpPr txBox="1">
            <a:spLocks noGrp="1"/>
          </p:cNvSpPr>
          <p:nvPr>
            <p:ph type="pic" idx="4294967295"/>
          </p:nvPr>
        </p:nvSpPr>
        <p:spPr>
          <a:xfrm>
            <a:off x="7230672" y="2336877"/>
            <a:ext cx="3063505" cy="1524003"/>
          </a:xfrm>
          <a:effectLst>
            <a:outerShdw dist="50804" dir="5400000" algn="tl">
              <a:srgbClr val="000000">
                <a:alpha val="43000"/>
              </a:srgbClr>
            </a:outerShdw>
          </a:effectLst>
        </p:spPr>
        <p:txBody>
          <a:bodyPr anchorCtr="1"/>
          <a:lstStyle>
            <a:lvl1pPr marL="0" indent="0" algn="ctr">
              <a:buNone/>
              <a:defRPr sz="1600"/>
            </a:lvl1pPr>
          </a:lstStyle>
          <a:p>
            <a:pPr lvl="0"/>
            <a:r>
              <a:rPr lang="en-US"/>
              <a:t>Click icon to add picture</a:t>
            </a:r>
          </a:p>
        </p:txBody>
      </p:sp>
      <p:sp>
        <p:nvSpPr>
          <p:cNvPr id="15" name="Text Placeholder 3">
            <a:extLst>
              <a:ext uri="{FF2B5EF4-FFF2-40B4-BE49-F238E27FC236}">
                <a16:creationId xmlns:a16="http://schemas.microsoft.com/office/drawing/2014/main" id="{1F3A8884-F218-6825-A4E0-1170E6F256CD}"/>
              </a:ext>
            </a:extLst>
          </p:cNvPr>
          <p:cNvSpPr txBox="1">
            <a:spLocks noGrp="1"/>
          </p:cNvSpPr>
          <p:nvPr>
            <p:ph type="body" idx="4294967295"/>
          </p:nvPr>
        </p:nvSpPr>
        <p:spPr>
          <a:xfrm>
            <a:off x="7230553" y="4873761"/>
            <a:ext cx="3067565" cy="1062423"/>
          </a:xfrm>
        </p:spPr>
        <p:txBody>
          <a:bodyPr/>
          <a:lstStyle>
            <a:lvl1pPr marL="0" indent="0">
              <a:buNone/>
              <a:defRPr sz="1400"/>
            </a:lvl1pPr>
          </a:lstStyle>
          <a:p>
            <a:pPr lvl="0"/>
            <a:r>
              <a:rPr lang="en-US"/>
              <a:t>Click to edit Master text styles</a:t>
            </a:r>
          </a:p>
        </p:txBody>
      </p:sp>
      <p:sp>
        <p:nvSpPr>
          <p:cNvPr id="16" name="Date Placeholder 2">
            <a:extLst>
              <a:ext uri="{FF2B5EF4-FFF2-40B4-BE49-F238E27FC236}">
                <a16:creationId xmlns:a16="http://schemas.microsoft.com/office/drawing/2014/main" id="{C580CE3F-2B0E-B541-AE65-26EE57A61FA9}"/>
              </a:ext>
            </a:extLst>
          </p:cNvPr>
          <p:cNvSpPr txBox="1">
            <a:spLocks noGrp="1"/>
          </p:cNvSpPr>
          <p:nvPr>
            <p:ph type="dt" sz="half" idx="7"/>
          </p:nvPr>
        </p:nvSpPr>
        <p:spPr/>
        <p:txBody>
          <a:bodyPr/>
          <a:lstStyle>
            <a:lvl1pPr>
              <a:defRPr/>
            </a:lvl1pPr>
          </a:lstStyle>
          <a:p>
            <a:pPr lvl="0"/>
            <a:fld id="{E9906D8A-D18A-4026-B5DE-548EE867543E}" type="datetime1">
              <a:rPr lang="en-US"/>
              <a:pPr lvl="0"/>
              <a:t>11/14/2025</a:t>
            </a:fld>
            <a:endParaRPr lang="en-US"/>
          </a:p>
        </p:txBody>
      </p:sp>
      <p:sp>
        <p:nvSpPr>
          <p:cNvPr id="17" name="Footer Placeholder 3">
            <a:extLst>
              <a:ext uri="{FF2B5EF4-FFF2-40B4-BE49-F238E27FC236}">
                <a16:creationId xmlns:a16="http://schemas.microsoft.com/office/drawing/2014/main" id="{D3460135-5A11-5F2A-B38E-81274C93FDAA}"/>
              </a:ext>
            </a:extLst>
          </p:cNvPr>
          <p:cNvSpPr txBox="1">
            <a:spLocks noGrp="1"/>
          </p:cNvSpPr>
          <p:nvPr>
            <p:ph type="ftr" sz="quarter" idx="9"/>
          </p:nvPr>
        </p:nvSpPr>
        <p:spPr/>
        <p:txBody>
          <a:bodyPr/>
          <a:lstStyle>
            <a:lvl1pPr>
              <a:defRPr/>
            </a:lvl1pPr>
          </a:lstStyle>
          <a:p>
            <a:pPr lvl="0"/>
            <a:endParaRPr lang="en-US"/>
          </a:p>
        </p:txBody>
      </p:sp>
      <p:sp>
        <p:nvSpPr>
          <p:cNvPr id="18" name="Slide Number Placeholder 4">
            <a:extLst>
              <a:ext uri="{FF2B5EF4-FFF2-40B4-BE49-F238E27FC236}">
                <a16:creationId xmlns:a16="http://schemas.microsoft.com/office/drawing/2014/main" id="{DACF5A98-0CDA-00FF-8ACE-2EC666CA7DA3}"/>
              </a:ext>
            </a:extLst>
          </p:cNvPr>
          <p:cNvSpPr txBox="1">
            <a:spLocks noGrp="1"/>
          </p:cNvSpPr>
          <p:nvPr>
            <p:ph type="sldNum" sz="quarter" idx="8"/>
          </p:nvPr>
        </p:nvSpPr>
        <p:spPr/>
        <p:txBody>
          <a:bodyPr/>
          <a:lstStyle>
            <a:lvl1pPr>
              <a:defRPr/>
            </a:lvl1pPr>
          </a:lstStyle>
          <a:p>
            <a:pPr lvl="0"/>
            <a:fld id="{4496A44F-6B53-4041-A966-6D98C46508AD}" type="slidenum">
              <a:t>‹#›</a:t>
            </a:fld>
            <a:endParaRPr lang="en-US"/>
          </a:p>
        </p:txBody>
      </p:sp>
    </p:spTree>
    <p:extLst>
      <p:ext uri="{BB962C8B-B14F-4D97-AF65-F5344CB8AC3E}">
        <p14:creationId xmlns:p14="http://schemas.microsoft.com/office/powerpoint/2010/main" val="122566941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2" name="Picture 6" descr="HD-ShadowLong.png">
            <a:extLst>
              <a:ext uri="{FF2B5EF4-FFF2-40B4-BE49-F238E27FC236}">
                <a16:creationId xmlns:a16="http://schemas.microsoft.com/office/drawing/2014/main" id="{44F4149F-6907-A4A9-DA9C-E442F6748E22}"/>
              </a:ext>
            </a:extLst>
          </p:cNvPr>
          <p:cNvPicPr>
            <a:picLocks noChangeAspect="1"/>
          </p:cNvPicPr>
          <p:nvPr/>
        </p:nvPicPr>
        <p:blipFill>
          <a:blip r:embed="rId2"/>
          <a:stretch>
            <a:fillRect/>
          </a:stretch>
        </p:blipFill>
        <p:spPr>
          <a:xfrm>
            <a:off x="0" y="1970239"/>
            <a:ext cx="10437811" cy="321164"/>
          </a:xfrm>
          <a:prstGeom prst="rect">
            <a:avLst/>
          </a:prstGeom>
          <a:noFill/>
          <a:ln cap="flat">
            <a:noFill/>
          </a:ln>
        </p:spPr>
      </p:pic>
      <p:pic>
        <p:nvPicPr>
          <p:cNvPr id="3" name="Picture 7" descr="HD-ShadowShort.png">
            <a:extLst>
              <a:ext uri="{FF2B5EF4-FFF2-40B4-BE49-F238E27FC236}">
                <a16:creationId xmlns:a16="http://schemas.microsoft.com/office/drawing/2014/main" id="{A6DFE5EA-E84A-00D3-6301-C3A89FD4D764}"/>
              </a:ext>
            </a:extLst>
          </p:cNvPr>
          <p:cNvPicPr>
            <a:picLocks noChangeAspect="1"/>
          </p:cNvPicPr>
          <p:nvPr/>
        </p:nvPicPr>
        <p:blipFill>
          <a:blip r:embed="rId3"/>
          <a:stretch>
            <a:fillRect/>
          </a:stretch>
        </p:blipFill>
        <p:spPr>
          <a:xfrm>
            <a:off x="10585825" y="1971236"/>
            <a:ext cx="1602998" cy="144274"/>
          </a:xfrm>
          <a:prstGeom prst="rect">
            <a:avLst/>
          </a:prstGeom>
          <a:noFill/>
          <a:ln cap="flat">
            <a:noFill/>
          </a:ln>
        </p:spPr>
      </p:pic>
      <p:sp>
        <p:nvSpPr>
          <p:cNvPr id="4" name="Rectangle 8">
            <a:extLst>
              <a:ext uri="{FF2B5EF4-FFF2-40B4-BE49-F238E27FC236}">
                <a16:creationId xmlns:a16="http://schemas.microsoft.com/office/drawing/2014/main" id="{A9EA1D21-3416-76BD-943A-1891EA963E3E}"/>
              </a:ext>
            </a:extLst>
          </p:cNvPr>
          <p:cNvSpPr/>
          <p:nvPr/>
        </p:nvSpPr>
        <p:spPr>
          <a:xfrm>
            <a:off x="0" y="609603"/>
            <a:ext cx="10437811"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5" name="Rectangle 9">
            <a:extLst>
              <a:ext uri="{FF2B5EF4-FFF2-40B4-BE49-F238E27FC236}">
                <a16:creationId xmlns:a16="http://schemas.microsoft.com/office/drawing/2014/main" id="{A4AB2F68-2B8F-D0A0-F239-5B5102FE474F}"/>
              </a:ext>
            </a:extLst>
          </p:cNvPr>
          <p:cNvSpPr/>
          <p:nvPr/>
        </p:nvSpPr>
        <p:spPr>
          <a:xfrm>
            <a:off x="10585825" y="609603"/>
            <a:ext cx="1602998" cy="1368198"/>
          </a:xfrm>
          <a:prstGeom prst="rect">
            <a:avLst/>
          </a:prstGeom>
          <a:solidFill>
            <a:srgbClr val="DDDDDD"/>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Title 1">
            <a:extLst>
              <a:ext uri="{FF2B5EF4-FFF2-40B4-BE49-F238E27FC236}">
                <a16:creationId xmlns:a16="http://schemas.microsoft.com/office/drawing/2014/main" id="{2366C75D-AB38-A55A-6D18-94E176D6D055}"/>
              </a:ext>
            </a:extLst>
          </p:cNvPr>
          <p:cNvSpPr txBox="1">
            <a:spLocks noGrp="1"/>
          </p:cNvSpPr>
          <p:nvPr>
            <p:ph type="title"/>
          </p:nvPr>
        </p:nvSpPr>
        <p:spPr/>
        <p:txBody>
          <a:bodyPr/>
          <a:lstStyle>
            <a:lvl1pPr algn="r">
              <a:defRPr/>
            </a:lvl1pPr>
          </a:lstStyle>
          <a:p>
            <a:pPr lvl="0"/>
            <a:r>
              <a:rPr lang="en-US"/>
              <a:t>Click to edit Master title style</a:t>
            </a:r>
          </a:p>
        </p:txBody>
      </p:sp>
      <p:sp>
        <p:nvSpPr>
          <p:cNvPr id="7" name="Vertical Text Placeholder 2">
            <a:extLst>
              <a:ext uri="{FF2B5EF4-FFF2-40B4-BE49-F238E27FC236}">
                <a16:creationId xmlns:a16="http://schemas.microsoft.com/office/drawing/2014/main" id="{2520380E-A9B2-CDAB-9A7C-DC7C94BDFA14}"/>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8" name="Date Placeholder 3">
            <a:extLst>
              <a:ext uri="{FF2B5EF4-FFF2-40B4-BE49-F238E27FC236}">
                <a16:creationId xmlns:a16="http://schemas.microsoft.com/office/drawing/2014/main" id="{6A720A67-AC55-5754-E0DC-9C56D7479779}"/>
              </a:ext>
            </a:extLst>
          </p:cNvPr>
          <p:cNvSpPr txBox="1">
            <a:spLocks noGrp="1"/>
          </p:cNvSpPr>
          <p:nvPr>
            <p:ph type="dt" sz="half" idx="7"/>
          </p:nvPr>
        </p:nvSpPr>
        <p:spPr/>
        <p:txBody>
          <a:bodyPr/>
          <a:lstStyle>
            <a:lvl1pPr>
              <a:defRPr/>
            </a:lvl1pPr>
          </a:lstStyle>
          <a:p>
            <a:pPr lvl="0"/>
            <a:fld id="{7A996D7B-E948-49F5-BB66-4852559221E5}" type="datetime1">
              <a:rPr lang="en-US"/>
              <a:pPr lvl="0"/>
              <a:t>11/14/2025</a:t>
            </a:fld>
            <a:endParaRPr lang="en-US"/>
          </a:p>
        </p:txBody>
      </p:sp>
      <p:sp>
        <p:nvSpPr>
          <p:cNvPr id="9" name="Footer Placeholder 4">
            <a:extLst>
              <a:ext uri="{FF2B5EF4-FFF2-40B4-BE49-F238E27FC236}">
                <a16:creationId xmlns:a16="http://schemas.microsoft.com/office/drawing/2014/main" id="{0D065533-6B85-75F1-927B-2EF200822D55}"/>
              </a:ext>
            </a:extLst>
          </p:cNvPr>
          <p:cNvSpPr txBox="1">
            <a:spLocks noGrp="1"/>
          </p:cNvSpPr>
          <p:nvPr>
            <p:ph type="ftr" sz="quarter" idx="9"/>
          </p:nvPr>
        </p:nvSpPr>
        <p:spPr/>
        <p:txBody>
          <a:bodyPr/>
          <a:lstStyle>
            <a:lvl1pPr>
              <a:defRPr/>
            </a:lvl1pPr>
          </a:lstStyle>
          <a:p>
            <a:pPr lvl="0"/>
            <a:endParaRPr lang="en-US"/>
          </a:p>
        </p:txBody>
      </p:sp>
      <p:sp>
        <p:nvSpPr>
          <p:cNvPr id="10" name="Slide Number Placeholder 5">
            <a:extLst>
              <a:ext uri="{FF2B5EF4-FFF2-40B4-BE49-F238E27FC236}">
                <a16:creationId xmlns:a16="http://schemas.microsoft.com/office/drawing/2014/main" id="{A9C4C76B-1AE7-3F2A-75DF-9A2E5AD5F46C}"/>
              </a:ext>
            </a:extLst>
          </p:cNvPr>
          <p:cNvSpPr txBox="1">
            <a:spLocks noGrp="1"/>
          </p:cNvSpPr>
          <p:nvPr>
            <p:ph type="sldNum" sz="quarter" idx="8"/>
          </p:nvPr>
        </p:nvSpPr>
        <p:spPr/>
        <p:txBody>
          <a:bodyPr/>
          <a:lstStyle>
            <a:lvl1pPr>
              <a:defRPr/>
            </a:lvl1pPr>
          </a:lstStyle>
          <a:p>
            <a:pPr lvl="0"/>
            <a:fld id="{CAA6FD41-2CF1-4B86-A29D-B5A6893130D1}" type="slidenum">
              <a:t>‹#›</a:t>
            </a:fld>
            <a:endParaRPr lang="en-US"/>
          </a:p>
        </p:txBody>
      </p:sp>
    </p:spTree>
    <p:extLst>
      <p:ext uri="{BB962C8B-B14F-4D97-AF65-F5344CB8AC3E}">
        <p14:creationId xmlns:p14="http://schemas.microsoft.com/office/powerpoint/2010/main" val="18172316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Rectangle 6">
            <a:extLst>
              <a:ext uri="{FF2B5EF4-FFF2-40B4-BE49-F238E27FC236}">
                <a16:creationId xmlns:a16="http://schemas.microsoft.com/office/drawing/2014/main" id="{891233D9-A5AA-CC4C-BDFB-2DAF001E9B04}"/>
              </a:ext>
            </a:extLst>
          </p:cNvPr>
          <p:cNvSpPr/>
          <p:nvPr/>
        </p:nvSpPr>
        <p:spPr>
          <a:xfrm rot="5400013">
            <a:off x="8116209" y="1869395"/>
            <a:ext cx="5106988" cy="1368198"/>
          </a:xfrm>
          <a:prstGeom prst="rect">
            <a:avLst/>
          </a:prstGeom>
          <a:solidFill>
            <a:srgbClr val="262626"/>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3" name="Rectangle 7">
            <a:extLst>
              <a:ext uri="{FF2B5EF4-FFF2-40B4-BE49-F238E27FC236}">
                <a16:creationId xmlns:a16="http://schemas.microsoft.com/office/drawing/2014/main" id="{5EEF8EB3-0B39-8CAB-3226-61E0299FDAAC}"/>
              </a:ext>
            </a:extLst>
          </p:cNvPr>
          <p:cNvSpPr/>
          <p:nvPr/>
        </p:nvSpPr>
        <p:spPr>
          <a:xfrm rot="5400013">
            <a:off x="9868204" y="5372401"/>
            <a:ext cx="1602998" cy="1368198"/>
          </a:xfrm>
          <a:prstGeom prst="rect">
            <a:avLst/>
          </a:prstGeom>
          <a:solidFill>
            <a:srgbClr val="DDDDDD"/>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4" name="Vertical Title 1">
            <a:extLst>
              <a:ext uri="{FF2B5EF4-FFF2-40B4-BE49-F238E27FC236}">
                <a16:creationId xmlns:a16="http://schemas.microsoft.com/office/drawing/2014/main" id="{06C24825-E84D-6814-C5A4-4C447769F8FB}"/>
              </a:ext>
            </a:extLst>
          </p:cNvPr>
          <p:cNvSpPr txBox="1">
            <a:spLocks noGrp="1"/>
          </p:cNvSpPr>
          <p:nvPr>
            <p:ph type="title" orient="vert"/>
          </p:nvPr>
        </p:nvSpPr>
        <p:spPr>
          <a:xfrm>
            <a:off x="10129229" y="609593"/>
            <a:ext cx="1073798" cy="4353760"/>
          </a:xfrm>
        </p:spPr>
        <p:txBody>
          <a:bodyPr vert="eaVert"/>
          <a:lstStyle>
            <a:lvl1pPr>
              <a:defRPr/>
            </a:lvl1pPr>
          </a:lstStyle>
          <a:p>
            <a:pPr lvl="0"/>
            <a:r>
              <a:rPr lang="en-US"/>
              <a:t>Click to edit Master title style</a:t>
            </a:r>
          </a:p>
        </p:txBody>
      </p:sp>
      <p:sp>
        <p:nvSpPr>
          <p:cNvPr id="5" name="Vertical Text Placeholder 2">
            <a:extLst>
              <a:ext uri="{FF2B5EF4-FFF2-40B4-BE49-F238E27FC236}">
                <a16:creationId xmlns:a16="http://schemas.microsoft.com/office/drawing/2014/main" id="{3403C1C6-4B35-C064-57DB-C55EDD00829F}"/>
              </a:ext>
            </a:extLst>
          </p:cNvPr>
          <p:cNvSpPr txBox="1">
            <a:spLocks noGrp="1"/>
          </p:cNvSpPr>
          <p:nvPr>
            <p:ph type="body" orient="vert" idx="1"/>
          </p:nvPr>
        </p:nvSpPr>
        <p:spPr>
          <a:xfrm>
            <a:off x="680322" y="609593"/>
            <a:ext cx="8870000" cy="5326590"/>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3">
            <a:extLst>
              <a:ext uri="{FF2B5EF4-FFF2-40B4-BE49-F238E27FC236}">
                <a16:creationId xmlns:a16="http://schemas.microsoft.com/office/drawing/2014/main" id="{FFFECAED-6A1C-FD65-EA8C-82BCB0D0B113}"/>
              </a:ext>
            </a:extLst>
          </p:cNvPr>
          <p:cNvSpPr txBox="1">
            <a:spLocks noGrp="1"/>
          </p:cNvSpPr>
          <p:nvPr>
            <p:ph type="dt" sz="half" idx="7"/>
          </p:nvPr>
        </p:nvSpPr>
        <p:spPr>
          <a:xfrm>
            <a:off x="6807122" y="5936184"/>
            <a:ext cx="2743200" cy="365129"/>
          </a:xfrm>
        </p:spPr>
        <p:txBody>
          <a:bodyPr/>
          <a:lstStyle>
            <a:lvl1pPr>
              <a:defRPr/>
            </a:lvl1pPr>
          </a:lstStyle>
          <a:p>
            <a:pPr lvl="0"/>
            <a:fld id="{DE8364F9-5EAB-4694-8329-674FDC594FBF}" type="datetime1">
              <a:rPr lang="en-US"/>
              <a:pPr lvl="0"/>
              <a:t>11/14/2025</a:t>
            </a:fld>
            <a:endParaRPr lang="en-US"/>
          </a:p>
        </p:txBody>
      </p:sp>
      <p:sp>
        <p:nvSpPr>
          <p:cNvPr id="7" name="Footer Placeholder 4">
            <a:extLst>
              <a:ext uri="{FF2B5EF4-FFF2-40B4-BE49-F238E27FC236}">
                <a16:creationId xmlns:a16="http://schemas.microsoft.com/office/drawing/2014/main" id="{DB1BD479-7645-6F71-671D-198D87A23D87}"/>
              </a:ext>
            </a:extLst>
          </p:cNvPr>
          <p:cNvSpPr txBox="1">
            <a:spLocks noGrp="1"/>
          </p:cNvSpPr>
          <p:nvPr>
            <p:ph type="ftr" sz="quarter" idx="9"/>
          </p:nvPr>
        </p:nvSpPr>
        <p:spPr>
          <a:xfrm>
            <a:off x="680322" y="5936184"/>
            <a:ext cx="6126809" cy="365129"/>
          </a:xfrm>
        </p:spPr>
        <p:txBody>
          <a:bodyPr/>
          <a:lstStyle>
            <a:lvl1pPr>
              <a:defRPr/>
            </a:lvl1pPr>
          </a:lstStyle>
          <a:p>
            <a:pPr lvl="0"/>
            <a:endParaRPr lang="en-US"/>
          </a:p>
        </p:txBody>
      </p:sp>
      <p:sp>
        <p:nvSpPr>
          <p:cNvPr id="8" name="Slide Number Placeholder 5">
            <a:extLst>
              <a:ext uri="{FF2B5EF4-FFF2-40B4-BE49-F238E27FC236}">
                <a16:creationId xmlns:a16="http://schemas.microsoft.com/office/drawing/2014/main" id="{70D7ED52-214B-68D0-A1A5-C0C81D428F90}"/>
              </a:ext>
            </a:extLst>
          </p:cNvPr>
          <p:cNvSpPr txBox="1">
            <a:spLocks noGrp="1"/>
          </p:cNvSpPr>
          <p:nvPr>
            <p:ph type="sldNum" sz="quarter" idx="8"/>
          </p:nvPr>
        </p:nvSpPr>
        <p:spPr>
          <a:xfrm>
            <a:off x="10097545" y="5398635"/>
            <a:ext cx="1154146" cy="1090787"/>
          </a:xfrm>
        </p:spPr>
        <p:txBody>
          <a:bodyPr anchor="t" anchorCtr="1"/>
          <a:lstStyle>
            <a:lvl1pPr algn="ctr">
              <a:defRPr/>
            </a:lvl1pPr>
          </a:lstStyle>
          <a:p>
            <a:pPr lvl="0"/>
            <a:fld id="{95837E30-FC8D-4335-A6DE-8AE225AF1D8D}" type="slidenum">
              <a:t>‹#›</a:t>
            </a:fld>
            <a:endParaRPr lang="en-US"/>
          </a:p>
        </p:txBody>
      </p:sp>
    </p:spTree>
    <p:extLst>
      <p:ext uri="{BB962C8B-B14F-4D97-AF65-F5344CB8AC3E}">
        <p14:creationId xmlns:p14="http://schemas.microsoft.com/office/powerpoint/2010/main" val="19938744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a:gsLst>
            <a:gs pos="0">
              <a:srgbClr val="484848"/>
            </a:gs>
            <a:gs pos="100000">
              <a:srgbClr val="000000"/>
            </a:gs>
          </a:gsLst>
          <a:lin ang="2520000"/>
        </a:gradFill>
        <a:effectLst/>
      </p:bgPr>
    </p:bg>
    <p:spTree>
      <p:nvGrpSpPr>
        <p:cNvPr id="1" name=""/>
        <p:cNvGrpSpPr/>
        <p:nvPr/>
      </p:nvGrpSpPr>
      <p:grpSpPr>
        <a:xfrm>
          <a:off x="0" y="0"/>
          <a:ext cx="0" cy="0"/>
          <a:chOff x="0" y="0"/>
          <a:chExt cx="0" cy="0"/>
        </a:xfrm>
      </p:grpSpPr>
      <p:pic>
        <p:nvPicPr>
          <p:cNvPr id="2" name="Picture 6" descr="hashOverlay-FullResolve.png">
            <a:extLst>
              <a:ext uri="{FF2B5EF4-FFF2-40B4-BE49-F238E27FC236}">
                <a16:creationId xmlns:a16="http://schemas.microsoft.com/office/drawing/2014/main" id="{6D69AB03-1368-EEFA-8F21-F52B2D844575}"/>
              </a:ext>
            </a:extLst>
          </p:cNvPr>
          <p:cNvPicPr>
            <a:picLocks noChangeAspect="1"/>
          </p:cNvPicPr>
          <p:nvPr/>
        </p:nvPicPr>
        <p:blipFill>
          <a:blip r:embed="rId19">
            <a:alphaModFix amt="10000"/>
          </a:blip>
          <a:stretch>
            <a:fillRect/>
          </a:stretch>
        </p:blipFill>
        <p:spPr>
          <a:xfrm>
            <a:off x="0" y="0"/>
            <a:ext cx="12191996" cy="6858000"/>
          </a:xfrm>
          <a:prstGeom prst="rect">
            <a:avLst/>
          </a:prstGeom>
          <a:noFill/>
          <a:ln cap="flat">
            <a:noFill/>
          </a:ln>
        </p:spPr>
      </p:pic>
      <p:sp>
        <p:nvSpPr>
          <p:cNvPr id="3" name="Title Placeholder 1">
            <a:extLst>
              <a:ext uri="{FF2B5EF4-FFF2-40B4-BE49-F238E27FC236}">
                <a16:creationId xmlns:a16="http://schemas.microsoft.com/office/drawing/2014/main" id="{510C4EBC-959B-E010-9101-C229FE4E1FA3}"/>
              </a:ext>
            </a:extLst>
          </p:cNvPr>
          <p:cNvSpPr txBox="1">
            <a:spLocks noGrp="1"/>
          </p:cNvSpPr>
          <p:nvPr>
            <p:ph type="title"/>
          </p:nvPr>
        </p:nvSpPr>
        <p:spPr>
          <a:xfrm>
            <a:off x="680322" y="753227"/>
            <a:ext cx="9613864" cy="108093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4" name="Text Placeholder 2">
            <a:extLst>
              <a:ext uri="{FF2B5EF4-FFF2-40B4-BE49-F238E27FC236}">
                <a16:creationId xmlns:a16="http://schemas.microsoft.com/office/drawing/2014/main" id="{DAA3DB18-D9E2-05EC-C03D-F480AE85D42E}"/>
              </a:ext>
            </a:extLst>
          </p:cNvPr>
          <p:cNvSpPr txBox="1">
            <a:spLocks noGrp="1"/>
          </p:cNvSpPr>
          <p:nvPr>
            <p:ph type="body" idx="1"/>
          </p:nvPr>
        </p:nvSpPr>
        <p:spPr>
          <a:xfrm>
            <a:off x="680322" y="2336877"/>
            <a:ext cx="9613864" cy="359931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C1DEBFA0-FA9E-71B6-EDA4-2D9D656F8680}"/>
              </a:ext>
            </a:extLst>
          </p:cNvPr>
          <p:cNvSpPr txBox="1">
            <a:spLocks noGrp="1"/>
          </p:cNvSpPr>
          <p:nvPr>
            <p:ph type="dt" sz="half" idx="2"/>
          </p:nvPr>
        </p:nvSpPr>
        <p:spPr>
          <a:xfrm>
            <a:off x="7550978" y="5936184"/>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Trebuchet MS"/>
              </a:defRPr>
            </a:lvl1pPr>
          </a:lstStyle>
          <a:p>
            <a:pPr lvl="0"/>
            <a:fld id="{9F0BFEEC-32BF-4699-910B-63040A6AAB09}" type="datetime1">
              <a:rPr lang="en-US"/>
              <a:pPr lvl="0"/>
              <a:t>11/14/2025</a:t>
            </a:fld>
            <a:endParaRPr lang="en-US"/>
          </a:p>
        </p:txBody>
      </p:sp>
      <p:sp>
        <p:nvSpPr>
          <p:cNvPr id="6" name="Footer Placeholder 4">
            <a:extLst>
              <a:ext uri="{FF2B5EF4-FFF2-40B4-BE49-F238E27FC236}">
                <a16:creationId xmlns:a16="http://schemas.microsoft.com/office/drawing/2014/main" id="{A53C297B-B678-ED69-7C29-A8853E874046}"/>
              </a:ext>
            </a:extLst>
          </p:cNvPr>
          <p:cNvSpPr txBox="1">
            <a:spLocks noGrp="1"/>
          </p:cNvSpPr>
          <p:nvPr>
            <p:ph type="ftr" sz="quarter" idx="3"/>
          </p:nvPr>
        </p:nvSpPr>
        <p:spPr>
          <a:xfrm>
            <a:off x="680322" y="5936184"/>
            <a:ext cx="6870664"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1050" b="0" i="0" u="none" strike="noStrike" kern="1200" cap="none" spc="0" baseline="0">
                <a:solidFill>
                  <a:srgbClr val="FFFFFF"/>
                </a:solidFill>
                <a:uFillTx/>
                <a:latin typeface="Trebuchet MS"/>
              </a:defRPr>
            </a:lvl1pPr>
          </a:lstStyle>
          <a:p>
            <a:pPr lvl="0"/>
            <a:endParaRPr lang="en-US"/>
          </a:p>
        </p:txBody>
      </p:sp>
      <p:sp>
        <p:nvSpPr>
          <p:cNvPr id="7" name="Slide Number Placeholder 5">
            <a:extLst>
              <a:ext uri="{FF2B5EF4-FFF2-40B4-BE49-F238E27FC236}">
                <a16:creationId xmlns:a16="http://schemas.microsoft.com/office/drawing/2014/main" id="{7A060CDF-8538-7E05-49D6-2E55AEFC6958}"/>
              </a:ext>
            </a:extLst>
          </p:cNvPr>
          <p:cNvSpPr txBox="1">
            <a:spLocks noGrp="1"/>
          </p:cNvSpPr>
          <p:nvPr>
            <p:ph type="sldNum" sz="quarter" idx="4"/>
          </p:nvPr>
        </p:nvSpPr>
        <p:spPr>
          <a:xfrm>
            <a:off x="10729450" y="753227"/>
            <a:ext cx="1154146" cy="1090787"/>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US" sz="3600" b="0" i="0" u="none" strike="noStrike" kern="1200" cap="none" spc="0" baseline="0">
                <a:solidFill>
                  <a:srgbClr val="FFFFFF"/>
                </a:solidFill>
                <a:uFillTx/>
                <a:latin typeface="Trebuchet MS"/>
              </a:defRPr>
            </a:lvl1pPr>
          </a:lstStyle>
          <a:p>
            <a:pPr lvl="0"/>
            <a:fld id="{781E75A1-108C-40BA-9379-21258DFC713F}" type="slidenum">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 id="2147483663" r:id="rId15"/>
    <p:sldLayoutId id="2147483664" r:id="rId16"/>
    <p:sldLayoutId id="2147483665" r:id="rId17"/>
  </p:sldLayoutIdLst>
  <p:txStyles>
    <p:titleStyle>
      <a:lvl1pPr marL="0" marR="0" lvl="0" indent="0" algn="l" defTabSz="914400" rtl="0" fontAlgn="auto" hangingPunct="1">
        <a:lnSpc>
          <a:spcPct val="90000"/>
        </a:lnSpc>
        <a:spcBef>
          <a:spcPts val="0"/>
        </a:spcBef>
        <a:spcAft>
          <a:spcPts val="0"/>
        </a:spcAft>
        <a:buNone/>
        <a:tabLst/>
        <a:defRPr lang="en-US" sz="3600" b="0" i="0" u="none" strike="noStrike" kern="1200" cap="none" spc="0" baseline="0">
          <a:solidFill>
            <a:srgbClr val="FFFFFF"/>
          </a:solidFill>
          <a:uFillTx/>
          <a:latin typeface="Trebuchet MS"/>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400" b="0" i="0" u="none" strike="noStrike" kern="1200" cap="none" spc="0" baseline="0">
          <a:solidFill>
            <a:srgbClr val="FFFFFF"/>
          </a:solidFill>
          <a:uFillTx/>
          <a:latin typeface="Trebuchet MS"/>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FFFFFF"/>
          </a:solidFill>
          <a:uFillTx/>
          <a:latin typeface="Trebuchet MS"/>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FFFFFF"/>
          </a:solidFill>
          <a:uFillTx/>
          <a:latin typeface="Trebuchet MS"/>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FFFFFF"/>
          </a:solidFill>
          <a:uFillTx/>
          <a:latin typeface="Trebuchet MS"/>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600" b="0" i="0" u="none" strike="noStrike" kern="1200" cap="none" spc="0" baseline="0">
          <a:solidFill>
            <a:srgbClr val="FFFFFF"/>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png"/><Relationship Id="rId1" Type="http://schemas.openxmlformats.org/officeDocument/2006/relationships/slideLayout" Target="../slideLayouts/slideLayout1.xml"/><Relationship Id="rId5" Type="http://schemas.openxmlformats.org/officeDocument/2006/relationships/image" Target="../media/image6.png"/><Relationship Id="rId4" Type="http://schemas.openxmlformats.org/officeDocument/2006/relationships/image" Target="../media/image5.jpeg"/></Relationships>
</file>

<file path=ppt/slides/_rels/slide2.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www.england.nhs.uk/ourwork/clinical-policy/stroke/" TargetMode="External"/><Relationship Id="rId2" Type="http://schemas.openxmlformats.org/officeDocument/2006/relationships/image" Target="../media/image14.png"/><Relationship Id="rId1" Type="http://schemas.openxmlformats.org/officeDocument/2006/relationships/slideLayout" Target="../slideLayouts/slideLayout2.xml"/><Relationship Id="rId4" Type="http://schemas.openxmlformats.org/officeDocument/2006/relationships/hyperlink" Target="https://www.gov.uk/government/publications/10-year-health-plan-for-england-fit-for-the-futu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gradFill>
          <a:gsLst>
            <a:gs pos="0">
              <a:srgbClr val="484848"/>
            </a:gs>
            <a:gs pos="100000">
              <a:srgbClr val="000000"/>
            </a:gs>
          </a:gsLst>
          <a:lin ang="2520000"/>
        </a:gradFill>
        <a:effectLst/>
      </p:bgPr>
    </p:bg>
    <p:spTree>
      <p:nvGrpSpPr>
        <p:cNvPr id="1" name=""/>
        <p:cNvGrpSpPr/>
        <p:nvPr/>
      </p:nvGrpSpPr>
      <p:grpSpPr>
        <a:xfrm>
          <a:off x="0" y="0"/>
          <a:ext cx="0" cy="0"/>
          <a:chOff x="0" y="0"/>
          <a:chExt cx="0" cy="0"/>
        </a:xfrm>
      </p:grpSpPr>
      <p:sp>
        <p:nvSpPr>
          <p:cNvPr id="2" name="Rectangle 26">
            <a:extLst>
              <a:ext uri="{FF2B5EF4-FFF2-40B4-BE49-F238E27FC236}">
                <a16:creationId xmlns:a16="http://schemas.microsoft.com/office/drawing/2014/main" id="{E227125F-3CB8-308C-430B-2E40DEFFE32A}"/>
              </a:ext>
              <a:ext uri="{C183D7F6-B498-43B3-948B-1728B52AA6E4}">
                <adec:decorative xmlns:adec="http://schemas.microsoft.com/office/drawing/2017/decorative" val="1"/>
              </a:ext>
            </a:extLst>
          </p:cNvPr>
          <p:cNvSpPr>
            <a:spLocks noMove="1" noResize="1"/>
          </p:cNvSpPr>
          <p:nvPr/>
        </p:nvSpPr>
        <p:spPr>
          <a:xfrm>
            <a:off x="0" y="0"/>
            <a:ext cx="12188823" cy="6858000"/>
          </a:xfrm>
          <a:prstGeom prst="rect">
            <a:avLst/>
          </a:prstGeom>
          <a:gradFill>
            <a:gsLst>
              <a:gs pos="0">
                <a:srgbClr val="484848"/>
              </a:gs>
              <a:gs pos="100000">
                <a:srgbClr val="000000"/>
              </a:gs>
            </a:gsLst>
            <a:lin ang="2520000"/>
          </a:gra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ebuchet MS"/>
            </a:endParaRPr>
          </a:p>
        </p:txBody>
      </p:sp>
      <p:pic>
        <p:nvPicPr>
          <p:cNvPr id="3" name="Picture 28">
            <a:extLst>
              <a:ext uri="{FF2B5EF4-FFF2-40B4-BE49-F238E27FC236}">
                <a16:creationId xmlns:a16="http://schemas.microsoft.com/office/drawing/2014/main" id="{3CDCD7D2-97B8-B86F-11A9-96C88C67872B}"/>
              </a:ext>
              <a:ext uri="{C183D7F6-B498-43B3-948B-1728B52AA6E4}">
                <adec:decorative xmlns:adec="http://schemas.microsoft.com/office/drawing/2017/decorative" val="1"/>
              </a:ext>
            </a:extLst>
          </p:cNvPr>
          <p:cNvPicPr>
            <a:picLocks noMove="1" noResize="1"/>
          </p:cNvPicPr>
          <p:nvPr/>
        </p:nvPicPr>
        <p:blipFill>
          <a:blip r:embed="rId2">
            <a:alphaModFix amt="10000"/>
          </a:blip>
          <a:stretch>
            <a:fillRect/>
          </a:stretch>
        </p:blipFill>
        <p:spPr>
          <a:xfrm>
            <a:off x="0" y="-8211"/>
            <a:ext cx="12191996" cy="6858000"/>
          </a:xfrm>
          <a:prstGeom prst="rect">
            <a:avLst/>
          </a:prstGeom>
          <a:noFill/>
          <a:ln cap="flat">
            <a:noFill/>
          </a:ln>
        </p:spPr>
      </p:pic>
      <p:sp>
        <p:nvSpPr>
          <p:cNvPr id="4" name="Rectangle 30">
            <a:extLst>
              <a:ext uri="{FF2B5EF4-FFF2-40B4-BE49-F238E27FC236}">
                <a16:creationId xmlns:a16="http://schemas.microsoft.com/office/drawing/2014/main" id="{FD74209A-C68E-6C26-5FDB-CE036C0DB92C}"/>
              </a:ext>
              <a:ext uri="{C183D7F6-B498-43B3-948B-1728B52AA6E4}">
                <adec:decorative xmlns:adec="http://schemas.microsoft.com/office/drawing/2017/decorative" val="1"/>
              </a:ext>
            </a:extLst>
          </p:cNvPr>
          <p:cNvSpPr>
            <a:spLocks noMove="1" noResize="1"/>
          </p:cNvSpPr>
          <p:nvPr/>
        </p:nvSpPr>
        <p:spPr>
          <a:xfrm>
            <a:off x="4644530" y="0"/>
            <a:ext cx="7552944" cy="6858000"/>
          </a:xfrm>
          <a:prstGeom prst="rect">
            <a:avLst/>
          </a:prstGeom>
          <a:solidFill>
            <a:srgbClr val="DDDDDD"/>
          </a:solidFill>
          <a:ln cap="flat">
            <a:noFill/>
            <a:prstDash val="solid"/>
          </a:ln>
        </p:spPr>
        <p:txBody>
          <a:bodyPr vert="horz" wrap="square" lIns="91440" tIns="45720" rIns="91440" bIns="45720" anchor="ctr" anchorCtr="1" compatLnSpc="1">
            <a:noAutofit/>
          </a:bodyPr>
          <a:lstStyle/>
          <a:p>
            <a:pPr marL="0" marR="0" lvl="0" indent="0" algn="ctr"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Trebuchet MS"/>
            </a:endParaRPr>
          </a:p>
        </p:txBody>
      </p:sp>
      <p:pic>
        <p:nvPicPr>
          <p:cNvPr id="5" name="Picture 32">
            <a:extLst>
              <a:ext uri="{FF2B5EF4-FFF2-40B4-BE49-F238E27FC236}">
                <a16:creationId xmlns:a16="http://schemas.microsoft.com/office/drawing/2014/main" id="{50F0F450-9934-A822-C670-AAD4823AA700}"/>
              </a:ext>
              <a:ext uri="{C183D7F6-B498-43B3-948B-1728B52AA6E4}">
                <adec:decorative xmlns:adec="http://schemas.microsoft.com/office/drawing/2017/decorative" val="1"/>
              </a:ext>
            </a:extLst>
          </p:cNvPr>
          <p:cNvPicPr>
            <a:picLocks noMove="1" noResize="1"/>
          </p:cNvPicPr>
          <p:nvPr/>
        </p:nvPicPr>
        <p:blipFill>
          <a:blip r:embed="rId3"/>
          <a:stretch>
            <a:fillRect/>
          </a:stretch>
        </p:blipFill>
        <p:spPr>
          <a:xfrm>
            <a:off x="0" y="5006047"/>
            <a:ext cx="4965192" cy="144045"/>
          </a:xfrm>
          <a:prstGeom prst="rect">
            <a:avLst/>
          </a:prstGeom>
          <a:noFill/>
          <a:ln cap="flat">
            <a:noFill/>
          </a:ln>
        </p:spPr>
      </p:pic>
      <p:sp>
        <p:nvSpPr>
          <p:cNvPr id="6" name="Rectangle 34">
            <a:extLst>
              <a:ext uri="{FF2B5EF4-FFF2-40B4-BE49-F238E27FC236}">
                <a16:creationId xmlns:a16="http://schemas.microsoft.com/office/drawing/2014/main" id="{D978AC93-A226-CFC5-AFBB-730F9B1EC61C}"/>
              </a:ext>
              <a:ext uri="{C183D7F6-B498-43B3-948B-1728B52AA6E4}">
                <adec:decorative xmlns:adec="http://schemas.microsoft.com/office/drawing/2017/decorative" val="1"/>
              </a:ext>
            </a:extLst>
          </p:cNvPr>
          <p:cNvSpPr>
            <a:spLocks noMove="1" noResize="1"/>
          </p:cNvSpPr>
          <p:nvPr/>
        </p:nvSpPr>
        <p:spPr>
          <a:xfrm>
            <a:off x="0" y="1838766"/>
            <a:ext cx="4964570" cy="3180475"/>
          </a:xfrm>
          <a:prstGeom prst="rect">
            <a:avLst/>
          </a:prstGeom>
          <a:solidFill>
            <a:srgbClr val="262626"/>
          </a:solidFill>
          <a:ln cap="flat">
            <a:noFill/>
            <a:prstDash val="solid"/>
          </a:ln>
        </p:spPr>
        <p:txBody>
          <a:bodyPr vert="horz" wrap="square" lIns="91440" tIns="45720" rIns="91440" bIns="45720" anchor="t"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Trebuchet MS"/>
            </a:endParaRPr>
          </a:p>
        </p:txBody>
      </p:sp>
      <p:pic>
        <p:nvPicPr>
          <p:cNvPr id="7" name="Picture 10">
            <a:extLst>
              <a:ext uri="{FF2B5EF4-FFF2-40B4-BE49-F238E27FC236}">
                <a16:creationId xmlns:a16="http://schemas.microsoft.com/office/drawing/2014/main" id="{C820FFD6-7AAB-EF58-F0ED-58E694974FA3}"/>
              </a:ext>
            </a:extLst>
          </p:cNvPr>
          <p:cNvPicPr>
            <a:picLocks noChangeAspect="1"/>
          </p:cNvPicPr>
          <p:nvPr/>
        </p:nvPicPr>
        <p:blipFill>
          <a:blip r:embed="rId4">
            <a:alphaModFix amt="35000"/>
          </a:blip>
          <a:stretch>
            <a:fillRect/>
          </a:stretch>
        </p:blipFill>
        <p:spPr>
          <a:xfrm>
            <a:off x="0" y="8211"/>
            <a:ext cx="12180027" cy="6848307"/>
          </a:xfrm>
          <a:prstGeom prst="rect">
            <a:avLst/>
          </a:prstGeom>
          <a:noFill/>
          <a:ln cap="flat">
            <a:noFill/>
          </a:ln>
        </p:spPr>
      </p:pic>
      <p:sp>
        <p:nvSpPr>
          <p:cNvPr id="8" name="Title 1">
            <a:extLst>
              <a:ext uri="{FF2B5EF4-FFF2-40B4-BE49-F238E27FC236}">
                <a16:creationId xmlns:a16="http://schemas.microsoft.com/office/drawing/2014/main" id="{C78D64C2-3408-5CC7-3E3C-F5E74CD7555A}"/>
              </a:ext>
            </a:extLst>
          </p:cNvPr>
          <p:cNvSpPr txBox="1">
            <a:spLocks noGrp="1"/>
          </p:cNvSpPr>
          <p:nvPr>
            <p:ph type="ctrTitle"/>
          </p:nvPr>
        </p:nvSpPr>
        <p:spPr>
          <a:xfrm>
            <a:off x="680322" y="2063261"/>
            <a:ext cx="3739274" cy="2661141"/>
          </a:xfrm>
        </p:spPr>
        <p:txBody>
          <a:bodyPr anchor="ctr">
            <a:normAutofit/>
          </a:bodyPr>
          <a:lstStyle/>
          <a:p>
            <a:pPr lvl="0"/>
            <a:r>
              <a:rPr lang="en-GB" u="sng" dirty="0">
                <a:solidFill>
                  <a:schemeClr val="accent5">
                    <a:lumMod val="20000"/>
                    <a:lumOff val="80000"/>
                  </a:schemeClr>
                </a:solidFill>
              </a:rPr>
              <a:t>STROKE</a:t>
            </a:r>
            <a:r>
              <a:rPr lang="en-GB" dirty="0"/>
              <a:t> </a:t>
            </a:r>
          </a:p>
        </p:txBody>
      </p:sp>
      <p:sp>
        <p:nvSpPr>
          <p:cNvPr id="9" name="Subtitle 2">
            <a:extLst>
              <a:ext uri="{FF2B5EF4-FFF2-40B4-BE49-F238E27FC236}">
                <a16:creationId xmlns:a16="http://schemas.microsoft.com/office/drawing/2014/main" id="{014D1523-B52A-5793-303F-140A1CE280A6}"/>
              </a:ext>
            </a:extLst>
          </p:cNvPr>
          <p:cNvSpPr txBox="1">
            <a:spLocks noGrp="1"/>
          </p:cNvSpPr>
          <p:nvPr>
            <p:ph type="subTitle" idx="1"/>
          </p:nvPr>
        </p:nvSpPr>
        <p:spPr>
          <a:xfrm>
            <a:off x="5644892" y="2964375"/>
            <a:ext cx="4284247" cy="2281084"/>
          </a:xfrm>
        </p:spPr>
        <p:txBody>
          <a:bodyPr anchorCtr="1">
            <a:normAutofit/>
          </a:bodyPr>
          <a:lstStyle/>
          <a:p>
            <a:pPr lvl="0" algn="ctr"/>
            <a:r>
              <a:rPr lang="en-GB" sz="3200" u="sng" dirty="0">
                <a:solidFill>
                  <a:srgbClr val="000000"/>
                </a:solidFill>
                <a:latin typeface="Aptos ExtraBold" panose="020F0502020204030204" pitchFamily="34" charset="0"/>
              </a:rPr>
              <a:t>GROUP 4</a:t>
            </a:r>
          </a:p>
          <a:p>
            <a:pPr lvl="0" algn="ctr"/>
            <a:r>
              <a:rPr lang="en-GB" sz="1800" dirty="0">
                <a:solidFill>
                  <a:srgbClr val="000000"/>
                </a:solidFill>
              </a:rPr>
              <a:t>TERHAS SULTAN 2442420</a:t>
            </a:r>
          </a:p>
          <a:p>
            <a:pPr lvl="0" algn="ctr"/>
            <a:r>
              <a:rPr lang="en-GB" sz="1800" dirty="0">
                <a:solidFill>
                  <a:srgbClr val="000000"/>
                </a:solidFill>
              </a:rPr>
              <a:t>LILIT HAILU 2435932</a:t>
            </a:r>
          </a:p>
          <a:p>
            <a:pPr lvl="0" algn="ctr"/>
            <a:r>
              <a:rPr lang="en-GB" sz="1800" dirty="0">
                <a:solidFill>
                  <a:srgbClr val="000000"/>
                </a:solidFill>
              </a:rPr>
              <a:t>LUBATIKO EDWIN SEME 2442423</a:t>
            </a:r>
          </a:p>
          <a:p>
            <a:pPr lvl="0" algn="ctr"/>
            <a:r>
              <a:rPr lang="en-GB" sz="1800" dirty="0">
                <a:solidFill>
                  <a:srgbClr val="000000"/>
                </a:solidFill>
              </a:rPr>
              <a:t>VALERIA MARIA CASTRO CARDONA 2440837</a:t>
            </a:r>
          </a:p>
        </p:txBody>
      </p:sp>
      <p:pic>
        <p:nvPicPr>
          <p:cNvPr id="10" name="Picture 4" descr="A blue background with a black and yellow shield with yellow flowers and leaves&#10;&#10;AI-generated content may be incorrect.">
            <a:extLst>
              <a:ext uri="{FF2B5EF4-FFF2-40B4-BE49-F238E27FC236}">
                <a16:creationId xmlns:a16="http://schemas.microsoft.com/office/drawing/2014/main" id="{2A589CF7-FDF7-4C21-D49C-CCB25831B831}"/>
              </a:ext>
            </a:extLst>
          </p:cNvPr>
          <p:cNvPicPr>
            <a:picLocks noChangeAspect="1"/>
          </p:cNvPicPr>
          <p:nvPr/>
        </p:nvPicPr>
        <p:blipFill>
          <a:blip r:embed="rId5"/>
          <a:stretch>
            <a:fillRect/>
          </a:stretch>
        </p:blipFill>
        <p:spPr>
          <a:xfrm>
            <a:off x="9452591" y="8211"/>
            <a:ext cx="2744873" cy="2744873"/>
          </a:xfrm>
          <a:prstGeom prst="rect">
            <a:avLst/>
          </a:prstGeom>
          <a:noFill/>
          <a:ln cap="flat">
            <a:noFill/>
          </a:ln>
          <a:effectLst>
            <a:outerShdw dist="63496" dir="5039953" algn="tl">
              <a:srgbClr val="000000">
                <a:alpha val="41000"/>
              </a:srgbClr>
            </a:outerShdw>
          </a:effec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2">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9731E54B-59C0-1B7B-1333-AFCD5E2FAC64}"/>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0" y="78657"/>
            <a:ext cx="12192000" cy="6858000"/>
          </a:xfrm>
          <a:prstGeom prst="rect">
            <a:avLst/>
          </a:prstGeom>
        </p:spPr>
      </p:pic>
      <p:sp>
        <p:nvSpPr>
          <p:cNvPr id="2" name="Title 1">
            <a:extLst>
              <a:ext uri="{FF2B5EF4-FFF2-40B4-BE49-F238E27FC236}">
                <a16:creationId xmlns:a16="http://schemas.microsoft.com/office/drawing/2014/main" id="{13173ED7-EAFC-8ECD-068A-6FC436AC462D}"/>
              </a:ext>
            </a:extLst>
          </p:cNvPr>
          <p:cNvSpPr txBox="1">
            <a:spLocks noGrp="1"/>
          </p:cNvSpPr>
          <p:nvPr>
            <p:ph type="title"/>
          </p:nvPr>
        </p:nvSpPr>
        <p:spPr/>
        <p:txBody>
          <a:bodyPr/>
          <a:lstStyle/>
          <a:p>
            <a:pPr lvl="0" algn="ctr"/>
            <a:r>
              <a:rPr lang="en-GB" u="sng" dirty="0">
                <a:solidFill>
                  <a:schemeClr val="accent5">
                    <a:lumMod val="20000"/>
                    <a:lumOff val="80000"/>
                  </a:schemeClr>
                </a:solidFill>
              </a:rPr>
              <a:t>INTRODUCTION </a:t>
            </a:r>
          </a:p>
        </p:txBody>
      </p:sp>
      <p:sp>
        <p:nvSpPr>
          <p:cNvPr id="3" name="Content Placeholder 2">
            <a:extLst>
              <a:ext uri="{FF2B5EF4-FFF2-40B4-BE49-F238E27FC236}">
                <a16:creationId xmlns:a16="http://schemas.microsoft.com/office/drawing/2014/main" id="{E1FBB499-89E2-B787-5AD2-C36F18C87629}"/>
              </a:ext>
            </a:extLst>
          </p:cNvPr>
          <p:cNvSpPr txBox="1">
            <a:spLocks noGrp="1"/>
          </p:cNvSpPr>
          <p:nvPr>
            <p:ph idx="1"/>
          </p:nvPr>
        </p:nvSpPr>
        <p:spPr/>
        <p:txBody>
          <a:bodyPr>
            <a:normAutofit lnSpcReduction="10000"/>
          </a:bodyPr>
          <a:lstStyle/>
          <a:p>
            <a:r>
              <a:rPr lang="en-GB" dirty="0"/>
              <a:t>Stroke has been described as ‘an earthquake in the brain’. The shockwaves of stroke can leave a lasting and profound impact on how people move, see, speak, feel or understand their world. Stroke has a major impact on individual lives and on the nation’s health and economy. Strokes are a blood clot or bleed in the brain which can leave lasting damage, affecting mobility, cognition, sight or communication.#</a:t>
            </a:r>
          </a:p>
          <a:p>
            <a:r>
              <a:rPr lang="en-GB" dirty="0"/>
              <a:t>Stroke is the third largest cause of death in England: 11 per cent of deaths in England are as a result of stroke. Stroke contributes to the gap in life expectancy between the most deprived areas and the population as a whole.</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FC074-2CA6-E688-D882-B002569B5D81}"/>
              </a:ext>
            </a:extLst>
          </p:cNvPr>
          <p:cNvSpPr txBox="1">
            <a:spLocks noGrp="1"/>
          </p:cNvSpPr>
          <p:nvPr>
            <p:ph type="title"/>
          </p:nvPr>
        </p:nvSpPr>
        <p:spPr/>
        <p:txBody>
          <a:bodyPr anchorCtr="1"/>
          <a:lstStyle/>
          <a:p>
            <a:pPr lvl="0" algn="ctr"/>
            <a:r>
              <a:rPr lang="en-GB" u="sng">
                <a:solidFill>
                  <a:srgbClr val="F2CFEE"/>
                </a:solidFill>
              </a:rPr>
              <a:t>A strategy, system or policy (National and/or local) that links to and underpins your topic</a:t>
            </a:r>
          </a:p>
        </p:txBody>
      </p:sp>
      <p:sp>
        <p:nvSpPr>
          <p:cNvPr id="3" name="Content Placeholder 2">
            <a:extLst>
              <a:ext uri="{FF2B5EF4-FFF2-40B4-BE49-F238E27FC236}">
                <a16:creationId xmlns:a16="http://schemas.microsoft.com/office/drawing/2014/main" id="{57334B0E-1270-9A1D-A418-BF3F302279DF}"/>
              </a:ext>
            </a:extLst>
          </p:cNvPr>
          <p:cNvSpPr txBox="1">
            <a:spLocks noGrp="1"/>
          </p:cNvSpPr>
          <p:nvPr>
            <p:ph idx="1"/>
          </p:nvPr>
        </p:nvSpPr>
        <p:spPr>
          <a:xfrm>
            <a:off x="530946" y="2005782"/>
            <a:ext cx="9832067" cy="4852217"/>
          </a:xfrm>
        </p:spPr>
        <p:txBody>
          <a:bodyPr/>
          <a:lstStyle/>
          <a:p>
            <a:pPr lvl="0">
              <a:lnSpc>
                <a:spcPct val="80000"/>
              </a:lnSpc>
            </a:pPr>
            <a:r>
              <a:rPr lang="en-GB" sz="1700"/>
              <a:t>According to (NHS 2025) A stroke is when blood stops flowing to a part of your brain or when the part of the brain is blocked or reduced or when the blood vessel bursts.  It effects things like speech and movement and take a long time to recover.</a:t>
            </a:r>
          </a:p>
          <a:p>
            <a:pPr lvl="0">
              <a:lnSpc>
                <a:spcPct val="80000"/>
              </a:lnSpc>
            </a:pPr>
            <a:r>
              <a:rPr lang="en-GB" sz="2200"/>
              <a:t> Quick tip: remember FAST </a:t>
            </a:r>
            <a:r>
              <a:rPr lang="en-GB" sz="2200" b="1"/>
              <a:t>– Face drooping</a:t>
            </a:r>
            <a:r>
              <a:rPr lang="en-GB" sz="2200"/>
              <a:t>, </a:t>
            </a:r>
            <a:r>
              <a:rPr lang="en-GB" sz="2200" b="1"/>
              <a:t>Arm</a:t>
            </a:r>
            <a:r>
              <a:rPr lang="en-GB" sz="2200"/>
              <a:t> </a:t>
            </a:r>
            <a:r>
              <a:rPr lang="en-GB" sz="2200" b="1"/>
              <a:t>weakness</a:t>
            </a:r>
            <a:r>
              <a:rPr lang="en-GB" sz="2200"/>
              <a:t>, </a:t>
            </a:r>
            <a:r>
              <a:rPr lang="en-GB" sz="2200" b="1"/>
              <a:t>Speech difficulty</a:t>
            </a:r>
            <a:r>
              <a:rPr lang="en-GB" sz="2200"/>
              <a:t> Time to call an emergency Services by dialling 999. A stroke needs urgent medical help in hospital, and it can be life threatening.</a:t>
            </a:r>
          </a:p>
          <a:p>
            <a:pPr lvl="0">
              <a:lnSpc>
                <a:spcPct val="80000"/>
              </a:lnSpc>
            </a:pPr>
            <a:r>
              <a:rPr lang="en-GB" sz="2200"/>
              <a:t>Other symptoms of a stroke </a:t>
            </a:r>
          </a:p>
          <a:p>
            <a:pPr marL="0" lvl="0" indent="0">
              <a:lnSpc>
                <a:spcPct val="80000"/>
              </a:lnSpc>
              <a:buNone/>
            </a:pPr>
            <a:r>
              <a:rPr lang="en-GB" sz="2200"/>
              <a:t>. Feeling dizzy or falling over.</a:t>
            </a:r>
          </a:p>
          <a:p>
            <a:pPr marL="0" lvl="0" indent="0">
              <a:lnSpc>
                <a:spcPct val="80000"/>
              </a:lnSpc>
              <a:buNone/>
            </a:pPr>
            <a:r>
              <a:rPr lang="en-GB" sz="2200"/>
              <a:t>. A severe headache.</a:t>
            </a:r>
          </a:p>
          <a:p>
            <a:pPr marL="0" lvl="0" indent="0">
              <a:lnSpc>
                <a:spcPct val="80000"/>
              </a:lnSpc>
              <a:buNone/>
            </a:pPr>
            <a:r>
              <a:rPr lang="en-GB" sz="2200"/>
              <a:t>. Finding difficult to speak or think of words.</a:t>
            </a:r>
          </a:p>
          <a:p>
            <a:pPr marL="0" lvl="0" indent="0">
              <a:lnSpc>
                <a:spcPct val="80000"/>
              </a:lnSpc>
              <a:buNone/>
            </a:pPr>
            <a:r>
              <a:rPr lang="en-GB" sz="2200"/>
              <a:t>. Feeling a bit sick or vomiting.</a:t>
            </a:r>
          </a:p>
          <a:p>
            <a:pPr lvl="0">
              <a:lnSpc>
                <a:spcPct val="80000"/>
              </a:lnSpc>
            </a:pPr>
            <a:r>
              <a:rPr lang="en-GB" sz="2200"/>
              <a:t>Black people are twice as likely to have stroke that white  people , on average , people of black African, black Caribbean and South Asian descent in the UK  have strokes at an earlier age.</a:t>
            </a:r>
          </a:p>
          <a:p>
            <a:pPr lvl="0">
              <a:lnSpc>
                <a:spcPct val="80000"/>
              </a:lnSpc>
            </a:pPr>
            <a:endParaRPr lang="en-GB" sz="2200"/>
          </a:p>
        </p:txBody>
      </p:sp>
      <p:pic>
        <p:nvPicPr>
          <p:cNvPr id="4" name="Picture 3" descr="A person holding his head with his hand&#10;&#10;AI-generated content may be incorrect.">
            <a:extLst>
              <a:ext uri="{FF2B5EF4-FFF2-40B4-BE49-F238E27FC236}">
                <a16:creationId xmlns:a16="http://schemas.microsoft.com/office/drawing/2014/main" id="{E5BCEB9A-09C0-F9BB-FAFF-F13102E23993}"/>
              </a:ext>
            </a:extLst>
          </p:cNvPr>
          <p:cNvPicPr>
            <a:picLocks noChangeAspect="1"/>
          </p:cNvPicPr>
          <p:nvPr/>
        </p:nvPicPr>
        <p:blipFill>
          <a:blip r:embed="rId2">
            <a:alphaModFix amt="20000"/>
          </a:blip>
          <a:stretch>
            <a:fillRect/>
          </a:stretch>
        </p:blipFill>
        <p:spPr>
          <a:xfrm>
            <a:off x="0" y="0"/>
            <a:ext cx="12191996" cy="6858000"/>
          </a:xfrm>
          <a:prstGeom prst="rect">
            <a:avLst/>
          </a:prstGeom>
          <a:noFill/>
          <a:ln cap="flat">
            <a:noFill/>
          </a:ln>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4">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7B1C94-B727-E02C-C3C7-FAF0A208B757}"/>
              </a:ext>
            </a:extLst>
          </p:cNvPr>
          <p:cNvSpPr txBox="1">
            <a:spLocks noGrp="1"/>
          </p:cNvSpPr>
          <p:nvPr>
            <p:ph type="title"/>
          </p:nvPr>
        </p:nvSpPr>
        <p:spPr/>
        <p:txBody>
          <a:bodyPr anchorCtr="1">
            <a:noAutofit/>
          </a:bodyPr>
          <a:lstStyle/>
          <a:p>
            <a:pPr lvl="0" algn="ctr"/>
            <a:r>
              <a:rPr lang="en-GB" sz="2800" u="sng" dirty="0">
                <a:solidFill>
                  <a:srgbClr val="F2CFEE"/>
                </a:solidFill>
              </a:rPr>
              <a:t>The impact of living with the effects of stroke on the individual and the people around them</a:t>
            </a:r>
          </a:p>
        </p:txBody>
      </p:sp>
      <p:pic>
        <p:nvPicPr>
          <p:cNvPr id="3" name="Picture 4">
            <a:extLst>
              <a:ext uri="{FF2B5EF4-FFF2-40B4-BE49-F238E27FC236}">
                <a16:creationId xmlns:a16="http://schemas.microsoft.com/office/drawing/2014/main" id="{CED67923-DBEA-9BA1-E49C-A7EDB5D4E3DB}"/>
              </a:ext>
            </a:extLst>
          </p:cNvPr>
          <p:cNvPicPr>
            <a:picLocks noChangeAspect="1"/>
          </p:cNvPicPr>
          <p:nvPr/>
        </p:nvPicPr>
        <p:blipFill>
          <a:blip r:embed="rId2">
            <a:alphaModFix amt="35000"/>
          </a:blip>
          <a:stretch>
            <a:fillRect/>
          </a:stretch>
        </p:blipFill>
        <p:spPr>
          <a:xfrm>
            <a:off x="0" y="9090"/>
            <a:ext cx="12191996" cy="6848910"/>
          </a:xfrm>
          <a:prstGeom prst="rect">
            <a:avLst/>
          </a:prstGeom>
          <a:noFill/>
          <a:ln cap="flat">
            <a:noFill/>
          </a:ln>
        </p:spPr>
      </p:pic>
      <p:sp>
        <p:nvSpPr>
          <p:cNvPr id="4" name="Content Placeholder 2">
            <a:extLst>
              <a:ext uri="{FF2B5EF4-FFF2-40B4-BE49-F238E27FC236}">
                <a16:creationId xmlns:a16="http://schemas.microsoft.com/office/drawing/2014/main" id="{0DC12AC6-61B0-A7BA-4ECD-941F5134B38A}"/>
              </a:ext>
            </a:extLst>
          </p:cNvPr>
          <p:cNvSpPr txBox="1">
            <a:spLocks noGrp="1"/>
          </p:cNvSpPr>
          <p:nvPr>
            <p:ph idx="1"/>
          </p:nvPr>
        </p:nvSpPr>
        <p:spPr>
          <a:xfrm>
            <a:off x="1466903" y="2975973"/>
            <a:ext cx="9613864" cy="3599316"/>
          </a:xfrm>
        </p:spPr>
        <p:txBody>
          <a:bodyPr/>
          <a:lstStyle/>
          <a:p>
            <a:pPr lvl="0">
              <a:lnSpc>
                <a:spcPct val="70000"/>
              </a:lnSpc>
            </a:pPr>
            <a:r>
              <a:rPr lang="en-GB" sz="2000" dirty="0"/>
              <a:t>Living with the effects of stroke can profoundly impact an individual’s physical, emotional, and social wellbeing. Survivors often experience mobility issues, speech difficulties, and cognitive impairments, leading to loss of independence and frustration. Emotional changes such as depression and anxiety are common, affecting quality of life. Family members and caregivers also face significant stress, emotional burden, and financial strain while providing ongoing support. Social isolation may occur due to communication barriers and stigma, further reducing wellbeing. Rehabilitation and community support play vital roles in recovery and adaptation</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5">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C85117-3451-CB47-0A0B-D38DC9EBF80E}"/>
              </a:ext>
            </a:extLst>
          </p:cNvPr>
          <p:cNvSpPr txBox="1">
            <a:spLocks noGrp="1"/>
          </p:cNvSpPr>
          <p:nvPr>
            <p:ph type="title"/>
          </p:nvPr>
        </p:nvSpPr>
        <p:spPr/>
        <p:txBody>
          <a:bodyPr anchorCtr="1">
            <a:normAutofit fontScale="90000"/>
          </a:bodyPr>
          <a:lstStyle/>
          <a:p>
            <a:pPr lvl="0" algn="ctr"/>
            <a:r>
              <a:rPr lang="en-GB" sz="3200" u="sng" dirty="0">
                <a:solidFill>
                  <a:srgbClr val="F2CFEE"/>
                </a:solidFill>
              </a:rPr>
              <a:t>The factors influencing the health and wellbeing of locals, with particular reference to the causes and incidence rate of stroke</a:t>
            </a:r>
          </a:p>
        </p:txBody>
      </p:sp>
      <p:pic>
        <p:nvPicPr>
          <p:cNvPr id="3" name="Picture 4" descr="A diagram of the brain&#10;&#10;AI-generated content may be incorrect.">
            <a:extLst>
              <a:ext uri="{FF2B5EF4-FFF2-40B4-BE49-F238E27FC236}">
                <a16:creationId xmlns:a16="http://schemas.microsoft.com/office/drawing/2014/main" id="{4CD8871B-FE61-27A7-8BF4-B26F09E9FB28}"/>
              </a:ext>
            </a:extLst>
          </p:cNvPr>
          <p:cNvPicPr>
            <a:picLocks noChangeAspect="1"/>
          </p:cNvPicPr>
          <p:nvPr/>
        </p:nvPicPr>
        <p:blipFill>
          <a:blip r:embed="rId2">
            <a:alphaModFix amt="35000"/>
          </a:blip>
          <a:stretch>
            <a:fillRect/>
          </a:stretch>
        </p:blipFill>
        <p:spPr>
          <a:xfrm>
            <a:off x="0" y="30477"/>
            <a:ext cx="12191996" cy="6827523"/>
          </a:xfrm>
          <a:prstGeom prst="rect">
            <a:avLst/>
          </a:prstGeom>
          <a:noFill/>
          <a:ln cap="flat">
            <a:noFill/>
          </a:ln>
        </p:spPr>
      </p:pic>
      <p:sp>
        <p:nvSpPr>
          <p:cNvPr id="4" name="Content Placeholder 2">
            <a:extLst>
              <a:ext uri="{FF2B5EF4-FFF2-40B4-BE49-F238E27FC236}">
                <a16:creationId xmlns:a16="http://schemas.microsoft.com/office/drawing/2014/main" id="{D66D7EAF-0C69-3646-77C5-C706E0E92993}"/>
              </a:ext>
            </a:extLst>
          </p:cNvPr>
          <p:cNvSpPr txBox="1">
            <a:spLocks noGrp="1"/>
          </p:cNvSpPr>
          <p:nvPr>
            <p:ph idx="1"/>
          </p:nvPr>
        </p:nvSpPr>
        <p:spPr>
          <a:xfrm>
            <a:off x="570274" y="1976283"/>
            <a:ext cx="10402525" cy="4719483"/>
          </a:xfrm>
        </p:spPr>
        <p:txBody>
          <a:bodyPr/>
          <a:lstStyle/>
          <a:p>
            <a:pPr lvl="0"/>
            <a:r>
              <a:rPr lang="en-GB" sz="1400" b="1" u="sng" dirty="0">
                <a:solidFill>
                  <a:schemeClr val="tx1"/>
                </a:solidFill>
              </a:rPr>
              <a:t>DEMOGRAPHIC</a:t>
            </a:r>
          </a:p>
          <a:p>
            <a:pPr marL="0" lvl="0" indent="0">
              <a:buNone/>
            </a:pPr>
            <a:r>
              <a:rPr lang="en-GB" sz="1400" dirty="0">
                <a:solidFill>
                  <a:schemeClr val="tx1"/>
                </a:solidFill>
              </a:rPr>
              <a:t>-   Age stroke incidence increases with age.</a:t>
            </a:r>
          </a:p>
          <a:p>
            <a:pPr lvl="0">
              <a:buChar char="-"/>
            </a:pPr>
            <a:r>
              <a:rPr lang="en-GB" sz="1400" dirty="0">
                <a:solidFill>
                  <a:schemeClr val="tx1"/>
                </a:solidFill>
              </a:rPr>
              <a:t>Socioeconomic status is associated with higher stroke risk due to factors like poor diet, lack of access to healthcare, and increased stress.</a:t>
            </a:r>
          </a:p>
          <a:p>
            <a:pPr lvl="0"/>
            <a:r>
              <a:rPr lang="en-GB" sz="1400" b="1" u="sng" dirty="0">
                <a:solidFill>
                  <a:schemeClr val="tx1"/>
                </a:solidFill>
              </a:rPr>
              <a:t>LIFESTYLE FACTORS </a:t>
            </a:r>
          </a:p>
          <a:p>
            <a:pPr marL="0" lvl="0" indent="0">
              <a:buNone/>
            </a:pPr>
            <a:r>
              <a:rPr lang="en-GB" sz="1400" dirty="0">
                <a:solidFill>
                  <a:schemeClr val="tx1"/>
                </a:solidFill>
              </a:rPr>
              <a:t>-  Diet, high intake of saturated fat, cholesterol and sodium increases stroke risk-Diet, high intake of saturated fat, cholesterol and sodium increases stroke risk</a:t>
            </a:r>
          </a:p>
          <a:p>
            <a:pPr marL="0" lvl="0" indent="0">
              <a:buNone/>
            </a:pPr>
            <a:r>
              <a:rPr lang="en-GB" sz="1400" dirty="0">
                <a:solidFill>
                  <a:schemeClr val="tx1"/>
                </a:solidFill>
              </a:rPr>
              <a:t>-   Smoking significantly increases the risk of stroke</a:t>
            </a:r>
          </a:p>
          <a:p>
            <a:pPr lvl="0"/>
            <a:r>
              <a:rPr lang="en-GB" sz="1400" b="1" u="sng" dirty="0">
                <a:solidFill>
                  <a:schemeClr val="tx1"/>
                </a:solidFill>
              </a:rPr>
              <a:t>ENVIROMENTAL FACTORS </a:t>
            </a:r>
          </a:p>
          <a:p>
            <a:pPr marL="0" lvl="0" indent="0">
              <a:buNone/>
            </a:pPr>
            <a:r>
              <a:rPr lang="en-GB" sz="1400" dirty="0">
                <a:solidFill>
                  <a:schemeClr val="tx1"/>
                </a:solidFill>
              </a:rPr>
              <a:t>-  Access to health Care: limited access to primary care and stroke Rehabilitation services can negatively         impact outcomes</a:t>
            </a:r>
          </a:p>
          <a:p>
            <a:pPr lvl="0"/>
            <a:r>
              <a:rPr lang="en-GB" sz="1400" b="1" u="sng" dirty="0">
                <a:solidFill>
                  <a:schemeClr val="tx1"/>
                </a:solidFill>
              </a:rPr>
              <a:t>PRE-EXISTING HEALTH CONDITIONS </a:t>
            </a:r>
          </a:p>
          <a:p>
            <a:pPr marL="0" lvl="0" indent="0">
              <a:buNone/>
            </a:pPr>
            <a:r>
              <a:rPr lang="en-GB" sz="1400" dirty="0">
                <a:solidFill>
                  <a:schemeClr val="tx1"/>
                </a:solidFill>
              </a:rPr>
              <a:t>-  Hypertension: high blood pressure is a major risk factor for stroke</a:t>
            </a:r>
          </a:p>
          <a:p>
            <a:pPr lvl="0">
              <a:buChar char="-"/>
            </a:pPr>
            <a:r>
              <a:rPr lang="en-GB" sz="1400" dirty="0">
                <a:solidFill>
                  <a:schemeClr val="tx1"/>
                </a:solidFill>
              </a:rPr>
              <a:t>Obesity is associated with an increased risk of stroke</a:t>
            </a:r>
          </a:p>
          <a:p>
            <a:pPr lvl="0"/>
            <a:r>
              <a:rPr lang="en-GB" sz="1400" b="1" u="sng" dirty="0">
                <a:solidFill>
                  <a:schemeClr val="tx1"/>
                </a:solidFill>
              </a:rPr>
              <a:t>INCIDENCE RATES OF STROKE</a:t>
            </a:r>
          </a:p>
          <a:p>
            <a:pPr marL="0" lvl="0" indent="0">
              <a:buNone/>
            </a:pPr>
            <a:r>
              <a:rPr lang="en-GB" sz="1400" dirty="0">
                <a:solidFill>
                  <a:schemeClr val="tx1"/>
                </a:solidFill>
              </a:rPr>
              <a:t>-  Data collection: obtain local strike incident rates from the public health departments, hospitals, and research institutions</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F8CD1E-B0A7-977D-0A94-72E04B6369E8}"/>
              </a:ext>
            </a:extLst>
          </p:cNvPr>
          <p:cNvSpPr txBox="1">
            <a:spLocks noGrp="1"/>
          </p:cNvSpPr>
          <p:nvPr>
            <p:ph type="title"/>
          </p:nvPr>
        </p:nvSpPr>
        <p:spPr>
          <a:xfrm>
            <a:off x="1238865" y="1307692"/>
            <a:ext cx="9055321" cy="526474"/>
          </a:xfrm>
        </p:spPr>
        <p:txBody>
          <a:bodyPr anchorCtr="1">
            <a:normAutofit fontScale="90000"/>
          </a:bodyPr>
          <a:lstStyle/>
          <a:p>
            <a:pPr lvl="0" algn="ctr"/>
            <a:r>
              <a:rPr lang="en-GB" sz="2800" u="sng" dirty="0">
                <a:solidFill>
                  <a:srgbClr val="F2CFEE"/>
                </a:solidFill>
              </a:rPr>
              <a:t>Your initiative and how this initiative would support individuals recovering from stroke and involve local healthcare professionals</a:t>
            </a:r>
            <a:br>
              <a:rPr lang="en-GB" sz="2600" dirty="0"/>
            </a:br>
            <a:endParaRPr lang="en-GB" sz="2600" dirty="0"/>
          </a:p>
        </p:txBody>
      </p:sp>
      <p:pic>
        <p:nvPicPr>
          <p:cNvPr id="6" name="Picture 5">
            <a:extLst>
              <a:ext uri="{FF2B5EF4-FFF2-40B4-BE49-F238E27FC236}">
                <a16:creationId xmlns:a16="http://schemas.microsoft.com/office/drawing/2014/main" id="{92E18EFF-2E76-14C9-2971-44201D44892A}"/>
              </a:ext>
            </a:extLst>
          </p:cNvPr>
          <p:cNvPicPr>
            <a:picLocks noChangeAspect="1"/>
          </p:cNvPicPr>
          <p:nvPr/>
        </p:nvPicPr>
        <p:blipFill>
          <a:blip r:embed="rId2">
            <a:alphaModFix amt="20000"/>
            <a:extLst>
              <a:ext uri="{28A0092B-C50C-407E-A947-70E740481C1C}">
                <a14:useLocalDpi xmlns:a14="http://schemas.microsoft.com/office/drawing/2010/main" val="0"/>
              </a:ext>
            </a:extLst>
          </a:blip>
          <a:stretch>
            <a:fillRect/>
          </a:stretch>
        </p:blipFill>
        <p:spPr>
          <a:xfrm>
            <a:off x="6577780" y="0"/>
            <a:ext cx="5614219" cy="6839682"/>
          </a:xfrm>
          <a:prstGeom prst="rect">
            <a:avLst/>
          </a:prstGeom>
        </p:spPr>
      </p:pic>
      <p:pic>
        <p:nvPicPr>
          <p:cNvPr id="3" name="Picture 4" descr="A group of people sitting around a table&#10;&#10;AI-generated content may be incorrect.">
            <a:extLst>
              <a:ext uri="{FF2B5EF4-FFF2-40B4-BE49-F238E27FC236}">
                <a16:creationId xmlns:a16="http://schemas.microsoft.com/office/drawing/2014/main" id="{A77D69AD-D8F2-13FC-2EF9-11189B2A5979}"/>
              </a:ext>
            </a:extLst>
          </p:cNvPr>
          <p:cNvPicPr>
            <a:picLocks noChangeAspect="1"/>
          </p:cNvPicPr>
          <p:nvPr/>
        </p:nvPicPr>
        <p:blipFill>
          <a:blip r:embed="rId3">
            <a:alphaModFix amt="20000"/>
          </a:blip>
          <a:stretch>
            <a:fillRect/>
          </a:stretch>
        </p:blipFill>
        <p:spPr>
          <a:xfrm>
            <a:off x="0" y="0"/>
            <a:ext cx="6577781" cy="6858000"/>
          </a:xfrm>
          <a:prstGeom prst="rect">
            <a:avLst/>
          </a:prstGeom>
          <a:noFill/>
          <a:ln cap="flat">
            <a:noFill/>
          </a:ln>
        </p:spPr>
      </p:pic>
      <p:sp>
        <p:nvSpPr>
          <p:cNvPr id="4" name="Content Placeholder 2">
            <a:extLst>
              <a:ext uri="{FF2B5EF4-FFF2-40B4-BE49-F238E27FC236}">
                <a16:creationId xmlns:a16="http://schemas.microsoft.com/office/drawing/2014/main" id="{C2B29766-924B-AC43-848F-CCDA09591807}"/>
              </a:ext>
            </a:extLst>
          </p:cNvPr>
          <p:cNvSpPr txBox="1">
            <a:spLocks noGrp="1"/>
          </p:cNvSpPr>
          <p:nvPr>
            <p:ph idx="1"/>
          </p:nvPr>
        </p:nvSpPr>
        <p:spPr>
          <a:xfrm>
            <a:off x="680322" y="2336868"/>
            <a:ext cx="7740194" cy="4345283"/>
          </a:xfrm>
        </p:spPr>
        <p:txBody>
          <a:bodyPr/>
          <a:lstStyle/>
          <a:p>
            <a:pPr lvl="0"/>
            <a:r>
              <a:rPr lang="en-GB" sz="1800" u="sng" dirty="0">
                <a:solidFill>
                  <a:schemeClr val="tx1"/>
                </a:solidFill>
              </a:rPr>
              <a:t>PURPOSE</a:t>
            </a:r>
          </a:p>
          <a:p>
            <a:pPr marL="0" lvl="0" indent="0">
              <a:buNone/>
            </a:pPr>
            <a:r>
              <a:rPr lang="en-GB" sz="1800" dirty="0">
                <a:solidFill>
                  <a:schemeClr val="tx1"/>
                </a:solidFill>
              </a:rPr>
              <a:t>According to NHS(2019)  provide weekly community-based rehabilitation and support sessions for stroke survivors and their families.</a:t>
            </a:r>
          </a:p>
          <a:p>
            <a:pPr marL="0" lvl="0" indent="0">
              <a:buNone/>
            </a:pPr>
            <a:r>
              <a:rPr lang="en-GB" sz="1800" dirty="0">
                <a:solidFill>
                  <a:schemeClr val="tx1"/>
                </a:solidFill>
              </a:rPr>
              <a:t>People also need a better understanding of how to reduce their own risk of having a stroke. Risk factors are the same as for other vascular diseases such as heart disease – for example smoking and high blood pressure. The second quality marker looks at effective assessment and management of vascular risk factors, together with improving information and advice on lifestyle and treatment options (QM2).</a:t>
            </a:r>
          </a:p>
          <a:p>
            <a:pPr lvl="0"/>
            <a:r>
              <a:rPr lang="en-GB" sz="1800" u="sng" dirty="0">
                <a:solidFill>
                  <a:schemeClr val="tx1"/>
                </a:solidFill>
              </a:rPr>
              <a:t>ACTIVITIES</a:t>
            </a:r>
          </a:p>
          <a:p>
            <a:pPr marL="0" lvl="0" indent="0">
              <a:buNone/>
            </a:pPr>
            <a:r>
              <a:rPr lang="en-GB" sz="1800" dirty="0">
                <a:solidFill>
                  <a:schemeClr val="tx1"/>
                </a:solidFill>
              </a:rPr>
              <a:t>-Carer education sessions about stroke recovery and self-care</a:t>
            </a:r>
          </a:p>
          <a:p>
            <a:pPr marL="0" lvl="0" indent="0">
              <a:buNone/>
            </a:pPr>
            <a:r>
              <a:rPr lang="en-GB" sz="1800" dirty="0">
                <a:solidFill>
                  <a:schemeClr val="tx1"/>
                </a:solidFill>
              </a:rPr>
              <a:t>-Group physiotherapy and gentle exercise sessions led by local NHS physiotherapists</a:t>
            </a:r>
          </a:p>
          <a:p>
            <a:pPr marL="0" lvl="0" indent="0">
              <a:buNone/>
            </a:pPr>
            <a:endParaRPr lang="en-GB" sz="18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7">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9A1F8676-3CAF-882F-1BC3-1B1A079CE390}"/>
              </a:ext>
            </a:extLst>
          </p:cNvPr>
          <p:cNvPicPr>
            <a:picLocks noGrp="1" noChangeAspect="1"/>
          </p:cNvPicPr>
          <p:nvPr>
            <p:ph idx="1"/>
          </p:nvPr>
        </p:nvPicPr>
        <p:blipFill>
          <a:blip r:embed="rId2">
            <a:alphaModFix amt="35000"/>
            <a:extLst>
              <a:ext uri="{28A0092B-C50C-407E-A947-70E740481C1C}">
                <a14:useLocalDpi xmlns:a14="http://schemas.microsoft.com/office/drawing/2010/main" val="0"/>
              </a:ext>
            </a:extLst>
          </a:blip>
          <a:stretch>
            <a:fillRect/>
          </a:stretch>
        </p:blipFill>
        <p:spPr>
          <a:xfrm>
            <a:off x="0" y="9461"/>
            <a:ext cx="12191999" cy="6839078"/>
          </a:xfrm>
        </p:spPr>
      </p:pic>
      <p:sp>
        <p:nvSpPr>
          <p:cNvPr id="2" name="Title 1">
            <a:extLst>
              <a:ext uri="{FF2B5EF4-FFF2-40B4-BE49-F238E27FC236}">
                <a16:creationId xmlns:a16="http://schemas.microsoft.com/office/drawing/2014/main" id="{3318626B-F632-35A2-EE5C-0FEE16D97442}"/>
              </a:ext>
            </a:extLst>
          </p:cNvPr>
          <p:cNvSpPr txBox="1">
            <a:spLocks noGrp="1"/>
          </p:cNvSpPr>
          <p:nvPr>
            <p:ph type="title"/>
          </p:nvPr>
        </p:nvSpPr>
        <p:spPr/>
        <p:txBody>
          <a:bodyPr>
            <a:normAutofit fontScale="90000"/>
          </a:bodyPr>
          <a:lstStyle/>
          <a:p>
            <a:pPr lvl="0" algn="ctr"/>
            <a:br>
              <a:rPr lang="en-GB" sz="5400" u="sng" dirty="0">
                <a:solidFill>
                  <a:srgbClr val="F2CFEE"/>
                </a:solidFill>
              </a:rPr>
            </a:br>
            <a:r>
              <a:rPr lang="en-GB" sz="5400" u="sng" dirty="0">
                <a:solidFill>
                  <a:srgbClr val="F2CFEE"/>
                </a:solidFill>
              </a:rPr>
              <a:t>CONCLUSION</a:t>
            </a:r>
          </a:p>
        </p:txBody>
      </p:sp>
      <p:sp>
        <p:nvSpPr>
          <p:cNvPr id="7" name="TextBox 6">
            <a:extLst>
              <a:ext uri="{FF2B5EF4-FFF2-40B4-BE49-F238E27FC236}">
                <a16:creationId xmlns:a16="http://schemas.microsoft.com/office/drawing/2014/main" id="{DCD0FFC9-67BA-60BB-BA60-4173B1FC5071}"/>
              </a:ext>
            </a:extLst>
          </p:cNvPr>
          <p:cNvSpPr txBox="1"/>
          <p:nvPr/>
        </p:nvSpPr>
        <p:spPr>
          <a:xfrm>
            <a:off x="761999" y="2802303"/>
            <a:ext cx="10668000" cy="3477875"/>
          </a:xfrm>
          <a:prstGeom prst="rect">
            <a:avLst/>
          </a:prstGeom>
          <a:noFill/>
        </p:spPr>
        <p:txBody>
          <a:bodyPr wrap="square">
            <a:spAutoFit/>
          </a:bodyPr>
          <a:lstStyle/>
          <a:p>
            <a:pPr algn="ctr">
              <a:buNone/>
            </a:pPr>
            <a:r>
              <a:rPr lang="en-GB" sz="2000" dirty="0">
                <a:solidFill>
                  <a:schemeClr val="accent5">
                    <a:lumMod val="20000"/>
                    <a:lumOff val="80000"/>
                  </a:schemeClr>
                </a:solidFill>
              </a:rPr>
              <a:t>In conclusion, a stroke is a serious medical emergency that occurs when the blood supply to part of the brain is cut off, causing brain cells to die. Recognising the </a:t>
            </a:r>
            <a:r>
              <a:rPr lang="en-GB" sz="2000" b="1" dirty="0">
                <a:solidFill>
                  <a:schemeClr val="accent5">
                    <a:lumMod val="20000"/>
                    <a:lumOff val="80000"/>
                  </a:schemeClr>
                </a:solidFill>
              </a:rPr>
              <a:t>early symptoms</a:t>
            </a:r>
            <a:r>
              <a:rPr lang="en-GB" sz="2000" dirty="0">
                <a:solidFill>
                  <a:schemeClr val="accent5">
                    <a:lumMod val="20000"/>
                    <a:lumOff val="80000"/>
                  </a:schemeClr>
                </a:solidFill>
              </a:rPr>
              <a:t> — such as </a:t>
            </a:r>
            <a:r>
              <a:rPr lang="en-GB" sz="2000" b="1" dirty="0">
                <a:solidFill>
                  <a:schemeClr val="accent5">
                    <a:lumMod val="20000"/>
                    <a:lumOff val="80000"/>
                  </a:schemeClr>
                </a:solidFill>
              </a:rPr>
              <a:t>sudden weakness or numbness on one side of the body, facial drooping, slurred speech, blurred vision, dizziness, or severe headache</a:t>
            </a:r>
            <a:r>
              <a:rPr lang="en-GB" sz="2000" dirty="0">
                <a:solidFill>
                  <a:schemeClr val="accent5">
                    <a:lumMod val="20000"/>
                    <a:lumOff val="80000"/>
                  </a:schemeClr>
                </a:solidFill>
              </a:rPr>
              <a:t> — is vital.</a:t>
            </a:r>
            <a:br>
              <a:rPr lang="en-GB" sz="2000" dirty="0">
                <a:solidFill>
                  <a:schemeClr val="accent5">
                    <a:lumMod val="20000"/>
                    <a:lumOff val="80000"/>
                  </a:schemeClr>
                </a:solidFill>
              </a:rPr>
            </a:br>
            <a:r>
              <a:rPr lang="en-GB" sz="2000" dirty="0">
                <a:solidFill>
                  <a:schemeClr val="accent5">
                    <a:lumMod val="20000"/>
                    <a:lumOff val="80000"/>
                  </a:schemeClr>
                </a:solidFill>
              </a:rPr>
              <a:t>Remember the </a:t>
            </a:r>
            <a:r>
              <a:rPr lang="en-GB" sz="2000" b="1" dirty="0">
                <a:solidFill>
                  <a:schemeClr val="accent5">
                    <a:lumMod val="20000"/>
                    <a:lumOff val="80000"/>
                  </a:schemeClr>
                </a:solidFill>
              </a:rPr>
              <a:t>FAST</a:t>
            </a:r>
            <a:r>
              <a:rPr lang="en-GB" sz="2000" dirty="0">
                <a:solidFill>
                  <a:schemeClr val="accent5">
                    <a:lumMod val="20000"/>
                    <a:lumOff val="80000"/>
                  </a:schemeClr>
                </a:solidFill>
              </a:rPr>
              <a:t> test:</a:t>
            </a:r>
            <a:br>
              <a:rPr lang="en-GB" sz="2000" dirty="0">
                <a:solidFill>
                  <a:schemeClr val="accent5">
                    <a:lumMod val="20000"/>
                    <a:lumOff val="80000"/>
                  </a:schemeClr>
                </a:solidFill>
              </a:rPr>
            </a:br>
            <a:r>
              <a:rPr lang="en-GB" sz="2000" b="1" dirty="0">
                <a:solidFill>
                  <a:schemeClr val="accent5">
                    <a:lumMod val="20000"/>
                    <a:lumOff val="80000"/>
                  </a:schemeClr>
                </a:solidFill>
              </a:rPr>
              <a:t>F</a:t>
            </a:r>
            <a:r>
              <a:rPr lang="en-GB" sz="2000" dirty="0">
                <a:solidFill>
                  <a:schemeClr val="accent5">
                    <a:lumMod val="20000"/>
                    <a:lumOff val="80000"/>
                  </a:schemeClr>
                </a:solidFill>
              </a:rPr>
              <a:t>ace drooping, </a:t>
            </a:r>
            <a:r>
              <a:rPr lang="en-GB" sz="2000" b="1" dirty="0">
                <a:solidFill>
                  <a:schemeClr val="accent5">
                    <a:lumMod val="20000"/>
                    <a:lumOff val="80000"/>
                  </a:schemeClr>
                </a:solidFill>
              </a:rPr>
              <a:t>A</a:t>
            </a:r>
            <a:r>
              <a:rPr lang="en-GB" sz="2000" dirty="0">
                <a:solidFill>
                  <a:schemeClr val="accent5">
                    <a:lumMod val="20000"/>
                    <a:lumOff val="80000"/>
                  </a:schemeClr>
                </a:solidFill>
              </a:rPr>
              <a:t>rm weakness, </a:t>
            </a:r>
            <a:r>
              <a:rPr lang="en-GB" sz="2000" b="1" dirty="0">
                <a:solidFill>
                  <a:schemeClr val="accent5">
                    <a:lumMod val="20000"/>
                    <a:lumOff val="80000"/>
                  </a:schemeClr>
                </a:solidFill>
              </a:rPr>
              <a:t>S</a:t>
            </a:r>
            <a:r>
              <a:rPr lang="en-GB" sz="2000" dirty="0">
                <a:solidFill>
                  <a:schemeClr val="accent5">
                    <a:lumMod val="20000"/>
                    <a:lumOff val="80000"/>
                  </a:schemeClr>
                </a:solidFill>
              </a:rPr>
              <a:t>peech problems, and </a:t>
            </a:r>
            <a:r>
              <a:rPr lang="en-GB" sz="2000" b="1" dirty="0">
                <a:solidFill>
                  <a:schemeClr val="accent5">
                    <a:lumMod val="20000"/>
                    <a:lumOff val="80000"/>
                  </a:schemeClr>
                </a:solidFill>
              </a:rPr>
              <a:t>T</a:t>
            </a:r>
            <a:r>
              <a:rPr lang="en-GB" sz="2000" dirty="0">
                <a:solidFill>
                  <a:schemeClr val="accent5">
                    <a:lumMod val="20000"/>
                    <a:lumOff val="80000"/>
                  </a:schemeClr>
                </a:solidFill>
              </a:rPr>
              <a:t>ime to call emergency services.</a:t>
            </a:r>
          </a:p>
          <a:p>
            <a:pPr algn="ctr">
              <a:buNone/>
            </a:pPr>
            <a:r>
              <a:rPr lang="en-GB" sz="2000" dirty="0">
                <a:solidFill>
                  <a:schemeClr val="accent5">
                    <a:lumMod val="20000"/>
                    <a:lumOff val="80000"/>
                  </a:schemeClr>
                </a:solidFill>
              </a:rPr>
              <a:t>Strokes can often be </a:t>
            </a:r>
            <a:r>
              <a:rPr lang="en-GB" sz="2000" b="1" dirty="0">
                <a:solidFill>
                  <a:schemeClr val="accent5">
                    <a:lumMod val="20000"/>
                    <a:lumOff val="80000"/>
                  </a:schemeClr>
                </a:solidFill>
              </a:rPr>
              <a:t>prevented</a:t>
            </a:r>
            <a:r>
              <a:rPr lang="en-GB" sz="2000" dirty="0">
                <a:solidFill>
                  <a:schemeClr val="accent5">
                    <a:lumMod val="20000"/>
                    <a:lumOff val="80000"/>
                  </a:schemeClr>
                </a:solidFill>
              </a:rPr>
              <a:t> by leading a healthy lifestyle: maintaining a balanced diet, exercising regularly, avoiding smoking and excessive alcohol, and keeping blood pressure, cholesterol, and diabetes under control.</a:t>
            </a:r>
          </a:p>
          <a:p>
            <a:pPr algn="ctr">
              <a:buNone/>
            </a:pPr>
            <a:r>
              <a:rPr lang="en-GB" sz="2000" dirty="0">
                <a:solidFill>
                  <a:schemeClr val="accent5">
                    <a:lumMod val="20000"/>
                    <a:lumOff val="80000"/>
                  </a:schemeClr>
                </a:solidFill>
              </a:rPr>
              <a:t>By staying informed, acting quickly, and making healthy choices, we can </a:t>
            </a:r>
            <a:r>
              <a:rPr lang="en-GB" sz="2000" b="1" dirty="0">
                <a:solidFill>
                  <a:schemeClr val="accent5">
                    <a:lumMod val="20000"/>
                    <a:lumOff val="80000"/>
                  </a:schemeClr>
                </a:solidFill>
              </a:rPr>
              <a:t>reduce the risk of stroke and save lives.</a:t>
            </a:r>
            <a:endParaRPr lang="en-GB" sz="2000" dirty="0">
              <a:solidFill>
                <a:schemeClr val="accent5">
                  <a:lumMod val="20000"/>
                  <a:lumOff val="80000"/>
                </a:schemeClr>
              </a:solidFill>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8">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990DAC-AC14-F3F3-BAD5-ABBDB36200C1}"/>
              </a:ext>
            </a:extLst>
          </p:cNvPr>
          <p:cNvSpPr txBox="1">
            <a:spLocks noGrp="1"/>
          </p:cNvSpPr>
          <p:nvPr>
            <p:ph type="title"/>
          </p:nvPr>
        </p:nvSpPr>
        <p:spPr>
          <a:xfrm>
            <a:off x="672386" y="627955"/>
            <a:ext cx="9613864" cy="1080939"/>
          </a:xfrm>
        </p:spPr>
        <p:txBody>
          <a:bodyPr/>
          <a:lstStyle/>
          <a:p>
            <a:pPr lvl="0" algn="ctr"/>
            <a:r>
              <a:rPr lang="en-GB" sz="5400" u="sng" dirty="0">
                <a:solidFill>
                  <a:srgbClr val="F2CFEE"/>
                </a:solidFill>
              </a:rPr>
              <a:t>REFERENCES</a:t>
            </a:r>
            <a:r>
              <a:rPr lang="en-GB" dirty="0"/>
              <a:t> </a:t>
            </a:r>
          </a:p>
        </p:txBody>
      </p:sp>
      <p:pic>
        <p:nvPicPr>
          <p:cNvPr id="3" name="Picture 4" descr="STROKE">
            <a:extLst>
              <a:ext uri="{FF2B5EF4-FFF2-40B4-BE49-F238E27FC236}">
                <a16:creationId xmlns:a16="http://schemas.microsoft.com/office/drawing/2014/main" id="{D9C2EC87-5324-393E-80E4-933C99A18BFD}"/>
              </a:ext>
            </a:extLst>
          </p:cNvPr>
          <p:cNvPicPr>
            <a:picLocks noChangeAspect="1"/>
          </p:cNvPicPr>
          <p:nvPr/>
        </p:nvPicPr>
        <p:blipFill>
          <a:blip r:embed="rId2">
            <a:alphaModFix amt="35000"/>
          </a:blip>
          <a:stretch>
            <a:fillRect/>
          </a:stretch>
        </p:blipFill>
        <p:spPr>
          <a:xfrm>
            <a:off x="-7751" y="0"/>
            <a:ext cx="12199751" cy="8626056"/>
          </a:xfrm>
          <a:prstGeom prst="rect">
            <a:avLst/>
          </a:prstGeom>
          <a:noFill/>
          <a:ln cap="flat">
            <a:noFill/>
          </a:ln>
        </p:spPr>
      </p:pic>
      <p:sp>
        <p:nvSpPr>
          <p:cNvPr id="4" name="Content Placeholder 2">
            <a:extLst>
              <a:ext uri="{FF2B5EF4-FFF2-40B4-BE49-F238E27FC236}">
                <a16:creationId xmlns:a16="http://schemas.microsoft.com/office/drawing/2014/main" id="{AC605731-6616-4A37-DAA5-045EC970CDDB}"/>
              </a:ext>
            </a:extLst>
          </p:cNvPr>
          <p:cNvSpPr txBox="1">
            <a:spLocks noGrp="1"/>
          </p:cNvSpPr>
          <p:nvPr>
            <p:ph idx="1"/>
          </p:nvPr>
        </p:nvSpPr>
        <p:spPr/>
        <p:txBody>
          <a:bodyPr>
            <a:normAutofit fontScale="92500" lnSpcReduction="20000"/>
          </a:bodyPr>
          <a:lstStyle/>
          <a:p>
            <a:pPr lvl="0"/>
            <a:r>
              <a:rPr lang="en-GB" sz="1700" dirty="0"/>
              <a:t>J.H., Lisabeth, L.D. and </a:t>
            </a:r>
            <a:r>
              <a:rPr lang="en-GB" sz="1700" dirty="0" err="1"/>
              <a:t>Schwamm</a:t>
            </a:r>
            <a:r>
              <a:rPr lang="en-GB" sz="1700" dirty="0"/>
              <a:t>, L.H., 2014. Factors influencing the decline in stroke mortality: a statement from the American Heart Association/American Stroke Association. Stroke, 45(1), pp.315-353. </a:t>
            </a:r>
          </a:p>
          <a:p>
            <a:pPr lvl="0"/>
            <a:r>
              <a:rPr lang="en-GB" sz="1700" dirty="0"/>
              <a:t>Capulong, E.R., King-Ries, A. and Mills, M., 2021. Antiracism, reflection, and professional identity. Hastings Race &amp; Poverty LJ, 18, p.3. Available at: </a:t>
            </a:r>
            <a:r>
              <a:rPr lang="en-GB" sz="1700" dirty="0">
                <a:hlinkClick r:id="rId3">
                  <a:extLst>
                    <a:ext uri="{A12FA001-AC4F-418D-AE19-62706E023703}">
                      <ahyp:hlinkClr xmlns:ahyp="http://schemas.microsoft.com/office/drawing/2018/hyperlinkcolor" val="tx"/>
                    </a:ext>
                  </a:extLst>
                </a:hlinkClick>
              </a:rPr>
              <a:t>NHS England » NHS England’s work on stroke</a:t>
            </a:r>
            <a:r>
              <a:rPr lang="en-GB" sz="1700" dirty="0"/>
              <a:t> (Accessed: 10/11/2025).Gov.UK (2025)</a:t>
            </a:r>
          </a:p>
          <a:p>
            <a:pPr lvl="0"/>
            <a:r>
              <a:rPr lang="en-GB" sz="1700" dirty="0"/>
              <a:t>NHS England’s work on stroke Available at: </a:t>
            </a:r>
            <a:r>
              <a:rPr lang="en-GB" sz="1700" dirty="0">
                <a:hlinkClick r:id="rId3">
                  <a:extLst>
                    <a:ext uri="{A12FA001-AC4F-418D-AE19-62706E023703}">
                      <ahyp:hlinkClr xmlns:ahyp="http://schemas.microsoft.com/office/drawing/2018/hyperlinkcolor" val="tx"/>
                    </a:ext>
                  </a:extLst>
                </a:hlinkClick>
              </a:rPr>
              <a:t>NHS 2025 England » NHS England’s work on stroke</a:t>
            </a:r>
            <a:r>
              <a:rPr lang="en-GB" sz="1700" dirty="0">
                <a:hlinkClick r:id="rId4">
                  <a:extLst>
                    <a:ext uri="{A12FA001-AC4F-418D-AE19-62706E023703}">
                      <ahyp:hlinkClr xmlns:ahyp="http://schemas.microsoft.com/office/drawing/2018/hyperlinkcolor" val="tx"/>
                    </a:ext>
                  </a:extLst>
                </a:hlinkClick>
              </a:rPr>
              <a:t> GOV.UK</a:t>
            </a:r>
            <a:r>
              <a:rPr lang="en-GB" sz="1700" dirty="0"/>
              <a:t> (10/11/2025).</a:t>
            </a:r>
          </a:p>
          <a:p>
            <a:pPr lvl="0"/>
            <a:r>
              <a:rPr lang="en-GB" sz="1700" dirty="0"/>
              <a:t>Johnson, A. (2007) National Stroke Strategy. COI for the Department of Health.  #</a:t>
            </a:r>
          </a:p>
          <a:p>
            <a:pPr lvl="0"/>
            <a:r>
              <a:rPr lang="en-GB" sz="1700" dirty="0"/>
              <a:t>Effects of stroke (on individuals and relationships) — Stroke Association: [https://www.stroke.org.uk/stroke/effects](https://www.stroke.org.uk/stroke/effects) ([Stroke Association][1])* Recovery after stroke — </a:t>
            </a:r>
          </a:p>
          <a:p>
            <a:pPr lvl="0"/>
            <a:r>
              <a:rPr lang="en-GB" sz="1700" dirty="0"/>
              <a:t>National Health Service (UK): [https://www.nhs.uk/conditions/stroke/recovery/](https://www.nhs.uk/conditions/stroke/recovery/) ([nhs.uk][2])</a:t>
            </a:r>
          </a:p>
          <a:p>
            <a:pPr lvl="0"/>
            <a:endParaRPr lang="en-GB" dirty="0"/>
          </a:p>
        </p:txBody>
      </p:sp>
    </p:spTree>
  </p:cSld>
  <p:clrMapOvr>
    <a:masterClrMapping/>
  </p:clrMapOvr>
</p:sld>
</file>

<file path=ppt/theme/theme1.xml><?xml version="1.0" encoding="utf-8"?>
<a:theme xmlns:a="http://schemas.openxmlformats.org/drawingml/2006/main" name="Berlin">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TM04033917%5b%5bfn=Berlin%5d%5d</Template>
  <TotalTime>2861</TotalTime>
  <Words>1135</Words>
  <Application>Microsoft Office PowerPoint</Application>
  <PresentationFormat>Widescreen</PresentationFormat>
  <Paragraphs>52</Paragraphs>
  <Slides>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8</vt:i4>
      </vt:variant>
    </vt:vector>
  </HeadingPairs>
  <TitlesOfParts>
    <vt:vector size="13" baseType="lpstr">
      <vt:lpstr>Aptos</vt:lpstr>
      <vt:lpstr>Aptos ExtraBold</vt:lpstr>
      <vt:lpstr>Arial</vt:lpstr>
      <vt:lpstr>Trebuchet MS</vt:lpstr>
      <vt:lpstr>Berlin</vt:lpstr>
      <vt:lpstr>STROKE </vt:lpstr>
      <vt:lpstr>INTRODUCTION </vt:lpstr>
      <vt:lpstr>A strategy, system or policy (National and/or local) that links to and underpins your topic</vt:lpstr>
      <vt:lpstr>The impact of living with the effects of stroke on the individual and the people around them</vt:lpstr>
      <vt:lpstr>The factors influencing the health and wellbeing of locals, with particular reference to the causes and incidence rate of stroke</vt:lpstr>
      <vt:lpstr>Your initiative and how this initiative would support individuals recovering from stroke and involve local healthcare professionals </vt:lpstr>
      <vt:lpstr> CONCLUSION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Valeria Castro</dc:creator>
  <cp:lastModifiedBy>Valeria Castro</cp:lastModifiedBy>
  <cp:revision>11</cp:revision>
  <dcterms:created xsi:type="dcterms:W3CDTF">2025-11-07T11:46:43Z</dcterms:created>
  <dcterms:modified xsi:type="dcterms:W3CDTF">2025-11-14T09:31:24Z</dcterms:modified>
</cp:coreProperties>
</file>