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diagrams/layout1.xml" ContentType="application/vnd.openxmlformats-officedocument.drawingml.diagramLayout+xml"/>
  <Override PartName="/ppt/diagrams/data1.xml" ContentType="application/vnd.openxmlformats-officedocument.drawingml.diagramData+xml"/>
  <Override PartName="/ppt/diagrams/drawing1.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notesSlides/notesSlide1.xml" ContentType="application/vnd.openxmlformats-officedocument.presentationml.notesSlide+xml"/>
  <Override PartName="/ppt/slides/slide2.xml" ContentType="application/vnd.openxmlformats-officedocument.presentationml.slide+xml"/>
  <Override PartName="/ppt/diagrams/layout2.xml" ContentType="application/vnd.openxmlformats-officedocument.drawingml.diagramLayout+xml"/>
  <Override PartName="/ppt/diagrams/data2.xml" ContentType="application/vnd.openxmlformats-officedocument.drawingml.diagramData+xml"/>
  <Override PartName="/ppt/diagrams/drawing2.xml" ContentType="application/vnd.ms-office.drawingml.diagramDrawing+xml"/>
  <Override PartName="/ppt/diagrams/colors2.xml" ContentType="application/vnd.openxmlformats-officedocument.drawingml.diagramColors+xml"/>
  <Override PartName="/ppt/diagrams/quickStyle2.xml" ContentType="application/vnd.openxmlformats-officedocument.drawingml.diagramStyle+xml"/>
  <Override PartName="/ppt/diagrams/layout3.xml" ContentType="application/vnd.openxmlformats-officedocument.drawingml.diagramLayout+xml"/>
  <Override PartName="/ppt/diagrams/data3.xml" ContentType="application/vnd.openxmlformats-officedocument.drawingml.diagramData+xml"/>
  <Override PartName="/ppt/diagrams/drawing3.xml" ContentType="application/vnd.ms-office.drawingml.diagramDrawing+xml"/>
  <Override PartName="/ppt/diagrams/colors3.xml" ContentType="application/vnd.openxmlformats-officedocument.drawingml.diagramColors+xml"/>
  <Override PartName="/ppt/diagrams/quickStyle3.xml" ContentType="application/vnd.openxmlformats-officedocument.drawingml.diagramStyle+xml"/>
  <Override PartName="/ppt/slides/slide3.xml" ContentType="application/vnd.openxmlformats-officedocument.presentationml.slide+xml"/>
  <Override PartName="/ppt/diagrams/layout4.xml" ContentType="application/vnd.openxmlformats-officedocument.drawingml.diagramLayout+xml"/>
  <Override PartName="/ppt/diagrams/data4.xml" ContentType="application/vnd.openxmlformats-officedocument.drawingml.diagramData+xml"/>
  <Override PartName="/ppt/diagrams/drawing4.xml" ContentType="application/vnd.ms-office.drawingml.diagramDrawing+xml"/>
  <Override PartName="/ppt/diagrams/colors4.xml" ContentType="application/vnd.openxmlformats-officedocument.drawingml.diagramColors+xml"/>
  <Override PartName="/ppt/diagrams/quickStyle4.xml" ContentType="application/vnd.openxmlformats-officedocument.drawingml.diagramStyle+xml"/>
  <Override PartName="/ppt/diagrams/layout5.xml" ContentType="application/vnd.openxmlformats-officedocument.drawingml.diagramLayout+xml"/>
  <Override PartName="/ppt/diagrams/data5.xml" ContentType="application/vnd.openxmlformats-officedocument.drawingml.diagramData+xml"/>
  <Override PartName="/ppt/diagrams/drawing5.xml" ContentType="application/vnd.ms-office.drawingml.diagramDrawing+xml"/>
  <Override PartName="/ppt/diagrams/colors5.xml" ContentType="application/vnd.openxmlformats-officedocument.drawingml.diagramColors+xml"/>
  <Override PartName="/ppt/diagrams/quickStyle5.xml" ContentType="application/vnd.openxmlformats-officedocument.drawingml.diagramStyle+xml"/>
  <Override PartName="/ppt/notesSlides/notesSlide2.xml" ContentType="application/vnd.openxmlformats-officedocument.presentationml.notesSlide+xml"/>
  <Override PartName="/ppt/slides/slide4.xml" ContentType="application/vnd.openxmlformats-officedocument.presentationml.slide+xml"/>
  <Override PartName="/ppt/diagrams/layout6.xml" ContentType="application/vnd.openxmlformats-officedocument.drawingml.diagramLayout+xml"/>
  <Override PartName="/ppt/diagrams/data6.xml" ContentType="application/vnd.openxmlformats-officedocument.drawingml.diagramData+xml"/>
  <Override PartName="/ppt/diagrams/drawing6.xml" ContentType="application/vnd.ms-office.drawingml.diagramDrawing+xml"/>
  <Override PartName="/ppt/diagrams/colors6.xml" ContentType="application/vnd.openxmlformats-officedocument.drawingml.diagramColors+xml"/>
  <Override PartName="/ppt/diagrams/quickStyle6.xml" ContentType="application/vnd.openxmlformats-officedocument.drawingml.diagramStyle+xml"/>
  <Override PartName="/ppt/diagrams/layout7.xml" ContentType="application/vnd.openxmlformats-officedocument.drawingml.diagramLayout+xml"/>
  <Override PartName="/ppt/diagrams/data7.xml" ContentType="application/vnd.openxmlformats-officedocument.drawingml.diagramData+xml"/>
  <Override PartName="/ppt/diagrams/drawing7.xml" ContentType="application/vnd.ms-office.drawingml.diagramDrawing+xml"/>
  <Override PartName="/ppt/diagrams/colors7.xml" ContentType="application/vnd.openxmlformats-officedocument.drawingml.diagramColors+xml"/>
  <Override PartName="/ppt/diagrams/quickStyle7.xml" ContentType="application/vnd.openxmlformats-officedocument.drawingml.diagramStyle+xml"/>
  <Override PartName="/ppt/notesSlides/notesSlide3.xml" ContentType="application/vnd.openxmlformats-officedocument.presentationml.notesSlide+xml"/>
  <Override PartName="/ppt/slides/slide5.xml" ContentType="application/vnd.openxmlformats-officedocument.presentationml.slide+xml"/>
  <Override PartName="/ppt/slides/slide6.xml" ContentType="application/vnd.openxmlformats-officedocument.presentationml.slide+xml"/>
  <Override PartName="/ppt/diagrams/layout8.xml" ContentType="application/vnd.openxmlformats-officedocument.drawingml.diagramLayout+xml"/>
  <Override PartName="/ppt/diagrams/data8.xml" ContentType="application/vnd.openxmlformats-officedocument.drawingml.diagramData+xml"/>
  <Override PartName="/ppt/diagrams/drawing8.xml" ContentType="application/vnd.ms-office.drawingml.diagramDrawing+xml"/>
  <Override PartName="/ppt/diagrams/colors8.xml" ContentType="application/vnd.openxmlformats-officedocument.drawingml.diagramColors+xml"/>
  <Override PartName="/ppt/diagrams/quickStyle8.xml" ContentType="application/vnd.openxmlformats-officedocument.drawingml.diagramStyle+xml"/>
  <Override PartName="/ppt/diagrams/layout9.xml" ContentType="application/vnd.openxmlformats-officedocument.drawingml.diagramLayout+xml"/>
  <Override PartName="/ppt/diagrams/data9.xml" ContentType="application/vnd.openxmlformats-officedocument.drawingml.diagramData+xml"/>
  <Override PartName="/ppt/diagrams/drawing9.xml" ContentType="application/vnd.ms-office.drawingml.diagramDrawing+xml"/>
  <Override PartName="/ppt/diagrams/colors9.xml" ContentType="application/vnd.openxmlformats-officedocument.drawingml.diagramColors+xml"/>
  <Override PartName="/ppt/diagrams/quickStyle9.xml" ContentType="application/vnd.openxmlformats-officedocument.drawingml.diagramStyle+xml"/>
  <Override PartName="/ppt/notesSlides/notesSlide4.xml" ContentType="application/vnd.openxmlformats-officedocument.presentationml.notesSlide+xml"/>
  <Override PartName="/ppt/slides/slide7.xml" ContentType="application/vnd.openxmlformats-officedocument.presentationml.slide+xml"/>
  <Override PartName="/ppt/diagrams/layout10.xml" ContentType="application/vnd.openxmlformats-officedocument.drawingml.diagramLayout+xml"/>
  <Override PartName="/ppt/diagrams/data10.xml" ContentType="application/vnd.openxmlformats-officedocument.drawingml.diagramData+xml"/>
  <Override PartName="/ppt/diagrams/drawing10.xml" ContentType="application/vnd.ms-office.drawingml.diagramDrawing+xml"/>
  <Override PartName="/ppt/diagrams/colors10.xml" ContentType="application/vnd.openxmlformats-officedocument.drawingml.diagramColors+xml"/>
  <Override PartName="/ppt/diagrams/quickStyle10.xml" ContentType="application/vnd.openxmlformats-officedocument.drawingml.diagramStyle+xml"/>
  <Override PartName="/ppt/diagrams/layout11.xml" ContentType="application/vnd.openxmlformats-officedocument.drawingml.diagramLayout+xml"/>
  <Override PartName="/ppt/diagrams/data11.xml" ContentType="application/vnd.openxmlformats-officedocument.drawingml.diagramData+xml"/>
  <Override PartName="/ppt/diagrams/drawing11.xml" ContentType="application/vnd.ms-office.drawingml.diagramDrawing+xml"/>
  <Override PartName="/ppt/diagrams/colors11.xml" ContentType="application/vnd.openxmlformats-officedocument.drawingml.diagramColors+xml"/>
  <Override PartName="/ppt/diagrams/quickStyle11.xml" ContentType="application/vnd.openxmlformats-officedocument.drawingml.diagramStyle+xml"/>
  <Override PartName="/ppt/notesSlides/notesSlide5.xml" ContentType="application/vnd.openxmlformats-officedocument.presentationml.notesSlide+xml"/>
  <Override PartName="/ppt/slides/slide8.xml" ContentType="application/vnd.openxmlformats-officedocument.presentationml.slide+xml"/>
  <Override PartName="/ppt/diagrams/layout12.xml" ContentType="application/vnd.openxmlformats-officedocument.drawingml.diagramLayout+xml"/>
  <Override PartName="/ppt/diagrams/data12.xml" ContentType="application/vnd.openxmlformats-officedocument.drawingml.diagramData+xml"/>
  <Override PartName="/ppt/diagrams/drawing12.xml" ContentType="application/vnd.ms-office.drawingml.diagramDrawing+xml"/>
  <Override PartName="/ppt/diagrams/colors12.xml" ContentType="application/vnd.openxmlformats-officedocument.drawingml.diagramColors+xml"/>
  <Override PartName="/ppt/diagrams/quickStyle12.xml" ContentType="application/vnd.openxmlformats-officedocument.drawingml.diagramStyle+xml"/>
  <Override PartName="/ppt/diagrams/layout13.xml" ContentType="application/vnd.openxmlformats-officedocument.drawingml.diagramLayout+xml"/>
  <Override PartName="/ppt/diagrams/data13.xml" ContentType="application/vnd.openxmlformats-officedocument.drawingml.diagramData+xml"/>
  <Override PartName="/ppt/diagrams/drawing13.xml" ContentType="application/vnd.ms-office.drawingml.diagramDrawing+xml"/>
  <Override PartName="/ppt/diagrams/colors13.xml" ContentType="application/vnd.openxmlformats-officedocument.drawingml.diagramColors+xml"/>
  <Override PartName="/ppt/diagrams/quickStyle13.xml" ContentType="application/vnd.openxmlformats-officedocument.drawingml.diagramStyle+xml"/>
  <Override PartName="/ppt/notesSlides/notesSlide6.xml" ContentType="application/vnd.openxmlformats-officedocument.presentationml.notesSlide+xml"/>
  <Override PartName="/ppt/slides/slide9.xml" ContentType="application/vnd.openxmlformats-officedocument.presentationml.slide+xml"/>
  <Override PartName="/ppt/diagrams/layout14.xml" ContentType="application/vnd.openxmlformats-officedocument.drawingml.diagramLayout+xml"/>
  <Override PartName="/ppt/diagrams/data14.xml" ContentType="application/vnd.openxmlformats-officedocument.drawingml.diagramData+xml"/>
  <Override PartName="/ppt/diagrams/drawing14.xml" ContentType="application/vnd.ms-office.drawingml.diagramDrawing+xml"/>
  <Override PartName="/ppt/diagrams/colors14.xml" ContentType="application/vnd.openxmlformats-officedocument.drawingml.diagramColors+xml"/>
  <Override PartName="/ppt/diagrams/quickStyle14.xml" ContentType="application/vnd.openxmlformats-officedocument.drawingml.diagramStyle+xml"/>
  <Override PartName="/ppt/diagrams/layout15.xml" ContentType="application/vnd.openxmlformats-officedocument.drawingml.diagramLayout+xml"/>
  <Override PartName="/ppt/diagrams/data15.xml" ContentType="application/vnd.openxmlformats-officedocument.drawingml.diagramData+xml"/>
  <Override PartName="/ppt/diagrams/drawing15.xml" ContentType="application/vnd.ms-office.drawingml.diagramDrawing+xml"/>
  <Override PartName="/ppt/diagrams/colors15.xml" ContentType="application/vnd.openxmlformats-officedocument.drawingml.diagramColors+xml"/>
  <Override PartName="/ppt/diagrams/quickStyle15.xml" ContentType="application/vnd.openxmlformats-officedocument.drawingml.diagramStyle+xml"/>
  <Override PartName="/ppt/notesSlides/notesSlide7.xml" ContentType="application/vnd.openxmlformats-officedocument.presentationml.notesSlide+xml"/>
  <Override PartName="/ppt/slides/slide10.xml" ContentType="application/vnd.openxmlformats-officedocument.presentationml.slide+xml"/>
  <Override PartName="/ppt/notesSlides/notesSlide8.xml" ContentType="application/vnd.openxmlformats-officedocument.presentationml.notes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48" r:id="rId1"/>
  </p:sldMasterIdLst>
  <p:notesMasterIdLst>
    <p:notesMasterId r:id="rId2"/>
  </p:notesMasterIdLst>
  <p:sldIdLst>
    <p:sldId id="257" r:id="rId3"/>
    <p:sldId id="258" r:id="rId4"/>
    <p:sldId id="259" r:id="rId5"/>
    <p:sldId id="260" r:id="rId6"/>
    <p:sldId id="261" r:id="rId7"/>
    <p:sldId id="262" r:id="rId8"/>
    <p:sldId id="263" r:id="rId9"/>
    <p:sldId id="264" r:id="rId10"/>
    <p:sldId id="265" r:id="rId11"/>
    <p:sldId id="266" r:id="rId12"/>
  </p:sldIdLst>
  <p:sldSz type="screen16x9" cy="6858000" cx="12192000"/>
  <p:notesSz cx="6858000" cy="9144000"/>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lastView="sldThumbnailView">
  <p:normalViewPr horzBarState="maximized">
    <p:restoredLeft sz="15000" autoAdjust="0"/>
    <p:restoredTop sz="94249" autoAdjust="0"/>
  </p:normalViewPr>
  <p:slideViewPr>
    <p:cSldViewPr snapToGrid="0">
      <p:cViewPr varScale="1">
        <p:scale>
          <a:sx n="74" d="100"/>
          <a:sy n="74" d="100"/>
        </p:scale>
        <p:origin x="576" y="60"/>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tableStyles" Target="tableStyles.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50412C-9A4A-4E76-96C8-851E2BA59D57}" type="doc">
      <dgm:prSet loTypeId="urn:microsoft.com/office/officeart/2005/8/layout/vProcess5" loCatId="process" qsTypeId="urn:microsoft.com/office/officeart/2005/8/quickstyle/simple1" qsCatId="simple" csTypeId="urn:microsoft.com/office/officeart/2005/8/colors/colorful4" csCatId="colorful" phldr="1"/>
      <dgm:spPr/>
      <dgm:t>
        <a:bodyPr/>
        <a:lstStyle/>
        <a:p>
          <a:endParaRPr lang="en-US"/>
        </a:p>
      </dgm:t>
    </dgm:pt>
    <dgm:pt modelId="{920FD810-9D4E-4E6D-8931-E6307F00EA7E}">
      <dgm:prSet/>
      <dgm:spPr/>
      <dgm:t>
        <a:bodyPr/>
        <a:lstStyle/>
        <a:p>
          <a:pPr rtl="0"/>
          <a:r>
            <a:rPr lang="en-GB" b="1" dirty="0"/>
            <a:t>The role and importance of</a:t>
          </a:r>
          <a:endParaRPr lang="en-GB" dirty="0"/>
        </a:p>
        <a:p>
          <a:r>
            <a:rPr lang="en-GB" b="1" dirty="0"/>
            <a:t>quality service, hospitality,</a:t>
          </a:r>
          <a:endParaRPr lang="en-GB" dirty="0"/>
        </a:p>
        <a:p>
          <a:r>
            <a:rPr lang="en-GB" b="1" dirty="0"/>
            <a:t>and guest services within</a:t>
          </a:r>
          <a:endParaRPr lang="en-GB" dirty="0"/>
        </a:p>
        <a:p>
          <a:r>
            <a:rPr lang="en-GB" b="1" dirty="0"/>
            <a:t>the hotel Industry</a:t>
          </a:r>
          <a:endParaRPr lang="en-US" dirty="0"/>
        </a:p>
      </dgm:t>
    </dgm:pt>
    <dgm:pt modelId="{AB939C93-FC37-4352-A553-6675D83D295C}" type="parTrans" cxnId="{1AA1B449-FDBC-4E0F-A211-AA0C15259242}">
      <dgm:prSet/>
      <dgm:spPr/>
      <dgm:t>
        <a:bodyPr/>
        <a:lstStyle/>
        <a:p>
          <a:endParaRPr lang="en-US"/>
        </a:p>
      </dgm:t>
    </dgm:pt>
    <dgm:pt modelId="{FCA77458-5921-4EF0-80BD-F16354AFFE6F}" type="sibTrans" cxnId="{1AA1B449-FDBC-4E0F-A211-AA0C15259242}">
      <dgm:prSet/>
      <dgm:spPr/>
      <dgm:t>
        <a:bodyPr/>
        <a:lstStyle/>
        <a:p>
          <a:endParaRPr lang="en-US"/>
        </a:p>
      </dgm:t>
    </dgm:pt>
    <dgm:pt modelId="{405F70A8-CA65-443A-98F1-8ADB8F959C93}" type="pres">
      <dgm:prSet presAssocID="{4350412C-9A4A-4E76-96C8-851E2BA59D57}" presName="outerComposite" presStyleCnt="0">
        <dgm:presLayoutVars>
          <dgm:chMax val="5"/>
          <dgm:dir/>
          <dgm:resizeHandles val="exact"/>
        </dgm:presLayoutVars>
      </dgm:prSet>
      <dgm:spPr/>
      <dgm:t>
        <a:bodyPr/>
        <a:lstStyle/>
        <a:p>
          <a:endParaRPr lang="en-GB"/>
        </a:p>
      </dgm:t>
    </dgm:pt>
    <dgm:pt modelId="{CF24F7D6-EC71-45F7-8E74-3C8D506EF3DF}" type="pres">
      <dgm:prSet presAssocID="{4350412C-9A4A-4E76-96C8-851E2BA59D57}" presName="dummyMaxCanvas" presStyleCnt="0">
        <dgm:presLayoutVars/>
      </dgm:prSet>
      <dgm:spPr/>
    </dgm:pt>
    <dgm:pt modelId="{D799C78B-B5F5-4FCC-BB76-E801FCA4F4F2}" type="pres">
      <dgm:prSet presAssocID="{4350412C-9A4A-4E76-96C8-851E2BA59D57}" presName="OneNode_1" presStyleLbl="node1" presStyleIdx="0" presStyleCnt="1">
        <dgm:presLayoutVars>
          <dgm:bulletEnabled val="1"/>
        </dgm:presLayoutVars>
      </dgm:prSet>
      <dgm:spPr/>
      <dgm:t>
        <a:bodyPr/>
        <a:lstStyle/>
        <a:p>
          <a:endParaRPr lang="en-GB"/>
        </a:p>
      </dgm:t>
    </dgm:pt>
  </dgm:ptLst>
  <dgm:cxnLst>
    <dgm:cxn modelId="{1AA1B449-FDBC-4E0F-A211-AA0C15259242}" srcId="{4350412C-9A4A-4E76-96C8-851E2BA59D57}" destId="{920FD810-9D4E-4E6D-8931-E6307F00EA7E}" srcOrd="0" destOrd="0" parTransId="{AB939C93-FC37-4352-A553-6675D83D295C}" sibTransId="{FCA77458-5921-4EF0-80BD-F16354AFFE6F}"/>
    <dgm:cxn modelId="{D48D0781-F6B0-42B0-BA84-360762EEDDDB}" type="presOf" srcId="{920FD810-9D4E-4E6D-8931-E6307F00EA7E}" destId="{D799C78B-B5F5-4FCC-BB76-E801FCA4F4F2}" srcOrd="0" destOrd="0" presId="urn:microsoft.com/office/officeart/2005/8/layout/vProcess5"/>
    <dgm:cxn modelId="{2CA2AFC9-2E04-43EA-BF03-81EDD703E671}" type="presOf" srcId="{4350412C-9A4A-4E76-96C8-851E2BA59D57}" destId="{405F70A8-CA65-443A-98F1-8ADB8F959C93}" srcOrd="0" destOrd="0" presId="urn:microsoft.com/office/officeart/2005/8/layout/vProcess5"/>
    <dgm:cxn modelId="{76757EFD-3BA4-4974-9EDE-5F679E81E620}" type="presParOf" srcId="{405F70A8-CA65-443A-98F1-8ADB8F959C93}" destId="{CF24F7D6-EC71-45F7-8E74-3C8D506EF3DF}" srcOrd="0" destOrd="0" presId="urn:microsoft.com/office/officeart/2005/8/layout/vProcess5"/>
    <dgm:cxn modelId="{3DD902F7-99B0-42F5-98C9-A539CC1EBF6E}" type="presParOf" srcId="{405F70A8-CA65-443A-98F1-8ADB8F959C93}" destId="{D799C78B-B5F5-4FCC-BB76-E801FCA4F4F2}" srcOrd="1" destOrd="0" presId="urn:microsoft.com/office/officeart/2005/8/layout/vProcess5"/>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4936E4-D2C4-42A5-949A-DF58A212AE70}"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US"/>
        </a:p>
      </dgm:t>
    </dgm:pt>
    <dgm:pt modelId="{36F02266-F919-42FE-8D67-6847D4299CA1}">
      <dgm:prSet/>
      <dgm:spPr/>
      <dgm:t>
        <a:bodyPr/>
        <a:lstStyle/>
        <a:p>
          <a:pPr rtl="0"/>
          <a:r>
            <a:rPr lang="en-US" b="1" i="0"/>
            <a:t>Content table</a:t>
          </a:r>
          <a:endParaRPr lang="en-US"/>
        </a:p>
      </dgm:t>
    </dgm:pt>
    <dgm:pt modelId="{826BEF32-D397-4E49-A022-40A9E1A86FCA}" type="parTrans" cxnId="{8DE5ADEA-D338-43DD-B430-F6F1976C6C69}">
      <dgm:prSet/>
      <dgm:spPr/>
      <dgm:t>
        <a:bodyPr/>
        <a:lstStyle/>
        <a:p>
          <a:endParaRPr lang="en-US"/>
        </a:p>
      </dgm:t>
    </dgm:pt>
    <dgm:pt modelId="{1BB9375A-F347-49EC-9088-5BFD44B18108}" type="sibTrans" cxnId="{8DE5ADEA-D338-43DD-B430-F6F1976C6C69}">
      <dgm:prSet/>
      <dgm:spPr/>
      <dgm:t>
        <a:bodyPr/>
        <a:lstStyle/>
        <a:p>
          <a:endParaRPr lang="en-US"/>
        </a:p>
      </dgm:t>
    </dgm:pt>
    <dgm:pt modelId="{722C2D03-C20A-4488-8BFE-C98780E8AECA}" type="pres">
      <dgm:prSet presAssocID="{6D4936E4-D2C4-42A5-949A-DF58A212AE70}" presName="linear" presStyleCnt="0">
        <dgm:presLayoutVars>
          <dgm:animLvl val="lvl"/>
          <dgm:resizeHandles val="exact"/>
        </dgm:presLayoutVars>
      </dgm:prSet>
      <dgm:spPr/>
      <dgm:t>
        <a:bodyPr/>
        <a:lstStyle/>
        <a:p>
          <a:endParaRPr lang="en-GB"/>
        </a:p>
      </dgm:t>
    </dgm:pt>
    <dgm:pt modelId="{596CD084-37CC-488B-B526-D53D2269744C}" type="pres">
      <dgm:prSet presAssocID="{36F02266-F919-42FE-8D67-6847D4299CA1}" presName="parentText" presStyleLbl="node1" presStyleIdx="0" presStyleCnt="1">
        <dgm:presLayoutVars>
          <dgm:chMax val="0"/>
          <dgm:bulletEnabled val="1"/>
        </dgm:presLayoutVars>
      </dgm:prSet>
      <dgm:spPr/>
      <dgm:t>
        <a:bodyPr/>
        <a:lstStyle/>
        <a:p>
          <a:endParaRPr lang="en-GB"/>
        </a:p>
      </dgm:t>
    </dgm:pt>
  </dgm:ptLst>
  <dgm:cxnLst>
    <dgm:cxn modelId="{BA4BDD8C-C6E7-4654-87B2-03574B6FCA38}" type="presOf" srcId="{6D4936E4-D2C4-42A5-949A-DF58A212AE70}" destId="{722C2D03-C20A-4488-8BFE-C98780E8AECA}" srcOrd="0" destOrd="0" presId="urn:microsoft.com/office/officeart/2005/8/layout/vList2"/>
    <dgm:cxn modelId="{C4CC2DFA-89C2-4359-B12D-D53E22C6A44E}" type="presOf" srcId="{36F02266-F919-42FE-8D67-6847D4299CA1}" destId="{596CD084-37CC-488B-B526-D53D2269744C}" srcOrd="0" destOrd="0" presId="urn:microsoft.com/office/officeart/2005/8/layout/vList2"/>
    <dgm:cxn modelId="{8DE5ADEA-D338-43DD-B430-F6F1976C6C69}" srcId="{6D4936E4-D2C4-42A5-949A-DF58A212AE70}" destId="{36F02266-F919-42FE-8D67-6847D4299CA1}" srcOrd="0" destOrd="0" parTransId="{826BEF32-D397-4E49-A022-40A9E1A86FCA}" sibTransId="{1BB9375A-F347-49EC-9088-5BFD44B18108}"/>
    <dgm:cxn modelId="{D1D450A3-BFF0-4854-BDD1-02C2554BC77B}" type="presParOf" srcId="{722C2D03-C20A-4488-8BFE-C98780E8AECA}" destId="{596CD084-37CC-488B-B526-D53D2269744C}" srcOrd="0" destOrd="0" presId="urn:microsoft.com/office/officeart/2005/8/layout/vList2"/>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7EC8B0-D152-45B9-90F2-D753005BD39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FAD6AC1-9962-4E8E-B5EC-B816806F2FD5}">
      <dgm:prSet/>
      <dgm:spPr/>
      <dgm:t>
        <a:bodyPr/>
        <a:lstStyle/>
        <a:p>
          <a:r>
            <a:rPr lang="en-US" b="0" i="0"/>
            <a:t>Introduction</a:t>
          </a:r>
          <a:endParaRPr lang="en-US"/>
        </a:p>
      </dgm:t>
    </dgm:pt>
    <dgm:pt modelId="{F89811D4-B2EA-4C4C-A986-300BDFFCF86C}" type="parTrans" cxnId="{910E6ECD-4DFD-4292-AD32-A4E1316657B5}">
      <dgm:prSet/>
      <dgm:spPr/>
      <dgm:t>
        <a:bodyPr/>
        <a:lstStyle/>
        <a:p>
          <a:endParaRPr lang="en-US"/>
        </a:p>
      </dgm:t>
    </dgm:pt>
    <dgm:pt modelId="{A6A8A7B7-3559-425D-B64D-02067DC46765}" type="sibTrans" cxnId="{910E6ECD-4DFD-4292-AD32-A4E1316657B5}">
      <dgm:prSet/>
      <dgm:spPr/>
      <dgm:t>
        <a:bodyPr/>
        <a:lstStyle/>
        <a:p>
          <a:endParaRPr lang="en-US"/>
        </a:p>
      </dgm:t>
    </dgm:pt>
    <dgm:pt modelId="{80395FD1-A7C4-4F00-9EA7-0B77DF3145D4}">
      <dgm:prSet/>
      <dgm:spPr/>
      <dgm:t>
        <a:bodyPr/>
        <a:lstStyle/>
        <a:p>
          <a:r>
            <a:rPr lang="en-US" b="0" i="0"/>
            <a:t>Main Consumers</a:t>
          </a:r>
          <a:endParaRPr lang="en-US"/>
        </a:p>
      </dgm:t>
    </dgm:pt>
    <dgm:pt modelId="{7FCF6EBB-BCF5-4900-A0A9-E55C5492D8A0}" type="parTrans" cxnId="{2FFFA329-8E6E-40CB-A165-A53F59FB7C88}">
      <dgm:prSet/>
      <dgm:spPr/>
      <dgm:t>
        <a:bodyPr/>
        <a:lstStyle/>
        <a:p>
          <a:endParaRPr lang="en-US"/>
        </a:p>
      </dgm:t>
    </dgm:pt>
    <dgm:pt modelId="{6EEDD719-BA7D-4ACA-B60C-533BA6941461}" type="sibTrans" cxnId="{2FFFA329-8E6E-40CB-A165-A53F59FB7C88}">
      <dgm:prSet/>
      <dgm:spPr/>
      <dgm:t>
        <a:bodyPr/>
        <a:lstStyle/>
        <a:p>
          <a:endParaRPr lang="en-US"/>
        </a:p>
      </dgm:t>
    </dgm:pt>
    <dgm:pt modelId="{0136697D-1D7A-4B52-9E85-D2C4BC791999}">
      <dgm:prSet/>
      <dgm:spPr/>
      <dgm:t>
        <a:bodyPr/>
        <a:lstStyle/>
        <a:p>
          <a:r>
            <a:rPr lang="en-US" b="0" i="0"/>
            <a:t>Nature, Scope and Role of guest services and facilities</a:t>
          </a:r>
          <a:endParaRPr lang="en-US"/>
        </a:p>
      </dgm:t>
    </dgm:pt>
    <dgm:pt modelId="{00FBDC43-D206-4A4E-A31C-981D71362E8E}" type="parTrans" cxnId="{61F566FD-50D7-426D-8EC5-5E167C333194}">
      <dgm:prSet/>
      <dgm:spPr/>
      <dgm:t>
        <a:bodyPr/>
        <a:lstStyle/>
        <a:p>
          <a:endParaRPr lang="en-US"/>
        </a:p>
      </dgm:t>
    </dgm:pt>
    <dgm:pt modelId="{39FE7255-1EAF-4BEB-ABB5-258506D7CECF}" type="sibTrans" cxnId="{61F566FD-50D7-426D-8EC5-5E167C333194}">
      <dgm:prSet/>
      <dgm:spPr/>
      <dgm:t>
        <a:bodyPr/>
        <a:lstStyle/>
        <a:p>
          <a:endParaRPr lang="en-US"/>
        </a:p>
      </dgm:t>
    </dgm:pt>
    <dgm:pt modelId="{F4886B7E-6E80-4C6B-9FF6-009C55273BDC}">
      <dgm:prSet/>
      <dgm:spPr/>
      <dgm:t>
        <a:bodyPr/>
        <a:lstStyle/>
        <a:p>
          <a:r>
            <a:rPr lang="en-US" b="0" i="0"/>
            <a:t>Role and Function of guest services</a:t>
          </a:r>
          <a:endParaRPr lang="en-US"/>
        </a:p>
      </dgm:t>
    </dgm:pt>
    <dgm:pt modelId="{80E8902B-5908-458B-8833-0E0D1B6D42DC}" type="parTrans" cxnId="{1341071D-60A3-4742-9412-4ED1F0321D44}">
      <dgm:prSet/>
      <dgm:spPr/>
      <dgm:t>
        <a:bodyPr/>
        <a:lstStyle/>
        <a:p>
          <a:endParaRPr lang="en-US"/>
        </a:p>
      </dgm:t>
    </dgm:pt>
    <dgm:pt modelId="{4F249072-7747-408D-8BE6-745ADB0E4D01}" type="sibTrans" cxnId="{1341071D-60A3-4742-9412-4ED1F0321D44}">
      <dgm:prSet/>
      <dgm:spPr/>
      <dgm:t>
        <a:bodyPr/>
        <a:lstStyle/>
        <a:p>
          <a:endParaRPr lang="en-US"/>
        </a:p>
      </dgm:t>
    </dgm:pt>
    <dgm:pt modelId="{5040E39B-84A5-4728-8B95-63ABECC7BBC4}">
      <dgm:prSet/>
      <dgm:spPr/>
      <dgm:t>
        <a:bodyPr/>
        <a:lstStyle/>
        <a:p>
          <a:r>
            <a:rPr lang="en-US" b="0" i="0"/>
            <a:t>Importance of Hospitality and meet/exceed Guest expectations</a:t>
          </a:r>
          <a:endParaRPr lang="en-US"/>
        </a:p>
      </dgm:t>
    </dgm:pt>
    <dgm:pt modelId="{CACF4F0C-47DC-48D6-959B-E1076B5FF108}" type="parTrans" cxnId="{071ED39A-9F2A-4084-B288-49912A0CBAB0}">
      <dgm:prSet/>
      <dgm:spPr/>
      <dgm:t>
        <a:bodyPr/>
        <a:lstStyle/>
        <a:p>
          <a:endParaRPr lang="en-US"/>
        </a:p>
      </dgm:t>
    </dgm:pt>
    <dgm:pt modelId="{397E9AB3-4696-4A02-9257-7AC3205465E0}" type="sibTrans" cxnId="{071ED39A-9F2A-4084-B288-49912A0CBAB0}">
      <dgm:prSet/>
      <dgm:spPr/>
      <dgm:t>
        <a:bodyPr/>
        <a:lstStyle/>
        <a:p>
          <a:endParaRPr lang="en-US"/>
        </a:p>
      </dgm:t>
    </dgm:pt>
    <dgm:pt modelId="{C5DAAC59-E9E0-4BB3-A0D2-1738B0098983}">
      <dgm:prSet/>
      <dgm:spPr/>
      <dgm:t>
        <a:bodyPr/>
        <a:lstStyle/>
        <a:p>
          <a:r>
            <a:rPr lang="en-US" b="0" i="0"/>
            <a:t>Summary</a:t>
          </a:r>
          <a:endParaRPr lang="en-US"/>
        </a:p>
      </dgm:t>
    </dgm:pt>
    <dgm:pt modelId="{BEC6DB49-2075-4318-A275-9AF97DA1978D}" type="parTrans" cxnId="{3ED86233-B9C4-4CC5-8A88-EA616F8BDB07}">
      <dgm:prSet/>
      <dgm:spPr/>
      <dgm:t>
        <a:bodyPr/>
        <a:lstStyle/>
        <a:p>
          <a:endParaRPr lang="en-US"/>
        </a:p>
      </dgm:t>
    </dgm:pt>
    <dgm:pt modelId="{BF2B1724-8115-432F-9663-EC7D993F0B56}" type="sibTrans" cxnId="{3ED86233-B9C4-4CC5-8A88-EA616F8BDB07}">
      <dgm:prSet/>
      <dgm:spPr/>
      <dgm:t>
        <a:bodyPr/>
        <a:lstStyle/>
        <a:p>
          <a:endParaRPr lang="en-US"/>
        </a:p>
      </dgm:t>
    </dgm:pt>
    <dgm:pt modelId="{7BD550EF-0C24-4D11-B57E-E4A8BF87F371}">
      <dgm:prSet/>
      <dgm:spPr/>
      <dgm:t>
        <a:bodyPr/>
        <a:lstStyle/>
        <a:p>
          <a:r>
            <a:rPr lang="en-US" b="0" i="0"/>
            <a:t>References</a:t>
          </a:r>
          <a:endParaRPr lang="en-US"/>
        </a:p>
      </dgm:t>
    </dgm:pt>
    <dgm:pt modelId="{BDCDE54D-152E-48BD-9CE8-45990358460D}" type="parTrans" cxnId="{2BED069E-DCD5-46AF-B669-49EC6338ECCF}">
      <dgm:prSet/>
      <dgm:spPr/>
      <dgm:t>
        <a:bodyPr/>
        <a:lstStyle/>
        <a:p>
          <a:endParaRPr lang="en-US"/>
        </a:p>
      </dgm:t>
    </dgm:pt>
    <dgm:pt modelId="{76D2B1F1-5701-43FE-8C7B-EFA4D8BCCC97}" type="sibTrans" cxnId="{2BED069E-DCD5-46AF-B669-49EC6338ECCF}">
      <dgm:prSet/>
      <dgm:spPr/>
      <dgm:t>
        <a:bodyPr/>
        <a:lstStyle/>
        <a:p>
          <a:endParaRPr lang="en-US"/>
        </a:p>
      </dgm:t>
    </dgm:pt>
    <dgm:pt modelId="{E6B98DE6-6BCD-4699-8850-5BA4604F4766}" type="pres">
      <dgm:prSet presAssocID="{EF7EC8B0-D152-45B9-90F2-D753005BD397}" presName="vert0" presStyleCnt="0">
        <dgm:presLayoutVars>
          <dgm:dir/>
          <dgm:animOne val="branch"/>
          <dgm:animLvl val="lvl"/>
        </dgm:presLayoutVars>
      </dgm:prSet>
      <dgm:spPr/>
      <dgm:t>
        <a:bodyPr/>
        <a:lstStyle/>
        <a:p>
          <a:endParaRPr lang="en-GB"/>
        </a:p>
      </dgm:t>
    </dgm:pt>
    <dgm:pt modelId="{BB2A7BC2-10A8-4FA4-BA5A-F7FA1CDBEDE3}" type="pres">
      <dgm:prSet presAssocID="{CFAD6AC1-9962-4E8E-B5EC-B816806F2FD5}" presName="thickLine" presStyleLbl="alignNode1" presStyleIdx="0" presStyleCnt="7"/>
      <dgm:spPr/>
    </dgm:pt>
    <dgm:pt modelId="{CC30A825-F19C-4F93-B2C2-6C127A46C837}" type="pres">
      <dgm:prSet presAssocID="{CFAD6AC1-9962-4E8E-B5EC-B816806F2FD5}" presName="horz1" presStyleCnt="0"/>
      <dgm:spPr/>
    </dgm:pt>
    <dgm:pt modelId="{ADC6F01A-441B-4A24-BA21-CE2F363323A1}" type="pres">
      <dgm:prSet presAssocID="{CFAD6AC1-9962-4E8E-B5EC-B816806F2FD5}" presName="tx1" presStyleLbl="revTx" presStyleIdx="0" presStyleCnt="7"/>
      <dgm:spPr/>
      <dgm:t>
        <a:bodyPr/>
        <a:lstStyle/>
        <a:p>
          <a:endParaRPr lang="en-GB"/>
        </a:p>
      </dgm:t>
    </dgm:pt>
    <dgm:pt modelId="{CB6A04D2-B729-4F97-B3DA-5113229B87A4}" type="pres">
      <dgm:prSet presAssocID="{CFAD6AC1-9962-4E8E-B5EC-B816806F2FD5}" presName="vert1" presStyleCnt="0"/>
      <dgm:spPr/>
    </dgm:pt>
    <dgm:pt modelId="{CC26B59C-A302-4A54-94B1-9283A69C1AC5}" type="pres">
      <dgm:prSet presAssocID="{80395FD1-A7C4-4F00-9EA7-0B77DF3145D4}" presName="thickLine" presStyleLbl="alignNode1" presStyleIdx="1" presStyleCnt="7"/>
      <dgm:spPr/>
    </dgm:pt>
    <dgm:pt modelId="{FD489A99-E078-44C1-A756-27194EFF8FFE}" type="pres">
      <dgm:prSet presAssocID="{80395FD1-A7C4-4F00-9EA7-0B77DF3145D4}" presName="horz1" presStyleCnt="0"/>
      <dgm:spPr/>
    </dgm:pt>
    <dgm:pt modelId="{5F02E6C4-FEB8-4511-BFD0-A632B4F66CF4}" type="pres">
      <dgm:prSet presAssocID="{80395FD1-A7C4-4F00-9EA7-0B77DF3145D4}" presName="tx1" presStyleLbl="revTx" presStyleIdx="1" presStyleCnt="7"/>
      <dgm:spPr/>
      <dgm:t>
        <a:bodyPr/>
        <a:lstStyle/>
        <a:p>
          <a:endParaRPr lang="en-GB"/>
        </a:p>
      </dgm:t>
    </dgm:pt>
    <dgm:pt modelId="{6E8B758C-43E5-48B0-996F-07FD30CB5173}" type="pres">
      <dgm:prSet presAssocID="{80395FD1-A7C4-4F00-9EA7-0B77DF3145D4}" presName="vert1" presStyleCnt="0"/>
      <dgm:spPr/>
    </dgm:pt>
    <dgm:pt modelId="{8AAB1EFB-30A5-41ED-8F9A-BD1943692750}" type="pres">
      <dgm:prSet presAssocID="{0136697D-1D7A-4B52-9E85-D2C4BC791999}" presName="thickLine" presStyleLbl="alignNode1" presStyleIdx="2" presStyleCnt="7"/>
      <dgm:spPr/>
    </dgm:pt>
    <dgm:pt modelId="{8E1EF1FB-83C9-40D8-8973-21CA170CC4C4}" type="pres">
      <dgm:prSet presAssocID="{0136697D-1D7A-4B52-9E85-D2C4BC791999}" presName="horz1" presStyleCnt="0"/>
      <dgm:spPr/>
    </dgm:pt>
    <dgm:pt modelId="{A4C82ECF-ABB3-4258-85E3-B28860DB8758}" type="pres">
      <dgm:prSet presAssocID="{0136697D-1D7A-4B52-9E85-D2C4BC791999}" presName="tx1" presStyleLbl="revTx" presStyleIdx="2" presStyleCnt="7"/>
      <dgm:spPr/>
      <dgm:t>
        <a:bodyPr/>
        <a:lstStyle/>
        <a:p>
          <a:endParaRPr lang="en-GB"/>
        </a:p>
      </dgm:t>
    </dgm:pt>
    <dgm:pt modelId="{9DB1F59F-FCB3-41D0-B18C-2D1893B98134}" type="pres">
      <dgm:prSet presAssocID="{0136697D-1D7A-4B52-9E85-D2C4BC791999}" presName="vert1" presStyleCnt="0"/>
      <dgm:spPr/>
    </dgm:pt>
    <dgm:pt modelId="{652D24C0-BF86-4BA6-98D5-7947535CFD19}" type="pres">
      <dgm:prSet presAssocID="{F4886B7E-6E80-4C6B-9FF6-009C55273BDC}" presName="thickLine" presStyleLbl="alignNode1" presStyleIdx="3" presStyleCnt="7"/>
      <dgm:spPr/>
    </dgm:pt>
    <dgm:pt modelId="{EFA2FC17-E3D1-4562-B175-80B63C69770D}" type="pres">
      <dgm:prSet presAssocID="{F4886B7E-6E80-4C6B-9FF6-009C55273BDC}" presName="horz1" presStyleCnt="0"/>
      <dgm:spPr/>
    </dgm:pt>
    <dgm:pt modelId="{FE262C95-F76C-4E0D-940C-67C7BE385DF4}" type="pres">
      <dgm:prSet presAssocID="{F4886B7E-6E80-4C6B-9FF6-009C55273BDC}" presName="tx1" presStyleLbl="revTx" presStyleIdx="3" presStyleCnt="7"/>
      <dgm:spPr/>
      <dgm:t>
        <a:bodyPr/>
        <a:lstStyle/>
        <a:p>
          <a:endParaRPr lang="en-GB"/>
        </a:p>
      </dgm:t>
    </dgm:pt>
    <dgm:pt modelId="{C30E4005-AFC9-4B8A-B13E-2EF8EF0453E8}" type="pres">
      <dgm:prSet presAssocID="{F4886B7E-6E80-4C6B-9FF6-009C55273BDC}" presName="vert1" presStyleCnt="0"/>
      <dgm:spPr/>
    </dgm:pt>
    <dgm:pt modelId="{C41DD7E8-C836-4325-A06F-82DCA2B741B1}" type="pres">
      <dgm:prSet presAssocID="{5040E39B-84A5-4728-8B95-63ABECC7BBC4}" presName="thickLine" presStyleLbl="alignNode1" presStyleIdx="4" presStyleCnt="7"/>
      <dgm:spPr/>
    </dgm:pt>
    <dgm:pt modelId="{E81418ED-B1D8-4CE2-BAD2-D8CA1A6B63B8}" type="pres">
      <dgm:prSet presAssocID="{5040E39B-84A5-4728-8B95-63ABECC7BBC4}" presName="horz1" presStyleCnt="0"/>
      <dgm:spPr/>
    </dgm:pt>
    <dgm:pt modelId="{15EB86CA-3684-48E6-9EC1-0DF7FC70D78D}" type="pres">
      <dgm:prSet presAssocID="{5040E39B-84A5-4728-8B95-63ABECC7BBC4}" presName="tx1" presStyleLbl="revTx" presStyleIdx="4" presStyleCnt="7"/>
      <dgm:spPr/>
      <dgm:t>
        <a:bodyPr/>
        <a:lstStyle/>
        <a:p>
          <a:endParaRPr lang="en-GB"/>
        </a:p>
      </dgm:t>
    </dgm:pt>
    <dgm:pt modelId="{75E08A6F-9A98-4B74-93FD-7ADB20508B6F}" type="pres">
      <dgm:prSet presAssocID="{5040E39B-84A5-4728-8B95-63ABECC7BBC4}" presName="vert1" presStyleCnt="0"/>
      <dgm:spPr/>
    </dgm:pt>
    <dgm:pt modelId="{54E5F083-DF05-4C62-BF40-08A343DF9C48}" type="pres">
      <dgm:prSet presAssocID="{C5DAAC59-E9E0-4BB3-A0D2-1738B0098983}" presName="thickLine" presStyleLbl="alignNode1" presStyleIdx="5" presStyleCnt="7"/>
      <dgm:spPr/>
    </dgm:pt>
    <dgm:pt modelId="{F57F68EB-C2A7-4910-AE7A-1573AACB2E14}" type="pres">
      <dgm:prSet presAssocID="{C5DAAC59-E9E0-4BB3-A0D2-1738B0098983}" presName="horz1" presStyleCnt="0"/>
      <dgm:spPr/>
    </dgm:pt>
    <dgm:pt modelId="{F1304BC3-5F9F-432C-B066-CF0F44042A10}" type="pres">
      <dgm:prSet presAssocID="{C5DAAC59-E9E0-4BB3-A0D2-1738B0098983}" presName="tx1" presStyleLbl="revTx" presStyleIdx="5" presStyleCnt="7"/>
      <dgm:spPr/>
      <dgm:t>
        <a:bodyPr/>
        <a:lstStyle/>
        <a:p>
          <a:endParaRPr lang="en-GB"/>
        </a:p>
      </dgm:t>
    </dgm:pt>
    <dgm:pt modelId="{ECDD989E-D8E2-4C70-8CF0-E7F92E562555}" type="pres">
      <dgm:prSet presAssocID="{C5DAAC59-E9E0-4BB3-A0D2-1738B0098983}" presName="vert1" presStyleCnt="0"/>
      <dgm:spPr/>
    </dgm:pt>
    <dgm:pt modelId="{F8B33649-3BC2-4004-BA3F-21847D7AD93F}" type="pres">
      <dgm:prSet presAssocID="{7BD550EF-0C24-4D11-B57E-E4A8BF87F371}" presName="thickLine" presStyleLbl="alignNode1" presStyleIdx="6" presStyleCnt="7"/>
      <dgm:spPr/>
    </dgm:pt>
    <dgm:pt modelId="{6C3BA862-7C42-4DFF-9AA6-3CAFB2B29EEC}" type="pres">
      <dgm:prSet presAssocID="{7BD550EF-0C24-4D11-B57E-E4A8BF87F371}" presName="horz1" presStyleCnt="0"/>
      <dgm:spPr/>
    </dgm:pt>
    <dgm:pt modelId="{17A19C01-0508-45CF-AD1F-CCA184533A39}" type="pres">
      <dgm:prSet presAssocID="{7BD550EF-0C24-4D11-B57E-E4A8BF87F371}" presName="tx1" presStyleLbl="revTx" presStyleIdx="6" presStyleCnt="7"/>
      <dgm:spPr/>
      <dgm:t>
        <a:bodyPr/>
        <a:lstStyle/>
        <a:p>
          <a:endParaRPr lang="en-GB"/>
        </a:p>
      </dgm:t>
    </dgm:pt>
    <dgm:pt modelId="{D75E01FC-A9E0-4F9A-96F1-3FCCF1A7F0F4}" type="pres">
      <dgm:prSet presAssocID="{7BD550EF-0C24-4D11-B57E-E4A8BF87F371}" presName="vert1" presStyleCnt="0"/>
      <dgm:spPr/>
    </dgm:pt>
  </dgm:ptLst>
  <dgm:cxnLst>
    <dgm:cxn modelId="{CC8B90F7-DBE5-4674-93F0-7241AD3E7EED}" type="presOf" srcId="{80395FD1-A7C4-4F00-9EA7-0B77DF3145D4}" destId="{5F02E6C4-FEB8-4511-BFD0-A632B4F66CF4}" srcOrd="0" destOrd="0" presId="urn:microsoft.com/office/officeart/2008/layout/LinedList"/>
    <dgm:cxn modelId="{46A92404-A6AA-4A9B-9372-1F355732DEF9}" type="presOf" srcId="{F4886B7E-6E80-4C6B-9FF6-009C55273BDC}" destId="{FE262C95-F76C-4E0D-940C-67C7BE385DF4}" srcOrd="0" destOrd="0" presId="urn:microsoft.com/office/officeart/2008/layout/LinedList"/>
    <dgm:cxn modelId="{3ED86233-B9C4-4CC5-8A88-EA616F8BDB07}" srcId="{EF7EC8B0-D152-45B9-90F2-D753005BD397}" destId="{C5DAAC59-E9E0-4BB3-A0D2-1738B0098983}" srcOrd="5" destOrd="0" parTransId="{BEC6DB49-2075-4318-A275-9AF97DA1978D}" sibTransId="{BF2B1724-8115-432F-9663-EC7D993F0B56}"/>
    <dgm:cxn modelId="{06B65B47-A235-4CBA-9BC8-5AE2A2231969}" type="presOf" srcId="{7BD550EF-0C24-4D11-B57E-E4A8BF87F371}" destId="{17A19C01-0508-45CF-AD1F-CCA184533A39}" srcOrd="0" destOrd="0" presId="urn:microsoft.com/office/officeart/2008/layout/LinedList"/>
    <dgm:cxn modelId="{071ED39A-9F2A-4084-B288-49912A0CBAB0}" srcId="{EF7EC8B0-D152-45B9-90F2-D753005BD397}" destId="{5040E39B-84A5-4728-8B95-63ABECC7BBC4}" srcOrd="4" destOrd="0" parTransId="{CACF4F0C-47DC-48D6-959B-E1076B5FF108}" sibTransId="{397E9AB3-4696-4A02-9257-7AC3205465E0}"/>
    <dgm:cxn modelId="{2FFFA329-8E6E-40CB-A165-A53F59FB7C88}" srcId="{EF7EC8B0-D152-45B9-90F2-D753005BD397}" destId="{80395FD1-A7C4-4F00-9EA7-0B77DF3145D4}" srcOrd="1" destOrd="0" parTransId="{7FCF6EBB-BCF5-4900-A0A9-E55C5492D8A0}" sibTransId="{6EEDD719-BA7D-4ACA-B60C-533BA6941461}"/>
    <dgm:cxn modelId="{2BED069E-DCD5-46AF-B669-49EC6338ECCF}" srcId="{EF7EC8B0-D152-45B9-90F2-D753005BD397}" destId="{7BD550EF-0C24-4D11-B57E-E4A8BF87F371}" srcOrd="6" destOrd="0" parTransId="{BDCDE54D-152E-48BD-9CE8-45990358460D}" sibTransId="{76D2B1F1-5701-43FE-8C7B-EFA4D8BCCC97}"/>
    <dgm:cxn modelId="{BBEB2C72-A399-4316-83AD-1908E113523E}" type="presOf" srcId="{EF7EC8B0-D152-45B9-90F2-D753005BD397}" destId="{E6B98DE6-6BCD-4699-8850-5BA4604F4766}" srcOrd="0" destOrd="0" presId="urn:microsoft.com/office/officeart/2008/layout/LinedList"/>
    <dgm:cxn modelId="{B2E008BF-5F11-48A3-8887-188C2DACBF25}" type="presOf" srcId="{CFAD6AC1-9962-4E8E-B5EC-B816806F2FD5}" destId="{ADC6F01A-441B-4A24-BA21-CE2F363323A1}" srcOrd="0" destOrd="0" presId="urn:microsoft.com/office/officeart/2008/layout/LinedList"/>
    <dgm:cxn modelId="{E77060A5-F1BE-4EBE-B0E4-76CEDE6704F5}" type="presOf" srcId="{5040E39B-84A5-4728-8B95-63ABECC7BBC4}" destId="{15EB86CA-3684-48E6-9EC1-0DF7FC70D78D}" srcOrd="0" destOrd="0" presId="urn:microsoft.com/office/officeart/2008/layout/LinedList"/>
    <dgm:cxn modelId="{1341071D-60A3-4742-9412-4ED1F0321D44}" srcId="{EF7EC8B0-D152-45B9-90F2-D753005BD397}" destId="{F4886B7E-6E80-4C6B-9FF6-009C55273BDC}" srcOrd="3" destOrd="0" parTransId="{80E8902B-5908-458B-8833-0E0D1B6D42DC}" sibTransId="{4F249072-7747-408D-8BE6-745ADB0E4D01}"/>
    <dgm:cxn modelId="{61F566FD-50D7-426D-8EC5-5E167C333194}" srcId="{EF7EC8B0-D152-45B9-90F2-D753005BD397}" destId="{0136697D-1D7A-4B52-9E85-D2C4BC791999}" srcOrd="2" destOrd="0" parTransId="{00FBDC43-D206-4A4E-A31C-981D71362E8E}" sibTransId="{39FE7255-1EAF-4BEB-ABB5-258506D7CECF}"/>
    <dgm:cxn modelId="{7CC0DD13-F2C5-48AD-B102-AE7E199B6D3C}" type="presOf" srcId="{0136697D-1D7A-4B52-9E85-D2C4BC791999}" destId="{A4C82ECF-ABB3-4258-85E3-B28860DB8758}" srcOrd="0" destOrd="0" presId="urn:microsoft.com/office/officeart/2008/layout/LinedList"/>
    <dgm:cxn modelId="{3B317957-423E-431C-BF58-8DF60A803CCD}" type="presOf" srcId="{C5DAAC59-E9E0-4BB3-A0D2-1738B0098983}" destId="{F1304BC3-5F9F-432C-B066-CF0F44042A10}" srcOrd="0" destOrd="0" presId="urn:microsoft.com/office/officeart/2008/layout/LinedList"/>
    <dgm:cxn modelId="{910E6ECD-4DFD-4292-AD32-A4E1316657B5}" srcId="{EF7EC8B0-D152-45B9-90F2-D753005BD397}" destId="{CFAD6AC1-9962-4E8E-B5EC-B816806F2FD5}" srcOrd="0" destOrd="0" parTransId="{F89811D4-B2EA-4C4C-A986-300BDFFCF86C}" sibTransId="{A6A8A7B7-3559-425D-B64D-02067DC46765}"/>
    <dgm:cxn modelId="{7D8B63C0-C39A-4C5F-B53D-2E319CA752C1}" type="presParOf" srcId="{E6B98DE6-6BCD-4699-8850-5BA4604F4766}" destId="{BB2A7BC2-10A8-4FA4-BA5A-F7FA1CDBEDE3}" srcOrd="0" destOrd="0" presId="urn:microsoft.com/office/officeart/2008/layout/LinedList"/>
    <dgm:cxn modelId="{B6A703E0-8F74-4D7A-AC98-090DEDD4CA5C}" type="presParOf" srcId="{E6B98DE6-6BCD-4699-8850-5BA4604F4766}" destId="{CC30A825-F19C-4F93-B2C2-6C127A46C837}" srcOrd="1" destOrd="0" presId="urn:microsoft.com/office/officeart/2008/layout/LinedList"/>
    <dgm:cxn modelId="{6D129749-5B1F-4853-8AF9-3A6A2636FF13}" type="presParOf" srcId="{CC30A825-F19C-4F93-B2C2-6C127A46C837}" destId="{ADC6F01A-441B-4A24-BA21-CE2F363323A1}" srcOrd="0" destOrd="0" presId="urn:microsoft.com/office/officeart/2008/layout/LinedList"/>
    <dgm:cxn modelId="{2EF49A9E-164A-485E-ADAE-8DBDFD9B9CBC}" type="presParOf" srcId="{CC30A825-F19C-4F93-B2C2-6C127A46C837}" destId="{CB6A04D2-B729-4F97-B3DA-5113229B87A4}" srcOrd="1" destOrd="0" presId="urn:microsoft.com/office/officeart/2008/layout/LinedList"/>
    <dgm:cxn modelId="{EF594477-7CA7-4089-B00E-F2091D075490}" type="presParOf" srcId="{E6B98DE6-6BCD-4699-8850-5BA4604F4766}" destId="{CC26B59C-A302-4A54-94B1-9283A69C1AC5}" srcOrd="2" destOrd="0" presId="urn:microsoft.com/office/officeart/2008/layout/LinedList"/>
    <dgm:cxn modelId="{63E25EA3-7BA2-400C-A87A-507DF72E030A}" type="presParOf" srcId="{E6B98DE6-6BCD-4699-8850-5BA4604F4766}" destId="{FD489A99-E078-44C1-A756-27194EFF8FFE}" srcOrd="3" destOrd="0" presId="urn:microsoft.com/office/officeart/2008/layout/LinedList"/>
    <dgm:cxn modelId="{A346769D-4236-4AA7-B424-E9C145F60389}" type="presParOf" srcId="{FD489A99-E078-44C1-A756-27194EFF8FFE}" destId="{5F02E6C4-FEB8-4511-BFD0-A632B4F66CF4}" srcOrd="0" destOrd="0" presId="urn:microsoft.com/office/officeart/2008/layout/LinedList"/>
    <dgm:cxn modelId="{70E1C06D-8573-4E1E-8757-E531A301DCB1}" type="presParOf" srcId="{FD489A99-E078-44C1-A756-27194EFF8FFE}" destId="{6E8B758C-43E5-48B0-996F-07FD30CB5173}" srcOrd="1" destOrd="0" presId="urn:microsoft.com/office/officeart/2008/layout/LinedList"/>
    <dgm:cxn modelId="{1C40EEE5-CE84-40C1-8301-AA67AD95BD51}" type="presParOf" srcId="{E6B98DE6-6BCD-4699-8850-5BA4604F4766}" destId="{8AAB1EFB-30A5-41ED-8F9A-BD1943692750}" srcOrd="4" destOrd="0" presId="urn:microsoft.com/office/officeart/2008/layout/LinedList"/>
    <dgm:cxn modelId="{A124FB1C-056D-48A7-8AA5-6D487BF14C5F}" type="presParOf" srcId="{E6B98DE6-6BCD-4699-8850-5BA4604F4766}" destId="{8E1EF1FB-83C9-40D8-8973-21CA170CC4C4}" srcOrd="5" destOrd="0" presId="urn:microsoft.com/office/officeart/2008/layout/LinedList"/>
    <dgm:cxn modelId="{23324637-1C5A-4468-9963-4A64B52DB181}" type="presParOf" srcId="{8E1EF1FB-83C9-40D8-8973-21CA170CC4C4}" destId="{A4C82ECF-ABB3-4258-85E3-B28860DB8758}" srcOrd="0" destOrd="0" presId="urn:microsoft.com/office/officeart/2008/layout/LinedList"/>
    <dgm:cxn modelId="{C4C5F5CB-126C-4BEB-878E-CBBE482324B0}" type="presParOf" srcId="{8E1EF1FB-83C9-40D8-8973-21CA170CC4C4}" destId="{9DB1F59F-FCB3-41D0-B18C-2D1893B98134}" srcOrd="1" destOrd="0" presId="urn:microsoft.com/office/officeart/2008/layout/LinedList"/>
    <dgm:cxn modelId="{6B46FB6B-461D-4A5A-98DE-6AED293C4C64}" type="presParOf" srcId="{E6B98DE6-6BCD-4699-8850-5BA4604F4766}" destId="{652D24C0-BF86-4BA6-98D5-7947535CFD19}" srcOrd="6" destOrd="0" presId="urn:microsoft.com/office/officeart/2008/layout/LinedList"/>
    <dgm:cxn modelId="{A9B6F6A7-84D0-4C8A-8C57-1A2BCBABD62E}" type="presParOf" srcId="{E6B98DE6-6BCD-4699-8850-5BA4604F4766}" destId="{EFA2FC17-E3D1-4562-B175-80B63C69770D}" srcOrd="7" destOrd="0" presId="urn:microsoft.com/office/officeart/2008/layout/LinedList"/>
    <dgm:cxn modelId="{99A8505C-EC9D-4CC9-AA67-07B80CD9EFA3}" type="presParOf" srcId="{EFA2FC17-E3D1-4562-B175-80B63C69770D}" destId="{FE262C95-F76C-4E0D-940C-67C7BE385DF4}" srcOrd="0" destOrd="0" presId="urn:microsoft.com/office/officeart/2008/layout/LinedList"/>
    <dgm:cxn modelId="{2291E281-FEDD-4A01-B04E-1EBBB98A267E}" type="presParOf" srcId="{EFA2FC17-E3D1-4562-B175-80B63C69770D}" destId="{C30E4005-AFC9-4B8A-B13E-2EF8EF0453E8}" srcOrd="1" destOrd="0" presId="urn:microsoft.com/office/officeart/2008/layout/LinedList"/>
    <dgm:cxn modelId="{60E5CE71-D61C-4A9D-A5F2-84693892F771}" type="presParOf" srcId="{E6B98DE6-6BCD-4699-8850-5BA4604F4766}" destId="{C41DD7E8-C836-4325-A06F-82DCA2B741B1}" srcOrd="8" destOrd="0" presId="urn:microsoft.com/office/officeart/2008/layout/LinedList"/>
    <dgm:cxn modelId="{2B364908-7023-4387-93C5-D73A1A3F662F}" type="presParOf" srcId="{E6B98DE6-6BCD-4699-8850-5BA4604F4766}" destId="{E81418ED-B1D8-4CE2-BAD2-D8CA1A6B63B8}" srcOrd="9" destOrd="0" presId="urn:microsoft.com/office/officeart/2008/layout/LinedList"/>
    <dgm:cxn modelId="{50A1EC7E-9332-4DD3-ABA7-141A192D542B}" type="presParOf" srcId="{E81418ED-B1D8-4CE2-BAD2-D8CA1A6B63B8}" destId="{15EB86CA-3684-48E6-9EC1-0DF7FC70D78D}" srcOrd="0" destOrd="0" presId="urn:microsoft.com/office/officeart/2008/layout/LinedList"/>
    <dgm:cxn modelId="{D7B5F282-7B03-44EA-B82A-DFBBB8C8C013}" type="presParOf" srcId="{E81418ED-B1D8-4CE2-BAD2-D8CA1A6B63B8}" destId="{75E08A6F-9A98-4B74-93FD-7ADB20508B6F}" srcOrd="1" destOrd="0" presId="urn:microsoft.com/office/officeart/2008/layout/LinedList"/>
    <dgm:cxn modelId="{DA4CDCA6-7712-491A-B2C1-199F874E95E7}" type="presParOf" srcId="{E6B98DE6-6BCD-4699-8850-5BA4604F4766}" destId="{54E5F083-DF05-4C62-BF40-08A343DF9C48}" srcOrd="10" destOrd="0" presId="urn:microsoft.com/office/officeart/2008/layout/LinedList"/>
    <dgm:cxn modelId="{5E558E20-4555-4D44-BB06-E2ADAC0DEE00}" type="presParOf" srcId="{E6B98DE6-6BCD-4699-8850-5BA4604F4766}" destId="{F57F68EB-C2A7-4910-AE7A-1573AACB2E14}" srcOrd="11" destOrd="0" presId="urn:microsoft.com/office/officeart/2008/layout/LinedList"/>
    <dgm:cxn modelId="{756C6BFC-77B7-49CF-935A-C6DB85F60295}" type="presParOf" srcId="{F57F68EB-C2A7-4910-AE7A-1573AACB2E14}" destId="{F1304BC3-5F9F-432C-B066-CF0F44042A10}" srcOrd="0" destOrd="0" presId="urn:microsoft.com/office/officeart/2008/layout/LinedList"/>
    <dgm:cxn modelId="{C4E59B62-31D2-49E9-B558-B108EC65AC90}" type="presParOf" srcId="{F57F68EB-C2A7-4910-AE7A-1573AACB2E14}" destId="{ECDD989E-D8E2-4C70-8CF0-E7F92E562555}" srcOrd="1" destOrd="0" presId="urn:microsoft.com/office/officeart/2008/layout/LinedList"/>
    <dgm:cxn modelId="{0E553372-D147-47B3-9542-BE6E0426DFA3}" type="presParOf" srcId="{E6B98DE6-6BCD-4699-8850-5BA4604F4766}" destId="{F8B33649-3BC2-4004-BA3F-21847D7AD93F}" srcOrd="12" destOrd="0" presId="urn:microsoft.com/office/officeart/2008/layout/LinedList"/>
    <dgm:cxn modelId="{8969A56B-82C7-4F56-A324-0E4D2BA05F4A}" type="presParOf" srcId="{E6B98DE6-6BCD-4699-8850-5BA4604F4766}" destId="{6C3BA862-7C42-4DFF-9AA6-3CAFB2B29EEC}" srcOrd="13" destOrd="0" presId="urn:microsoft.com/office/officeart/2008/layout/LinedList"/>
    <dgm:cxn modelId="{A8DB14C3-8ACE-4823-BC69-1A1186CF2567}" type="presParOf" srcId="{6C3BA862-7C42-4DFF-9AA6-3CAFB2B29EEC}" destId="{17A19C01-0508-45CF-AD1F-CCA184533A39}" srcOrd="0" destOrd="0" presId="urn:microsoft.com/office/officeart/2008/layout/LinedList"/>
    <dgm:cxn modelId="{8E0F4E3B-712D-419A-B589-350FEF95F4F1}" type="presParOf" srcId="{6C3BA862-7C42-4DFF-9AA6-3CAFB2B29EEC}" destId="{D75E01FC-A9E0-4F9A-96F1-3FCCF1A7F0F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AD6FD4-9B1A-44D9-B9DC-C90BEFCDCC5D}"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43750872-BAE3-4D77-A927-8F2537F94772}">
      <dgm:prSet/>
      <dgm:spPr/>
      <dgm:t>
        <a:bodyPr/>
        <a:lstStyle/>
        <a:p>
          <a:pPr rtl="0"/>
          <a:r>
            <a:rPr lang="en-GB" b="1" i="0"/>
            <a:t>Introduction</a:t>
          </a:r>
          <a:endParaRPr lang="en-US"/>
        </a:p>
      </dgm:t>
    </dgm:pt>
    <dgm:pt modelId="{672C00E4-4882-437C-BCA7-C2A1DFB5D59F}" type="parTrans" cxnId="{DC2B08E8-94ED-4605-90BE-5A4F317A33EC}">
      <dgm:prSet/>
      <dgm:spPr/>
      <dgm:t>
        <a:bodyPr/>
        <a:lstStyle/>
        <a:p>
          <a:endParaRPr lang="en-US"/>
        </a:p>
      </dgm:t>
    </dgm:pt>
    <dgm:pt modelId="{59E7761C-8E60-446D-9DBF-635C18344D89}" type="sibTrans" cxnId="{DC2B08E8-94ED-4605-90BE-5A4F317A33EC}">
      <dgm:prSet/>
      <dgm:spPr/>
      <dgm:t>
        <a:bodyPr/>
        <a:lstStyle/>
        <a:p>
          <a:endParaRPr lang="en-US"/>
        </a:p>
      </dgm:t>
    </dgm:pt>
    <dgm:pt modelId="{5748894D-B41D-4109-8BAF-D65A7467B690}" type="pres">
      <dgm:prSet presAssocID="{D0AD6FD4-9B1A-44D9-B9DC-C90BEFCDCC5D}" presName="linear" presStyleCnt="0">
        <dgm:presLayoutVars>
          <dgm:animLvl val="lvl"/>
          <dgm:resizeHandles val="exact"/>
        </dgm:presLayoutVars>
      </dgm:prSet>
      <dgm:spPr/>
      <dgm:t>
        <a:bodyPr/>
        <a:lstStyle/>
        <a:p>
          <a:endParaRPr lang="en-GB"/>
        </a:p>
      </dgm:t>
    </dgm:pt>
    <dgm:pt modelId="{9B467941-2204-4E4E-9C98-711B47FFAB81}" type="pres">
      <dgm:prSet presAssocID="{43750872-BAE3-4D77-A927-8F2537F94772}" presName="parentText" presStyleLbl="node1" presStyleIdx="0" presStyleCnt="1">
        <dgm:presLayoutVars>
          <dgm:chMax val="0"/>
          <dgm:bulletEnabled val="1"/>
        </dgm:presLayoutVars>
      </dgm:prSet>
      <dgm:spPr/>
      <dgm:t>
        <a:bodyPr/>
        <a:lstStyle/>
        <a:p>
          <a:endParaRPr lang="en-GB"/>
        </a:p>
      </dgm:t>
    </dgm:pt>
  </dgm:ptLst>
  <dgm:cxnLst>
    <dgm:cxn modelId="{DC2B08E8-94ED-4605-90BE-5A4F317A33EC}" srcId="{D0AD6FD4-9B1A-44D9-B9DC-C90BEFCDCC5D}" destId="{43750872-BAE3-4D77-A927-8F2537F94772}" srcOrd="0" destOrd="0" parTransId="{672C00E4-4882-437C-BCA7-C2A1DFB5D59F}" sibTransId="{59E7761C-8E60-446D-9DBF-635C18344D89}"/>
    <dgm:cxn modelId="{F2C1346C-A7AB-4B81-ADB0-F45AC8CE1D1C}" type="presOf" srcId="{D0AD6FD4-9B1A-44D9-B9DC-C90BEFCDCC5D}" destId="{5748894D-B41D-4109-8BAF-D65A7467B690}" srcOrd="0" destOrd="0" presId="urn:microsoft.com/office/officeart/2005/8/layout/vList2"/>
    <dgm:cxn modelId="{4AD0619D-4195-45FD-AF20-5D038BF296FD}" type="presOf" srcId="{43750872-BAE3-4D77-A927-8F2537F94772}" destId="{9B467941-2204-4E4E-9C98-711B47FFAB81}" srcOrd="0" destOrd="0" presId="urn:microsoft.com/office/officeart/2005/8/layout/vList2"/>
    <dgm:cxn modelId="{A882D283-2929-4F5B-B176-0A975B525045}" type="presParOf" srcId="{5748894D-B41D-4109-8BAF-D65A7467B690}" destId="{9B467941-2204-4E4E-9C98-711B47FFAB81}" srcOrd="0" destOrd="0" presId="urn:microsoft.com/office/officeart/2005/8/layout/vList2"/>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54A835D-E908-4B31-BC85-71C73F17252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D32A841-033F-445A-932D-BD290CF2B1E7}">
      <dgm:prSet/>
      <dgm:spPr/>
      <dgm:t>
        <a:bodyPr/>
        <a:lstStyle/>
        <a:p>
          <a:r>
            <a:rPr lang="en-GB" b="0" i="0"/>
            <a:t>InterContinental Hotels Group (IHG) is a leading global hospitality company.</a:t>
          </a:r>
          <a:endParaRPr lang="en-US"/>
        </a:p>
      </dgm:t>
    </dgm:pt>
    <dgm:pt modelId="{56F03792-6B03-4459-9590-855853230DE1}" type="parTrans" cxnId="{441D5F01-2594-4271-8284-749C4C5E78B9}">
      <dgm:prSet/>
      <dgm:spPr/>
      <dgm:t>
        <a:bodyPr/>
        <a:lstStyle/>
        <a:p>
          <a:endParaRPr lang="en-US"/>
        </a:p>
      </dgm:t>
    </dgm:pt>
    <dgm:pt modelId="{7E3EDD09-3735-4B2E-A713-44EC75D4468B}" type="sibTrans" cxnId="{441D5F01-2594-4271-8284-749C4C5E78B9}">
      <dgm:prSet/>
      <dgm:spPr/>
      <dgm:t>
        <a:bodyPr/>
        <a:lstStyle/>
        <a:p>
          <a:endParaRPr lang="en-US"/>
        </a:p>
      </dgm:t>
    </dgm:pt>
    <dgm:pt modelId="{6BE43422-7092-4D44-85D4-E286B447BE15}">
      <dgm:prSet/>
      <dgm:spPr/>
      <dgm:t>
        <a:bodyPr/>
        <a:lstStyle/>
        <a:p>
          <a:r>
            <a:rPr lang="en-GB" b="0" i="0" dirty="0"/>
            <a:t>Brands of IHG: InterContinental, Crowne Plaza, Holiday Inn, Hotel Indigo, Staybridge Suites, Candlewood Suites, Even Hotels,</a:t>
          </a:r>
          <a:r>
            <a:rPr lang="en-GB" b="0" i="0" dirty="0" err="1"/>
            <a:t>Hualuxe</a:t>
          </a:r>
          <a:r>
            <a:rPr lang="en-GB" b="0" i="0" dirty="0"/>
            <a:t>, and Regent Hotels &amp;amp; Resorts.</a:t>
          </a:r>
          <a:endParaRPr lang="en-US" dirty="0"/>
        </a:p>
      </dgm:t>
    </dgm:pt>
    <dgm:pt modelId="{D3A9F6D2-D995-488C-9ADD-35BB925A2D93}" type="parTrans" cxnId="{3692804D-E342-483D-A96B-BBD62EF8D68E}">
      <dgm:prSet/>
      <dgm:spPr/>
      <dgm:t>
        <a:bodyPr/>
        <a:lstStyle/>
        <a:p>
          <a:endParaRPr lang="en-US"/>
        </a:p>
      </dgm:t>
    </dgm:pt>
    <dgm:pt modelId="{E4A3564F-2B1C-469D-A2D1-F867CCCC922A}" type="sibTrans" cxnId="{3692804D-E342-483D-A96B-BBD62EF8D68E}">
      <dgm:prSet/>
      <dgm:spPr/>
      <dgm:t>
        <a:bodyPr/>
        <a:lstStyle/>
        <a:p>
          <a:endParaRPr lang="en-US"/>
        </a:p>
      </dgm:t>
    </dgm:pt>
    <dgm:pt modelId="{7384131B-8A57-4FCD-906B-86206B5779A4}">
      <dgm:prSet/>
      <dgm:spPr/>
      <dgm:t>
        <a:bodyPr/>
        <a:lstStyle/>
        <a:p>
          <a:r>
            <a:rPr lang="en-GB" b="0" i="0"/>
            <a:t>IHG operates more than 5,400 hotels in almost 100 countries worldwide.</a:t>
          </a:r>
          <a:endParaRPr lang="en-US"/>
        </a:p>
      </dgm:t>
    </dgm:pt>
    <dgm:pt modelId="{35EEC942-8066-4F4B-A755-44B89DDE7811}" type="parTrans" cxnId="{111D84E3-9FFF-465D-B6B5-C3081E935987}">
      <dgm:prSet/>
      <dgm:spPr/>
      <dgm:t>
        <a:bodyPr/>
        <a:lstStyle/>
        <a:p>
          <a:endParaRPr lang="en-US"/>
        </a:p>
      </dgm:t>
    </dgm:pt>
    <dgm:pt modelId="{0006C70E-7710-4CF4-8BAE-03A666EBA3C2}" type="sibTrans" cxnId="{111D84E3-9FFF-465D-B6B5-C3081E935987}">
      <dgm:prSet/>
      <dgm:spPr/>
      <dgm:t>
        <a:bodyPr/>
        <a:lstStyle/>
        <a:p>
          <a:endParaRPr lang="en-US"/>
        </a:p>
      </dgm:t>
    </dgm:pt>
    <dgm:pt modelId="{A4827FA0-D599-45CC-8A5D-013ECF23C57C}">
      <dgm:prSet/>
      <dgm:spPr/>
      <dgm:t>
        <a:bodyPr/>
        <a:lstStyle/>
        <a:p>
          <a:r>
            <a:rPr lang="en-GB" b="0" i="0"/>
            <a:t>IHG is headquarter in Denham, United Kingdom (Worsfold et al., 2016).</a:t>
          </a:r>
          <a:endParaRPr lang="en-US"/>
        </a:p>
      </dgm:t>
    </dgm:pt>
    <dgm:pt modelId="{A7FAA19C-6574-45C0-825B-249019038C8A}" type="parTrans" cxnId="{7A09472A-F699-4209-A768-0BFA3E3ED194}">
      <dgm:prSet/>
      <dgm:spPr/>
      <dgm:t>
        <a:bodyPr/>
        <a:lstStyle/>
        <a:p>
          <a:endParaRPr lang="en-US"/>
        </a:p>
      </dgm:t>
    </dgm:pt>
    <dgm:pt modelId="{828ED59B-4CEF-4367-94BC-9EC910BA7C27}" type="sibTrans" cxnId="{7A09472A-F699-4209-A768-0BFA3E3ED194}">
      <dgm:prSet/>
      <dgm:spPr/>
      <dgm:t>
        <a:bodyPr/>
        <a:lstStyle/>
        <a:p>
          <a:endParaRPr lang="en-US"/>
        </a:p>
      </dgm:t>
    </dgm:pt>
    <dgm:pt modelId="{080FFE2D-E2BB-40AE-96E1-FD222E15BF1B}">
      <dgm:prSet/>
      <dgm:spPr/>
      <dgm:t>
        <a:bodyPr/>
        <a:lstStyle/>
        <a:p>
          <a:r>
            <a:rPr lang="en-US" b="0" i="0"/>
            <a:t>The presentation will evaluate the role and importance of guest services for Hotel Indigo, one of the prominent brand of IHG.</a:t>
          </a:r>
          <a:endParaRPr lang="en-US"/>
        </a:p>
      </dgm:t>
    </dgm:pt>
    <dgm:pt modelId="{AF720623-58B0-4573-A1BB-0D81AE89253F}" type="parTrans" cxnId="{F0EE0641-5A16-4499-9172-87B6A8B8AFC4}">
      <dgm:prSet/>
      <dgm:spPr/>
      <dgm:t>
        <a:bodyPr/>
        <a:lstStyle/>
        <a:p>
          <a:endParaRPr lang="en-US"/>
        </a:p>
      </dgm:t>
    </dgm:pt>
    <dgm:pt modelId="{D3150496-B48E-45C4-BA65-F453FCE9F0C4}" type="sibTrans" cxnId="{F0EE0641-5A16-4499-9172-87B6A8B8AFC4}">
      <dgm:prSet/>
      <dgm:spPr/>
      <dgm:t>
        <a:bodyPr/>
        <a:lstStyle/>
        <a:p>
          <a:endParaRPr lang="en-US"/>
        </a:p>
      </dgm:t>
    </dgm:pt>
    <dgm:pt modelId="{86A5F6B2-3396-4C1C-824D-3ABF92590FD1}">
      <dgm:prSet/>
      <dgm:spPr/>
      <dgm:t>
        <a:bodyPr/>
        <a:lstStyle/>
        <a:p>
          <a:r>
            <a:rPr lang="en-GB" b="0" i="0"/>
            <a:t>Hotel Indigo is a chain of boutique hotels that offers guests a unique experience by combining modern design and local culture.</a:t>
          </a:r>
          <a:endParaRPr lang="en-US"/>
        </a:p>
      </dgm:t>
    </dgm:pt>
    <dgm:pt modelId="{BC6D464D-02B9-4103-BE42-51B85D1F0D90}" type="parTrans" cxnId="{110139CA-96BC-4575-8A9C-5023FD61E104}">
      <dgm:prSet/>
      <dgm:spPr/>
      <dgm:t>
        <a:bodyPr/>
        <a:lstStyle/>
        <a:p>
          <a:endParaRPr lang="en-US"/>
        </a:p>
      </dgm:t>
    </dgm:pt>
    <dgm:pt modelId="{5153347A-5140-416E-85EC-D45D70AD364A}" type="sibTrans" cxnId="{110139CA-96BC-4575-8A9C-5023FD61E104}">
      <dgm:prSet/>
      <dgm:spPr/>
      <dgm:t>
        <a:bodyPr/>
        <a:lstStyle/>
        <a:p>
          <a:endParaRPr lang="en-US"/>
        </a:p>
      </dgm:t>
    </dgm:pt>
    <dgm:pt modelId="{E6FEF1FD-E571-47BB-A54C-3E5BC9A97290}" type="pres">
      <dgm:prSet presAssocID="{754A835D-E908-4B31-BC85-71C73F172520}" presName="diagram" presStyleCnt="0">
        <dgm:presLayoutVars>
          <dgm:dir/>
          <dgm:resizeHandles val="exact"/>
        </dgm:presLayoutVars>
      </dgm:prSet>
      <dgm:spPr/>
      <dgm:t>
        <a:bodyPr/>
        <a:lstStyle/>
        <a:p>
          <a:endParaRPr lang="en-GB"/>
        </a:p>
      </dgm:t>
    </dgm:pt>
    <dgm:pt modelId="{B73E05D9-E083-4900-91D9-7CFE0FE9EBBB}" type="pres">
      <dgm:prSet presAssocID="{8D32A841-033F-445A-932D-BD290CF2B1E7}" presName="node" presStyleLbl="node1" presStyleIdx="0" presStyleCnt="6">
        <dgm:presLayoutVars>
          <dgm:bulletEnabled val="1"/>
        </dgm:presLayoutVars>
      </dgm:prSet>
      <dgm:spPr/>
      <dgm:t>
        <a:bodyPr/>
        <a:lstStyle/>
        <a:p>
          <a:endParaRPr lang="en-GB"/>
        </a:p>
      </dgm:t>
    </dgm:pt>
    <dgm:pt modelId="{CFDBFFF5-C410-4E21-BC31-C24E0DD18B5B}" type="pres">
      <dgm:prSet presAssocID="{7E3EDD09-3735-4B2E-A713-44EC75D4468B}" presName="sibTrans" presStyleCnt="0"/>
      <dgm:spPr/>
    </dgm:pt>
    <dgm:pt modelId="{DA2F0DAC-3AB1-4A5B-AA23-620BB6F09965}" type="pres">
      <dgm:prSet presAssocID="{6BE43422-7092-4D44-85D4-E286B447BE15}" presName="node" presStyleLbl="node1" presStyleIdx="1" presStyleCnt="6">
        <dgm:presLayoutVars>
          <dgm:bulletEnabled val="1"/>
        </dgm:presLayoutVars>
      </dgm:prSet>
      <dgm:spPr/>
      <dgm:t>
        <a:bodyPr/>
        <a:lstStyle/>
        <a:p>
          <a:endParaRPr lang="en-GB"/>
        </a:p>
      </dgm:t>
    </dgm:pt>
    <dgm:pt modelId="{868A7A94-AB31-4CFA-993D-26AF68C098B1}" type="pres">
      <dgm:prSet presAssocID="{E4A3564F-2B1C-469D-A2D1-F867CCCC922A}" presName="sibTrans" presStyleCnt="0"/>
      <dgm:spPr/>
    </dgm:pt>
    <dgm:pt modelId="{A7BF3667-89A5-4610-8B1A-2FEB9BDE7728}" type="pres">
      <dgm:prSet presAssocID="{7384131B-8A57-4FCD-906B-86206B5779A4}" presName="node" presStyleLbl="node1" presStyleIdx="2" presStyleCnt="6">
        <dgm:presLayoutVars>
          <dgm:bulletEnabled val="1"/>
        </dgm:presLayoutVars>
      </dgm:prSet>
      <dgm:spPr/>
      <dgm:t>
        <a:bodyPr/>
        <a:lstStyle/>
        <a:p>
          <a:endParaRPr lang="en-GB"/>
        </a:p>
      </dgm:t>
    </dgm:pt>
    <dgm:pt modelId="{C4C1347D-0EF7-4EE8-9800-62A0D95843CF}" type="pres">
      <dgm:prSet presAssocID="{0006C70E-7710-4CF4-8BAE-03A666EBA3C2}" presName="sibTrans" presStyleCnt="0"/>
      <dgm:spPr/>
    </dgm:pt>
    <dgm:pt modelId="{3AFB6F9C-70A7-479F-BC0B-56EF39CCC91B}" type="pres">
      <dgm:prSet presAssocID="{A4827FA0-D599-45CC-8A5D-013ECF23C57C}" presName="node" presStyleLbl="node1" presStyleIdx="3" presStyleCnt="6">
        <dgm:presLayoutVars>
          <dgm:bulletEnabled val="1"/>
        </dgm:presLayoutVars>
      </dgm:prSet>
      <dgm:spPr/>
      <dgm:t>
        <a:bodyPr/>
        <a:lstStyle/>
        <a:p>
          <a:endParaRPr lang="en-GB"/>
        </a:p>
      </dgm:t>
    </dgm:pt>
    <dgm:pt modelId="{D4065B6E-B944-4BE3-B7EC-13273A0C8853}" type="pres">
      <dgm:prSet presAssocID="{828ED59B-4CEF-4367-94BC-9EC910BA7C27}" presName="sibTrans" presStyleCnt="0"/>
      <dgm:spPr/>
    </dgm:pt>
    <dgm:pt modelId="{05690619-5F8C-4AC9-AE24-CCC2C5C28B4F}" type="pres">
      <dgm:prSet presAssocID="{080FFE2D-E2BB-40AE-96E1-FD222E15BF1B}" presName="node" presStyleLbl="node1" presStyleIdx="4" presStyleCnt="6">
        <dgm:presLayoutVars>
          <dgm:bulletEnabled val="1"/>
        </dgm:presLayoutVars>
      </dgm:prSet>
      <dgm:spPr/>
      <dgm:t>
        <a:bodyPr/>
        <a:lstStyle/>
        <a:p>
          <a:endParaRPr lang="en-GB"/>
        </a:p>
      </dgm:t>
    </dgm:pt>
    <dgm:pt modelId="{9161F0E0-9238-4982-8792-0B8047200A9F}" type="pres">
      <dgm:prSet presAssocID="{D3150496-B48E-45C4-BA65-F453FCE9F0C4}" presName="sibTrans" presStyleCnt="0"/>
      <dgm:spPr/>
    </dgm:pt>
    <dgm:pt modelId="{8020A289-A8BE-493E-9043-3639D00A8815}" type="pres">
      <dgm:prSet presAssocID="{86A5F6B2-3396-4C1C-824D-3ABF92590FD1}" presName="node" presStyleLbl="node1" presStyleIdx="5" presStyleCnt="6">
        <dgm:presLayoutVars>
          <dgm:bulletEnabled val="1"/>
        </dgm:presLayoutVars>
      </dgm:prSet>
      <dgm:spPr/>
      <dgm:t>
        <a:bodyPr/>
        <a:lstStyle/>
        <a:p>
          <a:endParaRPr lang="en-GB"/>
        </a:p>
      </dgm:t>
    </dgm:pt>
  </dgm:ptLst>
  <dgm:cxnLst>
    <dgm:cxn modelId="{3692804D-E342-483D-A96B-BBD62EF8D68E}" srcId="{754A835D-E908-4B31-BC85-71C73F172520}" destId="{6BE43422-7092-4D44-85D4-E286B447BE15}" srcOrd="1" destOrd="0" parTransId="{D3A9F6D2-D995-488C-9ADD-35BB925A2D93}" sibTransId="{E4A3564F-2B1C-469D-A2D1-F867CCCC922A}"/>
    <dgm:cxn modelId="{1EA621B8-40EA-4E7F-8194-3C705D711F03}" type="presOf" srcId="{86A5F6B2-3396-4C1C-824D-3ABF92590FD1}" destId="{8020A289-A8BE-493E-9043-3639D00A8815}" srcOrd="0" destOrd="0" presId="urn:microsoft.com/office/officeart/2005/8/layout/default"/>
    <dgm:cxn modelId="{0682DC25-B08A-45B1-B630-205363711152}" type="presOf" srcId="{080FFE2D-E2BB-40AE-96E1-FD222E15BF1B}" destId="{05690619-5F8C-4AC9-AE24-CCC2C5C28B4F}" srcOrd="0" destOrd="0" presId="urn:microsoft.com/office/officeart/2005/8/layout/default"/>
    <dgm:cxn modelId="{441D5F01-2594-4271-8284-749C4C5E78B9}" srcId="{754A835D-E908-4B31-BC85-71C73F172520}" destId="{8D32A841-033F-445A-932D-BD290CF2B1E7}" srcOrd="0" destOrd="0" parTransId="{56F03792-6B03-4459-9590-855853230DE1}" sibTransId="{7E3EDD09-3735-4B2E-A713-44EC75D4468B}"/>
    <dgm:cxn modelId="{2278597F-DA23-4852-994E-6531BA8B7251}" type="presOf" srcId="{6BE43422-7092-4D44-85D4-E286B447BE15}" destId="{DA2F0DAC-3AB1-4A5B-AA23-620BB6F09965}" srcOrd="0" destOrd="0" presId="urn:microsoft.com/office/officeart/2005/8/layout/default"/>
    <dgm:cxn modelId="{111D84E3-9FFF-465D-B6B5-C3081E935987}" srcId="{754A835D-E908-4B31-BC85-71C73F172520}" destId="{7384131B-8A57-4FCD-906B-86206B5779A4}" srcOrd="2" destOrd="0" parTransId="{35EEC942-8066-4F4B-A755-44B89DDE7811}" sibTransId="{0006C70E-7710-4CF4-8BAE-03A666EBA3C2}"/>
    <dgm:cxn modelId="{F0EE0641-5A16-4499-9172-87B6A8B8AFC4}" srcId="{754A835D-E908-4B31-BC85-71C73F172520}" destId="{080FFE2D-E2BB-40AE-96E1-FD222E15BF1B}" srcOrd="4" destOrd="0" parTransId="{AF720623-58B0-4573-A1BB-0D81AE89253F}" sibTransId="{D3150496-B48E-45C4-BA65-F453FCE9F0C4}"/>
    <dgm:cxn modelId="{961D64F3-1C2B-401F-AB21-8C4260897F89}" type="presOf" srcId="{754A835D-E908-4B31-BC85-71C73F172520}" destId="{E6FEF1FD-E571-47BB-A54C-3E5BC9A97290}" srcOrd="0" destOrd="0" presId="urn:microsoft.com/office/officeart/2005/8/layout/default"/>
    <dgm:cxn modelId="{7C1D3D57-FEC3-410E-9CB4-CD6B79441F62}" type="presOf" srcId="{8D32A841-033F-445A-932D-BD290CF2B1E7}" destId="{B73E05D9-E083-4900-91D9-7CFE0FE9EBBB}" srcOrd="0" destOrd="0" presId="urn:microsoft.com/office/officeart/2005/8/layout/default"/>
    <dgm:cxn modelId="{7A09472A-F699-4209-A768-0BFA3E3ED194}" srcId="{754A835D-E908-4B31-BC85-71C73F172520}" destId="{A4827FA0-D599-45CC-8A5D-013ECF23C57C}" srcOrd="3" destOrd="0" parTransId="{A7FAA19C-6574-45C0-825B-249019038C8A}" sibTransId="{828ED59B-4CEF-4367-94BC-9EC910BA7C27}"/>
    <dgm:cxn modelId="{83D6311C-0291-47CE-B33D-ABA7896B997D}" type="presOf" srcId="{A4827FA0-D599-45CC-8A5D-013ECF23C57C}" destId="{3AFB6F9C-70A7-479F-BC0B-56EF39CCC91B}" srcOrd="0" destOrd="0" presId="urn:microsoft.com/office/officeart/2005/8/layout/default"/>
    <dgm:cxn modelId="{AA472676-FF1D-4E69-B6B9-16F9AE09EBFD}" type="presOf" srcId="{7384131B-8A57-4FCD-906B-86206B5779A4}" destId="{A7BF3667-89A5-4610-8B1A-2FEB9BDE7728}" srcOrd="0" destOrd="0" presId="urn:microsoft.com/office/officeart/2005/8/layout/default"/>
    <dgm:cxn modelId="{110139CA-96BC-4575-8A9C-5023FD61E104}" srcId="{754A835D-E908-4B31-BC85-71C73F172520}" destId="{86A5F6B2-3396-4C1C-824D-3ABF92590FD1}" srcOrd="5" destOrd="0" parTransId="{BC6D464D-02B9-4103-BE42-51B85D1F0D90}" sibTransId="{5153347A-5140-416E-85EC-D45D70AD364A}"/>
    <dgm:cxn modelId="{8C0BC223-99A2-41B2-80F8-1B588C4C90BE}" type="presParOf" srcId="{E6FEF1FD-E571-47BB-A54C-3E5BC9A97290}" destId="{B73E05D9-E083-4900-91D9-7CFE0FE9EBBB}" srcOrd="0" destOrd="0" presId="urn:microsoft.com/office/officeart/2005/8/layout/default"/>
    <dgm:cxn modelId="{90AC38D6-E7DB-4838-AC18-CAFDCB48F7A5}" type="presParOf" srcId="{E6FEF1FD-E571-47BB-A54C-3E5BC9A97290}" destId="{CFDBFFF5-C410-4E21-BC31-C24E0DD18B5B}" srcOrd="1" destOrd="0" presId="urn:microsoft.com/office/officeart/2005/8/layout/default"/>
    <dgm:cxn modelId="{7677AFBD-D339-4E28-8294-C0484DA5F580}" type="presParOf" srcId="{E6FEF1FD-E571-47BB-A54C-3E5BC9A97290}" destId="{DA2F0DAC-3AB1-4A5B-AA23-620BB6F09965}" srcOrd="2" destOrd="0" presId="urn:microsoft.com/office/officeart/2005/8/layout/default"/>
    <dgm:cxn modelId="{7D0DDB5F-0352-48DA-AB69-D0B603947FEC}" type="presParOf" srcId="{E6FEF1FD-E571-47BB-A54C-3E5BC9A97290}" destId="{868A7A94-AB31-4CFA-993D-26AF68C098B1}" srcOrd="3" destOrd="0" presId="urn:microsoft.com/office/officeart/2005/8/layout/default"/>
    <dgm:cxn modelId="{1CB64D72-529B-4577-A503-A3746F31ED25}" type="presParOf" srcId="{E6FEF1FD-E571-47BB-A54C-3E5BC9A97290}" destId="{A7BF3667-89A5-4610-8B1A-2FEB9BDE7728}" srcOrd="4" destOrd="0" presId="urn:microsoft.com/office/officeart/2005/8/layout/default"/>
    <dgm:cxn modelId="{CF6B6D5C-6B9D-4CEE-8097-4578DC85A0EE}" type="presParOf" srcId="{E6FEF1FD-E571-47BB-A54C-3E5BC9A97290}" destId="{C4C1347D-0EF7-4EE8-9800-62A0D95843CF}" srcOrd="5" destOrd="0" presId="urn:microsoft.com/office/officeart/2005/8/layout/default"/>
    <dgm:cxn modelId="{B3B6E2AB-CF91-4CF3-A5D4-DFB3CD157601}" type="presParOf" srcId="{E6FEF1FD-E571-47BB-A54C-3E5BC9A97290}" destId="{3AFB6F9C-70A7-479F-BC0B-56EF39CCC91B}" srcOrd="6" destOrd="0" presId="urn:microsoft.com/office/officeart/2005/8/layout/default"/>
    <dgm:cxn modelId="{ADE77027-D7C6-4CED-95E8-7BE8703EE973}" type="presParOf" srcId="{E6FEF1FD-E571-47BB-A54C-3E5BC9A97290}" destId="{D4065B6E-B944-4BE3-B7EC-13273A0C8853}" srcOrd="7" destOrd="0" presId="urn:microsoft.com/office/officeart/2005/8/layout/default"/>
    <dgm:cxn modelId="{6464FC9E-EF44-46A6-BD51-9C00954580C2}" type="presParOf" srcId="{E6FEF1FD-E571-47BB-A54C-3E5BC9A97290}" destId="{05690619-5F8C-4AC9-AE24-CCC2C5C28B4F}" srcOrd="8" destOrd="0" presId="urn:microsoft.com/office/officeart/2005/8/layout/default"/>
    <dgm:cxn modelId="{D6828C16-4991-42CB-9986-329E4731ABA8}" type="presParOf" srcId="{E6FEF1FD-E571-47BB-A54C-3E5BC9A97290}" destId="{9161F0E0-9238-4982-8792-0B8047200A9F}" srcOrd="9" destOrd="0" presId="urn:microsoft.com/office/officeart/2005/8/layout/default"/>
    <dgm:cxn modelId="{517BBC32-DD83-4158-BAF4-94B8D9E05C03}" type="presParOf" srcId="{E6FEF1FD-E571-47BB-A54C-3E5BC9A97290}" destId="{8020A289-A8BE-493E-9043-3639D00A8815}"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FE86A77-32EA-4D77-9DA2-6BAABA8A2E1E}" type="doc">
      <dgm:prSet loTypeId="urn:microsoft.com/office/officeart/2005/8/layout/vList2" loCatId="list" qsTypeId="urn:microsoft.com/office/officeart/2005/8/quickstyle/simple3" qsCatId="simple" csTypeId="urn:microsoft.com/office/officeart/2005/8/colors/accent0_3" csCatId="mainScheme"/>
      <dgm:spPr/>
      <dgm:t>
        <a:bodyPr/>
        <a:lstStyle/>
        <a:p>
          <a:endParaRPr lang="en-US"/>
        </a:p>
      </dgm:t>
    </dgm:pt>
    <dgm:pt modelId="{859ACB8B-682A-4A5F-B688-12D23729B69E}">
      <dgm:prSet/>
      <dgm:spPr/>
      <dgm:t>
        <a:bodyPr/>
        <a:lstStyle/>
        <a:p>
          <a:pPr rtl="0"/>
          <a:r>
            <a:rPr lang="en-GB" b="1" i="0"/>
            <a:t>Main customers of Hotel Indigo</a:t>
          </a:r>
          <a:endParaRPr lang="en-US"/>
        </a:p>
      </dgm:t>
    </dgm:pt>
    <dgm:pt modelId="{FA3839A4-3997-4B37-A755-4D290E170DD2}" type="parTrans" cxnId="{6FCDD275-E55A-4B72-B7D4-C1412A06C04A}">
      <dgm:prSet/>
      <dgm:spPr/>
      <dgm:t>
        <a:bodyPr/>
        <a:lstStyle/>
        <a:p>
          <a:endParaRPr lang="en-US"/>
        </a:p>
      </dgm:t>
    </dgm:pt>
    <dgm:pt modelId="{FD11FE13-F291-4BD6-9755-7C8B902464D3}" type="sibTrans" cxnId="{6FCDD275-E55A-4B72-B7D4-C1412A06C04A}">
      <dgm:prSet/>
      <dgm:spPr/>
      <dgm:t>
        <a:bodyPr/>
        <a:lstStyle/>
        <a:p>
          <a:endParaRPr lang="en-US"/>
        </a:p>
      </dgm:t>
    </dgm:pt>
    <dgm:pt modelId="{2A54BB8B-5172-4739-A38C-109A46A22A60}" type="pres">
      <dgm:prSet presAssocID="{EFE86A77-32EA-4D77-9DA2-6BAABA8A2E1E}" presName="linear" presStyleCnt="0">
        <dgm:presLayoutVars>
          <dgm:animLvl val="lvl"/>
          <dgm:resizeHandles val="exact"/>
        </dgm:presLayoutVars>
      </dgm:prSet>
      <dgm:spPr/>
      <dgm:t>
        <a:bodyPr/>
        <a:lstStyle/>
        <a:p>
          <a:endParaRPr lang="en-GB"/>
        </a:p>
      </dgm:t>
    </dgm:pt>
    <dgm:pt modelId="{BD449653-8B7E-4B11-ABA5-0F27F1135567}" type="pres">
      <dgm:prSet presAssocID="{859ACB8B-682A-4A5F-B688-12D23729B69E}" presName="parentText" presStyleLbl="node1" presStyleIdx="0" presStyleCnt="1">
        <dgm:presLayoutVars>
          <dgm:chMax val="0"/>
          <dgm:bulletEnabled val="1"/>
        </dgm:presLayoutVars>
      </dgm:prSet>
      <dgm:spPr/>
      <dgm:t>
        <a:bodyPr/>
        <a:lstStyle/>
        <a:p>
          <a:endParaRPr lang="en-GB"/>
        </a:p>
      </dgm:t>
    </dgm:pt>
  </dgm:ptLst>
  <dgm:cxnLst>
    <dgm:cxn modelId="{59650100-C511-47B0-865D-2841A1FAD45A}" type="presOf" srcId="{EFE86A77-32EA-4D77-9DA2-6BAABA8A2E1E}" destId="{2A54BB8B-5172-4739-A38C-109A46A22A60}" srcOrd="0" destOrd="0" presId="urn:microsoft.com/office/officeart/2005/8/layout/vList2"/>
    <dgm:cxn modelId="{6FCDD275-E55A-4B72-B7D4-C1412A06C04A}" srcId="{EFE86A77-32EA-4D77-9DA2-6BAABA8A2E1E}" destId="{859ACB8B-682A-4A5F-B688-12D23729B69E}" srcOrd="0" destOrd="0" parTransId="{FA3839A4-3997-4B37-A755-4D290E170DD2}" sibTransId="{FD11FE13-F291-4BD6-9755-7C8B902464D3}"/>
    <dgm:cxn modelId="{6B5315CE-0F3A-4EE6-9B96-A4FD3C26D5ED}" type="presOf" srcId="{859ACB8B-682A-4A5F-B688-12D23729B69E}" destId="{BD449653-8B7E-4B11-ABA5-0F27F1135567}" srcOrd="0" destOrd="0" presId="urn:microsoft.com/office/officeart/2005/8/layout/vList2"/>
    <dgm:cxn modelId="{A7B02391-AEE9-4A5D-B4B6-0A36B6FDBCE6}" type="presParOf" srcId="{2A54BB8B-5172-4739-A38C-109A46A22A60}" destId="{BD449653-8B7E-4B11-ABA5-0F27F1135567}" srcOrd="0" destOrd="0" presId="urn:microsoft.com/office/officeart/2005/8/layout/vList2"/>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C971731-5CEA-49CE-A0AA-C00CEEAB97AF}" type="doc">
      <dgm:prSet loTypeId="urn:microsoft.com/office/officeart/2005/8/layout/vList2" loCatId="list" qsTypeId="urn:microsoft.com/office/officeart/2005/8/quickstyle/simple5" qsCatId="simple" csTypeId="urn:microsoft.com/office/officeart/2005/8/colors/accent0_3" csCatId="mainScheme"/>
      <dgm:spPr/>
      <dgm:t>
        <a:bodyPr/>
        <a:lstStyle/>
        <a:p>
          <a:endParaRPr lang="en-US"/>
        </a:p>
      </dgm:t>
    </dgm:pt>
    <dgm:pt modelId="{10483704-09B1-41BB-B14F-5616E0EF19D2}">
      <dgm:prSet/>
      <dgm:spPr/>
      <dgm:t>
        <a:bodyPr/>
        <a:lstStyle/>
        <a:p>
          <a:pPr rtl="0"/>
          <a:r>
            <a:rPr lang="en-GB" b="0" i="0"/>
            <a:t>Primary customers of Hotel Indigo are Travellers.</a:t>
          </a:r>
          <a:endParaRPr lang="en-US"/>
        </a:p>
      </dgm:t>
    </dgm:pt>
    <dgm:pt modelId="{92FFA036-4E95-4EF9-BF47-41FE2A8D1D49}" type="parTrans" cxnId="{AE49BAE5-719A-4852-9D26-94CFF15F1D10}">
      <dgm:prSet/>
      <dgm:spPr/>
      <dgm:t>
        <a:bodyPr/>
        <a:lstStyle/>
        <a:p>
          <a:endParaRPr lang="en-US"/>
        </a:p>
      </dgm:t>
    </dgm:pt>
    <dgm:pt modelId="{692461D1-EDF3-42D6-8129-C1254805AED6}" type="sibTrans" cxnId="{AE49BAE5-719A-4852-9D26-94CFF15F1D10}">
      <dgm:prSet/>
      <dgm:spPr/>
      <dgm:t>
        <a:bodyPr/>
        <a:lstStyle/>
        <a:p>
          <a:endParaRPr lang="en-US"/>
        </a:p>
      </dgm:t>
    </dgm:pt>
    <dgm:pt modelId="{7C223E0D-8DE4-4D9E-955C-962849E74F6A}">
      <dgm:prSet/>
      <dgm:spPr/>
      <dgm:t>
        <a:bodyPr/>
        <a:lstStyle/>
        <a:p>
          <a:pPr rtl="0"/>
          <a:r>
            <a:rPr lang="en-GB" b="0" i="0"/>
            <a:t>Business Travellers are the main customers (Teng, 2019).</a:t>
          </a:r>
          <a:endParaRPr lang="en-US"/>
        </a:p>
      </dgm:t>
    </dgm:pt>
    <dgm:pt modelId="{7C38E50B-A9FA-42B9-843C-6D7D495BD962}" type="parTrans" cxnId="{C37AFDF4-15EA-4C6A-B5C1-93B344D3567C}">
      <dgm:prSet/>
      <dgm:spPr/>
      <dgm:t>
        <a:bodyPr/>
        <a:lstStyle/>
        <a:p>
          <a:endParaRPr lang="en-US"/>
        </a:p>
      </dgm:t>
    </dgm:pt>
    <dgm:pt modelId="{C9D35537-BC0A-4AA1-9DC9-EFD11A976564}" type="sibTrans" cxnId="{C37AFDF4-15EA-4C6A-B5C1-93B344D3567C}">
      <dgm:prSet/>
      <dgm:spPr/>
      <dgm:t>
        <a:bodyPr/>
        <a:lstStyle/>
        <a:p>
          <a:endParaRPr lang="en-US"/>
        </a:p>
      </dgm:t>
    </dgm:pt>
    <dgm:pt modelId="{D3556405-2D1E-4843-8F7D-0196AE00DBC4}">
      <dgm:prSet/>
      <dgm:spPr/>
      <dgm:t>
        <a:bodyPr/>
        <a:lstStyle/>
        <a:p>
          <a:pPr rtl="0"/>
          <a:r>
            <a:rPr lang="en-US" b="0" i="0"/>
            <a:t>Leisure travellers are drawn to Hotel Indigo for its luxury facilities and personalised experience</a:t>
          </a:r>
          <a:r>
            <a:rPr lang="en-GB" b="0" i="0"/>
            <a:t>.</a:t>
          </a:r>
          <a:endParaRPr lang="en-US"/>
        </a:p>
      </dgm:t>
    </dgm:pt>
    <dgm:pt modelId="{645C5BAD-2993-4933-A164-B39D4E810062}" type="parTrans" cxnId="{14B1A516-50FB-4037-A5FB-DC97E07281CB}">
      <dgm:prSet/>
      <dgm:spPr/>
      <dgm:t>
        <a:bodyPr/>
        <a:lstStyle/>
        <a:p>
          <a:endParaRPr lang="en-US"/>
        </a:p>
      </dgm:t>
    </dgm:pt>
    <dgm:pt modelId="{19276026-1239-4A3F-AF4A-31B8915338A2}" type="sibTrans" cxnId="{14B1A516-50FB-4037-A5FB-DC97E07281CB}">
      <dgm:prSet/>
      <dgm:spPr/>
      <dgm:t>
        <a:bodyPr/>
        <a:lstStyle/>
        <a:p>
          <a:endParaRPr lang="en-US"/>
        </a:p>
      </dgm:t>
    </dgm:pt>
    <dgm:pt modelId="{0554EF74-E6BC-4F87-A208-28A35F1E8715}">
      <dgm:prSet/>
      <dgm:spPr/>
      <dgm:t>
        <a:bodyPr/>
        <a:lstStyle/>
        <a:p>
          <a:pPr rtl="0"/>
          <a:r>
            <a:rPr lang="en-GB" b="0" i="0"/>
            <a:t>The mixture of luxury, modified service, and suitability makes Hotel Indigo appealing to many travellers.</a:t>
          </a:r>
          <a:endParaRPr lang="en-US"/>
        </a:p>
      </dgm:t>
    </dgm:pt>
    <dgm:pt modelId="{005CC0BF-0508-4CB7-A869-469895A821A2}" type="parTrans" cxnId="{A96900FA-7452-4D1D-9D84-17A4F2EFAF7D}">
      <dgm:prSet/>
      <dgm:spPr/>
      <dgm:t>
        <a:bodyPr/>
        <a:lstStyle/>
        <a:p>
          <a:endParaRPr lang="en-US"/>
        </a:p>
      </dgm:t>
    </dgm:pt>
    <dgm:pt modelId="{A845099B-DE35-42D3-8890-CD548EE1E781}" type="sibTrans" cxnId="{A96900FA-7452-4D1D-9D84-17A4F2EFAF7D}">
      <dgm:prSet/>
      <dgm:spPr/>
      <dgm:t>
        <a:bodyPr/>
        <a:lstStyle/>
        <a:p>
          <a:endParaRPr lang="en-US"/>
        </a:p>
      </dgm:t>
    </dgm:pt>
    <dgm:pt modelId="{FBB0CF84-557B-48CC-9046-F6C4E15AF30C}" type="pres">
      <dgm:prSet presAssocID="{7C971731-5CEA-49CE-A0AA-C00CEEAB97AF}" presName="linear" presStyleCnt="0">
        <dgm:presLayoutVars>
          <dgm:animLvl val="lvl"/>
          <dgm:resizeHandles val="exact"/>
        </dgm:presLayoutVars>
      </dgm:prSet>
      <dgm:spPr/>
      <dgm:t>
        <a:bodyPr/>
        <a:lstStyle/>
        <a:p>
          <a:endParaRPr lang="en-GB"/>
        </a:p>
      </dgm:t>
    </dgm:pt>
    <dgm:pt modelId="{F3F02238-AF89-4EF4-AAA9-2385A43745BC}" type="pres">
      <dgm:prSet presAssocID="{10483704-09B1-41BB-B14F-5616E0EF19D2}" presName="parentText" presStyleLbl="node1" presStyleIdx="0" presStyleCnt="4" custLinFactY="-50698" custLinFactNeighborX="21" custLinFactNeighborY="-100000">
        <dgm:presLayoutVars>
          <dgm:chMax val="0"/>
          <dgm:bulletEnabled val="1"/>
        </dgm:presLayoutVars>
      </dgm:prSet>
      <dgm:spPr/>
      <dgm:t>
        <a:bodyPr/>
        <a:lstStyle/>
        <a:p>
          <a:endParaRPr lang="en-GB"/>
        </a:p>
      </dgm:t>
    </dgm:pt>
    <dgm:pt modelId="{9508F963-C47F-41A8-82DD-1C3562D2F7E6}" type="pres">
      <dgm:prSet presAssocID="{692461D1-EDF3-42D6-8129-C1254805AED6}" presName="spacer" presStyleCnt="0"/>
      <dgm:spPr/>
    </dgm:pt>
    <dgm:pt modelId="{EF780872-E2CC-4404-B4F3-4C18A42B351E}" type="pres">
      <dgm:prSet presAssocID="{7C223E0D-8DE4-4D9E-955C-962849E74F6A}" presName="parentText" presStyleLbl="node1" presStyleIdx="1" presStyleCnt="4">
        <dgm:presLayoutVars>
          <dgm:chMax val="0"/>
          <dgm:bulletEnabled val="1"/>
        </dgm:presLayoutVars>
      </dgm:prSet>
      <dgm:spPr/>
      <dgm:t>
        <a:bodyPr/>
        <a:lstStyle/>
        <a:p>
          <a:endParaRPr lang="en-GB"/>
        </a:p>
      </dgm:t>
    </dgm:pt>
    <dgm:pt modelId="{406BFD4D-E22F-4CE8-AAB3-AF9A67475A62}" type="pres">
      <dgm:prSet presAssocID="{C9D35537-BC0A-4AA1-9DC9-EFD11A976564}" presName="spacer" presStyleCnt="0"/>
      <dgm:spPr/>
    </dgm:pt>
    <dgm:pt modelId="{0106BBF4-D0BC-4721-8E95-9FA8CA451154}" type="pres">
      <dgm:prSet presAssocID="{D3556405-2D1E-4843-8F7D-0196AE00DBC4}" presName="parentText" presStyleLbl="node1" presStyleIdx="2" presStyleCnt="4">
        <dgm:presLayoutVars>
          <dgm:chMax val="0"/>
          <dgm:bulletEnabled val="1"/>
        </dgm:presLayoutVars>
      </dgm:prSet>
      <dgm:spPr/>
      <dgm:t>
        <a:bodyPr/>
        <a:lstStyle/>
        <a:p>
          <a:endParaRPr lang="en-GB"/>
        </a:p>
      </dgm:t>
    </dgm:pt>
    <dgm:pt modelId="{E631F4D6-42CC-4213-8DC1-54E0191027F6}" type="pres">
      <dgm:prSet presAssocID="{19276026-1239-4A3F-AF4A-31B8915338A2}" presName="spacer" presStyleCnt="0"/>
      <dgm:spPr/>
    </dgm:pt>
    <dgm:pt modelId="{49A78BC3-8BAF-45B7-BB85-255C157FB3F9}" type="pres">
      <dgm:prSet presAssocID="{0554EF74-E6BC-4F87-A208-28A35F1E8715}" presName="parentText" presStyleLbl="node1" presStyleIdx="3" presStyleCnt="4">
        <dgm:presLayoutVars>
          <dgm:chMax val="0"/>
          <dgm:bulletEnabled val="1"/>
        </dgm:presLayoutVars>
      </dgm:prSet>
      <dgm:spPr/>
      <dgm:t>
        <a:bodyPr/>
        <a:lstStyle/>
        <a:p>
          <a:endParaRPr lang="en-GB"/>
        </a:p>
      </dgm:t>
    </dgm:pt>
  </dgm:ptLst>
  <dgm:cxnLst>
    <dgm:cxn modelId="{AE49BAE5-719A-4852-9D26-94CFF15F1D10}" srcId="{7C971731-5CEA-49CE-A0AA-C00CEEAB97AF}" destId="{10483704-09B1-41BB-B14F-5616E0EF19D2}" srcOrd="0" destOrd="0" parTransId="{92FFA036-4E95-4EF9-BF47-41FE2A8D1D49}" sibTransId="{692461D1-EDF3-42D6-8129-C1254805AED6}"/>
    <dgm:cxn modelId="{A96900FA-7452-4D1D-9D84-17A4F2EFAF7D}" srcId="{7C971731-5CEA-49CE-A0AA-C00CEEAB97AF}" destId="{0554EF74-E6BC-4F87-A208-28A35F1E8715}" srcOrd="3" destOrd="0" parTransId="{005CC0BF-0508-4CB7-A869-469895A821A2}" sibTransId="{A845099B-DE35-42D3-8890-CD548EE1E781}"/>
    <dgm:cxn modelId="{76B7B79D-F18A-4BE6-AA28-6ABEF032560C}" type="presOf" srcId="{D3556405-2D1E-4843-8F7D-0196AE00DBC4}" destId="{0106BBF4-D0BC-4721-8E95-9FA8CA451154}" srcOrd="0" destOrd="0" presId="urn:microsoft.com/office/officeart/2005/8/layout/vList2"/>
    <dgm:cxn modelId="{E2AFE0EB-45FD-495D-8FE2-B8E2ABC97B44}" type="presOf" srcId="{7C223E0D-8DE4-4D9E-955C-962849E74F6A}" destId="{EF780872-E2CC-4404-B4F3-4C18A42B351E}" srcOrd="0" destOrd="0" presId="urn:microsoft.com/office/officeart/2005/8/layout/vList2"/>
    <dgm:cxn modelId="{95C0F0E4-F3D5-4850-B60B-82A51E79CC62}" type="presOf" srcId="{7C971731-5CEA-49CE-A0AA-C00CEEAB97AF}" destId="{FBB0CF84-557B-48CC-9046-F6C4E15AF30C}" srcOrd="0" destOrd="0" presId="urn:microsoft.com/office/officeart/2005/8/layout/vList2"/>
    <dgm:cxn modelId="{14B1A516-50FB-4037-A5FB-DC97E07281CB}" srcId="{7C971731-5CEA-49CE-A0AA-C00CEEAB97AF}" destId="{D3556405-2D1E-4843-8F7D-0196AE00DBC4}" srcOrd="2" destOrd="0" parTransId="{645C5BAD-2993-4933-A164-B39D4E810062}" sibTransId="{19276026-1239-4A3F-AF4A-31B8915338A2}"/>
    <dgm:cxn modelId="{D1F76DF1-9878-41E8-8CCB-F3061D5D991D}" type="presOf" srcId="{0554EF74-E6BC-4F87-A208-28A35F1E8715}" destId="{49A78BC3-8BAF-45B7-BB85-255C157FB3F9}" srcOrd="0" destOrd="0" presId="urn:microsoft.com/office/officeart/2005/8/layout/vList2"/>
    <dgm:cxn modelId="{930334BC-900F-466C-9203-5033C688312E}" type="presOf" srcId="{10483704-09B1-41BB-B14F-5616E0EF19D2}" destId="{F3F02238-AF89-4EF4-AAA9-2385A43745BC}" srcOrd="0" destOrd="0" presId="urn:microsoft.com/office/officeart/2005/8/layout/vList2"/>
    <dgm:cxn modelId="{C37AFDF4-15EA-4C6A-B5C1-93B344D3567C}" srcId="{7C971731-5CEA-49CE-A0AA-C00CEEAB97AF}" destId="{7C223E0D-8DE4-4D9E-955C-962849E74F6A}" srcOrd="1" destOrd="0" parTransId="{7C38E50B-A9FA-42B9-843C-6D7D495BD962}" sibTransId="{C9D35537-BC0A-4AA1-9DC9-EFD11A976564}"/>
    <dgm:cxn modelId="{8419FDF7-FA20-4975-9748-2759BFD2846F}" type="presParOf" srcId="{FBB0CF84-557B-48CC-9046-F6C4E15AF30C}" destId="{F3F02238-AF89-4EF4-AAA9-2385A43745BC}" srcOrd="0" destOrd="0" presId="urn:microsoft.com/office/officeart/2005/8/layout/vList2"/>
    <dgm:cxn modelId="{62C89974-87EA-46FE-A09A-5F1102BD0847}" type="presParOf" srcId="{FBB0CF84-557B-48CC-9046-F6C4E15AF30C}" destId="{9508F963-C47F-41A8-82DD-1C3562D2F7E6}" srcOrd="1" destOrd="0" presId="urn:microsoft.com/office/officeart/2005/8/layout/vList2"/>
    <dgm:cxn modelId="{019A7378-427E-48FE-AC69-40D502B2E2A6}" type="presParOf" srcId="{FBB0CF84-557B-48CC-9046-F6C4E15AF30C}" destId="{EF780872-E2CC-4404-B4F3-4C18A42B351E}" srcOrd="2" destOrd="0" presId="urn:microsoft.com/office/officeart/2005/8/layout/vList2"/>
    <dgm:cxn modelId="{C5E34395-F0AC-4FE2-B25A-42083A1F830F}" type="presParOf" srcId="{FBB0CF84-557B-48CC-9046-F6C4E15AF30C}" destId="{406BFD4D-E22F-4CE8-AAB3-AF9A67475A62}" srcOrd="3" destOrd="0" presId="urn:microsoft.com/office/officeart/2005/8/layout/vList2"/>
    <dgm:cxn modelId="{1B8CCE8B-D336-41B0-8C92-F1CFAC58B8C5}" type="presParOf" srcId="{FBB0CF84-557B-48CC-9046-F6C4E15AF30C}" destId="{0106BBF4-D0BC-4721-8E95-9FA8CA451154}" srcOrd="4" destOrd="0" presId="urn:microsoft.com/office/officeart/2005/8/layout/vList2"/>
    <dgm:cxn modelId="{D60384FD-C4A4-4D3A-BD0C-1F244FF10359}" type="presParOf" srcId="{FBB0CF84-557B-48CC-9046-F6C4E15AF30C}" destId="{E631F4D6-42CC-4213-8DC1-54E0191027F6}" srcOrd="5" destOrd="0" presId="urn:microsoft.com/office/officeart/2005/8/layout/vList2"/>
    <dgm:cxn modelId="{CFF4C5AB-FAA0-4796-A575-F31AA67311E4}" type="presParOf" srcId="{FBB0CF84-557B-48CC-9046-F6C4E15AF30C}" destId="{49A78BC3-8BAF-45B7-BB85-255C157FB3F9}"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BA5C47E-50F4-452A-95DF-6EB41A6ADF61}" type="doc">
      <dgm:prSet loTypeId="urn:microsoft.com/office/officeart/2005/8/layout/vList2" loCatId="list" qsTypeId="urn:microsoft.com/office/officeart/2005/8/quickstyle/simple1" qsCatId="simple" csTypeId="urn:microsoft.com/office/officeart/2005/8/colors/accent1_3" csCatId="accent1"/>
      <dgm:spPr/>
      <dgm:t>
        <a:bodyPr/>
        <a:lstStyle/>
        <a:p>
          <a:endParaRPr lang="en-US"/>
        </a:p>
      </dgm:t>
    </dgm:pt>
    <dgm:pt modelId="{C99BAF84-9D9E-42E4-B455-01AB5A9F6CEA}">
      <dgm:prSet/>
      <dgm:spPr/>
      <dgm:t>
        <a:bodyPr/>
        <a:lstStyle/>
        <a:p>
          <a:pPr rtl="0"/>
          <a:r>
            <a:rPr lang="en-GB" b="1" i="0" dirty="0"/>
            <a:t>Nature, Scope and Role of Guest Services and Facilities</a:t>
          </a:r>
          <a:endParaRPr lang="en-US" dirty="0"/>
        </a:p>
      </dgm:t>
    </dgm:pt>
    <dgm:pt modelId="{C6504428-9E71-4EB1-A186-8518B8986307}" type="parTrans" cxnId="{89822F07-44DE-4304-8A8E-26612064E317}">
      <dgm:prSet/>
      <dgm:spPr/>
      <dgm:t>
        <a:bodyPr/>
        <a:lstStyle/>
        <a:p>
          <a:endParaRPr lang="en-US"/>
        </a:p>
      </dgm:t>
    </dgm:pt>
    <dgm:pt modelId="{A97CE9FE-F6C1-4081-B6D2-18F2B0544F8D}" type="sibTrans" cxnId="{89822F07-44DE-4304-8A8E-26612064E317}">
      <dgm:prSet/>
      <dgm:spPr/>
      <dgm:t>
        <a:bodyPr/>
        <a:lstStyle/>
        <a:p>
          <a:endParaRPr lang="en-US"/>
        </a:p>
      </dgm:t>
    </dgm:pt>
    <dgm:pt modelId="{C0356687-5E9C-43C1-80B6-ABBF4F509568}" type="pres">
      <dgm:prSet presAssocID="{CBA5C47E-50F4-452A-95DF-6EB41A6ADF61}" presName="linear" presStyleCnt="0">
        <dgm:presLayoutVars>
          <dgm:animLvl val="lvl"/>
          <dgm:resizeHandles val="exact"/>
        </dgm:presLayoutVars>
      </dgm:prSet>
      <dgm:spPr/>
      <dgm:t>
        <a:bodyPr/>
        <a:lstStyle/>
        <a:p>
          <a:endParaRPr lang="en-GB"/>
        </a:p>
      </dgm:t>
    </dgm:pt>
    <dgm:pt modelId="{7ECAD4ED-46B3-405F-9FAD-99890BD721B7}" type="pres">
      <dgm:prSet presAssocID="{C99BAF84-9D9E-42E4-B455-01AB5A9F6CEA}" presName="parentText" presStyleLbl="node1" presStyleIdx="0" presStyleCnt="1">
        <dgm:presLayoutVars>
          <dgm:chMax val="0"/>
          <dgm:bulletEnabled val="1"/>
        </dgm:presLayoutVars>
      </dgm:prSet>
      <dgm:spPr/>
      <dgm:t>
        <a:bodyPr/>
        <a:lstStyle/>
        <a:p>
          <a:endParaRPr lang="en-GB"/>
        </a:p>
      </dgm:t>
    </dgm:pt>
  </dgm:ptLst>
  <dgm:cxnLst>
    <dgm:cxn modelId="{3DD9FC10-8F6B-4AE2-9E08-9615B1450CD7}" type="presOf" srcId="{CBA5C47E-50F4-452A-95DF-6EB41A6ADF61}" destId="{C0356687-5E9C-43C1-80B6-ABBF4F509568}" srcOrd="0" destOrd="0" presId="urn:microsoft.com/office/officeart/2005/8/layout/vList2"/>
    <dgm:cxn modelId="{89822F07-44DE-4304-8A8E-26612064E317}" srcId="{CBA5C47E-50F4-452A-95DF-6EB41A6ADF61}" destId="{C99BAF84-9D9E-42E4-B455-01AB5A9F6CEA}" srcOrd="0" destOrd="0" parTransId="{C6504428-9E71-4EB1-A186-8518B8986307}" sibTransId="{A97CE9FE-F6C1-4081-B6D2-18F2B0544F8D}"/>
    <dgm:cxn modelId="{A43A0115-BB23-48BD-A955-3B6F4C8D9EB1}" type="presOf" srcId="{C99BAF84-9D9E-42E4-B455-01AB5A9F6CEA}" destId="{7ECAD4ED-46B3-405F-9FAD-99890BD721B7}" srcOrd="0" destOrd="0" presId="urn:microsoft.com/office/officeart/2005/8/layout/vList2"/>
    <dgm:cxn modelId="{6EAE8CE5-7265-4247-9B4F-24C95C5E5080}" type="presParOf" srcId="{C0356687-5E9C-43C1-80B6-ABBF4F509568}" destId="{7ECAD4ED-46B3-405F-9FAD-99890BD721B7}" srcOrd="0" destOrd="0" presId="urn:microsoft.com/office/officeart/2005/8/layout/vList2"/>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B8D094E-2E99-4095-A968-D206DA45502F}"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1FC0AEF1-8A66-41A8-B91B-93DB7D2C8944}">
      <dgm:prSet/>
      <dgm:spPr/>
      <dgm:t>
        <a:bodyPr/>
        <a:lstStyle/>
        <a:p>
          <a:pPr rtl="0"/>
          <a:r>
            <a:rPr lang="en-US" b="0" i="0" dirty="0"/>
            <a:t>Guest services &amp;amp; facilities at Hotel Indigo ensure a comfortable, enjoyable stay.</a:t>
          </a:r>
          <a:endParaRPr lang="en-US" dirty="0"/>
        </a:p>
      </dgm:t>
    </dgm:pt>
    <dgm:pt modelId="{B2C2CAAE-027D-41B4-88BF-C6D5EE72411D}" type="parTrans" cxnId="{FA812BDA-ED95-4062-877A-0EDDE60CF1CF}">
      <dgm:prSet/>
      <dgm:spPr/>
      <dgm:t>
        <a:bodyPr/>
        <a:lstStyle/>
        <a:p>
          <a:endParaRPr lang="en-US"/>
        </a:p>
      </dgm:t>
    </dgm:pt>
    <dgm:pt modelId="{E10F0F14-C68A-4793-8BC9-34CC594D01B3}" type="sibTrans" cxnId="{FA812BDA-ED95-4062-877A-0EDDE60CF1CF}">
      <dgm:prSet/>
      <dgm:spPr/>
      <dgm:t>
        <a:bodyPr/>
        <a:lstStyle/>
        <a:p>
          <a:endParaRPr lang="en-US"/>
        </a:p>
      </dgm:t>
    </dgm:pt>
    <dgm:pt modelId="{E4E6FA8E-EAC0-4C30-A786-9509AB5D4A7D}">
      <dgm:prSet/>
      <dgm:spPr/>
      <dgm:t>
        <a:bodyPr/>
        <a:lstStyle/>
        <a:p>
          <a:pPr rtl="0"/>
          <a:r>
            <a:rPr lang="en-GB" b="0" i="0" dirty="0"/>
            <a:t>Guest services include housekeeping and laundry, assisting with transportation and booking tours.</a:t>
          </a:r>
          <a:endParaRPr lang="en-US" dirty="0"/>
        </a:p>
      </dgm:t>
    </dgm:pt>
    <dgm:pt modelId="{AC72C5F0-DAFD-474E-AE1D-E2713374D5BF}" type="parTrans" cxnId="{B0ACE407-B557-4910-BF16-8AC9F1919A6E}">
      <dgm:prSet/>
      <dgm:spPr/>
      <dgm:t>
        <a:bodyPr/>
        <a:lstStyle/>
        <a:p>
          <a:endParaRPr lang="en-US"/>
        </a:p>
      </dgm:t>
    </dgm:pt>
    <dgm:pt modelId="{6F456811-05FD-4A0E-B2F0-C5D37370B1F7}" type="sibTrans" cxnId="{B0ACE407-B557-4910-BF16-8AC9F1919A6E}">
      <dgm:prSet/>
      <dgm:spPr/>
      <dgm:t>
        <a:bodyPr/>
        <a:lstStyle/>
        <a:p>
          <a:endParaRPr lang="en-US"/>
        </a:p>
      </dgm:t>
    </dgm:pt>
    <dgm:pt modelId="{7C551349-3D48-441E-B477-CDFC3471BC1F}">
      <dgm:prSet/>
      <dgm:spPr/>
      <dgm:t>
        <a:bodyPr/>
        <a:lstStyle/>
        <a:p>
          <a:pPr rtl="0"/>
          <a:r>
            <a:rPr lang="en-US" b="0" i="0" dirty="0"/>
            <a:t>Hotel Indigo offers essential amenities to luxurious services</a:t>
          </a:r>
          <a:r>
            <a:rPr lang="en-GB" b="0" i="0" dirty="0"/>
            <a:t>(Berezina et al., 2016)</a:t>
          </a:r>
          <a:r>
            <a:rPr lang="en-US" b="0" i="0" dirty="0"/>
            <a:t>.</a:t>
          </a:r>
          <a:r>
            <a:rPr lang="en-GB" b="0" i="0" dirty="0"/>
            <a:t>      </a:t>
          </a:r>
          <a:endParaRPr lang="en-US" dirty="0"/>
        </a:p>
      </dgm:t>
    </dgm:pt>
    <dgm:pt modelId="{A5BEBA31-FF3A-4701-8408-CA639BBFA67D}" type="parTrans" cxnId="{3F3B8AC1-355B-4A2C-9B64-FBF4F362FEC2}">
      <dgm:prSet/>
      <dgm:spPr/>
      <dgm:t>
        <a:bodyPr/>
        <a:lstStyle/>
        <a:p>
          <a:endParaRPr lang="en-US"/>
        </a:p>
      </dgm:t>
    </dgm:pt>
    <dgm:pt modelId="{392BD1F9-077A-44D6-9C8B-B473923C757E}" type="sibTrans" cxnId="{3F3B8AC1-355B-4A2C-9B64-FBF4F362FEC2}">
      <dgm:prSet/>
      <dgm:spPr/>
      <dgm:t>
        <a:bodyPr/>
        <a:lstStyle/>
        <a:p>
          <a:endParaRPr lang="en-US"/>
        </a:p>
      </dgm:t>
    </dgm:pt>
    <dgm:pt modelId="{D0D41574-0CEF-49EA-BCA3-F42D09390A74}">
      <dgm:prSet/>
      <dgm:spPr/>
      <dgm:t>
        <a:bodyPr/>
        <a:lstStyle/>
        <a:p>
          <a:pPr rtl="0"/>
          <a:r>
            <a:rPr lang="en-US" b="0" i="0" dirty="0"/>
            <a:t>Guest Services at Hotel Indigo aim to provide guests with a pleasant &amp;amp; relaxed stay.</a:t>
          </a:r>
          <a:endParaRPr lang="en-US" dirty="0"/>
        </a:p>
      </dgm:t>
    </dgm:pt>
    <dgm:pt modelId="{83DEA363-9BEB-43C3-BF86-5832750AEB8A}" type="parTrans" cxnId="{92A2AAD8-509B-4522-960D-E72CF578AD46}">
      <dgm:prSet/>
      <dgm:spPr/>
      <dgm:t>
        <a:bodyPr/>
        <a:lstStyle/>
        <a:p>
          <a:endParaRPr lang="en-US"/>
        </a:p>
      </dgm:t>
    </dgm:pt>
    <dgm:pt modelId="{FED4AAA8-98F1-42D3-82D0-4C31C8CD2F7F}" type="sibTrans" cxnId="{92A2AAD8-509B-4522-960D-E72CF578AD46}">
      <dgm:prSet/>
      <dgm:spPr/>
      <dgm:t>
        <a:bodyPr/>
        <a:lstStyle/>
        <a:p>
          <a:endParaRPr lang="en-US"/>
        </a:p>
      </dgm:t>
    </dgm:pt>
    <dgm:pt modelId="{6D1A2F42-2DBF-4611-8E07-391B0305155B}" type="pres">
      <dgm:prSet presAssocID="{1B8D094E-2E99-4095-A968-D206DA45502F}" presName="outerComposite" presStyleCnt="0">
        <dgm:presLayoutVars>
          <dgm:chMax val="5"/>
          <dgm:dir/>
          <dgm:resizeHandles val="exact"/>
        </dgm:presLayoutVars>
      </dgm:prSet>
      <dgm:spPr/>
      <dgm:t>
        <a:bodyPr/>
        <a:lstStyle/>
        <a:p>
          <a:endParaRPr lang="en-GB"/>
        </a:p>
      </dgm:t>
    </dgm:pt>
    <dgm:pt modelId="{FD70B657-15AF-4EB4-BF6A-F00B03EEEF52}" type="pres">
      <dgm:prSet presAssocID="{1B8D094E-2E99-4095-A968-D206DA45502F}" presName="dummyMaxCanvas" presStyleCnt="0">
        <dgm:presLayoutVars/>
      </dgm:prSet>
      <dgm:spPr/>
    </dgm:pt>
    <dgm:pt modelId="{B27DBA29-910F-41BD-834B-DBA09D7056E0}" type="pres">
      <dgm:prSet presAssocID="{1B8D094E-2E99-4095-A968-D206DA45502F}" presName="FourNodes_1" presStyleLbl="node1" presStyleIdx="0" presStyleCnt="4" custScaleY="73536">
        <dgm:presLayoutVars>
          <dgm:bulletEnabled val="1"/>
        </dgm:presLayoutVars>
      </dgm:prSet>
      <dgm:spPr/>
      <dgm:t>
        <a:bodyPr/>
        <a:lstStyle/>
        <a:p>
          <a:endParaRPr lang="en-GB"/>
        </a:p>
      </dgm:t>
    </dgm:pt>
    <dgm:pt modelId="{EDB90D8F-2830-4BF8-8F2F-414DB5AB220F}" type="pres">
      <dgm:prSet presAssocID="{1B8D094E-2E99-4095-A968-D206DA45502F}" presName="FourNodes_2" presStyleLbl="node1" presStyleIdx="1" presStyleCnt="4" custLinFactNeighborY="-14960">
        <dgm:presLayoutVars>
          <dgm:bulletEnabled val="1"/>
        </dgm:presLayoutVars>
      </dgm:prSet>
      <dgm:spPr/>
      <dgm:t>
        <a:bodyPr/>
        <a:lstStyle/>
        <a:p>
          <a:endParaRPr lang="en-GB"/>
        </a:p>
      </dgm:t>
    </dgm:pt>
    <dgm:pt modelId="{4F51D645-6EBE-4029-B51B-B3E34B85AA6D}" type="pres">
      <dgm:prSet presAssocID="{1B8D094E-2E99-4095-A968-D206DA45502F}" presName="FourNodes_3" presStyleLbl="node1" presStyleIdx="2" presStyleCnt="4" custLinFactNeighborX="-379" custLinFactNeighborY="-14960">
        <dgm:presLayoutVars>
          <dgm:bulletEnabled val="1"/>
        </dgm:presLayoutVars>
      </dgm:prSet>
      <dgm:spPr/>
      <dgm:t>
        <a:bodyPr/>
        <a:lstStyle/>
        <a:p>
          <a:endParaRPr lang="en-GB"/>
        </a:p>
      </dgm:t>
    </dgm:pt>
    <dgm:pt modelId="{4B9CC14A-51E1-433C-8B43-A38AAA9A4193}" type="pres">
      <dgm:prSet presAssocID="{1B8D094E-2E99-4095-A968-D206DA45502F}" presName="FourNodes_4" presStyleLbl="node1" presStyleIdx="3" presStyleCnt="4" custLinFactNeighborX="-2273" custLinFactNeighborY="-17454">
        <dgm:presLayoutVars>
          <dgm:bulletEnabled val="1"/>
        </dgm:presLayoutVars>
      </dgm:prSet>
      <dgm:spPr/>
      <dgm:t>
        <a:bodyPr/>
        <a:lstStyle/>
        <a:p>
          <a:endParaRPr lang="en-GB"/>
        </a:p>
      </dgm:t>
    </dgm:pt>
    <dgm:pt modelId="{B01B0922-181F-4FC3-8B59-F9C61B8B1009}" type="pres">
      <dgm:prSet presAssocID="{1B8D094E-2E99-4095-A968-D206DA45502F}" presName="FourConn_1-2" presStyleLbl="fgAccFollowNode1" presStyleIdx="0" presStyleCnt="3">
        <dgm:presLayoutVars>
          <dgm:bulletEnabled val="1"/>
        </dgm:presLayoutVars>
      </dgm:prSet>
      <dgm:spPr/>
      <dgm:t>
        <a:bodyPr/>
        <a:lstStyle/>
        <a:p>
          <a:endParaRPr lang="en-GB"/>
        </a:p>
      </dgm:t>
    </dgm:pt>
    <dgm:pt modelId="{A40970E4-75E1-4E53-9BEB-DC66F280589F}" type="pres">
      <dgm:prSet presAssocID="{1B8D094E-2E99-4095-A968-D206DA45502F}" presName="FourConn_2-3" presStyleLbl="fgAccFollowNode1" presStyleIdx="1" presStyleCnt="3">
        <dgm:presLayoutVars>
          <dgm:bulletEnabled val="1"/>
        </dgm:presLayoutVars>
      </dgm:prSet>
      <dgm:spPr/>
      <dgm:t>
        <a:bodyPr/>
        <a:lstStyle/>
        <a:p>
          <a:endParaRPr lang="en-GB"/>
        </a:p>
      </dgm:t>
    </dgm:pt>
    <dgm:pt modelId="{D8857B6B-0E14-41EE-9326-514E271B76A5}" type="pres">
      <dgm:prSet presAssocID="{1B8D094E-2E99-4095-A968-D206DA45502F}" presName="FourConn_3-4" presStyleLbl="fgAccFollowNode1" presStyleIdx="2" presStyleCnt="3">
        <dgm:presLayoutVars>
          <dgm:bulletEnabled val="1"/>
        </dgm:presLayoutVars>
      </dgm:prSet>
      <dgm:spPr/>
      <dgm:t>
        <a:bodyPr/>
        <a:lstStyle/>
        <a:p>
          <a:endParaRPr lang="en-GB"/>
        </a:p>
      </dgm:t>
    </dgm:pt>
    <dgm:pt modelId="{24CC3B99-FE9F-4927-924C-1CE925FF846E}" type="pres">
      <dgm:prSet presAssocID="{1B8D094E-2E99-4095-A968-D206DA45502F}" presName="FourNodes_1_text" presStyleLbl="node1" presStyleIdx="3" presStyleCnt="4">
        <dgm:presLayoutVars>
          <dgm:bulletEnabled val="1"/>
        </dgm:presLayoutVars>
      </dgm:prSet>
      <dgm:spPr/>
      <dgm:t>
        <a:bodyPr/>
        <a:lstStyle/>
        <a:p>
          <a:endParaRPr lang="en-GB"/>
        </a:p>
      </dgm:t>
    </dgm:pt>
    <dgm:pt modelId="{46CD33B1-8FF5-4629-886A-B6FC31A193AA}" type="pres">
      <dgm:prSet presAssocID="{1B8D094E-2E99-4095-A968-D206DA45502F}" presName="FourNodes_2_text" presStyleLbl="node1" presStyleIdx="3" presStyleCnt="4">
        <dgm:presLayoutVars>
          <dgm:bulletEnabled val="1"/>
        </dgm:presLayoutVars>
      </dgm:prSet>
      <dgm:spPr/>
      <dgm:t>
        <a:bodyPr/>
        <a:lstStyle/>
        <a:p>
          <a:endParaRPr lang="en-GB"/>
        </a:p>
      </dgm:t>
    </dgm:pt>
    <dgm:pt modelId="{90EDCBC2-176F-4781-A870-14C8B24BC097}" type="pres">
      <dgm:prSet presAssocID="{1B8D094E-2E99-4095-A968-D206DA45502F}" presName="FourNodes_3_text" presStyleLbl="node1" presStyleIdx="3" presStyleCnt="4">
        <dgm:presLayoutVars>
          <dgm:bulletEnabled val="1"/>
        </dgm:presLayoutVars>
      </dgm:prSet>
      <dgm:spPr/>
      <dgm:t>
        <a:bodyPr/>
        <a:lstStyle/>
        <a:p>
          <a:endParaRPr lang="en-GB"/>
        </a:p>
      </dgm:t>
    </dgm:pt>
    <dgm:pt modelId="{7AC30CF7-4327-4FA8-B745-162CF2537F34}" type="pres">
      <dgm:prSet presAssocID="{1B8D094E-2E99-4095-A968-D206DA45502F}" presName="FourNodes_4_text" presStyleLbl="node1" presStyleIdx="3" presStyleCnt="4">
        <dgm:presLayoutVars>
          <dgm:bulletEnabled val="1"/>
        </dgm:presLayoutVars>
      </dgm:prSet>
      <dgm:spPr/>
      <dgm:t>
        <a:bodyPr/>
        <a:lstStyle/>
        <a:p>
          <a:endParaRPr lang="en-GB"/>
        </a:p>
      </dgm:t>
    </dgm:pt>
  </dgm:ptLst>
  <dgm:cxnLst>
    <dgm:cxn modelId="{92A2AAD8-509B-4522-960D-E72CF578AD46}" srcId="{1B8D094E-2E99-4095-A968-D206DA45502F}" destId="{D0D41574-0CEF-49EA-BCA3-F42D09390A74}" srcOrd="3" destOrd="0" parTransId="{83DEA363-9BEB-43C3-BF86-5832750AEB8A}" sibTransId="{FED4AAA8-98F1-42D3-82D0-4C31C8CD2F7F}"/>
    <dgm:cxn modelId="{F8F97037-7F60-44C3-8CE5-B53FCC8241E8}" type="presOf" srcId="{E10F0F14-C68A-4793-8BC9-34CC594D01B3}" destId="{B01B0922-181F-4FC3-8B59-F9C61B8B1009}" srcOrd="0" destOrd="0" presId="urn:microsoft.com/office/officeart/2005/8/layout/vProcess5"/>
    <dgm:cxn modelId="{6F41DE02-E50F-42C8-A8A2-C30F20734F2A}" type="presOf" srcId="{1B8D094E-2E99-4095-A968-D206DA45502F}" destId="{6D1A2F42-2DBF-4611-8E07-391B0305155B}" srcOrd="0" destOrd="0" presId="urn:microsoft.com/office/officeart/2005/8/layout/vProcess5"/>
    <dgm:cxn modelId="{728B4B27-41CF-4045-858F-2F1FD57A19E0}" type="presOf" srcId="{392BD1F9-077A-44D6-9C8B-B473923C757E}" destId="{D8857B6B-0E14-41EE-9326-514E271B76A5}" srcOrd="0" destOrd="0" presId="urn:microsoft.com/office/officeart/2005/8/layout/vProcess5"/>
    <dgm:cxn modelId="{59C96B57-60E7-4D85-8D7C-421FD7FCB584}" type="presOf" srcId="{7C551349-3D48-441E-B477-CDFC3471BC1F}" destId="{4F51D645-6EBE-4029-B51B-B3E34B85AA6D}" srcOrd="0" destOrd="0" presId="urn:microsoft.com/office/officeart/2005/8/layout/vProcess5"/>
    <dgm:cxn modelId="{C86F56B2-537D-4659-9325-4B849877BE49}" type="presOf" srcId="{D0D41574-0CEF-49EA-BCA3-F42D09390A74}" destId="{4B9CC14A-51E1-433C-8B43-A38AAA9A4193}" srcOrd="0" destOrd="0" presId="urn:microsoft.com/office/officeart/2005/8/layout/vProcess5"/>
    <dgm:cxn modelId="{DD314A0C-F551-4473-B630-C3EE1B6593BB}" type="presOf" srcId="{E4E6FA8E-EAC0-4C30-A786-9509AB5D4A7D}" destId="{46CD33B1-8FF5-4629-886A-B6FC31A193AA}" srcOrd="1" destOrd="0" presId="urn:microsoft.com/office/officeart/2005/8/layout/vProcess5"/>
    <dgm:cxn modelId="{FD758FB5-8A34-44E9-B66A-1F63FCCDB626}" type="presOf" srcId="{E4E6FA8E-EAC0-4C30-A786-9509AB5D4A7D}" destId="{EDB90D8F-2830-4BF8-8F2F-414DB5AB220F}" srcOrd="0" destOrd="0" presId="urn:microsoft.com/office/officeart/2005/8/layout/vProcess5"/>
    <dgm:cxn modelId="{C4852BEB-210D-427E-8EA3-7F0E6B955FBC}" type="presOf" srcId="{6F456811-05FD-4A0E-B2F0-C5D37370B1F7}" destId="{A40970E4-75E1-4E53-9BEB-DC66F280589F}" srcOrd="0" destOrd="0" presId="urn:microsoft.com/office/officeart/2005/8/layout/vProcess5"/>
    <dgm:cxn modelId="{454336C8-ACBF-45BA-9E50-8D39BDE37A54}" type="presOf" srcId="{D0D41574-0CEF-49EA-BCA3-F42D09390A74}" destId="{7AC30CF7-4327-4FA8-B745-162CF2537F34}" srcOrd="1" destOrd="0" presId="urn:microsoft.com/office/officeart/2005/8/layout/vProcess5"/>
    <dgm:cxn modelId="{FA812BDA-ED95-4062-877A-0EDDE60CF1CF}" srcId="{1B8D094E-2E99-4095-A968-D206DA45502F}" destId="{1FC0AEF1-8A66-41A8-B91B-93DB7D2C8944}" srcOrd="0" destOrd="0" parTransId="{B2C2CAAE-027D-41B4-88BF-C6D5EE72411D}" sibTransId="{E10F0F14-C68A-4793-8BC9-34CC594D01B3}"/>
    <dgm:cxn modelId="{385F0CA4-0615-4ED5-9CC5-DB75356FC9A7}" type="presOf" srcId="{7C551349-3D48-441E-B477-CDFC3471BC1F}" destId="{90EDCBC2-176F-4781-A870-14C8B24BC097}" srcOrd="1" destOrd="0" presId="urn:microsoft.com/office/officeart/2005/8/layout/vProcess5"/>
    <dgm:cxn modelId="{7EA02326-5749-42F7-978A-7D4A08EF7F7E}" type="presOf" srcId="{1FC0AEF1-8A66-41A8-B91B-93DB7D2C8944}" destId="{B27DBA29-910F-41BD-834B-DBA09D7056E0}" srcOrd="0" destOrd="0" presId="urn:microsoft.com/office/officeart/2005/8/layout/vProcess5"/>
    <dgm:cxn modelId="{99C1C0B2-8869-408C-9EF0-2393D734025A}" type="presOf" srcId="{1FC0AEF1-8A66-41A8-B91B-93DB7D2C8944}" destId="{24CC3B99-FE9F-4927-924C-1CE925FF846E}" srcOrd="1" destOrd="0" presId="urn:microsoft.com/office/officeart/2005/8/layout/vProcess5"/>
    <dgm:cxn modelId="{B0ACE407-B557-4910-BF16-8AC9F1919A6E}" srcId="{1B8D094E-2E99-4095-A968-D206DA45502F}" destId="{E4E6FA8E-EAC0-4C30-A786-9509AB5D4A7D}" srcOrd="1" destOrd="0" parTransId="{AC72C5F0-DAFD-474E-AE1D-E2713374D5BF}" sibTransId="{6F456811-05FD-4A0E-B2F0-C5D37370B1F7}"/>
    <dgm:cxn modelId="{3F3B8AC1-355B-4A2C-9B64-FBF4F362FEC2}" srcId="{1B8D094E-2E99-4095-A968-D206DA45502F}" destId="{7C551349-3D48-441E-B477-CDFC3471BC1F}" srcOrd="2" destOrd="0" parTransId="{A5BEBA31-FF3A-4701-8408-CA639BBFA67D}" sibTransId="{392BD1F9-077A-44D6-9C8B-B473923C757E}"/>
    <dgm:cxn modelId="{30AD5FB0-EA1D-44E7-972B-0D2C447B92C7}" type="presParOf" srcId="{6D1A2F42-2DBF-4611-8E07-391B0305155B}" destId="{FD70B657-15AF-4EB4-BF6A-F00B03EEEF52}" srcOrd="0" destOrd="0" presId="urn:microsoft.com/office/officeart/2005/8/layout/vProcess5"/>
    <dgm:cxn modelId="{5BC3DAE3-1D69-4284-84A1-9C5DC4783185}" type="presParOf" srcId="{6D1A2F42-2DBF-4611-8E07-391B0305155B}" destId="{B27DBA29-910F-41BD-834B-DBA09D7056E0}" srcOrd="1" destOrd="0" presId="urn:microsoft.com/office/officeart/2005/8/layout/vProcess5"/>
    <dgm:cxn modelId="{3D2BC6CB-A18A-4B9F-8E3C-8664D93A2420}" type="presParOf" srcId="{6D1A2F42-2DBF-4611-8E07-391B0305155B}" destId="{EDB90D8F-2830-4BF8-8F2F-414DB5AB220F}" srcOrd="2" destOrd="0" presId="urn:microsoft.com/office/officeart/2005/8/layout/vProcess5"/>
    <dgm:cxn modelId="{A5A79E9C-5510-44FF-A752-8CE59983E58C}" type="presParOf" srcId="{6D1A2F42-2DBF-4611-8E07-391B0305155B}" destId="{4F51D645-6EBE-4029-B51B-B3E34B85AA6D}" srcOrd="3" destOrd="0" presId="urn:microsoft.com/office/officeart/2005/8/layout/vProcess5"/>
    <dgm:cxn modelId="{CB389E4B-6096-406E-891E-0A0B7E8B7C72}" type="presParOf" srcId="{6D1A2F42-2DBF-4611-8E07-391B0305155B}" destId="{4B9CC14A-51E1-433C-8B43-A38AAA9A4193}" srcOrd="4" destOrd="0" presId="urn:microsoft.com/office/officeart/2005/8/layout/vProcess5"/>
    <dgm:cxn modelId="{B9526EA9-BCA5-43C4-B22A-A37EC82ED5D6}" type="presParOf" srcId="{6D1A2F42-2DBF-4611-8E07-391B0305155B}" destId="{B01B0922-181F-4FC3-8B59-F9C61B8B1009}" srcOrd="5" destOrd="0" presId="urn:microsoft.com/office/officeart/2005/8/layout/vProcess5"/>
    <dgm:cxn modelId="{A666F35C-7692-4F8F-9794-89D37EAF6EA0}" type="presParOf" srcId="{6D1A2F42-2DBF-4611-8E07-391B0305155B}" destId="{A40970E4-75E1-4E53-9BEB-DC66F280589F}" srcOrd="6" destOrd="0" presId="urn:microsoft.com/office/officeart/2005/8/layout/vProcess5"/>
    <dgm:cxn modelId="{CF6E87DD-E35E-4A95-9EF2-FFC51259FDBA}" type="presParOf" srcId="{6D1A2F42-2DBF-4611-8E07-391B0305155B}" destId="{D8857B6B-0E14-41EE-9326-514E271B76A5}" srcOrd="7" destOrd="0" presId="urn:microsoft.com/office/officeart/2005/8/layout/vProcess5"/>
    <dgm:cxn modelId="{8CA8B141-1DAA-4EEC-BCFF-F9138B921991}" type="presParOf" srcId="{6D1A2F42-2DBF-4611-8E07-391B0305155B}" destId="{24CC3B99-FE9F-4927-924C-1CE925FF846E}" srcOrd="8" destOrd="0" presId="urn:microsoft.com/office/officeart/2005/8/layout/vProcess5"/>
    <dgm:cxn modelId="{D613407E-6112-4CD1-A73E-F1497EB6A479}" type="presParOf" srcId="{6D1A2F42-2DBF-4611-8E07-391B0305155B}" destId="{46CD33B1-8FF5-4629-886A-B6FC31A193AA}" srcOrd="9" destOrd="0" presId="urn:microsoft.com/office/officeart/2005/8/layout/vProcess5"/>
    <dgm:cxn modelId="{F4DBCC40-02AD-4792-A394-758745C87185}" type="presParOf" srcId="{6D1A2F42-2DBF-4611-8E07-391B0305155B}" destId="{90EDCBC2-176F-4781-A870-14C8B24BC097}" srcOrd="10" destOrd="0" presId="urn:microsoft.com/office/officeart/2005/8/layout/vProcess5"/>
    <dgm:cxn modelId="{21FA2A9A-4C05-45BE-B63F-F29685BFC6D7}" type="presParOf" srcId="{6D1A2F42-2DBF-4611-8E07-391B0305155B}" destId="{7AC30CF7-4327-4FA8-B745-162CF2537F34}"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71C3D00-C115-4889-9E64-69C4898E78B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74F2C91-34A2-420E-B471-34ECDE3F3FE3}">
      <dgm:prSet/>
      <dgm:spPr/>
      <dgm:t>
        <a:bodyPr/>
        <a:lstStyle/>
        <a:p>
          <a:pPr rtl="0"/>
          <a:r>
            <a:rPr lang="en-GB" b="1" i="0"/>
            <a:t>Role and function of guests Services</a:t>
          </a:r>
          <a:endParaRPr lang="en-US"/>
        </a:p>
      </dgm:t>
    </dgm:pt>
    <dgm:pt modelId="{F26AAC64-D05A-47F0-AFDD-A0C980E4BCED}" type="parTrans" cxnId="{17CE942F-9E67-438E-95D5-3BE07FBB8E6A}">
      <dgm:prSet/>
      <dgm:spPr/>
      <dgm:t>
        <a:bodyPr/>
        <a:lstStyle/>
        <a:p>
          <a:endParaRPr lang="en-US"/>
        </a:p>
      </dgm:t>
    </dgm:pt>
    <dgm:pt modelId="{A6C6A5C1-00EB-404B-A828-41E4E5E916B6}" type="sibTrans" cxnId="{17CE942F-9E67-438E-95D5-3BE07FBB8E6A}">
      <dgm:prSet/>
      <dgm:spPr/>
      <dgm:t>
        <a:bodyPr/>
        <a:lstStyle/>
        <a:p>
          <a:endParaRPr lang="en-US"/>
        </a:p>
      </dgm:t>
    </dgm:pt>
    <dgm:pt modelId="{EA999B73-DB30-47E2-AE63-64C028CC026B}" type="pres">
      <dgm:prSet presAssocID="{371C3D00-C115-4889-9E64-69C4898E78BA}" presName="linear" presStyleCnt="0">
        <dgm:presLayoutVars>
          <dgm:animLvl val="lvl"/>
          <dgm:resizeHandles val="exact"/>
        </dgm:presLayoutVars>
      </dgm:prSet>
      <dgm:spPr/>
      <dgm:t>
        <a:bodyPr/>
        <a:lstStyle/>
        <a:p>
          <a:endParaRPr lang="en-GB"/>
        </a:p>
      </dgm:t>
    </dgm:pt>
    <dgm:pt modelId="{821880EC-7D3F-4653-9C52-C85C9E27ECF7}" type="pres">
      <dgm:prSet presAssocID="{474F2C91-34A2-420E-B471-34ECDE3F3FE3}" presName="parentText" presStyleLbl="node1" presStyleIdx="0" presStyleCnt="1">
        <dgm:presLayoutVars>
          <dgm:chMax val="0"/>
          <dgm:bulletEnabled val="1"/>
        </dgm:presLayoutVars>
      </dgm:prSet>
      <dgm:spPr/>
      <dgm:t>
        <a:bodyPr/>
        <a:lstStyle/>
        <a:p>
          <a:endParaRPr lang="en-GB"/>
        </a:p>
      </dgm:t>
    </dgm:pt>
  </dgm:ptLst>
  <dgm:cxnLst>
    <dgm:cxn modelId="{17CE942F-9E67-438E-95D5-3BE07FBB8E6A}" srcId="{371C3D00-C115-4889-9E64-69C4898E78BA}" destId="{474F2C91-34A2-420E-B471-34ECDE3F3FE3}" srcOrd="0" destOrd="0" parTransId="{F26AAC64-D05A-47F0-AFDD-A0C980E4BCED}" sibTransId="{A6C6A5C1-00EB-404B-A828-41E4E5E916B6}"/>
    <dgm:cxn modelId="{A0D2E610-331C-4CE8-A039-B43394A10DA0}" type="presOf" srcId="{371C3D00-C115-4889-9E64-69C4898E78BA}" destId="{EA999B73-DB30-47E2-AE63-64C028CC026B}" srcOrd="0" destOrd="0" presId="urn:microsoft.com/office/officeart/2005/8/layout/vList2"/>
    <dgm:cxn modelId="{AAD2F7AB-A12A-495C-996F-AF48A673E378}" type="presOf" srcId="{474F2C91-34A2-420E-B471-34ECDE3F3FE3}" destId="{821880EC-7D3F-4653-9C52-C85C9E27ECF7}" srcOrd="0" destOrd="0" presId="urn:microsoft.com/office/officeart/2005/8/layout/vList2"/>
    <dgm:cxn modelId="{202328E4-DAFA-4DA8-A5BE-69795DB4DF62}" type="presParOf" srcId="{EA999B73-DB30-47E2-AE63-64C028CC026B}" destId="{821880EC-7D3F-4653-9C52-C85C9E27ECF7}" srcOrd="0" destOrd="0" presId="urn:microsoft.com/office/officeart/2005/8/layout/vList2"/>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E2FA02D-8F4B-4F20-9A47-25CC88AC2F08}" type="doc">
      <dgm:prSet loTypeId="urn:microsoft.com/office/officeart/2005/8/layout/hierarchy1" loCatId="hierarchy" qsTypeId="urn:microsoft.com/office/officeart/2005/8/quickstyle/simple1" qsCatId="simple" csTypeId="urn:microsoft.com/office/officeart/2005/8/colors/colorful4" csCatId="colorful" phldr="1"/>
      <dgm:spPr/>
      <dgm:t>
        <a:bodyPr/>
        <a:lstStyle/>
        <a:p>
          <a:endParaRPr lang="en-US"/>
        </a:p>
      </dgm:t>
    </dgm:pt>
    <dgm:pt modelId="{61741B94-7555-44A3-A324-350C29C81117}">
      <dgm:prSet/>
      <dgm:spPr/>
      <dgm:t>
        <a:bodyPr/>
        <a:lstStyle/>
        <a:p>
          <a:pPr rtl="0"/>
          <a:r>
            <a:rPr lang="en-GB" b="0" i="0" dirty="0">
              <a:latin typeface="Arial" panose="020B0604020202020204" pitchFamily="34" charset="0"/>
              <a:cs typeface="Arial" panose="020B0604020202020204" pitchFamily="34" charset="0"/>
            </a:rPr>
            <a:t>Guest services is a hospitality business that provides guests with client service and provision.</a:t>
          </a:r>
          <a:endParaRPr lang="en-US" dirty="0">
            <a:latin typeface="Arial" panose="020B0604020202020204" pitchFamily="34" charset="0"/>
            <a:cs typeface="Arial" panose="020B0604020202020204" pitchFamily="34" charset="0"/>
          </a:endParaRPr>
        </a:p>
      </dgm:t>
    </dgm:pt>
    <dgm:pt modelId="{C89CBF9E-4715-454A-B660-D2C6511E2B67}" type="parTrans" cxnId="{DD639458-3F25-46A6-B94F-6E950EB18249}">
      <dgm:prSet/>
      <dgm:spPr/>
      <dgm:t>
        <a:bodyPr/>
        <a:lstStyle/>
        <a:p>
          <a:endParaRPr lang="en-US"/>
        </a:p>
      </dgm:t>
    </dgm:pt>
    <dgm:pt modelId="{603DCAA3-53EF-4175-98B1-4EC3D672F6EB}" type="sibTrans" cxnId="{DD639458-3F25-46A6-B94F-6E950EB18249}">
      <dgm:prSet/>
      <dgm:spPr/>
      <dgm:t>
        <a:bodyPr/>
        <a:lstStyle/>
        <a:p>
          <a:endParaRPr lang="en-US"/>
        </a:p>
      </dgm:t>
    </dgm:pt>
    <dgm:pt modelId="{0AAB79A4-A6A2-470D-979B-19A4FA87DEB2}">
      <dgm:prSet/>
      <dgm:spPr/>
      <dgm:t>
        <a:bodyPr/>
        <a:lstStyle/>
        <a:p>
          <a:pPr rtl="0"/>
          <a:r>
            <a:rPr lang="en-GB" b="0" i="0" dirty="0">
              <a:latin typeface="Arial" panose="020B0604020202020204" pitchFamily="34" charset="0"/>
              <a:cs typeface="Arial" panose="020B0604020202020204" pitchFamily="34" charset="0"/>
            </a:rPr>
            <a:t>Guest services play an essential role in the success of any business</a:t>
          </a:r>
          <a:r>
            <a:rPr lang="en-GB" dirty="0">
              <a:latin typeface="Arial" panose="020B0604020202020204" pitchFamily="34" charset="0"/>
              <a:cs typeface="Arial" panose="020B0604020202020204" pitchFamily="34" charset="0"/>
            </a:rPr>
            <a:t>(Hu et al., 2019)</a:t>
          </a:r>
          <a:r>
            <a:rPr lang="en-GB" b="0" i="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132D8057-FC14-4046-8EFD-B3013035E1D6}" type="parTrans" cxnId="{7F07688D-D694-4C51-A586-1DA01EE45D03}">
      <dgm:prSet/>
      <dgm:spPr/>
      <dgm:t>
        <a:bodyPr/>
        <a:lstStyle/>
        <a:p>
          <a:endParaRPr lang="en-US"/>
        </a:p>
      </dgm:t>
    </dgm:pt>
    <dgm:pt modelId="{46C262F2-B1EA-4752-AF92-92C7F4E77B28}" type="sibTrans" cxnId="{7F07688D-D694-4C51-A586-1DA01EE45D03}">
      <dgm:prSet/>
      <dgm:spPr/>
      <dgm:t>
        <a:bodyPr/>
        <a:lstStyle/>
        <a:p>
          <a:endParaRPr lang="en-US"/>
        </a:p>
      </dgm:t>
    </dgm:pt>
    <dgm:pt modelId="{8641322E-ACA5-4D67-9C32-66BC98FC7057}">
      <dgm:prSet/>
      <dgm:spPr/>
      <dgm:t>
        <a:bodyPr/>
        <a:lstStyle/>
        <a:p>
          <a:pPr rtl="0"/>
          <a:r>
            <a:rPr lang="en-US" b="0" i="0" dirty="0">
              <a:latin typeface="Arial" panose="020B0604020202020204" pitchFamily="34" charset="0"/>
              <a:cs typeface="Arial" panose="020B0604020202020204" pitchFamily="34" charset="0"/>
            </a:rPr>
            <a:t>A primary point of contact b/w business &amp;amp; customers; critical to positive customers.</a:t>
          </a:r>
          <a:r>
            <a:rPr lang="en-GB" b="0" i="0" dirty="0">
              <a:latin typeface="Arial" panose="020B0604020202020204" pitchFamily="34" charset="0"/>
              <a:cs typeface="Arial" panose="020B0604020202020204" pitchFamily="34" charset="0"/>
            </a:rPr>
            <a:t/>
          </a:r>
          <a:endParaRPr lang="en-US" dirty="0">
            <a:latin typeface="Arial" panose="020B0604020202020204" pitchFamily="34" charset="0"/>
            <a:cs typeface="Arial" panose="020B0604020202020204" pitchFamily="34" charset="0"/>
          </a:endParaRPr>
        </a:p>
      </dgm:t>
    </dgm:pt>
    <dgm:pt modelId="{F22C2AFF-67E8-424B-84CE-BE7297B73527}" type="parTrans" cxnId="{62C51C75-D79A-49DB-B08C-0DD6A1F2D4C8}">
      <dgm:prSet/>
      <dgm:spPr/>
      <dgm:t>
        <a:bodyPr/>
        <a:lstStyle/>
        <a:p>
          <a:endParaRPr lang="en-US"/>
        </a:p>
      </dgm:t>
    </dgm:pt>
    <dgm:pt modelId="{A3377B0A-C35B-474E-ABE2-CDC8AC04D7BE}" type="sibTrans" cxnId="{62C51C75-D79A-49DB-B08C-0DD6A1F2D4C8}">
      <dgm:prSet/>
      <dgm:spPr/>
      <dgm:t>
        <a:bodyPr/>
        <a:lstStyle/>
        <a:p>
          <a:endParaRPr lang="en-US"/>
        </a:p>
      </dgm:t>
    </dgm:pt>
    <dgm:pt modelId="{DDDF579E-0CC9-4D59-8BDA-4777639C7907}">
      <dgm:prSet/>
      <dgm:spPr/>
      <dgm:t>
        <a:bodyPr/>
        <a:lstStyle/>
        <a:p>
          <a:pPr rtl="0"/>
          <a:r>
            <a:rPr lang="en-GB" b="0" i="0" dirty="0">
              <a:latin typeface="Arial" panose="020B0604020202020204" pitchFamily="34" charset="0"/>
              <a:cs typeface="Arial" panose="020B0604020202020204" pitchFamily="34" charset="0"/>
            </a:rPr>
            <a:t/>
          </a:r>
          <a:r>
            <a:rPr lang="en-GB" dirty="0">
              <a:latin typeface="Arial" panose="020B0604020202020204" pitchFamily="34" charset="0"/>
              <a:cs typeface="Arial" panose="020B0604020202020204" pitchFamily="34" charset="0"/>
            </a:rPr>
            <a:t>Guest services help to ensure guest satisfaction and loyalty.</a:t>
          </a:r>
          <a:endParaRPr lang="en-US" dirty="0">
            <a:latin typeface="Arial" panose="020B0604020202020204" pitchFamily="34" charset="0"/>
            <a:cs typeface="Arial" panose="020B0604020202020204" pitchFamily="34" charset="0"/>
          </a:endParaRPr>
        </a:p>
      </dgm:t>
    </dgm:pt>
    <dgm:pt modelId="{2909A611-C1CA-4B46-8087-5341289F6DFE}" type="parTrans" cxnId="{89A209FC-E405-4DF6-A546-535588A74D21}">
      <dgm:prSet/>
      <dgm:spPr/>
      <dgm:t>
        <a:bodyPr/>
        <a:lstStyle/>
        <a:p>
          <a:endParaRPr lang="en-US"/>
        </a:p>
      </dgm:t>
    </dgm:pt>
    <dgm:pt modelId="{D69C3AD7-2F94-4032-A2E8-632C3D59F4BB}" type="sibTrans" cxnId="{89A209FC-E405-4DF6-A546-535588A74D21}">
      <dgm:prSet/>
      <dgm:spPr/>
      <dgm:t>
        <a:bodyPr/>
        <a:lstStyle/>
        <a:p>
          <a:endParaRPr lang="en-US"/>
        </a:p>
      </dgm:t>
    </dgm:pt>
    <dgm:pt modelId="{3C44847D-0AA2-4AAD-AF98-E9F0F050C34E}" type="pres">
      <dgm:prSet presAssocID="{8E2FA02D-8F4B-4F20-9A47-25CC88AC2F08}" presName="hierChild1" presStyleCnt="0">
        <dgm:presLayoutVars>
          <dgm:chPref val="1"/>
          <dgm:dir/>
          <dgm:animOne val="branch"/>
          <dgm:animLvl val="lvl"/>
          <dgm:resizeHandles/>
        </dgm:presLayoutVars>
      </dgm:prSet>
      <dgm:spPr/>
      <dgm:t>
        <a:bodyPr/>
        <a:lstStyle/>
        <a:p>
          <a:endParaRPr lang="en-GB"/>
        </a:p>
      </dgm:t>
    </dgm:pt>
    <dgm:pt modelId="{BE452B54-61DF-479C-AAC7-74A937198E66}" type="pres">
      <dgm:prSet presAssocID="{61741B94-7555-44A3-A324-350C29C81117}" presName="hierRoot1" presStyleCnt="0"/>
      <dgm:spPr/>
    </dgm:pt>
    <dgm:pt modelId="{736608E3-3B04-4560-9430-4126818E281F}" type="pres">
      <dgm:prSet presAssocID="{61741B94-7555-44A3-A324-350C29C81117}" presName="composite" presStyleCnt="0"/>
      <dgm:spPr/>
    </dgm:pt>
    <dgm:pt modelId="{6C17CCE4-3A6F-4D5B-9F5B-8A8DD1DC9666}" type="pres">
      <dgm:prSet presAssocID="{61741B94-7555-44A3-A324-350C29C81117}" presName="background" presStyleLbl="node0" presStyleIdx="0" presStyleCnt="4"/>
      <dgm:spPr/>
    </dgm:pt>
    <dgm:pt modelId="{9B3B97CA-A358-4B0B-9672-15C76273B143}" type="pres">
      <dgm:prSet presAssocID="{61741B94-7555-44A3-A324-350C29C81117}" presName="text" presStyleLbl="fgAcc0" presStyleIdx="0" presStyleCnt="4">
        <dgm:presLayoutVars>
          <dgm:chPref val="3"/>
        </dgm:presLayoutVars>
      </dgm:prSet>
      <dgm:spPr/>
      <dgm:t>
        <a:bodyPr/>
        <a:lstStyle/>
        <a:p>
          <a:endParaRPr lang="en-GB"/>
        </a:p>
      </dgm:t>
    </dgm:pt>
    <dgm:pt modelId="{2A51F3F4-B61E-4998-A7E7-FE29E3C86F9F}" type="pres">
      <dgm:prSet presAssocID="{61741B94-7555-44A3-A324-350C29C81117}" presName="hierChild2" presStyleCnt="0"/>
      <dgm:spPr/>
    </dgm:pt>
    <dgm:pt modelId="{48DC5AEF-47E1-4CAA-B3AE-E2910345F09D}" type="pres">
      <dgm:prSet presAssocID="{0AAB79A4-A6A2-470D-979B-19A4FA87DEB2}" presName="hierRoot1" presStyleCnt="0"/>
      <dgm:spPr/>
    </dgm:pt>
    <dgm:pt modelId="{2C3926D1-8440-47DA-82F1-E78A3A4E2ED9}" type="pres">
      <dgm:prSet presAssocID="{0AAB79A4-A6A2-470D-979B-19A4FA87DEB2}" presName="composite" presStyleCnt="0"/>
      <dgm:spPr/>
    </dgm:pt>
    <dgm:pt modelId="{68081B91-53CC-430B-8872-FBF722AD6EAA}" type="pres">
      <dgm:prSet presAssocID="{0AAB79A4-A6A2-470D-979B-19A4FA87DEB2}" presName="background" presStyleLbl="node0" presStyleIdx="1" presStyleCnt="4"/>
      <dgm:spPr/>
    </dgm:pt>
    <dgm:pt modelId="{456EF786-733B-4972-B3B0-9D4F2834E3F0}" type="pres">
      <dgm:prSet presAssocID="{0AAB79A4-A6A2-470D-979B-19A4FA87DEB2}" presName="text" presStyleLbl="fgAcc0" presStyleIdx="1" presStyleCnt="4">
        <dgm:presLayoutVars>
          <dgm:chPref val="3"/>
        </dgm:presLayoutVars>
      </dgm:prSet>
      <dgm:spPr/>
      <dgm:t>
        <a:bodyPr/>
        <a:lstStyle/>
        <a:p>
          <a:endParaRPr lang="en-GB"/>
        </a:p>
      </dgm:t>
    </dgm:pt>
    <dgm:pt modelId="{6251690F-A353-4AFB-8ED9-D28192BB7A48}" type="pres">
      <dgm:prSet presAssocID="{0AAB79A4-A6A2-470D-979B-19A4FA87DEB2}" presName="hierChild2" presStyleCnt="0"/>
      <dgm:spPr/>
    </dgm:pt>
    <dgm:pt modelId="{0F89C988-B074-4488-A7CE-8BF64B722721}" type="pres">
      <dgm:prSet presAssocID="{8641322E-ACA5-4D67-9C32-66BC98FC7057}" presName="hierRoot1" presStyleCnt="0"/>
      <dgm:spPr/>
    </dgm:pt>
    <dgm:pt modelId="{ADE7ED9A-4713-493C-AA73-9A3E99BB1124}" type="pres">
      <dgm:prSet presAssocID="{8641322E-ACA5-4D67-9C32-66BC98FC7057}" presName="composite" presStyleCnt="0"/>
      <dgm:spPr/>
    </dgm:pt>
    <dgm:pt modelId="{D090F8FB-F3B5-49BE-814D-6D0FEEF95009}" type="pres">
      <dgm:prSet presAssocID="{8641322E-ACA5-4D67-9C32-66BC98FC7057}" presName="background" presStyleLbl="node0" presStyleIdx="2" presStyleCnt="4"/>
      <dgm:spPr/>
    </dgm:pt>
    <dgm:pt modelId="{C153560C-803B-49C0-8648-C93F0A627FCD}" type="pres">
      <dgm:prSet presAssocID="{8641322E-ACA5-4D67-9C32-66BC98FC7057}" presName="text" presStyleLbl="fgAcc0" presStyleIdx="2" presStyleCnt="4">
        <dgm:presLayoutVars>
          <dgm:chPref val="3"/>
        </dgm:presLayoutVars>
      </dgm:prSet>
      <dgm:spPr/>
      <dgm:t>
        <a:bodyPr/>
        <a:lstStyle/>
        <a:p>
          <a:endParaRPr lang="en-GB"/>
        </a:p>
      </dgm:t>
    </dgm:pt>
    <dgm:pt modelId="{A585EFAE-336C-4412-8464-06A9288555FF}" type="pres">
      <dgm:prSet presAssocID="{8641322E-ACA5-4D67-9C32-66BC98FC7057}" presName="hierChild2" presStyleCnt="0"/>
      <dgm:spPr/>
    </dgm:pt>
    <dgm:pt modelId="{F0BBB373-B93B-494E-AF4B-E5AB904BB3B2}" type="pres">
      <dgm:prSet presAssocID="{DDDF579E-0CC9-4D59-8BDA-4777639C7907}" presName="hierRoot1" presStyleCnt="0"/>
      <dgm:spPr/>
    </dgm:pt>
    <dgm:pt modelId="{F277CEA1-2062-4BA0-815D-1E5B431C090B}" type="pres">
      <dgm:prSet presAssocID="{DDDF579E-0CC9-4D59-8BDA-4777639C7907}" presName="composite" presStyleCnt="0"/>
      <dgm:spPr/>
    </dgm:pt>
    <dgm:pt modelId="{14DE500B-EFBE-4465-AE7F-7F62C9D39147}" type="pres">
      <dgm:prSet presAssocID="{DDDF579E-0CC9-4D59-8BDA-4777639C7907}" presName="background" presStyleLbl="node0" presStyleIdx="3" presStyleCnt="4"/>
      <dgm:spPr/>
    </dgm:pt>
    <dgm:pt modelId="{39830A1D-1CC7-4934-9937-24BE4F3B82C3}" type="pres">
      <dgm:prSet presAssocID="{DDDF579E-0CC9-4D59-8BDA-4777639C7907}" presName="text" presStyleLbl="fgAcc0" presStyleIdx="3" presStyleCnt="4">
        <dgm:presLayoutVars>
          <dgm:chPref val="3"/>
        </dgm:presLayoutVars>
      </dgm:prSet>
      <dgm:spPr/>
      <dgm:t>
        <a:bodyPr/>
        <a:lstStyle/>
        <a:p>
          <a:endParaRPr lang="en-GB"/>
        </a:p>
      </dgm:t>
    </dgm:pt>
    <dgm:pt modelId="{913F03E9-A066-4922-AA60-E093B21D122A}" type="pres">
      <dgm:prSet presAssocID="{DDDF579E-0CC9-4D59-8BDA-4777639C7907}" presName="hierChild2" presStyleCnt="0"/>
      <dgm:spPr/>
    </dgm:pt>
  </dgm:ptLst>
  <dgm:cxnLst>
    <dgm:cxn modelId="{89A209FC-E405-4DF6-A546-535588A74D21}" srcId="{8E2FA02D-8F4B-4F20-9A47-25CC88AC2F08}" destId="{DDDF579E-0CC9-4D59-8BDA-4777639C7907}" srcOrd="3" destOrd="0" parTransId="{2909A611-C1CA-4B46-8087-5341289F6DFE}" sibTransId="{D69C3AD7-2F94-4032-A2E8-632C3D59F4BB}"/>
    <dgm:cxn modelId="{DD639458-3F25-46A6-B94F-6E950EB18249}" srcId="{8E2FA02D-8F4B-4F20-9A47-25CC88AC2F08}" destId="{61741B94-7555-44A3-A324-350C29C81117}" srcOrd="0" destOrd="0" parTransId="{C89CBF9E-4715-454A-B660-D2C6511E2B67}" sibTransId="{603DCAA3-53EF-4175-98B1-4EC3D672F6EB}"/>
    <dgm:cxn modelId="{E9F6E00B-0C2D-4973-8AE2-172F8D845473}" type="presOf" srcId="{0AAB79A4-A6A2-470D-979B-19A4FA87DEB2}" destId="{456EF786-733B-4972-B3B0-9D4F2834E3F0}" srcOrd="0" destOrd="0" presId="urn:microsoft.com/office/officeart/2005/8/layout/hierarchy1"/>
    <dgm:cxn modelId="{D2E7F945-26B9-45C0-872B-E7E41B74A0DD}" type="presOf" srcId="{8641322E-ACA5-4D67-9C32-66BC98FC7057}" destId="{C153560C-803B-49C0-8648-C93F0A627FCD}" srcOrd="0" destOrd="0" presId="urn:microsoft.com/office/officeart/2005/8/layout/hierarchy1"/>
    <dgm:cxn modelId="{7F07688D-D694-4C51-A586-1DA01EE45D03}" srcId="{8E2FA02D-8F4B-4F20-9A47-25CC88AC2F08}" destId="{0AAB79A4-A6A2-470D-979B-19A4FA87DEB2}" srcOrd="1" destOrd="0" parTransId="{132D8057-FC14-4046-8EFD-B3013035E1D6}" sibTransId="{46C262F2-B1EA-4752-AF92-92C7F4E77B28}"/>
    <dgm:cxn modelId="{62C51C75-D79A-49DB-B08C-0DD6A1F2D4C8}" srcId="{8E2FA02D-8F4B-4F20-9A47-25CC88AC2F08}" destId="{8641322E-ACA5-4D67-9C32-66BC98FC7057}" srcOrd="2" destOrd="0" parTransId="{F22C2AFF-67E8-424B-84CE-BE7297B73527}" sibTransId="{A3377B0A-C35B-474E-ABE2-CDC8AC04D7BE}"/>
    <dgm:cxn modelId="{E3F9FDC7-89FE-46C5-9A77-6B02D42D3E94}" type="presOf" srcId="{DDDF579E-0CC9-4D59-8BDA-4777639C7907}" destId="{39830A1D-1CC7-4934-9937-24BE4F3B82C3}" srcOrd="0" destOrd="0" presId="urn:microsoft.com/office/officeart/2005/8/layout/hierarchy1"/>
    <dgm:cxn modelId="{22CAF145-A669-4BD3-B1FA-C44976AF3188}" type="presOf" srcId="{61741B94-7555-44A3-A324-350C29C81117}" destId="{9B3B97CA-A358-4B0B-9672-15C76273B143}" srcOrd="0" destOrd="0" presId="urn:microsoft.com/office/officeart/2005/8/layout/hierarchy1"/>
    <dgm:cxn modelId="{BAF9983C-242A-477E-8A09-09668264EF86}" type="presOf" srcId="{8E2FA02D-8F4B-4F20-9A47-25CC88AC2F08}" destId="{3C44847D-0AA2-4AAD-AF98-E9F0F050C34E}" srcOrd="0" destOrd="0" presId="urn:microsoft.com/office/officeart/2005/8/layout/hierarchy1"/>
    <dgm:cxn modelId="{784E2331-4698-4FFD-852A-A468A4BB9403}" type="presParOf" srcId="{3C44847D-0AA2-4AAD-AF98-E9F0F050C34E}" destId="{BE452B54-61DF-479C-AAC7-74A937198E66}" srcOrd="0" destOrd="0" presId="urn:microsoft.com/office/officeart/2005/8/layout/hierarchy1"/>
    <dgm:cxn modelId="{292E497E-763C-4E48-8A5A-8B2A5252E7A1}" type="presParOf" srcId="{BE452B54-61DF-479C-AAC7-74A937198E66}" destId="{736608E3-3B04-4560-9430-4126818E281F}" srcOrd="0" destOrd="0" presId="urn:microsoft.com/office/officeart/2005/8/layout/hierarchy1"/>
    <dgm:cxn modelId="{BCA72118-963A-4405-A193-5945790707A3}" type="presParOf" srcId="{736608E3-3B04-4560-9430-4126818E281F}" destId="{6C17CCE4-3A6F-4D5B-9F5B-8A8DD1DC9666}" srcOrd="0" destOrd="0" presId="urn:microsoft.com/office/officeart/2005/8/layout/hierarchy1"/>
    <dgm:cxn modelId="{0D284B4B-E83A-46CA-A391-ED5BBA3BAE5D}" type="presParOf" srcId="{736608E3-3B04-4560-9430-4126818E281F}" destId="{9B3B97CA-A358-4B0B-9672-15C76273B143}" srcOrd="1" destOrd="0" presId="urn:microsoft.com/office/officeart/2005/8/layout/hierarchy1"/>
    <dgm:cxn modelId="{C550C544-5D23-4C60-A719-1F2438B7BC81}" type="presParOf" srcId="{BE452B54-61DF-479C-AAC7-74A937198E66}" destId="{2A51F3F4-B61E-4998-A7E7-FE29E3C86F9F}" srcOrd="1" destOrd="0" presId="urn:microsoft.com/office/officeart/2005/8/layout/hierarchy1"/>
    <dgm:cxn modelId="{BF452F7F-5282-41D2-8202-63FA039471BB}" type="presParOf" srcId="{3C44847D-0AA2-4AAD-AF98-E9F0F050C34E}" destId="{48DC5AEF-47E1-4CAA-B3AE-E2910345F09D}" srcOrd="1" destOrd="0" presId="urn:microsoft.com/office/officeart/2005/8/layout/hierarchy1"/>
    <dgm:cxn modelId="{0F9AD4C5-4854-46E5-971B-EC1C7514FF88}" type="presParOf" srcId="{48DC5AEF-47E1-4CAA-B3AE-E2910345F09D}" destId="{2C3926D1-8440-47DA-82F1-E78A3A4E2ED9}" srcOrd="0" destOrd="0" presId="urn:microsoft.com/office/officeart/2005/8/layout/hierarchy1"/>
    <dgm:cxn modelId="{9DF272EB-AE46-42C5-B505-AC9F487C9D9B}" type="presParOf" srcId="{2C3926D1-8440-47DA-82F1-E78A3A4E2ED9}" destId="{68081B91-53CC-430B-8872-FBF722AD6EAA}" srcOrd="0" destOrd="0" presId="urn:microsoft.com/office/officeart/2005/8/layout/hierarchy1"/>
    <dgm:cxn modelId="{1089D39F-CB2E-418C-AD94-7BA2A9C066FE}" type="presParOf" srcId="{2C3926D1-8440-47DA-82F1-E78A3A4E2ED9}" destId="{456EF786-733B-4972-B3B0-9D4F2834E3F0}" srcOrd="1" destOrd="0" presId="urn:microsoft.com/office/officeart/2005/8/layout/hierarchy1"/>
    <dgm:cxn modelId="{F2831A48-427A-460B-AB4F-B2B6406A42CB}" type="presParOf" srcId="{48DC5AEF-47E1-4CAA-B3AE-E2910345F09D}" destId="{6251690F-A353-4AFB-8ED9-D28192BB7A48}" srcOrd="1" destOrd="0" presId="urn:microsoft.com/office/officeart/2005/8/layout/hierarchy1"/>
    <dgm:cxn modelId="{6C9D54B9-F3A4-4356-913B-A69D7E8A5575}" type="presParOf" srcId="{3C44847D-0AA2-4AAD-AF98-E9F0F050C34E}" destId="{0F89C988-B074-4488-A7CE-8BF64B722721}" srcOrd="2" destOrd="0" presId="urn:microsoft.com/office/officeart/2005/8/layout/hierarchy1"/>
    <dgm:cxn modelId="{7E81C00B-1FE2-476E-8632-F314B003130C}" type="presParOf" srcId="{0F89C988-B074-4488-A7CE-8BF64B722721}" destId="{ADE7ED9A-4713-493C-AA73-9A3E99BB1124}" srcOrd="0" destOrd="0" presId="urn:microsoft.com/office/officeart/2005/8/layout/hierarchy1"/>
    <dgm:cxn modelId="{7F6B910F-DC1C-4853-A6D8-736F569151E5}" type="presParOf" srcId="{ADE7ED9A-4713-493C-AA73-9A3E99BB1124}" destId="{D090F8FB-F3B5-49BE-814D-6D0FEEF95009}" srcOrd="0" destOrd="0" presId="urn:microsoft.com/office/officeart/2005/8/layout/hierarchy1"/>
    <dgm:cxn modelId="{C47EC1E3-9779-4264-B63F-8C391BFE54B8}" type="presParOf" srcId="{ADE7ED9A-4713-493C-AA73-9A3E99BB1124}" destId="{C153560C-803B-49C0-8648-C93F0A627FCD}" srcOrd="1" destOrd="0" presId="urn:microsoft.com/office/officeart/2005/8/layout/hierarchy1"/>
    <dgm:cxn modelId="{34C07840-5C1C-40D9-8E2C-A85DDF9798B4}" type="presParOf" srcId="{0F89C988-B074-4488-A7CE-8BF64B722721}" destId="{A585EFAE-336C-4412-8464-06A9288555FF}" srcOrd="1" destOrd="0" presId="urn:microsoft.com/office/officeart/2005/8/layout/hierarchy1"/>
    <dgm:cxn modelId="{03D46399-89DB-43BD-B582-175B3A922D21}" type="presParOf" srcId="{3C44847D-0AA2-4AAD-AF98-E9F0F050C34E}" destId="{F0BBB373-B93B-494E-AF4B-E5AB904BB3B2}" srcOrd="3" destOrd="0" presId="urn:microsoft.com/office/officeart/2005/8/layout/hierarchy1"/>
    <dgm:cxn modelId="{BC15A818-377D-4A08-A534-FF4C5D1B0CF2}" type="presParOf" srcId="{F0BBB373-B93B-494E-AF4B-E5AB904BB3B2}" destId="{F277CEA1-2062-4BA0-815D-1E5B431C090B}" srcOrd="0" destOrd="0" presId="urn:microsoft.com/office/officeart/2005/8/layout/hierarchy1"/>
    <dgm:cxn modelId="{20F25886-EC16-4457-998B-320D445FA1FD}" type="presParOf" srcId="{F277CEA1-2062-4BA0-815D-1E5B431C090B}" destId="{14DE500B-EFBE-4465-AE7F-7F62C9D39147}" srcOrd="0" destOrd="0" presId="urn:microsoft.com/office/officeart/2005/8/layout/hierarchy1"/>
    <dgm:cxn modelId="{16EB5447-A971-4F41-A6F4-1553854A6C9A}" type="presParOf" srcId="{F277CEA1-2062-4BA0-815D-1E5B431C090B}" destId="{39830A1D-1CC7-4934-9937-24BE4F3B82C3}" srcOrd="1" destOrd="0" presId="urn:microsoft.com/office/officeart/2005/8/layout/hierarchy1"/>
    <dgm:cxn modelId="{3B45AF21-87B2-4C9E-9698-26B0D7DCD99C}" type="presParOf" srcId="{F0BBB373-B93B-494E-AF4B-E5AB904BB3B2}" destId="{913F03E9-A066-4922-AA60-E093B21D122A}"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8B07E1A-81F5-4481-94CA-F8E7466DB00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3F78456-906F-44EF-A76D-5DF3DCBBC34A}">
      <dgm:prSet/>
      <dgm:spPr/>
      <dgm:t>
        <a:bodyPr/>
        <a:lstStyle/>
        <a:p>
          <a:pPr rtl="0"/>
          <a:r>
            <a:rPr lang="en-GB" b="1" i="0" dirty="0"/>
            <a:t>Importance of Hospitality and how hotels meet/exceed guest expectation</a:t>
          </a:r>
          <a:endParaRPr lang="en-US" dirty="0"/>
        </a:p>
      </dgm:t>
    </dgm:pt>
    <dgm:pt modelId="{E642B49D-6B84-491B-AB04-C3A1093CB8DB}" type="parTrans" cxnId="{BCCD2AD9-BA3A-4EE4-A8D9-1FE76D31E8BA}">
      <dgm:prSet/>
      <dgm:spPr/>
      <dgm:t>
        <a:bodyPr/>
        <a:lstStyle/>
        <a:p>
          <a:endParaRPr lang="en-US"/>
        </a:p>
      </dgm:t>
    </dgm:pt>
    <dgm:pt modelId="{D1BEA5BB-FDCE-43E6-8A70-092137C50D9E}" type="sibTrans" cxnId="{BCCD2AD9-BA3A-4EE4-A8D9-1FE76D31E8BA}">
      <dgm:prSet/>
      <dgm:spPr/>
      <dgm:t>
        <a:bodyPr/>
        <a:lstStyle/>
        <a:p>
          <a:endParaRPr lang="en-US"/>
        </a:p>
      </dgm:t>
    </dgm:pt>
    <dgm:pt modelId="{FBC0CC65-EF21-4D96-9C95-1247ACE2184B}" type="pres">
      <dgm:prSet presAssocID="{88B07E1A-81F5-4481-94CA-F8E7466DB00D}" presName="diagram" presStyleCnt="0">
        <dgm:presLayoutVars>
          <dgm:dir/>
          <dgm:resizeHandles val="exact"/>
        </dgm:presLayoutVars>
      </dgm:prSet>
      <dgm:spPr/>
      <dgm:t>
        <a:bodyPr/>
        <a:lstStyle/>
        <a:p>
          <a:endParaRPr lang="en-GB"/>
        </a:p>
      </dgm:t>
    </dgm:pt>
    <dgm:pt modelId="{577B1AA8-AB0C-4F37-99CF-186B325DD928}" type="pres">
      <dgm:prSet presAssocID="{13F78456-906F-44EF-A76D-5DF3DCBBC34A}" presName="node" presStyleLbl="node1" presStyleIdx="0" presStyleCnt="1">
        <dgm:presLayoutVars>
          <dgm:bulletEnabled val="1"/>
        </dgm:presLayoutVars>
      </dgm:prSet>
      <dgm:spPr/>
      <dgm:t>
        <a:bodyPr/>
        <a:lstStyle/>
        <a:p>
          <a:endParaRPr lang="en-GB"/>
        </a:p>
      </dgm:t>
    </dgm:pt>
  </dgm:ptLst>
  <dgm:cxnLst>
    <dgm:cxn modelId="{BF83D122-E546-4D19-82A4-82D3DF23A54A}" type="presOf" srcId="{88B07E1A-81F5-4481-94CA-F8E7466DB00D}" destId="{FBC0CC65-EF21-4D96-9C95-1247ACE2184B}" srcOrd="0" destOrd="0" presId="urn:microsoft.com/office/officeart/2005/8/layout/default"/>
    <dgm:cxn modelId="{BCCD2AD9-BA3A-4EE4-A8D9-1FE76D31E8BA}" srcId="{88B07E1A-81F5-4481-94CA-F8E7466DB00D}" destId="{13F78456-906F-44EF-A76D-5DF3DCBBC34A}" srcOrd="0" destOrd="0" parTransId="{E642B49D-6B84-491B-AB04-C3A1093CB8DB}" sibTransId="{D1BEA5BB-FDCE-43E6-8A70-092137C50D9E}"/>
    <dgm:cxn modelId="{FFE2BB05-4489-4C36-937A-E749C2257AC3}" type="presOf" srcId="{13F78456-906F-44EF-A76D-5DF3DCBBC34A}" destId="{577B1AA8-AB0C-4F37-99CF-186B325DD928}" srcOrd="0" destOrd="0" presId="urn:microsoft.com/office/officeart/2005/8/layout/default"/>
    <dgm:cxn modelId="{DDC4E111-7235-4D93-ABD1-41A87A72D1F6}" type="presParOf" srcId="{FBC0CC65-EF21-4D96-9C95-1247ACE2184B}" destId="{577B1AA8-AB0C-4F37-99CF-186B325DD928}" srcOrd="0" destOrd="0" presId="urn:microsoft.com/office/officeart/2005/8/layout/defaul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9908590-23F2-4F64-8035-AE3F1190F63B}" type="doc">
      <dgm:prSet loTypeId="urn:diagrams.loki3.com/VaryingWidthList" loCatId="list" qsTypeId="urn:microsoft.com/office/officeart/2005/8/quickstyle/simple1" qsCatId="simple" csTypeId="urn:microsoft.com/office/officeart/2005/8/colors/colorful4" csCatId="colorful"/>
      <dgm:spPr/>
      <dgm:t>
        <a:bodyPr/>
        <a:lstStyle/>
        <a:p>
          <a:endParaRPr lang="en-US"/>
        </a:p>
      </dgm:t>
    </dgm:pt>
    <dgm:pt modelId="{D26066E1-32B1-42A3-A1C7-82F7665F67BD}">
      <dgm:prSet/>
      <dgm:spPr/>
      <dgm:t>
        <a:bodyPr/>
        <a:lstStyle/>
        <a:p>
          <a:pPr rtl="0"/>
          <a:r>
            <a:rPr lang="en-GB" b="0" i="0"/>
            <a:t>Hospitality is an integral part of the travel and tourism industry.</a:t>
          </a:r>
          <a:endParaRPr lang="en-US"/>
        </a:p>
      </dgm:t>
    </dgm:pt>
    <dgm:pt modelId="{7A720661-F6C6-49B9-8898-AF0A1CBD730F}" type="parTrans" cxnId="{7B81A9CD-99A1-4745-B853-325B3857248A}">
      <dgm:prSet/>
      <dgm:spPr/>
      <dgm:t>
        <a:bodyPr/>
        <a:lstStyle/>
        <a:p>
          <a:endParaRPr lang="en-US"/>
        </a:p>
      </dgm:t>
    </dgm:pt>
    <dgm:pt modelId="{378C6F74-8C40-462C-A9E8-1BFD9316C376}" type="sibTrans" cxnId="{7B81A9CD-99A1-4745-B853-325B3857248A}">
      <dgm:prSet/>
      <dgm:spPr/>
      <dgm:t>
        <a:bodyPr/>
        <a:lstStyle/>
        <a:p>
          <a:endParaRPr lang="en-US"/>
        </a:p>
      </dgm:t>
    </dgm:pt>
    <dgm:pt modelId="{ED805527-42FB-4D15-93E0-0B3322B7431F}">
      <dgm:prSet/>
      <dgm:spPr/>
      <dgm:t>
        <a:bodyPr/>
        <a:lstStyle/>
        <a:p>
          <a:pPr rtl="0"/>
          <a:r>
            <a:rPr lang="en-GB" b="0" i="0"/>
            <a:t>Hospitality is essential in any business that deals with customers, as it can often set a business.</a:t>
          </a:r>
          <a:endParaRPr lang="en-US"/>
        </a:p>
      </dgm:t>
    </dgm:pt>
    <dgm:pt modelId="{E61D83BE-72EA-41B3-9A67-0E378CC2FC8B}" type="parTrans" cxnId="{DE218DEE-2130-4DDE-AEE3-D3C1BFAD2B73}">
      <dgm:prSet/>
      <dgm:spPr/>
      <dgm:t>
        <a:bodyPr/>
        <a:lstStyle/>
        <a:p>
          <a:endParaRPr lang="en-US"/>
        </a:p>
      </dgm:t>
    </dgm:pt>
    <dgm:pt modelId="{7F73584A-4335-486B-A37A-571FFC917A03}" type="sibTrans" cxnId="{DE218DEE-2130-4DDE-AEE3-D3C1BFAD2B73}">
      <dgm:prSet/>
      <dgm:spPr/>
      <dgm:t>
        <a:bodyPr/>
        <a:lstStyle/>
        <a:p>
          <a:endParaRPr lang="en-US"/>
        </a:p>
      </dgm:t>
    </dgm:pt>
    <dgm:pt modelId="{E5A9912B-E167-44BE-88A7-1CCAD5C9DB05}">
      <dgm:prSet/>
      <dgm:spPr/>
      <dgm:t>
        <a:bodyPr/>
        <a:lstStyle/>
        <a:p>
          <a:pPr rtl="0"/>
          <a:r>
            <a:rPr lang="en-GB" b="0" i="0"/>
            <a:t>Hotel Indigo meets and exceeds guest expectations by providing exceptional customer service and a lovely atmosphere(Rutherford, 2021).</a:t>
          </a:r>
          <a:endParaRPr lang="en-US"/>
        </a:p>
      </dgm:t>
    </dgm:pt>
    <dgm:pt modelId="{C422A718-7A97-4673-85A5-E1069848DE5C}" type="parTrans" cxnId="{2DF11611-9522-481D-AC9D-0F002ED090F2}">
      <dgm:prSet/>
      <dgm:spPr/>
      <dgm:t>
        <a:bodyPr/>
        <a:lstStyle/>
        <a:p>
          <a:endParaRPr lang="en-US"/>
        </a:p>
      </dgm:t>
    </dgm:pt>
    <dgm:pt modelId="{CA9B0761-DA84-4B8B-B783-89629EF11765}" type="sibTrans" cxnId="{2DF11611-9522-481D-AC9D-0F002ED090F2}">
      <dgm:prSet/>
      <dgm:spPr/>
      <dgm:t>
        <a:bodyPr/>
        <a:lstStyle/>
        <a:p>
          <a:endParaRPr lang="en-US"/>
        </a:p>
      </dgm:t>
    </dgm:pt>
    <dgm:pt modelId="{5ED00630-1471-435E-8ABC-556A65AEF857}">
      <dgm:prSet/>
      <dgm:spPr/>
      <dgm:t>
        <a:bodyPr/>
        <a:lstStyle/>
        <a:p>
          <a:pPr rtl="0"/>
          <a:r>
            <a:rPr lang="en-US" b="0" i="0"/>
            <a:t>Hotel Indigo: Exceeding guest expectations.</a:t>
          </a:r>
          <a:endParaRPr lang="en-US"/>
        </a:p>
      </dgm:t>
    </dgm:pt>
    <dgm:pt modelId="{AB62F9A1-C049-44C7-AF4C-4B0A13FBB97A}" type="parTrans" cxnId="{537A6FFC-5494-41A1-A837-CF5B85DD2D3F}">
      <dgm:prSet/>
      <dgm:spPr/>
      <dgm:t>
        <a:bodyPr/>
        <a:lstStyle/>
        <a:p>
          <a:endParaRPr lang="en-US"/>
        </a:p>
      </dgm:t>
    </dgm:pt>
    <dgm:pt modelId="{CAF93486-D091-498C-943E-CEEF2DA40BE6}" type="sibTrans" cxnId="{537A6FFC-5494-41A1-A837-CF5B85DD2D3F}">
      <dgm:prSet/>
      <dgm:spPr/>
      <dgm:t>
        <a:bodyPr/>
        <a:lstStyle/>
        <a:p>
          <a:endParaRPr lang="en-US"/>
        </a:p>
      </dgm:t>
    </dgm:pt>
    <dgm:pt modelId="{C79FAAF7-AF71-44B0-A8C6-47840E4625B3}">
      <dgm:prSet/>
      <dgm:spPr/>
      <dgm:t>
        <a:bodyPr/>
        <a:lstStyle/>
        <a:p>
          <a:pPr rtl="0"/>
          <a:r>
            <a:rPr lang="en-GB" b="0" i="0"/>
            <a:t>Hotel Indigo meets and exceeds guest expectations by providing exceptional customer service and facilities.   </a:t>
          </a:r>
          <a:endParaRPr lang="en-US"/>
        </a:p>
      </dgm:t>
    </dgm:pt>
    <dgm:pt modelId="{C41C5AEC-2BA8-4CA5-B943-F3AF4E4804DE}" type="parTrans" cxnId="{1EFD373B-E64A-466C-97B2-A93E5A13285E}">
      <dgm:prSet/>
      <dgm:spPr/>
      <dgm:t>
        <a:bodyPr/>
        <a:lstStyle/>
        <a:p>
          <a:endParaRPr lang="en-US"/>
        </a:p>
      </dgm:t>
    </dgm:pt>
    <dgm:pt modelId="{F02D9E15-20E7-49CD-8832-87FB5EF3556D}" type="sibTrans" cxnId="{1EFD373B-E64A-466C-97B2-A93E5A13285E}">
      <dgm:prSet/>
      <dgm:spPr/>
      <dgm:t>
        <a:bodyPr/>
        <a:lstStyle/>
        <a:p>
          <a:endParaRPr lang="en-US"/>
        </a:p>
      </dgm:t>
    </dgm:pt>
    <dgm:pt modelId="{6DC8D739-8D24-4289-92BF-5207FF2CF93B}" type="pres">
      <dgm:prSet presAssocID="{C9908590-23F2-4F64-8035-AE3F1190F63B}" presName="Name0" presStyleCnt="0">
        <dgm:presLayoutVars>
          <dgm:resizeHandles/>
        </dgm:presLayoutVars>
      </dgm:prSet>
      <dgm:spPr/>
      <dgm:t>
        <a:bodyPr/>
        <a:lstStyle/>
        <a:p>
          <a:endParaRPr lang="en-GB"/>
        </a:p>
      </dgm:t>
    </dgm:pt>
    <dgm:pt modelId="{D5ACBCD0-A75E-435C-BF38-E73912FB65F5}" type="pres">
      <dgm:prSet presAssocID="{D26066E1-32B1-42A3-A1C7-82F7665F67BD}" presName="text" presStyleLbl="node1" presStyleIdx="0" presStyleCnt="5">
        <dgm:presLayoutVars>
          <dgm:bulletEnabled val="1"/>
        </dgm:presLayoutVars>
      </dgm:prSet>
      <dgm:spPr/>
      <dgm:t>
        <a:bodyPr/>
        <a:lstStyle/>
        <a:p>
          <a:endParaRPr lang="en-GB"/>
        </a:p>
      </dgm:t>
    </dgm:pt>
    <dgm:pt modelId="{2A5C96A2-A15B-4465-9ECC-F1175A961609}" type="pres">
      <dgm:prSet presAssocID="{378C6F74-8C40-462C-A9E8-1BFD9316C376}" presName="space" presStyleCnt="0"/>
      <dgm:spPr/>
    </dgm:pt>
    <dgm:pt modelId="{3135C8EC-8C63-4A4C-BC6C-1DBBA4312E63}" type="pres">
      <dgm:prSet presAssocID="{ED805527-42FB-4D15-93E0-0B3322B7431F}" presName="text" presStyleLbl="node1" presStyleIdx="1" presStyleCnt="5">
        <dgm:presLayoutVars>
          <dgm:bulletEnabled val="1"/>
        </dgm:presLayoutVars>
      </dgm:prSet>
      <dgm:spPr/>
      <dgm:t>
        <a:bodyPr/>
        <a:lstStyle/>
        <a:p>
          <a:endParaRPr lang="en-GB"/>
        </a:p>
      </dgm:t>
    </dgm:pt>
    <dgm:pt modelId="{1CE0EF28-51A6-4204-9804-3E1EB90A9447}" type="pres">
      <dgm:prSet presAssocID="{7F73584A-4335-486B-A37A-571FFC917A03}" presName="space" presStyleCnt="0"/>
      <dgm:spPr/>
    </dgm:pt>
    <dgm:pt modelId="{66FF3B6F-1862-4056-B6FC-CD1CB5894AF7}" type="pres">
      <dgm:prSet presAssocID="{E5A9912B-E167-44BE-88A7-1CCAD5C9DB05}" presName="text" presStyleLbl="node1" presStyleIdx="2" presStyleCnt="5">
        <dgm:presLayoutVars>
          <dgm:bulletEnabled val="1"/>
        </dgm:presLayoutVars>
      </dgm:prSet>
      <dgm:spPr/>
      <dgm:t>
        <a:bodyPr/>
        <a:lstStyle/>
        <a:p>
          <a:endParaRPr lang="en-GB"/>
        </a:p>
      </dgm:t>
    </dgm:pt>
    <dgm:pt modelId="{C9C12252-4FC6-4F8F-810A-991B532CE18F}" type="pres">
      <dgm:prSet presAssocID="{CA9B0761-DA84-4B8B-B783-89629EF11765}" presName="space" presStyleCnt="0"/>
      <dgm:spPr/>
    </dgm:pt>
    <dgm:pt modelId="{15EF9396-3FFB-4B6B-A5E7-42D785B76AFB}" type="pres">
      <dgm:prSet presAssocID="{5ED00630-1471-435E-8ABC-556A65AEF857}" presName="text" presStyleLbl="node1" presStyleIdx="3" presStyleCnt="5">
        <dgm:presLayoutVars>
          <dgm:bulletEnabled val="1"/>
        </dgm:presLayoutVars>
      </dgm:prSet>
      <dgm:spPr/>
      <dgm:t>
        <a:bodyPr/>
        <a:lstStyle/>
        <a:p>
          <a:endParaRPr lang="en-GB"/>
        </a:p>
      </dgm:t>
    </dgm:pt>
    <dgm:pt modelId="{464D25A8-7062-45D9-9B28-AF95DD3EF42A}" type="pres">
      <dgm:prSet presAssocID="{CAF93486-D091-498C-943E-CEEF2DA40BE6}" presName="space" presStyleCnt="0"/>
      <dgm:spPr/>
    </dgm:pt>
    <dgm:pt modelId="{C52C1A79-F01D-4E68-9E85-CE960E82D4C8}" type="pres">
      <dgm:prSet presAssocID="{C79FAAF7-AF71-44B0-A8C6-47840E4625B3}" presName="text" presStyleLbl="node1" presStyleIdx="4" presStyleCnt="5">
        <dgm:presLayoutVars>
          <dgm:bulletEnabled val="1"/>
        </dgm:presLayoutVars>
      </dgm:prSet>
      <dgm:spPr/>
      <dgm:t>
        <a:bodyPr/>
        <a:lstStyle/>
        <a:p>
          <a:endParaRPr lang="en-GB"/>
        </a:p>
      </dgm:t>
    </dgm:pt>
  </dgm:ptLst>
  <dgm:cxnLst>
    <dgm:cxn modelId="{0203917B-2E69-43C3-BB93-C058E4B87C1E}" type="presOf" srcId="{D26066E1-32B1-42A3-A1C7-82F7665F67BD}" destId="{D5ACBCD0-A75E-435C-BF38-E73912FB65F5}" srcOrd="0" destOrd="0" presId="urn:diagrams.loki3.com/VaryingWidthList"/>
    <dgm:cxn modelId="{7B81A9CD-99A1-4745-B853-325B3857248A}" srcId="{C9908590-23F2-4F64-8035-AE3F1190F63B}" destId="{D26066E1-32B1-42A3-A1C7-82F7665F67BD}" srcOrd="0" destOrd="0" parTransId="{7A720661-F6C6-49B9-8898-AF0A1CBD730F}" sibTransId="{378C6F74-8C40-462C-A9E8-1BFD9316C376}"/>
    <dgm:cxn modelId="{81A3B7C6-B68B-42E3-9E03-1FBC96425D86}" type="presOf" srcId="{ED805527-42FB-4D15-93E0-0B3322B7431F}" destId="{3135C8EC-8C63-4A4C-BC6C-1DBBA4312E63}" srcOrd="0" destOrd="0" presId="urn:diagrams.loki3.com/VaryingWidthList"/>
    <dgm:cxn modelId="{2DF11611-9522-481D-AC9D-0F002ED090F2}" srcId="{C9908590-23F2-4F64-8035-AE3F1190F63B}" destId="{E5A9912B-E167-44BE-88A7-1CCAD5C9DB05}" srcOrd="2" destOrd="0" parTransId="{C422A718-7A97-4673-85A5-E1069848DE5C}" sibTransId="{CA9B0761-DA84-4B8B-B783-89629EF11765}"/>
    <dgm:cxn modelId="{BEA87F8A-8108-4240-B4E9-3A1330540D27}" type="presOf" srcId="{E5A9912B-E167-44BE-88A7-1CCAD5C9DB05}" destId="{66FF3B6F-1862-4056-B6FC-CD1CB5894AF7}" srcOrd="0" destOrd="0" presId="urn:diagrams.loki3.com/VaryingWidthList"/>
    <dgm:cxn modelId="{537A6FFC-5494-41A1-A837-CF5B85DD2D3F}" srcId="{C9908590-23F2-4F64-8035-AE3F1190F63B}" destId="{5ED00630-1471-435E-8ABC-556A65AEF857}" srcOrd="3" destOrd="0" parTransId="{AB62F9A1-C049-44C7-AF4C-4B0A13FBB97A}" sibTransId="{CAF93486-D091-498C-943E-CEEF2DA40BE6}"/>
    <dgm:cxn modelId="{9B953808-C3BC-4F84-B3C6-70064A3B0F55}" type="presOf" srcId="{C9908590-23F2-4F64-8035-AE3F1190F63B}" destId="{6DC8D739-8D24-4289-92BF-5207FF2CF93B}" srcOrd="0" destOrd="0" presId="urn:diagrams.loki3.com/VaryingWidthList"/>
    <dgm:cxn modelId="{5924F68E-D70E-4BD5-9D33-80E32E6A8156}" type="presOf" srcId="{C79FAAF7-AF71-44B0-A8C6-47840E4625B3}" destId="{C52C1A79-F01D-4E68-9E85-CE960E82D4C8}" srcOrd="0" destOrd="0" presId="urn:diagrams.loki3.com/VaryingWidthList"/>
    <dgm:cxn modelId="{DE218DEE-2130-4DDE-AEE3-D3C1BFAD2B73}" srcId="{C9908590-23F2-4F64-8035-AE3F1190F63B}" destId="{ED805527-42FB-4D15-93E0-0B3322B7431F}" srcOrd="1" destOrd="0" parTransId="{E61D83BE-72EA-41B3-9A67-0E378CC2FC8B}" sibTransId="{7F73584A-4335-486B-A37A-571FFC917A03}"/>
    <dgm:cxn modelId="{1EFD373B-E64A-466C-97B2-A93E5A13285E}" srcId="{C9908590-23F2-4F64-8035-AE3F1190F63B}" destId="{C79FAAF7-AF71-44B0-A8C6-47840E4625B3}" srcOrd="4" destOrd="0" parTransId="{C41C5AEC-2BA8-4CA5-B943-F3AF4E4804DE}" sibTransId="{F02D9E15-20E7-49CD-8832-87FB5EF3556D}"/>
    <dgm:cxn modelId="{96FE5050-44C3-47F3-BC9D-A2750A5AC68C}" type="presOf" srcId="{5ED00630-1471-435E-8ABC-556A65AEF857}" destId="{15EF9396-3FFB-4B6B-A5E7-42D785B76AFB}" srcOrd="0" destOrd="0" presId="urn:diagrams.loki3.com/VaryingWidthList"/>
    <dgm:cxn modelId="{E5AAC9BB-B3CD-4068-AB0D-4C0C544CE88F}" type="presParOf" srcId="{6DC8D739-8D24-4289-92BF-5207FF2CF93B}" destId="{D5ACBCD0-A75E-435C-BF38-E73912FB65F5}" srcOrd="0" destOrd="0" presId="urn:diagrams.loki3.com/VaryingWidthList"/>
    <dgm:cxn modelId="{29C52D19-C409-4860-A597-070B9C79EDAE}" type="presParOf" srcId="{6DC8D739-8D24-4289-92BF-5207FF2CF93B}" destId="{2A5C96A2-A15B-4465-9ECC-F1175A961609}" srcOrd="1" destOrd="0" presId="urn:diagrams.loki3.com/VaryingWidthList"/>
    <dgm:cxn modelId="{B7FB8EE6-A632-4B3F-A151-54891249BBF7}" type="presParOf" srcId="{6DC8D739-8D24-4289-92BF-5207FF2CF93B}" destId="{3135C8EC-8C63-4A4C-BC6C-1DBBA4312E63}" srcOrd="2" destOrd="0" presId="urn:diagrams.loki3.com/VaryingWidthList"/>
    <dgm:cxn modelId="{77701B25-BD26-459F-B679-4815225B1159}" type="presParOf" srcId="{6DC8D739-8D24-4289-92BF-5207FF2CF93B}" destId="{1CE0EF28-51A6-4204-9804-3E1EB90A9447}" srcOrd="3" destOrd="0" presId="urn:diagrams.loki3.com/VaryingWidthList"/>
    <dgm:cxn modelId="{EFA225BC-0D5A-43E9-A7EF-09472292FF32}" type="presParOf" srcId="{6DC8D739-8D24-4289-92BF-5207FF2CF93B}" destId="{66FF3B6F-1862-4056-B6FC-CD1CB5894AF7}" srcOrd="4" destOrd="0" presId="urn:diagrams.loki3.com/VaryingWidthList"/>
    <dgm:cxn modelId="{EB7F59A1-EDB6-4E1A-85B7-6B50280873D9}" type="presParOf" srcId="{6DC8D739-8D24-4289-92BF-5207FF2CF93B}" destId="{C9C12252-4FC6-4F8F-810A-991B532CE18F}" srcOrd="5" destOrd="0" presId="urn:diagrams.loki3.com/VaryingWidthList"/>
    <dgm:cxn modelId="{9A4CCDB0-0FA2-4D32-931A-2F7231FC3657}" type="presParOf" srcId="{6DC8D739-8D24-4289-92BF-5207FF2CF93B}" destId="{15EF9396-3FFB-4B6B-A5E7-42D785B76AFB}" srcOrd="6" destOrd="0" presId="urn:diagrams.loki3.com/VaryingWidthList"/>
    <dgm:cxn modelId="{D47B7869-AD68-4ACE-B1D8-EFE4E13BA097}" type="presParOf" srcId="{6DC8D739-8D24-4289-92BF-5207FF2CF93B}" destId="{464D25A8-7062-45D9-9B28-AF95DD3EF42A}" srcOrd="7" destOrd="0" presId="urn:diagrams.loki3.com/VaryingWidthList"/>
    <dgm:cxn modelId="{16BD425E-32C5-46D8-9A05-68C26BCF20BD}" type="presParOf" srcId="{6DC8D739-8D24-4289-92BF-5207FF2CF93B}" destId="{C52C1A79-F01D-4E68-9E85-CE960E82D4C8}" srcOrd="8" destOrd="0" presId="urn:diagrams.loki3.com/VaryingWidth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9AF0268-9F5A-475E-B55D-4F6BA66EE390}" type="doc">
      <dgm:prSet loTypeId="urn:microsoft.com/office/officeart/2005/8/layout/vList2" loCatId="list" qsTypeId="urn:microsoft.com/office/officeart/2005/8/quickstyle/simple3" qsCatId="simple" csTypeId="urn:microsoft.com/office/officeart/2005/8/colors/colorful5" csCatId="colorful"/>
      <dgm:spPr/>
      <dgm:t>
        <a:bodyPr/>
        <a:lstStyle/>
        <a:p>
          <a:endParaRPr lang="en-US"/>
        </a:p>
      </dgm:t>
    </dgm:pt>
    <dgm:pt modelId="{9EBB58C7-1695-4E52-A1E0-BA7B2650BCA8}">
      <dgm:prSet/>
      <dgm:spPr/>
      <dgm:t>
        <a:bodyPr/>
        <a:lstStyle/>
        <a:p>
          <a:pPr rtl="0"/>
          <a:r>
            <a:rPr lang="en-GB" b="1" i="0" dirty="0"/>
            <a:t>Conclusion</a:t>
          </a:r>
          <a:endParaRPr lang="en-US" dirty="0"/>
        </a:p>
      </dgm:t>
    </dgm:pt>
    <dgm:pt modelId="{D820892D-A871-461C-9663-A8EF8A97D0B8}" type="parTrans" cxnId="{905AC77A-4DD1-4226-9D3D-238A198B24BF}">
      <dgm:prSet/>
      <dgm:spPr/>
      <dgm:t>
        <a:bodyPr/>
        <a:lstStyle/>
        <a:p>
          <a:endParaRPr lang="en-US"/>
        </a:p>
      </dgm:t>
    </dgm:pt>
    <dgm:pt modelId="{44D2823E-6858-45EC-B982-6C38F93CF747}" type="sibTrans" cxnId="{905AC77A-4DD1-4226-9D3D-238A198B24BF}">
      <dgm:prSet/>
      <dgm:spPr/>
      <dgm:t>
        <a:bodyPr/>
        <a:lstStyle/>
        <a:p>
          <a:endParaRPr lang="en-US"/>
        </a:p>
      </dgm:t>
    </dgm:pt>
    <dgm:pt modelId="{2B764A75-76CE-4FB6-AFDF-5157B51AA9F0}" type="pres">
      <dgm:prSet presAssocID="{29AF0268-9F5A-475E-B55D-4F6BA66EE390}" presName="linear" presStyleCnt="0">
        <dgm:presLayoutVars>
          <dgm:animLvl val="lvl"/>
          <dgm:resizeHandles val="exact"/>
        </dgm:presLayoutVars>
      </dgm:prSet>
      <dgm:spPr/>
      <dgm:t>
        <a:bodyPr/>
        <a:lstStyle/>
        <a:p>
          <a:endParaRPr lang="en-GB"/>
        </a:p>
      </dgm:t>
    </dgm:pt>
    <dgm:pt modelId="{AE48E12F-2B05-4CE8-A318-E7CC0F7F540B}" type="pres">
      <dgm:prSet presAssocID="{9EBB58C7-1695-4E52-A1E0-BA7B2650BCA8}" presName="parentText" presStyleLbl="node1" presStyleIdx="0" presStyleCnt="1">
        <dgm:presLayoutVars>
          <dgm:chMax val="0"/>
          <dgm:bulletEnabled val="1"/>
        </dgm:presLayoutVars>
      </dgm:prSet>
      <dgm:spPr/>
      <dgm:t>
        <a:bodyPr/>
        <a:lstStyle/>
        <a:p>
          <a:endParaRPr lang="en-GB"/>
        </a:p>
      </dgm:t>
    </dgm:pt>
  </dgm:ptLst>
  <dgm:cxnLst>
    <dgm:cxn modelId="{B0DA0823-C5BB-41EF-A4C3-1E967043DC16}" type="presOf" srcId="{29AF0268-9F5A-475E-B55D-4F6BA66EE390}" destId="{2B764A75-76CE-4FB6-AFDF-5157B51AA9F0}" srcOrd="0" destOrd="0" presId="urn:microsoft.com/office/officeart/2005/8/layout/vList2"/>
    <dgm:cxn modelId="{16C30A81-3114-4910-90EB-305FC2550335}" type="presOf" srcId="{9EBB58C7-1695-4E52-A1E0-BA7B2650BCA8}" destId="{AE48E12F-2B05-4CE8-A318-E7CC0F7F540B}" srcOrd="0" destOrd="0" presId="urn:microsoft.com/office/officeart/2005/8/layout/vList2"/>
    <dgm:cxn modelId="{905AC77A-4DD1-4226-9D3D-238A198B24BF}" srcId="{29AF0268-9F5A-475E-B55D-4F6BA66EE390}" destId="{9EBB58C7-1695-4E52-A1E0-BA7B2650BCA8}" srcOrd="0" destOrd="0" parTransId="{D820892D-A871-461C-9663-A8EF8A97D0B8}" sibTransId="{44D2823E-6858-45EC-B982-6C38F93CF747}"/>
    <dgm:cxn modelId="{FF9C40C4-63E2-4715-86E5-C9BE1DAEF7C6}" type="presParOf" srcId="{2B764A75-76CE-4FB6-AFDF-5157B51AA9F0}" destId="{AE48E12F-2B05-4CE8-A318-E7CC0F7F540B}" srcOrd="0" destOrd="0" presId="urn:microsoft.com/office/officeart/2005/8/layout/vList2"/>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1E9818B-3FA6-4CD3-AE06-8E4B50ECDE29}"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79097A17-5F87-4D01-8A90-770D895D2479}">
      <dgm:prSet/>
      <dgm:spPr/>
      <dgm:t>
        <a:bodyPr/>
        <a:lstStyle/>
        <a:p>
          <a:pPr rtl="0"/>
          <a:r>
            <a:rPr lang="en-GB" b="0" i="0"/>
            <a:t>In conclusion, IHG is a hospitality company that operates the Hotel Indigo brand.</a:t>
          </a:r>
          <a:endParaRPr lang="en-US"/>
        </a:p>
      </dgm:t>
    </dgm:pt>
    <dgm:pt modelId="{0B307799-66B9-4F8E-8EB3-01A3FE3B837B}" type="parTrans" cxnId="{645ECEE6-B696-4E79-B411-B41892AABB83}">
      <dgm:prSet/>
      <dgm:spPr/>
      <dgm:t>
        <a:bodyPr/>
        <a:lstStyle/>
        <a:p>
          <a:endParaRPr lang="en-US"/>
        </a:p>
      </dgm:t>
    </dgm:pt>
    <dgm:pt modelId="{C6202124-AEE4-450A-91EE-0C778D187B57}" type="sibTrans" cxnId="{645ECEE6-B696-4E79-B411-B41892AABB83}">
      <dgm:prSet/>
      <dgm:spPr/>
      <dgm:t>
        <a:bodyPr/>
        <a:lstStyle/>
        <a:p>
          <a:endParaRPr lang="en-US"/>
        </a:p>
      </dgm:t>
    </dgm:pt>
    <dgm:pt modelId="{B6C5CC27-8EC8-4A5C-922C-4101B8800823}">
      <dgm:prSet/>
      <dgm:spPr/>
      <dgm:t>
        <a:bodyPr/>
        <a:lstStyle/>
        <a:p>
          <a:pPr rtl="0"/>
          <a:r>
            <a:rPr lang="en-GB" b="0" i="0"/>
            <a:t>The</a:t>
          </a:r>
          <a:r>
            <a:rPr lang="en-US" b="0" i="0"/>
            <a:t>primary consumers of Hotel Indigo are business and leisure travellers.</a:t>
          </a:r>
          <a:r>
            <a:rPr lang="en-GB" b="0" i="0"/>
            <a:t/>
          </a:r>
          <a:endParaRPr lang="en-US"/>
        </a:p>
      </dgm:t>
    </dgm:pt>
    <dgm:pt modelId="{E280B4A7-5DD6-4E19-A8D8-025476026F71}" type="parTrans" cxnId="{CEECB72E-E199-4039-A69E-97C53AEB259F}">
      <dgm:prSet/>
      <dgm:spPr/>
      <dgm:t>
        <a:bodyPr/>
        <a:lstStyle/>
        <a:p>
          <a:endParaRPr lang="en-US"/>
        </a:p>
      </dgm:t>
    </dgm:pt>
    <dgm:pt modelId="{B7676B7E-F612-422D-A3EB-CCA8E1845768}" type="sibTrans" cxnId="{CEECB72E-E199-4039-A69E-97C53AEB259F}">
      <dgm:prSet/>
      <dgm:spPr/>
      <dgm:t>
        <a:bodyPr/>
        <a:lstStyle/>
        <a:p>
          <a:endParaRPr lang="en-US"/>
        </a:p>
      </dgm:t>
    </dgm:pt>
    <dgm:pt modelId="{D3FBDE80-CE17-4B68-B10E-274ADE9DBA85}">
      <dgm:prSet/>
      <dgm:spPr/>
      <dgm:t>
        <a:bodyPr/>
        <a:lstStyle/>
        <a:p>
          <a:pPr rtl="0"/>
          <a:r>
            <a:rPr lang="en-GB" b="0" i="0"/>
            <a:t>Hotel Indigo is a brand of IHG (InterContinental Hotels Group).</a:t>
          </a:r>
          <a:endParaRPr lang="en-US"/>
        </a:p>
      </dgm:t>
    </dgm:pt>
    <dgm:pt modelId="{E6984F19-084B-4A37-98C7-DFF44DFE6702}" type="parTrans" cxnId="{D02068A5-0EF9-4353-B1AF-822D85E56DD0}">
      <dgm:prSet/>
      <dgm:spPr/>
      <dgm:t>
        <a:bodyPr/>
        <a:lstStyle/>
        <a:p>
          <a:endParaRPr lang="en-US"/>
        </a:p>
      </dgm:t>
    </dgm:pt>
    <dgm:pt modelId="{F3286B4E-FA75-4D31-B289-BF4AA0DCD904}" type="sibTrans" cxnId="{D02068A5-0EF9-4353-B1AF-822D85E56DD0}">
      <dgm:prSet/>
      <dgm:spPr/>
      <dgm:t>
        <a:bodyPr/>
        <a:lstStyle/>
        <a:p>
          <a:endParaRPr lang="en-US"/>
        </a:p>
      </dgm:t>
    </dgm:pt>
    <dgm:pt modelId="{BB54A359-4BB0-4E66-B9E3-488353FF4601}">
      <dgm:prSet/>
      <dgm:spPr/>
      <dgm:t>
        <a:bodyPr/>
        <a:lstStyle/>
        <a:p>
          <a:pPr rtl="0"/>
          <a:r>
            <a:rPr lang="en-US" b="0" i="0"/>
            <a:t>Hotel Indigo ensures that its guests have an enjoyable and memorable experience.</a:t>
          </a:r>
          <a:endParaRPr lang="en-US"/>
        </a:p>
      </dgm:t>
    </dgm:pt>
    <dgm:pt modelId="{66822D84-4A69-4853-BF55-FAD28C75EF57}" type="parTrans" cxnId="{D81F0918-D9A7-415E-B556-26B2BB581DA5}">
      <dgm:prSet/>
      <dgm:spPr/>
      <dgm:t>
        <a:bodyPr/>
        <a:lstStyle/>
        <a:p>
          <a:endParaRPr lang="en-US"/>
        </a:p>
      </dgm:t>
    </dgm:pt>
    <dgm:pt modelId="{DBDE3175-A6C7-4E4C-A18C-DDBA4043E9DF}" type="sibTrans" cxnId="{D81F0918-D9A7-415E-B556-26B2BB581DA5}">
      <dgm:prSet/>
      <dgm:spPr/>
      <dgm:t>
        <a:bodyPr/>
        <a:lstStyle/>
        <a:p>
          <a:endParaRPr lang="en-US"/>
        </a:p>
      </dgm:t>
    </dgm:pt>
    <dgm:pt modelId="{21D9E16D-128F-4187-AB45-564362D0B127}">
      <dgm:prSet/>
      <dgm:spPr/>
      <dgm:t>
        <a:bodyPr/>
        <a:lstStyle/>
        <a:p>
          <a:pPr rtl="0"/>
          <a:r>
            <a:rPr lang="en-US" b="0" i="0"/>
            <a:t>Hospitality is an important industry, and Hotel Indigo meets and exceeds guest expectations</a:t>
          </a:r>
          <a:r>
            <a:rPr lang="en-GB" b="0" i="0"/>
            <a:t>.     </a:t>
          </a:r>
          <a:endParaRPr lang="en-US"/>
        </a:p>
      </dgm:t>
    </dgm:pt>
    <dgm:pt modelId="{A92F383A-FB1D-442F-A641-436CC89B4625}" type="parTrans" cxnId="{BA20A959-AD2B-49C0-BEEF-F608A227D79E}">
      <dgm:prSet/>
      <dgm:spPr/>
      <dgm:t>
        <a:bodyPr/>
        <a:lstStyle/>
        <a:p>
          <a:endParaRPr lang="en-US"/>
        </a:p>
      </dgm:t>
    </dgm:pt>
    <dgm:pt modelId="{FF3A2D17-5513-44B5-8F64-68D5B5B00393}" type="sibTrans" cxnId="{BA20A959-AD2B-49C0-BEEF-F608A227D79E}">
      <dgm:prSet/>
      <dgm:spPr/>
      <dgm:t>
        <a:bodyPr/>
        <a:lstStyle/>
        <a:p>
          <a:endParaRPr lang="en-US"/>
        </a:p>
      </dgm:t>
    </dgm:pt>
    <dgm:pt modelId="{9FD79F4B-2207-40E6-BAE1-AEC0563485A7}" type="pres">
      <dgm:prSet presAssocID="{11E9818B-3FA6-4CD3-AE06-8E4B50ECDE29}" presName="linear" presStyleCnt="0">
        <dgm:presLayoutVars>
          <dgm:animLvl val="lvl"/>
          <dgm:resizeHandles val="exact"/>
        </dgm:presLayoutVars>
      </dgm:prSet>
      <dgm:spPr/>
      <dgm:t>
        <a:bodyPr/>
        <a:lstStyle/>
        <a:p>
          <a:endParaRPr lang="en-GB"/>
        </a:p>
      </dgm:t>
    </dgm:pt>
    <dgm:pt modelId="{4B02093D-66A0-4EE5-B553-629D75A84512}" type="pres">
      <dgm:prSet presAssocID="{79097A17-5F87-4D01-8A90-770D895D2479}" presName="parentText" presStyleLbl="node1" presStyleIdx="0" presStyleCnt="5">
        <dgm:presLayoutVars>
          <dgm:chMax val="0"/>
          <dgm:bulletEnabled val="1"/>
        </dgm:presLayoutVars>
      </dgm:prSet>
      <dgm:spPr/>
      <dgm:t>
        <a:bodyPr/>
        <a:lstStyle/>
        <a:p>
          <a:endParaRPr lang="en-GB"/>
        </a:p>
      </dgm:t>
    </dgm:pt>
    <dgm:pt modelId="{584C092B-54FC-4560-BC40-CCD8C2DEFEF0}" type="pres">
      <dgm:prSet presAssocID="{C6202124-AEE4-450A-91EE-0C778D187B57}" presName="spacer" presStyleCnt="0"/>
      <dgm:spPr/>
    </dgm:pt>
    <dgm:pt modelId="{7C996547-FE9E-4943-93BA-0E2A6CA9859D}" type="pres">
      <dgm:prSet presAssocID="{B6C5CC27-8EC8-4A5C-922C-4101B8800823}" presName="parentText" presStyleLbl="node1" presStyleIdx="1" presStyleCnt="5">
        <dgm:presLayoutVars>
          <dgm:chMax val="0"/>
          <dgm:bulletEnabled val="1"/>
        </dgm:presLayoutVars>
      </dgm:prSet>
      <dgm:spPr/>
      <dgm:t>
        <a:bodyPr/>
        <a:lstStyle/>
        <a:p>
          <a:endParaRPr lang="en-GB"/>
        </a:p>
      </dgm:t>
    </dgm:pt>
    <dgm:pt modelId="{2EE303CF-796F-4C6E-B29F-62D003392856}" type="pres">
      <dgm:prSet presAssocID="{B7676B7E-F612-422D-A3EB-CCA8E1845768}" presName="spacer" presStyleCnt="0"/>
      <dgm:spPr/>
    </dgm:pt>
    <dgm:pt modelId="{C413EC91-F8FB-415D-BACE-2278C273521A}" type="pres">
      <dgm:prSet presAssocID="{D3FBDE80-CE17-4B68-B10E-274ADE9DBA85}" presName="parentText" presStyleLbl="node1" presStyleIdx="2" presStyleCnt="5">
        <dgm:presLayoutVars>
          <dgm:chMax val="0"/>
          <dgm:bulletEnabled val="1"/>
        </dgm:presLayoutVars>
      </dgm:prSet>
      <dgm:spPr/>
      <dgm:t>
        <a:bodyPr/>
        <a:lstStyle/>
        <a:p>
          <a:endParaRPr lang="en-GB"/>
        </a:p>
      </dgm:t>
    </dgm:pt>
    <dgm:pt modelId="{4A4B747B-54E9-4886-A07E-C0711D4BD5AB}" type="pres">
      <dgm:prSet presAssocID="{F3286B4E-FA75-4D31-B289-BF4AA0DCD904}" presName="spacer" presStyleCnt="0"/>
      <dgm:spPr/>
    </dgm:pt>
    <dgm:pt modelId="{7349B5BA-CFA3-4477-9270-7011C99F77CB}" type="pres">
      <dgm:prSet presAssocID="{BB54A359-4BB0-4E66-B9E3-488353FF4601}" presName="parentText" presStyleLbl="node1" presStyleIdx="3" presStyleCnt="5">
        <dgm:presLayoutVars>
          <dgm:chMax val="0"/>
          <dgm:bulletEnabled val="1"/>
        </dgm:presLayoutVars>
      </dgm:prSet>
      <dgm:spPr/>
      <dgm:t>
        <a:bodyPr/>
        <a:lstStyle/>
        <a:p>
          <a:endParaRPr lang="en-GB"/>
        </a:p>
      </dgm:t>
    </dgm:pt>
    <dgm:pt modelId="{F5E7A214-238C-4BA2-8E76-D45DF7D4DD42}" type="pres">
      <dgm:prSet presAssocID="{DBDE3175-A6C7-4E4C-A18C-DDBA4043E9DF}" presName="spacer" presStyleCnt="0"/>
      <dgm:spPr/>
    </dgm:pt>
    <dgm:pt modelId="{7A187685-1FD3-4DDE-A757-AF5ECA4211FC}" type="pres">
      <dgm:prSet presAssocID="{21D9E16D-128F-4187-AB45-564362D0B127}" presName="parentText" presStyleLbl="node1" presStyleIdx="4" presStyleCnt="5">
        <dgm:presLayoutVars>
          <dgm:chMax val="0"/>
          <dgm:bulletEnabled val="1"/>
        </dgm:presLayoutVars>
      </dgm:prSet>
      <dgm:spPr/>
      <dgm:t>
        <a:bodyPr/>
        <a:lstStyle/>
        <a:p>
          <a:endParaRPr lang="en-GB"/>
        </a:p>
      </dgm:t>
    </dgm:pt>
  </dgm:ptLst>
  <dgm:cxnLst>
    <dgm:cxn modelId="{BDCEC40B-6784-494B-BCC1-EBA31EA47633}" type="presOf" srcId="{D3FBDE80-CE17-4B68-B10E-274ADE9DBA85}" destId="{C413EC91-F8FB-415D-BACE-2278C273521A}" srcOrd="0" destOrd="0" presId="urn:microsoft.com/office/officeart/2005/8/layout/vList2"/>
    <dgm:cxn modelId="{4D679DE1-7F16-4665-AAD9-204D88F34711}" type="presOf" srcId="{B6C5CC27-8EC8-4A5C-922C-4101B8800823}" destId="{7C996547-FE9E-4943-93BA-0E2A6CA9859D}" srcOrd="0" destOrd="0" presId="urn:microsoft.com/office/officeart/2005/8/layout/vList2"/>
    <dgm:cxn modelId="{CEECB72E-E199-4039-A69E-97C53AEB259F}" srcId="{11E9818B-3FA6-4CD3-AE06-8E4B50ECDE29}" destId="{B6C5CC27-8EC8-4A5C-922C-4101B8800823}" srcOrd="1" destOrd="0" parTransId="{E280B4A7-5DD6-4E19-A8D8-025476026F71}" sibTransId="{B7676B7E-F612-422D-A3EB-CCA8E1845768}"/>
    <dgm:cxn modelId="{D02068A5-0EF9-4353-B1AF-822D85E56DD0}" srcId="{11E9818B-3FA6-4CD3-AE06-8E4B50ECDE29}" destId="{D3FBDE80-CE17-4B68-B10E-274ADE9DBA85}" srcOrd="2" destOrd="0" parTransId="{E6984F19-084B-4A37-98C7-DFF44DFE6702}" sibTransId="{F3286B4E-FA75-4D31-B289-BF4AA0DCD904}"/>
    <dgm:cxn modelId="{53449BF2-D51E-4ACA-8213-330540E50FE1}" type="presOf" srcId="{79097A17-5F87-4D01-8A90-770D895D2479}" destId="{4B02093D-66A0-4EE5-B553-629D75A84512}" srcOrd="0" destOrd="0" presId="urn:microsoft.com/office/officeart/2005/8/layout/vList2"/>
    <dgm:cxn modelId="{BA7ECA1E-4B73-45F9-BBF2-83166FCDD92A}" type="presOf" srcId="{11E9818B-3FA6-4CD3-AE06-8E4B50ECDE29}" destId="{9FD79F4B-2207-40E6-BAE1-AEC0563485A7}" srcOrd="0" destOrd="0" presId="urn:microsoft.com/office/officeart/2005/8/layout/vList2"/>
    <dgm:cxn modelId="{BA20A959-AD2B-49C0-BEEF-F608A227D79E}" srcId="{11E9818B-3FA6-4CD3-AE06-8E4B50ECDE29}" destId="{21D9E16D-128F-4187-AB45-564362D0B127}" srcOrd="4" destOrd="0" parTransId="{A92F383A-FB1D-442F-A641-436CC89B4625}" sibTransId="{FF3A2D17-5513-44B5-8F64-68D5B5B00393}"/>
    <dgm:cxn modelId="{910C7857-41B5-48BC-BF19-2DB3E13B6A77}" type="presOf" srcId="{BB54A359-4BB0-4E66-B9E3-488353FF4601}" destId="{7349B5BA-CFA3-4477-9270-7011C99F77CB}" srcOrd="0" destOrd="0" presId="urn:microsoft.com/office/officeart/2005/8/layout/vList2"/>
    <dgm:cxn modelId="{D81F0918-D9A7-415E-B556-26B2BB581DA5}" srcId="{11E9818B-3FA6-4CD3-AE06-8E4B50ECDE29}" destId="{BB54A359-4BB0-4E66-B9E3-488353FF4601}" srcOrd="3" destOrd="0" parTransId="{66822D84-4A69-4853-BF55-FAD28C75EF57}" sibTransId="{DBDE3175-A6C7-4E4C-A18C-DDBA4043E9DF}"/>
    <dgm:cxn modelId="{645ECEE6-B696-4E79-B411-B41892AABB83}" srcId="{11E9818B-3FA6-4CD3-AE06-8E4B50ECDE29}" destId="{79097A17-5F87-4D01-8A90-770D895D2479}" srcOrd="0" destOrd="0" parTransId="{0B307799-66B9-4F8E-8EB3-01A3FE3B837B}" sibTransId="{C6202124-AEE4-450A-91EE-0C778D187B57}"/>
    <dgm:cxn modelId="{947173B9-4F7E-4BDC-9563-B6116B357DCC}" type="presOf" srcId="{21D9E16D-128F-4187-AB45-564362D0B127}" destId="{7A187685-1FD3-4DDE-A757-AF5ECA4211FC}" srcOrd="0" destOrd="0" presId="urn:microsoft.com/office/officeart/2005/8/layout/vList2"/>
    <dgm:cxn modelId="{86CDD0CB-E5B2-4C25-B695-03910686F835}" type="presParOf" srcId="{9FD79F4B-2207-40E6-BAE1-AEC0563485A7}" destId="{4B02093D-66A0-4EE5-B553-629D75A84512}" srcOrd="0" destOrd="0" presId="urn:microsoft.com/office/officeart/2005/8/layout/vList2"/>
    <dgm:cxn modelId="{25944913-BDC5-4EA1-886E-CDBF81BBBAD2}" type="presParOf" srcId="{9FD79F4B-2207-40E6-BAE1-AEC0563485A7}" destId="{584C092B-54FC-4560-BC40-CCD8C2DEFEF0}" srcOrd="1" destOrd="0" presId="urn:microsoft.com/office/officeart/2005/8/layout/vList2"/>
    <dgm:cxn modelId="{AFE7F013-F018-4CA3-85DD-0C2F6B9BACD2}" type="presParOf" srcId="{9FD79F4B-2207-40E6-BAE1-AEC0563485A7}" destId="{7C996547-FE9E-4943-93BA-0E2A6CA9859D}" srcOrd="2" destOrd="0" presId="urn:microsoft.com/office/officeart/2005/8/layout/vList2"/>
    <dgm:cxn modelId="{D867A949-B853-4301-8B15-55C600A6A0E4}" type="presParOf" srcId="{9FD79F4B-2207-40E6-BAE1-AEC0563485A7}" destId="{2EE303CF-796F-4C6E-B29F-62D003392856}" srcOrd="3" destOrd="0" presId="urn:microsoft.com/office/officeart/2005/8/layout/vList2"/>
    <dgm:cxn modelId="{304CD86A-153A-4414-BA59-F64F806EAD19}" type="presParOf" srcId="{9FD79F4B-2207-40E6-BAE1-AEC0563485A7}" destId="{C413EC91-F8FB-415D-BACE-2278C273521A}" srcOrd="4" destOrd="0" presId="urn:microsoft.com/office/officeart/2005/8/layout/vList2"/>
    <dgm:cxn modelId="{F0DD5296-AA7A-4D70-884E-5CA6332B5BAF}" type="presParOf" srcId="{9FD79F4B-2207-40E6-BAE1-AEC0563485A7}" destId="{4A4B747B-54E9-4886-A07E-C0711D4BD5AB}" srcOrd="5" destOrd="0" presId="urn:microsoft.com/office/officeart/2005/8/layout/vList2"/>
    <dgm:cxn modelId="{57511874-0909-4860-B28E-3AE2B60712FF}" type="presParOf" srcId="{9FD79F4B-2207-40E6-BAE1-AEC0563485A7}" destId="{7349B5BA-CFA3-4477-9270-7011C99F77CB}" srcOrd="6" destOrd="0" presId="urn:microsoft.com/office/officeart/2005/8/layout/vList2"/>
    <dgm:cxn modelId="{9CBE00FE-52C0-4748-BB9C-FD9C299D2D13}" type="presParOf" srcId="{9FD79F4B-2207-40E6-BAE1-AEC0563485A7}" destId="{F5E7A214-238C-4BA2-8E76-D45DF7D4DD42}" srcOrd="7" destOrd="0" presId="urn:microsoft.com/office/officeart/2005/8/layout/vList2"/>
    <dgm:cxn modelId="{18205D59-3FCC-4179-9EE6-8FA1A9EFAA70}" type="presParOf" srcId="{9FD79F4B-2207-40E6-BAE1-AEC0563485A7}" destId="{7A187685-1FD3-4DDE-A757-AF5ECA4211FC}"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9C78B-B5F5-4FCC-BB76-E801FCA4F4F2}">
      <dsp:nvSpPr>
        <dsp:cNvPr id="0" name=""/>
        <dsp:cNvSpPr/>
      </dsp:nvSpPr>
      <dsp:spPr>
        <a:xfrm>
          <a:off x="0" y="832395"/>
          <a:ext cx="8825658" cy="166479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rtl="0">
            <a:lnSpc>
              <a:spcPct val="90000"/>
            </a:lnSpc>
            <a:spcBef>
              <a:spcPct val="0"/>
            </a:spcBef>
            <a:spcAft>
              <a:spcPct val="35000"/>
            </a:spcAft>
          </a:pPr>
          <a:r>
            <a:rPr lang="en-GB" sz="1900" b="1" kern="1200" dirty="0"/>
            <a:t>The role and importance of</a:t>
          </a:r>
          <a:endParaRPr lang="en-GB" sz="1900" kern="1200" dirty="0"/>
        </a:p>
        <a:p>
          <a:pPr lvl="0" algn="ctr" defTabSz="844550">
            <a:lnSpc>
              <a:spcPct val="90000"/>
            </a:lnSpc>
            <a:spcBef>
              <a:spcPct val="0"/>
            </a:spcBef>
            <a:spcAft>
              <a:spcPct val="35000"/>
            </a:spcAft>
          </a:pPr>
          <a:r>
            <a:rPr lang="en-GB" sz="1900" b="1" kern="1200" dirty="0"/>
            <a:t>quality service, hospitality,</a:t>
          </a:r>
          <a:endParaRPr lang="en-GB" sz="1900" kern="1200" dirty="0"/>
        </a:p>
        <a:p>
          <a:pPr lvl="0" algn="ctr" defTabSz="844550">
            <a:lnSpc>
              <a:spcPct val="90000"/>
            </a:lnSpc>
            <a:spcBef>
              <a:spcPct val="0"/>
            </a:spcBef>
            <a:spcAft>
              <a:spcPct val="35000"/>
            </a:spcAft>
          </a:pPr>
          <a:r>
            <a:rPr lang="en-GB" sz="1900" b="1" kern="1200" dirty="0"/>
            <a:t>and guest services within</a:t>
          </a:r>
          <a:endParaRPr lang="en-GB" sz="1900" kern="1200" dirty="0"/>
        </a:p>
        <a:p>
          <a:pPr lvl="0" algn="ctr" defTabSz="844550">
            <a:lnSpc>
              <a:spcPct val="90000"/>
            </a:lnSpc>
            <a:spcBef>
              <a:spcPct val="0"/>
            </a:spcBef>
            <a:spcAft>
              <a:spcPct val="35000"/>
            </a:spcAft>
          </a:pPr>
          <a:r>
            <a:rPr lang="en-GB" sz="1900" b="1" kern="1200" dirty="0"/>
            <a:t>the hotel Industry</a:t>
          </a:r>
          <a:endParaRPr lang="en-US" sz="1900" kern="1200" dirty="0"/>
        </a:p>
      </dsp:txBody>
      <dsp:txXfrm>
        <a:off x="48760" y="881155"/>
        <a:ext cx="8728138" cy="15672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6CD084-37CC-488B-B526-D53D2269744C}">
      <dsp:nvSpPr>
        <dsp:cNvPr id="0" name=""/>
        <dsp:cNvSpPr/>
      </dsp:nvSpPr>
      <dsp:spPr>
        <a:xfrm>
          <a:off x="0" y="4699"/>
          <a:ext cx="9404723" cy="1391130"/>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0980" tIns="220980" rIns="220980" bIns="220980" numCol="1" spcCol="1270" anchor="ctr" anchorCtr="0">
          <a:noAutofit/>
        </a:bodyPr>
        <a:lstStyle/>
        <a:p>
          <a:pPr lvl="0" algn="l" defTabSz="2578100" rtl="0">
            <a:lnSpc>
              <a:spcPct val="90000"/>
            </a:lnSpc>
            <a:spcBef>
              <a:spcPct val="0"/>
            </a:spcBef>
            <a:spcAft>
              <a:spcPct val="35000"/>
            </a:spcAft>
          </a:pPr>
          <a:r>
            <a:rPr lang="en-US" sz="5800" b="1" i="0" kern="1200"/>
            <a:t>Content table</a:t>
          </a:r>
          <a:endParaRPr lang="en-US" sz="5800" kern="1200"/>
        </a:p>
      </dsp:txBody>
      <dsp:txXfrm>
        <a:off x="67909" y="72608"/>
        <a:ext cx="9268905" cy="12553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A7BC2-10A8-4FA4-BA5A-F7FA1CDBEDE3}">
      <dsp:nvSpPr>
        <dsp:cNvPr id="0" name=""/>
        <dsp:cNvSpPr/>
      </dsp:nvSpPr>
      <dsp:spPr>
        <a:xfrm>
          <a:off x="0" y="512"/>
          <a:ext cx="894654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6F01A-441B-4A24-BA21-CE2F363323A1}">
      <dsp:nvSpPr>
        <dsp:cNvPr id="0" name=""/>
        <dsp:cNvSpPr/>
      </dsp:nvSpPr>
      <dsp:spPr>
        <a:xfrm>
          <a:off x="0" y="512"/>
          <a:ext cx="8946541" cy="599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b="0" i="0" kern="1200"/>
            <a:t>Introduction</a:t>
          </a:r>
          <a:endParaRPr lang="en-US" sz="2200" kern="1200"/>
        </a:p>
      </dsp:txBody>
      <dsp:txXfrm>
        <a:off x="0" y="512"/>
        <a:ext cx="8946541" cy="599208"/>
      </dsp:txXfrm>
    </dsp:sp>
    <dsp:sp modelId="{CC26B59C-A302-4A54-94B1-9283A69C1AC5}">
      <dsp:nvSpPr>
        <dsp:cNvPr id="0" name=""/>
        <dsp:cNvSpPr/>
      </dsp:nvSpPr>
      <dsp:spPr>
        <a:xfrm>
          <a:off x="0" y="599720"/>
          <a:ext cx="894654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2E6C4-FEB8-4511-BFD0-A632B4F66CF4}">
      <dsp:nvSpPr>
        <dsp:cNvPr id="0" name=""/>
        <dsp:cNvSpPr/>
      </dsp:nvSpPr>
      <dsp:spPr>
        <a:xfrm>
          <a:off x="0" y="599720"/>
          <a:ext cx="8946541" cy="599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b="0" i="0" kern="1200"/>
            <a:t>Main Consumers</a:t>
          </a:r>
          <a:endParaRPr lang="en-US" sz="2200" kern="1200"/>
        </a:p>
      </dsp:txBody>
      <dsp:txXfrm>
        <a:off x="0" y="599720"/>
        <a:ext cx="8946541" cy="599208"/>
      </dsp:txXfrm>
    </dsp:sp>
    <dsp:sp modelId="{8AAB1EFB-30A5-41ED-8F9A-BD1943692750}">
      <dsp:nvSpPr>
        <dsp:cNvPr id="0" name=""/>
        <dsp:cNvSpPr/>
      </dsp:nvSpPr>
      <dsp:spPr>
        <a:xfrm>
          <a:off x="0" y="1198928"/>
          <a:ext cx="894654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C82ECF-ABB3-4258-85E3-B28860DB8758}">
      <dsp:nvSpPr>
        <dsp:cNvPr id="0" name=""/>
        <dsp:cNvSpPr/>
      </dsp:nvSpPr>
      <dsp:spPr>
        <a:xfrm>
          <a:off x="0" y="1198928"/>
          <a:ext cx="8946541" cy="599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b="0" i="0" kern="1200"/>
            <a:t>Nature, Scope and Role of guest services and facilities</a:t>
          </a:r>
          <a:endParaRPr lang="en-US" sz="2200" kern="1200"/>
        </a:p>
      </dsp:txBody>
      <dsp:txXfrm>
        <a:off x="0" y="1198928"/>
        <a:ext cx="8946541" cy="599208"/>
      </dsp:txXfrm>
    </dsp:sp>
    <dsp:sp modelId="{652D24C0-BF86-4BA6-98D5-7947535CFD19}">
      <dsp:nvSpPr>
        <dsp:cNvPr id="0" name=""/>
        <dsp:cNvSpPr/>
      </dsp:nvSpPr>
      <dsp:spPr>
        <a:xfrm>
          <a:off x="0" y="1798136"/>
          <a:ext cx="894654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262C95-F76C-4E0D-940C-67C7BE385DF4}">
      <dsp:nvSpPr>
        <dsp:cNvPr id="0" name=""/>
        <dsp:cNvSpPr/>
      </dsp:nvSpPr>
      <dsp:spPr>
        <a:xfrm>
          <a:off x="0" y="1798136"/>
          <a:ext cx="8946541" cy="599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b="0" i="0" kern="1200"/>
            <a:t>Role and Function of guest services</a:t>
          </a:r>
          <a:endParaRPr lang="en-US" sz="2200" kern="1200"/>
        </a:p>
      </dsp:txBody>
      <dsp:txXfrm>
        <a:off x="0" y="1798136"/>
        <a:ext cx="8946541" cy="599208"/>
      </dsp:txXfrm>
    </dsp:sp>
    <dsp:sp modelId="{C41DD7E8-C836-4325-A06F-82DCA2B741B1}">
      <dsp:nvSpPr>
        <dsp:cNvPr id="0" name=""/>
        <dsp:cNvSpPr/>
      </dsp:nvSpPr>
      <dsp:spPr>
        <a:xfrm>
          <a:off x="0" y="2397344"/>
          <a:ext cx="894654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EB86CA-3684-48E6-9EC1-0DF7FC70D78D}">
      <dsp:nvSpPr>
        <dsp:cNvPr id="0" name=""/>
        <dsp:cNvSpPr/>
      </dsp:nvSpPr>
      <dsp:spPr>
        <a:xfrm>
          <a:off x="0" y="2397344"/>
          <a:ext cx="8946541" cy="599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b="0" i="0" kern="1200"/>
            <a:t>Importance of Hospitality and meet/exceed Guest expectations</a:t>
          </a:r>
          <a:endParaRPr lang="en-US" sz="2200" kern="1200"/>
        </a:p>
      </dsp:txBody>
      <dsp:txXfrm>
        <a:off x="0" y="2397344"/>
        <a:ext cx="8946541" cy="599208"/>
      </dsp:txXfrm>
    </dsp:sp>
    <dsp:sp modelId="{54E5F083-DF05-4C62-BF40-08A343DF9C48}">
      <dsp:nvSpPr>
        <dsp:cNvPr id="0" name=""/>
        <dsp:cNvSpPr/>
      </dsp:nvSpPr>
      <dsp:spPr>
        <a:xfrm>
          <a:off x="0" y="2996552"/>
          <a:ext cx="894654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304BC3-5F9F-432C-B066-CF0F44042A10}">
      <dsp:nvSpPr>
        <dsp:cNvPr id="0" name=""/>
        <dsp:cNvSpPr/>
      </dsp:nvSpPr>
      <dsp:spPr>
        <a:xfrm>
          <a:off x="0" y="2996552"/>
          <a:ext cx="8946541" cy="599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b="0" i="0" kern="1200"/>
            <a:t>Summary</a:t>
          </a:r>
          <a:endParaRPr lang="en-US" sz="2200" kern="1200"/>
        </a:p>
      </dsp:txBody>
      <dsp:txXfrm>
        <a:off x="0" y="2996552"/>
        <a:ext cx="8946541" cy="599208"/>
      </dsp:txXfrm>
    </dsp:sp>
    <dsp:sp modelId="{F8B33649-3BC2-4004-BA3F-21847D7AD93F}">
      <dsp:nvSpPr>
        <dsp:cNvPr id="0" name=""/>
        <dsp:cNvSpPr/>
      </dsp:nvSpPr>
      <dsp:spPr>
        <a:xfrm>
          <a:off x="0" y="3595760"/>
          <a:ext cx="894654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A19C01-0508-45CF-AD1F-CCA184533A39}">
      <dsp:nvSpPr>
        <dsp:cNvPr id="0" name=""/>
        <dsp:cNvSpPr/>
      </dsp:nvSpPr>
      <dsp:spPr>
        <a:xfrm>
          <a:off x="0" y="3595760"/>
          <a:ext cx="8946541" cy="599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b="0" i="0" kern="1200"/>
            <a:t>References</a:t>
          </a:r>
          <a:endParaRPr lang="en-US" sz="2200" kern="1200"/>
        </a:p>
      </dsp:txBody>
      <dsp:txXfrm>
        <a:off x="0" y="3595760"/>
        <a:ext cx="8946541" cy="5992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67941-2204-4E4E-9C98-711B47FFAB81}">
      <dsp:nvSpPr>
        <dsp:cNvPr id="0" name=""/>
        <dsp:cNvSpPr/>
      </dsp:nvSpPr>
      <dsp:spPr>
        <a:xfrm>
          <a:off x="0" y="4699"/>
          <a:ext cx="9404723" cy="139113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lvl="0" algn="l" defTabSz="2578100" rtl="0">
            <a:lnSpc>
              <a:spcPct val="90000"/>
            </a:lnSpc>
            <a:spcBef>
              <a:spcPct val="0"/>
            </a:spcBef>
            <a:spcAft>
              <a:spcPct val="35000"/>
            </a:spcAft>
          </a:pPr>
          <a:r>
            <a:rPr lang="en-GB" sz="5800" b="1" i="0" kern="1200"/>
            <a:t>Introduction</a:t>
          </a:r>
          <a:endParaRPr lang="en-US" sz="5800" kern="1200"/>
        </a:p>
      </dsp:txBody>
      <dsp:txXfrm>
        <a:off x="67909" y="72608"/>
        <a:ext cx="9268905" cy="12553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3E05D9-E083-4900-91D9-7CFE0FE9EBBB}">
      <dsp:nvSpPr>
        <dsp:cNvPr id="0" name=""/>
        <dsp:cNvSpPr/>
      </dsp:nvSpPr>
      <dsp:spPr>
        <a:xfrm>
          <a:off x="0" y="280474"/>
          <a:ext cx="2795794" cy="1677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b="0" i="0" kern="1200"/>
            <a:t>InterContinental Hotels Group (IHG) is a leading global hospitality company. </a:t>
          </a:r>
          <a:endParaRPr lang="en-US" sz="1500" kern="1200"/>
        </a:p>
      </dsp:txBody>
      <dsp:txXfrm>
        <a:off x="0" y="280474"/>
        <a:ext cx="2795794" cy="1677476"/>
      </dsp:txXfrm>
    </dsp:sp>
    <dsp:sp modelId="{DA2F0DAC-3AB1-4A5B-AA23-620BB6F09965}">
      <dsp:nvSpPr>
        <dsp:cNvPr id="0" name=""/>
        <dsp:cNvSpPr/>
      </dsp:nvSpPr>
      <dsp:spPr>
        <a:xfrm>
          <a:off x="3075373" y="280474"/>
          <a:ext cx="2795794" cy="1677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b="0" i="0" kern="1200" dirty="0"/>
            <a:t>Brands of IHG: InterContinental, Crowne Plaza, Holiday Inn, Hotel Indigo, Staybridge Suites, Candlewood Suites, Even Hotels, </a:t>
          </a:r>
          <a:r>
            <a:rPr lang="en-GB" sz="1500" b="0" i="0" kern="1200" dirty="0" err="1"/>
            <a:t>Hualuxe</a:t>
          </a:r>
          <a:r>
            <a:rPr lang="en-GB" sz="1500" b="0" i="0" kern="1200" dirty="0"/>
            <a:t>, and Regent Hotels &amp; Resorts.  </a:t>
          </a:r>
          <a:endParaRPr lang="en-US" sz="1500" kern="1200" dirty="0"/>
        </a:p>
      </dsp:txBody>
      <dsp:txXfrm>
        <a:off x="3075373" y="280474"/>
        <a:ext cx="2795794" cy="1677476"/>
      </dsp:txXfrm>
    </dsp:sp>
    <dsp:sp modelId="{A7BF3667-89A5-4610-8B1A-2FEB9BDE7728}">
      <dsp:nvSpPr>
        <dsp:cNvPr id="0" name=""/>
        <dsp:cNvSpPr/>
      </dsp:nvSpPr>
      <dsp:spPr>
        <a:xfrm>
          <a:off x="6150746" y="280474"/>
          <a:ext cx="2795794" cy="1677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b="0" i="0" kern="1200"/>
            <a:t>IHG operates more than 5,400 hotels in almost 100 countries worldwide. </a:t>
          </a:r>
          <a:endParaRPr lang="en-US" sz="1500" kern="1200"/>
        </a:p>
      </dsp:txBody>
      <dsp:txXfrm>
        <a:off x="6150746" y="280474"/>
        <a:ext cx="2795794" cy="1677476"/>
      </dsp:txXfrm>
    </dsp:sp>
    <dsp:sp modelId="{3AFB6F9C-70A7-479F-BC0B-56EF39CCC91B}">
      <dsp:nvSpPr>
        <dsp:cNvPr id="0" name=""/>
        <dsp:cNvSpPr/>
      </dsp:nvSpPr>
      <dsp:spPr>
        <a:xfrm>
          <a:off x="0" y="2237530"/>
          <a:ext cx="2795794" cy="1677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b="0" i="0" kern="1200"/>
            <a:t>IHG is headquarter in Denham, United Kingdom (Worsfold et al., 2016).</a:t>
          </a:r>
          <a:endParaRPr lang="en-US" sz="1500" kern="1200"/>
        </a:p>
      </dsp:txBody>
      <dsp:txXfrm>
        <a:off x="0" y="2237530"/>
        <a:ext cx="2795794" cy="1677476"/>
      </dsp:txXfrm>
    </dsp:sp>
    <dsp:sp modelId="{05690619-5F8C-4AC9-AE24-CCC2C5C28B4F}">
      <dsp:nvSpPr>
        <dsp:cNvPr id="0" name=""/>
        <dsp:cNvSpPr/>
      </dsp:nvSpPr>
      <dsp:spPr>
        <a:xfrm>
          <a:off x="3075373" y="2237530"/>
          <a:ext cx="2795794" cy="1677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b="0" i="0" kern="1200"/>
            <a:t>The presentation will evaluate the role and importance of guest services for Hotel Indigo, one of the prominent brand of IHG.</a:t>
          </a:r>
          <a:endParaRPr lang="en-US" sz="1500" kern="1200"/>
        </a:p>
      </dsp:txBody>
      <dsp:txXfrm>
        <a:off x="3075373" y="2237530"/>
        <a:ext cx="2795794" cy="1677476"/>
      </dsp:txXfrm>
    </dsp:sp>
    <dsp:sp modelId="{8020A289-A8BE-493E-9043-3639D00A8815}">
      <dsp:nvSpPr>
        <dsp:cNvPr id="0" name=""/>
        <dsp:cNvSpPr/>
      </dsp:nvSpPr>
      <dsp:spPr>
        <a:xfrm>
          <a:off x="6150746" y="2237530"/>
          <a:ext cx="2795794" cy="167747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b="0" i="0" kern="1200"/>
            <a:t>Hotel Indigo is a chain of boutique hotels that offers guests a unique experience by combining modern design and local culture. </a:t>
          </a:r>
          <a:endParaRPr lang="en-US" sz="1500" kern="1200"/>
        </a:p>
      </dsp:txBody>
      <dsp:txXfrm>
        <a:off x="6150746" y="2237530"/>
        <a:ext cx="2795794" cy="16774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49653-8B7E-4B11-ABA5-0F27F1135567}">
      <dsp:nvSpPr>
        <dsp:cNvPr id="0" name=""/>
        <dsp:cNvSpPr/>
      </dsp:nvSpPr>
      <dsp:spPr>
        <a:xfrm>
          <a:off x="0" y="11694"/>
          <a:ext cx="5092906" cy="1551420"/>
        </a:xfrm>
        <a:prstGeom prst="roundRect">
          <a:avLst/>
        </a:prstGeom>
        <a:gradFill rotWithShape="0">
          <a:gsLst>
            <a:gs pos="0">
              <a:schemeClr val="dk2">
                <a:hueOff val="0"/>
                <a:satOff val="0"/>
                <a:lumOff val="0"/>
                <a:alphaOff val="0"/>
                <a:tint val="64000"/>
                <a:lumMod val="118000"/>
              </a:schemeClr>
            </a:gs>
            <a:gs pos="100000">
              <a:schemeClr val="dk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8590" tIns="148590" rIns="148590" bIns="148590" numCol="1" spcCol="1270" anchor="ctr" anchorCtr="0">
          <a:noAutofit/>
        </a:bodyPr>
        <a:lstStyle/>
        <a:p>
          <a:pPr lvl="0" algn="l" defTabSz="1733550" rtl="0">
            <a:lnSpc>
              <a:spcPct val="90000"/>
            </a:lnSpc>
            <a:spcBef>
              <a:spcPct val="0"/>
            </a:spcBef>
            <a:spcAft>
              <a:spcPct val="35000"/>
            </a:spcAft>
          </a:pPr>
          <a:r>
            <a:rPr lang="en-GB" sz="3900" b="1" i="0" kern="1200"/>
            <a:t>Main customers of Hotel Indigo</a:t>
          </a:r>
          <a:endParaRPr lang="en-US" sz="3900" kern="1200"/>
        </a:p>
      </dsp:txBody>
      <dsp:txXfrm>
        <a:off x="75734" y="87428"/>
        <a:ext cx="4941438" cy="13999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02238-AF89-4EF4-AAA9-2385A43745BC}">
      <dsp:nvSpPr>
        <dsp:cNvPr id="0" name=""/>
        <dsp:cNvSpPr/>
      </dsp:nvSpPr>
      <dsp:spPr>
        <a:xfrm>
          <a:off x="0" y="0"/>
          <a:ext cx="5277355" cy="595877"/>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GB" sz="1500" b="0" i="0" kern="1200"/>
            <a:t>Primary customers of Hotel Indigo are Travellers.</a:t>
          </a:r>
          <a:endParaRPr lang="en-US" sz="1500" kern="1200"/>
        </a:p>
      </dsp:txBody>
      <dsp:txXfrm>
        <a:off x="29088" y="29088"/>
        <a:ext cx="5219179" cy="537701"/>
      </dsp:txXfrm>
    </dsp:sp>
    <dsp:sp modelId="{EF780872-E2CC-4404-B4F3-4C18A42B351E}">
      <dsp:nvSpPr>
        <dsp:cNvPr id="0" name=""/>
        <dsp:cNvSpPr/>
      </dsp:nvSpPr>
      <dsp:spPr>
        <a:xfrm>
          <a:off x="0" y="655458"/>
          <a:ext cx="5277355" cy="595877"/>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GB" sz="1500" b="0" i="0" kern="1200"/>
            <a:t>Business Travellers are the main customers (Teng, 2019). </a:t>
          </a:r>
          <a:endParaRPr lang="en-US" sz="1500" kern="1200"/>
        </a:p>
      </dsp:txBody>
      <dsp:txXfrm>
        <a:off x="29088" y="684546"/>
        <a:ext cx="5219179" cy="537701"/>
      </dsp:txXfrm>
    </dsp:sp>
    <dsp:sp modelId="{0106BBF4-D0BC-4721-8E95-9FA8CA451154}">
      <dsp:nvSpPr>
        <dsp:cNvPr id="0" name=""/>
        <dsp:cNvSpPr/>
      </dsp:nvSpPr>
      <dsp:spPr>
        <a:xfrm>
          <a:off x="0" y="1294535"/>
          <a:ext cx="5277355" cy="595877"/>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b="0" i="0" kern="1200"/>
            <a:t>Leisure travellers are drawn to Hotel Indigo for its luxury facilities and personalised experience</a:t>
          </a:r>
          <a:r>
            <a:rPr lang="en-GB" sz="1500" b="0" i="0" kern="1200"/>
            <a:t>. </a:t>
          </a:r>
          <a:endParaRPr lang="en-US" sz="1500" kern="1200"/>
        </a:p>
      </dsp:txBody>
      <dsp:txXfrm>
        <a:off x="29088" y="1323623"/>
        <a:ext cx="5219179" cy="537701"/>
      </dsp:txXfrm>
    </dsp:sp>
    <dsp:sp modelId="{49A78BC3-8BAF-45B7-BB85-255C157FB3F9}">
      <dsp:nvSpPr>
        <dsp:cNvPr id="0" name=""/>
        <dsp:cNvSpPr/>
      </dsp:nvSpPr>
      <dsp:spPr>
        <a:xfrm>
          <a:off x="0" y="1933612"/>
          <a:ext cx="5277355" cy="595877"/>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GB" sz="1500" b="0" i="0" kern="1200"/>
            <a:t>The mixture of luxury, modified service, and suitability makes Hotel Indigo appealing to many travellers.</a:t>
          </a:r>
          <a:endParaRPr lang="en-US" sz="1500" kern="1200"/>
        </a:p>
      </dsp:txBody>
      <dsp:txXfrm>
        <a:off x="29088" y="1962700"/>
        <a:ext cx="5219179" cy="5377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CAD4ED-46B3-405F-9FAD-99890BD721B7}">
      <dsp:nvSpPr>
        <dsp:cNvPr id="0" name=""/>
        <dsp:cNvSpPr/>
      </dsp:nvSpPr>
      <dsp:spPr>
        <a:xfrm>
          <a:off x="0" y="4115"/>
          <a:ext cx="9404723" cy="1392299"/>
        </a:xfrm>
        <a:prstGeom prst="roundRect">
          <a:avLst/>
        </a:prstGeom>
        <a:solidFill>
          <a:schemeClr val="accent1">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l" defTabSz="1555750" rtl="0">
            <a:lnSpc>
              <a:spcPct val="90000"/>
            </a:lnSpc>
            <a:spcBef>
              <a:spcPct val="0"/>
            </a:spcBef>
            <a:spcAft>
              <a:spcPct val="35000"/>
            </a:spcAft>
          </a:pPr>
          <a:r>
            <a:rPr lang="en-GB" sz="3500" b="1" i="0" kern="1200" dirty="0"/>
            <a:t>Nature, Scope and Role of Guest Services and Facilities</a:t>
          </a:r>
          <a:endParaRPr lang="en-US" sz="3500" kern="1200" dirty="0"/>
        </a:p>
      </dsp:txBody>
      <dsp:txXfrm>
        <a:off x="67966" y="72081"/>
        <a:ext cx="9268791" cy="12563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DBA29-910F-41BD-834B-DBA09D7056E0}">
      <dsp:nvSpPr>
        <dsp:cNvPr id="0" name=""/>
        <dsp:cNvSpPr/>
      </dsp:nvSpPr>
      <dsp:spPr>
        <a:xfrm>
          <a:off x="0" y="136691"/>
          <a:ext cx="6798310" cy="759652"/>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b="0" i="0" kern="1200" dirty="0"/>
            <a:t>Guest services &amp; facilities at Hotel Indigo ensure a comfortable, enjoyable stay.</a:t>
          </a:r>
          <a:endParaRPr lang="en-US" sz="1900" kern="1200" dirty="0"/>
        </a:p>
      </dsp:txBody>
      <dsp:txXfrm>
        <a:off x="22249" y="158940"/>
        <a:ext cx="5612309" cy="715154"/>
      </dsp:txXfrm>
    </dsp:sp>
    <dsp:sp modelId="{EDB90D8F-2830-4BF8-8F2F-414DB5AB220F}">
      <dsp:nvSpPr>
        <dsp:cNvPr id="0" name=""/>
        <dsp:cNvSpPr/>
      </dsp:nvSpPr>
      <dsp:spPr>
        <a:xfrm>
          <a:off x="569358" y="1066317"/>
          <a:ext cx="6798310" cy="1033034"/>
        </a:xfrm>
        <a:prstGeom prst="roundRect">
          <a:avLst>
            <a:gd name="adj" fmla="val 10000"/>
          </a:avLst>
        </a:prstGeom>
        <a:solidFill>
          <a:schemeClr val="accent5">
            <a:hueOff val="2079079"/>
            <a:satOff val="-1338"/>
            <a:lumOff val="91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GB" sz="1900" b="0" i="0" kern="1200" dirty="0"/>
            <a:t>Guest services include housekeeping and laundry, assisting with transportation and booking tours.</a:t>
          </a:r>
          <a:endParaRPr lang="en-US" sz="1900" kern="1200" dirty="0"/>
        </a:p>
      </dsp:txBody>
      <dsp:txXfrm>
        <a:off x="599615" y="1096574"/>
        <a:ext cx="5496965" cy="972520"/>
      </dsp:txXfrm>
    </dsp:sp>
    <dsp:sp modelId="{4F51D645-6EBE-4029-B51B-B3E34B85AA6D}">
      <dsp:nvSpPr>
        <dsp:cNvPr id="0" name=""/>
        <dsp:cNvSpPr/>
      </dsp:nvSpPr>
      <dsp:spPr>
        <a:xfrm>
          <a:off x="1104453" y="2287176"/>
          <a:ext cx="6798310" cy="1033034"/>
        </a:xfrm>
        <a:prstGeom prst="roundRect">
          <a:avLst>
            <a:gd name="adj" fmla="val 10000"/>
          </a:avLst>
        </a:prstGeom>
        <a:solidFill>
          <a:schemeClr val="accent5">
            <a:hueOff val="4158159"/>
            <a:satOff val="-2675"/>
            <a:lumOff val="18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b="0" i="0" kern="1200" dirty="0"/>
            <a:t>Hotel Indigo offers essential amenities to luxurious services</a:t>
          </a:r>
          <a:r>
            <a:rPr lang="en-GB" sz="1900" b="0" i="0" kern="1200" dirty="0"/>
            <a:t>(Berezina et al., 2016)</a:t>
          </a:r>
          <a:r>
            <a:rPr lang="en-US" sz="1900" b="0" i="0" kern="1200" dirty="0"/>
            <a:t>.</a:t>
          </a:r>
          <a:r>
            <a:rPr lang="en-GB" sz="1900" b="0" i="0" kern="1200" dirty="0"/>
            <a:t>       </a:t>
          </a:r>
          <a:endParaRPr lang="en-US" sz="1900" kern="1200" dirty="0"/>
        </a:p>
      </dsp:txBody>
      <dsp:txXfrm>
        <a:off x="1134710" y="2317433"/>
        <a:ext cx="5505463" cy="972520"/>
      </dsp:txXfrm>
    </dsp:sp>
    <dsp:sp modelId="{4B9CC14A-51E1-433C-8B43-A38AAA9A4193}">
      <dsp:nvSpPr>
        <dsp:cNvPr id="0" name=""/>
        <dsp:cNvSpPr/>
      </dsp:nvSpPr>
      <dsp:spPr>
        <a:xfrm>
          <a:off x="1545052" y="3482271"/>
          <a:ext cx="6798310" cy="1033034"/>
        </a:xfrm>
        <a:prstGeom prst="roundRect">
          <a:avLst>
            <a:gd name="adj" fmla="val 10000"/>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b="0" i="0" kern="1200" dirty="0"/>
            <a:t>Guest Services at Hotel Indigo aim to provide guests with a pleasant &amp; relaxed stay.</a:t>
          </a:r>
          <a:endParaRPr lang="en-US" sz="1900" kern="1200" dirty="0"/>
        </a:p>
      </dsp:txBody>
      <dsp:txXfrm>
        <a:off x="1575309" y="3512528"/>
        <a:ext cx="5496965" cy="972520"/>
      </dsp:txXfrm>
    </dsp:sp>
    <dsp:sp modelId="{B01B0922-181F-4FC3-8B59-F9C61B8B1009}">
      <dsp:nvSpPr>
        <dsp:cNvPr id="0" name=""/>
        <dsp:cNvSpPr/>
      </dsp:nvSpPr>
      <dsp:spPr>
        <a:xfrm>
          <a:off x="6126837" y="791210"/>
          <a:ext cx="671472" cy="671472"/>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US" sz="3000" kern="1200"/>
        </a:p>
      </dsp:txBody>
      <dsp:txXfrm>
        <a:off x="6277918" y="791210"/>
        <a:ext cx="369310" cy="505283"/>
      </dsp:txXfrm>
    </dsp:sp>
    <dsp:sp modelId="{A40970E4-75E1-4E53-9BEB-DC66F280589F}">
      <dsp:nvSpPr>
        <dsp:cNvPr id="0" name=""/>
        <dsp:cNvSpPr/>
      </dsp:nvSpPr>
      <dsp:spPr>
        <a:xfrm>
          <a:off x="6696196" y="2012069"/>
          <a:ext cx="671472" cy="671472"/>
        </a:xfrm>
        <a:prstGeom prst="downArrow">
          <a:avLst>
            <a:gd name="adj1" fmla="val 55000"/>
            <a:gd name="adj2" fmla="val 45000"/>
          </a:avLst>
        </a:prstGeom>
        <a:solidFill>
          <a:schemeClr val="accent5">
            <a:tint val="40000"/>
            <a:alpha val="90000"/>
            <a:hueOff val="3014507"/>
            <a:satOff val="29"/>
            <a:lumOff val="232"/>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US" sz="3000" kern="1200"/>
        </a:p>
      </dsp:txBody>
      <dsp:txXfrm>
        <a:off x="6847277" y="2012069"/>
        <a:ext cx="369310" cy="505283"/>
      </dsp:txXfrm>
    </dsp:sp>
    <dsp:sp modelId="{D8857B6B-0E14-41EE-9326-514E271B76A5}">
      <dsp:nvSpPr>
        <dsp:cNvPr id="0" name=""/>
        <dsp:cNvSpPr/>
      </dsp:nvSpPr>
      <dsp:spPr>
        <a:xfrm>
          <a:off x="7257056" y="3232928"/>
          <a:ext cx="671472" cy="671472"/>
        </a:xfrm>
        <a:prstGeom prst="downArrow">
          <a:avLst>
            <a:gd name="adj1" fmla="val 55000"/>
            <a:gd name="adj2" fmla="val 45000"/>
          </a:avLst>
        </a:prstGeom>
        <a:solidFill>
          <a:schemeClr val="accent5">
            <a:tint val="40000"/>
            <a:alpha val="90000"/>
            <a:hueOff val="6029015"/>
            <a:satOff val="58"/>
            <a:lumOff val="463"/>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US" sz="3000" kern="1200"/>
        </a:p>
      </dsp:txBody>
      <dsp:txXfrm>
        <a:off x="7408137" y="3232928"/>
        <a:ext cx="369310" cy="50528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880EC-7D3F-4653-9C52-C85C9E27ECF7}">
      <dsp:nvSpPr>
        <dsp:cNvPr id="0" name=""/>
        <dsp:cNvSpPr/>
      </dsp:nvSpPr>
      <dsp:spPr>
        <a:xfrm>
          <a:off x="0" y="220564"/>
          <a:ext cx="9404723" cy="959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l" defTabSz="1778000" rtl="0">
            <a:lnSpc>
              <a:spcPct val="90000"/>
            </a:lnSpc>
            <a:spcBef>
              <a:spcPct val="0"/>
            </a:spcBef>
            <a:spcAft>
              <a:spcPct val="35000"/>
            </a:spcAft>
          </a:pPr>
          <a:r>
            <a:rPr lang="en-GB" sz="4000" b="1" i="0" kern="1200"/>
            <a:t>Role and function of guests Services</a:t>
          </a:r>
          <a:endParaRPr lang="en-US" sz="4000" kern="1200"/>
        </a:p>
      </dsp:txBody>
      <dsp:txXfrm>
        <a:off x="46834" y="267398"/>
        <a:ext cx="9311055" cy="8657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17CCE4-3A6F-4D5B-9F5B-8A8DD1DC9666}">
      <dsp:nvSpPr>
        <dsp:cNvPr id="0" name=""/>
        <dsp:cNvSpPr/>
      </dsp:nvSpPr>
      <dsp:spPr>
        <a:xfrm>
          <a:off x="2837" y="920748"/>
          <a:ext cx="2026241" cy="1286663"/>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3B97CA-A358-4B0B-9672-15C76273B143}">
      <dsp:nvSpPr>
        <dsp:cNvPr id="0" name=""/>
        <dsp:cNvSpPr/>
      </dsp:nvSpPr>
      <dsp:spPr>
        <a:xfrm>
          <a:off x="227975" y="1134629"/>
          <a:ext cx="2026241" cy="1286663"/>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en-GB" sz="1500" b="0" i="0" kern="1200" dirty="0">
              <a:latin typeface="Arial" panose="020B0604020202020204" pitchFamily="34" charset="0"/>
              <a:cs typeface="Arial" panose="020B0604020202020204" pitchFamily="34" charset="0"/>
            </a:rPr>
            <a:t>Guest services is a hospitality business that provides guests with client service and provision. </a:t>
          </a:r>
          <a:endParaRPr lang="en-US" sz="1500" kern="1200" dirty="0">
            <a:latin typeface="Arial" panose="020B0604020202020204" pitchFamily="34" charset="0"/>
            <a:cs typeface="Arial" panose="020B0604020202020204" pitchFamily="34" charset="0"/>
          </a:endParaRPr>
        </a:p>
      </dsp:txBody>
      <dsp:txXfrm>
        <a:off x="265660" y="1172314"/>
        <a:ext cx="1950871" cy="1211293"/>
      </dsp:txXfrm>
    </dsp:sp>
    <dsp:sp modelId="{68081B91-53CC-430B-8872-FBF722AD6EAA}">
      <dsp:nvSpPr>
        <dsp:cNvPr id="0" name=""/>
        <dsp:cNvSpPr/>
      </dsp:nvSpPr>
      <dsp:spPr>
        <a:xfrm>
          <a:off x="2479355" y="920748"/>
          <a:ext cx="2026241" cy="1286663"/>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6EF786-733B-4972-B3B0-9D4F2834E3F0}">
      <dsp:nvSpPr>
        <dsp:cNvPr id="0" name=""/>
        <dsp:cNvSpPr/>
      </dsp:nvSpPr>
      <dsp:spPr>
        <a:xfrm>
          <a:off x="2704493" y="1134629"/>
          <a:ext cx="2026241" cy="1286663"/>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en-GB" sz="1500" b="0" i="0" kern="1200" dirty="0">
              <a:latin typeface="Arial" panose="020B0604020202020204" pitchFamily="34" charset="0"/>
              <a:cs typeface="Arial" panose="020B0604020202020204" pitchFamily="34" charset="0"/>
            </a:rPr>
            <a:t>Guest services play an essential role in the success of any business </a:t>
          </a:r>
          <a:r>
            <a:rPr lang="en-GB" sz="1500" kern="1200" dirty="0">
              <a:latin typeface="Arial" panose="020B0604020202020204" pitchFamily="34" charset="0"/>
              <a:cs typeface="Arial" panose="020B0604020202020204" pitchFamily="34" charset="0"/>
            </a:rPr>
            <a:t>(Hu et al., 2019)</a:t>
          </a:r>
          <a:r>
            <a:rPr lang="en-GB" sz="1500" b="0" i="0" kern="1200" dirty="0">
              <a:latin typeface="Arial" panose="020B0604020202020204" pitchFamily="34" charset="0"/>
              <a:cs typeface="Arial" panose="020B0604020202020204" pitchFamily="34" charset="0"/>
            </a:rPr>
            <a:t>.</a:t>
          </a:r>
          <a:endParaRPr lang="en-US" sz="1500" kern="1200" dirty="0">
            <a:latin typeface="Arial" panose="020B0604020202020204" pitchFamily="34" charset="0"/>
            <a:cs typeface="Arial" panose="020B0604020202020204" pitchFamily="34" charset="0"/>
          </a:endParaRPr>
        </a:p>
      </dsp:txBody>
      <dsp:txXfrm>
        <a:off x="2742178" y="1172314"/>
        <a:ext cx="1950871" cy="1211293"/>
      </dsp:txXfrm>
    </dsp:sp>
    <dsp:sp modelId="{D090F8FB-F3B5-49BE-814D-6D0FEEF95009}">
      <dsp:nvSpPr>
        <dsp:cNvPr id="0" name=""/>
        <dsp:cNvSpPr/>
      </dsp:nvSpPr>
      <dsp:spPr>
        <a:xfrm>
          <a:off x="4955873" y="920748"/>
          <a:ext cx="2026241" cy="1286663"/>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53560C-803B-49C0-8648-C93F0A627FCD}">
      <dsp:nvSpPr>
        <dsp:cNvPr id="0" name=""/>
        <dsp:cNvSpPr/>
      </dsp:nvSpPr>
      <dsp:spPr>
        <a:xfrm>
          <a:off x="5181011" y="1134629"/>
          <a:ext cx="2026241" cy="1286663"/>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en-US" sz="1500" b="0" i="0" kern="1200" dirty="0">
              <a:latin typeface="Arial" panose="020B0604020202020204" pitchFamily="34" charset="0"/>
              <a:cs typeface="Arial" panose="020B0604020202020204" pitchFamily="34" charset="0"/>
            </a:rPr>
            <a:t>A primary point of contact b/w business &amp; customers; critical to positive customers.</a:t>
          </a:r>
          <a:r>
            <a:rPr lang="en-GB" sz="1500" b="0" i="0" kern="1200" dirty="0">
              <a:latin typeface="Arial" panose="020B0604020202020204" pitchFamily="34" charset="0"/>
              <a:cs typeface="Arial" panose="020B0604020202020204" pitchFamily="34" charset="0"/>
            </a:rPr>
            <a:t> </a:t>
          </a:r>
          <a:endParaRPr lang="en-US" sz="1500" kern="1200" dirty="0">
            <a:latin typeface="Arial" panose="020B0604020202020204" pitchFamily="34" charset="0"/>
            <a:cs typeface="Arial" panose="020B0604020202020204" pitchFamily="34" charset="0"/>
          </a:endParaRPr>
        </a:p>
      </dsp:txBody>
      <dsp:txXfrm>
        <a:off x="5218696" y="1172314"/>
        <a:ext cx="1950871" cy="1211293"/>
      </dsp:txXfrm>
    </dsp:sp>
    <dsp:sp modelId="{14DE500B-EFBE-4465-AE7F-7F62C9D39147}">
      <dsp:nvSpPr>
        <dsp:cNvPr id="0" name=""/>
        <dsp:cNvSpPr/>
      </dsp:nvSpPr>
      <dsp:spPr>
        <a:xfrm>
          <a:off x="7432391" y="920748"/>
          <a:ext cx="2026241" cy="1286663"/>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30A1D-1CC7-4934-9937-24BE4F3B82C3}">
      <dsp:nvSpPr>
        <dsp:cNvPr id="0" name=""/>
        <dsp:cNvSpPr/>
      </dsp:nvSpPr>
      <dsp:spPr>
        <a:xfrm>
          <a:off x="7657529" y="1134629"/>
          <a:ext cx="2026241" cy="1286663"/>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en-GB" sz="1500" b="0" i="0" kern="1200" dirty="0">
              <a:latin typeface="Arial" panose="020B0604020202020204" pitchFamily="34" charset="0"/>
              <a:cs typeface="Arial" panose="020B0604020202020204" pitchFamily="34" charset="0"/>
            </a:rPr>
            <a:t> </a:t>
          </a:r>
          <a:r>
            <a:rPr lang="en-GB" sz="1500" kern="1200" dirty="0">
              <a:latin typeface="Arial" panose="020B0604020202020204" pitchFamily="34" charset="0"/>
              <a:cs typeface="Arial" panose="020B0604020202020204" pitchFamily="34" charset="0"/>
            </a:rPr>
            <a:t>Guest services help to ensure guest satisfaction and loyalty.</a:t>
          </a:r>
          <a:endParaRPr lang="en-US" sz="1500" kern="1200" dirty="0">
            <a:latin typeface="Arial" panose="020B0604020202020204" pitchFamily="34" charset="0"/>
            <a:cs typeface="Arial" panose="020B0604020202020204" pitchFamily="34" charset="0"/>
          </a:endParaRPr>
        </a:p>
      </dsp:txBody>
      <dsp:txXfrm>
        <a:off x="7695214" y="1172314"/>
        <a:ext cx="1950871" cy="121129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7B1AA8-AB0C-4F37-99CF-186B325DD928}">
      <dsp:nvSpPr>
        <dsp:cNvPr id="0" name=""/>
        <dsp:cNvSpPr/>
      </dsp:nvSpPr>
      <dsp:spPr>
        <a:xfrm>
          <a:off x="2996207" y="406"/>
          <a:ext cx="3739913" cy="224394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b="1" i="0" kern="1200" dirty="0"/>
            <a:t>Importance of Hospitality and how hotels meet/exceed guest expectation </a:t>
          </a:r>
          <a:endParaRPr lang="en-US" sz="2800" kern="1200" dirty="0"/>
        </a:p>
      </dsp:txBody>
      <dsp:txXfrm>
        <a:off x="2996207" y="406"/>
        <a:ext cx="3739913" cy="224394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CBCD0-A75E-435C-BF38-E73912FB65F5}">
      <dsp:nvSpPr>
        <dsp:cNvPr id="0" name=""/>
        <dsp:cNvSpPr/>
      </dsp:nvSpPr>
      <dsp:spPr>
        <a:xfrm>
          <a:off x="3306913" y="1482"/>
          <a:ext cx="3690000" cy="648062"/>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lvl="0" algn="ctr" defTabSz="844550" rtl="0">
            <a:lnSpc>
              <a:spcPct val="90000"/>
            </a:lnSpc>
            <a:spcBef>
              <a:spcPct val="0"/>
            </a:spcBef>
            <a:spcAft>
              <a:spcPct val="35000"/>
            </a:spcAft>
          </a:pPr>
          <a:r>
            <a:rPr lang="en-GB" sz="1900" b="0" i="0" kern="1200"/>
            <a:t>Hospitality is an integral part of the travel and tourism industry. </a:t>
          </a:r>
          <a:endParaRPr lang="en-US" sz="1900" kern="1200"/>
        </a:p>
      </dsp:txBody>
      <dsp:txXfrm>
        <a:off x="3306913" y="1482"/>
        <a:ext cx="3690000" cy="648062"/>
      </dsp:txXfrm>
    </dsp:sp>
    <dsp:sp modelId="{3135C8EC-8C63-4A4C-BC6C-1DBBA4312E63}">
      <dsp:nvSpPr>
        <dsp:cNvPr id="0" name=""/>
        <dsp:cNvSpPr/>
      </dsp:nvSpPr>
      <dsp:spPr>
        <a:xfrm>
          <a:off x="2361913" y="681947"/>
          <a:ext cx="5580000" cy="648062"/>
        </a:xfrm>
        <a:prstGeom prst="rect">
          <a:avLst/>
        </a:prstGeom>
        <a:solidFill>
          <a:schemeClr val="accent4">
            <a:hueOff val="664690"/>
            <a:satOff val="240"/>
            <a:lumOff val="-196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lvl="0" algn="ctr" defTabSz="844550" rtl="0">
            <a:lnSpc>
              <a:spcPct val="90000"/>
            </a:lnSpc>
            <a:spcBef>
              <a:spcPct val="0"/>
            </a:spcBef>
            <a:spcAft>
              <a:spcPct val="35000"/>
            </a:spcAft>
          </a:pPr>
          <a:r>
            <a:rPr lang="en-GB" sz="1900" b="0" i="0" kern="1200"/>
            <a:t>Hospitality is essential in any business that deals with customers, as it can often set a business. </a:t>
          </a:r>
          <a:endParaRPr lang="en-US" sz="1900" kern="1200"/>
        </a:p>
      </dsp:txBody>
      <dsp:txXfrm>
        <a:off x="2361913" y="681947"/>
        <a:ext cx="5580000" cy="648062"/>
      </dsp:txXfrm>
    </dsp:sp>
    <dsp:sp modelId="{66FF3B6F-1862-4056-B6FC-CD1CB5894AF7}">
      <dsp:nvSpPr>
        <dsp:cNvPr id="0" name=""/>
        <dsp:cNvSpPr/>
      </dsp:nvSpPr>
      <dsp:spPr>
        <a:xfrm>
          <a:off x="741913" y="1362413"/>
          <a:ext cx="8820000" cy="648062"/>
        </a:xfrm>
        <a:prstGeom prst="rect">
          <a:avLst/>
        </a:prstGeom>
        <a:solidFill>
          <a:schemeClr val="accent4">
            <a:hueOff val="1329380"/>
            <a:satOff val="481"/>
            <a:lumOff val="-392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lvl="0" algn="ctr" defTabSz="844550" rtl="0">
            <a:lnSpc>
              <a:spcPct val="90000"/>
            </a:lnSpc>
            <a:spcBef>
              <a:spcPct val="0"/>
            </a:spcBef>
            <a:spcAft>
              <a:spcPct val="35000"/>
            </a:spcAft>
          </a:pPr>
          <a:r>
            <a:rPr lang="en-GB" sz="1900" b="0" i="0" kern="1200"/>
            <a:t>Hotel Indigo meets and exceeds guest expectations by providing exceptional customer service and a lovely atmosphere(Rutherford, 2021). </a:t>
          </a:r>
          <a:endParaRPr lang="en-US" sz="1900" kern="1200"/>
        </a:p>
      </dsp:txBody>
      <dsp:txXfrm>
        <a:off x="741913" y="1362413"/>
        <a:ext cx="8820000" cy="648062"/>
      </dsp:txXfrm>
    </dsp:sp>
    <dsp:sp modelId="{15EF9396-3FFB-4B6B-A5E7-42D785B76AFB}">
      <dsp:nvSpPr>
        <dsp:cNvPr id="0" name=""/>
        <dsp:cNvSpPr/>
      </dsp:nvSpPr>
      <dsp:spPr>
        <a:xfrm>
          <a:off x="3666914" y="2042878"/>
          <a:ext cx="2970000" cy="648062"/>
        </a:xfrm>
        <a:prstGeom prst="rect">
          <a:avLst/>
        </a:prstGeom>
        <a:solidFill>
          <a:schemeClr val="accent4">
            <a:hueOff val="1994071"/>
            <a:satOff val="721"/>
            <a:lumOff val="-5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lvl="0" algn="ctr" defTabSz="844550" rtl="0">
            <a:lnSpc>
              <a:spcPct val="90000"/>
            </a:lnSpc>
            <a:spcBef>
              <a:spcPct val="0"/>
            </a:spcBef>
            <a:spcAft>
              <a:spcPct val="35000"/>
            </a:spcAft>
          </a:pPr>
          <a:r>
            <a:rPr lang="en-US" sz="1900" b="0" i="0" kern="1200"/>
            <a:t>Hotel Indigo: Exceeding guest expectations.</a:t>
          </a:r>
          <a:endParaRPr lang="en-US" sz="1900" kern="1200"/>
        </a:p>
      </dsp:txBody>
      <dsp:txXfrm>
        <a:off x="3666914" y="2042878"/>
        <a:ext cx="2970000" cy="648062"/>
      </dsp:txXfrm>
    </dsp:sp>
    <dsp:sp modelId="{C52C1A79-F01D-4E68-9E85-CE960E82D4C8}">
      <dsp:nvSpPr>
        <dsp:cNvPr id="0" name=""/>
        <dsp:cNvSpPr/>
      </dsp:nvSpPr>
      <dsp:spPr>
        <a:xfrm>
          <a:off x="1821913" y="2723344"/>
          <a:ext cx="6660000" cy="648062"/>
        </a:xfrm>
        <a:prstGeom prst="rect">
          <a:avLst/>
        </a:prstGeom>
        <a:solidFill>
          <a:schemeClr val="accent4">
            <a:hueOff val="2658761"/>
            <a:satOff val="962"/>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lvl="0" algn="ctr" defTabSz="844550" rtl="0">
            <a:lnSpc>
              <a:spcPct val="90000"/>
            </a:lnSpc>
            <a:spcBef>
              <a:spcPct val="0"/>
            </a:spcBef>
            <a:spcAft>
              <a:spcPct val="35000"/>
            </a:spcAft>
          </a:pPr>
          <a:r>
            <a:rPr lang="en-GB" sz="1900" b="0" i="0" kern="1200"/>
            <a:t>Hotel Indigo meets and exceeds guest expectations by providing exceptional customer service and facilities.   </a:t>
          </a:r>
          <a:endParaRPr lang="en-US" sz="1900" kern="1200"/>
        </a:p>
      </dsp:txBody>
      <dsp:txXfrm>
        <a:off x="1821913" y="2723344"/>
        <a:ext cx="6660000" cy="6480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48E12F-2B05-4CE8-A318-E7CC0F7F540B}">
      <dsp:nvSpPr>
        <dsp:cNvPr id="0" name=""/>
        <dsp:cNvSpPr/>
      </dsp:nvSpPr>
      <dsp:spPr>
        <a:xfrm>
          <a:off x="0" y="4699"/>
          <a:ext cx="9404723" cy="1391130"/>
        </a:xfrm>
        <a:prstGeom prst="roundRect">
          <a:avLst/>
        </a:prstGeom>
        <a:gradFill rotWithShape="0">
          <a:gsLst>
            <a:gs pos="0">
              <a:schemeClr val="accent5">
                <a:hueOff val="0"/>
                <a:satOff val="0"/>
                <a:lumOff val="0"/>
                <a:alphaOff val="0"/>
                <a:tint val="64000"/>
                <a:lumMod val="118000"/>
              </a:schemeClr>
            </a:gs>
            <a:gs pos="100000">
              <a:schemeClr val="accent5">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0980" tIns="220980" rIns="220980" bIns="220980" numCol="1" spcCol="1270" anchor="ctr" anchorCtr="0">
          <a:noAutofit/>
        </a:bodyPr>
        <a:lstStyle/>
        <a:p>
          <a:pPr lvl="0" algn="l" defTabSz="2578100" rtl="0">
            <a:lnSpc>
              <a:spcPct val="90000"/>
            </a:lnSpc>
            <a:spcBef>
              <a:spcPct val="0"/>
            </a:spcBef>
            <a:spcAft>
              <a:spcPct val="35000"/>
            </a:spcAft>
          </a:pPr>
          <a:r>
            <a:rPr lang="en-GB" sz="5800" b="1" i="0" kern="1200" dirty="0"/>
            <a:t>Conclusion</a:t>
          </a:r>
          <a:endParaRPr lang="en-US" sz="5800" kern="1200" dirty="0"/>
        </a:p>
      </dsp:txBody>
      <dsp:txXfrm>
        <a:off x="67909" y="72608"/>
        <a:ext cx="9268905" cy="125531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2093D-66A0-4EE5-B553-629D75A84512}">
      <dsp:nvSpPr>
        <dsp:cNvPr id="0" name=""/>
        <dsp:cNvSpPr/>
      </dsp:nvSpPr>
      <dsp:spPr>
        <a:xfrm>
          <a:off x="0" y="67661"/>
          <a:ext cx="9092249" cy="675327"/>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GB" sz="1700" b="0" i="0" kern="1200"/>
            <a:t>In conclusion, IHG is a hospitality company that operates the Hotel Indigo brand. </a:t>
          </a:r>
          <a:endParaRPr lang="en-US" sz="1700" kern="1200"/>
        </a:p>
      </dsp:txBody>
      <dsp:txXfrm>
        <a:off x="32967" y="100628"/>
        <a:ext cx="9026315" cy="609393"/>
      </dsp:txXfrm>
    </dsp:sp>
    <dsp:sp modelId="{7C996547-FE9E-4943-93BA-0E2A6CA9859D}">
      <dsp:nvSpPr>
        <dsp:cNvPr id="0" name=""/>
        <dsp:cNvSpPr/>
      </dsp:nvSpPr>
      <dsp:spPr>
        <a:xfrm>
          <a:off x="0" y="791949"/>
          <a:ext cx="9092249" cy="675327"/>
        </a:xfrm>
        <a:prstGeom prst="roundRect">
          <a:avLst/>
        </a:prstGeom>
        <a:solidFill>
          <a:schemeClr val="accent4">
            <a:hueOff val="664690"/>
            <a:satOff val="240"/>
            <a:lumOff val="-196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GB" sz="1700" b="0" i="0" kern="1200"/>
            <a:t>The</a:t>
          </a:r>
          <a:r>
            <a:rPr lang="en-US" sz="1700" b="0" i="0" kern="1200"/>
            <a:t> primary consumers of Hotel Indigo are business and leisure travellers.</a:t>
          </a:r>
          <a:r>
            <a:rPr lang="en-GB" sz="1700" b="0" i="0" kern="1200"/>
            <a:t> </a:t>
          </a:r>
          <a:endParaRPr lang="en-US" sz="1700" kern="1200"/>
        </a:p>
      </dsp:txBody>
      <dsp:txXfrm>
        <a:off x="32967" y="824916"/>
        <a:ext cx="9026315" cy="609393"/>
      </dsp:txXfrm>
    </dsp:sp>
    <dsp:sp modelId="{C413EC91-F8FB-415D-BACE-2278C273521A}">
      <dsp:nvSpPr>
        <dsp:cNvPr id="0" name=""/>
        <dsp:cNvSpPr/>
      </dsp:nvSpPr>
      <dsp:spPr>
        <a:xfrm>
          <a:off x="0" y="1516236"/>
          <a:ext cx="9092249" cy="675327"/>
        </a:xfrm>
        <a:prstGeom prst="roundRect">
          <a:avLst/>
        </a:prstGeom>
        <a:solidFill>
          <a:schemeClr val="accent4">
            <a:hueOff val="1329380"/>
            <a:satOff val="481"/>
            <a:lumOff val="-392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GB" sz="1700" b="0" i="0" kern="1200"/>
            <a:t>Hotel Indigo is a brand of IHG (InterContinental Hotels Group). </a:t>
          </a:r>
          <a:endParaRPr lang="en-US" sz="1700" kern="1200"/>
        </a:p>
      </dsp:txBody>
      <dsp:txXfrm>
        <a:off x="32967" y="1549203"/>
        <a:ext cx="9026315" cy="609393"/>
      </dsp:txXfrm>
    </dsp:sp>
    <dsp:sp modelId="{7349B5BA-CFA3-4477-9270-7011C99F77CB}">
      <dsp:nvSpPr>
        <dsp:cNvPr id="0" name=""/>
        <dsp:cNvSpPr/>
      </dsp:nvSpPr>
      <dsp:spPr>
        <a:xfrm>
          <a:off x="0" y="2240524"/>
          <a:ext cx="9092249" cy="675327"/>
        </a:xfrm>
        <a:prstGeom prst="roundRect">
          <a:avLst/>
        </a:prstGeom>
        <a:solidFill>
          <a:schemeClr val="accent4">
            <a:hueOff val="1994071"/>
            <a:satOff val="721"/>
            <a:lumOff val="-5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b="0" i="0" kern="1200"/>
            <a:t>Hotel Indigo ensures that its guests have an enjoyable and memorable experience.</a:t>
          </a:r>
          <a:endParaRPr lang="en-US" sz="1700" kern="1200"/>
        </a:p>
      </dsp:txBody>
      <dsp:txXfrm>
        <a:off x="32967" y="2273491"/>
        <a:ext cx="9026315" cy="609393"/>
      </dsp:txXfrm>
    </dsp:sp>
    <dsp:sp modelId="{7A187685-1FD3-4DDE-A757-AF5ECA4211FC}">
      <dsp:nvSpPr>
        <dsp:cNvPr id="0" name=""/>
        <dsp:cNvSpPr/>
      </dsp:nvSpPr>
      <dsp:spPr>
        <a:xfrm>
          <a:off x="0" y="2964811"/>
          <a:ext cx="9092249" cy="675327"/>
        </a:xfrm>
        <a:prstGeom prst="roundRect">
          <a:avLst/>
        </a:prstGeom>
        <a:solidFill>
          <a:schemeClr val="accent4">
            <a:hueOff val="2658761"/>
            <a:satOff val="962"/>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b="0" i="0" kern="1200"/>
            <a:t>Hospitality is an important industry, and Hotel Indigo meets and exceeds guest expectations</a:t>
          </a:r>
          <a:r>
            <a:rPr lang="en-GB" sz="1700" b="0" i="0" kern="1200"/>
            <a:t>.     </a:t>
          </a:r>
          <a:endParaRPr lang="en-US" sz="1700" kern="1200"/>
        </a:p>
      </dsp:txBody>
      <dsp:txXfrm>
        <a:off x="32967" y="2997778"/>
        <a:ext cx="9026315" cy="60939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73" name=""/>
        <p:cNvGrpSpPr/>
        <p:nvPr/>
      </p:nvGrpSpPr>
      <p:grpSpPr>
        <a:xfrm>
          <a:off x="0" y="0"/>
          <a:ext cx="0" cy="0"/>
          <a:chOff x="0" y="0"/>
          <a:chExt cx="0" cy="0"/>
        </a:xfrm>
      </p:grpSpPr>
      <p:sp>
        <p:nvSpPr>
          <p:cNvPr id="1048720"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US"/>
          </a:p>
        </p:txBody>
      </p:sp>
      <p:sp>
        <p:nvSpPr>
          <p:cNvPr id="1048721"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9A8FC4BF-72CF-4192-8BA4-76C1E53C308F}" type="datetimeFigureOut">
              <a:rPr lang="en-US" smtClean="0"/>
              <a:t>2/7/2023</a:t>
            </a:fld>
            <a:endParaRPr lang="en-US"/>
          </a:p>
        </p:txBody>
      </p:sp>
      <p:sp>
        <p:nvSpPr>
          <p:cNvPr id="1048722" name="Slide Image Placeholder 3"/>
          <p:cNvSpPr>
            <a:spLocks noChangeAspect="1" noRot="1" noGrp="1"/>
          </p:cNvSpPr>
          <p:nvPr>
            <p:ph type="sldImg" idx="2"/>
          </p:nvPr>
        </p:nvSpPr>
        <p:spPr>
          <a:xfrm>
            <a:off x="685800" y="1143000"/>
            <a:ext cx="5486400" cy="3086100"/>
          </a:xfrm>
          <a:prstGeom prst="rect"/>
          <a:noFill/>
          <a:ln w="12700">
            <a:solidFill>
              <a:prstClr val="black"/>
            </a:solidFill>
          </a:ln>
        </p:spPr>
        <p:txBody>
          <a:bodyPr anchor="ctr" bIns="45720" lIns="91440" rIns="91440" rtlCol="0" tIns="45720" vert="horz"/>
          <a:p>
            <a:endParaRPr lang="en-US"/>
          </a:p>
        </p:txBody>
      </p:sp>
      <p:sp>
        <p:nvSpPr>
          <p:cNvPr id="1048723"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24"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US"/>
          </a:p>
        </p:txBody>
      </p:sp>
      <p:sp>
        <p:nvSpPr>
          <p:cNvPr id="1048725"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26235195-7920-4A88-9C93-B98F4E89D749}" type="slidenum">
              <a:rPr lang="en-US" smtClean="0"/>
              <a:t>‹#›</a:t>
            </a:fld>
            <a:endParaRPr lang="en-US"/>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33" name=""/>
        <p:cNvGrpSpPr/>
        <p:nvPr/>
      </p:nvGrpSpPr>
      <p:grpSpPr>
        <a:xfrm>
          <a:off x="0" y="0"/>
          <a:ext cx="0" cy="0"/>
          <a:chOff x="0" y="0"/>
          <a:chExt cx="0" cy="0"/>
        </a:xfrm>
      </p:grpSpPr>
      <p:sp>
        <p:nvSpPr>
          <p:cNvPr id="1048590" name="Slide Image Placeholder 1"/>
          <p:cNvSpPr>
            <a:spLocks noChangeAspect="1" noRot="1" noGrp="1"/>
          </p:cNvSpPr>
          <p:nvPr>
            <p:ph type="sldImg"/>
          </p:nvPr>
        </p:nvSpPr>
        <p:spPr/>
      </p:sp>
      <p:sp>
        <p:nvSpPr>
          <p:cNvPr id="1048591" name="Notes Placeholder 2"/>
          <p:cNvSpPr>
            <a:spLocks noGrp="1"/>
          </p:cNvSpPr>
          <p:nvPr>
            <p:ph type="body" idx="1"/>
          </p:nvPr>
        </p:nvSpPr>
        <p:spPr/>
        <p:txBody>
          <a:bodyPr/>
          <a:p>
            <a:endParaRPr dirty="0" lang="en-US"/>
          </a:p>
        </p:txBody>
      </p:sp>
      <p:sp>
        <p:nvSpPr>
          <p:cNvPr id="1048592" name="Slide Number Placeholder 3"/>
          <p:cNvSpPr>
            <a:spLocks noGrp="1"/>
          </p:cNvSpPr>
          <p:nvPr>
            <p:ph type="sldNum" sz="quarter" idx="10"/>
          </p:nvPr>
        </p:nvSpPr>
        <p:spPr/>
        <p:txBody>
          <a:bodyPr/>
          <a:p>
            <a:fld id="{26235195-7920-4A88-9C93-B98F4E89D749}"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38" name=""/>
        <p:cNvGrpSpPr/>
        <p:nvPr/>
      </p:nvGrpSpPr>
      <p:grpSpPr>
        <a:xfrm>
          <a:off x="0" y="0"/>
          <a:ext cx="0" cy="0"/>
          <a:chOff x="0" y="0"/>
          <a:chExt cx="0" cy="0"/>
        </a:xfrm>
      </p:grpSpPr>
      <p:sp>
        <p:nvSpPr>
          <p:cNvPr id="1048598" name="Slide Image Placeholder 1"/>
          <p:cNvSpPr>
            <a:spLocks noChangeAspect="1" noRot="1" noGrp="1"/>
          </p:cNvSpPr>
          <p:nvPr>
            <p:ph type="sldImg"/>
          </p:nvPr>
        </p:nvSpPr>
        <p:spPr/>
      </p:sp>
      <p:sp>
        <p:nvSpPr>
          <p:cNvPr id="1048599" name="Notes Placeholder 2"/>
          <p:cNvSpPr>
            <a:spLocks noGrp="1"/>
          </p:cNvSpPr>
          <p:nvPr>
            <p:ph type="body" idx="1"/>
          </p:nvPr>
        </p:nvSpPr>
        <p:spPr/>
        <p:txBody>
          <a:bodyPr/>
          <a:p>
            <a:r>
              <a:rPr dirty="0" lang="en-US">
                <a:solidFill>
                  <a:schemeClr val="bg1"/>
                </a:solidFill>
                <a:latin typeface="Arial" panose="020B0604020202020204" pitchFamily="34" charset="0"/>
                <a:cs typeface="Arial" panose="020B0604020202020204" pitchFamily="34" charset="0"/>
              </a:rPr>
              <a:t>Introduction:</a:t>
            </a:r>
          </a:p>
          <a:p>
            <a:r>
              <a:rPr dirty="0" sz="1200" kern="1200" lang="en-GB">
                <a:solidFill>
                  <a:schemeClr val="tx1"/>
                </a:solidFill>
                <a:effectLst/>
                <a:latin typeface="+mn-lt"/>
                <a:ea typeface="+mn-ea"/>
                <a:cs typeface="+mn-cs"/>
              </a:rPr>
              <a:t>InterContinental Hotels Group (IHG) is a leading global hospitality company. The company operates nine hotel brands, including InterContinental, Crowne Plaza, Holiday Inn, Hotel Indigo, Staybridge Suites, Candlewood Suites, Even Hotels, Hualuxe, and Regent Hotels &amp; Resorts. IHG operates more than 5,400 hotels in almost 100 countries worldwide and has more than 1 million rooms. IHG is headquarter in Denham, United Kingdom</a:t>
            </a:r>
            <a:r>
              <a:rPr dirty="0" lang="en-GB">
                <a:effectLst/>
              </a:rPr>
              <a:t> </a:t>
            </a:r>
            <a:r>
              <a:rPr dirty="0" sz="1200" kern="1200" lang="en-GB">
                <a:solidFill>
                  <a:schemeClr val="tx1"/>
                </a:solidFill>
                <a:effectLst/>
                <a:latin typeface="+mn-lt"/>
                <a:ea typeface="+mn-ea"/>
                <a:cs typeface="+mn-cs"/>
              </a:rPr>
              <a:t>(Worsfold et al., 2016).</a:t>
            </a:r>
            <a:endParaRPr dirty="0" lang="en-US">
              <a:effectLst/>
            </a:endParaRPr>
          </a:p>
          <a:p>
            <a:r>
              <a:rPr dirty="0" sz="1200" kern="1200" lang="en-GB">
                <a:solidFill>
                  <a:schemeClr val="tx1"/>
                </a:solidFill>
                <a:effectLst/>
                <a:latin typeface="+mn-lt"/>
                <a:ea typeface="+mn-ea"/>
                <a:cs typeface="+mn-cs"/>
              </a:rPr>
              <a:t>Hotel Indigo is a chain of boutique hotels that offers guests a unique experience by combining modern design and local culture. It is a part of the InterContinental Hotels Group and has over 100 hotels worldwide. Each hotel has its distinct style and design, featuring modern-day style and local artworks to create a unique atmosphere. The hotels are located in major cities worldwide. They feature rooms and suites with up-to-date furnishings and amenities, as well as a variety of dining options, fitness facilities, and meeting spaces. Guests can also take advantage of Hotel Indigo's loyalty program and earn rewards for their stays</a:t>
            </a:r>
            <a:r>
              <a:rPr dirty="0" lang="en-GB">
                <a:effectLst/>
              </a:rPr>
              <a:t> </a:t>
            </a:r>
            <a:r>
              <a:rPr dirty="0" sz="1200" kern="1200" lang="en-GB">
                <a:solidFill>
                  <a:schemeClr val="tx1"/>
                </a:solidFill>
                <a:effectLst/>
                <a:latin typeface="+mn-lt"/>
                <a:ea typeface="+mn-ea"/>
                <a:cs typeface="+mn-cs"/>
              </a:rPr>
              <a:t>(Murphy et al., 2019). Room rates are generally affordable, and the staff is known for their friendly and helpful service. From its exciting and extensive design to its high-end amenities, Hotel Indigo is an excellent choice for travellers looking for a stylish and comfortable stay.</a:t>
            </a:r>
            <a:endParaRPr dirty="0" lang="en-US">
              <a:effectLst/>
            </a:endParaRPr>
          </a:p>
          <a:p>
            <a:endParaRPr dirty="0" lang="en-US">
              <a:solidFill>
                <a:schemeClr val="bg1"/>
              </a:solidFill>
              <a:latin typeface="Arial" panose="020B0604020202020204" pitchFamily="34" charset="0"/>
              <a:cs typeface="Arial" panose="020B0604020202020204" pitchFamily="34" charset="0"/>
            </a:endParaRPr>
          </a:p>
        </p:txBody>
      </p:sp>
      <p:sp>
        <p:nvSpPr>
          <p:cNvPr id="1048600" name="Slide Number Placeholder 3"/>
          <p:cNvSpPr>
            <a:spLocks noGrp="1"/>
          </p:cNvSpPr>
          <p:nvPr>
            <p:ph type="sldNum" sz="quarter" idx="10"/>
          </p:nvPr>
        </p:nvSpPr>
        <p:spPr/>
        <p:txBody>
          <a:bodyPr/>
          <a:p>
            <a:fld id="{26235195-7920-4A88-9C93-B98F4E89D749}"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42" name=""/>
        <p:cNvGrpSpPr/>
        <p:nvPr/>
      </p:nvGrpSpPr>
      <p:grpSpPr>
        <a:xfrm>
          <a:off x="0" y="0"/>
          <a:ext cx="0" cy="0"/>
          <a:chOff x="0" y="0"/>
          <a:chExt cx="0" cy="0"/>
        </a:xfrm>
      </p:grpSpPr>
      <p:sp>
        <p:nvSpPr>
          <p:cNvPr id="1048607" name="Slide Image Placeholder 1"/>
          <p:cNvSpPr>
            <a:spLocks noChangeAspect="1" noRot="1" noGrp="1"/>
          </p:cNvSpPr>
          <p:nvPr>
            <p:ph type="sldImg"/>
          </p:nvPr>
        </p:nvSpPr>
        <p:spPr/>
      </p:sp>
      <p:sp>
        <p:nvSpPr>
          <p:cNvPr id="1048608" name="Notes Placeholder 2"/>
          <p:cNvSpPr>
            <a:spLocks noGrp="1"/>
          </p:cNvSpPr>
          <p:nvPr>
            <p:ph type="body" idx="1"/>
          </p:nvPr>
        </p:nvSpPr>
        <p:spPr/>
        <p:txBody>
          <a:bodyPr/>
          <a:p>
            <a:r>
              <a:rPr b="1" dirty="0" sz="1200" kern="1200" lang="en-GB">
                <a:solidFill>
                  <a:schemeClr val="bg1"/>
                </a:solidFill>
                <a:effectLst/>
                <a:latin typeface="Arial" panose="020B0604020202020204" pitchFamily="34" charset="0"/>
                <a:ea typeface="+mn-ea"/>
                <a:cs typeface="Arial" panose="020B0604020202020204" pitchFamily="34" charset="0"/>
              </a:rPr>
              <a:t>Main Consumers:</a:t>
            </a:r>
            <a:endParaRPr b="1" dirty="0" sz="1200" kern="1200" lang="en-US">
              <a:solidFill>
                <a:schemeClr val="bg1"/>
              </a:solidFill>
              <a:effectLst/>
              <a:latin typeface="Arial" panose="020B0604020202020204" pitchFamily="34" charset="0"/>
              <a:ea typeface="+mn-ea"/>
              <a:cs typeface="Arial" panose="020B0604020202020204" pitchFamily="34" charset="0"/>
            </a:endParaRPr>
          </a:p>
          <a:p>
            <a:r>
              <a:rPr dirty="0" sz="1200" kern="1200" lang="en-GB">
                <a:solidFill>
                  <a:schemeClr val="bg1"/>
                </a:solidFill>
                <a:effectLst/>
                <a:latin typeface="Arial" panose="020B0604020202020204" pitchFamily="34" charset="0"/>
                <a:ea typeface="+mn-ea"/>
                <a:cs typeface="Arial" panose="020B0604020202020204" pitchFamily="34" charset="0"/>
              </a:rPr>
              <a:t>The primary consumers of Hotel Indigo are travellers looking for an upscale experience that still maintains the feeling of being local. Hotel Indigo provides a unique and personalised experience tailored to their guests’ needs, which draws a wide range of customers. Business travellers make up the majority of Hotel Indigo’s consumers. Hotel Indigo offers a variety of amenities that appeal to those on business trips, such as spacious and comfortable rooms, complimentary breakfast and Wi-Fi, and a convenient location that is often close to local businesses. These amenities make it an ideal choice for business travellers who need to stay connected and comfortable while on the go. Leisure travellers are also drawn to Hotel Indigo for its luxury amenities and personalised experience (Teng, 2019). Guests can look forward to various comforts and conveniences, such as spa services, an on-site pool and fitness centre, and room service. Hotel Indigo also offers a variety of packages, such as romance and family packages, to further appeal to leisure travellers. The combination of luxury, personalised service, and convenience makes Hotel Indigo appealing to many travellers. From business to leisure, the hotel has something to offer everyone. With its competitive pricing, Hotel Indigo is an excellent option for those looking for a luxurious stay without breaking the bank (Berezina et al., 2016).</a:t>
            </a:r>
            <a:endParaRPr dirty="0" lang="en-US">
              <a:solidFill>
                <a:schemeClr val="bg1"/>
              </a:solidFill>
              <a:latin typeface="Arial" panose="020B0604020202020204" pitchFamily="34" charset="0"/>
              <a:cs typeface="Arial" panose="020B0604020202020204" pitchFamily="34" charset="0"/>
            </a:endParaRPr>
          </a:p>
        </p:txBody>
      </p:sp>
      <p:sp>
        <p:nvSpPr>
          <p:cNvPr id="1048609" name="Slide Number Placeholder 3"/>
          <p:cNvSpPr>
            <a:spLocks noGrp="1"/>
          </p:cNvSpPr>
          <p:nvPr>
            <p:ph type="sldNum" sz="quarter" idx="10"/>
          </p:nvPr>
        </p:nvSpPr>
        <p:spPr/>
        <p:txBody>
          <a:bodyPr/>
          <a:p>
            <a:fld id="{26235195-7920-4A88-9C93-B98F4E89D749}"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46" name=""/>
        <p:cNvGrpSpPr/>
        <p:nvPr/>
      </p:nvGrpSpPr>
      <p:grpSpPr>
        <a:xfrm>
          <a:off x="0" y="0"/>
          <a:ext cx="0" cy="0"/>
          <a:chOff x="0" y="0"/>
          <a:chExt cx="0" cy="0"/>
        </a:xfrm>
      </p:grpSpPr>
      <p:sp>
        <p:nvSpPr>
          <p:cNvPr id="1048614" name="Slide Image Placeholder 1"/>
          <p:cNvSpPr>
            <a:spLocks noChangeAspect="1" noRot="1" noGrp="1"/>
          </p:cNvSpPr>
          <p:nvPr>
            <p:ph type="sldImg"/>
          </p:nvPr>
        </p:nvSpPr>
        <p:spPr/>
      </p:sp>
      <p:sp>
        <p:nvSpPr>
          <p:cNvPr id="1048615" name="Notes Placeholder 2"/>
          <p:cNvSpPr>
            <a:spLocks noGrp="1"/>
          </p:cNvSpPr>
          <p:nvPr>
            <p:ph type="body" idx="1"/>
          </p:nvPr>
        </p:nvSpPr>
        <p:spPr/>
        <p:txBody>
          <a:bodyPr/>
          <a:p>
            <a:pPr algn="l" defTabSz="914400" eaLnBrk="1" fontAlgn="auto" hangingPunct="1" indent="0" latinLnBrk="0" marL="0" marR="0" rtl="0">
              <a:lnSpc>
                <a:spcPct val="100000"/>
              </a:lnSpc>
              <a:spcBef>
                <a:spcPts val="0"/>
              </a:spcBef>
              <a:spcAft>
                <a:spcPts val="0"/>
              </a:spcAft>
              <a:buClrTx/>
              <a:buSzTx/>
              <a:buFontTx/>
              <a:buNone/>
            </a:pPr>
            <a:r>
              <a:rPr b="1" dirty="0" sz="1200" kern="1200" lang="en-GB">
                <a:solidFill>
                  <a:schemeClr val="tx1"/>
                </a:solidFill>
                <a:effectLst/>
                <a:latin typeface="Arial" panose="020B0604020202020204" pitchFamily="34" charset="0"/>
                <a:ea typeface="+mn-ea"/>
                <a:cs typeface="Arial" panose="020B0604020202020204" pitchFamily="34" charset="0"/>
              </a:rPr>
              <a:t>Nature, Scope and Role of the guest services and facilities:</a:t>
            </a:r>
          </a:p>
          <a:p>
            <a:r>
              <a:rPr dirty="0" sz="1200" kern="1200" lang="en-GB">
                <a:solidFill>
                  <a:schemeClr val="tx1"/>
                </a:solidFill>
                <a:effectLst/>
                <a:latin typeface="Arial" panose="020B0604020202020204" pitchFamily="34" charset="0"/>
                <a:ea typeface="+mn-ea"/>
                <a:cs typeface="Arial" panose="020B0604020202020204" pitchFamily="34" charset="0"/>
              </a:rPr>
              <a:t>The guest services and facilities at Hotel Indigo are designed to ensure guests have a comfortable and enjoyable stay. They include a range of amenities and services, such as a 24-hour front desk, concierge services, free Wi-Fi, a business centre, and a fitness centre. Additionally, the hotel offers a range of activities and entertainment, such as a swimming pool, hot tub, and various restaurants and bars. Guest services include housekeeping and laundry, assisting with transportation and booking tours. The guest services and facilities at Hotel Indigo allow guests to enjoy their stay and make the most of their time in the hotel</a:t>
            </a:r>
            <a:r>
              <a:rPr dirty="0" lang="en-GB">
                <a:effectLst/>
                <a:latin typeface="Arial" panose="020B0604020202020204" pitchFamily="34" charset="0"/>
                <a:cs typeface="Arial" panose="020B0604020202020204" pitchFamily="34" charset="0"/>
              </a:rPr>
              <a:t> </a:t>
            </a:r>
            <a:r>
              <a:rPr dirty="0" sz="1200" kern="1200" lang="en-GB">
                <a:solidFill>
                  <a:schemeClr val="tx1"/>
                </a:solidFill>
                <a:effectLst/>
                <a:latin typeface="Arial" panose="020B0604020202020204" pitchFamily="34" charset="0"/>
                <a:ea typeface="+mn-ea"/>
                <a:cs typeface="Arial" panose="020B0604020202020204" pitchFamily="34" charset="0"/>
              </a:rPr>
              <a:t>(Berezina et al., 2016).</a:t>
            </a:r>
            <a:endParaRPr dirty="0" lang="en-US">
              <a:effectLst/>
              <a:latin typeface="Arial" panose="020B0604020202020204" pitchFamily="34" charset="0"/>
              <a:cs typeface="Arial" panose="020B0604020202020204" pitchFamily="34" charset="0"/>
            </a:endParaRPr>
          </a:p>
          <a:p>
            <a:r>
              <a:rPr dirty="0" sz="1200" kern="1200" lang="en-GB">
                <a:solidFill>
                  <a:schemeClr val="tx1"/>
                </a:solidFill>
                <a:effectLst/>
                <a:latin typeface="Arial" panose="020B0604020202020204" pitchFamily="34" charset="0"/>
                <a:ea typeface="+mn-ea"/>
                <a:cs typeface="Arial" panose="020B0604020202020204" pitchFamily="34" charset="0"/>
              </a:rPr>
              <a:t>The scope of guest services and facilities at Hotel Indigo is wide-ranging, from providing basic amenities to offering more luxurious services. The hotel aims to provide an excellent experience for guests, and its services are tailored to meet the needs of both business and leisure travellers. The hotel also offers a variety of packages, including special offers and discounts, to ensure that guests get the best value for their money.</a:t>
            </a:r>
            <a:endParaRPr dirty="0" lang="en-US">
              <a:effectLst/>
              <a:latin typeface="Arial" panose="020B0604020202020204" pitchFamily="34" charset="0"/>
              <a:cs typeface="Arial" panose="020B0604020202020204" pitchFamily="34" charset="0"/>
            </a:endParaRPr>
          </a:p>
          <a:p>
            <a:r>
              <a:rPr dirty="0" sz="1200" kern="1200" lang="en-GB">
                <a:solidFill>
                  <a:schemeClr val="tx1"/>
                </a:solidFill>
                <a:effectLst/>
                <a:latin typeface="Arial" panose="020B0604020202020204" pitchFamily="34" charset="0"/>
                <a:ea typeface="+mn-ea"/>
                <a:cs typeface="Arial" panose="020B0604020202020204" pitchFamily="34" charset="0"/>
              </a:rPr>
              <a:t>The role of guest services and facilities in Hotel Indigo is to provide guests with an enjoyable and comfortable stay. They ensure that all guest needs are met and provide an excellent customer service experience. The staff are trained to be professional, courteous, and dedicated to ensuring guests have an enjoyable experience. They also assist with anything guests need during their stay, from booking tours to providing transportation</a:t>
            </a:r>
            <a:r>
              <a:rPr dirty="0" lang="en-GB">
                <a:effectLst/>
                <a:latin typeface="Arial" panose="020B0604020202020204" pitchFamily="34" charset="0"/>
                <a:cs typeface="Arial" panose="020B0604020202020204" pitchFamily="34" charset="0"/>
              </a:rPr>
              <a:t> </a:t>
            </a:r>
            <a:r>
              <a:rPr dirty="0" sz="1200" kern="1200" lang="en-GB">
                <a:solidFill>
                  <a:schemeClr val="tx1"/>
                </a:solidFill>
                <a:effectLst/>
                <a:latin typeface="Arial" panose="020B0604020202020204" pitchFamily="34" charset="0"/>
                <a:ea typeface="+mn-ea"/>
                <a:cs typeface="Arial" panose="020B0604020202020204" pitchFamily="34" charset="0"/>
              </a:rPr>
              <a:t>(Worsfold et al., 2016). By providing the best possible service, the Hotel Indigo staff can ensure that guests have a memorable stay.</a:t>
            </a:r>
            <a:endParaRPr dirty="0" lang="en-US">
              <a:effectLst/>
              <a:latin typeface="Arial" panose="020B0604020202020204" pitchFamily="34" charset="0"/>
              <a:cs typeface="Arial" panose="020B0604020202020204" pitchFamily="34" charset="0"/>
            </a:endParaRPr>
          </a:p>
          <a:p>
            <a:pPr algn="l" defTabSz="914400" eaLnBrk="1" fontAlgn="auto" hangingPunct="1" indent="0" latinLnBrk="0" marL="0" marR="0" rtl="0">
              <a:lnSpc>
                <a:spcPct val="100000"/>
              </a:lnSpc>
              <a:spcBef>
                <a:spcPts val="0"/>
              </a:spcBef>
              <a:spcAft>
                <a:spcPts val="0"/>
              </a:spcAft>
              <a:buClrTx/>
              <a:buSzTx/>
              <a:buFontTx/>
              <a:buNone/>
            </a:pPr>
            <a:endParaRPr b="1" dirty="0" sz="1200" kern="1200" lang="en-US">
              <a:solidFill>
                <a:schemeClr val="tx1"/>
              </a:solidFill>
              <a:effectLst/>
              <a:latin typeface="+mn-lt"/>
              <a:ea typeface="+mn-ea"/>
              <a:cs typeface="+mn-cs"/>
            </a:endParaRPr>
          </a:p>
          <a:p>
            <a:endParaRPr dirty="0" sz="1200" kern="1200" lang="en-US">
              <a:solidFill>
                <a:schemeClr val="tx1"/>
              </a:solidFill>
              <a:effectLst/>
              <a:latin typeface="+mn-lt"/>
              <a:ea typeface="+mn-ea"/>
              <a:cs typeface="+mn-cs"/>
            </a:endParaRPr>
          </a:p>
        </p:txBody>
      </p:sp>
      <p:sp>
        <p:nvSpPr>
          <p:cNvPr id="1048616" name="Slide Number Placeholder 3"/>
          <p:cNvSpPr>
            <a:spLocks noGrp="1"/>
          </p:cNvSpPr>
          <p:nvPr>
            <p:ph type="sldNum" sz="quarter" idx="10"/>
          </p:nvPr>
        </p:nvSpPr>
        <p:spPr/>
        <p:txBody>
          <a:bodyPr/>
          <a:p>
            <a:fld id="{26235195-7920-4A88-9C93-B98F4E89D749}"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49" name=""/>
        <p:cNvGrpSpPr/>
        <p:nvPr/>
      </p:nvGrpSpPr>
      <p:grpSpPr>
        <a:xfrm>
          <a:off x="0" y="0"/>
          <a:ext cx="0" cy="0"/>
          <a:chOff x="0" y="0"/>
          <a:chExt cx="0" cy="0"/>
        </a:xfrm>
      </p:grpSpPr>
      <p:sp>
        <p:nvSpPr>
          <p:cNvPr id="1048617" name="Slide Image Placeholder 1"/>
          <p:cNvSpPr>
            <a:spLocks noChangeAspect="1" noRot="1" noGrp="1"/>
          </p:cNvSpPr>
          <p:nvPr>
            <p:ph type="sldImg"/>
          </p:nvPr>
        </p:nvSpPr>
        <p:spPr/>
      </p:sp>
      <p:sp>
        <p:nvSpPr>
          <p:cNvPr id="1048618" name="Notes Placeholder 2"/>
          <p:cNvSpPr>
            <a:spLocks noGrp="1"/>
          </p:cNvSpPr>
          <p:nvPr>
            <p:ph type="body" idx="1"/>
          </p:nvPr>
        </p:nvSpPr>
        <p:spPr/>
        <p:txBody>
          <a:bodyPr/>
          <a:p>
            <a:pPr algn="l" defTabSz="914400" eaLnBrk="1" fontAlgn="auto" hangingPunct="1" indent="0" latinLnBrk="0" marL="0" marR="0" rtl="0">
              <a:lnSpc>
                <a:spcPct val="100000"/>
              </a:lnSpc>
              <a:spcBef>
                <a:spcPts val="0"/>
              </a:spcBef>
              <a:spcAft>
                <a:spcPts val="0"/>
              </a:spcAft>
              <a:buClrTx/>
              <a:buSzTx/>
              <a:buFontTx/>
              <a:buNone/>
            </a:pPr>
            <a:r>
              <a:rPr b="1" dirty="0" sz="1200" kern="1200" lang="en-GB">
                <a:solidFill>
                  <a:schemeClr val="tx1"/>
                </a:solidFill>
                <a:effectLst/>
                <a:latin typeface="Arial" panose="020B0604020202020204" pitchFamily="34" charset="0"/>
                <a:ea typeface="+mn-ea"/>
                <a:cs typeface="Arial" panose="020B0604020202020204" pitchFamily="34" charset="0"/>
              </a:rPr>
              <a:t>Role and function of guest service:</a:t>
            </a:r>
            <a:endParaRPr b="1" dirty="0" sz="1200" kern="1200" lang="en-US">
              <a:solidFill>
                <a:schemeClr val="tx1"/>
              </a:solidFill>
              <a:effectLst/>
              <a:latin typeface="Arial" panose="020B0604020202020204" pitchFamily="34" charset="0"/>
              <a:ea typeface="+mn-ea"/>
              <a:cs typeface="Arial" panose="020B0604020202020204" pitchFamily="34" charset="0"/>
            </a:endParaRPr>
          </a:p>
          <a:p>
            <a:r>
              <a:rPr dirty="0" sz="1200" kern="1200" lang="en-GB">
                <a:solidFill>
                  <a:schemeClr val="tx1"/>
                </a:solidFill>
                <a:effectLst/>
                <a:latin typeface="Arial" panose="020B0604020202020204" pitchFamily="34" charset="0"/>
                <a:ea typeface="+mn-ea"/>
                <a:cs typeface="Arial" panose="020B0604020202020204" pitchFamily="34" charset="0"/>
              </a:rPr>
              <a:t>Guest services is a hospitality business department that provides guests with customer service and support. The role of guest services is to ensure guests have a positive experience during their stay</a:t>
            </a:r>
            <a:r>
              <a:rPr dirty="0" lang="en-GB">
                <a:effectLst/>
                <a:latin typeface="Arial" panose="020B0604020202020204" pitchFamily="34" charset="0"/>
                <a:cs typeface="Arial" panose="020B0604020202020204" pitchFamily="34" charset="0"/>
              </a:rPr>
              <a:t> </a:t>
            </a:r>
            <a:r>
              <a:rPr dirty="0" sz="1200" kern="1200" lang="en-GB">
                <a:solidFill>
                  <a:schemeClr val="tx1"/>
                </a:solidFill>
                <a:effectLst/>
                <a:latin typeface="Arial" panose="020B0604020202020204" pitchFamily="34" charset="0"/>
                <a:ea typeface="+mn-ea"/>
                <a:cs typeface="Arial" panose="020B0604020202020204" pitchFamily="34" charset="0"/>
              </a:rPr>
              <a:t>(Hu et al., 2019). This may include providing information about amenities, services, and local attractions; answering questions about the hotel’s policies and procedures; and helping guests book reservations and make necessary arrangements.</a:t>
            </a:r>
            <a:endParaRPr dirty="0" lang="en-US">
              <a:effectLst/>
              <a:latin typeface="Arial" panose="020B0604020202020204" pitchFamily="34" charset="0"/>
              <a:cs typeface="Arial" panose="020B0604020202020204" pitchFamily="34" charset="0"/>
            </a:endParaRPr>
          </a:p>
          <a:p>
            <a:r>
              <a:rPr dirty="0" sz="1200" kern="1200" lang="en-GB">
                <a:solidFill>
                  <a:schemeClr val="tx1"/>
                </a:solidFill>
                <a:effectLst/>
                <a:latin typeface="Arial" panose="020B0604020202020204" pitchFamily="34" charset="0"/>
                <a:ea typeface="+mn-ea"/>
                <a:cs typeface="Arial" panose="020B0604020202020204" pitchFamily="34" charset="0"/>
              </a:rPr>
              <a:t>Guest services play an essential role in the success of any business. It provides customer service and assistance to guests in a professional, timely, and friendly manner. It is the primary point of contact between the business and its customers and is critical to providing a positive customer experience. Guest services help to ensure guest satisfaction and loyalty. Businesses can increase customer loyalty and repeat business by providing quality customer service. Customer feedback is valuable in providing insight into the quality of service a business provides. Guest services can also help ensure customers have a good experience, leading to increased sales and customer loyalty</a:t>
            </a:r>
            <a:r>
              <a:rPr dirty="0" lang="en-GB">
                <a:effectLst/>
                <a:latin typeface="Arial" panose="020B0604020202020204" pitchFamily="34" charset="0"/>
                <a:cs typeface="Arial" panose="020B0604020202020204" pitchFamily="34" charset="0"/>
              </a:rPr>
              <a:t> </a:t>
            </a:r>
            <a:r>
              <a:rPr dirty="0" sz="1200" kern="1200" lang="en-GB">
                <a:solidFill>
                  <a:schemeClr val="tx1"/>
                </a:solidFill>
                <a:effectLst/>
                <a:latin typeface="Arial" panose="020B0604020202020204" pitchFamily="34" charset="0"/>
                <a:ea typeface="+mn-ea"/>
                <a:cs typeface="Arial" panose="020B0604020202020204" pitchFamily="34" charset="0"/>
              </a:rPr>
              <a:t>(Murphy et al., 2019).</a:t>
            </a:r>
            <a:endParaRPr dirty="0" lang="en-US">
              <a:effectLst/>
              <a:latin typeface="Arial" panose="020B0604020202020204" pitchFamily="34" charset="0"/>
              <a:cs typeface="Arial" panose="020B0604020202020204" pitchFamily="34" charset="0"/>
            </a:endParaRPr>
          </a:p>
          <a:p>
            <a:r>
              <a:rPr dirty="0" sz="1200" kern="1200" lang="en-GB">
                <a:solidFill>
                  <a:schemeClr val="tx1"/>
                </a:solidFill>
                <a:effectLst/>
                <a:latin typeface="Arial" panose="020B0604020202020204" pitchFamily="34" charset="0"/>
                <a:ea typeface="+mn-ea"/>
                <a:cs typeface="Arial" panose="020B0604020202020204" pitchFamily="34" charset="0"/>
              </a:rPr>
              <a:t>Guest services also provide an important first impression for customers. Customer service staff must be knowledgeable and friendly so that customers feel welcome and comfortable. Businesses can create a positive impression and build customer relationships by providing helpful and friendly customer service. Finally, guest services can help to reduce costs. By providing helpful customer service and assistance, businesses can reduce the number of customer service queries and complaints they need to respond to. This can lead to cost savings in terms of time and resources.</a:t>
            </a:r>
            <a:br>
              <a:rPr dirty="0" sz="1200" kern="1200" lang="en-GB">
                <a:solidFill>
                  <a:schemeClr val="tx1"/>
                </a:solidFill>
                <a:effectLst/>
                <a:latin typeface="Arial" panose="020B0604020202020204" pitchFamily="34" charset="0"/>
                <a:ea typeface="+mn-ea"/>
                <a:cs typeface="Arial" panose="020B0604020202020204" pitchFamily="34" charset="0"/>
              </a:rPr>
            </a:br>
            <a:r>
              <a:rPr dirty="0" sz="1200" kern="1200" lang="en-GB">
                <a:solidFill>
                  <a:schemeClr val="tx1"/>
                </a:solidFill>
                <a:effectLst/>
                <a:latin typeface="Arial" panose="020B0604020202020204" pitchFamily="34" charset="0"/>
                <a:ea typeface="+mn-ea"/>
                <a:cs typeface="Arial" panose="020B0604020202020204" pitchFamily="34" charset="0"/>
              </a:rPr>
              <a:t>Additionally, by providing helpful customer service, businesses can reduce the risk of customers leaving dissatisfied, which can lead to further cost savings. Lastly, guest services play an essential role in the success of any business</a:t>
            </a:r>
            <a:r>
              <a:rPr dirty="0" lang="en-GB">
                <a:effectLst/>
                <a:latin typeface="Arial" panose="020B0604020202020204" pitchFamily="34" charset="0"/>
                <a:cs typeface="Arial" panose="020B0604020202020204" pitchFamily="34" charset="0"/>
              </a:rPr>
              <a:t> </a:t>
            </a:r>
            <a:r>
              <a:rPr dirty="0" sz="1200" kern="1200" lang="en-GB">
                <a:solidFill>
                  <a:schemeClr val="tx1"/>
                </a:solidFill>
                <a:effectLst/>
                <a:latin typeface="Arial" panose="020B0604020202020204" pitchFamily="34" charset="0"/>
                <a:ea typeface="+mn-ea"/>
                <a:cs typeface="Arial" panose="020B0604020202020204" pitchFamily="34" charset="0"/>
              </a:rPr>
              <a:t>(Pereira, 2016). By providing quality customer service, businesses can increase customer loyalty and repeat business, create a positive first impression, and reduce costs. Businesses must provide excellent customer service if they want to succeed.</a:t>
            </a:r>
            <a:endParaRPr dirty="0" lang="en-US">
              <a:effectLst/>
              <a:latin typeface="Arial" panose="020B0604020202020204" pitchFamily="34" charset="0"/>
              <a:cs typeface="Arial" panose="020B0604020202020204" pitchFamily="34" charset="0"/>
            </a:endParaRPr>
          </a:p>
          <a:p>
            <a:endParaRPr dirty="0" lang="en-US"/>
          </a:p>
        </p:txBody>
      </p:sp>
      <p:sp>
        <p:nvSpPr>
          <p:cNvPr id="1048619" name="Slide Number Placeholder 3"/>
          <p:cNvSpPr>
            <a:spLocks noGrp="1"/>
          </p:cNvSpPr>
          <p:nvPr>
            <p:ph type="sldNum" sz="quarter" idx="10"/>
          </p:nvPr>
        </p:nvSpPr>
        <p:spPr/>
        <p:txBody>
          <a:bodyPr/>
          <a:p>
            <a:fld id="{26235195-7920-4A88-9C93-B98F4E89D749}"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52" name=""/>
        <p:cNvGrpSpPr/>
        <p:nvPr/>
      </p:nvGrpSpPr>
      <p:grpSpPr>
        <a:xfrm>
          <a:off x="0" y="0"/>
          <a:ext cx="0" cy="0"/>
          <a:chOff x="0" y="0"/>
          <a:chExt cx="0" cy="0"/>
        </a:xfrm>
      </p:grpSpPr>
      <p:sp>
        <p:nvSpPr>
          <p:cNvPr id="1048620" name="Slide Image Placeholder 1"/>
          <p:cNvSpPr>
            <a:spLocks noChangeAspect="1" noRot="1" noGrp="1"/>
          </p:cNvSpPr>
          <p:nvPr>
            <p:ph type="sldImg"/>
          </p:nvPr>
        </p:nvSpPr>
        <p:spPr/>
      </p:sp>
      <p:sp>
        <p:nvSpPr>
          <p:cNvPr id="1048621" name="Notes Placeholder 2"/>
          <p:cNvSpPr>
            <a:spLocks noGrp="1"/>
          </p:cNvSpPr>
          <p:nvPr>
            <p:ph type="body" idx="1"/>
          </p:nvPr>
        </p:nvSpPr>
        <p:spPr/>
        <p:txBody>
          <a:bodyPr/>
          <a:p>
            <a:pPr algn="l" defTabSz="914400" eaLnBrk="1" fontAlgn="auto" hangingPunct="1" indent="0" latinLnBrk="0" marL="0" marR="0" rtl="0">
              <a:lnSpc>
                <a:spcPct val="100000"/>
              </a:lnSpc>
              <a:spcBef>
                <a:spcPts val="0"/>
              </a:spcBef>
              <a:spcAft>
                <a:spcPts val="0"/>
              </a:spcAft>
              <a:buClrTx/>
              <a:buSzTx/>
              <a:buFontTx/>
              <a:buNone/>
            </a:pPr>
            <a:r>
              <a:rPr b="1" dirty="0" sz="1200" kern="1200" lang="en-GB">
                <a:solidFill>
                  <a:schemeClr val="tx1"/>
                </a:solidFill>
                <a:effectLst/>
                <a:latin typeface="Arial" panose="020B0604020202020204" pitchFamily="34" charset="0"/>
                <a:ea typeface="+mn-ea"/>
                <a:cs typeface="Arial" panose="020B0604020202020204" pitchFamily="34" charset="0"/>
              </a:rPr>
              <a:t>Importance of hospitality and how hotels meet/exceed guest expectations:</a:t>
            </a:r>
            <a:endParaRPr b="1" dirty="0" sz="1200" kern="1200" lang="en-US">
              <a:solidFill>
                <a:schemeClr val="tx1"/>
              </a:solidFill>
              <a:effectLst/>
              <a:latin typeface="Arial" panose="020B0604020202020204" pitchFamily="34" charset="0"/>
              <a:ea typeface="+mn-ea"/>
              <a:cs typeface="Arial" panose="020B0604020202020204" pitchFamily="34" charset="0"/>
            </a:endParaRPr>
          </a:p>
          <a:p>
            <a:r>
              <a:rPr dirty="0" sz="1200" kern="1200" lang="en-GB">
                <a:solidFill>
                  <a:schemeClr val="tx1"/>
                </a:solidFill>
                <a:effectLst/>
                <a:latin typeface="Arial" panose="020B0604020202020204" pitchFamily="34" charset="0"/>
                <a:ea typeface="+mn-ea"/>
                <a:cs typeface="Arial" panose="020B0604020202020204" pitchFamily="34" charset="0"/>
              </a:rPr>
              <a:t>Hospitality is an integral part of the travel and tourism industry, as it is the key to providing guests with a comfortable and enjoyable experience. Hotels are responsible for ensuring their guests have a pleasant experience and are satisfied with their stay. It is often seen as art since it requires excellent customer service and a pleasant, welcoming atmosphere (Pereira, 2016). Hospitality is essential in any business that deals with customers, as it can often set a business apart from its competitors. Hotel Indigo is a hotel chain that offers excellent customer service and a pleasant atmosphere. This is done through various methods, such as providing friendly and helpful staff, offering high-quality amenities, and creating a relaxing environment. Hotel Indigo meets and exceeds guest expectations by providing exceptional customer service and a pleasant atmosphere. The staff are friendly, helpful, and always willing to help guests with any questions or concerns. They also provide high-quality amenities, such as comfortable beds, fresh linens, and other luxuries (Rutherford, 2021). The hotel also offers various services, such as a restaurant, a bar, and a spa, all designed to make guests feel comfortable and pampered. Overall, hospitality is an important industry that requires providing excellent customer service and creating a pleasant, welcoming atmosphere. Hotel Indigo meets and exceeds guest expectations by providing exceptional customer service and various services and amenities. Doing this ensures that their guests have an enjoyable and memorable experience.</a:t>
            </a:r>
            <a:endParaRPr dirty="0" lang="en-US">
              <a:latin typeface="Arial" panose="020B0604020202020204" pitchFamily="34" charset="0"/>
              <a:cs typeface="Arial" panose="020B0604020202020204" pitchFamily="34" charset="0"/>
            </a:endParaRPr>
          </a:p>
        </p:txBody>
      </p:sp>
      <p:sp>
        <p:nvSpPr>
          <p:cNvPr id="1048622" name="Slide Number Placeholder 3"/>
          <p:cNvSpPr>
            <a:spLocks noGrp="1"/>
          </p:cNvSpPr>
          <p:nvPr>
            <p:ph type="sldNum" sz="quarter" idx="10"/>
          </p:nvPr>
        </p:nvSpPr>
        <p:spPr/>
        <p:txBody>
          <a:bodyPr/>
          <a:p>
            <a:fld id="{26235195-7920-4A88-9C93-B98F4E89D749}"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55" name=""/>
        <p:cNvGrpSpPr/>
        <p:nvPr/>
      </p:nvGrpSpPr>
      <p:grpSpPr>
        <a:xfrm>
          <a:off x="0" y="0"/>
          <a:ext cx="0" cy="0"/>
          <a:chOff x="0" y="0"/>
          <a:chExt cx="0" cy="0"/>
        </a:xfrm>
      </p:grpSpPr>
      <p:sp>
        <p:nvSpPr>
          <p:cNvPr id="1048623" name="Slide Image Placeholder 1"/>
          <p:cNvSpPr>
            <a:spLocks noChangeAspect="1" noRot="1" noGrp="1"/>
          </p:cNvSpPr>
          <p:nvPr>
            <p:ph type="sldImg"/>
          </p:nvPr>
        </p:nvSpPr>
        <p:spPr/>
      </p:sp>
      <p:sp>
        <p:nvSpPr>
          <p:cNvPr id="1048624" name="Notes Placeholder 2"/>
          <p:cNvSpPr>
            <a:spLocks noGrp="1"/>
          </p:cNvSpPr>
          <p:nvPr>
            <p:ph type="body" idx="1"/>
          </p:nvPr>
        </p:nvSpPr>
        <p:spPr/>
        <p:txBody>
          <a:bodyPr/>
          <a:p>
            <a:r>
              <a:rPr b="1" dirty="0" sz="1200" kern="1200" lang="en-GB">
                <a:solidFill>
                  <a:schemeClr val="tx1"/>
                </a:solidFill>
                <a:effectLst/>
                <a:latin typeface="Arial" panose="020B0604020202020204" pitchFamily="34" charset="0"/>
                <a:ea typeface="+mn-ea"/>
                <a:cs typeface="Arial" panose="020B0604020202020204" pitchFamily="34" charset="0"/>
              </a:rPr>
              <a:t>Conclusion:</a:t>
            </a:r>
            <a:endParaRPr b="1" dirty="0" sz="1200" kern="1200" lang="en-US">
              <a:solidFill>
                <a:schemeClr val="tx1"/>
              </a:solidFill>
              <a:effectLst/>
              <a:latin typeface="Arial" panose="020B0604020202020204" pitchFamily="34" charset="0"/>
              <a:ea typeface="+mn-ea"/>
              <a:cs typeface="Arial" panose="020B0604020202020204" pitchFamily="34" charset="0"/>
            </a:endParaRPr>
          </a:p>
          <a:p>
            <a:r>
              <a:rPr dirty="0" sz="1200" kern="1200" lang="en-GB">
                <a:solidFill>
                  <a:schemeClr val="tx1"/>
                </a:solidFill>
                <a:effectLst/>
                <a:latin typeface="Arial" panose="020B0604020202020204" pitchFamily="34" charset="0"/>
                <a:ea typeface="+mn-ea"/>
                <a:cs typeface="Arial" panose="020B0604020202020204" pitchFamily="34" charset="0"/>
              </a:rPr>
              <a:t>Inter</a:t>
            </a:r>
            <a:r>
              <a:rPr dirty="0" lang="en-US">
                <a:effectLst/>
                <a:latin typeface="Arial" panose="020B0604020202020204" pitchFamily="34" charset="0"/>
                <a:cs typeface="Arial" panose="020B0604020202020204" pitchFamily="34" charset="0"/>
              </a:rPr>
              <a:t>Continental Hotels Group (IHG) is a leading global hospitality company that operates the Hotel Indigo brand. Hotel Indigo offers travellers an upscale experience tailored to their needs. The primary consumers of Hotel Indigo are business and leisure travellers. The guest services and facilities provided by Hotel Indigo are designed to ensure guests have a comfortable and enjoyable stay. This includes amenities such as a 24-hour front desk, concierge services, free Wi-Fi, a business </a:t>
            </a:r>
            <a:r>
              <a:rPr dirty="0" lang="en-US" err="1">
                <a:effectLst/>
                <a:latin typeface="Arial" panose="020B0604020202020204" pitchFamily="34" charset="0"/>
                <a:cs typeface="Arial" panose="020B0604020202020204" pitchFamily="34" charset="0"/>
              </a:rPr>
              <a:t>centre</a:t>
            </a:r>
            <a:r>
              <a:rPr dirty="0" lang="en-US">
                <a:effectLst/>
                <a:latin typeface="Arial" panose="020B0604020202020204" pitchFamily="34" charset="0"/>
                <a:cs typeface="Arial" panose="020B0604020202020204" pitchFamily="34" charset="0"/>
              </a:rPr>
              <a:t>, and a fitness </a:t>
            </a:r>
            <a:r>
              <a:rPr dirty="0" lang="en-US" err="1">
                <a:effectLst/>
                <a:latin typeface="Arial" panose="020B0604020202020204" pitchFamily="34" charset="0"/>
                <a:cs typeface="Arial" panose="020B0604020202020204" pitchFamily="34" charset="0"/>
              </a:rPr>
              <a:t>centre</a:t>
            </a:r>
            <a:r>
              <a:rPr dirty="0" lang="en-US">
                <a:effectLst/>
                <a:latin typeface="Arial" panose="020B0604020202020204" pitchFamily="34" charset="0"/>
                <a:cs typeface="Arial" panose="020B0604020202020204" pitchFamily="34" charset="0"/>
              </a:rPr>
              <a:t>. Additionally, Hotel Indigo offers a range of activities and entertainment, such as a swimming pool, hot tub, and various restaurants and bars. Hospitality is an important industry, and Hotel Indigo meets and exceeds guest expectations by providing exceptional customer service and various services and facilities. Doing this ensures that their guests have an enjoyable and memorable experience.</a:t>
            </a:r>
            <a:endParaRPr dirty="0" lang="en-US">
              <a:latin typeface="Arial" panose="020B0604020202020204" pitchFamily="34" charset="0"/>
              <a:cs typeface="Arial" panose="020B0604020202020204" pitchFamily="34" charset="0"/>
            </a:endParaRPr>
          </a:p>
        </p:txBody>
      </p:sp>
      <p:sp>
        <p:nvSpPr>
          <p:cNvPr id="1048625" name="Slide Number Placeholder 3"/>
          <p:cNvSpPr>
            <a:spLocks noGrp="1"/>
          </p:cNvSpPr>
          <p:nvPr>
            <p:ph type="sldNum" sz="quarter" idx="10"/>
          </p:nvPr>
        </p:nvSpPr>
        <p:spPr/>
        <p:txBody>
          <a:bodyPr/>
          <a:p>
            <a:fld id="{26235195-7920-4A88-9C93-B98F4E89D749}"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58" name=""/>
        <p:cNvGrpSpPr/>
        <p:nvPr/>
      </p:nvGrpSpPr>
      <p:grpSpPr>
        <a:xfrm>
          <a:off x="0" y="0"/>
          <a:ext cx="0" cy="0"/>
          <a:chOff x="0" y="0"/>
          <a:chExt cx="0" cy="0"/>
        </a:xfrm>
      </p:grpSpPr>
      <p:sp>
        <p:nvSpPr>
          <p:cNvPr id="1048628" name="Slide Image Placeholder 1"/>
          <p:cNvSpPr>
            <a:spLocks noChangeAspect="1" noRot="1" noGrp="1"/>
          </p:cNvSpPr>
          <p:nvPr>
            <p:ph type="sldImg"/>
          </p:nvPr>
        </p:nvSpPr>
        <p:spPr/>
      </p:sp>
      <p:sp>
        <p:nvSpPr>
          <p:cNvPr id="1048629" name="Notes Placeholder 2"/>
          <p:cNvSpPr>
            <a:spLocks noGrp="1"/>
          </p:cNvSpPr>
          <p:nvPr>
            <p:ph type="body" idx="1"/>
          </p:nvPr>
        </p:nvSpPr>
        <p:spPr/>
        <p:txBody>
          <a:bodyPr/>
          <a:p>
            <a:r>
              <a:rPr b="1" dirty="0" sz="1200" kern="1200" lang="en-GB">
                <a:solidFill>
                  <a:schemeClr val="tx1"/>
                </a:solidFill>
                <a:effectLst/>
                <a:latin typeface="Arial" panose="020B0604020202020204" pitchFamily="34" charset="0"/>
                <a:ea typeface="+mn-ea"/>
                <a:cs typeface="Arial" panose="020B0604020202020204" pitchFamily="34" charset="0"/>
              </a:rPr>
              <a:t>References:</a:t>
            </a:r>
            <a:endParaRPr b="1" dirty="0" sz="1200" kern="1200" lang="en-US">
              <a:solidFill>
                <a:schemeClr val="tx1"/>
              </a:solidFill>
              <a:effectLst/>
              <a:latin typeface="Arial" panose="020B0604020202020204" pitchFamily="34" charset="0"/>
              <a:ea typeface="+mn-ea"/>
              <a:cs typeface="Arial" panose="020B0604020202020204" pitchFamily="34" charset="0"/>
            </a:endParaRPr>
          </a:p>
          <a:p>
            <a:r>
              <a:rPr dirty="0" sz="1200" kern="1200" lang="en-GB">
                <a:solidFill>
                  <a:schemeClr val="tx1"/>
                </a:solidFill>
                <a:effectLst/>
                <a:latin typeface="Arial" panose="020B0604020202020204" pitchFamily="34" charset="0"/>
                <a:ea typeface="+mn-ea"/>
                <a:cs typeface="Arial" panose="020B0604020202020204" pitchFamily="34" charset="0"/>
              </a:rPr>
              <a:t>Worsfold, K., Fisher, R., McPhail, R., Francis, M. and Thomas, A., 2016. Satisfaction, value and intention to return in hotels. </a:t>
            </a:r>
            <a:r>
              <a:rPr dirty="0" i="1" lang="en-US">
                <a:effectLst/>
                <a:latin typeface="Arial" panose="020B0604020202020204" pitchFamily="34" charset="0"/>
                <a:cs typeface="Arial" panose="020B0604020202020204" pitchFamily="34" charset="0"/>
              </a:rPr>
              <a:t>International Journal of Contemporary Hospitality Management</a:t>
            </a:r>
            <a:r>
              <a:rPr dirty="0" lang="en-US">
                <a:effectLst/>
                <a:latin typeface="Arial" panose="020B0604020202020204" pitchFamily="34" charset="0"/>
                <a:cs typeface="Arial" panose="020B0604020202020204" pitchFamily="34" charset="0"/>
              </a:rPr>
              <a:t>.</a:t>
            </a:r>
          </a:p>
          <a:p>
            <a:r>
              <a:rPr dirty="0" sz="1200" kern="1200" lang="en-GB">
                <a:solidFill>
                  <a:schemeClr val="tx1"/>
                </a:solidFill>
                <a:effectLst/>
                <a:latin typeface="Arial" panose="020B0604020202020204" pitchFamily="34" charset="0"/>
                <a:ea typeface="+mn-ea"/>
                <a:cs typeface="Arial" panose="020B0604020202020204" pitchFamily="34" charset="0"/>
              </a:rPr>
              <a:t>Murphy, J., </a:t>
            </a:r>
            <a:r>
              <a:rPr dirty="0" sz="1200" kern="1200" lang="en-GB" err="1">
                <a:solidFill>
                  <a:schemeClr val="tx1"/>
                </a:solidFill>
                <a:effectLst/>
                <a:latin typeface="Arial" panose="020B0604020202020204" pitchFamily="34" charset="0"/>
                <a:ea typeface="+mn-ea"/>
                <a:cs typeface="Arial" panose="020B0604020202020204" pitchFamily="34" charset="0"/>
              </a:rPr>
              <a:t>Gretzel</a:t>
            </a:r>
            <a:r>
              <a:rPr dirty="0" sz="1200" kern="1200" lang="en-GB">
                <a:solidFill>
                  <a:schemeClr val="tx1"/>
                </a:solidFill>
                <a:effectLst/>
                <a:latin typeface="Arial" panose="020B0604020202020204" pitchFamily="34" charset="0"/>
                <a:ea typeface="+mn-ea"/>
                <a:cs typeface="Arial" panose="020B0604020202020204" pitchFamily="34" charset="0"/>
              </a:rPr>
              <a:t>, U. and </a:t>
            </a:r>
            <a:r>
              <a:rPr dirty="0" sz="1200" kern="1200" lang="en-GB" err="1">
                <a:solidFill>
                  <a:schemeClr val="tx1"/>
                </a:solidFill>
                <a:effectLst/>
                <a:latin typeface="Arial" panose="020B0604020202020204" pitchFamily="34" charset="0"/>
                <a:ea typeface="+mn-ea"/>
                <a:cs typeface="Arial" panose="020B0604020202020204" pitchFamily="34" charset="0"/>
              </a:rPr>
              <a:t>Pesonen</a:t>
            </a:r>
            <a:r>
              <a:rPr dirty="0" sz="1200" kern="1200" lang="en-GB">
                <a:solidFill>
                  <a:schemeClr val="tx1"/>
                </a:solidFill>
                <a:effectLst/>
                <a:latin typeface="Arial" panose="020B0604020202020204" pitchFamily="34" charset="0"/>
                <a:ea typeface="+mn-ea"/>
                <a:cs typeface="Arial" panose="020B0604020202020204" pitchFamily="34" charset="0"/>
              </a:rPr>
              <a:t>, J., 2019. Marketing robot services in hospitality and tourism: the role of anthropomorphism. </a:t>
            </a:r>
            <a:r>
              <a:rPr dirty="0" i="1" lang="en-US">
                <a:effectLst/>
                <a:latin typeface="Arial" panose="020B0604020202020204" pitchFamily="34" charset="0"/>
                <a:cs typeface="Arial" panose="020B0604020202020204" pitchFamily="34" charset="0"/>
              </a:rPr>
              <a:t>Journal of Travel &amp; Tourism Marketing</a:t>
            </a:r>
            <a:r>
              <a:rPr dirty="0" lang="en-US">
                <a:effectLst/>
                <a:latin typeface="Arial" panose="020B0604020202020204" pitchFamily="34" charset="0"/>
                <a:cs typeface="Arial" panose="020B0604020202020204" pitchFamily="34" charset="0"/>
              </a:rPr>
              <a:t>, </a:t>
            </a:r>
            <a:r>
              <a:rPr dirty="0" i="1" lang="en-US">
                <a:effectLst/>
                <a:latin typeface="Arial" panose="020B0604020202020204" pitchFamily="34" charset="0"/>
                <a:cs typeface="Arial" panose="020B0604020202020204" pitchFamily="34" charset="0"/>
              </a:rPr>
              <a:t>36</a:t>
            </a:r>
            <a:r>
              <a:rPr dirty="0" lang="en-US">
                <a:effectLst/>
                <a:latin typeface="Arial" panose="020B0604020202020204" pitchFamily="34" charset="0"/>
                <a:cs typeface="Arial" panose="020B0604020202020204" pitchFamily="34" charset="0"/>
              </a:rPr>
              <a:t>(7), pp.784-795.</a:t>
            </a:r>
          </a:p>
          <a:p>
            <a:r>
              <a:rPr dirty="0" sz="1200" kern="1200" lang="en-GB">
                <a:solidFill>
                  <a:schemeClr val="tx1"/>
                </a:solidFill>
                <a:effectLst/>
                <a:latin typeface="Arial" panose="020B0604020202020204" pitchFamily="34" charset="0"/>
                <a:ea typeface="+mn-ea"/>
                <a:cs typeface="Arial" panose="020B0604020202020204" pitchFamily="34" charset="0"/>
              </a:rPr>
              <a:t>Teng, H.Y., 2019. Job crafting and customer service behaviors in the hospitality industry: Mediating effect of job passion. </a:t>
            </a:r>
            <a:r>
              <a:rPr dirty="0" i="1" lang="en-US">
                <a:effectLst/>
                <a:latin typeface="Arial" panose="020B0604020202020204" pitchFamily="34" charset="0"/>
                <a:cs typeface="Arial" panose="020B0604020202020204" pitchFamily="34" charset="0"/>
              </a:rPr>
              <a:t>International Journal of Hospitality Management</a:t>
            </a:r>
            <a:r>
              <a:rPr dirty="0" lang="en-US">
                <a:effectLst/>
                <a:latin typeface="Arial" panose="020B0604020202020204" pitchFamily="34" charset="0"/>
                <a:cs typeface="Arial" panose="020B0604020202020204" pitchFamily="34" charset="0"/>
              </a:rPr>
              <a:t>, </a:t>
            </a:r>
            <a:r>
              <a:rPr dirty="0" i="1" lang="en-US">
                <a:effectLst/>
                <a:latin typeface="Arial" panose="020B0604020202020204" pitchFamily="34" charset="0"/>
                <a:cs typeface="Arial" panose="020B0604020202020204" pitchFamily="34" charset="0"/>
              </a:rPr>
              <a:t>81</a:t>
            </a:r>
            <a:r>
              <a:rPr dirty="0" lang="en-US">
                <a:effectLst/>
                <a:latin typeface="Arial" panose="020B0604020202020204" pitchFamily="34" charset="0"/>
                <a:cs typeface="Arial" panose="020B0604020202020204" pitchFamily="34" charset="0"/>
              </a:rPr>
              <a:t>, pp.34-42.</a:t>
            </a:r>
          </a:p>
          <a:p>
            <a:r>
              <a:rPr dirty="0" sz="1200" kern="1200" lang="en-GB">
                <a:solidFill>
                  <a:schemeClr val="tx1"/>
                </a:solidFill>
                <a:effectLst/>
                <a:latin typeface="Arial" panose="020B0604020202020204" pitchFamily="34" charset="0"/>
                <a:ea typeface="+mn-ea"/>
                <a:cs typeface="Arial" panose="020B0604020202020204" pitchFamily="34" charset="0"/>
              </a:rPr>
              <a:t>Berezina, K., </a:t>
            </a:r>
            <a:r>
              <a:rPr dirty="0" sz="1200" kern="1200" lang="en-GB" err="1">
                <a:solidFill>
                  <a:schemeClr val="tx1"/>
                </a:solidFill>
                <a:effectLst/>
                <a:latin typeface="Arial" panose="020B0604020202020204" pitchFamily="34" charset="0"/>
                <a:ea typeface="+mn-ea"/>
                <a:cs typeface="Arial" panose="020B0604020202020204" pitchFamily="34" charset="0"/>
              </a:rPr>
              <a:t>Bilgihan</a:t>
            </a:r>
            <a:r>
              <a:rPr dirty="0" sz="1200" kern="1200" lang="en-GB">
                <a:solidFill>
                  <a:schemeClr val="tx1"/>
                </a:solidFill>
                <a:effectLst/>
                <a:latin typeface="Arial" panose="020B0604020202020204" pitchFamily="34" charset="0"/>
                <a:ea typeface="+mn-ea"/>
                <a:cs typeface="Arial" panose="020B0604020202020204" pitchFamily="34" charset="0"/>
              </a:rPr>
              <a:t>, A., </a:t>
            </a:r>
            <a:r>
              <a:rPr dirty="0" sz="1200" kern="1200" lang="en-GB" err="1">
                <a:solidFill>
                  <a:schemeClr val="tx1"/>
                </a:solidFill>
                <a:effectLst/>
                <a:latin typeface="Arial" panose="020B0604020202020204" pitchFamily="34" charset="0"/>
                <a:ea typeface="+mn-ea"/>
                <a:cs typeface="Arial" panose="020B0604020202020204" pitchFamily="34" charset="0"/>
              </a:rPr>
              <a:t>Cobanoglu</a:t>
            </a:r>
            <a:r>
              <a:rPr dirty="0" sz="1200" kern="1200" lang="en-GB">
                <a:solidFill>
                  <a:schemeClr val="tx1"/>
                </a:solidFill>
                <a:effectLst/>
                <a:latin typeface="Arial" panose="020B0604020202020204" pitchFamily="34" charset="0"/>
                <a:ea typeface="+mn-ea"/>
                <a:cs typeface="Arial" panose="020B0604020202020204" pitchFamily="34" charset="0"/>
              </a:rPr>
              <a:t>, C. and </a:t>
            </a:r>
            <a:r>
              <a:rPr dirty="0" sz="1200" kern="1200" lang="en-GB" err="1">
                <a:solidFill>
                  <a:schemeClr val="tx1"/>
                </a:solidFill>
                <a:effectLst/>
                <a:latin typeface="Arial" panose="020B0604020202020204" pitchFamily="34" charset="0"/>
                <a:ea typeface="+mn-ea"/>
                <a:cs typeface="Arial" panose="020B0604020202020204" pitchFamily="34" charset="0"/>
              </a:rPr>
              <a:t>Okumus</a:t>
            </a:r>
            <a:r>
              <a:rPr dirty="0" sz="1200" kern="1200" lang="en-GB">
                <a:solidFill>
                  <a:schemeClr val="tx1"/>
                </a:solidFill>
                <a:effectLst/>
                <a:latin typeface="Arial" panose="020B0604020202020204" pitchFamily="34" charset="0"/>
                <a:ea typeface="+mn-ea"/>
                <a:cs typeface="Arial" panose="020B0604020202020204" pitchFamily="34" charset="0"/>
              </a:rPr>
              <a:t>, F., 2016. Understanding satisfied and dissatisfied hotel customers: text mining of online hotel reviews. </a:t>
            </a:r>
            <a:r>
              <a:rPr dirty="0" i="1" lang="en-US">
                <a:effectLst/>
                <a:latin typeface="Arial" panose="020B0604020202020204" pitchFamily="34" charset="0"/>
                <a:cs typeface="Arial" panose="020B0604020202020204" pitchFamily="34" charset="0"/>
              </a:rPr>
              <a:t>Journal of Hospitality Marketing &amp; Management</a:t>
            </a:r>
            <a:r>
              <a:rPr dirty="0" lang="en-US">
                <a:effectLst/>
                <a:latin typeface="Arial" panose="020B0604020202020204" pitchFamily="34" charset="0"/>
                <a:cs typeface="Arial" panose="020B0604020202020204" pitchFamily="34" charset="0"/>
              </a:rPr>
              <a:t>, </a:t>
            </a:r>
            <a:r>
              <a:rPr dirty="0" i="1" lang="en-US">
                <a:effectLst/>
                <a:latin typeface="Arial" panose="020B0604020202020204" pitchFamily="34" charset="0"/>
                <a:cs typeface="Arial" panose="020B0604020202020204" pitchFamily="34" charset="0"/>
              </a:rPr>
              <a:t>25</a:t>
            </a:r>
            <a:r>
              <a:rPr dirty="0" lang="en-US">
                <a:effectLst/>
                <a:latin typeface="Arial" panose="020B0604020202020204" pitchFamily="34" charset="0"/>
                <a:cs typeface="Arial" panose="020B0604020202020204" pitchFamily="34" charset="0"/>
              </a:rPr>
              <a:t>(1), pp.1-24.</a:t>
            </a:r>
          </a:p>
          <a:p>
            <a:r>
              <a:rPr dirty="0" sz="1200" kern="1200" lang="en-GB">
                <a:solidFill>
                  <a:schemeClr val="tx1"/>
                </a:solidFill>
                <a:effectLst/>
                <a:latin typeface="Arial" panose="020B0604020202020204" pitchFamily="34" charset="0"/>
                <a:ea typeface="+mn-ea"/>
                <a:cs typeface="Arial" panose="020B0604020202020204" pitchFamily="34" charset="0"/>
              </a:rPr>
              <a:t>Hu, N., Zhang, T., Gao, B. and Bose, I., 2019. What do hotel customers complain about? Text analysis using structural topic model. </a:t>
            </a:r>
            <a:r>
              <a:rPr dirty="0" i="1" lang="en-US">
                <a:effectLst/>
                <a:latin typeface="Arial" panose="020B0604020202020204" pitchFamily="34" charset="0"/>
                <a:cs typeface="Arial" panose="020B0604020202020204" pitchFamily="34" charset="0"/>
              </a:rPr>
              <a:t>Tourism Management</a:t>
            </a:r>
            <a:r>
              <a:rPr dirty="0" lang="en-US">
                <a:effectLst/>
                <a:latin typeface="Arial" panose="020B0604020202020204" pitchFamily="34" charset="0"/>
                <a:cs typeface="Arial" panose="020B0604020202020204" pitchFamily="34" charset="0"/>
              </a:rPr>
              <a:t>, </a:t>
            </a:r>
            <a:r>
              <a:rPr dirty="0" i="1" lang="en-US">
                <a:effectLst/>
                <a:latin typeface="Arial" panose="020B0604020202020204" pitchFamily="34" charset="0"/>
                <a:cs typeface="Arial" panose="020B0604020202020204" pitchFamily="34" charset="0"/>
              </a:rPr>
              <a:t>72</a:t>
            </a:r>
            <a:r>
              <a:rPr dirty="0" lang="en-US">
                <a:effectLst/>
                <a:latin typeface="Arial" panose="020B0604020202020204" pitchFamily="34" charset="0"/>
                <a:cs typeface="Arial" panose="020B0604020202020204" pitchFamily="34" charset="0"/>
              </a:rPr>
              <a:t>, pp.417-426.</a:t>
            </a:r>
          </a:p>
          <a:p>
            <a:r>
              <a:rPr dirty="0" sz="1200" kern="1200" lang="en-GB">
                <a:solidFill>
                  <a:schemeClr val="tx1"/>
                </a:solidFill>
                <a:effectLst/>
                <a:latin typeface="Arial" panose="020B0604020202020204" pitchFamily="34" charset="0"/>
                <a:ea typeface="+mn-ea"/>
                <a:cs typeface="Arial" panose="020B0604020202020204" pitchFamily="34" charset="0"/>
              </a:rPr>
              <a:t>Rutherford, D.G., 2021. Hotel management and operations.</a:t>
            </a:r>
            <a:endParaRPr dirty="0" lang="en-US">
              <a:effectLst/>
              <a:latin typeface="Arial" panose="020B0604020202020204" pitchFamily="34" charset="0"/>
              <a:cs typeface="Arial" panose="020B0604020202020204" pitchFamily="34" charset="0"/>
            </a:endParaRPr>
          </a:p>
          <a:p>
            <a:r>
              <a:rPr dirty="0" sz="1200" kern="1200" lang="en-GB">
                <a:solidFill>
                  <a:schemeClr val="tx1"/>
                </a:solidFill>
                <a:effectLst/>
                <a:latin typeface="Arial" panose="020B0604020202020204" pitchFamily="34" charset="0"/>
                <a:ea typeface="+mn-ea"/>
                <a:cs typeface="Arial" panose="020B0604020202020204" pitchFamily="34" charset="0"/>
              </a:rPr>
              <a:t>Pereira, L.N., 2016. An introduction to helpful forecasting methods for hotel revenue management. </a:t>
            </a:r>
            <a:r>
              <a:rPr dirty="0" i="1" lang="en-US">
                <a:effectLst/>
                <a:latin typeface="Arial" panose="020B0604020202020204" pitchFamily="34" charset="0"/>
                <a:cs typeface="Arial" panose="020B0604020202020204" pitchFamily="34" charset="0"/>
              </a:rPr>
              <a:t>International Journal of Hospitality Management</a:t>
            </a:r>
            <a:r>
              <a:rPr dirty="0" lang="en-US">
                <a:effectLst/>
                <a:latin typeface="Arial" panose="020B0604020202020204" pitchFamily="34" charset="0"/>
                <a:cs typeface="Arial" panose="020B0604020202020204" pitchFamily="34" charset="0"/>
              </a:rPr>
              <a:t>, </a:t>
            </a:r>
            <a:r>
              <a:rPr dirty="0" i="1" lang="en-US">
                <a:effectLst/>
                <a:latin typeface="Arial" panose="020B0604020202020204" pitchFamily="34" charset="0"/>
                <a:cs typeface="Arial" panose="020B0604020202020204" pitchFamily="34" charset="0"/>
              </a:rPr>
              <a:t>58</a:t>
            </a:r>
            <a:r>
              <a:rPr dirty="0" lang="en-US">
                <a:effectLst/>
                <a:latin typeface="Arial" panose="020B0604020202020204" pitchFamily="34" charset="0"/>
                <a:cs typeface="Arial" panose="020B0604020202020204" pitchFamily="34" charset="0"/>
              </a:rPr>
              <a:t>, pp.13-23.</a:t>
            </a:r>
          </a:p>
          <a:p>
            <a:r>
              <a:rPr dirty="0" sz="1200" kern="1200" lang="en-GB">
                <a:solidFill>
                  <a:schemeClr val="tx1"/>
                </a:solidFill>
                <a:effectLst/>
                <a:latin typeface="Arial" panose="020B0604020202020204" pitchFamily="34" charset="0"/>
                <a:ea typeface="+mn-ea"/>
                <a:cs typeface="Arial" panose="020B0604020202020204" pitchFamily="34" charset="0"/>
              </a:rPr>
              <a:t>Hargreaves, C.A., 2015. Analysis of hotel guest satisfaction ratings and reviews: An application in Singapore. </a:t>
            </a:r>
            <a:r>
              <a:rPr dirty="0" i="1" lang="en-US">
                <a:effectLst/>
                <a:latin typeface="Arial" panose="020B0604020202020204" pitchFamily="34" charset="0"/>
                <a:cs typeface="Arial" panose="020B0604020202020204" pitchFamily="34" charset="0"/>
              </a:rPr>
              <a:t>American Journal of Marketing Research</a:t>
            </a:r>
            <a:r>
              <a:rPr dirty="0" lang="en-US">
                <a:effectLst/>
                <a:latin typeface="Arial" panose="020B0604020202020204" pitchFamily="34" charset="0"/>
                <a:cs typeface="Arial" panose="020B0604020202020204" pitchFamily="34" charset="0"/>
              </a:rPr>
              <a:t>, </a:t>
            </a:r>
            <a:r>
              <a:rPr dirty="0" i="1" lang="en-US">
                <a:effectLst/>
                <a:latin typeface="Arial" panose="020B0604020202020204" pitchFamily="34" charset="0"/>
                <a:cs typeface="Arial" panose="020B0604020202020204" pitchFamily="34" charset="0"/>
              </a:rPr>
              <a:t>1</a:t>
            </a:r>
            <a:r>
              <a:rPr dirty="0" lang="en-US">
                <a:effectLst/>
                <a:latin typeface="Arial" panose="020B0604020202020204" pitchFamily="34" charset="0"/>
                <a:cs typeface="Arial" panose="020B0604020202020204" pitchFamily="34" charset="0"/>
              </a:rPr>
              <a:t>(4), pp.208-214.</a:t>
            </a:r>
          </a:p>
          <a:p>
            <a:r>
              <a:rPr dirty="0" sz="1200" kern="1200" lang="en-GB">
                <a:solidFill>
                  <a:schemeClr val="tx1"/>
                </a:solidFill>
                <a:effectLst/>
                <a:latin typeface="Arial" panose="020B0604020202020204" pitchFamily="34" charset="0"/>
                <a:ea typeface="+mn-ea"/>
                <a:cs typeface="Arial" panose="020B0604020202020204" pitchFamily="34" charset="0"/>
              </a:rPr>
              <a:t>Rauch, D.A., Collins, M.D., </a:t>
            </a:r>
            <a:r>
              <a:rPr dirty="0" sz="1200" kern="1200" lang="en-GB" err="1">
                <a:solidFill>
                  <a:schemeClr val="tx1"/>
                </a:solidFill>
                <a:effectLst/>
                <a:latin typeface="Arial" panose="020B0604020202020204" pitchFamily="34" charset="0"/>
                <a:ea typeface="+mn-ea"/>
                <a:cs typeface="Arial" panose="020B0604020202020204" pitchFamily="34" charset="0"/>
              </a:rPr>
              <a:t>Nale</a:t>
            </a:r>
            <a:r>
              <a:rPr dirty="0" sz="1200" kern="1200" lang="en-GB">
                <a:solidFill>
                  <a:schemeClr val="tx1"/>
                </a:solidFill>
                <a:effectLst/>
                <a:latin typeface="Arial" panose="020B0604020202020204" pitchFamily="34" charset="0"/>
                <a:ea typeface="+mn-ea"/>
                <a:cs typeface="Arial" panose="020B0604020202020204" pitchFamily="34" charset="0"/>
              </a:rPr>
              <a:t>, R.D. and Barr, P.B., 2015. Measuring service quality in mid-scale hotels. </a:t>
            </a:r>
            <a:r>
              <a:rPr dirty="0" i="1" lang="en-US">
                <a:effectLst/>
                <a:latin typeface="Arial" panose="020B0604020202020204" pitchFamily="34" charset="0"/>
                <a:cs typeface="Arial" panose="020B0604020202020204" pitchFamily="34" charset="0"/>
              </a:rPr>
              <a:t>International Journal of Contemporary Hospitality Management</a:t>
            </a:r>
            <a:r>
              <a:rPr dirty="0" lang="en-US">
                <a:effectLst/>
                <a:latin typeface="Arial" panose="020B0604020202020204" pitchFamily="34" charset="0"/>
                <a:cs typeface="Arial" panose="020B0604020202020204" pitchFamily="34" charset="0"/>
              </a:rPr>
              <a:t>.</a:t>
            </a:r>
          </a:p>
          <a:p>
            <a:r>
              <a:rPr dirty="0" sz="1200" kern="1200" lang="en-GB" err="1">
                <a:solidFill>
                  <a:schemeClr val="tx1"/>
                </a:solidFill>
                <a:effectLst/>
                <a:latin typeface="Arial" panose="020B0604020202020204" pitchFamily="34" charset="0"/>
                <a:ea typeface="+mn-ea"/>
                <a:cs typeface="Arial" panose="020B0604020202020204" pitchFamily="34" charset="0"/>
              </a:rPr>
              <a:t>Garrido</a:t>
            </a:r>
            <a:r>
              <a:rPr dirty="0" sz="1200" kern="1200" lang="en-GB">
                <a:solidFill>
                  <a:schemeClr val="tx1"/>
                </a:solidFill>
                <a:effectLst/>
                <a:latin typeface="Arial" panose="020B0604020202020204" pitchFamily="34" charset="0"/>
                <a:ea typeface="+mn-ea"/>
                <a:cs typeface="Arial" panose="020B0604020202020204" pitchFamily="34" charset="0"/>
              </a:rPr>
              <a:t>-Moreno, A. and Lockett, N., 2016. Social media use in European hotels: benefits and main challenges. </a:t>
            </a:r>
            <a:r>
              <a:rPr dirty="0" i="1" lang="en-US">
                <a:effectLst/>
                <a:latin typeface="Arial" panose="020B0604020202020204" pitchFamily="34" charset="0"/>
                <a:cs typeface="Arial" panose="020B0604020202020204" pitchFamily="34" charset="0"/>
              </a:rPr>
              <a:t>Tourism &amp; Management Studies</a:t>
            </a:r>
            <a:r>
              <a:rPr dirty="0" lang="en-US">
                <a:effectLst/>
                <a:latin typeface="Arial" panose="020B0604020202020204" pitchFamily="34" charset="0"/>
                <a:cs typeface="Arial" panose="020B0604020202020204" pitchFamily="34" charset="0"/>
              </a:rPr>
              <a:t>, </a:t>
            </a:r>
            <a:r>
              <a:rPr dirty="0" i="1" lang="en-US">
                <a:effectLst/>
                <a:latin typeface="Arial" panose="020B0604020202020204" pitchFamily="34" charset="0"/>
                <a:cs typeface="Arial" panose="020B0604020202020204" pitchFamily="34" charset="0"/>
              </a:rPr>
              <a:t>12</a:t>
            </a:r>
            <a:r>
              <a:rPr dirty="0" lang="en-US">
                <a:effectLst/>
                <a:latin typeface="Arial" panose="020B0604020202020204" pitchFamily="34" charset="0"/>
                <a:cs typeface="Arial" panose="020B0604020202020204" pitchFamily="34" charset="0"/>
              </a:rPr>
              <a:t>(1), pp.172-179.</a:t>
            </a:r>
          </a:p>
          <a:p>
            <a:endParaRPr dirty="0" lang="en-US">
              <a:latin typeface="Arial" panose="020B0604020202020204" pitchFamily="34" charset="0"/>
              <a:cs typeface="Arial" panose="020B0604020202020204" pitchFamily="34" charset="0"/>
            </a:endParaRPr>
          </a:p>
        </p:txBody>
      </p:sp>
      <p:sp>
        <p:nvSpPr>
          <p:cNvPr id="1048630" name="Slide Number Placeholder 3"/>
          <p:cNvSpPr>
            <a:spLocks noGrp="1"/>
          </p:cNvSpPr>
          <p:nvPr>
            <p:ph type="sldNum" sz="quarter" idx="10"/>
          </p:nvPr>
        </p:nvSpPr>
        <p:spPr/>
        <p:txBody>
          <a:bodyPr/>
          <a:p>
            <a:fld id="{26235195-7920-4A88-9C93-B98F4E89D749}"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30" name=""/>
        <p:cNvGrpSpPr/>
        <p:nvPr/>
      </p:nvGrpSpPr>
      <p:grpSpPr>
        <a:xfrm>
          <a:off x="0" y="0"/>
          <a:ext cx="0" cy="0"/>
          <a:chOff x="0" y="0"/>
          <a:chExt cx="0" cy="0"/>
        </a:xfrm>
      </p:grpSpPr>
      <p:sp>
        <p:nvSpPr>
          <p:cNvPr id="1048583"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dirty="0" lang="en-US"/>
          </a:p>
        </p:txBody>
      </p:sp>
      <p:sp>
        <p:nvSpPr>
          <p:cNvPr id="1048584" name="Subtitle 2"/>
          <p:cNvSpPr>
            <a:spLocks noGrp="1"/>
          </p:cNvSpPr>
          <p:nvPr>
            <p:ph type="subTitle" idx="1"/>
          </p:nvPr>
        </p:nvSpPr>
        <p:spPr>
          <a:xfrm>
            <a:off x="1154955" y="4777380"/>
            <a:ext cx="8825658" cy="861420"/>
          </a:xfrm>
        </p:spPr>
        <p:txBody>
          <a:bodyPr anchor="t"/>
          <a:lstStyle>
            <a:lvl1pPr algn="l" indent="0" marL="0">
              <a:buNone/>
              <a:defRPr cap="all">
                <a:solidFill>
                  <a:schemeClr val="bg2">
                    <a:lumMod val="40000"/>
                    <a:lumOff val="60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dirty="0" lang="en-US"/>
          </a:p>
        </p:txBody>
      </p:sp>
      <p:sp>
        <p:nvSpPr>
          <p:cNvPr id="1048585" name="Date Placeholder 3"/>
          <p:cNvSpPr>
            <a:spLocks noGrp="1"/>
          </p:cNvSpPr>
          <p:nvPr>
            <p:ph type="dt" sz="half" idx="10"/>
          </p:nvPr>
        </p:nvSpPr>
        <p:spPr/>
        <p:txBody>
          <a:bodyPr/>
          <a:p>
            <a:fld id="{58D6E465-1B4F-4BCC-AEFA-2581D0EC402F}" type="datetimeFigureOut">
              <a:rPr lang="en-US" smtClean="0"/>
              <a:t>2/7/2023</a:t>
            </a:fld>
            <a:endParaRPr lang="en-US"/>
          </a:p>
        </p:txBody>
      </p:sp>
      <p:sp>
        <p:nvSpPr>
          <p:cNvPr id="1048586" name="Footer Placeholder 4"/>
          <p:cNvSpPr>
            <a:spLocks noGrp="1"/>
          </p:cNvSpPr>
          <p:nvPr>
            <p:ph type="ftr" sz="quarter" idx="11"/>
          </p:nvPr>
        </p:nvSpPr>
        <p:spPr/>
        <p:txBody>
          <a:bodyPr/>
          <a:p>
            <a:endParaRPr lang="en-US"/>
          </a:p>
        </p:txBody>
      </p:sp>
      <p:sp>
        <p:nvSpPr>
          <p:cNvPr id="1048587" name="Slide Number Placeholder 5"/>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34" name=""/>
        <p:cNvGrpSpPr/>
        <p:nvPr/>
      </p:nvGrpSpPr>
      <p:grpSpPr>
        <a:xfrm>
          <a:off x="0" y="0"/>
          <a:ext cx="0" cy="0"/>
          <a:chOff x="0" y="0"/>
          <a:chExt cx="0" cy="0"/>
        </a:xfrm>
      </p:grpSpPr>
      <p:sp>
        <p:nvSpPr>
          <p:cNvPr id="1048593" name="Title 1"/>
          <p:cNvSpPr>
            <a:spLocks noGrp="1"/>
          </p:cNvSpPr>
          <p:nvPr>
            <p:ph type="title"/>
          </p:nvPr>
        </p:nvSpPr>
        <p:spPr/>
        <p:txBody>
          <a:bodyPr/>
          <a:p>
            <a:r>
              <a:rPr lang="en-US"/>
              <a:t>Click to edit Master title style</a:t>
            </a:r>
            <a:endParaRPr dirty="0" lang="en-US"/>
          </a:p>
        </p:txBody>
      </p:sp>
      <p:sp>
        <p:nvSpPr>
          <p:cNvPr id="1048594" name="Content Placeholder 2"/>
          <p:cNvSpPr>
            <a:spLocks noGrp="1"/>
          </p:cNvSpPr>
          <p:nvPr>
            <p:ph idx="1"/>
          </p:nvPr>
        </p:nvSpPr>
        <p:spPr/>
        <p:txBody>
          <a:bodyPr/>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95" name="Date Placeholder 3"/>
          <p:cNvSpPr>
            <a:spLocks noGrp="1"/>
          </p:cNvSpPr>
          <p:nvPr>
            <p:ph type="dt" sz="half" idx="10"/>
          </p:nvPr>
        </p:nvSpPr>
        <p:spPr/>
        <p:txBody>
          <a:bodyPr/>
          <a:p>
            <a:fld id="{58D6E465-1B4F-4BCC-AEFA-2581D0EC402F}" type="datetimeFigureOut">
              <a:rPr lang="en-US" smtClean="0"/>
              <a:t>2/7/2023</a:t>
            </a:fld>
            <a:endParaRPr lang="en-US"/>
          </a:p>
        </p:txBody>
      </p:sp>
      <p:sp>
        <p:nvSpPr>
          <p:cNvPr id="1048596" name="Footer Placeholder 4"/>
          <p:cNvSpPr>
            <a:spLocks noGrp="1"/>
          </p:cNvSpPr>
          <p:nvPr>
            <p:ph type="ftr" sz="quarter" idx="11"/>
          </p:nvPr>
        </p:nvSpPr>
        <p:spPr/>
        <p:txBody>
          <a:bodyPr/>
          <a:p>
            <a:endParaRPr lang="en-US"/>
          </a:p>
        </p:txBody>
      </p:sp>
      <p:sp>
        <p:nvSpPr>
          <p:cNvPr id="1048597" name="Slide Number Placeholder 5"/>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63" name=""/>
        <p:cNvGrpSpPr/>
        <p:nvPr/>
      </p:nvGrpSpPr>
      <p:grpSpPr>
        <a:xfrm>
          <a:off x="0" y="0"/>
          <a:ext cx="0" cy="0"/>
          <a:chOff x="0" y="0"/>
          <a:chExt cx="0" cy="0"/>
        </a:xfrm>
      </p:grpSpPr>
      <p:sp>
        <p:nvSpPr>
          <p:cNvPr id="1048658" name="Title 1"/>
          <p:cNvSpPr>
            <a:spLocks noGrp="1"/>
          </p:cNvSpPr>
          <p:nvPr>
            <p:ph type="title"/>
          </p:nvPr>
        </p:nvSpPr>
        <p:spPr>
          <a:xfrm>
            <a:off x="1154956" y="2861733"/>
            <a:ext cx="8825657" cy="1915647"/>
          </a:xfrm>
        </p:spPr>
        <p:txBody>
          <a:bodyPr anchor="b"/>
          <a:lstStyle>
            <a:lvl1pPr algn="l">
              <a:defRPr b="0" cap="none" sz="4000"/>
            </a:lvl1pPr>
          </a:lstStyle>
          <a:p>
            <a:r>
              <a:rPr lang="en-US"/>
              <a:t>Click to edit Master title style</a:t>
            </a:r>
            <a:endParaRPr dirty="0" lang="en-US"/>
          </a:p>
        </p:txBody>
      </p:sp>
      <p:sp>
        <p:nvSpPr>
          <p:cNvPr id="1048659" name="Text Placeholder 2"/>
          <p:cNvSpPr>
            <a:spLocks noGrp="1"/>
          </p:cNvSpPr>
          <p:nvPr>
            <p:ph type="body" idx="1"/>
          </p:nvPr>
        </p:nvSpPr>
        <p:spPr>
          <a:xfrm>
            <a:off x="1154955" y="4777381"/>
            <a:ext cx="8825658" cy="860400"/>
          </a:xfrm>
        </p:spPr>
        <p:txBody>
          <a:bodyPr anchor="t"/>
          <a:lstStyle>
            <a:lvl1pPr algn="l" indent="0" marL="0">
              <a:buNone/>
              <a:defRPr cap="all" sz="2000">
                <a:solidFill>
                  <a:schemeClr val="bg2">
                    <a:lumMod val="40000"/>
                    <a:lumOff val="6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1048660" name="Date Placeholder 3"/>
          <p:cNvSpPr>
            <a:spLocks noGrp="1"/>
          </p:cNvSpPr>
          <p:nvPr>
            <p:ph type="dt" sz="half" idx="10"/>
          </p:nvPr>
        </p:nvSpPr>
        <p:spPr/>
        <p:txBody>
          <a:bodyPr/>
          <a:p>
            <a:fld id="{58D6E465-1B4F-4BCC-AEFA-2581D0EC402F}" type="datetimeFigureOut">
              <a:rPr lang="en-US" smtClean="0"/>
              <a:t>2/7/2023</a:t>
            </a:fld>
            <a:endParaRPr lang="en-US"/>
          </a:p>
        </p:txBody>
      </p:sp>
      <p:sp>
        <p:nvSpPr>
          <p:cNvPr id="1048661" name="Footer Placeholder 4"/>
          <p:cNvSpPr>
            <a:spLocks noGrp="1"/>
          </p:cNvSpPr>
          <p:nvPr>
            <p:ph type="ftr" sz="quarter" idx="11"/>
          </p:nvPr>
        </p:nvSpPr>
        <p:spPr/>
        <p:txBody>
          <a:bodyPr/>
          <a:p>
            <a:endParaRPr lang="en-US"/>
          </a:p>
        </p:txBody>
      </p:sp>
      <p:sp>
        <p:nvSpPr>
          <p:cNvPr id="1048662" name="Slide Number Placeholder 5"/>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69" name=""/>
        <p:cNvGrpSpPr/>
        <p:nvPr/>
      </p:nvGrpSpPr>
      <p:grpSpPr>
        <a:xfrm>
          <a:off x="0" y="0"/>
          <a:ext cx="0" cy="0"/>
          <a:chOff x="0" y="0"/>
          <a:chExt cx="0" cy="0"/>
        </a:xfrm>
      </p:grpSpPr>
      <p:sp>
        <p:nvSpPr>
          <p:cNvPr id="1048693" name="Title 1"/>
          <p:cNvSpPr>
            <a:spLocks noGrp="1"/>
          </p:cNvSpPr>
          <p:nvPr>
            <p:ph type="title"/>
          </p:nvPr>
        </p:nvSpPr>
        <p:spPr/>
        <p:txBody>
          <a:bodyPr/>
          <a:p>
            <a:r>
              <a:rPr lang="en-US"/>
              <a:t>Click to edit Master title style</a:t>
            </a:r>
            <a:endParaRPr dirty="0" lang="en-US"/>
          </a:p>
        </p:txBody>
      </p:sp>
      <p:sp>
        <p:nvSpPr>
          <p:cNvPr id="1048694"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95"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96" name="Date Placeholder 4"/>
          <p:cNvSpPr>
            <a:spLocks noGrp="1"/>
          </p:cNvSpPr>
          <p:nvPr>
            <p:ph type="dt" sz="half" idx="10"/>
          </p:nvPr>
        </p:nvSpPr>
        <p:spPr/>
        <p:txBody>
          <a:bodyPr/>
          <a:p>
            <a:fld id="{58D6E465-1B4F-4BCC-AEFA-2581D0EC402F}" type="datetimeFigureOut">
              <a:rPr lang="en-US" smtClean="0"/>
              <a:t>2/7/2023</a:t>
            </a:fld>
            <a:endParaRPr lang="en-US"/>
          </a:p>
        </p:txBody>
      </p:sp>
      <p:sp>
        <p:nvSpPr>
          <p:cNvPr id="1048697" name="Footer Placeholder 5"/>
          <p:cNvSpPr>
            <a:spLocks noGrp="1"/>
          </p:cNvSpPr>
          <p:nvPr>
            <p:ph type="ftr" sz="quarter" idx="11"/>
          </p:nvPr>
        </p:nvSpPr>
        <p:spPr/>
        <p:txBody>
          <a:bodyPr/>
          <a:p>
            <a:endParaRPr lang="en-US"/>
          </a:p>
        </p:txBody>
      </p:sp>
      <p:sp>
        <p:nvSpPr>
          <p:cNvPr id="1048698" name="Slide Number Placeholder 6"/>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64" name=""/>
        <p:cNvGrpSpPr/>
        <p:nvPr/>
      </p:nvGrpSpPr>
      <p:grpSpPr>
        <a:xfrm>
          <a:off x="0" y="0"/>
          <a:ext cx="0" cy="0"/>
          <a:chOff x="0" y="0"/>
          <a:chExt cx="0" cy="0"/>
        </a:xfrm>
      </p:grpSpPr>
      <p:sp>
        <p:nvSpPr>
          <p:cNvPr id="1048663" name="Title 1"/>
          <p:cNvSpPr>
            <a:spLocks noGrp="1"/>
          </p:cNvSpPr>
          <p:nvPr>
            <p:ph type="title"/>
          </p:nvPr>
        </p:nvSpPr>
        <p:spPr/>
        <p:txBody>
          <a:bodyPr/>
          <a:p>
            <a:r>
              <a:rPr lang="en-US"/>
              <a:t>Click to edit Master title style</a:t>
            </a:r>
            <a:endParaRPr dirty="0" lang="en-US"/>
          </a:p>
        </p:txBody>
      </p:sp>
      <p:sp>
        <p:nvSpPr>
          <p:cNvPr id="1048664" name="Text Placeholder 2"/>
          <p:cNvSpPr>
            <a:spLocks noGrp="1"/>
          </p:cNvSpPr>
          <p:nvPr>
            <p:ph type="body" idx="1"/>
          </p:nvPr>
        </p:nvSpPr>
        <p:spPr>
          <a:xfrm>
            <a:off x="1103313" y="1905000"/>
            <a:ext cx="4396338" cy="576262"/>
          </a:xfrm>
        </p:spPr>
        <p:txBody>
          <a:bodyPr anchor="b">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665"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66" name="Text Placeholder 4"/>
          <p:cNvSpPr>
            <a:spLocks noGrp="1"/>
          </p:cNvSpPr>
          <p:nvPr>
            <p:ph type="body" sz="quarter" idx="3"/>
          </p:nvPr>
        </p:nvSpPr>
        <p:spPr>
          <a:xfrm>
            <a:off x="5654495" y="1905000"/>
            <a:ext cx="4396339" cy="576262"/>
          </a:xfrm>
        </p:spPr>
        <p:txBody>
          <a:bodyPr anchor="b">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667"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68" name="Date Placeholder 6"/>
          <p:cNvSpPr>
            <a:spLocks noGrp="1"/>
          </p:cNvSpPr>
          <p:nvPr>
            <p:ph type="dt" sz="half" idx="10"/>
          </p:nvPr>
        </p:nvSpPr>
        <p:spPr/>
        <p:txBody>
          <a:bodyPr/>
          <a:p>
            <a:fld id="{58D6E465-1B4F-4BCC-AEFA-2581D0EC402F}" type="datetimeFigureOut">
              <a:rPr lang="en-US" smtClean="0"/>
              <a:t>2/7/2023</a:t>
            </a:fld>
            <a:endParaRPr lang="en-US"/>
          </a:p>
        </p:txBody>
      </p:sp>
      <p:sp>
        <p:nvSpPr>
          <p:cNvPr id="1048669" name="Footer Placeholder 7"/>
          <p:cNvSpPr>
            <a:spLocks noGrp="1"/>
          </p:cNvSpPr>
          <p:nvPr>
            <p:ph type="ftr" sz="quarter" idx="11"/>
          </p:nvPr>
        </p:nvSpPr>
        <p:spPr/>
        <p:txBody>
          <a:bodyPr/>
          <a:p>
            <a:endParaRPr lang="en-US"/>
          </a:p>
        </p:txBody>
      </p:sp>
      <p:sp>
        <p:nvSpPr>
          <p:cNvPr id="1048670" name="Slide Number Placeholder 8"/>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59" name=""/>
        <p:cNvGrpSpPr/>
        <p:nvPr/>
      </p:nvGrpSpPr>
      <p:grpSpPr>
        <a:xfrm>
          <a:off x="0" y="0"/>
          <a:ext cx="0" cy="0"/>
          <a:chOff x="0" y="0"/>
          <a:chExt cx="0" cy="0"/>
        </a:xfrm>
      </p:grpSpPr>
      <p:sp>
        <p:nvSpPr>
          <p:cNvPr id="1048631" name="Title 1"/>
          <p:cNvSpPr>
            <a:spLocks noGrp="1"/>
          </p:cNvSpPr>
          <p:nvPr>
            <p:ph type="title"/>
          </p:nvPr>
        </p:nvSpPr>
        <p:spPr/>
        <p:txBody>
          <a:bodyPr/>
          <a:p>
            <a:r>
              <a:rPr lang="en-US"/>
              <a:t>Click to edit Master title style</a:t>
            </a:r>
            <a:endParaRPr dirty="0" lang="en-US"/>
          </a:p>
        </p:txBody>
      </p:sp>
      <p:sp>
        <p:nvSpPr>
          <p:cNvPr id="1048632" name="Date Placeholder 2"/>
          <p:cNvSpPr>
            <a:spLocks noGrp="1"/>
          </p:cNvSpPr>
          <p:nvPr>
            <p:ph type="dt" sz="half" idx="10"/>
          </p:nvPr>
        </p:nvSpPr>
        <p:spPr/>
        <p:txBody>
          <a:bodyPr/>
          <a:p>
            <a:fld id="{58D6E465-1B4F-4BCC-AEFA-2581D0EC402F}" type="datetimeFigureOut">
              <a:rPr lang="en-US" smtClean="0"/>
              <a:t>2/7/2023</a:t>
            </a:fld>
            <a:endParaRPr lang="en-US"/>
          </a:p>
        </p:txBody>
      </p:sp>
      <p:sp>
        <p:nvSpPr>
          <p:cNvPr id="1048633" name="Footer Placeholder 3"/>
          <p:cNvSpPr>
            <a:spLocks noGrp="1"/>
          </p:cNvSpPr>
          <p:nvPr>
            <p:ph type="ftr" sz="quarter" idx="11"/>
          </p:nvPr>
        </p:nvSpPr>
        <p:spPr/>
        <p:txBody>
          <a:bodyPr/>
          <a:p>
            <a:endParaRPr lang="en-US"/>
          </a:p>
        </p:txBody>
      </p:sp>
      <p:sp>
        <p:nvSpPr>
          <p:cNvPr id="1048634" name="Slide Number Placeholder 4"/>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65" name=""/>
        <p:cNvGrpSpPr/>
        <p:nvPr/>
      </p:nvGrpSpPr>
      <p:grpSpPr>
        <a:xfrm>
          <a:off x="0" y="0"/>
          <a:ext cx="0" cy="0"/>
          <a:chOff x="0" y="0"/>
          <a:chExt cx="0" cy="0"/>
        </a:xfrm>
      </p:grpSpPr>
      <p:sp>
        <p:nvSpPr>
          <p:cNvPr id="1048671" name="Date Placeholder 1"/>
          <p:cNvSpPr>
            <a:spLocks noGrp="1"/>
          </p:cNvSpPr>
          <p:nvPr>
            <p:ph type="dt" sz="half" idx="10"/>
          </p:nvPr>
        </p:nvSpPr>
        <p:spPr/>
        <p:txBody>
          <a:bodyPr/>
          <a:p>
            <a:fld id="{58D6E465-1B4F-4BCC-AEFA-2581D0EC402F}" type="datetimeFigureOut">
              <a:rPr lang="en-US" smtClean="0"/>
              <a:t>2/7/2023</a:t>
            </a:fld>
            <a:endParaRPr lang="en-US"/>
          </a:p>
        </p:txBody>
      </p:sp>
      <p:sp>
        <p:nvSpPr>
          <p:cNvPr id="1048672" name="Footer Placeholder 2"/>
          <p:cNvSpPr>
            <a:spLocks noGrp="1"/>
          </p:cNvSpPr>
          <p:nvPr>
            <p:ph type="ftr" sz="quarter" idx="11"/>
          </p:nvPr>
        </p:nvSpPr>
        <p:spPr/>
        <p:txBody>
          <a:bodyPr/>
          <a:p>
            <a:endParaRPr lang="en-US"/>
          </a:p>
        </p:txBody>
      </p:sp>
      <p:sp>
        <p:nvSpPr>
          <p:cNvPr id="1048673" name="Slide Number Placeholder 3"/>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71" name=""/>
        <p:cNvGrpSpPr/>
        <p:nvPr/>
      </p:nvGrpSpPr>
      <p:grpSpPr>
        <a:xfrm>
          <a:off x="0" y="0"/>
          <a:ext cx="0" cy="0"/>
          <a:chOff x="0" y="0"/>
          <a:chExt cx="0" cy="0"/>
        </a:xfrm>
      </p:grpSpPr>
      <p:sp>
        <p:nvSpPr>
          <p:cNvPr id="1048709" name="Title 1"/>
          <p:cNvSpPr>
            <a:spLocks noGrp="1"/>
          </p:cNvSpPr>
          <p:nvPr>
            <p:ph type="title"/>
          </p:nvPr>
        </p:nvSpPr>
        <p:spPr>
          <a:xfrm>
            <a:off x="1154953" y="1447800"/>
            <a:ext cx="3401064" cy="1447800"/>
          </a:xfrm>
        </p:spPr>
        <p:txBody>
          <a:bodyPr anchor="b"/>
          <a:lstStyle>
            <a:lvl1pPr algn="l">
              <a:defRPr b="0" sz="2400"/>
            </a:lvl1pPr>
          </a:lstStyle>
          <a:p>
            <a:r>
              <a:rPr lang="en-US"/>
              <a:t>Click to edit Master title style</a:t>
            </a:r>
            <a:endParaRPr dirty="0" lang="en-US"/>
          </a:p>
        </p:txBody>
      </p:sp>
      <p:sp>
        <p:nvSpPr>
          <p:cNvPr id="1048710"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11" name="Text Placeholder 3"/>
          <p:cNvSpPr>
            <a:spLocks noGrp="1"/>
          </p:cNvSpPr>
          <p:nvPr>
            <p:ph type="body" sz="half" idx="2"/>
          </p:nvPr>
        </p:nvSpPr>
        <p:spPr>
          <a:xfrm>
            <a:off x="1154953" y="3129280"/>
            <a:ext cx="3401063" cy="2895599"/>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712" name="Date Placeholder 4"/>
          <p:cNvSpPr>
            <a:spLocks noGrp="1"/>
          </p:cNvSpPr>
          <p:nvPr>
            <p:ph type="dt" sz="half" idx="10"/>
          </p:nvPr>
        </p:nvSpPr>
        <p:spPr/>
        <p:txBody>
          <a:bodyPr/>
          <a:p>
            <a:fld id="{58D6E465-1B4F-4BCC-AEFA-2581D0EC402F}" type="datetimeFigureOut">
              <a:rPr lang="en-US" smtClean="0"/>
              <a:t>2/7/2023</a:t>
            </a:fld>
            <a:endParaRPr lang="en-US"/>
          </a:p>
        </p:txBody>
      </p:sp>
      <p:sp>
        <p:nvSpPr>
          <p:cNvPr id="1048713" name="Footer Placeholder 5"/>
          <p:cNvSpPr>
            <a:spLocks noGrp="1"/>
          </p:cNvSpPr>
          <p:nvPr>
            <p:ph type="ftr" sz="quarter" idx="11"/>
          </p:nvPr>
        </p:nvSpPr>
        <p:spPr/>
        <p:txBody>
          <a:bodyPr/>
          <a:p>
            <a:endParaRPr lang="en-US"/>
          </a:p>
        </p:txBody>
      </p:sp>
      <p:sp>
        <p:nvSpPr>
          <p:cNvPr id="1048714" name="Slide Number Placeholder 6"/>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39" name=""/>
        <p:cNvGrpSpPr/>
        <p:nvPr/>
      </p:nvGrpSpPr>
      <p:grpSpPr>
        <a:xfrm>
          <a:off x="0" y="0"/>
          <a:ext cx="0" cy="0"/>
          <a:chOff x="0" y="0"/>
          <a:chExt cx="0" cy="0"/>
        </a:xfrm>
      </p:grpSpPr>
      <p:sp>
        <p:nvSpPr>
          <p:cNvPr id="1048601" name="Title 1"/>
          <p:cNvSpPr>
            <a:spLocks noGrp="1"/>
          </p:cNvSpPr>
          <p:nvPr>
            <p:ph type="title"/>
          </p:nvPr>
        </p:nvSpPr>
        <p:spPr>
          <a:xfrm>
            <a:off x="1153907" y="1854192"/>
            <a:ext cx="5092906" cy="1574808"/>
          </a:xfrm>
        </p:spPr>
        <p:txBody>
          <a:bodyPr anchor="b">
            <a:normAutofit/>
          </a:bodyPr>
          <a:lstStyle>
            <a:lvl1pPr algn="l">
              <a:defRPr b="0" sz="3600"/>
            </a:lvl1pPr>
          </a:lstStyle>
          <a:p>
            <a:r>
              <a:rPr lang="en-US"/>
              <a:t>Click to edit Master title style</a:t>
            </a:r>
            <a:endParaRPr dirty="0" lang="en-US"/>
          </a:p>
        </p:txBody>
      </p:sp>
      <p:sp>
        <p:nvSpPr>
          <p:cNvPr id="1048602" name="Picture Placeholder 2"/>
          <p:cNvSpPr>
            <a:spLocks noChangeAspect="1" noGrp="1"/>
          </p:cNvSpPr>
          <p:nvPr>
            <p:ph type="pic" idx="1"/>
          </p:nvPr>
        </p:nvSpPr>
        <p:spPr>
          <a:xfrm>
            <a:off x="6949546" y="1143000"/>
            <a:ext cx="3200400" cy="4572000"/>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603" name="Text Placeholder 3"/>
          <p:cNvSpPr>
            <a:spLocks noGrp="1"/>
          </p:cNvSpPr>
          <p:nvPr>
            <p:ph type="body" sz="half" idx="2"/>
          </p:nvPr>
        </p:nvSpPr>
        <p:spPr>
          <a:xfrm>
            <a:off x="1154954" y="3657600"/>
            <a:ext cx="5084979" cy="1371600"/>
          </a:xfrm>
        </p:spPr>
        <p:txBody>
          <a:bodyPr>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604" name="Date Placeholder 4"/>
          <p:cNvSpPr>
            <a:spLocks noGrp="1"/>
          </p:cNvSpPr>
          <p:nvPr>
            <p:ph type="dt" sz="half" idx="10"/>
          </p:nvPr>
        </p:nvSpPr>
        <p:spPr/>
        <p:txBody>
          <a:bodyPr/>
          <a:p>
            <a:fld id="{58D6E465-1B4F-4BCC-AEFA-2581D0EC402F}" type="datetimeFigureOut">
              <a:rPr lang="en-US" smtClean="0"/>
              <a:t>2/7/2023</a:t>
            </a:fld>
            <a:endParaRPr lang="en-US"/>
          </a:p>
        </p:txBody>
      </p:sp>
      <p:sp>
        <p:nvSpPr>
          <p:cNvPr id="1048605" name="Footer Placeholder 5"/>
          <p:cNvSpPr>
            <a:spLocks noGrp="1"/>
          </p:cNvSpPr>
          <p:nvPr>
            <p:ph type="ftr" sz="quarter" idx="11"/>
          </p:nvPr>
        </p:nvSpPr>
        <p:spPr/>
        <p:txBody>
          <a:bodyPr/>
          <a:p>
            <a:endParaRPr lang="en-US"/>
          </a:p>
        </p:txBody>
      </p:sp>
      <p:sp>
        <p:nvSpPr>
          <p:cNvPr id="1048606" name="Slide Number Placeholder 6"/>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68" name=""/>
        <p:cNvGrpSpPr/>
        <p:nvPr/>
      </p:nvGrpSpPr>
      <p:grpSpPr>
        <a:xfrm>
          <a:off x="0" y="0"/>
          <a:ext cx="0" cy="0"/>
          <a:chOff x="0" y="0"/>
          <a:chExt cx="0" cy="0"/>
        </a:xfrm>
      </p:grpSpPr>
      <p:sp>
        <p:nvSpPr>
          <p:cNvPr id="1048687" name="Title 1"/>
          <p:cNvSpPr>
            <a:spLocks noGrp="1"/>
          </p:cNvSpPr>
          <p:nvPr>
            <p:ph type="title"/>
          </p:nvPr>
        </p:nvSpPr>
        <p:spPr>
          <a:xfrm>
            <a:off x="1154956" y="4800587"/>
            <a:ext cx="8825657" cy="566738"/>
          </a:xfrm>
        </p:spPr>
        <p:txBody>
          <a:bodyPr anchor="b">
            <a:normAutofit/>
          </a:bodyPr>
          <a:lstStyle>
            <a:lvl1pPr algn="l">
              <a:defRPr b="0" sz="2400"/>
            </a:lvl1pPr>
          </a:lstStyle>
          <a:p>
            <a:r>
              <a:rPr lang="en-US"/>
              <a:t>Click to edit Master title style</a:t>
            </a:r>
            <a:endParaRPr dirty="0" lang="en-US"/>
          </a:p>
        </p:txBody>
      </p:sp>
      <p:sp>
        <p:nvSpPr>
          <p:cNvPr id="1048688" name="Picture Placeholder 2"/>
          <p:cNvSpPr>
            <a:spLocks noChangeAspect="1" noGrp="1"/>
          </p:cNvSpPr>
          <p:nvPr>
            <p:ph type="pic" idx="1"/>
          </p:nvPr>
        </p:nvSpPr>
        <p:spPr>
          <a:xfrm>
            <a:off x="1154955" y="685800"/>
            <a:ext cx="8825658" cy="3640666"/>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689" name="Text Placeholder 3"/>
          <p:cNvSpPr>
            <a:spLocks noGrp="1"/>
          </p:cNvSpPr>
          <p:nvPr>
            <p:ph type="body" sz="half" idx="2"/>
          </p:nvPr>
        </p:nvSpPr>
        <p:spPr>
          <a:xfrm>
            <a:off x="1154956" y="5367325"/>
            <a:ext cx="8825656" cy="493712"/>
          </a:xfrm>
        </p:spPr>
        <p:txBody>
          <a:bodyPr>
            <a:normAutofit/>
          </a:bodyPr>
          <a:lstStyle>
            <a:lvl1pPr indent="0" marL="0">
              <a:buNone/>
              <a:defRPr sz="12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690" name="Date Placeholder 4"/>
          <p:cNvSpPr>
            <a:spLocks noGrp="1"/>
          </p:cNvSpPr>
          <p:nvPr>
            <p:ph type="dt" sz="half" idx="10"/>
          </p:nvPr>
        </p:nvSpPr>
        <p:spPr/>
        <p:txBody>
          <a:bodyPr/>
          <a:p>
            <a:fld id="{58D6E465-1B4F-4BCC-AEFA-2581D0EC402F}" type="datetimeFigureOut">
              <a:rPr lang="en-US" smtClean="0"/>
              <a:t>2/7/2023</a:t>
            </a:fld>
            <a:endParaRPr lang="en-US"/>
          </a:p>
        </p:txBody>
      </p:sp>
      <p:sp>
        <p:nvSpPr>
          <p:cNvPr id="1048691" name="Footer Placeholder 5"/>
          <p:cNvSpPr>
            <a:spLocks noGrp="1"/>
          </p:cNvSpPr>
          <p:nvPr>
            <p:ph type="ftr" sz="quarter" idx="11"/>
          </p:nvPr>
        </p:nvSpPr>
        <p:spPr/>
        <p:txBody>
          <a:bodyPr/>
          <a:p>
            <a:endParaRPr lang="en-US"/>
          </a:p>
        </p:txBody>
      </p:sp>
      <p:sp>
        <p:nvSpPr>
          <p:cNvPr id="1048692" name="Slide Number Placeholder 6"/>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61" name=""/>
        <p:cNvGrpSpPr/>
        <p:nvPr/>
      </p:nvGrpSpPr>
      <p:grpSpPr>
        <a:xfrm>
          <a:off x="0" y="0"/>
          <a:ext cx="0" cy="0"/>
          <a:chOff x="0" y="0"/>
          <a:chExt cx="0" cy="0"/>
        </a:xfrm>
      </p:grpSpPr>
      <p:sp>
        <p:nvSpPr>
          <p:cNvPr id="1048640"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dirty="0" lang="en-US"/>
          </a:p>
        </p:txBody>
      </p:sp>
      <p:sp>
        <p:nvSpPr>
          <p:cNvPr id="1048641" name="Text Placeholder 3"/>
          <p:cNvSpPr>
            <a:spLocks noGrp="1"/>
          </p:cNvSpPr>
          <p:nvPr>
            <p:ph type="body" sz="half" idx="2"/>
          </p:nvPr>
        </p:nvSpPr>
        <p:spPr>
          <a:xfrm>
            <a:off x="1154954" y="3657600"/>
            <a:ext cx="8825659" cy="2362200"/>
          </a:xfrm>
        </p:spPr>
        <p:txBody>
          <a:bodyPr anchor="ctr">
            <a:normAutofit/>
          </a:bodyPr>
          <a:lstStyle>
            <a:lvl1pPr indent="0" marL="0">
              <a:buNone/>
              <a:defRPr sz="18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642" name="Date Placeholder 3"/>
          <p:cNvSpPr>
            <a:spLocks noGrp="1"/>
          </p:cNvSpPr>
          <p:nvPr>
            <p:ph type="dt" sz="half" idx="10"/>
          </p:nvPr>
        </p:nvSpPr>
        <p:spPr/>
        <p:txBody>
          <a:bodyPr/>
          <a:p>
            <a:fld id="{58D6E465-1B4F-4BCC-AEFA-2581D0EC402F}" type="datetimeFigureOut">
              <a:rPr lang="en-US" smtClean="0"/>
              <a:t>2/7/2023</a:t>
            </a:fld>
            <a:endParaRPr lang="en-US"/>
          </a:p>
        </p:txBody>
      </p:sp>
      <p:sp>
        <p:nvSpPr>
          <p:cNvPr id="1048643" name="Footer Placeholder 4"/>
          <p:cNvSpPr>
            <a:spLocks noGrp="1"/>
          </p:cNvSpPr>
          <p:nvPr>
            <p:ph type="ftr" sz="quarter" idx="11"/>
          </p:nvPr>
        </p:nvSpPr>
        <p:spPr/>
        <p:txBody>
          <a:bodyPr/>
          <a:p>
            <a:endParaRPr lang="en-US"/>
          </a:p>
        </p:txBody>
      </p:sp>
      <p:sp>
        <p:nvSpPr>
          <p:cNvPr id="1048644" name="Slide Number Placeholder 5"/>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67" name=""/>
        <p:cNvGrpSpPr/>
        <p:nvPr/>
      </p:nvGrpSpPr>
      <p:grpSpPr>
        <a:xfrm>
          <a:off x="0" y="0"/>
          <a:ext cx="0" cy="0"/>
          <a:chOff x="0" y="0"/>
          <a:chExt cx="0" cy="0"/>
        </a:xfrm>
      </p:grpSpPr>
      <p:sp>
        <p:nvSpPr>
          <p:cNvPr id="1048679"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dirty="0" lang="en-US"/>
          </a:p>
        </p:txBody>
      </p:sp>
      <p:sp>
        <p:nvSpPr>
          <p:cNvPr id="1048680" name="Text Placeholder 3"/>
          <p:cNvSpPr>
            <a:spLocks noGrp="1"/>
          </p:cNvSpPr>
          <p:nvPr>
            <p:ph type="body" sz="half" idx="14"/>
          </p:nvPr>
        </p:nvSpPr>
        <p:spPr>
          <a:xfrm>
            <a:off x="1930400" y="3771174"/>
            <a:ext cx="7279649" cy="342174"/>
          </a:xfrm>
        </p:spPr>
        <p:txBody>
          <a:bodyPr anchor="t" bIns="45720" lIns="91440" rIns="91440" rtlCol="0" tIns="45720" vert="horz">
            <a:normAutofit/>
          </a:bodyPr>
          <a:lstStyle>
            <a:lvl1pPr indent="0" marL="0">
              <a:buNone/>
              <a:defRPr b="0" cap="small" dirty="0" sz="1400" i="0" kern="1200" lang="en-US">
                <a:solidFill>
                  <a:schemeClr val="bg2">
                    <a:lumMod val="40000"/>
                    <a:lumOff val="60000"/>
                  </a:schemeClr>
                </a:solidFill>
                <a:latin typeface="+mj-lt"/>
                <a:ea typeface="+mj-ea"/>
                <a:cs typeface="+mj-cs"/>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indent="0" lvl="0" marL="0">
              <a:buNone/>
            </a:pPr>
            <a:r>
              <a:rPr lang="en-US"/>
              <a:t>Edit Master text styles</a:t>
            </a:r>
          </a:p>
        </p:txBody>
      </p:sp>
      <p:sp>
        <p:nvSpPr>
          <p:cNvPr id="1048681" name="Text Placeholder 3"/>
          <p:cNvSpPr>
            <a:spLocks noGrp="1"/>
          </p:cNvSpPr>
          <p:nvPr>
            <p:ph type="body" sz="half" idx="2"/>
          </p:nvPr>
        </p:nvSpPr>
        <p:spPr>
          <a:xfrm>
            <a:off x="1154954" y="4350657"/>
            <a:ext cx="8825659" cy="1676400"/>
          </a:xfrm>
        </p:spPr>
        <p:txBody>
          <a:bodyPr anchor="ctr">
            <a:normAutofit/>
          </a:bodyPr>
          <a:lstStyle>
            <a:lvl1pPr indent="0" marL="0">
              <a:buNone/>
              <a:defRPr sz="18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682" name="Date Placeholder 3"/>
          <p:cNvSpPr>
            <a:spLocks noGrp="1"/>
          </p:cNvSpPr>
          <p:nvPr>
            <p:ph type="dt" sz="half" idx="10"/>
          </p:nvPr>
        </p:nvSpPr>
        <p:spPr/>
        <p:txBody>
          <a:bodyPr/>
          <a:p>
            <a:fld id="{58D6E465-1B4F-4BCC-AEFA-2581D0EC402F}" type="datetimeFigureOut">
              <a:rPr lang="en-US" smtClean="0"/>
              <a:t>2/7/2023</a:t>
            </a:fld>
            <a:endParaRPr lang="en-US"/>
          </a:p>
        </p:txBody>
      </p:sp>
      <p:sp>
        <p:nvSpPr>
          <p:cNvPr id="1048683" name="Footer Placeholder 4"/>
          <p:cNvSpPr>
            <a:spLocks noGrp="1"/>
          </p:cNvSpPr>
          <p:nvPr>
            <p:ph type="ftr" sz="quarter" idx="11"/>
          </p:nvPr>
        </p:nvSpPr>
        <p:spPr/>
        <p:txBody>
          <a:bodyPr/>
          <a:p>
            <a:endParaRPr lang="en-US"/>
          </a:p>
        </p:txBody>
      </p:sp>
      <p:sp>
        <p:nvSpPr>
          <p:cNvPr id="1048684" name="Slide Number Placeholder 5"/>
          <p:cNvSpPr>
            <a:spLocks noGrp="1"/>
          </p:cNvSpPr>
          <p:nvPr>
            <p:ph type="sldNum" sz="quarter" idx="12"/>
          </p:nvPr>
        </p:nvSpPr>
        <p:spPr/>
        <p:txBody>
          <a:bodyPr/>
          <a:p>
            <a:fld id="{A531EAD0-D5A9-497C-8DC3-70ED5706C01D}" type="slidenum">
              <a:rPr lang="en-US" smtClean="0"/>
              <a:t>‹#›</a:t>
            </a:fld>
            <a:endParaRPr lang="en-US"/>
          </a:p>
        </p:txBody>
      </p:sp>
      <p:sp>
        <p:nvSpPr>
          <p:cNvPr id="1048685" name="TextBox 11"/>
          <p:cNvSpPr txBox="1"/>
          <p:nvPr/>
        </p:nvSpPr>
        <p:spPr>
          <a:xfrm>
            <a:off x="898295" y="971253"/>
            <a:ext cx="801912" cy="1969770"/>
          </a:xfrm>
          <a:prstGeom prst="rect"/>
          <a:noFill/>
        </p:spPr>
        <p:txBody>
          <a:bodyPr rtlCol="0" wrap="square">
            <a:spAutoFit/>
          </a:bodyPr>
          <a:lstStyle>
            <a:defPPr>
              <a:defRPr lang="en-US"/>
            </a:defPPr>
            <a:lvl1pPr algn="r">
              <a:defRPr b="0" sz="12200" i="0">
                <a:solidFill>
                  <a:schemeClr val="bg2">
                    <a:lumMod val="40000"/>
                    <a:lumOff val="60000"/>
                  </a:schemeClr>
                </a:solidFill>
                <a:latin typeface="Arial"/>
                <a:ea typeface="+mj-ea"/>
                <a:cs typeface="+mj-cs"/>
              </a:defRPr>
            </a:lvl1pPr>
          </a:lstStyle>
          <a:p>
            <a:pPr lvl="0"/>
            <a:r>
              <a:rPr dirty="0" lang="en-US"/>
              <a:t>“</a:t>
            </a:r>
          </a:p>
        </p:txBody>
      </p:sp>
      <p:sp>
        <p:nvSpPr>
          <p:cNvPr id="1048686" name="TextBox 14"/>
          <p:cNvSpPr txBox="1"/>
          <p:nvPr/>
        </p:nvSpPr>
        <p:spPr>
          <a:xfrm>
            <a:off x="9330490" y="2613787"/>
            <a:ext cx="801912" cy="1969770"/>
          </a:xfrm>
          <a:prstGeom prst="rect"/>
          <a:noFill/>
        </p:spPr>
        <p:txBody>
          <a:bodyPr rtlCol="0" wrap="square">
            <a:spAutoFit/>
          </a:bodyPr>
          <a:lstStyle>
            <a:defPPr>
              <a:defRPr lang="en-US"/>
            </a:defPPr>
            <a:lvl1pPr algn="r">
              <a:defRPr b="0" sz="12200" i="0">
                <a:solidFill>
                  <a:schemeClr val="bg2">
                    <a:lumMod val="40000"/>
                    <a:lumOff val="60000"/>
                  </a:schemeClr>
                </a:solidFill>
                <a:latin typeface="Arial"/>
                <a:ea typeface="+mj-ea"/>
                <a:cs typeface="+mj-cs"/>
              </a:defRPr>
            </a:lvl1pPr>
          </a:lstStyle>
          <a:p>
            <a:pPr lvl="0"/>
            <a:r>
              <a:rPr dirty="0" lang="en-US"/>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60" name=""/>
        <p:cNvGrpSpPr/>
        <p:nvPr/>
      </p:nvGrpSpPr>
      <p:grpSpPr>
        <a:xfrm>
          <a:off x="0" y="0"/>
          <a:ext cx="0" cy="0"/>
          <a:chOff x="0" y="0"/>
          <a:chExt cx="0" cy="0"/>
        </a:xfrm>
      </p:grpSpPr>
      <p:sp>
        <p:nvSpPr>
          <p:cNvPr id="1048635" name="Title 1"/>
          <p:cNvSpPr>
            <a:spLocks noGrp="1"/>
          </p:cNvSpPr>
          <p:nvPr>
            <p:ph type="title"/>
          </p:nvPr>
        </p:nvSpPr>
        <p:spPr>
          <a:xfrm>
            <a:off x="1154954" y="3124201"/>
            <a:ext cx="8825660" cy="1653180"/>
          </a:xfrm>
        </p:spPr>
        <p:txBody>
          <a:bodyPr anchor="b"/>
          <a:lstStyle>
            <a:lvl1pPr algn="l">
              <a:defRPr b="0" cap="none" sz="4000"/>
            </a:lvl1pPr>
          </a:lstStyle>
          <a:p>
            <a:r>
              <a:rPr lang="en-US"/>
              <a:t>Click to edit Master title style</a:t>
            </a:r>
            <a:endParaRPr dirty="0" lang="en-US"/>
          </a:p>
        </p:txBody>
      </p:sp>
      <p:sp>
        <p:nvSpPr>
          <p:cNvPr id="1048636" name="Text Placeholder 2"/>
          <p:cNvSpPr>
            <a:spLocks noGrp="1"/>
          </p:cNvSpPr>
          <p:nvPr>
            <p:ph type="body" idx="1"/>
          </p:nvPr>
        </p:nvSpPr>
        <p:spPr>
          <a:xfrm>
            <a:off x="1154954" y="4777381"/>
            <a:ext cx="8825659" cy="860400"/>
          </a:xfrm>
        </p:spPr>
        <p:txBody>
          <a:bodyPr anchor="t"/>
          <a:lstStyle>
            <a:lvl1pPr algn="l" indent="0" marL="0">
              <a:buNone/>
              <a:defRPr cap="none" sz="2000">
                <a:solidFill>
                  <a:schemeClr val="bg2">
                    <a:lumMod val="40000"/>
                    <a:lumOff val="6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1048637" name="Date Placeholder 3"/>
          <p:cNvSpPr>
            <a:spLocks noGrp="1"/>
          </p:cNvSpPr>
          <p:nvPr>
            <p:ph type="dt" sz="half" idx="10"/>
          </p:nvPr>
        </p:nvSpPr>
        <p:spPr/>
        <p:txBody>
          <a:bodyPr/>
          <a:p>
            <a:fld id="{58D6E465-1B4F-4BCC-AEFA-2581D0EC402F}" type="datetimeFigureOut">
              <a:rPr lang="en-US" smtClean="0"/>
              <a:t>2/7/2023</a:t>
            </a:fld>
            <a:endParaRPr lang="en-US"/>
          </a:p>
        </p:txBody>
      </p:sp>
      <p:sp>
        <p:nvSpPr>
          <p:cNvPr id="1048638" name="Footer Placeholder 4"/>
          <p:cNvSpPr>
            <a:spLocks noGrp="1"/>
          </p:cNvSpPr>
          <p:nvPr>
            <p:ph type="ftr" sz="quarter" idx="11"/>
          </p:nvPr>
        </p:nvSpPr>
        <p:spPr/>
        <p:txBody>
          <a:bodyPr/>
          <a:p>
            <a:endParaRPr lang="en-US"/>
          </a:p>
        </p:txBody>
      </p:sp>
      <p:sp>
        <p:nvSpPr>
          <p:cNvPr id="1048639" name="Slide Number Placeholder 5"/>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70" name=""/>
        <p:cNvGrpSpPr/>
        <p:nvPr/>
      </p:nvGrpSpPr>
      <p:grpSpPr>
        <a:xfrm>
          <a:off x="0" y="0"/>
          <a:ext cx="0" cy="0"/>
          <a:chOff x="0" y="0"/>
          <a:chExt cx="0" cy="0"/>
        </a:xfrm>
      </p:grpSpPr>
      <p:sp>
        <p:nvSpPr>
          <p:cNvPr id="1048699" name="Title 1"/>
          <p:cNvSpPr>
            <a:spLocks noGrp="1"/>
          </p:cNvSpPr>
          <p:nvPr>
            <p:ph type="title"/>
          </p:nvPr>
        </p:nvSpPr>
        <p:spPr/>
        <p:txBody>
          <a:bodyPr/>
          <a:lstStyle>
            <a:lvl1pPr>
              <a:defRPr sz="4200"/>
            </a:lvl1pPr>
          </a:lstStyle>
          <a:p>
            <a:r>
              <a:rPr lang="en-US"/>
              <a:t>Click to edit Master title style</a:t>
            </a:r>
            <a:endParaRPr dirty="0" lang="en-US"/>
          </a:p>
        </p:txBody>
      </p:sp>
      <p:sp>
        <p:nvSpPr>
          <p:cNvPr id="1048700" name="Text Placeholder 2"/>
          <p:cNvSpPr>
            <a:spLocks noGrp="1"/>
          </p:cNvSpPr>
          <p:nvPr>
            <p:ph type="body" idx="1"/>
          </p:nvPr>
        </p:nvSpPr>
        <p:spPr>
          <a:xfrm>
            <a:off x="632947" y="1981200"/>
            <a:ext cx="2946866" cy="576262"/>
          </a:xfrm>
        </p:spPr>
        <p:txBody>
          <a:bodyPr anchor="b">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701" name="Text Placeholder 3"/>
          <p:cNvSpPr>
            <a:spLocks noGrp="1"/>
          </p:cNvSpPr>
          <p:nvPr>
            <p:ph type="body" sz="half" idx="15"/>
          </p:nvPr>
        </p:nvSpPr>
        <p:spPr>
          <a:xfrm>
            <a:off x="652463" y="2667000"/>
            <a:ext cx="2927350" cy="3589338"/>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702" name="Text Placeholder 4"/>
          <p:cNvSpPr>
            <a:spLocks noGrp="1"/>
          </p:cNvSpPr>
          <p:nvPr>
            <p:ph type="body" sz="quarter" idx="3"/>
          </p:nvPr>
        </p:nvSpPr>
        <p:spPr>
          <a:xfrm>
            <a:off x="3883659" y="1981200"/>
            <a:ext cx="2936241" cy="576262"/>
          </a:xfrm>
        </p:spPr>
        <p:txBody>
          <a:bodyPr anchor="b">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703" name="Text Placeholder 3"/>
          <p:cNvSpPr>
            <a:spLocks noGrp="1"/>
          </p:cNvSpPr>
          <p:nvPr>
            <p:ph type="body" sz="half" idx="16"/>
          </p:nvPr>
        </p:nvSpPr>
        <p:spPr>
          <a:xfrm>
            <a:off x="3873106" y="2667000"/>
            <a:ext cx="2946794" cy="3589338"/>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704" name="Text Placeholder 4"/>
          <p:cNvSpPr>
            <a:spLocks noGrp="1"/>
          </p:cNvSpPr>
          <p:nvPr>
            <p:ph type="body" sz="quarter" idx="13"/>
          </p:nvPr>
        </p:nvSpPr>
        <p:spPr>
          <a:xfrm>
            <a:off x="7124700" y="1981200"/>
            <a:ext cx="2932113" cy="576262"/>
          </a:xfrm>
        </p:spPr>
        <p:txBody>
          <a:bodyPr anchor="b">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705" name="Text Placeholder 3"/>
          <p:cNvSpPr>
            <a:spLocks noGrp="1"/>
          </p:cNvSpPr>
          <p:nvPr>
            <p:ph type="body" sz="half" idx="17"/>
          </p:nvPr>
        </p:nvSpPr>
        <p:spPr>
          <a:xfrm>
            <a:off x="7124700" y="2667000"/>
            <a:ext cx="2932113" cy="3589338"/>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cxnSp>
        <p:nvCxnSpPr>
          <p:cNvPr id="3145730" name="Straight Connector 16"/>
          <p:cNvCxnSpPr>
            <a:cxnSpLocks/>
          </p:cNvCxnSpPr>
          <p:nvPr/>
        </p:nvCxnSpPr>
        <p:spPr>
          <a:xfrm>
            <a:off x="3726142" y="2133600"/>
            <a:ext cx="0" cy="3962400"/>
          </a:xfrm>
          <a:prstGeom prst="line"/>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3145731" name="Straight Connector 17"/>
          <p:cNvCxnSpPr>
            <a:cxnSpLocks/>
          </p:cNvCxnSpPr>
          <p:nvPr/>
        </p:nvCxnSpPr>
        <p:spPr>
          <a:xfrm>
            <a:off x="6962227" y="2133600"/>
            <a:ext cx="0" cy="3966882"/>
          </a:xfrm>
          <a:prstGeom prst="line"/>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048706" name="Date Placeholder 3"/>
          <p:cNvSpPr>
            <a:spLocks noGrp="1"/>
          </p:cNvSpPr>
          <p:nvPr>
            <p:ph type="dt" sz="half" idx="10"/>
          </p:nvPr>
        </p:nvSpPr>
        <p:spPr/>
        <p:txBody>
          <a:bodyPr/>
          <a:p>
            <a:fld id="{58D6E465-1B4F-4BCC-AEFA-2581D0EC402F}" type="datetimeFigureOut">
              <a:rPr lang="en-US" smtClean="0"/>
              <a:t>2/7/2023</a:t>
            </a:fld>
            <a:endParaRPr lang="en-US"/>
          </a:p>
        </p:txBody>
      </p:sp>
      <p:sp>
        <p:nvSpPr>
          <p:cNvPr id="1048707" name="Footer Placeholder 4"/>
          <p:cNvSpPr>
            <a:spLocks noGrp="1"/>
          </p:cNvSpPr>
          <p:nvPr>
            <p:ph type="ftr" sz="quarter" idx="11"/>
          </p:nvPr>
        </p:nvSpPr>
        <p:spPr/>
        <p:txBody>
          <a:bodyPr/>
          <a:p>
            <a:endParaRPr lang="en-US"/>
          </a:p>
        </p:txBody>
      </p:sp>
      <p:sp>
        <p:nvSpPr>
          <p:cNvPr id="1048708" name="Slide Number Placeholder 5"/>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62" name=""/>
        <p:cNvGrpSpPr/>
        <p:nvPr/>
      </p:nvGrpSpPr>
      <p:grpSpPr>
        <a:xfrm>
          <a:off x="0" y="0"/>
          <a:ext cx="0" cy="0"/>
          <a:chOff x="0" y="0"/>
          <a:chExt cx="0" cy="0"/>
        </a:xfrm>
      </p:grpSpPr>
      <p:sp>
        <p:nvSpPr>
          <p:cNvPr id="1048645" name="Title 1"/>
          <p:cNvSpPr>
            <a:spLocks noGrp="1"/>
          </p:cNvSpPr>
          <p:nvPr>
            <p:ph type="title"/>
          </p:nvPr>
        </p:nvSpPr>
        <p:spPr/>
        <p:txBody>
          <a:bodyPr/>
          <a:lstStyle>
            <a:lvl1pPr>
              <a:defRPr sz="4200"/>
            </a:lvl1pPr>
          </a:lstStyle>
          <a:p>
            <a:r>
              <a:rPr lang="en-US"/>
              <a:t>Click to edit Master title style</a:t>
            </a:r>
            <a:endParaRPr dirty="0" lang="en-US"/>
          </a:p>
        </p:txBody>
      </p:sp>
      <p:sp>
        <p:nvSpPr>
          <p:cNvPr id="1048646" name="Text Placeholder 2"/>
          <p:cNvSpPr>
            <a:spLocks noGrp="1"/>
          </p:cNvSpPr>
          <p:nvPr>
            <p:ph type="body" idx="1"/>
          </p:nvPr>
        </p:nvSpPr>
        <p:spPr>
          <a:xfrm>
            <a:off x="652463" y="4250949"/>
            <a:ext cx="2940050" cy="576262"/>
          </a:xfrm>
        </p:spPr>
        <p:txBody>
          <a:bodyPr anchor="b">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647" name="Picture Placeholder 2"/>
          <p:cNvSpPr>
            <a:spLocks noChangeAspect="1" noGrp="1"/>
          </p:cNvSpPr>
          <p:nvPr>
            <p:ph type="pic" idx="15"/>
          </p:nvPr>
        </p:nvSpPr>
        <p:spPr>
          <a:xfrm>
            <a:off x="652463" y="2209800"/>
            <a:ext cx="2940050" cy="1524000"/>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648" name="Text Placeholder 3"/>
          <p:cNvSpPr>
            <a:spLocks noGrp="1"/>
          </p:cNvSpPr>
          <p:nvPr>
            <p:ph type="body" sz="half" idx="18"/>
          </p:nvPr>
        </p:nvSpPr>
        <p:spPr>
          <a:xfrm>
            <a:off x="652463" y="4827211"/>
            <a:ext cx="2940050" cy="659189"/>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649" name="Text Placeholder 4"/>
          <p:cNvSpPr>
            <a:spLocks noGrp="1"/>
          </p:cNvSpPr>
          <p:nvPr>
            <p:ph type="body" sz="quarter" idx="3"/>
          </p:nvPr>
        </p:nvSpPr>
        <p:spPr>
          <a:xfrm>
            <a:off x="3889375" y="4250949"/>
            <a:ext cx="2930525" cy="576262"/>
          </a:xfrm>
        </p:spPr>
        <p:txBody>
          <a:bodyPr anchor="b">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650" name="Picture Placeholder 2"/>
          <p:cNvSpPr>
            <a:spLocks noChangeAspect="1" noGrp="1"/>
          </p:cNvSpPr>
          <p:nvPr>
            <p:ph type="pic" idx="21"/>
          </p:nvPr>
        </p:nvSpPr>
        <p:spPr>
          <a:xfrm>
            <a:off x="3889374" y="2209800"/>
            <a:ext cx="2930525" cy="1524000"/>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651" name="Text Placeholder 3"/>
          <p:cNvSpPr>
            <a:spLocks noGrp="1"/>
          </p:cNvSpPr>
          <p:nvPr>
            <p:ph type="body" sz="half" idx="19"/>
          </p:nvPr>
        </p:nvSpPr>
        <p:spPr>
          <a:xfrm>
            <a:off x="3888022" y="4827210"/>
            <a:ext cx="2934406" cy="659189"/>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652" name="Text Placeholder 4"/>
          <p:cNvSpPr>
            <a:spLocks noGrp="1"/>
          </p:cNvSpPr>
          <p:nvPr>
            <p:ph type="body" sz="quarter" idx="13"/>
          </p:nvPr>
        </p:nvSpPr>
        <p:spPr>
          <a:xfrm>
            <a:off x="7124700" y="4250949"/>
            <a:ext cx="2932113" cy="576262"/>
          </a:xfrm>
        </p:spPr>
        <p:txBody>
          <a:bodyPr anchor="b">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653" name="Picture Placeholder 2"/>
          <p:cNvSpPr>
            <a:spLocks noChangeAspect="1" noGrp="1"/>
          </p:cNvSpPr>
          <p:nvPr>
            <p:ph type="pic" idx="22"/>
          </p:nvPr>
        </p:nvSpPr>
        <p:spPr>
          <a:xfrm>
            <a:off x="7124699" y="2209800"/>
            <a:ext cx="2932113" cy="1524000"/>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654" name="Text Placeholder 3"/>
          <p:cNvSpPr>
            <a:spLocks noGrp="1"/>
          </p:cNvSpPr>
          <p:nvPr>
            <p:ph type="body" sz="half" idx="20"/>
          </p:nvPr>
        </p:nvSpPr>
        <p:spPr>
          <a:xfrm>
            <a:off x="7124575" y="4827208"/>
            <a:ext cx="2935997" cy="659189"/>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cxnSp>
        <p:nvCxnSpPr>
          <p:cNvPr id="3145728" name="Straight Connector 18"/>
          <p:cNvCxnSpPr>
            <a:cxnSpLocks/>
          </p:cNvCxnSpPr>
          <p:nvPr/>
        </p:nvCxnSpPr>
        <p:spPr>
          <a:xfrm>
            <a:off x="3726142" y="2133600"/>
            <a:ext cx="0" cy="3962400"/>
          </a:xfrm>
          <a:prstGeom prst="line"/>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3145729" name="Straight Connector 19"/>
          <p:cNvCxnSpPr>
            <a:cxnSpLocks/>
          </p:cNvCxnSpPr>
          <p:nvPr/>
        </p:nvCxnSpPr>
        <p:spPr>
          <a:xfrm>
            <a:off x="6962227" y="2133600"/>
            <a:ext cx="0" cy="3966882"/>
          </a:xfrm>
          <a:prstGeom prst="line"/>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048655" name="Date Placeholder 3"/>
          <p:cNvSpPr>
            <a:spLocks noGrp="1"/>
          </p:cNvSpPr>
          <p:nvPr>
            <p:ph type="dt" sz="half" idx="10"/>
          </p:nvPr>
        </p:nvSpPr>
        <p:spPr/>
        <p:txBody>
          <a:bodyPr/>
          <a:p>
            <a:fld id="{58D6E465-1B4F-4BCC-AEFA-2581D0EC402F}" type="datetimeFigureOut">
              <a:rPr lang="en-US" smtClean="0"/>
              <a:t>2/7/2023</a:t>
            </a:fld>
            <a:endParaRPr lang="en-US"/>
          </a:p>
        </p:txBody>
      </p:sp>
      <p:sp>
        <p:nvSpPr>
          <p:cNvPr id="1048656" name="Footer Placeholder 4"/>
          <p:cNvSpPr>
            <a:spLocks noGrp="1"/>
          </p:cNvSpPr>
          <p:nvPr>
            <p:ph type="ftr" sz="quarter" idx="11"/>
          </p:nvPr>
        </p:nvSpPr>
        <p:spPr/>
        <p:txBody>
          <a:bodyPr/>
          <a:p>
            <a:endParaRPr lang="en-US"/>
          </a:p>
        </p:txBody>
      </p:sp>
      <p:sp>
        <p:nvSpPr>
          <p:cNvPr id="1048657" name="Slide Number Placeholder 5"/>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72" name=""/>
        <p:cNvGrpSpPr/>
        <p:nvPr/>
      </p:nvGrpSpPr>
      <p:grpSpPr>
        <a:xfrm>
          <a:off x="0" y="0"/>
          <a:ext cx="0" cy="0"/>
          <a:chOff x="0" y="0"/>
          <a:chExt cx="0" cy="0"/>
        </a:xfrm>
      </p:grpSpPr>
      <p:sp>
        <p:nvSpPr>
          <p:cNvPr id="1048715" name="Title 1"/>
          <p:cNvSpPr>
            <a:spLocks noGrp="1"/>
          </p:cNvSpPr>
          <p:nvPr>
            <p:ph type="title"/>
          </p:nvPr>
        </p:nvSpPr>
        <p:spPr/>
        <p:txBody>
          <a:bodyPr/>
          <a:p>
            <a:r>
              <a:rPr lang="en-US"/>
              <a:t>Click to edit Master title style</a:t>
            </a:r>
            <a:endParaRPr dirty="0" lang="en-US"/>
          </a:p>
        </p:txBody>
      </p:sp>
      <p:sp>
        <p:nvSpPr>
          <p:cNvPr id="1048716" name="Vertical Text Placeholder 2"/>
          <p:cNvSpPr>
            <a:spLocks noGrp="1"/>
          </p:cNvSpPr>
          <p:nvPr>
            <p:ph type="body" orient="vert" idx="1"/>
          </p:nvPr>
        </p:nvSpPr>
        <p:spPr/>
        <p:txBody>
          <a:bodyPr anchor="t" anchorCtr="0" vert="eaVert"/>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17" name="Date Placeholder 3"/>
          <p:cNvSpPr>
            <a:spLocks noGrp="1"/>
          </p:cNvSpPr>
          <p:nvPr>
            <p:ph type="dt" sz="half" idx="10"/>
          </p:nvPr>
        </p:nvSpPr>
        <p:spPr/>
        <p:txBody>
          <a:bodyPr/>
          <a:p>
            <a:fld id="{58D6E465-1B4F-4BCC-AEFA-2581D0EC402F}" type="datetimeFigureOut">
              <a:rPr lang="en-US" smtClean="0"/>
              <a:t>2/7/2023</a:t>
            </a:fld>
            <a:endParaRPr lang="en-US"/>
          </a:p>
        </p:txBody>
      </p:sp>
      <p:sp>
        <p:nvSpPr>
          <p:cNvPr id="1048718" name="Footer Placeholder 4"/>
          <p:cNvSpPr>
            <a:spLocks noGrp="1"/>
          </p:cNvSpPr>
          <p:nvPr>
            <p:ph type="ftr" sz="quarter" idx="11"/>
          </p:nvPr>
        </p:nvSpPr>
        <p:spPr/>
        <p:txBody>
          <a:bodyPr/>
          <a:p>
            <a:endParaRPr lang="en-US"/>
          </a:p>
        </p:txBody>
      </p:sp>
      <p:sp>
        <p:nvSpPr>
          <p:cNvPr id="1048719" name="Slide Number Placeholder 5"/>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66" name=""/>
        <p:cNvGrpSpPr/>
        <p:nvPr/>
      </p:nvGrpSpPr>
      <p:grpSpPr>
        <a:xfrm>
          <a:off x="0" y="0"/>
          <a:ext cx="0" cy="0"/>
          <a:chOff x="0" y="0"/>
          <a:chExt cx="0" cy="0"/>
        </a:xfrm>
      </p:grpSpPr>
      <p:sp>
        <p:nvSpPr>
          <p:cNvPr id="1048674" name="Vertical Title 1"/>
          <p:cNvSpPr>
            <a:spLocks noGrp="1"/>
          </p:cNvSpPr>
          <p:nvPr>
            <p:ph type="title" orient="vert"/>
          </p:nvPr>
        </p:nvSpPr>
        <p:spPr>
          <a:xfrm>
            <a:off x="8304212" y="430213"/>
            <a:ext cx="1752601" cy="5826125"/>
          </a:xfrm>
        </p:spPr>
        <p:txBody>
          <a:bodyPr anchor="b" anchorCtr="0" vert="eaVert"/>
          <a:p>
            <a:r>
              <a:rPr lang="en-US"/>
              <a:t>Click to edit Master title style</a:t>
            </a:r>
            <a:endParaRPr dirty="0" lang="en-US"/>
          </a:p>
        </p:txBody>
      </p:sp>
      <p:sp>
        <p:nvSpPr>
          <p:cNvPr id="1048675" name="Vertical Text Placeholder 2"/>
          <p:cNvSpPr>
            <a:spLocks noGrp="1"/>
          </p:cNvSpPr>
          <p:nvPr>
            <p:ph type="body" orient="vert" idx="1"/>
          </p:nvPr>
        </p:nvSpPr>
        <p:spPr>
          <a:xfrm>
            <a:off x="652463" y="887414"/>
            <a:ext cx="7423149" cy="5368924"/>
          </a:xfrm>
        </p:spPr>
        <p:txBody>
          <a:bodyPr vert="eaVert"/>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76" name="Date Placeholder 3"/>
          <p:cNvSpPr>
            <a:spLocks noGrp="1"/>
          </p:cNvSpPr>
          <p:nvPr>
            <p:ph type="dt" sz="half" idx="10"/>
          </p:nvPr>
        </p:nvSpPr>
        <p:spPr/>
        <p:txBody>
          <a:bodyPr/>
          <a:p>
            <a:fld id="{58D6E465-1B4F-4BCC-AEFA-2581D0EC402F}" type="datetimeFigureOut">
              <a:rPr lang="en-US" smtClean="0"/>
              <a:t>2/7/2023</a:t>
            </a:fld>
            <a:endParaRPr lang="en-US"/>
          </a:p>
        </p:txBody>
      </p:sp>
      <p:sp>
        <p:nvSpPr>
          <p:cNvPr id="1048677" name="Footer Placeholder 4"/>
          <p:cNvSpPr>
            <a:spLocks noGrp="1"/>
          </p:cNvSpPr>
          <p:nvPr>
            <p:ph type="ftr" sz="quarter" idx="11"/>
          </p:nvPr>
        </p:nvSpPr>
        <p:spPr/>
        <p:txBody>
          <a:bodyPr/>
          <a:p>
            <a:endParaRPr lang="en-US"/>
          </a:p>
        </p:txBody>
      </p:sp>
      <p:sp>
        <p:nvSpPr>
          <p:cNvPr id="1048678" name="Slide Number Placeholder 5"/>
          <p:cNvSpPr>
            <a:spLocks noGrp="1"/>
          </p:cNvSpPr>
          <p:nvPr>
            <p:ph type="sldNum" sz="quarter" idx="12"/>
          </p:nvPr>
        </p:nvSpPr>
        <p:spPr/>
        <p:txBody>
          <a:bodyPr/>
          <a:p>
            <a:fld id="{A531EAD0-D5A9-497C-8DC3-70ED5706C01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image" Target="../media/image1.png"/><Relationship Id="rId19" Type="http://schemas.openxmlformats.org/officeDocument/2006/relationships/image" Target="../media/image2.png"/><Relationship Id="rId20" Type="http://schemas.openxmlformats.org/officeDocument/2006/relationships/image" Target="../media/image3.png"/><Relationship Id="rId21" Type="http://schemas.openxmlformats.org/officeDocument/2006/relationships/image" Target="../media/image4.png"/><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2" name=""/>
        <p:cNvGrpSpPr/>
        <p:nvPr/>
      </p:nvGrpSpPr>
      <p:grpSpPr>
        <a:xfrm>
          <a:off x="0" y="0"/>
          <a:ext cx="0" cy="0"/>
          <a:chOff x="0" y="0"/>
          <a:chExt cx="0" cy="0"/>
        </a:xfrm>
      </p:grpSpPr>
      <p:pic>
        <p:nvPicPr>
          <p:cNvPr id="2097152" name="Picture 7"/>
          <p:cNvPicPr>
            <a:picLocks noChangeAspect="1"/>
          </p:cNvPicPr>
          <p:nvPr/>
        </p:nvPicPr>
        <p:blipFill rotWithShape="1">
          <a:blip xmlns:r="http://schemas.openxmlformats.org/officeDocument/2006/relationships" r:embed="rId18"/>
          <a:srcRect l="3613"/>
          <a:stretch>
            <a:fillRect/>
          </a:stretch>
        </p:blipFill>
        <p:spPr>
          <a:xfrm>
            <a:off x="0" y="2669685"/>
            <a:ext cx="4037012" cy="4188315"/>
          </a:xfrm>
          <a:prstGeom prst="rect"/>
        </p:spPr>
      </p:pic>
      <p:pic>
        <p:nvPicPr>
          <p:cNvPr id="2097153" name="Picture 6"/>
          <p:cNvPicPr>
            <a:picLocks noChangeAspect="1"/>
          </p:cNvPicPr>
          <p:nvPr/>
        </p:nvPicPr>
        <p:blipFill rotWithShape="1">
          <a:blip xmlns:r="http://schemas.openxmlformats.org/officeDocument/2006/relationships" r:embed="rId19"/>
          <a:srcRect l="35640"/>
          <a:stretch>
            <a:fillRect/>
          </a:stretch>
        </p:blipFill>
        <p:spPr>
          <a:xfrm>
            <a:off x="0" y="2892347"/>
            <a:ext cx="1522412" cy="2365453"/>
          </a:xfrm>
          <a:prstGeom prst="rect"/>
        </p:spPr>
      </p:pic>
      <p:sp>
        <p:nvSpPr>
          <p:cNvPr id="1048576" name="Oval 15"/>
          <p:cNvSpPr/>
          <p:nvPr/>
        </p:nvSpPr>
        <p:spPr>
          <a:xfrm>
            <a:off x="8609012" y="1676400"/>
            <a:ext cx="2819400" cy="2819400"/>
          </a:xfrm>
          <a:prstGeom prst="ellipse"/>
          <a:gradFill flip="none" rotWithShape="1">
            <a:gsLst>
              <a:gs pos="0">
                <a:schemeClr val="bg2">
                  <a:lumMod val="60000"/>
                  <a:lumOff val="40000"/>
                  <a:alpha val="7000"/>
                </a:schemeClr>
              </a:gs>
              <a:gs pos="36000">
                <a:schemeClr val="bg2">
                  <a:lumMod val="60000"/>
                  <a:lumOff val="40000"/>
                  <a:alpha val="6000"/>
                </a:schemeClr>
              </a:gs>
              <a:gs pos="69000">
                <a:schemeClr val="bg2">
                  <a:lumMod val="60000"/>
                  <a:lumOff val="40000"/>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pic>
        <p:nvPicPr>
          <p:cNvPr id="2097154" name="Picture 8"/>
          <p:cNvPicPr>
            <a:picLocks noChangeAspect="1"/>
          </p:cNvPicPr>
          <p:nvPr/>
        </p:nvPicPr>
        <p:blipFill rotWithShape="1">
          <a:blip xmlns:r="http://schemas.openxmlformats.org/officeDocument/2006/relationships" r:embed="rId20"/>
          <a:srcRect t="28813"/>
          <a:stretch>
            <a:fillRect/>
          </a:stretch>
        </p:blipFill>
        <p:spPr>
          <a:xfrm>
            <a:off x="7999412" y="0"/>
            <a:ext cx="1603387" cy="1141407"/>
          </a:xfrm>
          <a:prstGeom prst="rect"/>
        </p:spPr>
      </p:pic>
      <p:pic>
        <p:nvPicPr>
          <p:cNvPr id="2097155" name="Picture 9"/>
          <p:cNvPicPr>
            <a:picLocks noChangeAspect="1"/>
          </p:cNvPicPr>
          <p:nvPr/>
        </p:nvPicPr>
        <p:blipFill rotWithShape="1">
          <a:blip xmlns:r="http://schemas.openxmlformats.org/officeDocument/2006/relationships" r:embed="rId21"/>
          <a:srcRect b="23320"/>
          <a:stretch>
            <a:fillRect/>
          </a:stretch>
        </p:blipFill>
        <p:spPr>
          <a:xfrm>
            <a:off x="8605878" y="6096000"/>
            <a:ext cx="993734" cy="762000"/>
          </a:xfrm>
          <a:prstGeom prst="rect"/>
        </p:spPr>
      </p:pic>
      <p:sp>
        <p:nvSpPr>
          <p:cNvPr id="1048577" name="Rectangle 13"/>
          <p:cNvSpPr/>
          <p:nvPr/>
        </p:nvSpPr>
        <p:spPr>
          <a:xfrm>
            <a:off x="10437812" y="0"/>
            <a:ext cx="685800" cy="1143000"/>
          </a:xfrm>
          <a:prstGeom prst="rect"/>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578" name="Title Placeholder 1"/>
          <p:cNvSpPr>
            <a:spLocks noGrp="1"/>
          </p:cNvSpPr>
          <p:nvPr>
            <p:ph type="title"/>
          </p:nvPr>
        </p:nvSpPr>
        <p:spPr>
          <a:xfrm>
            <a:off x="646111" y="452718"/>
            <a:ext cx="9404723" cy="1400530"/>
          </a:xfrm>
          <a:prstGeom prst="rect"/>
        </p:spPr>
        <p:txBody>
          <a:bodyPr anchor="t" bIns="45720" lIns="91440" rIns="91440" rtlCol="0" tIns="45720" vert="horz">
            <a:noAutofit/>
          </a:bodyPr>
          <a:p>
            <a:r>
              <a:rPr lang="en-US"/>
              <a:t>Click to edit Master title style</a:t>
            </a:r>
            <a:endParaRPr dirty="0" lang="en-US"/>
          </a:p>
        </p:txBody>
      </p:sp>
      <p:sp>
        <p:nvSpPr>
          <p:cNvPr id="1048579" name="Text Placeholder 2"/>
          <p:cNvSpPr>
            <a:spLocks noGrp="1"/>
          </p:cNvSpPr>
          <p:nvPr>
            <p:ph type="body" idx="1"/>
          </p:nvPr>
        </p:nvSpPr>
        <p:spPr>
          <a:xfrm>
            <a:off x="1103312" y="2052918"/>
            <a:ext cx="8946541" cy="4195481"/>
          </a:xfrm>
          <a:prstGeom prst="rect"/>
        </p:spPr>
        <p:txBody>
          <a:bodyPr bIns="45720" lIns="91440" rIns="91440" rtlCol="0" tIns="45720" vert="horz">
            <a:normAutofit/>
          </a:bodyPr>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80" name="Date Placeholder 3"/>
          <p:cNvSpPr>
            <a:spLocks noGrp="1"/>
          </p:cNvSpPr>
          <p:nvPr>
            <p:ph type="dt" sz="half" idx="2"/>
          </p:nvPr>
        </p:nvSpPr>
        <p:spPr>
          <a:xfrm rot="5400000">
            <a:off x="10155639" y="1790701"/>
            <a:ext cx="990599" cy="304799"/>
          </a:xfrm>
          <a:prstGeom prst="rect"/>
        </p:spPr>
        <p:txBody>
          <a:bodyPr anchor="t" bIns="45720" lIns="91440" rIns="91440" rtlCol="0" tIns="45720" vert="horz"/>
          <a:lstStyle>
            <a:lvl1pPr algn="l">
              <a:defRPr b="0" sz="1100" i="0">
                <a:solidFill>
                  <a:schemeClr val="tx1">
                    <a:tint val="75000"/>
                    <a:alpha val="60000"/>
                  </a:schemeClr>
                </a:solidFill>
              </a:defRPr>
            </a:lvl1pPr>
          </a:lstStyle>
          <a:p>
            <a:fld id="{58D6E465-1B4F-4BCC-AEFA-2581D0EC402F}" type="datetimeFigureOut">
              <a:rPr lang="en-US" smtClean="0"/>
              <a:t>2/7/2023</a:t>
            </a:fld>
            <a:endParaRPr lang="en-US"/>
          </a:p>
        </p:txBody>
      </p:sp>
      <p:sp>
        <p:nvSpPr>
          <p:cNvPr id="1048581" name="Footer Placeholder 4"/>
          <p:cNvSpPr>
            <a:spLocks noGrp="1"/>
          </p:cNvSpPr>
          <p:nvPr>
            <p:ph type="ftr" sz="quarter" idx="3"/>
          </p:nvPr>
        </p:nvSpPr>
        <p:spPr>
          <a:xfrm rot="5400000">
            <a:off x="8951573" y="3225297"/>
            <a:ext cx="3859795" cy="304801"/>
          </a:xfrm>
          <a:prstGeom prst="rect"/>
        </p:spPr>
        <p:txBody>
          <a:bodyPr anchor="b" bIns="45720" lIns="91440" rIns="91440" rtlCol="0" tIns="45720" vert="horz"/>
          <a:lstStyle>
            <a:lvl1pPr algn="l">
              <a:defRPr b="0" sz="1100" i="0">
                <a:solidFill>
                  <a:schemeClr val="tx1">
                    <a:tint val="75000"/>
                    <a:alpha val="60000"/>
                  </a:schemeClr>
                </a:solidFill>
              </a:defRPr>
            </a:lvl1pPr>
          </a:lstStyle>
          <a:p>
            <a:endParaRPr lang="en-US"/>
          </a:p>
        </p:txBody>
      </p:sp>
      <p:sp>
        <p:nvSpPr>
          <p:cNvPr id="1048582" name="Slide Number Placeholder 5"/>
          <p:cNvSpPr>
            <a:spLocks noGrp="1"/>
          </p:cNvSpPr>
          <p:nvPr>
            <p:ph type="sldNum" sz="quarter" idx="4"/>
          </p:nvPr>
        </p:nvSpPr>
        <p:spPr bwMode="gray">
          <a:xfrm>
            <a:off x="10352540" y="295729"/>
            <a:ext cx="838199" cy="767687"/>
          </a:xfrm>
          <a:prstGeom prst="rect"/>
        </p:spPr>
        <p:txBody>
          <a:bodyPr anchor="b" bIns="45720" lIns="91440" rIns="91440" rtlCol="0" tIns="45720" vert="horz"/>
          <a:lstStyle>
            <a:lvl1pPr algn="ctr">
              <a:defRPr b="0" sz="2800" i="0">
                <a:solidFill>
                  <a:schemeClr val="tx1">
                    <a:tint val="75000"/>
                  </a:schemeClr>
                </a:solidFill>
              </a:defRPr>
            </a:lvl1pPr>
          </a:lstStyle>
          <a:p>
            <a:fld id="{A531EAD0-D5A9-497C-8DC3-70ED5706C01D}" type="slidenum">
              <a:rPr lang="en-US" smtClean="0"/>
              <a:t>‹#›</a:t>
            </a:fld>
            <a:endParaRPr lang="en-US"/>
          </a:p>
        </p:txBody>
      </p:sp>
    </p:spTree>
  </p:cSld>
  <p:clrMap accent1="accent1" accent2="accent2" accent3="accent3" accent4="accent4" accent5="accent5" accent6="accent6" bg1="dk1" bg2="dk2" tx1="lt1" tx2="lt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eaLnBrk="1" hangingPunct="1" latinLnBrk="0" rtl="0">
        <a:spcBef>
          <a:spcPct val="0"/>
        </a:spcBef>
        <a:buNone/>
        <a:defRPr b="0" sz="420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spcBef>
          <a:spcPts val="1000"/>
        </a:spcBef>
        <a:spcAft>
          <a:spcPts val="0"/>
        </a:spcAft>
        <a:buClr>
          <a:schemeClr val="bg2">
            <a:lumMod val="40000"/>
            <a:lumOff val="60000"/>
          </a:schemeClr>
        </a:buClr>
        <a:buSzPct val="80000"/>
        <a:buFont typeface="Wingdings 3" charset="2"/>
        <a:buChar char=""/>
        <a:defRPr b="0" sz="2000" i="0" kern="1200">
          <a:solidFill>
            <a:schemeClr val="tx1"/>
          </a:solidFill>
          <a:latin typeface="+mj-lt"/>
          <a:ea typeface="+mj-ea"/>
          <a:cs typeface="+mj-cs"/>
        </a:defRPr>
      </a:lvl1pPr>
      <a:lvl2pPr algn="l" defTabSz="457200" eaLnBrk="1" hangingPunct="1" indent="-285750" latinLnBrk="0" marL="742950" rtl="0">
        <a:spcBef>
          <a:spcPts val="1000"/>
        </a:spcBef>
        <a:spcAft>
          <a:spcPts val="0"/>
        </a:spcAft>
        <a:buClr>
          <a:schemeClr val="bg2">
            <a:lumMod val="40000"/>
            <a:lumOff val="60000"/>
          </a:schemeClr>
        </a:buClr>
        <a:buSzPct val="80000"/>
        <a:buFont typeface="Wingdings 3" charset="2"/>
        <a:buChar char=""/>
        <a:defRPr b="0" sz="1800" i="0" kern="1200">
          <a:solidFill>
            <a:schemeClr val="tx1"/>
          </a:solidFill>
          <a:latin typeface="+mj-lt"/>
          <a:ea typeface="+mj-ea"/>
          <a:cs typeface="+mj-cs"/>
        </a:defRPr>
      </a:lvl2pPr>
      <a:lvl3pPr algn="l" defTabSz="457200" eaLnBrk="1" hangingPunct="1" indent="-228600" latinLnBrk="0" marL="1143000" rtl="0">
        <a:spcBef>
          <a:spcPts val="1000"/>
        </a:spcBef>
        <a:spcAft>
          <a:spcPts val="0"/>
        </a:spcAft>
        <a:buClr>
          <a:schemeClr val="bg2">
            <a:lumMod val="40000"/>
            <a:lumOff val="60000"/>
          </a:schemeClr>
        </a:buClr>
        <a:buSzPct val="80000"/>
        <a:buFont typeface="Wingdings 3" charset="2"/>
        <a:buChar char=""/>
        <a:defRPr b="0" sz="1600" i="0" kern="1200">
          <a:solidFill>
            <a:schemeClr val="tx1"/>
          </a:solidFill>
          <a:latin typeface="+mj-lt"/>
          <a:ea typeface="+mj-ea"/>
          <a:cs typeface="+mj-cs"/>
        </a:defRPr>
      </a:lvl3pPr>
      <a:lvl4pPr algn="l" defTabSz="457200" eaLnBrk="1" hangingPunct="1" indent="-228600" latinLnBrk="0" marL="1600200" rtl="0">
        <a:spcBef>
          <a:spcPts val="1000"/>
        </a:spcBef>
        <a:spcAft>
          <a:spcPts val="0"/>
        </a:spcAft>
        <a:buClr>
          <a:schemeClr val="bg2">
            <a:lumMod val="40000"/>
            <a:lumOff val="60000"/>
          </a:schemeClr>
        </a:buClr>
        <a:buSzPct val="80000"/>
        <a:buFont typeface="Wingdings 3" charset="2"/>
        <a:buChar char=""/>
        <a:defRPr b="0" sz="1400" i="0" kern="1200">
          <a:solidFill>
            <a:schemeClr val="tx1"/>
          </a:solidFill>
          <a:latin typeface="+mj-lt"/>
          <a:ea typeface="+mj-ea"/>
          <a:cs typeface="+mj-cs"/>
        </a:defRPr>
      </a:lvl4pPr>
      <a:lvl5pPr algn="l" defTabSz="457200" eaLnBrk="1" hangingPunct="1" indent="-228600" latinLnBrk="0" marL="2057400" rtl="0">
        <a:spcBef>
          <a:spcPts val="1000"/>
        </a:spcBef>
        <a:spcAft>
          <a:spcPts val="0"/>
        </a:spcAft>
        <a:buClr>
          <a:schemeClr val="bg2">
            <a:lumMod val="40000"/>
            <a:lumOff val="60000"/>
          </a:schemeClr>
        </a:buClr>
        <a:buSzPct val="80000"/>
        <a:buFont typeface="Wingdings 3" charset="2"/>
        <a:buChar char=""/>
        <a:defRPr b="0" sz="1400" i="0" kern="1200">
          <a:solidFill>
            <a:schemeClr val="tx1"/>
          </a:solidFill>
          <a:latin typeface="+mj-lt"/>
          <a:ea typeface="+mj-ea"/>
          <a:cs typeface="+mj-cs"/>
        </a:defRPr>
      </a:lvl5pPr>
      <a:lvl6pPr algn="l" defTabSz="457200" eaLnBrk="1" hangingPunct="1" indent="-228600" latinLnBrk="0" marL="2506000" rtl="0">
        <a:spcBef>
          <a:spcPts val="1000"/>
        </a:spcBef>
        <a:spcAft>
          <a:spcPts val="0"/>
        </a:spcAft>
        <a:buClr>
          <a:schemeClr val="bg2">
            <a:lumMod val="40000"/>
            <a:lumOff val="60000"/>
          </a:schemeClr>
        </a:buClr>
        <a:buSzPct val="80000"/>
        <a:buFont typeface="Wingdings 3" charset="2"/>
        <a:buChar char=""/>
        <a:defRPr b="0" sz="1400" i="0" kern="1200">
          <a:solidFill>
            <a:schemeClr val="tx1"/>
          </a:solidFill>
          <a:latin typeface="+mj-lt"/>
          <a:ea typeface="+mj-ea"/>
          <a:cs typeface="+mj-cs"/>
        </a:defRPr>
      </a:lvl6pPr>
      <a:lvl7pPr algn="l" defTabSz="457200" eaLnBrk="1" hangingPunct="1" indent="-228600" latinLnBrk="0" marL="2971800" rtl="0">
        <a:spcBef>
          <a:spcPts val="1000"/>
        </a:spcBef>
        <a:spcAft>
          <a:spcPts val="0"/>
        </a:spcAft>
        <a:buClr>
          <a:schemeClr val="bg2">
            <a:lumMod val="40000"/>
            <a:lumOff val="60000"/>
          </a:schemeClr>
        </a:buClr>
        <a:buSzPct val="80000"/>
        <a:buFont typeface="Wingdings 3" charset="2"/>
        <a:buChar char=""/>
        <a:defRPr b="0" sz="1400" i="0" kern="1200">
          <a:solidFill>
            <a:schemeClr val="tx1"/>
          </a:solidFill>
          <a:latin typeface="+mj-lt"/>
          <a:ea typeface="+mj-ea"/>
          <a:cs typeface="+mj-cs"/>
        </a:defRPr>
      </a:lvl7pPr>
      <a:lvl8pPr algn="l" defTabSz="457200" eaLnBrk="1" hangingPunct="1" indent="-228600" latinLnBrk="0" marL="3429000" rtl="0">
        <a:spcBef>
          <a:spcPts val="1000"/>
        </a:spcBef>
        <a:spcAft>
          <a:spcPts val="0"/>
        </a:spcAft>
        <a:buClr>
          <a:schemeClr val="bg2">
            <a:lumMod val="40000"/>
            <a:lumOff val="60000"/>
          </a:schemeClr>
        </a:buClr>
        <a:buSzPct val="80000"/>
        <a:buFont typeface="Wingdings 3" charset="2"/>
        <a:buChar char=""/>
        <a:defRPr b="0" sz="1400" i="0" kern="1200">
          <a:solidFill>
            <a:schemeClr val="tx1"/>
          </a:solidFill>
          <a:latin typeface="+mj-lt"/>
          <a:ea typeface="+mj-ea"/>
          <a:cs typeface="+mj-cs"/>
        </a:defRPr>
      </a:lvl8pPr>
      <a:lvl9pPr algn="l" defTabSz="457200" eaLnBrk="1" hangingPunct="1" indent="-228600" latinLnBrk="0" marL="3886200" rtl="0">
        <a:spcBef>
          <a:spcPts val="1000"/>
        </a:spcBef>
        <a:spcAft>
          <a:spcPts val="0"/>
        </a:spcAft>
        <a:buClr>
          <a:schemeClr val="bg2">
            <a:lumMod val="40000"/>
            <a:lumOff val="60000"/>
          </a:schemeClr>
        </a:buClr>
        <a:buSzPct val="80000"/>
        <a:buFont typeface="Wingdings 3" charset="2"/>
        <a:buChar char=""/>
        <a:defRPr b="0" sz="1400" i="0" kern="1200">
          <a:solidFill>
            <a:schemeClr val="tx1"/>
          </a:solidFill>
          <a:latin typeface="+mj-lt"/>
          <a:ea typeface="+mj-ea"/>
          <a:cs typeface="+mj-cs"/>
        </a:defRPr>
      </a:lvl9pPr>
    </p:bodyStyle>
    <p:other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diagramLayout" Target="../diagrams/layout1.xml"/><Relationship Id="rId2" Type="http://schemas.openxmlformats.org/officeDocument/2006/relationships/diagramData" Target="../diagrams/data1.xml"/><Relationship Id="rId3" Type="http://schemas.microsoft.com/office/2007/relationships/diagramDrawing" Target="../diagrams/drawing1.xml"/><Relationship Id="rId4" Type="http://schemas.openxmlformats.org/officeDocument/2006/relationships/diagramColors" Target="../diagrams/colors1.xml"/><Relationship Id="rId5" Type="http://schemas.openxmlformats.org/officeDocument/2006/relationships/diagramQuickStyle" Target="../diagrams/quickStyle1.xml"/><Relationship Id="rId6" Type="http://schemas.openxmlformats.org/officeDocument/2006/relationships/image" Target="../media/image6.jpeg"/><Relationship Id="rId7" Type="http://schemas.openxmlformats.org/officeDocument/2006/relationships/hyperlink" Target="https://www.peoplematters.in/article/recruitment/hiring-trends-for-2020-in-the-indian-hospitality-sector-24315" TargetMode="External"/><Relationship Id="rId8" Type="http://schemas.openxmlformats.org/officeDocument/2006/relationships/hyperlink" Target="https://creativecommons.org/licenses/by-nc-sa/3.0/" TargetMode="External"/><Relationship Id="rId9" Type="http://schemas.openxmlformats.org/officeDocument/2006/relationships/slideLayout" Target="../slideLayouts/slideLayout1.xml"/><Relationship Id="rId10"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diagramLayout" Target="../diagrams/layout2.xml"/><Relationship Id="rId2" Type="http://schemas.openxmlformats.org/officeDocument/2006/relationships/diagramData" Target="../diagrams/data2.xml"/><Relationship Id="rId3" Type="http://schemas.microsoft.com/office/2007/relationships/diagramDrawing" Target="../diagrams/drawing2.xml"/><Relationship Id="rId4" Type="http://schemas.openxmlformats.org/officeDocument/2006/relationships/diagramColors" Target="../diagrams/colors2.xml"/><Relationship Id="rId5" Type="http://schemas.openxmlformats.org/officeDocument/2006/relationships/diagramQuickStyle" Target="../diagrams/quickStyle2.xml"/><Relationship Id="rId6" Type="http://schemas.openxmlformats.org/officeDocument/2006/relationships/diagramLayout" Target="../diagrams/layout3.xml"/><Relationship Id="rId7" Type="http://schemas.openxmlformats.org/officeDocument/2006/relationships/diagramData" Target="../diagrams/data3.xml"/><Relationship Id="rId8" Type="http://schemas.microsoft.com/office/2007/relationships/diagramDrawing" Target="../diagrams/drawing3.xml"/><Relationship Id="rId9" Type="http://schemas.openxmlformats.org/officeDocument/2006/relationships/diagramColors" Target="../diagrams/colors3.xml"/><Relationship Id="rId10" Type="http://schemas.openxmlformats.org/officeDocument/2006/relationships/diagramQuickStyle" Target="../diagrams/quickStyle3.xml"/><Relationship Id="rId1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diagramLayout" Target="../diagrams/layout4.xml"/><Relationship Id="rId2" Type="http://schemas.openxmlformats.org/officeDocument/2006/relationships/diagramData" Target="../diagrams/data4.xml"/><Relationship Id="rId3" Type="http://schemas.microsoft.com/office/2007/relationships/diagramDrawing" Target="../diagrams/drawing4.xml"/><Relationship Id="rId4" Type="http://schemas.openxmlformats.org/officeDocument/2006/relationships/diagramColors" Target="../diagrams/colors4.xml"/><Relationship Id="rId5" Type="http://schemas.openxmlformats.org/officeDocument/2006/relationships/diagramQuickStyle" Target="../diagrams/quickStyle4.xml"/><Relationship Id="rId6" Type="http://schemas.openxmlformats.org/officeDocument/2006/relationships/diagramLayout" Target="../diagrams/layout5.xml"/><Relationship Id="rId7" Type="http://schemas.openxmlformats.org/officeDocument/2006/relationships/diagramData" Target="../diagrams/data5.xml"/><Relationship Id="rId8" Type="http://schemas.microsoft.com/office/2007/relationships/diagramDrawing" Target="../diagrams/drawing5.xml"/><Relationship Id="rId9" Type="http://schemas.openxmlformats.org/officeDocument/2006/relationships/diagramColors" Target="../diagrams/colors5.xml"/><Relationship Id="rId10" Type="http://schemas.openxmlformats.org/officeDocument/2006/relationships/diagramQuickStyle" Target="../diagrams/quickStyle5.xml"/><Relationship Id="rId11" Type="http://schemas.openxmlformats.org/officeDocument/2006/relationships/slideLayout" Target="../slideLayouts/slideLayout2.xml"/><Relationship Id="rId1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diagramLayout" Target="../diagrams/layout6.xml"/><Relationship Id="rId2" Type="http://schemas.openxmlformats.org/officeDocument/2006/relationships/diagramData" Target="../diagrams/data6.xml"/><Relationship Id="rId3" Type="http://schemas.microsoft.com/office/2007/relationships/diagramDrawing" Target="../diagrams/drawing6.xml"/><Relationship Id="rId4" Type="http://schemas.openxmlformats.org/officeDocument/2006/relationships/diagramColors" Target="../diagrams/colors6.xml"/><Relationship Id="rId5" Type="http://schemas.openxmlformats.org/officeDocument/2006/relationships/diagramQuickStyle" Target="../diagrams/quickStyle6.xml"/><Relationship Id="rId6" Type="http://schemas.openxmlformats.org/officeDocument/2006/relationships/diagramLayout" Target="../diagrams/layout7.xml"/><Relationship Id="rId7" Type="http://schemas.openxmlformats.org/officeDocument/2006/relationships/diagramData" Target="../diagrams/data7.xml"/><Relationship Id="rId8" Type="http://schemas.microsoft.com/office/2007/relationships/diagramDrawing" Target="../diagrams/drawing7.xml"/><Relationship Id="rId9" Type="http://schemas.openxmlformats.org/officeDocument/2006/relationships/diagramColors" Target="../diagrams/colors7.xml"/><Relationship Id="rId10" Type="http://schemas.openxmlformats.org/officeDocument/2006/relationships/diagramQuickStyle" Target="../diagrams/quickStyle7.xml"/><Relationship Id="rId11" Type="http://schemas.openxmlformats.org/officeDocument/2006/relationships/image" Target="../media/image7.jpeg"/><Relationship Id="rId12" Type="http://schemas.openxmlformats.org/officeDocument/2006/relationships/slideLayout" Target="../slideLayouts/slideLayout9.xml"/><Relationship Id="rId13"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image" Target="../media/image9.png"/><Relationship Id="rId3" Type="http://schemas.openxmlformats.org/officeDocument/2006/relationships/image" Target="../media/image10.png"/><Relationship Id="rId4"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diagramLayout" Target="../diagrams/layout8.xml"/><Relationship Id="rId2" Type="http://schemas.openxmlformats.org/officeDocument/2006/relationships/diagramData" Target="../diagrams/data8.xml"/><Relationship Id="rId3" Type="http://schemas.microsoft.com/office/2007/relationships/diagramDrawing" Target="../diagrams/drawing8.xml"/><Relationship Id="rId4" Type="http://schemas.openxmlformats.org/officeDocument/2006/relationships/diagramColors" Target="../diagrams/colors8.xml"/><Relationship Id="rId5" Type="http://schemas.openxmlformats.org/officeDocument/2006/relationships/diagramQuickStyle" Target="../diagrams/quickStyle8.xml"/><Relationship Id="rId6" Type="http://schemas.openxmlformats.org/officeDocument/2006/relationships/diagramLayout" Target="../diagrams/layout9.xml"/><Relationship Id="rId7" Type="http://schemas.openxmlformats.org/officeDocument/2006/relationships/diagramData" Target="../diagrams/data9.xml"/><Relationship Id="rId8" Type="http://schemas.microsoft.com/office/2007/relationships/diagramDrawing" Target="../diagrams/drawing9.xml"/><Relationship Id="rId9" Type="http://schemas.openxmlformats.org/officeDocument/2006/relationships/diagramColors" Target="../diagrams/colors9.xml"/><Relationship Id="rId10" Type="http://schemas.openxmlformats.org/officeDocument/2006/relationships/diagramQuickStyle" Target="../diagrams/quickStyle9.xml"/><Relationship Id="rId11" Type="http://schemas.openxmlformats.org/officeDocument/2006/relationships/slideLayout" Target="../slideLayouts/slideLayout2.xml"/><Relationship Id="rId1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diagramLayout" Target="../diagrams/layout10.xml"/><Relationship Id="rId2" Type="http://schemas.openxmlformats.org/officeDocument/2006/relationships/diagramData" Target="../diagrams/data10.xml"/><Relationship Id="rId3" Type="http://schemas.microsoft.com/office/2007/relationships/diagramDrawing" Target="../diagrams/drawing10.xml"/><Relationship Id="rId4" Type="http://schemas.openxmlformats.org/officeDocument/2006/relationships/diagramColors" Target="../diagrams/colors10.xml"/><Relationship Id="rId5" Type="http://schemas.openxmlformats.org/officeDocument/2006/relationships/diagramQuickStyle" Target="../diagrams/quickStyle10.xml"/><Relationship Id="rId6" Type="http://schemas.openxmlformats.org/officeDocument/2006/relationships/diagramLayout" Target="../diagrams/layout11.xml"/><Relationship Id="rId7" Type="http://schemas.openxmlformats.org/officeDocument/2006/relationships/diagramData" Target="../diagrams/data11.xml"/><Relationship Id="rId8" Type="http://schemas.microsoft.com/office/2007/relationships/diagramDrawing" Target="../diagrams/drawing11.xml"/><Relationship Id="rId9" Type="http://schemas.openxmlformats.org/officeDocument/2006/relationships/diagramColors" Target="../diagrams/colors11.xml"/><Relationship Id="rId10" Type="http://schemas.openxmlformats.org/officeDocument/2006/relationships/diagramQuickStyle" Target="../diagrams/quickStyle11.xml"/><Relationship Id="rId11" Type="http://schemas.openxmlformats.org/officeDocument/2006/relationships/slideLayout" Target="../slideLayouts/slideLayout2.xml"/><Relationship Id="rId1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diagramLayout" Target="../diagrams/layout12.xml"/><Relationship Id="rId2" Type="http://schemas.openxmlformats.org/officeDocument/2006/relationships/diagramData" Target="../diagrams/data12.xml"/><Relationship Id="rId3" Type="http://schemas.microsoft.com/office/2007/relationships/diagramDrawing" Target="../diagrams/drawing12.xml"/><Relationship Id="rId4" Type="http://schemas.openxmlformats.org/officeDocument/2006/relationships/diagramColors" Target="../diagrams/colors12.xml"/><Relationship Id="rId5" Type="http://schemas.openxmlformats.org/officeDocument/2006/relationships/diagramQuickStyle" Target="../diagrams/quickStyle12.xml"/><Relationship Id="rId6" Type="http://schemas.openxmlformats.org/officeDocument/2006/relationships/diagramLayout" Target="../diagrams/layout13.xml"/><Relationship Id="rId7" Type="http://schemas.openxmlformats.org/officeDocument/2006/relationships/diagramData" Target="../diagrams/data13.xml"/><Relationship Id="rId8" Type="http://schemas.microsoft.com/office/2007/relationships/diagramDrawing" Target="../diagrams/drawing13.xml"/><Relationship Id="rId9" Type="http://schemas.openxmlformats.org/officeDocument/2006/relationships/diagramColors" Target="../diagrams/colors13.xml"/><Relationship Id="rId10" Type="http://schemas.openxmlformats.org/officeDocument/2006/relationships/diagramQuickStyle" Target="../diagrams/quickStyle13.xml"/><Relationship Id="rId11" Type="http://schemas.openxmlformats.org/officeDocument/2006/relationships/slideLayout" Target="../slideLayouts/slideLayout2.xml"/><Relationship Id="rId1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diagramLayout" Target="../diagrams/layout14.xml"/><Relationship Id="rId2" Type="http://schemas.openxmlformats.org/officeDocument/2006/relationships/diagramData" Target="../diagrams/data14.xml"/><Relationship Id="rId3" Type="http://schemas.microsoft.com/office/2007/relationships/diagramDrawing" Target="../diagrams/drawing14.xml"/><Relationship Id="rId4" Type="http://schemas.openxmlformats.org/officeDocument/2006/relationships/diagramColors" Target="../diagrams/colors14.xml"/><Relationship Id="rId5" Type="http://schemas.openxmlformats.org/officeDocument/2006/relationships/diagramQuickStyle" Target="../diagrams/quickStyle14.xml"/><Relationship Id="rId6" Type="http://schemas.openxmlformats.org/officeDocument/2006/relationships/diagramLayout" Target="../diagrams/layout15.xml"/><Relationship Id="rId7" Type="http://schemas.openxmlformats.org/officeDocument/2006/relationships/diagramData" Target="../diagrams/data15.xml"/><Relationship Id="rId8" Type="http://schemas.microsoft.com/office/2007/relationships/diagramDrawing" Target="../diagrams/drawing15.xml"/><Relationship Id="rId9" Type="http://schemas.openxmlformats.org/officeDocument/2006/relationships/diagramColors" Target="../diagrams/colors15.xml"/><Relationship Id="rId10" Type="http://schemas.openxmlformats.org/officeDocument/2006/relationships/diagramQuickStyle" Target="../diagrams/quickStyle15.xml"/><Relationship Id="rId11" Type="http://schemas.openxmlformats.org/officeDocument/2006/relationships/slideLayout" Target="../slideLayouts/slideLayout2.xml"/><Relationship Id="rId1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31" name=""/>
        <p:cNvGrpSpPr/>
        <p:nvPr/>
      </p:nvGrpSpPr>
      <p:grpSpPr>
        <a:xfrm>
          <a:off x="0" y="0"/>
          <a:ext cx="0" cy="0"/>
          <a:chOff x="0" y="0"/>
          <a:chExt cx="0" cy="0"/>
        </a:xfrm>
      </p:grpSpPr>
      <p:pic>
        <p:nvPicPr>
          <p:cNvPr id="2097156" name="Picture 4" descr="A group of people in clothing  Description automatically generated with medium confidence"/>
          <p:cNvPicPr>
            <a:picLocks noChangeAspect="1"/>
          </p:cNvPicPr>
          <p:nvPr/>
        </p:nvPicPr>
        <p:blipFill>
          <a:blip xmlns:r="http://schemas.openxmlformats.org/officeDocument/2006/relationships" r:embed="rId6"/>
          <a:stretch>
            <a:fillRect/>
          </a:stretch>
        </p:blipFill>
        <p:spPr>
          <a:xfrm>
            <a:off x="0" y="0"/>
            <a:ext cx="12192000" cy="6858000"/>
          </a:xfrm>
          <a:prstGeom prst="rect"/>
        </p:spPr>
      </p:pic>
      <p:sp>
        <p:nvSpPr>
          <p:cNvPr id="1048588" name="TextBox 5"/>
          <p:cNvSpPr txBox="1"/>
          <p:nvPr/>
        </p:nvSpPr>
        <p:spPr>
          <a:xfrm>
            <a:off x="0" y="6858000"/>
            <a:ext cx="12192000" cy="230832"/>
          </a:xfrm>
          <a:prstGeom prst="rect"/>
          <a:noFill/>
        </p:spPr>
        <p:txBody>
          <a:bodyPr rtlCol="0" wrap="square">
            <a:spAutoFit/>
          </a:bodyPr>
          <a:p>
            <a:r>
              <a:rPr sz="900" lang="en-GB">
                <a:hlinkClick r:id="rId7" tooltip="https://www.peoplematters.in/article/recruitment/hiring-trends-for-2020-in-the-indian-hospitality-sector-24315"/>
              </a:rPr>
              <a:t>This Photo</a:t>
            </a:r>
            <a:r>
              <a:rPr sz="900" lang="en-GB"/>
              <a:t> by Unknown Author is licensed under </a:t>
            </a:r>
            <a:r>
              <a:rPr sz="900" lang="en-GB">
                <a:hlinkClick r:id="rId8" tooltip="https://creativecommons.org/licenses/by-nc-sa/3.0/"/>
              </a:rPr>
              <a:t>CC BY-SA-NC</a:t>
            </a:r>
            <a:endParaRPr sz="900" lang="en-GB"/>
          </a:p>
        </p:txBody>
      </p:sp>
      <p:graphicFrame>
        <p:nvGraphicFramePr>
          <p:cNvPr id="4194304" name="Diagram 3"/>
          <p:cNvGraphicFramePr>
            <a:graphicFrameLocks/>
          </p:cNvGraphicFramePr>
          <p:nvPr/>
        </p:nvGraphicFramePr>
        <p:xfrm>
          <a:off x="1154955" y="1059180"/>
          <a:ext cx="8825658" cy="3329581"/>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589" name="Subtitle 2"/>
          <p:cNvSpPr>
            <a:spLocks noGrp="1"/>
          </p:cNvSpPr>
          <p:nvPr>
            <p:ph type="subTitle" idx="1"/>
          </p:nvPr>
        </p:nvSpPr>
        <p:spPr>
          <a:xfrm>
            <a:off x="1154955" y="4777380"/>
            <a:ext cx="8825658" cy="515056"/>
          </a:xfrm>
        </p:spPr>
        <p:txBody>
          <a:bodyPr>
            <a:normAutofit fontScale="90000" lnSpcReduction="20000"/>
          </a:bodyPr>
          <a:p>
            <a:r>
              <a:rPr dirty="0" lang="en-GB"/>
              <a:t/>
            </a:r>
            <a:br>
              <a:rPr dirty="0" lang="en-GB"/>
            </a:br>
            <a:r>
              <a:rPr dirty="0" lang="en-GB"/>
              <a:t> </a:t>
            </a:r>
          </a:p>
          <a:p>
            <a:endParaRPr dirty="0" lang="en-US"/>
          </a:p>
        </p:txBody>
      </p:sp>
      <p:sp>
        <p:nvSpPr>
          <p:cNvPr id="1048726" name="Subtitle 2"/>
          <p:cNvSpPr>
            <a:spLocks noGrp="1"/>
          </p:cNvSpPr>
          <p:nvPr/>
        </p:nvSpPr>
        <p:spPr>
          <a:xfrm>
            <a:off x="1733004" y="3721267"/>
            <a:ext cx="8725990" cy="3136732"/>
          </a:xfrm>
          <a:prstGeom prst="rect"/>
        </p:spPr>
        <p:txBody>
          <a:bodyPr anchor="t" bIns="45720" lIns="91440" rIns="91440" rtlCol="0" tIns="45720" vert="horz">
            <a:normAutofit/>
          </a:bodyPr>
          <a:lstStyle>
            <a:lvl1pPr algn="l" defTabSz="457200" indent="0" marL="0">
              <a:spcBef>
                <a:spcPts val="1000"/>
              </a:spcBef>
              <a:spcAft>
                <a:spcPts val="0"/>
              </a:spcAft>
              <a:buNone/>
              <a:defRPr b="0" cap="all" sz="2000" i="0" kern="1200">
                <a:solidFill>
                  <a:srgbClr val="8AD0D6"/>
                </a:solidFill>
                <a:latin typeface="+mj-lt"/>
                <a:ea typeface="+mj-ea"/>
                <a:cs typeface="+mj-cs"/>
              </a:defRPr>
            </a:lvl1pPr>
            <a:lvl2pPr algn="ctr" defTabSz="457200" indent="0" marL="457200">
              <a:spcBef>
                <a:spcPts val="1000"/>
              </a:spcBef>
              <a:spcAft>
                <a:spcPts val="0"/>
              </a:spcAft>
              <a:buNone/>
              <a:defRPr b="0" sz="1800" i="0" kern="1200">
                <a:solidFill>
                  <a:srgbClr val="FFFFFF"/>
                </a:solidFill>
                <a:latin typeface="+mj-lt"/>
                <a:ea typeface="+mj-ea"/>
                <a:cs typeface="+mj-cs"/>
              </a:defRPr>
            </a:lvl2pPr>
            <a:lvl3pPr algn="ctr" defTabSz="457200" indent="0" marL="914400">
              <a:spcBef>
                <a:spcPts val="1000"/>
              </a:spcBef>
              <a:spcAft>
                <a:spcPts val="0"/>
              </a:spcAft>
              <a:buNone/>
              <a:defRPr b="0" sz="1600" i="0" kern="1200">
                <a:solidFill>
                  <a:srgbClr val="FFFFFF"/>
                </a:solidFill>
                <a:latin typeface="+mj-lt"/>
                <a:ea typeface="+mj-ea"/>
                <a:cs typeface="+mj-cs"/>
              </a:defRPr>
            </a:lvl3pPr>
            <a:lvl4pPr algn="ctr" defTabSz="457200" indent="0" marL="1371600">
              <a:spcBef>
                <a:spcPts val="1000"/>
              </a:spcBef>
              <a:spcAft>
                <a:spcPts val="0"/>
              </a:spcAft>
              <a:buNone/>
              <a:defRPr b="0" sz="1400" i="0" kern="1200">
                <a:solidFill>
                  <a:srgbClr val="FFFFFF"/>
                </a:solidFill>
                <a:latin typeface="+mj-lt"/>
                <a:ea typeface="+mj-ea"/>
                <a:cs typeface="+mj-cs"/>
              </a:defRPr>
            </a:lvl4pPr>
            <a:lvl5pPr algn="ctr" defTabSz="457200" indent="0" marL="1828800">
              <a:spcBef>
                <a:spcPts val="1000"/>
              </a:spcBef>
              <a:spcAft>
                <a:spcPts val="0"/>
              </a:spcAft>
              <a:buNone/>
              <a:defRPr b="0" sz="1400" i="0" kern="1200">
                <a:solidFill>
                  <a:srgbClr val="FFFFFF"/>
                </a:solidFill>
                <a:latin typeface="+mj-lt"/>
                <a:ea typeface="+mj-ea"/>
                <a:cs typeface="+mj-cs"/>
              </a:defRPr>
            </a:lvl5pPr>
            <a:lvl6pPr algn="ctr" defTabSz="457200" indent="0" marL="2286000">
              <a:spcBef>
                <a:spcPts val="1000"/>
              </a:spcBef>
              <a:spcAft>
                <a:spcPts val="0"/>
              </a:spcAft>
              <a:buNone/>
              <a:defRPr b="0" sz="1400" i="0" kern="1200">
                <a:solidFill>
                  <a:srgbClr val="FFFFFF"/>
                </a:solidFill>
                <a:latin typeface="+mj-lt"/>
                <a:ea typeface="+mj-ea"/>
                <a:cs typeface="+mj-cs"/>
              </a:defRPr>
            </a:lvl6pPr>
            <a:lvl7pPr algn="ctr" defTabSz="457200" indent="0" marL="2743200">
              <a:spcBef>
                <a:spcPts val="1000"/>
              </a:spcBef>
              <a:spcAft>
                <a:spcPts val="0"/>
              </a:spcAft>
              <a:buNone/>
              <a:defRPr b="0" sz="1400" i="0" kern="1200">
                <a:solidFill>
                  <a:srgbClr val="FFFFFF"/>
                </a:solidFill>
                <a:latin typeface="+mj-lt"/>
                <a:ea typeface="+mj-ea"/>
                <a:cs typeface="+mj-cs"/>
              </a:defRPr>
            </a:lvl7pPr>
            <a:lvl8pPr algn="ctr" defTabSz="457200" indent="0" marL="3200400">
              <a:spcBef>
                <a:spcPts val="1000"/>
              </a:spcBef>
              <a:spcAft>
                <a:spcPts val="0"/>
              </a:spcAft>
              <a:buNone/>
              <a:defRPr b="0" sz="1400" i="0" kern="1200">
                <a:solidFill>
                  <a:srgbClr val="FFFFFF"/>
                </a:solidFill>
                <a:latin typeface="+mj-lt"/>
                <a:ea typeface="+mj-ea"/>
                <a:cs typeface="+mj-cs"/>
              </a:defRPr>
            </a:lvl8pPr>
            <a:lvl9pPr algn="ctr" defTabSz="457200" indent="0" marL="3657600">
              <a:spcBef>
                <a:spcPts val="1000"/>
              </a:spcBef>
              <a:spcAft>
                <a:spcPts val="0"/>
              </a:spcAft>
              <a:buNone/>
              <a:defRPr b="0" sz="1400" i="0" kern="1200">
                <a:solidFill>
                  <a:srgbClr val="FFFFFF"/>
                </a:solidFill>
                <a:latin typeface="+mj-lt"/>
                <a:ea typeface="+mj-ea"/>
                <a:cs typeface="+mj-cs"/>
              </a:defRPr>
            </a:lvl9pPr>
          </a:lstStyle>
          <a:p>
            <a:br>
              <a:rPr dirty="0" lang="en-GB">
                <a:solidFill>
                  <a:srgbClr val="FFFF00"/>
                </a:solidFill>
              </a:rPr>
            </a:br>
            <a:r>
              <a:rPr dirty="0" lang="en-GB">
                <a:solidFill>
                  <a:srgbClr val="FFFF00"/>
                </a:solidFill>
                <a:latin typeface="Century Gothic"/>
              </a:rPr>
              <a:t> </a:t>
            </a:r>
            <a:r>
              <a:rPr dirty="0" lang="en-US">
                <a:solidFill>
                  <a:srgbClr val="FFFF00"/>
                </a:solidFill>
                <a:latin typeface="Century Gothic"/>
              </a:rPr>
              <a:t>H</a:t>
            </a:r>
            <a:r>
              <a:rPr dirty="0" lang="en-US">
                <a:solidFill>
                  <a:srgbClr val="FFFF00"/>
                </a:solidFill>
                <a:latin typeface="Century Gothic"/>
              </a:rPr>
              <a:t>o</a:t>
            </a:r>
            <a:r>
              <a:rPr dirty="0" lang="en-US">
                <a:solidFill>
                  <a:srgbClr val="FFFF00"/>
                </a:solidFill>
                <a:latin typeface="Century Gothic"/>
              </a:rPr>
              <a:t>s</a:t>
            </a:r>
            <a:r>
              <a:rPr dirty="0" lang="en-US">
                <a:solidFill>
                  <a:srgbClr val="FFFF00"/>
                </a:solidFill>
                <a:latin typeface="Century Gothic"/>
              </a:rPr>
              <a:t>p</a:t>
            </a:r>
            <a:r>
              <a:rPr dirty="0" lang="en-US">
                <a:solidFill>
                  <a:srgbClr val="FFFF00"/>
                </a:solidFill>
                <a:latin typeface="Century Gothic"/>
              </a:rPr>
              <a:t>i</a:t>
            </a:r>
            <a:r>
              <a:rPr dirty="0" lang="en-US">
                <a:solidFill>
                  <a:srgbClr val="FFFF00"/>
                </a:solidFill>
                <a:latin typeface="Century Gothic"/>
              </a:rPr>
              <a:t>t</a:t>
            </a:r>
            <a:r>
              <a:rPr dirty="0" lang="en-US">
                <a:solidFill>
                  <a:srgbClr val="FFFF00"/>
                </a:solidFill>
                <a:latin typeface="Century Gothic"/>
              </a:rPr>
              <a:t>a</a:t>
            </a:r>
            <a:r>
              <a:rPr dirty="0" lang="en-US">
                <a:solidFill>
                  <a:srgbClr val="FFFF00"/>
                </a:solidFill>
                <a:latin typeface="Century Gothic"/>
              </a:rPr>
              <a:t>l</a:t>
            </a:r>
            <a:r>
              <a:rPr dirty="0" lang="en-US">
                <a:solidFill>
                  <a:srgbClr val="FFFF00"/>
                </a:solidFill>
                <a:latin typeface="Century Gothic"/>
              </a:rPr>
              <a:t>i</a:t>
            </a:r>
            <a:r>
              <a:rPr dirty="0" lang="en-US">
                <a:solidFill>
                  <a:srgbClr val="FFFF00"/>
                </a:solidFill>
                <a:latin typeface="Century Gothic"/>
              </a:rPr>
              <a:t>t</a:t>
            </a:r>
            <a:r>
              <a:rPr dirty="0" lang="en-US">
                <a:solidFill>
                  <a:srgbClr val="FFFF00"/>
                </a:solidFill>
                <a:latin typeface="Century Gothic"/>
              </a:rPr>
              <a:t>y</a:t>
            </a:r>
            <a:r>
              <a:rPr dirty="0" lang="en-US">
                <a:solidFill>
                  <a:srgbClr val="FFFF00"/>
                </a:solidFill>
                <a:latin typeface="Century Gothic"/>
              </a:rPr>
              <a:t>&amp;</a:t>
            </a:r>
            <a:r>
              <a:rPr dirty="0" lang="en-US">
                <a:solidFill>
                  <a:srgbClr val="FFFF00"/>
                </a:solidFill>
                <a:latin typeface="Century Gothic"/>
              </a:rPr>
              <a:t> </a:t>
            </a:r>
            <a:r>
              <a:rPr dirty="0" lang="en-US">
                <a:solidFill>
                  <a:srgbClr val="FFFF00"/>
                </a:solidFill>
                <a:latin typeface="Century Gothic"/>
              </a:rPr>
              <a:t>G</a:t>
            </a:r>
            <a:r>
              <a:rPr dirty="0" lang="en-US">
                <a:solidFill>
                  <a:srgbClr val="FFFF00"/>
                </a:solidFill>
                <a:latin typeface="Century Gothic"/>
              </a:rPr>
              <a:t>u</a:t>
            </a:r>
            <a:r>
              <a:rPr dirty="0" lang="en-US">
                <a:solidFill>
                  <a:srgbClr val="FFFF00"/>
                </a:solidFill>
                <a:latin typeface="Century Gothic"/>
              </a:rPr>
              <a:t>e</a:t>
            </a:r>
            <a:r>
              <a:rPr dirty="0" lang="en-US">
                <a:solidFill>
                  <a:srgbClr val="FFFF00"/>
                </a:solidFill>
                <a:latin typeface="Century Gothic"/>
              </a:rPr>
              <a:t>s</a:t>
            </a:r>
            <a:r>
              <a:rPr dirty="0" lang="en-US">
                <a:solidFill>
                  <a:srgbClr val="FFFF00"/>
                </a:solidFill>
                <a:latin typeface="Century Gothic"/>
              </a:rPr>
              <a:t>t</a:t>
            </a:r>
            <a:r>
              <a:rPr dirty="0" lang="en-US">
                <a:solidFill>
                  <a:srgbClr val="FFFF00"/>
                </a:solidFill>
                <a:latin typeface="Century Gothic"/>
              </a:rPr>
              <a:t> </a:t>
            </a:r>
            <a:r>
              <a:rPr dirty="0" lang="en-US">
                <a:solidFill>
                  <a:srgbClr val="FFFF00"/>
                </a:solidFill>
                <a:latin typeface="Century Gothic"/>
              </a:rPr>
              <a:t>s</a:t>
            </a:r>
            <a:r>
              <a:rPr dirty="0" lang="en-US">
                <a:solidFill>
                  <a:srgbClr val="FFFF00"/>
                </a:solidFill>
                <a:latin typeface="Century Gothic"/>
              </a:rPr>
              <a:t>e</a:t>
            </a:r>
            <a:r>
              <a:rPr dirty="0" lang="en-US">
                <a:solidFill>
                  <a:srgbClr val="FFFF00"/>
                </a:solidFill>
                <a:latin typeface="Century Gothic"/>
              </a:rPr>
              <a:t>r</a:t>
            </a:r>
            <a:r>
              <a:rPr dirty="0" lang="en-US">
                <a:solidFill>
                  <a:srgbClr val="FFFF00"/>
                </a:solidFill>
                <a:latin typeface="Century Gothic"/>
              </a:rPr>
              <a:t>v</a:t>
            </a:r>
            <a:r>
              <a:rPr dirty="0" lang="en-US">
                <a:solidFill>
                  <a:srgbClr val="FFFF00"/>
                </a:solidFill>
                <a:latin typeface="Century Gothic"/>
              </a:rPr>
              <a:t>i</a:t>
            </a:r>
            <a:r>
              <a:rPr dirty="0" lang="en-US">
                <a:solidFill>
                  <a:srgbClr val="FFFF00"/>
                </a:solidFill>
                <a:latin typeface="Century Gothic"/>
              </a:rPr>
              <a:t>c</a:t>
            </a:r>
            <a:r>
              <a:rPr dirty="0" lang="en-US">
                <a:solidFill>
                  <a:srgbClr val="FFFF00"/>
                </a:solidFill>
                <a:latin typeface="Century Gothic"/>
              </a:rPr>
              <a:t>e</a:t>
            </a:r>
            <a:r>
              <a:rPr dirty="0" lang="en-US">
                <a:solidFill>
                  <a:srgbClr val="FFFF00"/>
                </a:solidFill>
                <a:latin typeface="Century Gothic"/>
              </a:rPr>
              <a:t>s</a:t>
            </a:r>
            <a:r>
              <a:rPr dirty="0" lang="en-US">
                <a:solidFill>
                  <a:srgbClr val="FFFF00"/>
                </a:solidFill>
                <a:latin typeface="Century Gothic"/>
              </a:rPr>
              <a:t> </a:t>
            </a:r>
            <a:r>
              <a:rPr dirty="0" lang="en-US">
                <a:solidFill>
                  <a:srgbClr val="FFFF00"/>
                </a:solidFill>
                <a:latin typeface="Century Gothic"/>
              </a:rPr>
              <a:t>b</a:t>
            </a:r>
            <a:r>
              <a:rPr dirty="0" lang="en-US">
                <a:solidFill>
                  <a:srgbClr val="FFFF00"/>
                </a:solidFill>
                <a:latin typeface="Century Gothic"/>
              </a:rPr>
              <a:t>m</a:t>
            </a:r>
            <a:r>
              <a:rPr dirty="0" lang="en-US">
                <a:solidFill>
                  <a:srgbClr val="FFFF00"/>
                </a:solidFill>
                <a:latin typeface="Century Gothic"/>
              </a:rPr>
              <a:t>i</a:t>
            </a:r>
            <a:r>
              <a:rPr dirty="0" lang="en-US">
                <a:solidFill>
                  <a:srgbClr val="FFFF00"/>
                </a:solidFill>
                <a:latin typeface="Century Gothic"/>
              </a:rPr>
              <a:t>h</a:t>
            </a:r>
            <a:r>
              <a:rPr dirty="0" lang="en-US">
                <a:solidFill>
                  <a:srgbClr val="FFFF00"/>
                </a:solidFill>
                <a:latin typeface="Century Gothic"/>
              </a:rPr>
              <a:t>4</a:t>
            </a:r>
            <a:r>
              <a:rPr dirty="0" lang="en-US">
                <a:solidFill>
                  <a:srgbClr val="FFFF00"/>
                </a:solidFill>
                <a:latin typeface="Century Gothic"/>
              </a:rPr>
              <a:t>0</a:t>
            </a:r>
            <a:r>
              <a:rPr dirty="0" lang="en-US">
                <a:solidFill>
                  <a:srgbClr val="FFFF00"/>
                </a:solidFill>
                <a:latin typeface="Century Gothic"/>
              </a:rPr>
              <a:t>0</a:t>
            </a:r>
            <a:r>
              <a:rPr dirty="0" lang="en-US">
                <a:solidFill>
                  <a:srgbClr val="FFFF00"/>
                </a:solidFill>
                <a:latin typeface="Century Gothic"/>
              </a:rPr>
              <a:t>3</a:t>
            </a:r>
            <a:endParaRPr altLang="en-US" lang="zh-CN">
              <a:solidFill>
                <a:srgbClr val="FFFF00"/>
              </a:solidFill>
            </a:endParaRPr>
          </a:p>
          <a:p>
            <a:r>
              <a:rPr dirty="0" lang="en-US">
                <a:solidFill>
                  <a:srgbClr val="FFFF00"/>
                </a:solidFill>
                <a:latin typeface="Century Gothic"/>
              </a:rPr>
              <a:t>Student </a:t>
            </a:r>
            <a:r>
              <a:rPr dirty="0" lang="en-US">
                <a:solidFill>
                  <a:srgbClr val="FFFF00"/>
                </a:solidFill>
                <a:latin typeface="Century Gothic"/>
              </a:rPr>
              <a:t>:</a:t>
            </a:r>
            <a:r>
              <a:rPr dirty="0" lang="en-US">
                <a:solidFill>
                  <a:srgbClr val="FFFF00"/>
                </a:solidFill>
                <a:latin typeface="Century Gothic"/>
              </a:rPr>
              <a:t> </a:t>
            </a:r>
            <a:r>
              <a:rPr dirty="0" lang="en-US">
                <a:solidFill>
                  <a:srgbClr val="FFFF00"/>
                </a:solidFill>
                <a:latin typeface="Century Gothic"/>
              </a:rPr>
              <a:t>G</a:t>
            </a:r>
            <a:r>
              <a:rPr dirty="0" lang="en-US">
                <a:solidFill>
                  <a:srgbClr val="FFFF00"/>
                </a:solidFill>
                <a:latin typeface="Century Gothic"/>
              </a:rPr>
              <a:t>i</a:t>
            </a:r>
            <a:r>
              <a:rPr dirty="0" lang="en-US">
                <a:solidFill>
                  <a:srgbClr val="FFFF00"/>
                </a:solidFill>
                <a:latin typeface="Century Gothic"/>
              </a:rPr>
              <a:t>n</a:t>
            </a:r>
            <a:r>
              <a:rPr dirty="0" lang="en-US">
                <a:solidFill>
                  <a:srgbClr val="FFFF00"/>
                </a:solidFill>
                <a:latin typeface="Century Gothic"/>
              </a:rPr>
              <a:t>a</a:t>
            </a:r>
            <a:r>
              <a:rPr dirty="0" lang="en-US">
                <a:solidFill>
                  <a:srgbClr val="FFFF00"/>
                </a:solidFill>
                <a:latin typeface="Century Gothic"/>
              </a:rPr>
              <a:t> </a:t>
            </a:r>
            <a:r>
              <a:rPr dirty="0" lang="en-US">
                <a:solidFill>
                  <a:srgbClr val="FFFF00"/>
                </a:solidFill>
                <a:latin typeface="Century Gothic"/>
              </a:rPr>
              <a:t>s</a:t>
            </a:r>
            <a:r>
              <a:rPr dirty="0" lang="en-US">
                <a:solidFill>
                  <a:srgbClr val="FFFF00"/>
                </a:solidFill>
                <a:latin typeface="Century Gothic"/>
              </a:rPr>
              <a:t>t</a:t>
            </a:r>
            <a:r>
              <a:rPr dirty="0" lang="en-US">
                <a:solidFill>
                  <a:srgbClr val="FFFF00"/>
                </a:solidFill>
                <a:latin typeface="Century Gothic"/>
              </a:rPr>
              <a:t>e</a:t>
            </a:r>
            <a:r>
              <a:rPr dirty="0" lang="en-US">
                <a:solidFill>
                  <a:srgbClr val="FFFF00"/>
                </a:solidFill>
                <a:latin typeface="Century Gothic"/>
              </a:rPr>
              <a:t>f</a:t>
            </a:r>
            <a:r>
              <a:rPr dirty="0" lang="en-US">
                <a:solidFill>
                  <a:srgbClr val="FFFF00"/>
                </a:solidFill>
                <a:latin typeface="Century Gothic"/>
              </a:rPr>
              <a:t>a</a:t>
            </a:r>
            <a:r>
              <a:rPr dirty="0" lang="en-US">
                <a:solidFill>
                  <a:srgbClr val="FFFF00"/>
                </a:solidFill>
                <a:latin typeface="Century Gothic"/>
              </a:rPr>
              <a:t>n</a:t>
            </a:r>
            <a:r>
              <a:rPr dirty="0" lang="en-US">
                <a:solidFill>
                  <a:srgbClr val="FFFF00"/>
                </a:solidFill>
                <a:latin typeface="Century Gothic"/>
              </a:rPr>
              <a:t>u</a:t>
            </a:r>
            <a:r>
              <a:rPr dirty="0" lang="en-US">
                <a:solidFill>
                  <a:srgbClr val="FFFF00"/>
                </a:solidFill>
                <a:latin typeface="Century Gothic"/>
              </a:rPr>
              <a:t>t</a:t>
            </a:r>
            <a:r>
              <a:rPr dirty="0" lang="en-US">
                <a:solidFill>
                  <a:srgbClr val="FFFF00"/>
                </a:solidFill>
                <a:latin typeface="Century Gothic"/>
              </a:rPr>
              <a:t>a</a:t>
            </a:r>
            <a:r>
              <a:rPr dirty="0" lang="en-US">
                <a:solidFill>
                  <a:srgbClr val="FFFF00"/>
                </a:solidFill>
                <a:latin typeface="Century Gothic"/>
              </a:rPr>
              <a:t> </a:t>
            </a:r>
            <a:endParaRPr altLang="en-US" lang="zh-CN">
              <a:solidFill>
                <a:srgbClr val="FFFF00"/>
              </a:solidFill>
            </a:endParaRPr>
          </a:p>
          <a:p>
            <a:r>
              <a:rPr altLang="en-US" dirty="0" lang="en-US">
                <a:solidFill>
                  <a:srgbClr val="FFFF00"/>
                </a:solidFill>
                <a:latin typeface="Century Gothic"/>
              </a:rPr>
              <a:t>Studen</a:t>
            </a:r>
            <a:r>
              <a:rPr altLang="en-US" dirty="0" lang="en-US">
                <a:solidFill>
                  <a:srgbClr val="FFFF00"/>
                </a:solidFill>
                <a:latin typeface="Century Gothic"/>
              </a:rPr>
              <a:t>t</a:t>
            </a:r>
            <a:r>
              <a:rPr altLang="en-US" dirty="0" lang="en-US">
                <a:solidFill>
                  <a:srgbClr val="FFFF00"/>
                </a:solidFill>
                <a:latin typeface="Century Gothic"/>
              </a:rPr>
              <a:t> </a:t>
            </a:r>
            <a:r>
              <a:rPr altLang="en-US" dirty="0" lang="en-US">
                <a:solidFill>
                  <a:srgbClr val="FFFF00"/>
                </a:solidFill>
                <a:latin typeface="Century Gothic"/>
              </a:rPr>
              <a:t>i</a:t>
            </a:r>
            <a:r>
              <a:rPr altLang="en-US" dirty="0" lang="en-US">
                <a:solidFill>
                  <a:srgbClr val="FFFF00"/>
                </a:solidFill>
                <a:latin typeface="Century Gothic"/>
              </a:rPr>
              <a:t>d</a:t>
            </a:r>
            <a:r>
              <a:rPr altLang="en-US" dirty="0" lang="en-US">
                <a:solidFill>
                  <a:srgbClr val="FFFF00"/>
                </a:solidFill>
                <a:latin typeface="Century Gothic"/>
              </a:rPr>
              <a:t> </a:t>
            </a:r>
            <a:r>
              <a:rPr altLang="en-US" dirty="0" lang="en-US">
                <a:solidFill>
                  <a:srgbClr val="FFFF00"/>
                </a:solidFill>
                <a:latin typeface="Century Gothic"/>
              </a:rPr>
              <a:t>:</a:t>
            </a:r>
            <a:r>
              <a:rPr altLang="en-US" dirty="0" lang="en-US">
                <a:solidFill>
                  <a:srgbClr val="FFFF00"/>
                </a:solidFill>
                <a:latin typeface="Century Gothic"/>
              </a:rPr>
              <a:t>2</a:t>
            </a:r>
            <a:r>
              <a:rPr altLang="en-US" dirty="0" lang="en-US">
                <a:solidFill>
                  <a:srgbClr val="FFFF00"/>
                </a:solidFill>
                <a:latin typeface="Century Gothic"/>
              </a:rPr>
              <a:t>1</a:t>
            </a:r>
            <a:r>
              <a:rPr altLang="en-US" dirty="0" lang="en-US">
                <a:solidFill>
                  <a:srgbClr val="FFFF00"/>
                </a:solidFill>
                <a:latin typeface="Century Gothic"/>
              </a:rPr>
              <a:t>2</a:t>
            </a:r>
            <a:r>
              <a:rPr altLang="en-US" dirty="0" lang="en-US">
                <a:solidFill>
                  <a:srgbClr val="FFFF00"/>
                </a:solidFill>
                <a:latin typeface="Century Gothic"/>
              </a:rPr>
              <a:t>0</a:t>
            </a:r>
            <a:r>
              <a:rPr altLang="en-US" dirty="0" lang="en-US">
                <a:solidFill>
                  <a:srgbClr val="FFFF00"/>
                </a:solidFill>
                <a:latin typeface="Century Gothic"/>
              </a:rPr>
              <a:t>0</a:t>
            </a:r>
            <a:r>
              <a:rPr altLang="en-US" dirty="0" lang="en-US">
                <a:solidFill>
                  <a:srgbClr val="FFFF00"/>
                </a:solidFill>
                <a:latin typeface="Century Gothic"/>
              </a:rPr>
              <a:t>1</a:t>
            </a:r>
            <a:r>
              <a:rPr altLang="en-US" dirty="0" lang="en-US">
                <a:solidFill>
                  <a:srgbClr val="FFFF00"/>
                </a:solidFill>
                <a:latin typeface="Century Gothic"/>
              </a:rPr>
              <a:t>1</a:t>
            </a:r>
            <a:endParaRPr altLang="en-US" lang="zh-CN">
              <a:solidFill>
                <a:srgbClr val="FFFF00"/>
              </a:solidFill>
            </a:endParaRPr>
          </a:p>
          <a:p>
            <a:r>
              <a:rPr altLang="en-US" dirty="0" lang="en-US">
                <a:solidFill>
                  <a:srgbClr val="FFFF00"/>
                </a:solidFill>
                <a:latin typeface="Century Gothic"/>
              </a:rPr>
              <a:t>Lecture</a:t>
            </a:r>
            <a:r>
              <a:rPr altLang="en-US" dirty="0" lang="en-US">
                <a:solidFill>
                  <a:srgbClr val="FFFF00"/>
                </a:solidFill>
                <a:latin typeface="Century Gothic"/>
              </a:rPr>
              <a:t>r</a:t>
            </a:r>
            <a:r>
              <a:rPr altLang="en-US" dirty="0" lang="en-US">
                <a:solidFill>
                  <a:srgbClr val="FFFF00"/>
                </a:solidFill>
                <a:latin typeface="Century Gothic"/>
              </a:rPr>
              <a:t>:</a:t>
            </a:r>
            <a:r>
              <a:rPr altLang="en-US" dirty="0" lang="en-US">
                <a:solidFill>
                  <a:srgbClr val="FFFF00"/>
                </a:solidFill>
                <a:latin typeface="Century Gothic"/>
              </a:rPr>
              <a:t> </a:t>
            </a:r>
            <a:r>
              <a:rPr altLang="en-US" dirty="0" lang="en-US">
                <a:solidFill>
                  <a:srgbClr val="FFFF00"/>
                </a:solidFill>
                <a:latin typeface="Century Gothic"/>
              </a:rPr>
              <a:t>c</a:t>
            </a:r>
            <a:r>
              <a:rPr altLang="en-US" dirty="0" lang="en-US">
                <a:solidFill>
                  <a:srgbClr val="FFFF00"/>
                </a:solidFill>
                <a:latin typeface="Century Gothic"/>
              </a:rPr>
              <a:t>harlotte </a:t>
            </a:r>
            <a:r>
              <a:rPr altLang="en-US" dirty="0" lang="en-US">
                <a:solidFill>
                  <a:srgbClr val="FFFF00"/>
                </a:solidFill>
                <a:latin typeface="Century Gothic"/>
              </a:rPr>
              <a:t>J</a:t>
            </a:r>
            <a:r>
              <a:rPr altLang="en-US" dirty="0" lang="en-US">
                <a:solidFill>
                  <a:srgbClr val="FFFF00"/>
                </a:solidFill>
                <a:latin typeface="Century Gothic"/>
              </a:rPr>
              <a:t>o</a:t>
            </a:r>
            <a:r>
              <a:rPr altLang="en-US" dirty="0" lang="en-US">
                <a:solidFill>
                  <a:srgbClr val="FFFF00"/>
                </a:solidFill>
                <a:latin typeface="Century Gothic"/>
              </a:rPr>
              <a:t>y</a:t>
            </a:r>
            <a:r>
              <a:rPr altLang="en-US" dirty="0" lang="en-US">
                <a:solidFill>
                  <a:srgbClr val="FFFF00"/>
                </a:solidFill>
                <a:latin typeface="Century Gothic"/>
              </a:rPr>
              <a:t>ner</a:t>
            </a:r>
            <a:r>
              <a:rPr altLang="en-US" dirty="0" lang="en-US">
                <a:latin typeface="Century Gothic"/>
              </a:rPr>
              <a:t> </a:t>
            </a:r>
            <a:endParaRPr altLang="en-US" lang="zh-CN"/>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35" name=""/>
        <p:cNvGrpSpPr/>
        <p:nvPr/>
      </p:nvGrpSpPr>
      <p:grpSpPr>
        <a:xfrm>
          <a:off x="0" y="0"/>
          <a:ext cx="0" cy="0"/>
          <a:chOff x="0" y="0"/>
          <a:chExt cx="0" cy="0"/>
        </a:xfrm>
      </p:grpSpPr>
      <p:graphicFrame>
        <p:nvGraphicFramePr>
          <p:cNvPr id="4194305" name="Diagram 4"/>
          <p:cNvGraphicFramePr>
            <a:graphicFrameLocks/>
          </p:cNvGraphicFramePr>
          <p:nvPr/>
        </p:nvGraphicFramePr>
        <p:xfrm>
          <a:off x="1103312" y="475578"/>
          <a:ext cx="9404723" cy="1400530"/>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graphicFrame>
        <p:nvGraphicFramePr>
          <p:cNvPr id="4194306" name="Content Placeholder 2"/>
          <p:cNvGraphicFramePr>
            <a:graphicFrameLocks noGrp="1"/>
          </p:cNvGraphicFramePr>
          <p:nvPr>
            <p:ph idx="1"/>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7" r:lo="rId6" r:qs="rId10" r:cs="rId9"/>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36" name=""/>
        <p:cNvGrpSpPr/>
        <p:nvPr/>
      </p:nvGrpSpPr>
      <p:grpSpPr>
        <a:xfrm>
          <a:off x="0" y="0"/>
          <a:ext cx="0" cy="0"/>
          <a:chOff x="0" y="0"/>
          <a:chExt cx="0" cy="0"/>
        </a:xfrm>
      </p:grpSpPr>
      <p:graphicFrame>
        <p:nvGraphicFramePr>
          <p:cNvPr id="4194307" name="Diagram 4"/>
          <p:cNvGraphicFramePr>
            <a:graphicFrameLocks/>
          </p:cNvGraphicFramePr>
          <p:nvPr/>
        </p:nvGraphicFramePr>
        <p:xfrm>
          <a:off x="1103312" y="384138"/>
          <a:ext cx="9404723" cy="1400530"/>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graphicFrame>
        <p:nvGraphicFramePr>
          <p:cNvPr id="4194308" name="Content Placeholder 2"/>
          <p:cNvGraphicFramePr>
            <a:graphicFrameLocks noGrp="1"/>
          </p:cNvGraphicFramePr>
          <p:nvPr>
            <p:ph idx="1"/>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7" r:lo="rId6" r:qs="rId10" r:cs="rId9"/>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40" name=""/>
        <p:cNvGrpSpPr/>
        <p:nvPr/>
      </p:nvGrpSpPr>
      <p:grpSpPr>
        <a:xfrm>
          <a:off x="0" y="0"/>
          <a:ext cx="0" cy="0"/>
          <a:chOff x="0" y="0"/>
          <a:chExt cx="0" cy="0"/>
        </a:xfrm>
      </p:grpSpPr>
      <p:graphicFrame>
        <p:nvGraphicFramePr>
          <p:cNvPr id="4194309" name="Diagram 5"/>
          <p:cNvGraphicFramePr>
            <a:graphicFrameLocks/>
          </p:cNvGraphicFramePr>
          <p:nvPr/>
        </p:nvGraphicFramePr>
        <p:xfrm>
          <a:off x="1309182" y="1143000"/>
          <a:ext cx="5092906" cy="1574808"/>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pic>
        <p:nvPicPr>
          <p:cNvPr id="2097157" name="Picture Placeholder 4"/>
          <p:cNvPicPr>
            <a:picLocks noChangeAspect="1" noGrp="1"/>
          </p:cNvPicPr>
          <p:nvPr>
            <p:ph type="pic" idx="1"/>
          </p:nvPr>
        </p:nvPicPr>
        <p:blipFill>
          <a:blip xmlns:r="http://schemas.openxmlformats.org/officeDocument/2006/relationships" r:embed="rId11"/>
          <a:srcRect l="23411" r="23411"/>
          <a:stretch>
            <a:fillRect/>
          </a:stretch>
        </p:blipFill>
        <p:spPr/>
      </p:pic>
      <p:graphicFrame>
        <p:nvGraphicFramePr>
          <p:cNvPr id="4194310" name="Diagram 6"/>
          <p:cNvGraphicFramePr>
            <a:graphicFrameLocks/>
          </p:cNvGraphicFramePr>
          <p:nvPr/>
        </p:nvGraphicFramePr>
        <p:xfrm>
          <a:off x="1309182" y="3143250"/>
          <a:ext cx="5277356" cy="2545871"/>
        </p:xfrm>
        <a:graphic>
          <a:graphicData uri="http://schemas.openxmlformats.org/drawingml/2006/diagram">
            <dgm:relIds xmlns:dgm="http://schemas.openxmlformats.org/drawingml/2006/diagram" xmlns:r="http://schemas.openxmlformats.org/officeDocument/2006/relationships" r:dm="rId7" r:lo="rId6" r:qs="rId10" r:cs="rId9"/>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3" name=""/>
        <p:cNvGrpSpPr/>
        <p:nvPr/>
      </p:nvGrpSpPr>
      <p:grpSpPr>
        <a:xfrm>
          <a:off x="0" y="0"/>
          <a:ext cx="0" cy="0"/>
          <a:chOff x="0" y="0"/>
          <a:chExt cx="0" cy="0"/>
        </a:xfrm>
      </p:grpSpPr>
      <p:sp>
        <p:nvSpPr>
          <p:cNvPr id="1048610" name="Title 1"/>
          <p:cNvSpPr>
            <a:spLocks noGrp="1"/>
          </p:cNvSpPr>
          <p:nvPr>
            <p:ph type="title"/>
          </p:nvPr>
        </p:nvSpPr>
        <p:spPr>
          <a:xfrm>
            <a:off x="1153907" y="1303020"/>
            <a:ext cx="5092906" cy="1105329"/>
          </a:xfrm>
        </p:spPr>
        <p:txBody>
          <a:bodyPr>
            <a:normAutofit/>
          </a:bodyPr>
          <a:p>
            <a:r>
              <a:rPr b="1" dirty="0" sz="1800" lang="en-US">
                <a:solidFill>
                  <a:srgbClr val="C00000"/>
                </a:solidFill>
              </a:rPr>
              <a:t>F</a:t>
            </a:r>
            <a:r>
              <a:rPr b="1" dirty="0" sz="1800" lang="en-US" smtClean="0">
                <a:solidFill>
                  <a:srgbClr val="C00000"/>
                </a:solidFill>
              </a:rPr>
              <a:t>acilities </a:t>
            </a:r>
            <a:r>
              <a:rPr b="1" dirty="0" sz="1800" lang="en-US">
                <a:solidFill>
                  <a:srgbClr val="C00000"/>
                </a:solidFill>
              </a:rPr>
              <a:t>at HOTEL INDIGO and how they relate to types consumers</a:t>
            </a:r>
            <a:endParaRPr b="1" dirty="0" sz="1800" lang="en-GB">
              <a:solidFill>
                <a:srgbClr val="C00000"/>
              </a:solidFill>
            </a:endParaRPr>
          </a:p>
        </p:txBody>
      </p:sp>
      <p:sp>
        <p:nvSpPr>
          <p:cNvPr id="1048611" name="Picture Placeholder 2"/>
          <p:cNvSpPr>
            <a:spLocks noGrp="1"/>
          </p:cNvSpPr>
          <p:nvPr>
            <p:ph type="pic" idx="1"/>
          </p:nvPr>
        </p:nvSpPr>
        <p:spPr>
          <a:xfrm>
            <a:off x="6949546" y="1143000"/>
            <a:ext cx="3200400" cy="5715000"/>
          </a:xfrm>
        </p:spPr>
      </p:sp>
      <p:sp>
        <p:nvSpPr>
          <p:cNvPr id="1048612" name="Text Placeholder 3"/>
          <p:cNvSpPr>
            <a:spLocks noGrp="1"/>
          </p:cNvSpPr>
          <p:nvPr>
            <p:ph type="body" sz="half" idx="2"/>
          </p:nvPr>
        </p:nvSpPr>
        <p:spPr>
          <a:xfrm>
            <a:off x="1154954" y="2627290"/>
            <a:ext cx="5084979" cy="4230710"/>
          </a:xfrm>
        </p:spPr>
        <p:txBody>
          <a:bodyPr>
            <a:normAutofit/>
          </a:bodyPr>
          <a:p>
            <a:pPr indent="-285750" marL="285750">
              <a:buFont typeface="Wingdings" panose="05000000000000000000" pitchFamily="2" charset="2"/>
              <a:buChar char="§"/>
            </a:pPr>
            <a:r>
              <a:rPr dirty="0" lang="en-US"/>
              <a:t>On-site restaurant and bar: Guests can enjoy a variety of delicious meals and drinks in a relaxed, comfortable atmosphere</a:t>
            </a:r>
            <a:r>
              <a:rPr dirty="0" lang="en-US" smtClean="0"/>
              <a:t>.</a:t>
            </a:r>
          </a:p>
          <a:p>
            <a:pPr indent="-285750" marL="285750">
              <a:buFont typeface="Wingdings" panose="05000000000000000000" pitchFamily="2" charset="2"/>
              <a:buChar char="§"/>
            </a:pPr>
            <a:r>
              <a:rPr dirty="0" lang="en-US" smtClean="0"/>
              <a:t>Fitness center: Hotel Indigo has a fully equipped gym for guests to use throughout their stay (</a:t>
            </a:r>
            <a:r>
              <a:rPr dirty="0" lang="en-US">
                <a:latin typeface="Arial" panose="020B0604020202020204" pitchFamily="34" charset="0"/>
                <a:cs typeface="Arial" panose="020B0604020202020204" pitchFamily="34" charset="0"/>
              </a:rPr>
              <a:t>Teng, </a:t>
            </a:r>
            <a:r>
              <a:rPr dirty="0" lang="en-US" smtClean="0">
                <a:latin typeface="Arial" panose="020B0604020202020204" pitchFamily="34" charset="0"/>
                <a:cs typeface="Arial" panose="020B0604020202020204" pitchFamily="34" charset="0"/>
              </a:rPr>
              <a:t>2019</a:t>
            </a:r>
            <a:r>
              <a:rPr dirty="0" lang="en-US" smtClean="0"/>
              <a:t>).</a:t>
            </a:r>
          </a:p>
          <a:p>
            <a:pPr indent="-285750" marL="285750">
              <a:buFont typeface="Wingdings" panose="05000000000000000000" pitchFamily="2" charset="2"/>
              <a:buChar char="§"/>
            </a:pPr>
            <a:r>
              <a:rPr dirty="0" lang="en-GB" smtClean="0"/>
              <a:t>24-hour </a:t>
            </a:r>
            <a:r>
              <a:rPr dirty="0" lang="en-GB"/>
              <a:t>concierge services: </a:t>
            </a:r>
            <a:endParaRPr dirty="0" lang="en-GB" smtClean="0"/>
          </a:p>
          <a:p>
            <a:pPr indent="-285750" marL="285750">
              <a:buFont typeface="Wingdings" panose="05000000000000000000" pitchFamily="2" charset="2"/>
              <a:buChar char="§"/>
            </a:pPr>
            <a:r>
              <a:rPr dirty="0" lang="en-US"/>
              <a:t>High-speed Wi-Fi: Guests can stay connected with complimentary Wi-Fi throughout the hotel</a:t>
            </a:r>
            <a:r>
              <a:rPr dirty="0" lang="en-US" smtClean="0"/>
              <a:t>.</a:t>
            </a:r>
          </a:p>
          <a:p>
            <a:pPr indent="-285750" marL="285750">
              <a:buFont typeface="Wingdings" panose="05000000000000000000" pitchFamily="2" charset="2"/>
              <a:buChar char="§"/>
            </a:pPr>
            <a:r>
              <a:rPr dirty="0" lang="en-US"/>
              <a:t>Room service: Enjoy breakfast in bed or a late-night snack with convenient room service</a:t>
            </a:r>
            <a:r>
              <a:rPr dirty="0" lang="en-US" smtClean="0"/>
              <a:t>.</a:t>
            </a:r>
          </a:p>
          <a:p>
            <a:pPr indent="-285750" marL="285750">
              <a:buFont typeface="Wingdings" panose="05000000000000000000" pitchFamily="2" charset="2"/>
              <a:buChar char="§"/>
            </a:pPr>
            <a:r>
              <a:rPr dirty="0" lang="en-GB"/>
              <a:t>Meeting and event </a:t>
            </a:r>
            <a:r>
              <a:rPr dirty="0" lang="en-GB" smtClean="0"/>
              <a:t>space</a:t>
            </a:r>
            <a:r>
              <a:rPr dirty="0" lang="en-GB"/>
              <a:t>.</a:t>
            </a:r>
            <a:endParaRPr dirty="0" lang="en-GB" smtClean="0"/>
          </a:p>
          <a:p>
            <a:pPr indent="-285750" marL="285750">
              <a:buFont typeface="Wingdings" panose="05000000000000000000" pitchFamily="2" charset="2"/>
              <a:buChar char="§"/>
            </a:pPr>
            <a:r>
              <a:rPr dirty="0" lang="en-US"/>
              <a:t>Complimentary shuttle: Guests can take advantage of the complimentary shuttle service to travel to and from the airport and other local </a:t>
            </a:r>
            <a:r>
              <a:rPr dirty="0" lang="en-US" smtClean="0"/>
              <a:t>attractions (</a:t>
            </a:r>
            <a:r>
              <a:rPr dirty="0" lang="en-US">
                <a:latin typeface="Arial" panose="020B0604020202020204" pitchFamily="34" charset="0"/>
                <a:cs typeface="Arial" panose="020B0604020202020204" pitchFamily="34" charset="0"/>
              </a:rPr>
              <a:t>Pereira, </a:t>
            </a:r>
            <a:r>
              <a:rPr dirty="0" lang="en-US" smtClean="0">
                <a:latin typeface="Arial" panose="020B0604020202020204" pitchFamily="34" charset="0"/>
                <a:cs typeface="Arial" panose="020B0604020202020204" pitchFamily="34" charset="0"/>
              </a:rPr>
              <a:t>2016</a:t>
            </a:r>
            <a:r>
              <a:rPr dirty="0" lang="en-US" smtClean="0"/>
              <a:t>).</a:t>
            </a:r>
            <a:endParaRPr dirty="0" lang="en-GB"/>
          </a:p>
        </p:txBody>
      </p:sp>
      <p:pic>
        <p:nvPicPr>
          <p:cNvPr id="2097158" name="Picture 4"/>
          <p:cNvPicPr>
            <a:picLocks noChangeAspect="1"/>
          </p:cNvPicPr>
          <p:nvPr/>
        </p:nvPicPr>
        <p:blipFill>
          <a:blip xmlns:r="http://schemas.openxmlformats.org/officeDocument/2006/relationships" r:embed="rId1"/>
          <a:stretch>
            <a:fillRect/>
          </a:stretch>
        </p:blipFill>
        <p:spPr>
          <a:xfrm>
            <a:off x="6949546" y="1143001"/>
            <a:ext cx="3200400" cy="1671660"/>
          </a:xfrm>
          <a:prstGeom prst="rect"/>
        </p:spPr>
      </p:pic>
      <p:pic>
        <p:nvPicPr>
          <p:cNvPr id="2097159" name="Picture 7"/>
          <p:cNvPicPr>
            <a:picLocks noChangeAspect="1"/>
          </p:cNvPicPr>
          <p:nvPr/>
        </p:nvPicPr>
        <p:blipFill>
          <a:blip xmlns:r="http://schemas.openxmlformats.org/officeDocument/2006/relationships" r:embed="rId2"/>
          <a:stretch>
            <a:fillRect/>
          </a:stretch>
        </p:blipFill>
        <p:spPr>
          <a:xfrm>
            <a:off x="6949546" y="2814661"/>
            <a:ext cx="3200400" cy="2314898"/>
          </a:xfrm>
          <a:prstGeom prst="rect"/>
        </p:spPr>
      </p:pic>
      <p:pic>
        <p:nvPicPr>
          <p:cNvPr id="2097160" name="Picture 8"/>
          <p:cNvPicPr>
            <a:picLocks noChangeAspect="1"/>
          </p:cNvPicPr>
          <p:nvPr/>
        </p:nvPicPr>
        <p:blipFill>
          <a:blip xmlns:r="http://schemas.openxmlformats.org/officeDocument/2006/relationships" r:embed="rId3"/>
          <a:stretch>
            <a:fillRect/>
          </a:stretch>
        </p:blipFill>
        <p:spPr>
          <a:xfrm>
            <a:off x="6949546" y="5129559"/>
            <a:ext cx="3200399" cy="1671660"/>
          </a:xfrm>
          <a:prstGeom prst="rec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44" name=""/>
        <p:cNvGrpSpPr/>
        <p:nvPr/>
      </p:nvGrpSpPr>
      <p:grpSpPr>
        <a:xfrm>
          <a:off x="0" y="0"/>
          <a:ext cx="0" cy="0"/>
          <a:chOff x="0" y="0"/>
          <a:chExt cx="0" cy="0"/>
        </a:xfrm>
      </p:grpSpPr>
      <p:graphicFrame>
        <p:nvGraphicFramePr>
          <p:cNvPr id="4194311" name="Diagram 5"/>
          <p:cNvGraphicFramePr>
            <a:graphicFrameLocks/>
          </p:cNvGraphicFramePr>
          <p:nvPr/>
        </p:nvGraphicFramePr>
        <p:xfrm>
          <a:off x="897571" y="452718"/>
          <a:ext cx="9404723" cy="1400530"/>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graphicFrame>
        <p:nvGraphicFramePr>
          <p:cNvPr id="4194312" name="Content Placeholder 4"/>
          <p:cNvGraphicFramePr>
            <a:graphicFrameLocks noGrp="1"/>
          </p:cNvGraphicFramePr>
          <p:nvPr>
            <p:ph idx="1"/>
          </p:nvPr>
        </p:nvGraphicFramePr>
        <p:xfrm>
          <a:off x="897571" y="2052918"/>
          <a:ext cx="8497888" cy="4695612"/>
        </p:xfrm>
        <a:graphic>
          <a:graphicData uri="http://schemas.openxmlformats.org/drawingml/2006/diagram">
            <dgm:relIds xmlns:dgm="http://schemas.openxmlformats.org/drawingml/2006/diagram" xmlns:r="http://schemas.openxmlformats.org/officeDocument/2006/relationships" r:dm="rId7" r:lo="rId6" r:qs="rId10" r:cs="rId9"/>
          </a:graphicData>
        </a:graphic>
      </p:graphicFrame>
      <p:sp>
        <p:nvSpPr>
          <p:cNvPr id="1048613" name="Rectangle 3"/>
          <p:cNvSpPr/>
          <p:nvPr/>
        </p:nvSpPr>
        <p:spPr>
          <a:xfrm>
            <a:off x="8757634" y="2189408"/>
            <a:ext cx="3232597" cy="2086378"/>
          </a:xfrm>
          <a:prstGeom prst="rect"/>
        </p:spPr>
        <p:style>
          <a:lnRef idx="2">
            <a:schemeClr val="dk1"/>
          </a:lnRef>
          <a:fillRef idx="1">
            <a:schemeClr val="lt1"/>
          </a:fillRef>
          <a:effectRef idx="0">
            <a:schemeClr val="dk1"/>
          </a:effectRef>
          <a:fontRef idx="minor">
            <a:schemeClr val="dk1"/>
          </a:fontRef>
        </p:style>
        <p:txBody>
          <a:bodyPr anchor="ctr" rtlCol="0"/>
          <a:p>
            <a:r>
              <a:rPr dirty="0" sz="1600" lang="en-US">
                <a:solidFill>
                  <a:schemeClr val="bg1"/>
                </a:solidFill>
                <a:latin typeface="ColfaxAI"/>
              </a:rPr>
              <a:t>Their duties range from helping guests with check-in, providing tours and directions, assisting with any queries or special requests, and ensuring that the hotel's facilities are up to par (</a:t>
            </a:r>
            <a:r>
              <a:rPr dirty="0" sz="1600" lang="en-US">
                <a:solidFill>
                  <a:schemeClr val="bg1"/>
                </a:solidFill>
                <a:latin typeface="Arial" panose="020B0604020202020204" pitchFamily="34" charset="0"/>
                <a:cs typeface="Arial" panose="020B0604020202020204" pitchFamily="34" charset="0"/>
              </a:rPr>
              <a:t>Hargreaves, C.A., 2015</a:t>
            </a:r>
            <a:r>
              <a:rPr dirty="0" sz="1600" lang="en-US">
                <a:solidFill>
                  <a:schemeClr val="bg1"/>
                </a:solidFill>
                <a:latin typeface="ColfaxAI"/>
              </a:rPr>
              <a:t>). </a:t>
            </a:r>
            <a:endParaRPr dirty="0" sz="1600" lang="en-GB">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graphicFrame>
        <p:nvGraphicFramePr>
          <p:cNvPr id="4194313" name="Diagram 6"/>
          <p:cNvGraphicFramePr>
            <a:graphicFrameLocks/>
          </p:cNvGraphicFramePr>
          <p:nvPr/>
        </p:nvGraphicFramePr>
        <p:xfrm>
          <a:off x="943291" y="406998"/>
          <a:ext cx="9404723" cy="1400530"/>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graphicFrame>
        <p:nvGraphicFramePr>
          <p:cNvPr id="4194314" name="Content Placeholder 4"/>
          <p:cNvGraphicFramePr>
            <a:graphicFrameLocks noGrp="1"/>
          </p:cNvGraphicFramePr>
          <p:nvPr>
            <p:ph idx="1"/>
          </p:nvPr>
        </p:nvGraphicFramePr>
        <p:xfrm>
          <a:off x="943291" y="2030059"/>
          <a:ext cx="9686609" cy="3342042"/>
        </p:xfrm>
        <a:graphic>
          <a:graphicData uri="http://schemas.openxmlformats.org/drawingml/2006/diagram">
            <dgm:relIds xmlns:dgm="http://schemas.openxmlformats.org/drawingml/2006/diagram" xmlns:r="http://schemas.openxmlformats.org/officeDocument/2006/relationships" r:dm="rId7" r:lo="rId6" r:qs="rId10" r:cs="rId9"/>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50" name=""/>
        <p:cNvGrpSpPr/>
        <p:nvPr/>
      </p:nvGrpSpPr>
      <p:grpSpPr>
        <a:xfrm>
          <a:off x="0" y="0"/>
          <a:ext cx="0" cy="0"/>
          <a:chOff x="0" y="0"/>
          <a:chExt cx="0" cy="0"/>
        </a:xfrm>
      </p:grpSpPr>
      <p:graphicFrame>
        <p:nvGraphicFramePr>
          <p:cNvPr id="4194315" name="Diagram 4"/>
          <p:cNvGraphicFramePr>
            <a:graphicFrameLocks/>
          </p:cNvGraphicFramePr>
          <p:nvPr/>
        </p:nvGraphicFramePr>
        <p:xfrm>
          <a:off x="646111" y="452718"/>
          <a:ext cx="9732329" cy="2244762"/>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graphicFrame>
        <p:nvGraphicFramePr>
          <p:cNvPr id="4194316" name="Content Placeholder 5"/>
          <p:cNvGraphicFramePr>
            <a:graphicFrameLocks noGrp="1"/>
          </p:cNvGraphicFramePr>
          <p:nvPr>
            <p:ph idx="1"/>
          </p:nvPr>
        </p:nvGraphicFramePr>
        <p:xfrm>
          <a:off x="646112" y="3063240"/>
          <a:ext cx="10303828" cy="3372889"/>
        </p:xfrm>
        <a:graphic>
          <a:graphicData uri="http://schemas.openxmlformats.org/drawingml/2006/diagram">
            <dgm:relIds xmlns:dgm="http://schemas.openxmlformats.org/drawingml/2006/diagram" xmlns:r="http://schemas.openxmlformats.org/officeDocument/2006/relationships" r:dm="rId7" r:lo="rId6" r:qs="rId10" r:cs="rId9"/>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53" name=""/>
        <p:cNvGrpSpPr/>
        <p:nvPr/>
      </p:nvGrpSpPr>
      <p:grpSpPr>
        <a:xfrm>
          <a:off x="0" y="0"/>
          <a:ext cx="0" cy="0"/>
          <a:chOff x="0" y="0"/>
          <a:chExt cx="0" cy="0"/>
        </a:xfrm>
      </p:grpSpPr>
      <p:graphicFrame>
        <p:nvGraphicFramePr>
          <p:cNvPr id="4194317" name="Diagram 3"/>
          <p:cNvGraphicFramePr>
            <a:graphicFrameLocks/>
          </p:cNvGraphicFramePr>
          <p:nvPr/>
        </p:nvGraphicFramePr>
        <p:xfrm>
          <a:off x="874711" y="292698"/>
          <a:ext cx="9404723" cy="1400530"/>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graphicFrame>
        <p:nvGraphicFramePr>
          <p:cNvPr id="4194318" name="Content Placeholder 4"/>
          <p:cNvGraphicFramePr>
            <a:graphicFrameLocks noGrp="1"/>
          </p:cNvGraphicFramePr>
          <p:nvPr>
            <p:ph idx="1"/>
          </p:nvPr>
        </p:nvGraphicFramePr>
        <p:xfrm>
          <a:off x="874711" y="2052918"/>
          <a:ext cx="9092249" cy="3707801"/>
        </p:xfrm>
        <a:graphic>
          <a:graphicData uri="http://schemas.openxmlformats.org/drawingml/2006/diagram">
            <dgm:relIds xmlns:dgm="http://schemas.openxmlformats.org/drawingml/2006/diagram" xmlns:r="http://schemas.openxmlformats.org/officeDocument/2006/relationships" r:dm="rId7" r:lo="rId6" r:qs="rId10" r:cs="rId9"/>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56" name=""/>
        <p:cNvGrpSpPr/>
        <p:nvPr/>
      </p:nvGrpSpPr>
      <p:grpSpPr>
        <a:xfrm>
          <a:off x="0" y="0"/>
          <a:ext cx="0" cy="0"/>
          <a:chOff x="0" y="0"/>
          <a:chExt cx="0" cy="0"/>
        </a:xfrm>
      </p:grpSpPr>
      <p:sp>
        <p:nvSpPr>
          <p:cNvPr id="1048626" name="Title 1"/>
          <p:cNvSpPr>
            <a:spLocks noGrp="1"/>
          </p:cNvSpPr>
          <p:nvPr>
            <p:ph type="title"/>
          </p:nvPr>
        </p:nvSpPr>
        <p:spPr>
          <a:xfrm>
            <a:off x="1103312" y="480060"/>
            <a:ext cx="8947522" cy="912322"/>
          </a:xfrm>
        </p:spPr>
        <p:txBody>
          <a:bodyPr/>
          <a:p>
            <a:r>
              <a:rPr b="1" dirty="0" lang="en-GB"/>
              <a:t>References   </a:t>
            </a:r>
            <a:endParaRPr dirty="0" lang="en-US"/>
          </a:p>
        </p:txBody>
      </p:sp>
      <p:sp>
        <p:nvSpPr>
          <p:cNvPr id="1048627" name="Content Placeholder 2"/>
          <p:cNvSpPr>
            <a:spLocks noGrp="1"/>
          </p:cNvSpPr>
          <p:nvPr>
            <p:ph idx="1"/>
          </p:nvPr>
        </p:nvSpPr>
        <p:spPr>
          <a:xfrm>
            <a:off x="1103312" y="1544782"/>
            <a:ext cx="9412288" cy="4828309"/>
          </a:xfrm>
        </p:spPr>
        <p:txBody>
          <a:bodyPr>
            <a:normAutofit fontScale="80000" lnSpcReduction="20000"/>
          </a:bodyPr>
          <a:p>
            <a:r>
              <a:rPr dirty="0" lang="en-US">
                <a:latin typeface="Arial" panose="020B0604020202020204" pitchFamily="34" charset="0"/>
                <a:cs typeface="Arial" panose="020B0604020202020204" pitchFamily="34" charset="0"/>
              </a:rPr>
              <a:t>Berezina, K., </a:t>
            </a:r>
            <a:r>
              <a:rPr dirty="0" lang="en-US" err="1">
                <a:latin typeface="Arial" panose="020B0604020202020204" pitchFamily="34" charset="0"/>
                <a:cs typeface="Arial" panose="020B0604020202020204" pitchFamily="34" charset="0"/>
              </a:rPr>
              <a:t>Bilgihan</a:t>
            </a:r>
            <a:r>
              <a:rPr dirty="0" lang="en-US">
                <a:latin typeface="Arial" panose="020B0604020202020204" pitchFamily="34" charset="0"/>
                <a:cs typeface="Arial" panose="020B0604020202020204" pitchFamily="34" charset="0"/>
              </a:rPr>
              <a:t>, A., </a:t>
            </a:r>
            <a:r>
              <a:rPr dirty="0" lang="en-US" err="1">
                <a:latin typeface="Arial" panose="020B0604020202020204" pitchFamily="34" charset="0"/>
                <a:cs typeface="Arial" panose="020B0604020202020204" pitchFamily="34" charset="0"/>
              </a:rPr>
              <a:t>Cobanoglu</a:t>
            </a:r>
            <a:r>
              <a:rPr dirty="0" lang="en-US">
                <a:latin typeface="Arial" panose="020B0604020202020204" pitchFamily="34" charset="0"/>
                <a:cs typeface="Arial" panose="020B0604020202020204" pitchFamily="34" charset="0"/>
              </a:rPr>
              <a:t>, C. and </a:t>
            </a:r>
            <a:r>
              <a:rPr dirty="0" lang="en-US" err="1">
                <a:latin typeface="Arial" panose="020B0604020202020204" pitchFamily="34" charset="0"/>
                <a:cs typeface="Arial" panose="020B0604020202020204" pitchFamily="34" charset="0"/>
              </a:rPr>
              <a:t>Okumus</a:t>
            </a:r>
            <a:r>
              <a:rPr dirty="0" lang="en-US">
                <a:latin typeface="Arial" panose="020B0604020202020204" pitchFamily="34" charset="0"/>
                <a:cs typeface="Arial" panose="020B0604020202020204" pitchFamily="34" charset="0"/>
              </a:rPr>
              <a:t>, F., 2016. Understanding satisfied and dissatisfied hotel customers: text mining of online hotel reviews. Journal of Hospitality Marketing &amp; Management, 25(1), pp.1-24.</a:t>
            </a:r>
          </a:p>
          <a:p>
            <a:r>
              <a:rPr dirty="0" lang="en-US">
                <a:latin typeface="Arial" panose="020B0604020202020204" pitchFamily="34" charset="0"/>
                <a:cs typeface="Arial" panose="020B0604020202020204" pitchFamily="34" charset="0"/>
              </a:rPr>
              <a:t>Garrido-Moreno, A. and Lockett, N., 2016. Social media use in European hotels: benefits and main challenges. Tourism &amp; Management Studies, 12(1), pp.172-179.</a:t>
            </a:r>
          </a:p>
          <a:p>
            <a:r>
              <a:rPr dirty="0" lang="en-US">
                <a:latin typeface="Arial" panose="020B0604020202020204" pitchFamily="34" charset="0"/>
                <a:cs typeface="Arial" panose="020B0604020202020204" pitchFamily="34" charset="0"/>
              </a:rPr>
              <a:t>Hargreaves, C.A., 2015. Analysis of hotel guest satisfaction ratings and reviews: An application in Singapore. American Journal of Marketing Research, 1(4), pp.208-214.</a:t>
            </a:r>
          </a:p>
          <a:p>
            <a:r>
              <a:rPr dirty="0" lang="en-US">
                <a:latin typeface="Arial" panose="020B0604020202020204" pitchFamily="34" charset="0"/>
                <a:cs typeface="Arial" panose="020B0604020202020204" pitchFamily="34" charset="0"/>
              </a:rPr>
              <a:t>Hu, N., Zhang, T., Gao, B. and Bose, I., 2019. What do hotel customers complain about? Text analysis using structural topic model. Tourism Management, 72, pp.417-426.</a:t>
            </a:r>
          </a:p>
          <a:p>
            <a:r>
              <a:rPr dirty="0" lang="en-US">
                <a:latin typeface="Arial" panose="020B0604020202020204" pitchFamily="34" charset="0"/>
                <a:cs typeface="Arial" panose="020B0604020202020204" pitchFamily="34" charset="0"/>
              </a:rPr>
              <a:t>Murphy, J., </a:t>
            </a:r>
            <a:r>
              <a:rPr dirty="0" lang="en-US" err="1">
                <a:latin typeface="Arial" panose="020B0604020202020204" pitchFamily="34" charset="0"/>
                <a:cs typeface="Arial" panose="020B0604020202020204" pitchFamily="34" charset="0"/>
              </a:rPr>
              <a:t>Gretzel</a:t>
            </a:r>
            <a:r>
              <a:rPr dirty="0" lang="en-US">
                <a:latin typeface="Arial" panose="020B0604020202020204" pitchFamily="34" charset="0"/>
                <a:cs typeface="Arial" panose="020B0604020202020204" pitchFamily="34" charset="0"/>
              </a:rPr>
              <a:t>, U. and </a:t>
            </a:r>
            <a:r>
              <a:rPr dirty="0" lang="en-US" err="1">
                <a:latin typeface="Arial" panose="020B0604020202020204" pitchFamily="34" charset="0"/>
                <a:cs typeface="Arial" panose="020B0604020202020204" pitchFamily="34" charset="0"/>
              </a:rPr>
              <a:t>Pesonen</a:t>
            </a:r>
            <a:r>
              <a:rPr dirty="0" lang="en-US">
                <a:latin typeface="Arial" panose="020B0604020202020204" pitchFamily="34" charset="0"/>
                <a:cs typeface="Arial" panose="020B0604020202020204" pitchFamily="34" charset="0"/>
              </a:rPr>
              <a:t>, J., 2019. Marketing robot services in hospitality and tourism: the role of anthropomorphism. Journal of Travel &amp; Tourism Marketing, 36(7), pp.784-795.</a:t>
            </a:r>
          </a:p>
          <a:p>
            <a:r>
              <a:rPr dirty="0" lang="en-US">
                <a:latin typeface="Arial" panose="020B0604020202020204" pitchFamily="34" charset="0"/>
                <a:cs typeface="Arial" panose="020B0604020202020204" pitchFamily="34" charset="0"/>
              </a:rPr>
              <a:t>Pereira, L.N., 2016. An introduction to helpful forecasting methods for hotel revenue management. International Journal of Hospitality Management, 58, pp.13-23.</a:t>
            </a:r>
          </a:p>
          <a:p>
            <a:r>
              <a:rPr dirty="0" lang="en-US">
                <a:latin typeface="Arial" panose="020B0604020202020204" pitchFamily="34" charset="0"/>
                <a:cs typeface="Arial" panose="020B0604020202020204" pitchFamily="34" charset="0"/>
              </a:rPr>
              <a:t>Rauch, D.A., Collins, M.D., </a:t>
            </a:r>
            <a:r>
              <a:rPr dirty="0" lang="en-US" err="1">
                <a:latin typeface="Arial" panose="020B0604020202020204" pitchFamily="34" charset="0"/>
                <a:cs typeface="Arial" panose="020B0604020202020204" pitchFamily="34" charset="0"/>
              </a:rPr>
              <a:t>Nale</a:t>
            </a:r>
            <a:r>
              <a:rPr dirty="0" lang="en-US">
                <a:latin typeface="Arial" panose="020B0604020202020204" pitchFamily="34" charset="0"/>
                <a:cs typeface="Arial" panose="020B0604020202020204" pitchFamily="34" charset="0"/>
              </a:rPr>
              <a:t>, R.D. and Barr, P.B., 2015. Measuring service quality in mid-scale hotels. International Journal of Contemporary Hospitality Management.</a:t>
            </a:r>
          </a:p>
          <a:p>
            <a:r>
              <a:rPr dirty="0" lang="en-US">
                <a:latin typeface="Arial" panose="020B0604020202020204" pitchFamily="34" charset="0"/>
                <a:cs typeface="Arial" panose="020B0604020202020204" pitchFamily="34" charset="0"/>
              </a:rPr>
              <a:t>Rutherford, D.G., 2021. Hotel management and operations.</a:t>
            </a:r>
          </a:p>
          <a:p>
            <a:r>
              <a:rPr dirty="0" lang="en-US">
                <a:latin typeface="Arial" panose="020B0604020202020204" pitchFamily="34" charset="0"/>
                <a:cs typeface="Arial" panose="020B0604020202020204" pitchFamily="34" charset="0"/>
              </a:rPr>
              <a:t>Teng, H.Y., 2019. Job crafting and customer service behaviors in the hospitality industry: Mediating effect of job passion. International Journal of Hospitality Management, 81, pp.34-42.</a:t>
            </a:r>
          </a:p>
          <a:p>
            <a:r>
              <a:rPr dirty="0" lang="en-US">
                <a:latin typeface="Arial" panose="020B0604020202020204" pitchFamily="34" charset="0"/>
                <a:cs typeface="Arial" panose="020B0604020202020204" pitchFamily="34" charset="0"/>
              </a:rPr>
              <a:t>Worsfold, K., Fisher, R., McPhail, R., Francis, M. and Thomas, A., 2016. Satisfaction, value and intention to return in hotels. International Journal of Contemporary Hospitality Management.</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Ion">
  <a:themeElements>
    <a:clrScheme name="Ion">
      <a:dk1>
        <a:sysClr lastClr="000000" val="windowText"/>
      </a:dk1>
      <a:lt1>
        <a:sysClr lastClr="FFFFFF" val="window"/>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r="5400000" dist="25400" rotWithShape="0">
              <a:srgbClr val="000000">
                <a:alpha val="45000"/>
              </a:srgbClr>
            </a:outerShdw>
          </a:effectLst>
        </a:effectStyle>
        <a:effectStyle>
          <a:effectLst>
            <a:outerShdw blurRad="63500" dir="5400000" dist="38100" rotWithShape="0">
              <a:srgbClr val="000000">
                <a:alpha val="60000"/>
              </a:srgbClr>
            </a:outerShdw>
          </a:effectLst>
          <a:scene3d>
            <a:camera prst="orthographicFront">
              <a:rot lat="0" lon="0" rev="0"/>
            </a:camera>
            <a:lightRig dir="tl" rig="threePt"/>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15.0000</AppVersion>
</Properties>
</file>

<file path=docProps/core.xml><?xml version="1.0" encoding="utf-8"?>
<cp:coreProperties xmlns:cp="http://schemas.openxmlformats.org/package/2006/metadata/core-properties" xmlns:dc="http://purl.org/dc/elements/1.1/" xmlns:dcterms="http://purl.org/dc/terms/" xmlns:xsi="http://www.w3.org/2001/XMLSchema-instance">
  <dc:title>Innovation and Technology in the Construction Industry</dc:title>
  <dc:creator>gina stefanuta</dc:creator>
  <cp:lastModifiedBy>ADMIN</cp:lastModifiedBy>
  <dcterms:created xsi:type="dcterms:W3CDTF">2023-01-13T13:04:17Z</dcterms:created>
  <dcterms:modified xsi:type="dcterms:W3CDTF">2023-02-07T22:51:53Z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ce98968d5ecd4d759216b3e25c7c705c</vt:lpwstr>
  </property>
</Properties>
</file>