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58" r:id="rId13"/>
    <p:sldId id="27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7C42C77-91A4-4B54-BC35-169A14AD58D9}">
          <p14:sldIdLst>
            <p14:sldId id="256"/>
            <p14:sldId id="257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8"/>
            <p14:sldId id="258"/>
            <p14:sldId id="27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9670BB-B539-34C1-E8D9-02A5FD779AD8}" v="2" dt="2026-03-08T23:28:44.421"/>
    <p1510:client id="{77BFFE76-5B72-D99C-7580-18BBA0CE66A1}" v="5" dt="2026-03-08T23:28:11.884"/>
    <p1510:client id="{CFD37141-A77C-9C8E-1405-2B7B1B8CA85E}" v="92" dt="2026-03-08T23:55:25.384"/>
    <p1510:client id="{D3961746-7C1A-8258-04E4-1CFFCD2F8EAC}" v="6" dt="2026-03-08T23:56:45.5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38" autoAdjust="0"/>
    <p:restoredTop sz="94660"/>
  </p:normalViewPr>
  <p:slideViewPr>
    <p:cSldViewPr snapToGrid="0">
      <p:cViewPr varScale="1">
        <p:scale>
          <a:sx n="57" d="100"/>
          <a:sy n="57" d="100"/>
        </p:scale>
        <p:origin x="562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nan Alsoul (2437246)" userId="S::2437246@student.uwtsd.ac.uk::102d5294-b3d1-4c33-9fd9-88bc94ab1dc5" providerId="AD" clId="Web-{399670BB-B539-34C1-E8D9-02A5FD779AD8}"/>
    <pc:docChg chg="addSld delSld">
      <pc:chgData name="Adnan Alsoul (2437246)" userId="S::2437246@student.uwtsd.ac.uk::102d5294-b3d1-4c33-9fd9-88bc94ab1dc5" providerId="AD" clId="Web-{399670BB-B539-34C1-E8D9-02A5FD779AD8}" dt="2026-03-08T23:28:44.421" v="1"/>
      <pc:docMkLst>
        <pc:docMk/>
      </pc:docMkLst>
      <pc:sldChg chg="del">
        <pc:chgData name="Adnan Alsoul (2437246)" userId="S::2437246@student.uwtsd.ac.uk::102d5294-b3d1-4c33-9fd9-88bc94ab1dc5" providerId="AD" clId="Web-{399670BB-B539-34C1-E8D9-02A5FD779AD8}" dt="2026-03-08T23:28:44.421" v="1"/>
        <pc:sldMkLst>
          <pc:docMk/>
          <pc:sldMk cId="1819962838" sldId="256"/>
        </pc:sldMkLst>
      </pc:sldChg>
      <pc:sldChg chg="new">
        <pc:chgData name="Adnan Alsoul (2437246)" userId="S::2437246@student.uwtsd.ac.uk::102d5294-b3d1-4c33-9fd9-88bc94ab1dc5" providerId="AD" clId="Web-{399670BB-B539-34C1-E8D9-02A5FD779AD8}" dt="2026-03-08T23:28:37.843" v="0"/>
        <pc:sldMkLst>
          <pc:docMk/>
          <pc:sldMk cId="1255188638" sldId="257"/>
        </pc:sldMkLst>
      </pc:sldChg>
    </pc:docChg>
  </pc:docChgLst>
  <pc:docChgLst>
    <pc:chgData name="Adnan Alsoul (2437246)" userId="102d5294-b3d1-4c33-9fd9-88bc94ab1dc5" providerId="ADAL" clId="{C92C5768-76F7-4594-9D9E-771C51D3AADC}"/>
    <pc:docChg chg="modSld">
      <pc:chgData name="Adnan Alsoul (2437246)" userId="102d5294-b3d1-4c33-9fd9-88bc94ab1dc5" providerId="ADAL" clId="{C92C5768-76F7-4594-9D9E-771C51D3AADC}" dt="2026-03-06T22:28:43.894" v="2"/>
      <pc:docMkLst>
        <pc:docMk/>
      </pc:docMkLst>
      <pc:sldChg chg="modSp mod">
        <pc:chgData name="Adnan Alsoul (2437246)" userId="102d5294-b3d1-4c33-9fd9-88bc94ab1dc5" providerId="ADAL" clId="{C92C5768-76F7-4594-9D9E-771C51D3AADC}" dt="2026-03-06T22:28:43.894" v="2"/>
        <pc:sldMkLst>
          <pc:docMk/>
          <pc:sldMk cId="1819962838" sldId="256"/>
        </pc:sldMkLst>
      </pc:sldChg>
    </pc:docChg>
  </pc:docChgLst>
  <pc:docChgLst>
    <pc:chgData name="Adnan Alsoul (2437246)" userId="S::2437246@student.uwtsd.ac.uk::102d5294-b3d1-4c33-9fd9-88bc94ab1dc5" providerId="AD" clId="Web-{CFD37141-A77C-9C8E-1405-2B7B1B8CA85E}"/>
    <pc:docChg chg="addSld delSld modSld addSection">
      <pc:chgData name="Adnan Alsoul (2437246)" userId="S::2437246@student.uwtsd.ac.uk::102d5294-b3d1-4c33-9fd9-88bc94ab1dc5" providerId="AD" clId="Web-{CFD37141-A77C-9C8E-1405-2B7B1B8CA85E}" dt="2026-03-08T23:55:25.384" v="93"/>
      <pc:docMkLst>
        <pc:docMk/>
      </pc:docMkLst>
      <pc:sldChg chg="modSp add">
        <pc:chgData name="Adnan Alsoul (2437246)" userId="S::2437246@student.uwtsd.ac.uk::102d5294-b3d1-4c33-9fd9-88bc94ab1dc5" providerId="AD" clId="Web-{CFD37141-A77C-9C8E-1405-2B7B1B8CA85E}" dt="2026-03-08T23:52:26.770" v="88" actId="14100"/>
        <pc:sldMkLst>
          <pc:docMk/>
          <pc:sldMk cId="2001693881" sldId="256"/>
        </pc:sldMkLst>
        <pc:spChg chg="mod">
          <ac:chgData name="Adnan Alsoul (2437246)" userId="S::2437246@student.uwtsd.ac.uk::102d5294-b3d1-4c33-9fd9-88bc94ab1dc5" providerId="AD" clId="Web-{CFD37141-A77C-9C8E-1405-2B7B1B8CA85E}" dt="2026-03-08T23:52:26.770" v="88" actId="14100"/>
          <ac:spMkLst>
            <pc:docMk/>
            <pc:sldMk cId="2001693881" sldId="256"/>
            <ac:spMk id="4" creationId="{831275B4-E16E-4A7B-A97C-F6642808C6D9}"/>
          </ac:spMkLst>
        </pc:spChg>
      </pc:sldChg>
      <pc:sldChg chg="delSp del">
        <pc:chgData name="Adnan Alsoul (2437246)" userId="S::2437246@student.uwtsd.ac.uk::102d5294-b3d1-4c33-9fd9-88bc94ab1dc5" providerId="AD" clId="Web-{CFD37141-A77C-9C8E-1405-2B7B1B8CA85E}" dt="2026-03-08T23:37:58.967" v="3"/>
        <pc:sldMkLst>
          <pc:docMk/>
          <pc:sldMk cId="1255188638" sldId="257"/>
        </pc:sldMkLst>
        <pc:spChg chg="del">
          <ac:chgData name="Adnan Alsoul (2437246)" userId="S::2437246@student.uwtsd.ac.uk::102d5294-b3d1-4c33-9fd9-88bc94ab1dc5" providerId="AD" clId="Web-{CFD37141-A77C-9C8E-1405-2B7B1B8CA85E}" dt="2026-03-08T23:37:32.998" v="0"/>
          <ac:spMkLst>
            <pc:docMk/>
            <pc:sldMk cId="1255188638" sldId="257"/>
            <ac:spMk id="2" creationId="{A745A9A7-4CFA-AF03-9D51-E363221815A4}"/>
          </ac:spMkLst>
        </pc:spChg>
        <pc:spChg chg="del">
          <ac:chgData name="Adnan Alsoul (2437246)" userId="S::2437246@student.uwtsd.ac.uk::102d5294-b3d1-4c33-9fd9-88bc94ab1dc5" providerId="AD" clId="Web-{CFD37141-A77C-9C8E-1405-2B7B1B8CA85E}" dt="2026-03-08T23:37:38.295" v="1"/>
          <ac:spMkLst>
            <pc:docMk/>
            <pc:sldMk cId="1255188638" sldId="257"/>
            <ac:spMk id="3" creationId="{41BB87D7-702D-E57A-D79A-25EF328F1945}"/>
          </ac:spMkLst>
        </pc:spChg>
      </pc:sldChg>
      <pc:sldChg chg="new del">
        <pc:chgData name="Adnan Alsoul (2437246)" userId="S::2437246@student.uwtsd.ac.uk::102d5294-b3d1-4c33-9fd9-88bc94ab1dc5" providerId="AD" clId="Web-{CFD37141-A77C-9C8E-1405-2B7B1B8CA85E}" dt="2026-03-08T23:38:43.546" v="6"/>
        <pc:sldMkLst>
          <pc:docMk/>
          <pc:sldMk cId="3974510065" sldId="257"/>
        </pc:sldMkLst>
      </pc:sldChg>
      <pc:sldChg chg="modSp add">
        <pc:chgData name="Adnan Alsoul (2437246)" userId="S::2437246@student.uwtsd.ac.uk::102d5294-b3d1-4c33-9fd9-88bc94ab1dc5" providerId="AD" clId="Web-{CFD37141-A77C-9C8E-1405-2B7B1B8CA85E}" dt="2026-03-08T23:53:20.116" v="92" actId="14100"/>
        <pc:sldMkLst>
          <pc:docMk/>
          <pc:sldMk cId="2918529145" sldId="258"/>
        </pc:sldMkLst>
        <pc:spChg chg="mod">
          <ac:chgData name="Adnan Alsoul (2437246)" userId="S::2437246@student.uwtsd.ac.uk::102d5294-b3d1-4c33-9fd9-88bc94ab1dc5" providerId="AD" clId="Web-{CFD37141-A77C-9C8E-1405-2B7B1B8CA85E}" dt="2026-03-08T23:53:20.116" v="92" actId="14100"/>
          <ac:spMkLst>
            <pc:docMk/>
            <pc:sldMk cId="2918529145" sldId="258"/>
            <ac:spMk id="3" creationId="{208D59BA-31C4-4352-AED5-0DBE1C699DEB}"/>
          </ac:spMkLst>
        </pc:spChg>
      </pc:sldChg>
      <pc:sldChg chg="new del">
        <pc:chgData name="Adnan Alsoul (2437246)" userId="S::2437246@student.uwtsd.ac.uk::102d5294-b3d1-4c33-9fd9-88bc94ab1dc5" providerId="AD" clId="Web-{CFD37141-A77C-9C8E-1405-2B7B1B8CA85E}" dt="2026-03-08T23:39:36.938" v="9"/>
        <pc:sldMkLst>
          <pc:docMk/>
          <pc:sldMk cId="854333118" sldId="259"/>
        </pc:sldMkLst>
      </pc:sldChg>
      <pc:sldChg chg="add">
        <pc:chgData name="Adnan Alsoul (2437246)" userId="S::2437246@student.uwtsd.ac.uk::102d5294-b3d1-4c33-9fd9-88bc94ab1dc5" providerId="AD" clId="Web-{CFD37141-A77C-9C8E-1405-2B7B1B8CA85E}" dt="2026-03-08T23:40:14.267" v="11"/>
        <pc:sldMkLst>
          <pc:docMk/>
          <pc:sldMk cId="1298102242" sldId="259"/>
        </pc:sldMkLst>
      </pc:sldChg>
      <pc:sldChg chg="modSp add">
        <pc:chgData name="Adnan Alsoul (2437246)" userId="S::2437246@student.uwtsd.ac.uk::102d5294-b3d1-4c33-9fd9-88bc94ab1dc5" providerId="AD" clId="Web-{CFD37141-A77C-9C8E-1405-2B7B1B8CA85E}" dt="2026-03-08T23:53:13.662" v="91" actId="14100"/>
        <pc:sldMkLst>
          <pc:docMk/>
          <pc:sldMk cId="3962665627" sldId="260"/>
        </pc:sldMkLst>
        <pc:spChg chg="mod">
          <ac:chgData name="Adnan Alsoul (2437246)" userId="S::2437246@student.uwtsd.ac.uk::102d5294-b3d1-4c33-9fd9-88bc94ab1dc5" providerId="AD" clId="Web-{CFD37141-A77C-9C8E-1405-2B7B1B8CA85E}" dt="2026-03-08T23:53:13.662" v="91" actId="14100"/>
          <ac:spMkLst>
            <pc:docMk/>
            <pc:sldMk cId="3962665627" sldId="260"/>
            <ac:spMk id="3" creationId="{A8AD9912-2E98-4730-9F2C-A65A01BA6BB6}"/>
          </ac:spMkLst>
        </pc:spChg>
      </pc:sldChg>
      <pc:sldChg chg="new del">
        <pc:chgData name="Adnan Alsoul (2437246)" userId="S::2437246@student.uwtsd.ac.uk::102d5294-b3d1-4c33-9fd9-88bc94ab1dc5" providerId="AD" clId="Web-{CFD37141-A77C-9C8E-1405-2B7B1B8CA85E}" dt="2026-03-08T23:41:03.346" v="15"/>
        <pc:sldMkLst>
          <pc:docMk/>
          <pc:sldMk cId="1037705435" sldId="261"/>
        </pc:sldMkLst>
      </pc:sldChg>
      <pc:sldChg chg="new del">
        <pc:chgData name="Adnan Alsoul (2437246)" userId="S::2437246@student.uwtsd.ac.uk::102d5294-b3d1-4c33-9fd9-88bc94ab1dc5" providerId="AD" clId="Web-{CFD37141-A77C-9C8E-1405-2B7B1B8CA85E}" dt="2026-03-08T23:40:17.220" v="12"/>
        <pc:sldMkLst>
          <pc:docMk/>
          <pc:sldMk cId="2295051541" sldId="261"/>
        </pc:sldMkLst>
      </pc:sldChg>
      <pc:sldChg chg="add">
        <pc:chgData name="Adnan Alsoul (2437246)" userId="S::2437246@student.uwtsd.ac.uk::102d5294-b3d1-4c33-9fd9-88bc94ab1dc5" providerId="AD" clId="Web-{CFD37141-A77C-9C8E-1405-2B7B1B8CA85E}" dt="2026-03-08T23:41:27.159" v="17"/>
        <pc:sldMkLst>
          <pc:docMk/>
          <pc:sldMk cId="3824756980" sldId="261"/>
        </pc:sldMkLst>
      </pc:sldChg>
      <pc:sldChg chg="add">
        <pc:chgData name="Adnan Alsoul (2437246)" userId="S::2437246@student.uwtsd.ac.uk::102d5294-b3d1-4c33-9fd9-88bc94ab1dc5" providerId="AD" clId="Web-{CFD37141-A77C-9C8E-1405-2B7B1B8CA85E}" dt="2026-03-08T23:40:59.502" v="14"/>
        <pc:sldMkLst>
          <pc:docMk/>
          <pc:sldMk cId="184874614" sldId="262"/>
        </pc:sldMkLst>
      </pc:sldChg>
      <pc:sldChg chg="new del">
        <pc:chgData name="Adnan Alsoul (2437246)" userId="S::2437246@student.uwtsd.ac.uk::102d5294-b3d1-4c33-9fd9-88bc94ab1dc5" providerId="AD" clId="Web-{CFD37141-A77C-9C8E-1405-2B7B1B8CA85E}" dt="2026-03-08T23:43:07.160" v="26"/>
        <pc:sldMkLst>
          <pc:docMk/>
          <pc:sldMk cId="702434320" sldId="263"/>
        </pc:sldMkLst>
      </pc:sldChg>
      <pc:sldChg chg="add">
        <pc:chgData name="Adnan Alsoul (2437246)" userId="S::2437246@student.uwtsd.ac.uk::102d5294-b3d1-4c33-9fd9-88bc94ab1dc5" providerId="AD" clId="Web-{CFD37141-A77C-9C8E-1405-2B7B1B8CA85E}" dt="2026-03-08T23:44:19.551" v="27"/>
        <pc:sldMkLst>
          <pc:docMk/>
          <pc:sldMk cId="729219699" sldId="263"/>
        </pc:sldMkLst>
      </pc:sldChg>
      <pc:sldChg chg="new del">
        <pc:chgData name="Adnan Alsoul (2437246)" userId="S::2437246@student.uwtsd.ac.uk::102d5294-b3d1-4c33-9fd9-88bc94ab1dc5" providerId="AD" clId="Web-{CFD37141-A77C-9C8E-1405-2B7B1B8CA85E}" dt="2026-03-08T23:42:09.815" v="21"/>
        <pc:sldMkLst>
          <pc:docMk/>
          <pc:sldMk cId="955798867" sldId="263"/>
        </pc:sldMkLst>
      </pc:sldChg>
      <pc:sldChg chg="new del">
        <pc:chgData name="Adnan Alsoul (2437246)" userId="S::2437246@student.uwtsd.ac.uk::102d5294-b3d1-4c33-9fd9-88bc94ab1dc5" providerId="AD" clId="Web-{CFD37141-A77C-9C8E-1405-2B7B1B8CA85E}" dt="2026-03-08T23:41:30.502" v="18"/>
        <pc:sldMkLst>
          <pc:docMk/>
          <pc:sldMk cId="3375211368" sldId="263"/>
        </pc:sldMkLst>
      </pc:sldChg>
      <pc:sldChg chg="add">
        <pc:chgData name="Adnan Alsoul (2437246)" userId="S::2437246@student.uwtsd.ac.uk::102d5294-b3d1-4c33-9fd9-88bc94ab1dc5" providerId="AD" clId="Web-{CFD37141-A77C-9C8E-1405-2B7B1B8CA85E}" dt="2026-03-08T23:43:01.394" v="24"/>
        <pc:sldMkLst>
          <pc:docMk/>
          <pc:sldMk cId="361379418" sldId="264"/>
        </pc:sldMkLst>
      </pc:sldChg>
      <pc:sldChg chg="add del">
        <pc:chgData name="Adnan Alsoul (2437246)" userId="S::2437246@student.uwtsd.ac.uk::102d5294-b3d1-4c33-9fd9-88bc94ab1dc5" providerId="AD" clId="Web-{CFD37141-A77C-9C8E-1405-2B7B1B8CA85E}" dt="2026-03-08T23:42:39.206" v="22"/>
        <pc:sldMkLst>
          <pc:docMk/>
          <pc:sldMk cId="1225902665" sldId="264"/>
        </pc:sldMkLst>
      </pc:sldChg>
      <pc:sldChg chg="new del">
        <pc:chgData name="Adnan Alsoul (2437246)" userId="S::2437246@student.uwtsd.ac.uk::102d5294-b3d1-4c33-9fd9-88bc94ab1dc5" providerId="AD" clId="Web-{CFD37141-A77C-9C8E-1405-2B7B1B8CA85E}" dt="2026-03-08T23:45:03.489" v="32"/>
        <pc:sldMkLst>
          <pc:docMk/>
          <pc:sldMk cId="478561775" sldId="265"/>
        </pc:sldMkLst>
      </pc:sldChg>
      <pc:sldChg chg="new del">
        <pc:chgData name="Adnan Alsoul (2437246)" userId="S::2437246@student.uwtsd.ac.uk::102d5294-b3d1-4c33-9fd9-88bc94ab1dc5" providerId="AD" clId="Web-{CFD37141-A77C-9C8E-1405-2B7B1B8CA85E}" dt="2026-03-08T23:44:21.770" v="28"/>
        <pc:sldMkLst>
          <pc:docMk/>
          <pc:sldMk cId="2922512662" sldId="265"/>
        </pc:sldMkLst>
      </pc:sldChg>
      <pc:sldChg chg="add del">
        <pc:chgData name="Adnan Alsoul (2437246)" userId="S::2437246@student.uwtsd.ac.uk::102d5294-b3d1-4c33-9fd9-88bc94ab1dc5" providerId="AD" clId="Web-{CFD37141-A77C-9C8E-1405-2B7B1B8CA85E}" dt="2026-03-08T23:45:28.489" v="35"/>
        <pc:sldMkLst>
          <pc:docMk/>
          <pc:sldMk cId="3026649569" sldId="265"/>
        </pc:sldMkLst>
      </pc:sldChg>
      <pc:sldChg chg="modSp add">
        <pc:chgData name="Adnan Alsoul (2437246)" userId="S::2437246@student.uwtsd.ac.uk::102d5294-b3d1-4c33-9fd9-88bc94ab1dc5" providerId="AD" clId="Web-{CFD37141-A77C-9C8E-1405-2B7B1B8CA85E}" dt="2026-03-08T23:44:52.286" v="31" actId="1076"/>
        <pc:sldMkLst>
          <pc:docMk/>
          <pc:sldMk cId="2833904483" sldId="266"/>
        </pc:sldMkLst>
        <pc:spChg chg="mod">
          <ac:chgData name="Adnan Alsoul (2437246)" userId="S::2437246@student.uwtsd.ac.uk::102d5294-b3d1-4c33-9fd9-88bc94ab1dc5" providerId="AD" clId="Web-{CFD37141-A77C-9C8E-1405-2B7B1B8CA85E}" dt="2026-03-08T23:44:52.286" v="31" actId="1076"/>
          <ac:spMkLst>
            <pc:docMk/>
            <pc:sldMk cId="2833904483" sldId="266"/>
            <ac:spMk id="3" creationId="{CC91B7EC-CDF6-405D-9187-4DD1C1846BA3}"/>
          </ac:spMkLst>
        </pc:spChg>
      </pc:sldChg>
      <pc:sldChg chg="add">
        <pc:chgData name="Adnan Alsoul (2437246)" userId="S::2437246@student.uwtsd.ac.uk::102d5294-b3d1-4c33-9fd9-88bc94ab1dc5" providerId="AD" clId="Web-{CFD37141-A77C-9C8E-1405-2B7B1B8CA85E}" dt="2026-03-08T23:47:14.943" v="48"/>
        <pc:sldMkLst>
          <pc:docMk/>
          <pc:sldMk cId="800310253" sldId="267"/>
        </pc:sldMkLst>
      </pc:sldChg>
      <pc:sldChg chg="new del">
        <pc:chgData name="Adnan Alsoul (2437246)" userId="S::2437246@student.uwtsd.ac.uk::102d5294-b3d1-4c33-9fd9-88bc94ab1dc5" providerId="AD" clId="Web-{CFD37141-A77C-9C8E-1405-2B7B1B8CA85E}" dt="2026-03-08T23:45:51.521" v="38"/>
        <pc:sldMkLst>
          <pc:docMk/>
          <pc:sldMk cId="1783351299" sldId="267"/>
        </pc:sldMkLst>
      </pc:sldChg>
      <pc:sldChg chg="add">
        <pc:chgData name="Adnan Alsoul (2437246)" userId="S::2437246@student.uwtsd.ac.uk::102d5294-b3d1-4c33-9fd9-88bc94ab1dc5" providerId="AD" clId="Web-{CFD37141-A77C-9C8E-1405-2B7B1B8CA85E}" dt="2026-03-08T23:47:35.443" v="51"/>
        <pc:sldMkLst>
          <pc:docMk/>
          <pc:sldMk cId="2327111991" sldId="268"/>
        </pc:sldMkLst>
      </pc:sldChg>
      <pc:sldChg chg="new del">
        <pc:chgData name="Adnan Alsoul (2437246)" userId="S::2437246@student.uwtsd.ac.uk::102d5294-b3d1-4c33-9fd9-88bc94ab1dc5" providerId="AD" clId="Web-{CFD37141-A77C-9C8E-1405-2B7B1B8CA85E}" dt="2026-03-08T23:45:54.036" v="39"/>
        <pc:sldMkLst>
          <pc:docMk/>
          <pc:sldMk cId="3183967486" sldId="268"/>
        </pc:sldMkLst>
      </pc:sldChg>
      <pc:sldChg chg="add">
        <pc:chgData name="Adnan Alsoul (2437246)" userId="S::2437246@student.uwtsd.ac.uk::102d5294-b3d1-4c33-9fd9-88bc94ab1dc5" providerId="AD" clId="Web-{CFD37141-A77C-9C8E-1405-2B7B1B8CA85E}" dt="2026-03-08T23:45:48.661" v="37"/>
        <pc:sldMkLst>
          <pc:docMk/>
          <pc:sldMk cId="1550753893" sldId="269"/>
        </pc:sldMkLst>
      </pc:sldChg>
      <pc:sldChg chg="new del">
        <pc:chgData name="Adnan Alsoul (2437246)" userId="S::2437246@student.uwtsd.ac.uk::102d5294-b3d1-4c33-9fd9-88bc94ab1dc5" providerId="AD" clId="Web-{CFD37141-A77C-9C8E-1405-2B7B1B8CA85E}" dt="2026-03-08T23:46:16.708" v="42"/>
        <pc:sldMkLst>
          <pc:docMk/>
          <pc:sldMk cId="1395262717" sldId="270"/>
        </pc:sldMkLst>
      </pc:sldChg>
      <pc:sldChg chg="add">
        <pc:chgData name="Adnan Alsoul (2437246)" userId="S::2437246@student.uwtsd.ac.uk::102d5294-b3d1-4c33-9fd9-88bc94ab1dc5" providerId="AD" clId="Web-{CFD37141-A77C-9C8E-1405-2B7B1B8CA85E}" dt="2026-03-08T23:46:14.568" v="41"/>
        <pc:sldMkLst>
          <pc:docMk/>
          <pc:sldMk cId="99598403" sldId="271"/>
        </pc:sldMkLst>
      </pc:sldChg>
      <pc:sldChg chg="new del">
        <pc:chgData name="Adnan Alsoul (2437246)" userId="S::2437246@student.uwtsd.ac.uk::102d5294-b3d1-4c33-9fd9-88bc94ab1dc5" providerId="AD" clId="Web-{CFD37141-A77C-9C8E-1405-2B7B1B8CA85E}" dt="2026-03-08T23:49:07.199" v="84"/>
        <pc:sldMkLst>
          <pc:docMk/>
          <pc:sldMk cId="208768203" sldId="272"/>
        </pc:sldMkLst>
      </pc:sldChg>
      <pc:sldChg chg="new del">
        <pc:chgData name="Adnan Alsoul (2437246)" userId="S::2437246@student.uwtsd.ac.uk::102d5294-b3d1-4c33-9fd9-88bc94ab1dc5" providerId="AD" clId="Web-{CFD37141-A77C-9C8E-1405-2B7B1B8CA85E}" dt="2026-03-08T23:47:38.834" v="52"/>
        <pc:sldMkLst>
          <pc:docMk/>
          <pc:sldMk cId="1183039419" sldId="272"/>
        </pc:sldMkLst>
      </pc:sldChg>
      <pc:sldChg chg="new del">
        <pc:chgData name="Adnan Alsoul (2437246)" userId="S::2437246@student.uwtsd.ac.uk::102d5294-b3d1-4c33-9fd9-88bc94ab1dc5" providerId="AD" clId="Web-{CFD37141-A77C-9C8E-1405-2B7B1B8CA85E}" dt="2026-03-08T23:47:16.943" v="49"/>
        <pc:sldMkLst>
          <pc:docMk/>
          <pc:sldMk cId="1638191609" sldId="272"/>
        </pc:sldMkLst>
      </pc:sldChg>
      <pc:sldChg chg="new del">
        <pc:chgData name="Adnan Alsoul (2437246)" userId="S::2437246@student.uwtsd.ac.uk::102d5294-b3d1-4c33-9fd9-88bc94ab1dc5" providerId="AD" clId="Web-{CFD37141-A77C-9C8E-1405-2B7B1B8CA85E}" dt="2026-03-08T23:47:06.740" v="46"/>
        <pc:sldMkLst>
          <pc:docMk/>
          <pc:sldMk cId="1670361266" sldId="272"/>
        </pc:sldMkLst>
      </pc:sldChg>
      <pc:sldChg chg="delSp modSp add replId">
        <pc:chgData name="Adnan Alsoul (2437246)" userId="S::2437246@student.uwtsd.ac.uk::102d5294-b3d1-4c33-9fd9-88bc94ab1dc5" providerId="AD" clId="Web-{CFD37141-A77C-9C8E-1405-2B7B1B8CA85E}" dt="2026-03-08T23:49:00.683" v="83" actId="20577"/>
        <pc:sldMkLst>
          <pc:docMk/>
          <pc:sldMk cId="261476389" sldId="273"/>
        </pc:sldMkLst>
        <pc:spChg chg="mod">
          <ac:chgData name="Adnan Alsoul (2437246)" userId="S::2437246@student.uwtsd.ac.uk::102d5294-b3d1-4c33-9fd9-88bc94ab1dc5" providerId="AD" clId="Web-{CFD37141-A77C-9C8E-1405-2B7B1B8CA85E}" dt="2026-03-08T23:49:00.683" v="83" actId="20577"/>
          <ac:spMkLst>
            <pc:docMk/>
            <pc:sldMk cId="261476389" sldId="273"/>
            <ac:spMk id="4" creationId="{0E409DB6-228E-3E90-0D9F-104129ECD16F}"/>
          </ac:spMkLst>
        </pc:spChg>
        <pc:picChg chg="del mod">
          <ac:chgData name="Adnan Alsoul (2437246)" userId="S::2437246@student.uwtsd.ac.uk::102d5294-b3d1-4c33-9fd9-88bc94ab1dc5" providerId="AD" clId="Web-{CFD37141-A77C-9C8E-1405-2B7B1B8CA85E}" dt="2026-03-08T23:48:20.039" v="56"/>
          <ac:picMkLst>
            <pc:docMk/>
            <pc:sldMk cId="261476389" sldId="273"/>
            <ac:picMk id="8" creationId="{257601EC-D815-423B-AC10-5003A2125194}"/>
          </ac:picMkLst>
        </pc:picChg>
      </pc:sldChg>
      <pc:sldChg chg="add del">
        <pc:chgData name="Adnan Alsoul (2437246)" userId="S::2437246@student.uwtsd.ac.uk::102d5294-b3d1-4c33-9fd9-88bc94ab1dc5" providerId="AD" clId="Web-{CFD37141-A77C-9C8E-1405-2B7B1B8CA85E}" dt="2026-03-08T23:46:48.849" v="45"/>
        <pc:sldMkLst>
          <pc:docMk/>
          <pc:sldMk cId="2641928739" sldId="273"/>
        </pc:sldMkLst>
      </pc:sldChg>
    </pc:docChg>
  </pc:docChgLst>
  <pc:docChgLst>
    <pc:chgData name="Adnan Alsoul (2437246)" userId="S::2437246@student.uwtsd.ac.uk::102d5294-b3d1-4c33-9fd9-88bc94ab1dc5" providerId="AD" clId="Web-{77BFFE76-5B72-D99C-7580-18BBA0CE66A1}"/>
    <pc:docChg chg="modSld">
      <pc:chgData name="Adnan Alsoul (2437246)" userId="S::2437246@student.uwtsd.ac.uk::102d5294-b3d1-4c33-9fd9-88bc94ab1dc5" providerId="AD" clId="Web-{77BFFE76-5B72-D99C-7580-18BBA0CE66A1}" dt="2026-03-08T23:28:11.884" v="4"/>
      <pc:docMkLst>
        <pc:docMk/>
      </pc:docMkLst>
      <pc:sldChg chg="delSp modSp">
        <pc:chgData name="Adnan Alsoul (2437246)" userId="S::2437246@student.uwtsd.ac.uk::102d5294-b3d1-4c33-9fd9-88bc94ab1dc5" providerId="AD" clId="Web-{77BFFE76-5B72-D99C-7580-18BBA0CE66A1}" dt="2026-03-08T23:28:11.884" v="4"/>
        <pc:sldMkLst>
          <pc:docMk/>
          <pc:sldMk cId="1819962838" sldId="256"/>
        </pc:sldMkLst>
        <pc:spChg chg="del mod">
          <ac:chgData name="Adnan Alsoul (2437246)" userId="S::2437246@student.uwtsd.ac.uk::102d5294-b3d1-4c33-9fd9-88bc94ab1dc5" providerId="AD" clId="Web-{77BFFE76-5B72-D99C-7580-18BBA0CE66A1}" dt="2026-03-08T23:28:11.884" v="4"/>
          <ac:spMkLst>
            <pc:docMk/>
            <pc:sldMk cId="1819962838" sldId="256"/>
            <ac:spMk id="2" creationId="{2F593654-1FF6-7A19-6ACC-28930510FA39}"/>
          </ac:spMkLst>
        </pc:spChg>
        <pc:spChg chg="del mod">
          <ac:chgData name="Adnan Alsoul (2437246)" userId="S::2437246@student.uwtsd.ac.uk::102d5294-b3d1-4c33-9fd9-88bc94ab1dc5" providerId="AD" clId="Web-{77BFFE76-5B72-D99C-7580-18BBA0CE66A1}" dt="2026-03-08T23:28:00.462" v="2"/>
          <ac:spMkLst>
            <pc:docMk/>
            <pc:sldMk cId="1819962838" sldId="256"/>
            <ac:spMk id="3" creationId="{7C372C39-8C34-C2F8-861F-BF424B00EAD3}"/>
          </ac:spMkLst>
        </pc:spChg>
      </pc:sldChg>
    </pc:docChg>
  </pc:docChgLst>
  <pc:docChgLst>
    <pc:chgData name="Adnan Alsoul (2437246)" userId="S::2437246@student.uwtsd.ac.uk::102d5294-b3d1-4c33-9fd9-88bc94ab1dc5" providerId="AD" clId="Web-{D3961746-7C1A-8258-04E4-1CFFCD2F8EAC}"/>
    <pc:docChg chg="addSld delSld delSection modSection">
      <pc:chgData name="Adnan Alsoul (2437246)" userId="S::2437246@student.uwtsd.ac.uk::102d5294-b3d1-4c33-9fd9-88bc94ab1dc5" providerId="AD" clId="Web-{D3961746-7C1A-8258-04E4-1CFFCD2F8EAC}" dt="2026-03-08T23:56:45.533" v="5"/>
      <pc:docMkLst>
        <pc:docMk/>
      </pc:docMkLst>
      <pc:sldChg chg="add">
        <pc:chgData name="Adnan Alsoul (2437246)" userId="S::2437246@student.uwtsd.ac.uk::102d5294-b3d1-4c33-9fd9-88bc94ab1dc5" providerId="AD" clId="Web-{D3961746-7C1A-8258-04E4-1CFFCD2F8EAC}" dt="2026-03-08T23:56:41.486" v="4"/>
        <pc:sldMkLst>
          <pc:docMk/>
          <pc:sldMk cId="3026649569" sldId="265"/>
        </pc:sldMkLst>
      </pc:sldChg>
      <pc:sldChg chg="new del">
        <pc:chgData name="Adnan Alsoul (2437246)" userId="S::2437246@student.uwtsd.ac.uk::102d5294-b3d1-4c33-9fd9-88bc94ab1dc5" providerId="AD" clId="Web-{D3961746-7C1A-8258-04E4-1CFFCD2F8EAC}" dt="2026-03-08T23:56:45.533" v="5"/>
        <pc:sldMkLst>
          <pc:docMk/>
          <pc:sldMk cId="430608896" sldId="274"/>
        </pc:sldMkLst>
      </pc:sldChg>
      <pc:sldChg chg="new del">
        <pc:chgData name="Adnan Alsoul (2437246)" userId="S::2437246@student.uwtsd.ac.uk::102d5294-b3d1-4c33-9fd9-88bc94ab1dc5" providerId="AD" clId="Web-{D3961746-7C1A-8258-04E4-1CFFCD2F8EAC}" dt="2026-03-08T23:56:28.063" v="2"/>
        <pc:sldMkLst>
          <pc:docMk/>
          <pc:sldMk cId="2604589827" sldId="27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28C0B5-4BC3-481B-AE6C-62AF362295CC}" type="datetimeFigureOut">
              <a:t>3/15/2026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B5CE9B-8C72-42F1-A0D9-4A808CA03BA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105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5C96E-0D2A-4BB5-9486-2AE8C0294EDD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2FE62B76-ECD5-4B29-9B04-40DEBD34839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7036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5C96E-0D2A-4BB5-9486-2AE8C0294EDD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62B76-ECD5-4B29-9B04-40DEBD34839E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9637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5C96E-0D2A-4BB5-9486-2AE8C0294EDD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62B76-ECD5-4B29-9B04-40DEBD34839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9624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5C96E-0D2A-4BB5-9486-2AE8C0294EDD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62B76-ECD5-4B29-9B04-40DEBD34839E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2420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5C96E-0D2A-4BB5-9486-2AE8C0294EDD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62B76-ECD5-4B29-9B04-40DEBD34839E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9056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5C96E-0D2A-4BB5-9486-2AE8C0294EDD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62B76-ECD5-4B29-9B04-40DEBD34839E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7350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5C96E-0D2A-4BB5-9486-2AE8C0294EDD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62B76-ECD5-4B29-9B04-40DEBD348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623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5C96E-0D2A-4BB5-9486-2AE8C0294EDD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62B76-ECD5-4B29-9B04-40DEBD34839E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7864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6305C96E-0D2A-4BB5-9486-2AE8C0294EDD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62B76-ECD5-4B29-9B04-40DEBD34839E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6725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5C96E-0D2A-4BB5-9486-2AE8C0294EDD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62B76-ECD5-4B29-9B04-40DEBD34839E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8291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5C96E-0D2A-4BB5-9486-2AE8C0294EDD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62B76-ECD5-4B29-9B04-40DEBD34839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8479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05C96E-0D2A-4BB5-9486-2AE8C0294EDD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2FE62B76-ECD5-4B29-9B04-40DEBD34839E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0429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84C75E2B-CACA-478C-B26B-182AF87A1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50FF2874-547C-4D14-9E18-28B19002F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36CF827D-A163-47F7-BD87-34EB4FA7D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D299D9A9-1DA8-433D-A9BC-FB48D93D4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BBE98C6C-2102-45A9-9A50-536D073FDB2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29166" y="0"/>
            <a:ext cx="9603275" cy="21554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500" dirty="0"/>
              <a:t>Transforming Market Research into Practical Business Solutions: TimeMate Project.</a:t>
            </a:r>
            <a:br>
              <a:rPr lang="en-US" sz="2500" dirty="0"/>
            </a:br>
            <a:br>
              <a:rPr lang="en-US" sz="2500" dirty="0"/>
            </a:br>
            <a:r>
              <a:rPr lang="en-US" sz="2000" dirty="0"/>
              <a:t>Presented by Adnan Alsoul</a:t>
            </a:r>
            <a:br>
              <a:rPr lang="en-US" sz="2000" dirty="0"/>
            </a:br>
            <a:br>
              <a:rPr lang="en-US" sz="1500" dirty="0"/>
            </a:br>
            <a:r>
              <a:rPr lang="en-US" sz="1800" dirty="0"/>
              <a:t>date : 16/3/2026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EA62A2-737E-43FD-93AD-C5AA27F2A8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1579" y="2156499"/>
            <a:ext cx="9603274" cy="3169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457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86BE5-00E8-4FDC-A841-BD1E008B3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76463"/>
            <a:ext cx="9603275" cy="104273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E22F4-642F-4997-8646-EB198108A3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122" y="1949825"/>
            <a:ext cx="10694504" cy="4066662"/>
          </a:xfrm>
        </p:spPr>
        <p:txBody>
          <a:bodyPr>
            <a:normAutofit/>
          </a:bodyPr>
          <a:lstStyle/>
          <a:p>
            <a:r>
              <a:rPr lang="en-US" sz="2800" dirty="0"/>
              <a:t>This presentation explains the process I followed for Tasks 1–3 of my project.</a:t>
            </a:r>
          </a:p>
          <a:p>
            <a:r>
              <a:rPr lang="en-US" sz="2800" dirty="0"/>
              <a:t>I will show how I designed a market research questionnaire, </a:t>
            </a:r>
            <a:r>
              <a:rPr lang="en-US" sz="2800" dirty="0" err="1"/>
              <a:t>analysed</a:t>
            </a:r>
            <a:r>
              <a:rPr lang="en-US" sz="2800" dirty="0"/>
              <a:t> the data, and used the insights to create my website, marketing materials, and video advert.</a:t>
            </a:r>
          </a:p>
          <a:p>
            <a:r>
              <a:rPr lang="en-US" sz="2800" dirty="0"/>
              <a:t>The aim is to demonstrate how research can be transformed into practical business applications.</a:t>
            </a:r>
          </a:p>
        </p:txBody>
      </p:sp>
    </p:spTree>
    <p:extLst>
      <p:ext uri="{BB962C8B-B14F-4D97-AF65-F5344CB8AC3E}">
        <p14:creationId xmlns:p14="http://schemas.microsoft.com/office/powerpoint/2010/main" val="3487186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6D086-8157-4D5A-81B1-03E5F2B20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/>
              <a:t>Designing the Market Research 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A7DDE-67E7-4DFF-AF7A-DD32C58C7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870" y="2556931"/>
            <a:ext cx="6732103" cy="364497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US" sz="2800" dirty="0"/>
              <a:t>I designed the questionnaire to understand customer needs, preferences, and daily challenges.</a:t>
            </a:r>
          </a:p>
          <a:p>
            <a:pPr algn="just"/>
            <a:r>
              <a:rPr lang="en-US" sz="2800" dirty="0"/>
              <a:t>Questions focused on time management, companionship, pricing, and booking preferences.</a:t>
            </a:r>
          </a:p>
          <a:p>
            <a:pPr algn="just"/>
            <a:r>
              <a:rPr lang="en-US" sz="2800" dirty="0"/>
              <a:t>I ensured questions were clear and easy to answer.</a:t>
            </a:r>
          </a:p>
          <a:p>
            <a:pPr algn="just"/>
            <a:r>
              <a:rPr lang="en-US" sz="2800" dirty="0"/>
              <a:t>Market research provides insight into consumer </a:t>
            </a:r>
            <a:r>
              <a:rPr lang="en-US" sz="2800" dirty="0" err="1"/>
              <a:t>behaviour</a:t>
            </a:r>
            <a:r>
              <a:rPr lang="en-US" sz="2800" dirty="0"/>
              <a:t> and guides business strategies (</a:t>
            </a:r>
            <a:r>
              <a:rPr lang="en-US" sz="2800" dirty="0" err="1"/>
              <a:t>Omokhoa</a:t>
            </a:r>
            <a:r>
              <a:rPr lang="en-US" sz="2800" dirty="0"/>
              <a:t> et al., 2025).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F0D7A1-B50D-491E-8252-733498B46D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0573" y="1853754"/>
            <a:ext cx="3732557" cy="3724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087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287BE-9130-4D26-AC40-48A5AAFFE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416859"/>
            <a:ext cx="9603275" cy="806823"/>
          </a:xfrm>
        </p:spPr>
        <p:txBody>
          <a:bodyPr/>
          <a:lstStyle/>
          <a:p>
            <a:pPr algn="ctr"/>
            <a:r>
              <a:rPr lang="en-US" b="1" dirty="0"/>
              <a:t>Data Collection and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D7B44-63E1-4F0B-82FB-5221287961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865" y="1909482"/>
            <a:ext cx="10774018" cy="3469342"/>
          </a:xfrm>
        </p:spPr>
        <p:txBody>
          <a:bodyPr>
            <a:noAutofit/>
          </a:bodyPr>
          <a:lstStyle/>
          <a:p>
            <a:pPr algn="just"/>
            <a:r>
              <a:rPr lang="en-US" sz="2600" dirty="0"/>
              <a:t>I collected survey responses from participants in the target audience.</a:t>
            </a:r>
          </a:p>
          <a:p>
            <a:pPr algn="just"/>
            <a:r>
              <a:rPr lang="en-US" sz="2600" dirty="0"/>
              <a:t>Responses were </a:t>
            </a:r>
            <a:r>
              <a:rPr lang="en-US" sz="2600" dirty="0" err="1"/>
              <a:t>organised</a:t>
            </a:r>
            <a:r>
              <a:rPr lang="en-US" sz="2600" dirty="0"/>
              <a:t> in Excel to identify trends and patterns.</a:t>
            </a:r>
          </a:p>
          <a:p>
            <a:pPr algn="just"/>
            <a:r>
              <a:rPr lang="en-US" sz="2600" dirty="0"/>
              <a:t>I used charts and graphs to </a:t>
            </a:r>
            <a:r>
              <a:rPr lang="en-US" sz="2600" dirty="0" err="1"/>
              <a:t>visualise</a:t>
            </a:r>
            <a:r>
              <a:rPr lang="en-US" sz="2600" dirty="0"/>
              <a:t> results for better understanding.</a:t>
            </a:r>
          </a:p>
          <a:p>
            <a:pPr algn="just"/>
            <a:r>
              <a:rPr lang="en-US" sz="2600" dirty="0" err="1"/>
              <a:t>Analysing</a:t>
            </a:r>
            <a:r>
              <a:rPr lang="en-US" sz="2600" dirty="0"/>
              <a:t> data allows informed decisions in marketing and business planning (Rainy, 2025).</a:t>
            </a:r>
          </a:p>
        </p:txBody>
      </p:sp>
    </p:spTree>
    <p:extLst>
      <p:ext uri="{BB962C8B-B14F-4D97-AF65-F5344CB8AC3E}">
        <p14:creationId xmlns:p14="http://schemas.microsoft.com/office/powerpoint/2010/main" val="111252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5A196-F790-454E-9FEC-B12278161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Key Findings from the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F1CE1-6B52-4790-BBA1-DF97516C5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130" y="2556932"/>
            <a:ext cx="6981617" cy="3539068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Many respondents feel busy and lack time for daily tasks.</a:t>
            </a:r>
          </a:p>
          <a:p>
            <a:pPr algn="just"/>
            <a:r>
              <a:rPr lang="en-US" dirty="0"/>
              <a:t>Customers are interested in companionship and assistance services.</a:t>
            </a:r>
          </a:p>
          <a:p>
            <a:pPr algn="just"/>
            <a:r>
              <a:rPr lang="en-US" dirty="0"/>
              <a:t>Online booking and easy payment options are highly preferred.</a:t>
            </a:r>
          </a:p>
          <a:p>
            <a:pPr algn="just"/>
            <a:r>
              <a:rPr lang="en-US" dirty="0"/>
              <a:t>Research helps identify the main pain points and opportunities for TimeMate (Martins, 2025).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D4A884-5A47-4FBF-864B-853C0025E2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747" y="2032497"/>
            <a:ext cx="3745985" cy="3639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541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6E694-93E8-48E7-90F6-769322EF0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Applying Research to Website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601D8-0661-40E9-8745-ADCF1A874F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7896" y="2556932"/>
            <a:ext cx="10442713" cy="3318936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2800" dirty="0"/>
              <a:t>Website design </a:t>
            </a:r>
            <a:r>
              <a:rPr lang="en-US" sz="2800" dirty="0" err="1"/>
              <a:t>prioritises</a:t>
            </a:r>
            <a:r>
              <a:rPr lang="en-US" sz="2800" dirty="0"/>
              <a:t> simple navigation and quick booking.</a:t>
            </a:r>
          </a:p>
          <a:p>
            <a:pPr algn="just"/>
            <a:r>
              <a:rPr lang="en-US" sz="2800" dirty="0"/>
              <a:t>Service information is clear and highlights companionship and task assistance.</a:t>
            </a:r>
          </a:p>
          <a:p>
            <a:pPr algn="just"/>
            <a:r>
              <a:rPr lang="en-US" sz="2800" dirty="0"/>
              <a:t>Research guided layout, </a:t>
            </a:r>
            <a:r>
              <a:rPr lang="en-US" sz="2800" dirty="0" err="1"/>
              <a:t>colours</a:t>
            </a:r>
            <a:r>
              <a:rPr lang="en-US" sz="2800" dirty="0"/>
              <a:t>, and content placement for a user-friendly experience.</a:t>
            </a:r>
          </a:p>
          <a:p>
            <a:pPr algn="just"/>
            <a:r>
              <a:rPr lang="en-US" sz="2800" dirty="0"/>
              <a:t>Using insights ensures digital platforms meet customer needs (Dhingra, Diksha and Sruthi, 2025).</a:t>
            </a:r>
          </a:p>
        </p:txBody>
      </p:sp>
    </p:spTree>
    <p:extLst>
      <p:ext uri="{BB962C8B-B14F-4D97-AF65-F5344CB8AC3E}">
        <p14:creationId xmlns:p14="http://schemas.microsoft.com/office/powerpoint/2010/main" val="2793674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63190-F665-480B-B536-46F60B073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Marketing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F0812-4C93-4707-9FD4-7BC0C49015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2243" y="2005603"/>
            <a:ext cx="6934197" cy="3870265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Marketing materials include social media posts and a flyer.</a:t>
            </a:r>
          </a:p>
          <a:p>
            <a:pPr algn="just"/>
            <a:r>
              <a:rPr lang="en-US" dirty="0"/>
              <a:t>Promotions highlight discounts and the convenience of TimeMate services.</a:t>
            </a:r>
          </a:p>
          <a:p>
            <a:pPr algn="just"/>
            <a:r>
              <a:rPr lang="en-US" dirty="0"/>
              <a:t>Visuals show companionship and task assistance.</a:t>
            </a:r>
          </a:p>
          <a:p>
            <a:pPr algn="just"/>
            <a:r>
              <a:rPr lang="en-US" dirty="0"/>
              <a:t>Data-driven marketing ensures campaigns are more effective and targeted (</a:t>
            </a:r>
            <a:r>
              <a:rPr lang="en-US" dirty="0" err="1"/>
              <a:t>Haldar</a:t>
            </a:r>
            <a:r>
              <a:rPr lang="en-US" dirty="0"/>
              <a:t> et al., 2025).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B2F940-3CFE-451A-B460-A8F42D5ED4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960" y="2005603"/>
            <a:ext cx="3912290" cy="3647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958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00C32-D9FE-4BE4-B122-CB1E88995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Video Advertisement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039DA-D12A-4615-AD22-9F084DC67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626" y="2556931"/>
            <a:ext cx="10641496" cy="3499311"/>
          </a:xfrm>
        </p:spPr>
        <p:txBody>
          <a:bodyPr>
            <a:normAutofit fontScale="92500"/>
          </a:bodyPr>
          <a:lstStyle/>
          <a:p>
            <a:pPr algn="just"/>
            <a:r>
              <a:rPr lang="en-US" sz="2800" dirty="0"/>
              <a:t>Video advert communicates the problem: busy lifestyles and lack of time.</a:t>
            </a:r>
          </a:p>
          <a:p>
            <a:pPr algn="just"/>
            <a:r>
              <a:rPr lang="en-US" sz="2800" dirty="0"/>
              <a:t>TimeMate is presented as the solution for companionship and task support.</a:t>
            </a:r>
          </a:p>
          <a:p>
            <a:pPr algn="just"/>
            <a:r>
              <a:rPr lang="en-US" sz="2800" dirty="0"/>
              <a:t>Brand message focuses on saving time, reducing stress, and improving social connection.</a:t>
            </a:r>
          </a:p>
          <a:p>
            <a:pPr algn="just"/>
            <a:r>
              <a:rPr lang="en-US" sz="2800" dirty="0"/>
              <a:t>Research helped shape the script, visuals, and messaging for maximum impact (Zhang et al., 2025).</a:t>
            </a:r>
          </a:p>
        </p:txBody>
      </p:sp>
    </p:spTree>
    <p:extLst>
      <p:ext uri="{BB962C8B-B14F-4D97-AF65-F5344CB8AC3E}">
        <p14:creationId xmlns:p14="http://schemas.microsoft.com/office/powerpoint/2010/main" val="26801818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1D4F0-788B-414C-82BC-1855F66E1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Reflection: What I Learned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94713-1265-4A09-B2E8-70A13D768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431" y="2556932"/>
            <a:ext cx="6933580" cy="3318936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dirty="0"/>
              <a:t>I learned how to design surveys and </a:t>
            </a:r>
            <a:r>
              <a:rPr lang="en-US" dirty="0" err="1"/>
              <a:t>analyse</a:t>
            </a:r>
            <a:r>
              <a:rPr lang="en-US" dirty="0"/>
              <a:t> data to identify trends.</a:t>
            </a:r>
          </a:p>
          <a:p>
            <a:pPr algn="just"/>
            <a:r>
              <a:rPr lang="en-US" dirty="0"/>
              <a:t>I learned how research informs creative decisions in websites, marketing, and advertising.</a:t>
            </a:r>
          </a:p>
          <a:p>
            <a:pPr algn="just"/>
            <a:r>
              <a:rPr lang="en-US" dirty="0"/>
              <a:t>I understood the importance of aligning content with audience needs and </a:t>
            </a:r>
            <a:r>
              <a:rPr lang="en-US" dirty="0" err="1"/>
              <a:t>behaviour</a:t>
            </a:r>
            <a:r>
              <a:rPr lang="en-US" dirty="0"/>
              <a:t>.</a:t>
            </a:r>
          </a:p>
          <a:p>
            <a:pPr algn="just"/>
            <a:r>
              <a:rPr lang="en-US" dirty="0"/>
              <a:t>Market insights are critical to creating practical and effective business solutions (Martins, 2025).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EB5C49-6E3E-4A73-ACFE-B7D5DA6129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0586" y="1853754"/>
            <a:ext cx="3779560" cy="3660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336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86E2F-4565-4021-8448-5BD987020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Skills Developed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503926-F5C3-4FC2-826D-A983068E1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382" y="2556932"/>
            <a:ext cx="10628243" cy="3318936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2800" dirty="0"/>
              <a:t>I developed skills in survey design, data analysis, and Excel charting.</a:t>
            </a:r>
          </a:p>
          <a:p>
            <a:pPr algn="just"/>
            <a:r>
              <a:rPr lang="en-US" sz="2800" dirty="0"/>
              <a:t>I improved digital marketing skills, including flyer and social media design.</a:t>
            </a:r>
          </a:p>
          <a:p>
            <a:pPr algn="just"/>
            <a:r>
              <a:rPr lang="en-US" sz="2800" dirty="0"/>
              <a:t>I gained experience in website planning, layout, and user experience.</a:t>
            </a:r>
          </a:p>
          <a:p>
            <a:pPr algn="just"/>
            <a:r>
              <a:rPr lang="en-US" sz="2800" dirty="0"/>
              <a:t>These skills help bridge the gap between research and practical business applications (Zamil, 2025).</a:t>
            </a:r>
          </a:p>
        </p:txBody>
      </p:sp>
    </p:spTree>
    <p:extLst>
      <p:ext uri="{BB962C8B-B14F-4D97-AF65-F5344CB8AC3E}">
        <p14:creationId xmlns:p14="http://schemas.microsoft.com/office/powerpoint/2010/main" val="4512560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C447E08-3920-43E2-9692-F86819FEE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en-US" sz="2200" b="1" dirty="0"/>
              <a:t>Skills to Develop in the Future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5944D-A9DA-436A-9CC1-6221A6193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600"/>
              <a:t>I need to improve advanced data analysis and business analytics skills.</a:t>
            </a:r>
          </a:p>
          <a:p>
            <a:pPr>
              <a:lnSpc>
                <a:spcPct val="110000"/>
              </a:lnSpc>
            </a:pPr>
            <a:r>
              <a:rPr lang="en-US" sz="1600"/>
              <a:t>I want to learn more about video production and editing for marketing purposes.</a:t>
            </a:r>
          </a:p>
          <a:p>
            <a:pPr>
              <a:lnSpc>
                <a:spcPct val="110000"/>
              </a:lnSpc>
            </a:pPr>
            <a:r>
              <a:rPr lang="en-US" sz="1600"/>
              <a:t>I also plan to develop expertise in SEO and online advertising strategies.</a:t>
            </a:r>
          </a:p>
          <a:p>
            <a:pPr>
              <a:lnSpc>
                <a:spcPct val="110000"/>
              </a:lnSpc>
            </a:pPr>
            <a:r>
              <a:rPr lang="en-US" sz="1600"/>
              <a:t>Continuous skill development ensures long-term success in digital business (</a:t>
            </a:r>
            <a:r>
              <a:rPr lang="en-US" sz="1600" err="1"/>
              <a:t>Boozary</a:t>
            </a:r>
            <a:r>
              <a:rPr lang="en-US" sz="1600"/>
              <a:t>, </a:t>
            </a:r>
            <a:r>
              <a:rPr lang="en-US" sz="1600" err="1"/>
              <a:t>Sheykhan</a:t>
            </a:r>
            <a:r>
              <a:rPr lang="en-US" sz="1600"/>
              <a:t> and </a:t>
            </a:r>
            <a:r>
              <a:rPr lang="en-US" sz="1600" err="1"/>
              <a:t>GhorbanTanhaei</a:t>
            </a:r>
            <a:r>
              <a:rPr lang="en-US" sz="1600"/>
              <a:t>, 2025).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2C80B5DB-7D7C-42A2-9CDD-6AA63B82F1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10158"/>
          <a:stretch>
            <a:fillRect/>
          </a:stretch>
        </p:blipFill>
        <p:spPr>
          <a:xfrm>
            <a:off x="6093926" y="1116345"/>
            <a:ext cx="4821551" cy="386617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4109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DCF2D-53BB-4950-B50B-FBB5BE6A2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741893"/>
          </a:xfrm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D9E98-A016-43C0-BA1E-AD25FE48D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365" y="1853754"/>
            <a:ext cx="10654748" cy="4022612"/>
          </a:xfrm>
        </p:spPr>
        <p:txBody>
          <a:bodyPr>
            <a:noAutofit/>
          </a:bodyPr>
          <a:lstStyle/>
          <a:p>
            <a:pPr algn="just"/>
            <a:r>
              <a:rPr lang="en-US" sz="1050" dirty="0"/>
              <a:t>Dhingra, D.G., Diksha, D. and Sruthi, S., 2025. Culture As a Campaign: HR-Driven Marketing Strategies In The Digital Age. European Economic Letters (EEL), 15(3), pp.3869-3880.</a:t>
            </a:r>
          </a:p>
          <a:p>
            <a:pPr algn="just"/>
            <a:r>
              <a:rPr lang="en-US" sz="1050" dirty="0" err="1"/>
              <a:t>Boozary</a:t>
            </a:r>
            <a:r>
              <a:rPr lang="en-US" sz="1050" dirty="0"/>
              <a:t>, P., </a:t>
            </a:r>
            <a:r>
              <a:rPr lang="en-US" sz="1050" dirty="0" err="1"/>
              <a:t>Sheykhan</a:t>
            </a:r>
            <a:r>
              <a:rPr lang="en-US" sz="1050" dirty="0"/>
              <a:t>, S. and </a:t>
            </a:r>
            <a:r>
              <a:rPr lang="en-US" sz="1050" dirty="0" err="1"/>
              <a:t>GhorbanTanhaei</a:t>
            </a:r>
            <a:r>
              <a:rPr lang="en-US" sz="1050" dirty="0"/>
              <a:t>, H., 2025. Forecasting the Bitcoin price using the various Machine Learning: A systematic review in data-driven marketing. Systems and Soft Computing, 7, p.200209.</a:t>
            </a:r>
          </a:p>
          <a:p>
            <a:pPr algn="just"/>
            <a:r>
              <a:rPr lang="en-US" sz="1050" dirty="0"/>
              <a:t>Rainy, T.A., 2025. AI-driven marketing analytics for retail strategy: a systematic review of data-backed campaign optimization. International Journal of Scientific Interdisciplinary Research, 6(1), pp.28-59.</a:t>
            </a:r>
          </a:p>
          <a:p>
            <a:pPr algn="just"/>
            <a:r>
              <a:rPr lang="en-US" sz="1050" dirty="0" err="1"/>
              <a:t>Omokhoa</a:t>
            </a:r>
            <a:r>
              <a:rPr lang="en-US" sz="1050" dirty="0"/>
              <a:t>, H.E., </a:t>
            </a:r>
            <a:r>
              <a:rPr lang="en-US" sz="1050" dirty="0" err="1"/>
              <a:t>Odionu</a:t>
            </a:r>
            <a:r>
              <a:rPr lang="en-US" sz="1050" dirty="0"/>
              <a:t>, C.S., Azubuike, C. and </a:t>
            </a:r>
            <a:r>
              <a:rPr lang="en-US" sz="1050" dirty="0" err="1"/>
              <a:t>Sule</a:t>
            </a:r>
            <a:r>
              <a:rPr lang="en-US" sz="1050" dirty="0"/>
              <a:t>, A.K., 2025. Driving business growth and market expansion: AI and market research strategies in financial institutions and SMEs. International Journal of Research and Innovation in Social Science. 2023c, 8(12), pp.2994-3004.</a:t>
            </a:r>
          </a:p>
          <a:p>
            <a:pPr algn="just"/>
            <a:r>
              <a:rPr lang="en-US" sz="1050" dirty="0"/>
              <a:t>Zamil, M.H., 2025. AI-Driven business analytics for financial forecasting: a systematic review of decision support models in SMES. Review of Applied Science and Technology, 4(02), pp.86-117.</a:t>
            </a:r>
          </a:p>
          <a:p>
            <a:pPr algn="just"/>
            <a:r>
              <a:rPr lang="en-US" sz="1050" dirty="0" err="1"/>
              <a:t>Haldar</a:t>
            </a:r>
            <a:r>
              <a:rPr lang="en-US" sz="1050" dirty="0"/>
              <a:t>, U., </a:t>
            </a:r>
            <a:r>
              <a:rPr lang="en-US" sz="1050" dirty="0" err="1"/>
              <a:t>Alam</a:t>
            </a:r>
            <a:r>
              <a:rPr lang="en-US" sz="1050" dirty="0"/>
              <a:t>, G.T., Rahman, H., Miah, M.A., Chakraborty, P., </a:t>
            </a:r>
            <a:r>
              <a:rPr lang="en-US" sz="1050" dirty="0" err="1"/>
              <a:t>Saimon</a:t>
            </a:r>
            <a:r>
              <a:rPr lang="en-US" sz="1050" dirty="0"/>
              <a:t>, A.S.M., Chy, M.</a:t>
            </a:r>
            <a:r>
              <a:rPr lang="az-Cyrl-AZ" sz="1050" dirty="0"/>
              <a:t>А.</a:t>
            </a:r>
            <a:r>
              <a:rPr lang="en-US" sz="1050" dirty="0"/>
              <a:t>R., </a:t>
            </a:r>
            <a:r>
              <a:rPr lang="en-US" sz="1050" dirty="0" err="1"/>
              <a:t>Siddiqa</a:t>
            </a:r>
            <a:r>
              <a:rPr lang="en-US" sz="1050" dirty="0"/>
              <a:t>, K.B. and </a:t>
            </a:r>
            <a:r>
              <a:rPr lang="en-US" sz="1050" dirty="0" err="1"/>
              <a:t>Manik</a:t>
            </a:r>
            <a:r>
              <a:rPr lang="en-US" sz="1050" dirty="0"/>
              <a:t>, M.M.T.G., 2025. AI-driven business analytics for economic growth leveraging machine learning and MIS for data-driven decision-making in the US economy. Journal of Posthumanism, 5(4), pp.932-957.</a:t>
            </a:r>
          </a:p>
          <a:p>
            <a:pPr algn="just"/>
            <a:r>
              <a:rPr lang="en-US" sz="1050" dirty="0"/>
              <a:t>Zhang, J., Ma, T., Han, X. and Liu, K., 2025. Ai-driven sales forecasting in the gaming industry: Machine learning-based advertising market trend analysis and key feature mining.</a:t>
            </a:r>
          </a:p>
          <a:p>
            <a:pPr algn="just"/>
            <a:r>
              <a:rPr lang="en-US" sz="1050" dirty="0"/>
              <a:t>Martins, M.R., 2025. Artificial Intelligence in Business Strategy: How AI Driven Analytics is Reshaping Decision Making. International Journal of Humanities and Information Technology, 7(01), pp.63-71.</a:t>
            </a:r>
          </a:p>
          <a:p>
            <a:pPr algn="just"/>
            <a:r>
              <a:rPr lang="en-US" sz="1050" dirty="0" err="1"/>
              <a:t>Koswara</a:t>
            </a:r>
            <a:r>
              <a:rPr lang="en-US" sz="1050" dirty="0"/>
              <a:t>, A. and </a:t>
            </a:r>
            <a:r>
              <a:rPr lang="en-US" sz="1050" dirty="0" err="1"/>
              <a:t>Herlina</a:t>
            </a:r>
            <a:r>
              <a:rPr lang="en-US" sz="1050" dirty="0"/>
              <a:t>, L., 2025. Global trends in the halal beauty and skincare industry: A search engine-based market analysis. International Journal of Halal Industry, 1(1), pp.84-99.</a:t>
            </a:r>
          </a:p>
          <a:p>
            <a:pPr algn="just"/>
            <a:r>
              <a:rPr lang="en-US" sz="1050" dirty="0"/>
              <a:t>Krishnan, R., Phan, P.Y., Krishnan, S.N., Agarwal, R. and </a:t>
            </a:r>
            <a:r>
              <a:rPr lang="en-US" sz="1050" dirty="0" err="1"/>
              <a:t>Sohal</a:t>
            </a:r>
            <a:r>
              <a:rPr lang="en-US" sz="1050" dirty="0"/>
              <a:t>, A., 2025. Industry 4.0‐driven business model innovation for supply chain sustainability: An exploratory case study. Business Strategy and the Environment, 34(1), pp.276-295.</a:t>
            </a:r>
          </a:p>
        </p:txBody>
      </p:sp>
    </p:spTree>
    <p:extLst>
      <p:ext uri="{BB962C8B-B14F-4D97-AF65-F5344CB8AC3E}">
        <p14:creationId xmlns:p14="http://schemas.microsoft.com/office/powerpoint/2010/main" val="688503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71CEAF-4F28-D3CD-F38D-4EBB7DB94E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072F931-24B9-276C-87AF-26BDCA7FF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838" y="457200"/>
            <a:ext cx="9603275" cy="1558531"/>
          </a:xfrm>
        </p:spPr>
        <p:txBody>
          <a:bodyPr>
            <a:normAutofit/>
          </a:bodyPr>
          <a:lstStyle/>
          <a:p>
            <a:r>
              <a:rPr lang="en-GB" dirty="0"/>
              <a:t>THANK YOU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795259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30</TotalTime>
  <Words>1078</Words>
  <Application>Microsoft Office PowerPoint</Application>
  <PresentationFormat>Widescreen</PresentationFormat>
  <Paragraphs>62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Gill Sans MT</vt:lpstr>
      <vt:lpstr>Gallery</vt:lpstr>
      <vt:lpstr>Transforming Market Research into Practical Business Solutions: TimeMate Project.  Presented by Adnan Alsoul  date : 16/3/2026</vt:lpstr>
      <vt:lpstr>Introduction</vt:lpstr>
      <vt:lpstr>Designing the Market Research Questionnaire</vt:lpstr>
      <vt:lpstr>Data Collection and Analysis</vt:lpstr>
      <vt:lpstr>Key Findings from the Research</vt:lpstr>
      <vt:lpstr>Applying Research to Website Design</vt:lpstr>
      <vt:lpstr>Marketing Materials</vt:lpstr>
      <vt:lpstr>Video Advertisement</vt:lpstr>
      <vt:lpstr>Reflection: What I Learned</vt:lpstr>
      <vt:lpstr>Skills Developed</vt:lpstr>
      <vt:lpstr>Skills to Develop in the Future</vt:lpstr>
      <vt:lpstr>References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Adnan Alsoul (2437246)</dc:creator>
  <cp:lastModifiedBy>Adnan Alsoul (2437246)</cp:lastModifiedBy>
  <cp:revision>4</cp:revision>
  <dcterms:created xsi:type="dcterms:W3CDTF">2026-03-06T22:28:27Z</dcterms:created>
  <dcterms:modified xsi:type="dcterms:W3CDTF">2026-03-16T00:15:26Z</dcterms:modified>
</cp:coreProperties>
</file>