
<file path=[Content_Types].xml><?xml version="1.0" encoding="utf-8"?>
<Types xmlns="http://schemas.openxmlformats.org/package/2006/content-types">
  <Default ContentType="image/jpeg" Extension="jpg"/>
  <Default ContentType="application/xml" Extension="xml"/>
  <Default ContentType="image/png" Extension="png"/>
  <Default ContentType="application/vnd.openxmlformats-package.relationships+xml" Extension="rels"/>
  <Override ContentType="application/vnd.openxmlformats-officedocument.presentationml.notesSlide+xml" PartName="/ppt/notesSlides/notesSlide6.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7.xml"/>
  <Override ContentType="application/vnd.openxmlformats-officedocument.presentationml.notesSlide+xml" PartName="/ppt/notesSlides/notesSlide11.xml"/>
  <Override ContentType="application/vnd.openxmlformats-officedocument.presentationml.notesSlide+xml" PartName="/ppt/notesSlides/notesSlide5.xml"/>
  <Override ContentType="application/vnd.openxmlformats-officedocument.presentationml.notesSlide+xml" PartName="/ppt/notesSlides/notesSlide12.xml"/>
  <Override ContentType="application/vnd.openxmlformats-officedocument.presentationml.notesSlide+xml" PartName="/ppt/notesSlides/notesSlide8.xml"/>
  <Override ContentType="application/vnd.openxmlformats-officedocument.presentationml.notesSlide+xml" PartName="/ppt/notesSlides/notesSlide2.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slideLayout+xml" PartName="/ppt/slideLayouts/slideLayout3.xml"/>
  <Override ContentType="application/vnd.openxmlformats-officedocument.presentationml.slideLayout+xml" PartName="/ppt/slideLayouts/slideLayout5.xml"/>
  <Override ContentType="application/vnd.openxmlformats-officedocument.presentationml.slideLayout+xml" PartName="/ppt/slideLayouts/slideLayout18.xml"/>
  <Override ContentType="application/vnd.openxmlformats-officedocument.presentationml.slideLayout+xml" PartName="/ppt/slideLayouts/slideLayout11.xml"/>
  <Override ContentType="application/vnd.openxmlformats-officedocument.presentationml.slideLayout+xml" PartName="/ppt/slideLayouts/slideLayout13.xml"/>
  <Override ContentType="application/vnd.openxmlformats-officedocument.presentationml.slideLayout+xml" PartName="/ppt/slideLayouts/slideLayout1.xml"/>
  <Override ContentType="application/vnd.openxmlformats-officedocument.presentationml.slideLayout+xml" PartName="/ppt/slideLayouts/slideLayout7.xml"/>
  <Override ContentType="application/vnd.openxmlformats-officedocument.presentationml.slideLayout+xml" PartName="/ppt/slideLayouts/slideLayout16.xml"/>
  <Override ContentType="application/vnd.openxmlformats-officedocument.presentationml.slideLayout+xml" PartName="/ppt/slideLayouts/slideLayout20.xml"/>
  <Override ContentType="application/vnd.openxmlformats-officedocument.presentationml.slideLayout+xml" PartName="/ppt/slideLayouts/slideLayout9.xml"/>
  <Override ContentType="application/vnd.openxmlformats-officedocument.presentationml.slideLayout+xml" PartName="/ppt/slideLayouts/slideLayout19.xml"/>
  <Override ContentType="application/vnd.openxmlformats-officedocument.presentationml.slideLayout+xml" PartName="/ppt/slideLayouts/slideLayout4.xml"/>
  <Override ContentType="application/vnd.openxmlformats-officedocument.presentationml.slideLayout+xml" PartName="/ppt/slideLayouts/slideLayout17.xml"/>
  <Override ContentType="application/vnd.openxmlformats-officedocument.presentationml.slideLayout+xml" PartName="/ppt/slideLayouts/slideLayout14.xml"/>
  <Override ContentType="application/vnd.openxmlformats-officedocument.presentationml.slideLayout+xml" PartName="/ppt/slideLayouts/slideLayout2.xml"/>
  <Override ContentType="application/vnd.openxmlformats-officedocument.presentationml.slideLayout+xml" PartName="/ppt/slideLayouts/slideLayout12.xml"/>
  <Override ContentType="application/vnd.openxmlformats-officedocument.presentationml.slideLayout+xml" PartName="/ppt/slideLayouts/slideLayout10.xml"/>
  <Override ContentType="application/vnd.openxmlformats-officedocument.presentationml.slideLayout+xml" PartName="/ppt/slideLayouts/slideLayout15.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21.xml"/>
  <Override ContentType="application/vnd.openxmlformats-officedocument.presentationml.slideMaster+xml" PartName="/ppt/slideMasters/slideMaster3.xml"/>
  <Override ContentType="application/vnd.openxmlformats-officedocument.presentationml.slideMaster+xml" PartName="/ppt/slideMasters/slideMaster2.xml"/>
  <Override ContentType="application/vnd.openxmlformats-officedocument.presentationml.slideMaster+xml" PartName="/ppt/slideMasters/slideMaster1.xml"/>
  <Override ContentType="application/vnd.openxmlformats-officedocument.presentationml.slide+xml" PartName="/ppt/slides/slide4.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3.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xml"/>
  <Override ContentType="application/vnd.openxmlformats-officedocument.presentationml.slide+xml" PartName="/ppt/slides/slide7.xml"/>
  <Override ContentType="application/vnd.openxmlformats-officedocument.presentationml.slide+xml" PartName="/ppt/slides/slide12.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6.xml"/>
  <Override ContentType="application/vnd.openxmlformats-officedocument.presentationml.slide+xml" PartName="/ppt/slides/slide8.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theme+xml" PartName="/ppt/theme/theme3.xml"/>
  <Override ContentType="application/vnd.openxmlformats-officedocument.theme+xml" PartName="/ppt/theme/theme4.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autoCompressPictures="0" strictFirstAndLastChars="0" saveSubsetFonts="1">
  <p:sldMasterIdLst>
    <p:sldMasterId id="2147483669" r:id="rId4"/>
    <p:sldMasterId id="2147483670" r:id="rId5"/>
    <p:sldMasterId id="2147483671" r:id="rId6"/>
  </p:sldMasterIdLst>
  <p:notesMasterIdLst>
    <p:notesMasterId r:id="rId7"/>
  </p:notesMasterIdLst>
  <p:sldIdLst>
    <p:sldId id="256" r:id="rId8"/>
    <p:sldId id="257" r:id="rId9"/>
    <p:sldId id="258" r:id="rId10"/>
    <p:sldId id="259" r:id="rId11"/>
    <p:sldId id="260" r:id="rId12"/>
    <p:sldId id="261" r:id="rId13"/>
    <p:sldId id="262" r:id="rId14"/>
    <p:sldId id="263" r:id="rId15"/>
    <p:sldId id="264" r:id="rId16"/>
    <p:sldId id="265" r:id="rId17"/>
    <p:sldId id="266" r:id="rId18"/>
    <p:sldId id="267" r:id="rId19"/>
    <p:sldId id="268" r:id="rId20"/>
  </p:sldIdLst>
  <p:sldSz cy="6858000" cx="12192000"/>
  <p:notesSz cx="6858000" cy="9144000"/>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EFAFB233-063F-42B5-8137-9DF3F51BA10A}">
      <p15:sldGuideLst>
        <p15:guide id="1" orient="horz" pos="2376">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Comments="0">
  <p:slideViewPr>
    <p:cSldViewPr snapToGrid="0">
      <p:cViewPr varScale="1">
        <p:scale>
          <a:sx n="100" d="100"/>
          <a:sy n="100" d="100"/>
        </p:scale>
        <p:origin x="0" y="0"/>
      </p:cViewPr>
      <p:guideLst>
        <p:guide pos="2376" orient="horz"/>
        <p:guide pos="3840"/>
      </p:guideLst>
    </p:cSldViewPr>
  </p:slideViewPr>
</p:viewPr>
</file>

<file path=ppt/_rels/presentation.xml.rels><?xml version="1.0" encoding="UTF-8" standalone="yes"?><Relationships xmlns="http://schemas.openxmlformats.org/package/2006/relationships"><Relationship Id="rId20" Type="http://schemas.openxmlformats.org/officeDocument/2006/relationships/slide" Target="slides/slide13.xml"/><Relationship Id="rId11" Type="http://schemas.openxmlformats.org/officeDocument/2006/relationships/slide" Target="slides/slide4.xml"/><Relationship Id="rId10" Type="http://schemas.openxmlformats.org/officeDocument/2006/relationships/slide" Target="slides/slide3.xml"/><Relationship Id="rId13" Type="http://schemas.openxmlformats.org/officeDocument/2006/relationships/slide" Target="slides/slide6.xml"/><Relationship Id="rId12" Type="http://schemas.openxmlformats.org/officeDocument/2006/relationships/slide" Target="slides/slide5.xml"/><Relationship Id="rId1" Type="http://schemas.openxmlformats.org/officeDocument/2006/relationships/theme" Target="theme/theme2.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2.xml"/><Relationship Id="rId15" Type="http://schemas.openxmlformats.org/officeDocument/2006/relationships/slide" Target="slides/slide8.xml"/><Relationship Id="rId14" Type="http://schemas.openxmlformats.org/officeDocument/2006/relationships/slide" Target="slides/slide7.xml"/><Relationship Id="rId17" Type="http://schemas.openxmlformats.org/officeDocument/2006/relationships/slide" Target="slides/slide10.xml"/><Relationship Id="rId16" Type="http://schemas.openxmlformats.org/officeDocument/2006/relationships/slide" Target="slides/slide9.xml"/><Relationship Id="rId5" Type="http://schemas.openxmlformats.org/officeDocument/2006/relationships/slideMaster" Target="slideMasters/slideMaster2.xml"/><Relationship Id="rId19" Type="http://schemas.openxmlformats.org/officeDocument/2006/relationships/slide" Target="slides/slide12.xml"/><Relationship Id="rId6" Type="http://schemas.openxmlformats.org/officeDocument/2006/relationships/slideMaster" Target="slideMasters/slideMaster3.xml"/><Relationship Id="rId18" Type="http://schemas.openxmlformats.org/officeDocument/2006/relationships/slide" Target="slides/slide11.xml"/><Relationship Id="rId7" Type="http://schemas.openxmlformats.org/officeDocument/2006/relationships/notesMaster" Target="notesMasters/notesMaster1.xml"/><Relationship Id="rId8" Type="http://schemas.openxmlformats.org/officeDocument/2006/relationships/slide" Target="slides/slid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411" name="Shape 411"/>
        <p:cNvGrpSpPr/>
        <p:nvPr/>
      </p:nvGrpSpPr>
      <p:grpSpPr>
        <a:xfrm>
          <a:off x="0" y="0"/>
          <a:ext cx="0" cy="0"/>
          <a:chOff x="0" y="0"/>
          <a:chExt cx="0" cy="0"/>
        </a:xfrm>
      </p:grpSpPr>
      <p:sp>
        <p:nvSpPr>
          <p:cNvPr id="412" name="Google Shape;412;n"/>
          <p:cNvSpPr/>
          <p:nvPr>
            <p:ph idx="2" type="sldImg"/>
          </p:nvPr>
        </p:nvSpPr>
        <p:spPr>
          <a:xfrm>
            <a:off x="1143225" y="685800"/>
            <a:ext cx="45723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13" name="Google Shape;413;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lstStyle>
            <a:lvl1pPr indent="-298450" lvl="0" marL="457200" rtl="0">
              <a:spcBef>
                <a:spcPts val="0"/>
              </a:spcBef>
              <a:spcAft>
                <a:spcPts val="0"/>
              </a:spcAft>
              <a:buSzPts val="1100"/>
              <a:buChar char="●"/>
              <a:defRPr sz="1100"/>
            </a:lvl1pPr>
            <a:lvl2pPr indent="-298450" lvl="1" marL="914400" rtl="0">
              <a:spcBef>
                <a:spcPts val="0"/>
              </a:spcBef>
              <a:spcAft>
                <a:spcPts val="0"/>
              </a:spcAft>
              <a:buSzPts val="1100"/>
              <a:buChar char="○"/>
              <a:defRPr sz="1100"/>
            </a:lvl2pPr>
            <a:lvl3pPr indent="-298450" lvl="2" marL="1371600" rtl="0">
              <a:spcBef>
                <a:spcPts val="0"/>
              </a:spcBef>
              <a:spcAft>
                <a:spcPts val="0"/>
              </a:spcAft>
              <a:buSzPts val="1100"/>
              <a:buChar char="■"/>
              <a:defRPr sz="1100"/>
            </a:lvl3pPr>
            <a:lvl4pPr indent="-298450" lvl="3" marL="1828800" rtl="0">
              <a:spcBef>
                <a:spcPts val="0"/>
              </a:spcBef>
              <a:spcAft>
                <a:spcPts val="0"/>
              </a:spcAft>
              <a:buSzPts val="1100"/>
              <a:buChar char="●"/>
              <a:defRPr sz="1100"/>
            </a:lvl4pPr>
            <a:lvl5pPr indent="-298450" lvl="4" marL="2286000" rtl="0">
              <a:spcBef>
                <a:spcPts val="0"/>
              </a:spcBef>
              <a:spcAft>
                <a:spcPts val="0"/>
              </a:spcAft>
              <a:buSzPts val="1100"/>
              <a:buChar char="○"/>
              <a:defRPr sz="1100"/>
            </a:lvl5pPr>
            <a:lvl6pPr indent="-298450" lvl="5" marL="2743200" rtl="0">
              <a:spcBef>
                <a:spcPts val="0"/>
              </a:spcBef>
              <a:spcAft>
                <a:spcPts val="0"/>
              </a:spcAft>
              <a:buSzPts val="1100"/>
              <a:buChar char="■"/>
              <a:defRPr sz="1100"/>
            </a:lvl6pPr>
            <a:lvl7pPr indent="-298450" lvl="6" marL="3200400" rtl="0">
              <a:spcBef>
                <a:spcPts val="0"/>
              </a:spcBef>
              <a:spcAft>
                <a:spcPts val="0"/>
              </a:spcAft>
              <a:buSzPts val="1100"/>
              <a:buChar char="●"/>
              <a:defRPr sz="1100"/>
            </a:lvl7pPr>
            <a:lvl8pPr indent="-298450" lvl="7" marL="3657600" rtl="0">
              <a:spcBef>
                <a:spcPts val="0"/>
              </a:spcBef>
              <a:spcAft>
                <a:spcPts val="0"/>
              </a:spcAft>
              <a:buSzPts val="1100"/>
              <a:buChar char="○"/>
              <a:defRPr sz="1100"/>
            </a:lvl8pPr>
            <a:lvl9pPr indent="-298450" lvl="8" marL="4114800" rtl="0">
              <a:spcBef>
                <a:spcPts val="0"/>
              </a:spcBef>
              <a:spcAft>
                <a:spcPts val="0"/>
              </a:spcAft>
              <a:buSzPts val="1100"/>
              <a:buChar char="■"/>
              <a:defRPr sz="1100"/>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525" name="Shape 525"/>
        <p:cNvGrpSpPr/>
        <p:nvPr/>
      </p:nvGrpSpPr>
      <p:grpSpPr>
        <a:xfrm>
          <a:off x="0" y="0"/>
          <a:ext cx="0" cy="0"/>
          <a:chOff x="0" y="0"/>
          <a:chExt cx="0" cy="0"/>
        </a:xfrm>
      </p:grpSpPr>
      <p:sp>
        <p:nvSpPr>
          <p:cNvPr id="526" name="Google Shape;526;p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527" name="Google Shape;527;p1:notes"/>
          <p:cNvSpPr/>
          <p:nvPr>
            <p:ph idx="2" type="sldImg"/>
          </p:nvPr>
        </p:nvSpPr>
        <p:spPr>
          <a:xfrm>
            <a:off x="1143225" y="685800"/>
            <a:ext cx="4572300"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537" name="Shape 537"/>
        <p:cNvGrpSpPr/>
        <p:nvPr/>
      </p:nvGrpSpPr>
      <p:grpSpPr>
        <a:xfrm>
          <a:off x="0" y="0"/>
          <a:ext cx="0" cy="0"/>
          <a:chOff x="0" y="0"/>
          <a:chExt cx="0" cy="0"/>
        </a:xfrm>
      </p:grpSpPr>
      <p:sp>
        <p:nvSpPr>
          <p:cNvPr id="538" name="Google Shape;538;p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539" name="Google Shape;539;p2:notes"/>
          <p:cNvSpPr/>
          <p:nvPr>
            <p:ph idx="2" type="sldImg"/>
          </p:nvPr>
        </p:nvSpPr>
        <p:spPr>
          <a:xfrm>
            <a:off x="1143225" y="685800"/>
            <a:ext cx="4572300"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579" name="Shape 579"/>
        <p:cNvGrpSpPr/>
        <p:nvPr/>
      </p:nvGrpSpPr>
      <p:grpSpPr>
        <a:xfrm>
          <a:off x="0" y="0"/>
          <a:ext cx="0" cy="0"/>
          <a:chOff x="0" y="0"/>
          <a:chExt cx="0" cy="0"/>
        </a:xfrm>
      </p:grpSpPr>
      <p:sp>
        <p:nvSpPr>
          <p:cNvPr id="580" name="Google Shape;580;p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581" name="Google Shape;581;p3:notes"/>
          <p:cNvSpPr/>
          <p:nvPr>
            <p:ph idx="2" type="sldImg"/>
          </p:nvPr>
        </p:nvSpPr>
        <p:spPr>
          <a:xfrm>
            <a:off x="1143225" y="685800"/>
            <a:ext cx="4572300"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594" name="Shape 594"/>
        <p:cNvGrpSpPr/>
        <p:nvPr/>
      </p:nvGrpSpPr>
      <p:grpSpPr>
        <a:xfrm>
          <a:off x="0" y="0"/>
          <a:ext cx="0" cy="0"/>
          <a:chOff x="0" y="0"/>
          <a:chExt cx="0" cy="0"/>
        </a:xfrm>
      </p:grpSpPr>
      <p:sp>
        <p:nvSpPr>
          <p:cNvPr id="595" name="Google Shape;595;p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596" name="Google Shape;596;p4:notes"/>
          <p:cNvSpPr/>
          <p:nvPr>
            <p:ph idx="2" type="sldImg"/>
          </p:nvPr>
        </p:nvSpPr>
        <p:spPr>
          <a:xfrm>
            <a:off x="1143225" y="685800"/>
            <a:ext cx="4572300"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606" name="Shape 606"/>
        <p:cNvGrpSpPr/>
        <p:nvPr/>
      </p:nvGrpSpPr>
      <p:grpSpPr>
        <a:xfrm>
          <a:off x="0" y="0"/>
          <a:ext cx="0" cy="0"/>
          <a:chOff x="0" y="0"/>
          <a:chExt cx="0" cy="0"/>
        </a:xfrm>
      </p:grpSpPr>
      <p:sp>
        <p:nvSpPr>
          <p:cNvPr id="607" name="Google Shape;607;p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608" name="Google Shape;608;p5:notes"/>
          <p:cNvSpPr/>
          <p:nvPr>
            <p:ph idx="2" type="sldImg"/>
          </p:nvPr>
        </p:nvSpPr>
        <p:spPr>
          <a:xfrm>
            <a:off x="1143225" y="685800"/>
            <a:ext cx="4572300"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635" name="Shape 635"/>
        <p:cNvGrpSpPr/>
        <p:nvPr/>
      </p:nvGrpSpPr>
      <p:grpSpPr>
        <a:xfrm>
          <a:off x="0" y="0"/>
          <a:ext cx="0" cy="0"/>
          <a:chOff x="0" y="0"/>
          <a:chExt cx="0" cy="0"/>
        </a:xfrm>
      </p:grpSpPr>
      <p:sp>
        <p:nvSpPr>
          <p:cNvPr id="636" name="Google Shape;636;p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637" name="Google Shape;637;p6:notes"/>
          <p:cNvSpPr/>
          <p:nvPr>
            <p:ph idx="2" type="sldImg"/>
          </p:nvPr>
        </p:nvSpPr>
        <p:spPr>
          <a:xfrm>
            <a:off x="1143225" y="685800"/>
            <a:ext cx="4572300"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675" name="Shape 675"/>
        <p:cNvGrpSpPr/>
        <p:nvPr/>
      </p:nvGrpSpPr>
      <p:grpSpPr>
        <a:xfrm>
          <a:off x="0" y="0"/>
          <a:ext cx="0" cy="0"/>
          <a:chOff x="0" y="0"/>
          <a:chExt cx="0" cy="0"/>
        </a:xfrm>
      </p:grpSpPr>
      <p:sp>
        <p:nvSpPr>
          <p:cNvPr id="676" name="Google Shape;676;p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677" name="Google Shape;677;p7:notes"/>
          <p:cNvSpPr/>
          <p:nvPr>
            <p:ph idx="2" type="sldImg"/>
          </p:nvPr>
        </p:nvSpPr>
        <p:spPr>
          <a:xfrm>
            <a:off x="1143225" y="685800"/>
            <a:ext cx="4572300"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696" name="Shape 696"/>
        <p:cNvGrpSpPr/>
        <p:nvPr/>
      </p:nvGrpSpPr>
      <p:grpSpPr>
        <a:xfrm>
          <a:off x="0" y="0"/>
          <a:ext cx="0" cy="0"/>
          <a:chOff x="0" y="0"/>
          <a:chExt cx="0" cy="0"/>
        </a:xfrm>
      </p:grpSpPr>
      <p:sp>
        <p:nvSpPr>
          <p:cNvPr id="697" name="Google Shape;697;p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698" name="Google Shape;698;p8:notes"/>
          <p:cNvSpPr/>
          <p:nvPr>
            <p:ph idx="2" type="sldImg"/>
          </p:nvPr>
        </p:nvSpPr>
        <p:spPr>
          <a:xfrm>
            <a:off x="1143225" y="685800"/>
            <a:ext cx="4572300"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706" name="Shape 706"/>
        <p:cNvGrpSpPr/>
        <p:nvPr/>
      </p:nvGrpSpPr>
      <p:grpSpPr>
        <a:xfrm>
          <a:off x="0" y="0"/>
          <a:ext cx="0" cy="0"/>
          <a:chOff x="0" y="0"/>
          <a:chExt cx="0" cy="0"/>
        </a:xfrm>
      </p:grpSpPr>
      <p:sp>
        <p:nvSpPr>
          <p:cNvPr id="707" name="Google Shape;707;p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708" name="Google Shape;708;p9:notes"/>
          <p:cNvSpPr/>
          <p:nvPr>
            <p:ph idx="2" type="sldImg"/>
          </p:nvPr>
        </p:nvSpPr>
        <p:spPr>
          <a:xfrm>
            <a:off x="1143225" y="685800"/>
            <a:ext cx="4572300"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737" name="Shape 737"/>
        <p:cNvGrpSpPr/>
        <p:nvPr/>
      </p:nvGrpSpPr>
      <p:grpSpPr>
        <a:xfrm>
          <a:off x="0" y="0"/>
          <a:ext cx="0" cy="0"/>
          <a:chOff x="0" y="0"/>
          <a:chExt cx="0" cy="0"/>
        </a:xfrm>
      </p:grpSpPr>
      <p:sp>
        <p:nvSpPr>
          <p:cNvPr id="738" name="Google Shape;738;p1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739" name="Google Shape;739;p10:notes"/>
          <p:cNvSpPr/>
          <p:nvPr>
            <p:ph idx="2" type="sldImg"/>
          </p:nvPr>
        </p:nvSpPr>
        <p:spPr>
          <a:xfrm>
            <a:off x="1143225" y="685800"/>
            <a:ext cx="4572300"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770" name="Shape 770"/>
        <p:cNvGrpSpPr/>
        <p:nvPr/>
      </p:nvGrpSpPr>
      <p:grpSpPr>
        <a:xfrm>
          <a:off x="0" y="0"/>
          <a:ext cx="0" cy="0"/>
          <a:chOff x="0" y="0"/>
          <a:chExt cx="0" cy="0"/>
        </a:xfrm>
      </p:grpSpPr>
      <p:sp>
        <p:nvSpPr>
          <p:cNvPr id="771" name="Google Shape;771;p1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772" name="Google Shape;772;p11:notes"/>
          <p:cNvSpPr/>
          <p:nvPr>
            <p:ph idx="2" type="sldImg"/>
          </p:nvPr>
        </p:nvSpPr>
        <p:spPr>
          <a:xfrm>
            <a:off x="1143225" y="685800"/>
            <a:ext cx="4572300"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791" name="Shape 791"/>
        <p:cNvGrpSpPr/>
        <p:nvPr/>
      </p:nvGrpSpPr>
      <p:grpSpPr>
        <a:xfrm>
          <a:off x="0" y="0"/>
          <a:ext cx="0" cy="0"/>
          <a:chOff x="0" y="0"/>
          <a:chExt cx="0" cy="0"/>
        </a:xfrm>
      </p:grpSpPr>
      <p:sp>
        <p:nvSpPr>
          <p:cNvPr id="792" name="Google Shape;792;p1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793" name="Google Shape;793;p12:notes"/>
          <p:cNvSpPr/>
          <p:nvPr>
            <p:ph idx="2" type="sldImg"/>
          </p:nvPr>
        </p:nvSpPr>
        <p:spPr>
          <a:xfrm>
            <a:off x="1143225" y="685800"/>
            <a:ext cx="4572300"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801" name="Shape 801"/>
        <p:cNvGrpSpPr/>
        <p:nvPr/>
      </p:nvGrpSpPr>
      <p:grpSpPr>
        <a:xfrm>
          <a:off x="0" y="0"/>
          <a:ext cx="0" cy="0"/>
          <a:chOff x="0" y="0"/>
          <a:chExt cx="0" cy="0"/>
        </a:xfrm>
      </p:grpSpPr>
      <p:sp>
        <p:nvSpPr>
          <p:cNvPr id="802" name="Google Shape;802;p1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803" name="Google Shape;803;p13:notes"/>
          <p:cNvSpPr/>
          <p:nvPr>
            <p:ph idx="2" type="sldImg"/>
          </p:nvPr>
        </p:nvSpPr>
        <p:spPr>
          <a:xfrm>
            <a:off x="1143225" y="685800"/>
            <a:ext cx="4572300"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 Id="rId2" Type="http://schemas.openxmlformats.org/officeDocument/2006/relationships/image" Target="../media/image1.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 Id="rId2" Type="http://schemas.openxmlformats.org/officeDocument/2006/relationships/image" Target="../media/image2.png"/><Relationship Id="rId3" Type="http://schemas.openxmlformats.org/officeDocument/2006/relationships/image" Target="../media/image1.png"/></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 Id="rId2" Type="http://schemas.openxmlformats.org/officeDocument/2006/relationships/image" Target="../media/image3.png"/></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Cover slide layout">
  <p:cSld name="Cover slide layout">
    <p:bg>
      <p:bgPr>
        <a:solidFill>
          <a:schemeClr val="accent1"/>
        </a:solidFill>
      </p:bgPr>
    </p:bg>
    <p:spTree>
      <p:nvGrpSpPr>
        <p:cNvPr id="415" name="Shape 415"/>
        <p:cNvGrpSpPr/>
        <p:nvPr/>
      </p:nvGrpSpPr>
      <p:grpSpPr>
        <a:xfrm>
          <a:off x="0" y="0"/>
          <a:ext cx="0" cy="0"/>
          <a:chOff x="0" y="0"/>
          <a:chExt cx="0" cy="0"/>
        </a:xfrm>
      </p:grpSpPr>
      <p:sp>
        <p:nvSpPr>
          <p:cNvPr id="416" name="Google Shape;416;p2"/>
          <p:cNvSpPr/>
          <p:nvPr/>
        </p:nvSpPr>
        <p:spPr>
          <a:xfrm>
            <a:off x="0" y="5073741"/>
            <a:ext cx="12192000" cy="1784400"/>
          </a:xfrm>
          <a:prstGeom prst="rect">
            <a:avLst/>
          </a:prstGeom>
          <a:solidFill>
            <a:schemeClr val="accent2"/>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rial"/>
              <a:ea typeface="Arial"/>
              <a:cs typeface="Arial"/>
              <a:sym typeface="Arial"/>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End slide layout">
  <p:cSld name="End slide layout">
    <p:bg>
      <p:bgPr>
        <a:solidFill>
          <a:schemeClr val="accent2"/>
        </a:solidFill>
      </p:bgPr>
    </p:bg>
    <p:spTree>
      <p:nvGrpSpPr>
        <p:cNvPr id="417" name="Shape 417"/>
        <p:cNvGrpSpPr/>
        <p:nvPr/>
      </p:nvGrpSpPr>
      <p:grpSpPr>
        <a:xfrm>
          <a:off x="0" y="0"/>
          <a:ext cx="0" cy="0"/>
          <a:chOff x="0" y="0"/>
          <a:chExt cx="0" cy="0"/>
        </a:xfrm>
      </p:grpSpPr>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1_Contents slide layout">
  <p:cSld name="1_Contents slide layout">
    <p:spTree>
      <p:nvGrpSpPr>
        <p:cNvPr id="419" name="Shape 419"/>
        <p:cNvGrpSpPr/>
        <p:nvPr/>
      </p:nvGrpSpPr>
      <p:grpSpPr>
        <a:xfrm>
          <a:off x="0" y="0"/>
          <a:ext cx="0" cy="0"/>
          <a:chOff x="0" y="0"/>
          <a:chExt cx="0" cy="0"/>
        </a:xfrm>
      </p:grpSpPr>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34_Images &amp; Contents">
  <p:cSld name="34_Images &amp; Contents">
    <p:spTree>
      <p:nvGrpSpPr>
        <p:cNvPr id="420" name="Shape 420"/>
        <p:cNvGrpSpPr/>
        <p:nvPr/>
      </p:nvGrpSpPr>
      <p:grpSpPr>
        <a:xfrm>
          <a:off x="0" y="0"/>
          <a:ext cx="0" cy="0"/>
          <a:chOff x="0" y="0"/>
          <a:chExt cx="0" cy="0"/>
        </a:xfrm>
      </p:grpSpPr>
      <p:sp>
        <p:nvSpPr>
          <p:cNvPr id="421" name="Google Shape;421;p6"/>
          <p:cNvSpPr/>
          <p:nvPr/>
        </p:nvSpPr>
        <p:spPr>
          <a:xfrm rot="2700000">
            <a:off x="7613300" y="909383"/>
            <a:ext cx="2073379" cy="5107715"/>
          </a:xfrm>
          <a:prstGeom prst="rect">
            <a:avLst/>
          </a:prstGeom>
          <a:noFill/>
          <a:ln cap="flat" cmpd="sng" w="88900">
            <a:solidFill>
              <a:schemeClr val="accent1"/>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2700">
              <a:solidFill>
                <a:srgbClr val="BFBFBF"/>
              </a:solidFill>
              <a:latin typeface="Arial"/>
              <a:ea typeface="Arial"/>
              <a:cs typeface="Arial"/>
              <a:sym typeface="Arial"/>
            </a:endParaRPr>
          </a:p>
        </p:txBody>
      </p:sp>
      <p:sp>
        <p:nvSpPr>
          <p:cNvPr id="422" name="Google Shape;422;p6"/>
          <p:cNvSpPr/>
          <p:nvPr/>
        </p:nvSpPr>
        <p:spPr>
          <a:xfrm rot="-2700000">
            <a:off x="7613223" y="875068"/>
            <a:ext cx="2073379" cy="5107715"/>
          </a:xfrm>
          <a:prstGeom prst="rect">
            <a:avLst/>
          </a:prstGeom>
          <a:noFill/>
          <a:ln cap="flat" cmpd="sng" w="88900">
            <a:solidFill>
              <a:schemeClr val="accent2"/>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2700">
              <a:solidFill>
                <a:srgbClr val="BFBFBF"/>
              </a:solidFill>
              <a:latin typeface="Arial"/>
              <a:ea typeface="Arial"/>
              <a:cs typeface="Arial"/>
              <a:sym typeface="Arial"/>
            </a:endParaRPr>
          </a:p>
        </p:txBody>
      </p:sp>
      <p:sp>
        <p:nvSpPr>
          <p:cNvPr id="423" name="Google Shape;423;p6"/>
          <p:cNvSpPr/>
          <p:nvPr>
            <p:ph idx="2" type="pic"/>
          </p:nvPr>
        </p:nvSpPr>
        <p:spPr>
          <a:xfrm>
            <a:off x="5969923" y="2050576"/>
            <a:ext cx="2565600" cy="2565600"/>
          </a:xfrm>
          <a:prstGeom prst="rect">
            <a:avLst/>
          </a:prstGeom>
          <a:solidFill>
            <a:srgbClr val="F2F2F2"/>
          </a:solidFill>
          <a:ln>
            <a:noFill/>
          </a:ln>
        </p:spPr>
        <p:txBody>
          <a:bodyPr anchorCtr="0" anchor="ctr" bIns="45700" lIns="91425" spcFirstLastPara="1" rIns="91425" wrap="square" tIns="45700"/>
          <a:lstStyle>
            <a:lvl1pPr lvl="0" marR="0" rtl="0" algn="ctr">
              <a:lnSpc>
                <a:spcPct val="90000"/>
              </a:lnSpc>
              <a:spcBef>
                <a:spcPts val="1000"/>
              </a:spcBef>
              <a:spcAft>
                <a:spcPts val="0"/>
              </a:spcAft>
              <a:buClr>
                <a:schemeClr val="dk1"/>
              </a:buClr>
              <a:buSzPts val="1200"/>
              <a:buFont typeface="Arial"/>
              <a:buNone/>
              <a:defRPr b="0" i="0" sz="1200" u="none" cap="none" strike="noStrike">
                <a:solidFill>
                  <a:schemeClr val="dk1"/>
                </a:solidFill>
                <a:latin typeface="Arial"/>
                <a:ea typeface="Arial"/>
                <a:cs typeface="Arial"/>
                <a:sym typeface="Arial"/>
              </a:defRPr>
            </a:lvl1pPr>
            <a:lvl2pPr lvl="1" marR="0" rtl="0" algn="l">
              <a:lnSpc>
                <a:spcPct val="90000"/>
              </a:lnSpc>
              <a:spcBef>
                <a:spcPts val="500"/>
              </a:spcBef>
              <a:spcAft>
                <a:spcPts val="0"/>
              </a:spcAft>
              <a:buClr>
                <a:schemeClr val="dk1"/>
              </a:buClr>
              <a:buSzPts val="2400"/>
              <a:buFont typeface="Arial"/>
              <a:buChar char="•"/>
              <a:defRPr b="0" i="0" sz="2400" u="none" cap="none" strike="noStrike">
                <a:solidFill>
                  <a:schemeClr val="dk1"/>
                </a:solidFill>
                <a:latin typeface="Arial"/>
                <a:ea typeface="Arial"/>
                <a:cs typeface="Arial"/>
                <a:sym typeface="Arial"/>
              </a:defRPr>
            </a:lvl2pPr>
            <a:lvl3pPr lvl="2" marR="0" rtl="0" algn="l">
              <a:lnSpc>
                <a:spcPct val="90000"/>
              </a:lnSpc>
              <a:spcBef>
                <a:spcPts val="500"/>
              </a:spcBef>
              <a:spcAft>
                <a:spcPts val="0"/>
              </a:spcAft>
              <a:buClr>
                <a:schemeClr val="dk1"/>
              </a:buClr>
              <a:buSzPts val="2000"/>
              <a:buFont typeface="Arial"/>
              <a:buChar char="•"/>
              <a:defRPr b="0" i="0" sz="2000" u="none" cap="none" strike="noStrike">
                <a:solidFill>
                  <a:schemeClr val="dk1"/>
                </a:solidFill>
                <a:latin typeface="Arial"/>
                <a:ea typeface="Arial"/>
                <a:cs typeface="Arial"/>
                <a:sym typeface="Arial"/>
              </a:defRPr>
            </a:lvl3pPr>
            <a:lvl4pPr lvl="3"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4pPr>
            <a:lvl5pPr lvl="4"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5pPr>
            <a:lvl6pPr lvl="5"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6pPr>
            <a:lvl7pPr lvl="6"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7pPr>
            <a:lvl8pPr lvl="7"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8pPr>
            <a:lvl9pPr lvl="8"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9pPr>
          </a:lstStyle>
          <a:p/>
        </p:txBody>
      </p:sp>
      <p:sp>
        <p:nvSpPr>
          <p:cNvPr id="424" name="Google Shape;424;p6"/>
          <p:cNvSpPr/>
          <p:nvPr>
            <p:ph idx="3" type="pic"/>
          </p:nvPr>
        </p:nvSpPr>
        <p:spPr>
          <a:xfrm>
            <a:off x="7370697" y="3451350"/>
            <a:ext cx="2565600" cy="2565600"/>
          </a:xfrm>
          <a:prstGeom prst="rect">
            <a:avLst/>
          </a:prstGeom>
          <a:solidFill>
            <a:srgbClr val="F2F2F2"/>
          </a:solidFill>
          <a:ln>
            <a:noFill/>
          </a:ln>
        </p:spPr>
        <p:txBody>
          <a:bodyPr anchorCtr="0" anchor="ctr" bIns="45700" lIns="91425" spcFirstLastPara="1" rIns="91425" wrap="square" tIns="45700"/>
          <a:lstStyle>
            <a:lvl1pPr lvl="0" marR="0" rtl="0" algn="ctr">
              <a:lnSpc>
                <a:spcPct val="90000"/>
              </a:lnSpc>
              <a:spcBef>
                <a:spcPts val="1000"/>
              </a:spcBef>
              <a:spcAft>
                <a:spcPts val="0"/>
              </a:spcAft>
              <a:buClr>
                <a:schemeClr val="dk1"/>
              </a:buClr>
              <a:buSzPts val="1200"/>
              <a:buFont typeface="Arial"/>
              <a:buNone/>
              <a:defRPr b="0" i="0" sz="1200" u="none" cap="none" strike="noStrike">
                <a:solidFill>
                  <a:schemeClr val="dk1"/>
                </a:solidFill>
                <a:latin typeface="Arial"/>
                <a:ea typeface="Arial"/>
                <a:cs typeface="Arial"/>
                <a:sym typeface="Arial"/>
              </a:defRPr>
            </a:lvl1pPr>
            <a:lvl2pPr lvl="1" marR="0" rtl="0" algn="l">
              <a:lnSpc>
                <a:spcPct val="90000"/>
              </a:lnSpc>
              <a:spcBef>
                <a:spcPts val="500"/>
              </a:spcBef>
              <a:spcAft>
                <a:spcPts val="0"/>
              </a:spcAft>
              <a:buClr>
                <a:schemeClr val="dk1"/>
              </a:buClr>
              <a:buSzPts val="2400"/>
              <a:buFont typeface="Arial"/>
              <a:buChar char="•"/>
              <a:defRPr b="0" i="0" sz="2400" u="none" cap="none" strike="noStrike">
                <a:solidFill>
                  <a:schemeClr val="dk1"/>
                </a:solidFill>
                <a:latin typeface="Arial"/>
                <a:ea typeface="Arial"/>
                <a:cs typeface="Arial"/>
                <a:sym typeface="Arial"/>
              </a:defRPr>
            </a:lvl2pPr>
            <a:lvl3pPr lvl="2" marR="0" rtl="0" algn="l">
              <a:lnSpc>
                <a:spcPct val="90000"/>
              </a:lnSpc>
              <a:spcBef>
                <a:spcPts val="500"/>
              </a:spcBef>
              <a:spcAft>
                <a:spcPts val="0"/>
              </a:spcAft>
              <a:buClr>
                <a:schemeClr val="dk1"/>
              </a:buClr>
              <a:buSzPts val="2000"/>
              <a:buFont typeface="Arial"/>
              <a:buChar char="•"/>
              <a:defRPr b="0" i="0" sz="2000" u="none" cap="none" strike="noStrike">
                <a:solidFill>
                  <a:schemeClr val="dk1"/>
                </a:solidFill>
                <a:latin typeface="Arial"/>
                <a:ea typeface="Arial"/>
                <a:cs typeface="Arial"/>
                <a:sym typeface="Arial"/>
              </a:defRPr>
            </a:lvl3pPr>
            <a:lvl4pPr lvl="3"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4pPr>
            <a:lvl5pPr lvl="4"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5pPr>
            <a:lvl6pPr lvl="5"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6pPr>
            <a:lvl7pPr lvl="6"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7pPr>
            <a:lvl8pPr lvl="7"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8pPr>
            <a:lvl9pPr lvl="8"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9pPr>
          </a:lstStyle>
          <a:p/>
        </p:txBody>
      </p:sp>
      <p:sp>
        <p:nvSpPr>
          <p:cNvPr id="425" name="Google Shape;425;p6"/>
          <p:cNvSpPr/>
          <p:nvPr>
            <p:ph idx="4" type="pic"/>
          </p:nvPr>
        </p:nvSpPr>
        <p:spPr>
          <a:xfrm>
            <a:off x="8758182" y="2063864"/>
            <a:ext cx="2565600" cy="2565600"/>
          </a:xfrm>
          <a:prstGeom prst="rect">
            <a:avLst/>
          </a:prstGeom>
          <a:solidFill>
            <a:srgbClr val="F2F2F2"/>
          </a:solidFill>
          <a:ln>
            <a:noFill/>
          </a:ln>
        </p:spPr>
        <p:txBody>
          <a:bodyPr anchorCtr="0" anchor="ctr" bIns="45700" lIns="91425" spcFirstLastPara="1" rIns="91425" wrap="square" tIns="45700"/>
          <a:lstStyle>
            <a:lvl1pPr lvl="0" marR="0" rtl="0" algn="ctr">
              <a:lnSpc>
                <a:spcPct val="90000"/>
              </a:lnSpc>
              <a:spcBef>
                <a:spcPts val="1000"/>
              </a:spcBef>
              <a:spcAft>
                <a:spcPts val="0"/>
              </a:spcAft>
              <a:buClr>
                <a:schemeClr val="dk1"/>
              </a:buClr>
              <a:buSzPts val="1200"/>
              <a:buFont typeface="Arial"/>
              <a:buNone/>
              <a:defRPr b="0" i="0" sz="1200" u="none" cap="none" strike="noStrike">
                <a:solidFill>
                  <a:schemeClr val="dk1"/>
                </a:solidFill>
                <a:latin typeface="Arial"/>
                <a:ea typeface="Arial"/>
                <a:cs typeface="Arial"/>
                <a:sym typeface="Arial"/>
              </a:defRPr>
            </a:lvl1pPr>
            <a:lvl2pPr lvl="1" marR="0" rtl="0" algn="l">
              <a:lnSpc>
                <a:spcPct val="90000"/>
              </a:lnSpc>
              <a:spcBef>
                <a:spcPts val="500"/>
              </a:spcBef>
              <a:spcAft>
                <a:spcPts val="0"/>
              </a:spcAft>
              <a:buClr>
                <a:schemeClr val="dk1"/>
              </a:buClr>
              <a:buSzPts val="2400"/>
              <a:buFont typeface="Arial"/>
              <a:buChar char="•"/>
              <a:defRPr b="0" i="0" sz="2400" u="none" cap="none" strike="noStrike">
                <a:solidFill>
                  <a:schemeClr val="dk1"/>
                </a:solidFill>
                <a:latin typeface="Arial"/>
                <a:ea typeface="Arial"/>
                <a:cs typeface="Arial"/>
                <a:sym typeface="Arial"/>
              </a:defRPr>
            </a:lvl2pPr>
            <a:lvl3pPr lvl="2" marR="0" rtl="0" algn="l">
              <a:lnSpc>
                <a:spcPct val="90000"/>
              </a:lnSpc>
              <a:spcBef>
                <a:spcPts val="500"/>
              </a:spcBef>
              <a:spcAft>
                <a:spcPts val="0"/>
              </a:spcAft>
              <a:buClr>
                <a:schemeClr val="dk1"/>
              </a:buClr>
              <a:buSzPts val="2000"/>
              <a:buFont typeface="Arial"/>
              <a:buChar char="•"/>
              <a:defRPr b="0" i="0" sz="2000" u="none" cap="none" strike="noStrike">
                <a:solidFill>
                  <a:schemeClr val="dk1"/>
                </a:solidFill>
                <a:latin typeface="Arial"/>
                <a:ea typeface="Arial"/>
                <a:cs typeface="Arial"/>
                <a:sym typeface="Arial"/>
              </a:defRPr>
            </a:lvl3pPr>
            <a:lvl4pPr lvl="3"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4pPr>
            <a:lvl5pPr lvl="4"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5pPr>
            <a:lvl6pPr lvl="5"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6pPr>
            <a:lvl7pPr lvl="6"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7pPr>
            <a:lvl8pPr lvl="7"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8pPr>
            <a:lvl9pPr lvl="8"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9pPr>
          </a:lstStyle>
          <a:p/>
        </p:txBody>
      </p:sp>
      <p:sp>
        <p:nvSpPr>
          <p:cNvPr id="426" name="Google Shape;426;p6"/>
          <p:cNvSpPr/>
          <p:nvPr>
            <p:ph idx="5" type="pic"/>
          </p:nvPr>
        </p:nvSpPr>
        <p:spPr>
          <a:xfrm>
            <a:off x="7357409" y="663092"/>
            <a:ext cx="2565600" cy="2565600"/>
          </a:xfrm>
          <a:prstGeom prst="rect">
            <a:avLst/>
          </a:prstGeom>
          <a:solidFill>
            <a:srgbClr val="F2F2F2"/>
          </a:solidFill>
          <a:ln>
            <a:noFill/>
          </a:ln>
        </p:spPr>
        <p:txBody>
          <a:bodyPr anchorCtr="0" anchor="ctr" bIns="45700" lIns="91425" spcFirstLastPara="1" rIns="91425" wrap="square" tIns="45700"/>
          <a:lstStyle>
            <a:lvl1pPr lvl="0" marR="0" rtl="0" algn="ctr">
              <a:lnSpc>
                <a:spcPct val="90000"/>
              </a:lnSpc>
              <a:spcBef>
                <a:spcPts val="1000"/>
              </a:spcBef>
              <a:spcAft>
                <a:spcPts val="0"/>
              </a:spcAft>
              <a:buClr>
                <a:schemeClr val="dk1"/>
              </a:buClr>
              <a:buSzPts val="1200"/>
              <a:buFont typeface="Arial"/>
              <a:buNone/>
              <a:defRPr b="0" i="0" sz="1200" u="none" cap="none" strike="noStrike">
                <a:solidFill>
                  <a:schemeClr val="dk1"/>
                </a:solidFill>
                <a:latin typeface="Arial"/>
                <a:ea typeface="Arial"/>
                <a:cs typeface="Arial"/>
                <a:sym typeface="Arial"/>
              </a:defRPr>
            </a:lvl1pPr>
            <a:lvl2pPr lvl="1" marR="0" rtl="0" algn="l">
              <a:lnSpc>
                <a:spcPct val="90000"/>
              </a:lnSpc>
              <a:spcBef>
                <a:spcPts val="500"/>
              </a:spcBef>
              <a:spcAft>
                <a:spcPts val="0"/>
              </a:spcAft>
              <a:buClr>
                <a:schemeClr val="dk1"/>
              </a:buClr>
              <a:buSzPts val="2400"/>
              <a:buFont typeface="Arial"/>
              <a:buChar char="•"/>
              <a:defRPr b="0" i="0" sz="2400" u="none" cap="none" strike="noStrike">
                <a:solidFill>
                  <a:schemeClr val="dk1"/>
                </a:solidFill>
                <a:latin typeface="Arial"/>
                <a:ea typeface="Arial"/>
                <a:cs typeface="Arial"/>
                <a:sym typeface="Arial"/>
              </a:defRPr>
            </a:lvl2pPr>
            <a:lvl3pPr lvl="2" marR="0" rtl="0" algn="l">
              <a:lnSpc>
                <a:spcPct val="90000"/>
              </a:lnSpc>
              <a:spcBef>
                <a:spcPts val="500"/>
              </a:spcBef>
              <a:spcAft>
                <a:spcPts val="0"/>
              </a:spcAft>
              <a:buClr>
                <a:schemeClr val="dk1"/>
              </a:buClr>
              <a:buSzPts val="2000"/>
              <a:buFont typeface="Arial"/>
              <a:buChar char="•"/>
              <a:defRPr b="0" i="0" sz="2000" u="none" cap="none" strike="noStrike">
                <a:solidFill>
                  <a:schemeClr val="dk1"/>
                </a:solidFill>
                <a:latin typeface="Arial"/>
                <a:ea typeface="Arial"/>
                <a:cs typeface="Arial"/>
                <a:sym typeface="Arial"/>
              </a:defRPr>
            </a:lvl3pPr>
            <a:lvl4pPr lvl="3"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4pPr>
            <a:lvl5pPr lvl="4"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5pPr>
            <a:lvl6pPr lvl="5"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6pPr>
            <a:lvl7pPr lvl="6"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7pPr>
            <a:lvl8pPr lvl="7"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8pPr>
            <a:lvl9pPr lvl="8"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9pPr>
          </a:lstStyle>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31_Images &amp; Contents">
  <p:cSld name="31_Images &amp; Contents">
    <p:spTree>
      <p:nvGrpSpPr>
        <p:cNvPr id="427" name="Shape 427"/>
        <p:cNvGrpSpPr/>
        <p:nvPr/>
      </p:nvGrpSpPr>
      <p:grpSpPr>
        <a:xfrm>
          <a:off x="0" y="0"/>
          <a:ext cx="0" cy="0"/>
          <a:chOff x="0" y="0"/>
          <a:chExt cx="0" cy="0"/>
        </a:xfrm>
      </p:grpSpPr>
      <p:sp>
        <p:nvSpPr>
          <p:cNvPr id="428" name="Google Shape;428;p7"/>
          <p:cNvSpPr/>
          <p:nvPr/>
        </p:nvSpPr>
        <p:spPr>
          <a:xfrm>
            <a:off x="6392164" y="1281975"/>
            <a:ext cx="4759500" cy="4759500"/>
          </a:xfrm>
          <a:prstGeom prst="donut">
            <a:avLst>
              <a:gd fmla="val 935" name="adj"/>
            </a:avLst>
          </a:prstGeom>
          <a:solidFill>
            <a:schemeClr val="accent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2700">
              <a:solidFill>
                <a:schemeClr val="dk1"/>
              </a:solidFill>
              <a:latin typeface="Arial"/>
              <a:ea typeface="Arial"/>
              <a:cs typeface="Arial"/>
              <a:sym typeface="Arial"/>
            </a:endParaRPr>
          </a:p>
        </p:txBody>
      </p:sp>
      <p:sp>
        <p:nvSpPr>
          <p:cNvPr id="429" name="Google Shape;429;p7"/>
          <p:cNvSpPr/>
          <p:nvPr>
            <p:ph idx="2" type="pic"/>
          </p:nvPr>
        </p:nvSpPr>
        <p:spPr>
          <a:xfrm>
            <a:off x="9030709" y="1366318"/>
            <a:ext cx="1822500" cy="2586900"/>
          </a:xfrm>
          <a:prstGeom prst="rect">
            <a:avLst/>
          </a:prstGeom>
          <a:solidFill>
            <a:srgbClr val="F2F2F2"/>
          </a:solidFill>
          <a:ln>
            <a:noFill/>
          </a:ln>
        </p:spPr>
        <p:txBody>
          <a:bodyPr anchorCtr="0" anchor="ctr" bIns="45700" lIns="91425" spcFirstLastPara="1" rIns="91425" wrap="square" tIns="45700"/>
          <a:lstStyle>
            <a:lvl1pPr lvl="0" marR="0" rtl="0" algn="ctr">
              <a:lnSpc>
                <a:spcPct val="90000"/>
              </a:lnSpc>
              <a:spcBef>
                <a:spcPts val="1000"/>
              </a:spcBef>
              <a:spcAft>
                <a:spcPts val="0"/>
              </a:spcAft>
              <a:buClr>
                <a:schemeClr val="dk1"/>
              </a:buClr>
              <a:buSzPts val="1200"/>
              <a:buFont typeface="Arial"/>
              <a:buNone/>
              <a:defRPr b="0" i="0" sz="1200" u="none" cap="none" strike="noStrike">
                <a:solidFill>
                  <a:schemeClr val="dk1"/>
                </a:solidFill>
                <a:latin typeface="Arial"/>
                <a:ea typeface="Arial"/>
                <a:cs typeface="Arial"/>
                <a:sym typeface="Arial"/>
              </a:defRPr>
            </a:lvl1pPr>
            <a:lvl2pPr lvl="1" marR="0" rtl="0" algn="l">
              <a:lnSpc>
                <a:spcPct val="90000"/>
              </a:lnSpc>
              <a:spcBef>
                <a:spcPts val="500"/>
              </a:spcBef>
              <a:spcAft>
                <a:spcPts val="0"/>
              </a:spcAft>
              <a:buClr>
                <a:schemeClr val="dk1"/>
              </a:buClr>
              <a:buSzPts val="2400"/>
              <a:buFont typeface="Arial"/>
              <a:buChar char="•"/>
              <a:defRPr b="0" i="0" sz="2400" u="none" cap="none" strike="noStrike">
                <a:solidFill>
                  <a:schemeClr val="dk1"/>
                </a:solidFill>
                <a:latin typeface="Arial"/>
                <a:ea typeface="Arial"/>
                <a:cs typeface="Arial"/>
                <a:sym typeface="Arial"/>
              </a:defRPr>
            </a:lvl2pPr>
            <a:lvl3pPr lvl="2" marR="0" rtl="0" algn="l">
              <a:lnSpc>
                <a:spcPct val="90000"/>
              </a:lnSpc>
              <a:spcBef>
                <a:spcPts val="500"/>
              </a:spcBef>
              <a:spcAft>
                <a:spcPts val="0"/>
              </a:spcAft>
              <a:buClr>
                <a:schemeClr val="dk1"/>
              </a:buClr>
              <a:buSzPts val="2000"/>
              <a:buFont typeface="Arial"/>
              <a:buChar char="•"/>
              <a:defRPr b="0" i="0" sz="2000" u="none" cap="none" strike="noStrike">
                <a:solidFill>
                  <a:schemeClr val="dk1"/>
                </a:solidFill>
                <a:latin typeface="Arial"/>
                <a:ea typeface="Arial"/>
                <a:cs typeface="Arial"/>
                <a:sym typeface="Arial"/>
              </a:defRPr>
            </a:lvl3pPr>
            <a:lvl4pPr lvl="3"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4pPr>
            <a:lvl5pPr lvl="4"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5pPr>
            <a:lvl6pPr lvl="5"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6pPr>
            <a:lvl7pPr lvl="6"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7pPr>
            <a:lvl8pPr lvl="7"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8pPr>
            <a:lvl9pPr lvl="8"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9pPr>
          </a:lstStyle>
          <a:p/>
        </p:txBody>
      </p:sp>
      <p:sp>
        <p:nvSpPr>
          <p:cNvPr id="430" name="Google Shape;430;p7"/>
          <p:cNvSpPr/>
          <p:nvPr>
            <p:ph idx="3" type="pic"/>
          </p:nvPr>
        </p:nvSpPr>
        <p:spPr>
          <a:xfrm>
            <a:off x="7118317" y="932349"/>
            <a:ext cx="2719500" cy="2144100"/>
          </a:xfrm>
          <a:prstGeom prst="rect">
            <a:avLst/>
          </a:prstGeom>
          <a:solidFill>
            <a:srgbClr val="F2F2F2"/>
          </a:solidFill>
          <a:ln>
            <a:noFill/>
          </a:ln>
        </p:spPr>
        <p:txBody>
          <a:bodyPr anchorCtr="0" anchor="ctr" bIns="45700" lIns="91425" spcFirstLastPara="1" rIns="91425" wrap="square" tIns="45700"/>
          <a:lstStyle>
            <a:lvl1pPr lvl="0" marR="0" rtl="0" algn="ctr">
              <a:lnSpc>
                <a:spcPct val="90000"/>
              </a:lnSpc>
              <a:spcBef>
                <a:spcPts val="1000"/>
              </a:spcBef>
              <a:spcAft>
                <a:spcPts val="0"/>
              </a:spcAft>
              <a:buClr>
                <a:schemeClr val="dk1"/>
              </a:buClr>
              <a:buSzPts val="1200"/>
              <a:buFont typeface="Arial"/>
              <a:buNone/>
              <a:defRPr b="0" i="0" sz="1200" u="none" cap="none" strike="noStrike">
                <a:solidFill>
                  <a:schemeClr val="dk1"/>
                </a:solidFill>
                <a:latin typeface="Arial"/>
                <a:ea typeface="Arial"/>
                <a:cs typeface="Arial"/>
                <a:sym typeface="Arial"/>
              </a:defRPr>
            </a:lvl1pPr>
            <a:lvl2pPr lvl="1" marR="0" rtl="0" algn="l">
              <a:lnSpc>
                <a:spcPct val="90000"/>
              </a:lnSpc>
              <a:spcBef>
                <a:spcPts val="500"/>
              </a:spcBef>
              <a:spcAft>
                <a:spcPts val="0"/>
              </a:spcAft>
              <a:buClr>
                <a:schemeClr val="dk1"/>
              </a:buClr>
              <a:buSzPts val="2400"/>
              <a:buFont typeface="Arial"/>
              <a:buChar char="•"/>
              <a:defRPr b="0" i="0" sz="2400" u="none" cap="none" strike="noStrike">
                <a:solidFill>
                  <a:schemeClr val="dk1"/>
                </a:solidFill>
                <a:latin typeface="Arial"/>
                <a:ea typeface="Arial"/>
                <a:cs typeface="Arial"/>
                <a:sym typeface="Arial"/>
              </a:defRPr>
            </a:lvl2pPr>
            <a:lvl3pPr lvl="2" marR="0" rtl="0" algn="l">
              <a:lnSpc>
                <a:spcPct val="90000"/>
              </a:lnSpc>
              <a:spcBef>
                <a:spcPts val="500"/>
              </a:spcBef>
              <a:spcAft>
                <a:spcPts val="0"/>
              </a:spcAft>
              <a:buClr>
                <a:schemeClr val="dk1"/>
              </a:buClr>
              <a:buSzPts val="2000"/>
              <a:buFont typeface="Arial"/>
              <a:buChar char="•"/>
              <a:defRPr b="0" i="0" sz="2000" u="none" cap="none" strike="noStrike">
                <a:solidFill>
                  <a:schemeClr val="dk1"/>
                </a:solidFill>
                <a:latin typeface="Arial"/>
                <a:ea typeface="Arial"/>
                <a:cs typeface="Arial"/>
                <a:sym typeface="Arial"/>
              </a:defRPr>
            </a:lvl3pPr>
            <a:lvl4pPr lvl="3"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4pPr>
            <a:lvl5pPr lvl="4"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5pPr>
            <a:lvl6pPr lvl="5"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6pPr>
            <a:lvl7pPr lvl="6"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7pPr>
            <a:lvl8pPr lvl="7"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8pPr>
            <a:lvl9pPr lvl="8"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9pPr>
          </a:lstStyle>
          <a:p/>
        </p:txBody>
      </p:sp>
      <p:sp>
        <p:nvSpPr>
          <p:cNvPr id="431" name="Google Shape;431;p7"/>
          <p:cNvSpPr/>
          <p:nvPr>
            <p:ph idx="4" type="pic"/>
          </p:nvPr>
        </p:nvSpPr>
        <p:spPr>
          <a:xfrm>
            <a:off x="8112013" y="4022252"/>
            <a:ext cx="2626800" cy="1570200"/>
          </a:xfrm>
          <a:prstGeom prst="rect">
            <a:avLst/>
          </a:prstGeom>
          <a:solidFill>
            <a:srgbClr val="F2F2F2"/>
          </a:solidFill>
          <a:ln>
            <a:noFill/>
          </a:ln>
        </p:spPr>
        <p:txBody>
          <a:bodyPr anchorCtr="0" anchor="ctr" bIns="45700" lIns="91425" spcFirstLastPara="1" rIns="91425" wrap="square" tIns="45700"/>
          <a:lstStyle>
            <a:lvl1pPr lvl="0" marR="0" rtl="0" algn="ctr">
              <a:lnSpc>
                <a:spcPct val="90000"/>
              </a:lnSpc>
              <a:spcBef>
                <a:spcPts val="1000"/>
              </a:spcBef>
              <a:spcAft>
                <a:spcPts val="0"/>
              </a:spcAft>
              <a:buClr>
                <a:schemeClr val="dk1"/>
              </a:buClr>
              <a:buSzPts val="1200"/>
              <a:buFont typeface="Arial"/>
              <a:buNone/>
              <a:defRPr b="0" i="0" sz="1200" u="none" cap="none" strike="noStrike">
                <a:solidFill>
                  <a:schemeClr val="dk1"/>
                </a:solidFill>
                <a:latin typeface="Arial"/>
                <a:ea typeface="Arial"/>
                <a:cs typeface="Arial"/>
                <a:sym typeface="Arial"/>
              </a:defRPr>
            </a:lvl1pPr>
            <a:lvl2pPr lvl="1" marR="0" rtl="0" algn="l">
              <a:lnSpc>
                <a:spcPct val="90000"/>
              </a:lnSpc>
              <a:spcBef>
                <a:spcPts val="500"/>
              </a:spcBef>
              <a:spcAft>
                <a:spcPts val="0"/>
              </a:spcAft>
              <a:buClr>
                <a:schemeClr val="dk1"/>
              </a:buClr>
              <a:buSzPts val="2400"/>
              <a:buFont typeface="Arial"/>
              <a:buChar char="•"/>
              <a:defRPr b="0" i="0" sz="2400" u="none" cap="none" strike="noStrike">
                <a:solidFill>
                  <a:schemeClr val="dk1"/>
                </a:solidFill>
                <a:latin typeface="Arial"/>
                <a:ea typeface="Arial"/>
                <a:cs typeface="Arial"/>
                <a:sym typeface="Arial"/>
              </a:defRPr>
            </a:lvl2pPr>
            <a:lvl3pPr lvl="2" marR="0" rtl="0" algn="l">
              <a:lnSpc>
                <a:spcPct val="90000"/>
              </a:lnSpc>
              <a:spcBef>
                <a:spcPts val="500"/>
              </a:spcBef>
              <a:spcAft>
                <a:spcPts val="0"/>
              </a:spcAft>
              <a:buClr>
                <a:schemeClr val="dk1"/>
              </a:buClr>
              <a:buSzPts val="2000"/>
              <a:buFont typeface="Arial"/>
              <a:buChar char="•"/>
              <a:defRPr b="0" i="0" sz="2000" u="none" cap="none" strike="noStrike">
                <a:solidFill>
                  <a:schemeClr val="dk1"/>
                </a:solidFill>
                <a:latin typeface="Arial"/>
                <a:ea typeface="Arial"/>
                <a:cs typeface="Arial"/>
                <a:sym typeface="Arial"/>
              </a:defRPr>
            </a:lvl3pPr>
            <a:lvl4pPr lvl="3"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4pPr>
            <a:lvl5pPr lvl="4"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5pPr>
            <a:lvl6pPr lvl="5"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6pPr>
            <a:lvl7pPr lvl="6"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7pPr>
            <a:lvl8pPr lvl="7"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8pPr>
            <a:lvl9pPr lvl="8"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9pPr>
          </a:lstStyle>
          <a:p/>
        </p:txBody>
      </p:sp>
      <p:sp>
        <p:nvSpPr>
          <p:cNvPr id="432" name="Google Shape;432;p7"/>
          <p:cNvSpPr/>
          <p:nvPr>
            <p:ph idx="5" type="pic"/>
          </p:nvPr>
        </p:nvSpPr>
        <p:spPr>
          <a:xfrm>
            <a:off x="6392163" y="3145586"/>
            <a:ext cx="2195400" cy="2446800"/>
          </a:xfrm>
          <a:prstGeom prst="rect">
            <a:avLst/>
          </a:prstGeom>
          <a:solidFill>
            <a:srgbClr val="F2F2F2"/>
          </a:solidFill>
          <a:ln>
            <a:noFill/>
          </a:ln>
        </p:spPr>
        <p:txBody>
          <a:bodyPr anchorCtr="0" anchor="ctr" bIns="45700" lIns="91425" spcFirstLastPara="1" rIns="91425" wrap="square" tIns="45700"/>
          <a:lstStyle>
            <a:lvl1pPr lvl="0" marR="0" rtl="0" algn="ctr">
              <a:lnSpc>
                <a:spcPct val="90000"/>
              </a:lnSpc>
              <a:spcBef>
                <a:spcPts val="1000"/>
              </a:spcBef>
              <a:spcAft>
                <a:spcPts val="0"/>
              </a:spcAft>
              <a:buClr>
                <a:schemeClr val="dk1"/>
              </a:buClr>
              <a:buSzPts val="1200"/>
              <a:buFont typeface="Arial"/>
              <a:buNone/>
              <a:defRPr b="0" i="0" sz="1200" u="none" cap="none" strike="noStrike">
                <a:solidFill>
                  <a:schemeClr val="dk1"/>
                </a:solidFill>
                <a:latin typeface="Arial"/>
                <a:ea typeface="Arial"/>
                <a:cs typeface="Arial"/>
                <a:sym typeface="Arial"/>
              </a:defRPr>
            </a:lvl1pPr>
            <a:lvl2pPr lvl="1" marR="0" rtl="0" algn="l">
              <a:lnSpc>
                <a:spcPct val="90000"/>
              </a:lnSpc>
              <a:spcBef>
                <a:spcPts val="500"/>
              </a:spcBef>
              <a:spcAft>
                <a:spcPts val="0"/>
              </a:spcAft>
              <a:buClr>
                <a:schemeClr val="dk1"/>
              </a:buClr>
              <a:buSzPts val="2400"/>
              <a:buFont typeface="Arial"/>
              <a:buChar char="•"/>
              <a:defRPr b="0" i="0" sz="2400" u="none" cap="none" strike="noStrike">
                <a:solidFill>
                  <a:schemeClr val="dk1"/>
                </a:solidFill>
                <a:latin typeface="Arial"/>
                <a:ea typeface="Arial"/>
                <a:cs typeface="Arial"/>
                <a:sym typeface="Arial"/>
              </a:defRPr>
            </a:lvl2pPr>
            <a:lvl3pPr lvl="2" marR="0" rtl="0" algn="l">
              <a:lnSpc>
                <a:spcPct val="90000"/>
              </a:lnSpc>
              <a:spcBef>
                <a:spcPts val="500"/>
              </a:spcBef>
              <a:spcAft>
                <a:spcPts val="0"/>
              </a:spcAft>
              <a:buClr>
                <a:schemeClr val="dk1"/>
              </a:buClr>
              <a:buSzPts val="2000"/>
              <a:buFont typeface="Arial"/>
              <a:buChar char="•"/>
              <a:defRPr b="0" i="0" sz="2000" u="none" cap="none" strike="noStrike">
                <a:solidFill>
                  <a:schemeClr val="dk1"/>
                </a:solidFill>
                <a:latin typeface="Arial"/>
                <a:ea typeface="Arial"/>
                <a:cs typeface="Arial"/>
                <a:sym typeface="Arial"/>
              </a:defRPr>
            </a:lvl3pPr>
            <a:lvl4pPr lvl="3"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4pPr>
            <a:lvl5pPr lvl="4"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5pPr>
            <a:lvl6pPr lvl="5"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6pPr>
            <a:lvl7pPr lvl="6"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7pPr>
            <a:lvl8pPr lvl="7"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8pPr>
            <a:lvl9pPr lvl="8"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9pPr>
          </a:lstStyle>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Contents slide layout">
  <p:cSld name="Contents slide layout">
    <p:spTree>
      <p:nvGrpSpPr>
        <p:cNvPr id="433" name="Shape 433"/>
        <p:cNvGrpSpPr/>
        <p:nvPr/>
      </p:nvGrpSpPr>
      <p:grpSpPr>
        <a:xfrm>
          <a:off x="0" y="0"/>
          <a:ext cx="0" cy="0"/>
          <a:chOff x="0" y="0"/>
          <a:chExt cx="0" cy="0"/>
        </a:xfrm>
      </p:grpSpPr>
      <p:sp>
        <p:nvSpPr>
          <p:cNvPr id="434" name="Google Shape;434;p8"/>
          <p:cNvSpPr txBox="1"/>
          <p:nvPr>
            <p:ph idx="1" type="body"/>
          </p:nvPr>
        </p:nvSpPr>
        <p:spPr>
          <a:xfrm>
            <a:off x="323529" y="339509"/>
            <a:ext cx="11573100" cy="724200"/>
          </a:xfrm>
          <a:prstGeom prst="rect">
            <a:avLst/>
          </a:prstGeom>
          <a:noFill/>
          <a:ln>
            <a:noFill/>
          </a:ln>
        </p:spPr>
        <p:txBody>
          <a:bodyPr anchorCtr="0" anchor="ctr" bIns="45700" lIns="91425" spcFirstLastPara="1" rIns="91425" wrap="square" tIns="45700"/>
          <a:lstStyle>
            <a:lvl1pPr indent="-228600" lvl="0" marL="457200" marR="0" rtl="0" algn="ctr">
              <a:lnSpc>
                <a:spcPct val="90000"/>
              </a:lnSpc>
              <a:spcBef>
                <a:spcPts val="1000"/>
              </a:spcBef>
              <a:spcAft>
                <a:spcPts val="0"/>
              </a:spcAft>
              <a:buClr>
                <a:schemeClr val="accent1"/>
              </a:buClr>
              <a:buSzPts val="5400"/>
              <a:buFont typeface="Arial"/>
              <a:buNone/>
              <a:defRPr b="0" i="0" sz="5400" u="none" cap="none" strike="noStrike">
                <a:solidFill>
                  <a:schemeClr val="accent1"/>
                </a:solidFill>
                <a:latin typeface="Arial"/>
                <a:ea typeface="Arial"/>
                <a:cs typeface="Arial"/>
                <a:sym typeface="Arial"/>
              </a:defRPr>
            </a:lvl1pPr>
            <a:lvl2pPr indent="-381000" lvl="1" marL="914400" marR="0" rtl="0" algn="l">
              <a:lnSpc>
                <a:spcPct val="90000"/>
              </a:lnSpc>
              <a:spcBef>
                <a:spcPts val="500"/>
              </a:spcBef>
              <a:spcAft>
                <a:spcPts val="0"/>
              </a:spcAft>
              <a:buClr>
                <a:schemeClr val="dk1"/>
              </a:buClr>
              <a:buSzPts val="2400"/>
              <a:buFont typeface="Arial"/>
              <a:buChar char="•"/>
              <a:defRPr b="0" i="0" sz="2400" u="none" cap="none" strike="noStrike">
                <a:solidFill>
                  <a:schemeClr val="dk1"/>
                </a:solidFill>
                <a:latin typeface="Arial"/>
                <a:ea typeface="Arial"/>
                <a:cs typeface="Arial"/>
                <a:sym typeface="Arial"/>
              </a:defRPr>
            </a:lvl2pPr>
            <a:lvl3pPr indent="-355600" lvl="2" marL="1371600" marR="0" rtl="0" algn="l">
              <a:lnSpc>
                <a:spcPct val="90000"/>
              </a:lnSpc>
              <a:spcBef>
                <a:spcPts val="500"/>
              </a:spcBef>
              <a:spcAft>
                <a:spcPts val="0"/>
              </a:spcAft>
              <a:buClr>
                <a:schemeClr val="dk1"/>
              </a:buClr>
              <a:buSzPts val="2000"/>
              <a:buFont typeface="Arial"/>
              <a:buChar char="•"/>
              <a:defRPr b="0" i="0" sz="2000" u="none" cap="none" strike="noStrike">
                <a:solidFill>
                  <a:schemeClr val="dk1"/>
                </a:solidFill>
                <a:latin typeface="Arial"/>
                <a:ea typeface="Arial"/>
                <a:cs typeface="Arial"/>
                <a:sym typeface="Arial"/>
              </a:defRPr>
            </a:lvl3pPr>
            <a:lvl4pPr indent="-342900" lvl="3" marL="18288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4pPr>
            <a:lvl5pPr indent="-342900" lvl="4" marL="22860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5pPr>
            <a:lvl6pPr indent="-342900" lvl="5" marL="27432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6pPr>
            <a:lvl7pPr indent="-342900" lvl="6" marL="32004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7pPr>
            <a:lvl8pPr indent="-342900" lvl="7" marL="36576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8pPr>
            <a:lvl9pPr indent="-342900" lvl="8" marL="41148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9pPr>
          </a:lstStyle>
          <a:p/>
        </p:txBody>
      </p:sp>
      <p:sp>
        <p:nvSpPr>
          <p:cNvPr id="435" name="Google Shape;435;p8"/>
          <p:cNvSpPr/>
          <p:nvPr/>
        </p:nvSpPr>
        <p:spPr>
          <a:xfrm>
            <a:off x="0" y="6605081"/>
            <a:ext cx="12192000" cy="276900"/>
          </a:xfrm>
          <a:prstGeom prst="rect">
            <a:avLst/>
          </a:prstGeom>
          <a:solidFill>
            <a:schemeClr val="accent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Arial"/>
              <a:ea typeface="Arial"/>
              <a:cs typeface="Arial"/>
              <a:sym typeface="Arial"/>
            </a:endParaRPr>
          </a:p>
        </p:txBody>
      </p:sp>
      <p:sp>
        <p:nvSpPr>
          <p:cNvPr id="436" name="Google Shape;436;p8"/>
          <p:cNvSpPr/>
          <p:nvPr/>
        </p:nvSpPr>
        <p:spPr>
          <a:xfrm>
            <a:off x="0" y="0"/>
            <a:ext cx="12192000" cy="77700"/>
          </a:xfrm>
          <a:prstGeom prst="rect">
            <a:avLst/>
          </a:prstGeom>
          <a:solidFill>
            <a:schemeClr val="accent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Arial"/>
              <a:ea typeface="Arial"/>
              <a:cs typeface="Arial"/>
              <a:sym typeface="Arial"/>
            </a:endParaRPr>
          </a:p>
        </p:txBody>
      </p:sp>
      <p:sp>
        <p:nvSpPr>
          <p:cNvPr id="437" name="Google Shape;437;p8"/>
          <p:cNvSpPr/>
          <p:nvPr/>
        </p:nvSpPr>
        <p:spPr>
          <a:xfrm rot="10800000">
            <a:off x="5920998" y="93"/>
            <a:ext cx="350100" cy="301800"/>
          </a:xfrm>
          <a:prstGeom prst="triangle">
            <a:avLst>
              <a:gd fmla="val 50000" name="adj"/>
            </a:avLst>
          </a:prstGeom>
          <a:solidFill>
            <a:schemeClr val="accent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Arial"/>
              <a:ea typeface="Arial"/>
              <a:cs typeface="Arial"/>
              <a:sym typeface="Arial"/>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15_Contents slide layout">
  <p:cSld name="15_Contents slide layout">
    <p:spTree>
      <p:nvGrpSpPr>
        <p:cNvPr id="438" name="Shape 438"/>
        <p:cNvGrpSpPr/>
        <p:nvPr/>
      </p:nvGrpSpPr>
      <p:grpSpPr>
        <a:xfrm>
          <a:off x="0" y="0"/>
          <a:ext cx="0" cy="0"/>
          <a:chOff x="0" y="0"/>
          <a:chExt cx="0" cy="0"/>
        </a:xfrm>
      </p:grpSpPr>
      <p:sp>
        <p:nvSpPr>
          <p:cNvPr id="439" name="Google Shape;439;p9"/>
          <p:cNvSpPr/>
          <p:nvPr>
            <p:ph idx="2" type="pic"/>
          </p:nvPr>
        </p:nvSpPr>
        <p:spPr>
          <a:xfrm>
            <a:off x="0" y="0"/>
            <a:ext cx="4689600" cy="6858000"/>
          </a:xfrm>
          <a:prstGeom prst="rect">
            <a:avLst/>
          </a:prstGeom>
          <a:solidFill>
            <a:srgbClr val="F2F2F2"/>
          </a:solidFill>
          <a:ln>
            <a:noFill/>
          </a:ln>
        </p:spPr>
        <p:txBody>
          <a:bodyPr anchorCtr="0" anchor="ctr" bIns="45700" lIns="91425" spcFirstLastPara="1" rIns="91425" wrap="square" tIns="45700"/>
          <a:lstStyle>
            <a:lvl1pPr lvl="0" marR="0" rtl="0" algn="ctr">
              <a:lnSpc>
                <a:spcPct val="90000"/>
              </a:lnSpc>
              <a:spcBef>
                <a:spcPts val="1000"/>
              </a:spcBef>
              <a:spcAft>
                <a:spcPts val="0"/>
              </a:spcAft>
              <a:buClr>
                <a:schemeClr val="dk1"/>
              </a:buClr>
              <a:buSzPts val="1200"/>
              <a:buFont typeface="Arial"/>
              <a:buNone/>
              <a:defRPr b="0" i="0" sz="1200" u="none" cap="none" strike="noStrike">
                <a:solidFill>
                  <a:schemeClr val="dk1"/>
                </a:solidFill>
                <a:latin typeface="Arial"/>
                <a:ea typeface="Arial"/>
                <a:cs typeface="Arial"/>
                <a:sym typeface="Arial"/>
              </a:defRPr>
            </a:lvl1pPr>
            <a:lvl2pPr lvl="1" marR="0" rtl="0" algn="l">
              <a:lnSpc>
                <a:spcPct val="90000"/>
              </a:lnSpc>
              <a:spcBef>
                <a:spcPts val="500"/>
              </a:spcBef>
              <a:spcAft>
                <a:spcPts val="0"/>
              </a:spcAft>
              <a:buClr>
                <a:schemeClr val="dk1"/>
              </a:buClr>
              <a:buSzPts val="2400"/>
              <a:buFont typeface="Arial"/>
              <a:buChar char="•"/>
              <a:defRPr b="0" i="0" sz="2400" u="none" cap="none" strike="noStrike">
                <a:solidFill>
                  <a:schemeClr val="dk1"/>
                </a:solidFill>
                <a:latin typeface="Arial"/>
                <a:ea typeface="Arial"/>
                <a:cs typeface="Arial"/>
                <a:sym typeface="Arial"/>
              </a:defRPr>
            </a:lvl2pPr>
            <a:lvl3pPr lvl="2" marR="0" rtl="0" algn="l">
              <a:lnSpc>
                <a:spcPct val="90000"/>
              </a:lnSpc>
              <a:spcBef>
                <a:spcPts val="500"/>
              </a:spcBef>
              <a:spcAft>
                <a:spcPts val="0"/>
              </a:spcAft>
              <a:buClr>
                <a:schemeClr val="dk1"/>
              </a:buClr>
              <a:buSzPts val="2000"/>
              <a:buFont typeface="Arial"/>
              <a:buChar char="•"/>
              <a:defRPr b="0" i="0" sz="2000" u="none" cap="none" strike="noStrike">
                <a:solidFill>
                  <a:schemeClr val="dk1"/>
                </a:solidFill>
                <a:latin typeface="Arial"/>
                <a:ea typeface="Arial"/>
                <a:cs typeface="Arial"/>
                <a:sym typeface="Arial"/>
              </a:defRPr>
            </a:lvl3pPr>
            <a:lvl4pPr lvl="3"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4pPr>
            <a:lvl5pPr lvl="4"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5pPr>
            <a:lvl6pPr lvl="5"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6pPr>
            <a:lvl7pPr lvl="6"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7pPr>
            <a:lvl8pPr lvl="7"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8pPr>
            <a:lvl9pPr lvl="8"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9pPr>
          </a:lstStyle>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12_Contents slide layout">
  <p:cSld name="12_Contents slide layout">
    <p:spTree>
      <p:nvGrpSpPr>
        <p:cNvPr id="440" name="Shape 440"/>
        <p:cNvGrpSpPr/>
        <p:nvPr/>
      </p:nvGrpSpPr>
      <p:grpSpPr>
        <a:xfrm>
          <a:off x="0" y="0"/>
          <a:ext cx="0" cy="0"/>
          <a:chOff x="0" y="0"/>
          <a:chExt cx="0" cy="0"/>
        </a:xfrm>
      </p:grpSpPr>
      <p:grpSp>
        <p:nvGrpSpPr>
          <p:cNvPr id="441" name="Google Shape;441;p10"/>
          <p:cNvGrpSpPr/>
          <p:nvPr/>
        </p:nvGrpSpPr>
        <p:grpSpPr>
          <a:xfrm flipH="1">
            <a:off x="486250" y="477066"/>
            <a:ext cx="11704200" cy="5935200"/>
            <a:chOff x="-161093" y="477066"/>
            <a:chExt cx="11704200" cy="5935200"/>
          </a:xfrm>
        </p:grpSpPr>
        <p:cxnSp>
          <p:nvCxnSpPr>
            <p:cNvPr id="442" name="Google Shape;442;p10"/>
            <p:cNvCxnSpPr/>
            <p:nvPr/>
          </p:nvCxnSpPr>
          <p:spPr>
            <a:xfrm rot="10800000">
              <a:off x="-161093" y="477136"/>
              <a:ext cx="11704200" cy="0"/>
            </a:xfrm>
            <a:prstGeom prst="straightConnector1">
              <a:avLst/>
            </a:prstGeom>
            <a:noFill/>
            <a:ln cap="flat" cmpd="sng" w="44450">
              <a:solidFill>
                <a:schemeClr val="accent1"/>
              </a:solidFill>
              <a:prstDash val="solid"/>
              <a:miter lim="800000"/>
              <a:headEnd len="sm" w="sm" type="none"/>
              <a:tailEnd len="sm" w="sm" type="none"/>
            </a:ln>
          </p:spPr>
        </p:cxnSp>
        <p:cxnSp>
          <p:nvCxnSpPr>
            <p:cNvPr id="443" name="Google Shape;443;p10"/>
            <p:cNvCxnSpPr/>
            <p:nvPr/>
          </p:nvCxnSpPr>
          <p:spPr>
            <a:xfrm>
              <a:off x="11543107" y="477066"/>
              <a:ext cx="0" cy="5935200"/>
            </a:xfrm>
            <a:prstGeom prst="straightConnector1">
              <a:avLst/>
            </a:prstGeom>
            <a:noFill/>
            <a:ln cap="flat" cmpd="sng" w="44450">
              <a:solidFill>
                <a:schemeClr val="accent1"/>
              </a:solidFill>
              <a:prstDash val="solid"/>
              <a:miter lim="800000"/>
              <a:headEnd len="sm" w="sm" type="none"/>
              <a:tailEnd len="sm" w="sm" type="none"/>
            </a:ln>
          </p:spPr>
        </p:cxnSp>
        <p:cxnSp>
          <p:nvCxnSpPr>
            <p:cNvPr id="444" name="Google Shape;444;p10"/>
            <p:cNvCxnSpPr/>
            <p:nvPr/>
          </p:nvCxnSpPr>
          <p:spPr>
            <a:xfrm flipH="1">
              <a:off x="-161093" y="6392850"/>
              <a:ext cx="11704200" cy="13200"/>
            </a:xfrm>
            <a:prstGeom prst="straightConnector1">
              <a:avLst/>
            </a:prstGeom>
            <a:noFill/>
            <a:ln cap="flat" cmpd="sng" w="44450">
              <a:solidFill>
                <a:schemeClr val="accent1"/>
              </a:solidFill>
              <a:prstDash val="solid"/>
              <a:miter lim="800000"/>
              <a:headEnd len="sm" w="sm" type="none"/>
              <a:tailEnd len="sm" w="sm" type="none"/>
            </a:ln>
          </p:spPr>
        </p:cxnSp>
      </p:grpSp>
      <p:sp>
        <p:nvSpPr>
          <p:cNvPr id="445" name="Google Shape;445;p10"/>
          <p:cNvSpPr/>
          <p:nvPr>
            <p:ph idx="2" type="pic"/>
          </p:nvPr>
        </p:nvSpPr>
        <p:spPr>
          <a:xfrm>
            <a:off x="5268686" y="0"/>
            <a:ext cx="6923400" cy="6858000"/>
          </a:xfrm>
          <a:prstGeom prst="rect">
            <a:avLst/>
          </a:prstGeom>
          <a:solidFill>
            <a:srgbClr val="F2F2F2"/>
          </a:solidFill>
          <a:ln>
            <a:noFill/>
          </a:ln>
        </p:spPr>
        <p:txBody>
          <a:bodyPr anchorCtr="0" anchor="ctr" bIns="45700" lIns="91425" spcFirstLastPara="1" rIns="91425" wrap="square" tIns="45700"/>
          <a:lstStyle>
            <a:lvl1pPr lvl="0" marR="0" rtl="0" algn="ctr">
              <a:lnSpc>
                <a:spcPct val="90000"/>
              </a:lnSpc>
              <a:spcBef>
                <a:spcPts val="1000"/>
              </a:spcBef>
              <a:spcAft>
                <a:spcPts val="0"/>
              </a:spcAft>
              <a:buClr>
                <a:schemeClr val="dk1"/>
              </a:buClr>
              <a:buSzPts val="1200"/>
              <a:buFont typeface="Arial"/>
              <a:buNone/>
              <a:defRPr b="0" i="0" sz="1200" u="none" cap="none" strike="noStrike">
                <a:solidFill>
                  <a:schemeClr val="dk1"/>
                </a:solidFill>
                <a:latin typeface="Arial"/>
                <a:ea typeface="Arial"/>
                <a:cs typeface="Arial"/>
                <a:sym typeface="Arial"/>
              </a:defRPr>
            </a:lvl1pPr>
            <a:lvl2pPr lvl="1" marR="0" rtl="0" algn="l">
              <a:lnSpc>
                <a:spcPct val="90000"/>
              </a:lnSpc>
              <a:spcBef>
                <a:spcPts val="500"/>
              </a:spcBef>
              <a:spcAft>
                <a:spcPts val="0"/>
              </a:spcAft>
              <a:buClr>
                <a:schemeClr val="dk1"/>
              </a:buClr>
              <a:buSzPts val="2400"/>
              <a:buFont typeface="Arial"/>
              <a:buChar char="•"/>
              <a:defRPr b="0" i="0" sz="2400" u="none" cap="none" strike="noStrike">
                <a:solidFill>
                  <a:schemeClr val="dk1"/>
                </a:solidFill>
                <a:latin typeface="Arial"/>
                <a:ea typeface="Arial"/>
                <a:cs typeface="Arial"/>
                <a:sym typeface="Arial"/>
              </a:defRPr>
            </a:lvl2pPr>
            <a:lvl3pPr lvl="2" marR="0" rtl="0" algn="l">
              <a:lnSpc>
                <a:spcPct val="90000"/>
              </a:lnSpc>
              <a:spcBef>
                <a:spcPts val="500"/>
              </a:spcBef>
              <a:spcAft>
                <a:spcPts val="0"/>
              </a:spcAft>
              <a:buClr>
                <a:schemeClr val="dk1"/>
              </a:buClr>
              <a:buSzPts val="2000"/>
              <a:buFont typeface="Arial"/>
              <a:buChar char="•"/>
              <a:defRPr b="0" i="0" sz="2000" u="none" cap="none" strike="noStrike">
                <a:solidFill>
                  <a:schemeClr val="dk1"/>
                </a:solidFill>
                <a:latin typeface="Arial"/>
                <a:ea typeface="Arial"/>
                <a:cs typeface="Arial"/>
                <a:sym typeface="Arial"/>
              </a:defRPr>
            </a:lvl3pPr>
            <a:lvl4pPr lvl="3"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4pPr>
            <a:lvl5pPr lvl="4"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5pPr>
            <a:lvl6pPr lvl="5"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6pPr>
            <a:lvl7pPr lvl="6"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7pPr>
            <a:lvl8pPr lvl="7"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8pPr>
            <a:lvl9pPr lvl="8"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9pPr>
          </a:lstStyle>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3_Contents slide layout">
  <p:cSld name="3_Contents slide layout">
    <p:spTree>
      <p:nvGrpSpPr>
        <p:cNvPr id="446" name="Shape 446"/>
        <p:cNvGrpSpPr/>
        <p:nvPr/>
      </p:nvGrpSpPr>
      <p:grpSpPr>
        <a:xfrm>
          <a:off x="0" y="0"/>
          <a:ext cx="0" cy="0"/>
          <a:chOff x="0" y="0"/>
          <a:chExt cx="0" cy="0"/>
        </a:xfrm>
      </p:grpSpPr>
      <p:sp>
        <p:nvSpPr>
          <p:cNvPr id="447" name="Google Shape;447;p11"/>
          <p:cNvSpPr txBox="1"/>
          <p:nvPr>
            <p:ph idx="1" type="body"/>
          </p:nvPr>
        </p:nvSpPr>
        <p:spPr>
          <a:xfrm>
            <a:off x="323529" y="339509"/>
            <a:ext cx="11573100" cy="724200"/>
          </a:xfrm>
          <a:prstGeom prst="rect">
            <a:avLst/>
          </a:prstGeom>
          <a:noFill/>
          <a:ln>
            <a:noFill/>
          </a:ln>
        </p:spPr>
        <p:txBody>
          <a:bodyPr anchorCtr="0" anchor="ctr" bIns="45700" lIns="91425" spcFirstLastPara="1" rIns="91425" wrap="square" tIns="45700"/>
          <a:lstStyle>
            <a:lvl1pPr indent="-228600" lvl="0" marL="457200" marR="0" rtl="0" algn="ctr">
              <a:lnSpc>
                <a:spcPct val="90000"/>
              </a:lnSpc>
              <a:spcBef>
                <a:spcPts val="1000"/>
              </a:spcBef>
              <a:spcAft>
                <a:spcPts val="0"/>
              </a:spcAft>
              <a:buClr>
                <a:schemeClr val="accent1"/>
              </a:buClr>
              <a:buSzPts val="5400"/>
              <a:buFont typeface="Arial"/>
              <a:buNone/>
              <a:defRPr b="0" i="0" sz="5400" u="none" cap="none" strike="noStrike">
                <a:solidFill>
                  <a:schemeClr val="accent1"/>
                </a:solidFill>
                <a:latin typeface="Arial"/>
                <a:ea typeface="Arial"/>
                <a:cs typeface="Arial"/>
                <a:sym typeface="Arial"/>
              </a:defRPr>
            </a:lvl1pPr>
            <a:lvl2pPr indent="-381000" lvl="1" marL="914400" marR="0" rtl="0" algn="l">
              <a:lnSpc>
                <a:spcPct val="90000"/>
              </a:lnSpc>
              <a:spcBef>
                <a:spcPts val="500"/>
              </a:spcBef>
              <a:spcAft>
                <a:spcPts val="0"/>
              </a:spcAft>
              <a:buClr>
                <a:schemeClr val="dk1"/>
              </a:buClr>
              <a:buSzPts val="2400"/>
              <a:buFont typeface="Arial"/>
              <a:buChar char="•"/>
              <a:defRPr b="0" i="0" sz="2400" u="none" cap="none" strike="noStrike">
                <a:solidFill>
                  <a:schemeClr val="dk1"/>
                </a:solidFill>
                <a:latin typeface="Arial"/>
                <a:ea typeface="Arial"/>
                <a:cs typeface="Arial"/>
                <a:sym typeface="Arial"/>
              </a:defRPr>
            </a:lvl2pPr>
            <a:lvl3pPr indent="-355600" lvl="2" marL="1371600" marR="0" rtl="0" algn="l">
              <a:lnSpc>
                <a:spcPct val="90000"/>
              </a:lnSpc>
              <a:spcBef>
                <a:spcPts val="500"/>
              </a:spcBef>
              <a:spcAft>
                <a:spcPts val="0"/>
              </a:spcAft>
              <a:buClr>
                <a:schemeClr val="dk1"/>
              </a:buClr>
              <a:buSzPts val="2000"/>
              <a:buFont typeface="Arial"/>
              <a:buChar char="•"/>
              <a:defRPr b="0" i="0" sz="2000" u="none" cap="none" strike="noStrike">
                <a:solidFill>
                  <a:schemeClr val="dk1"/>
                </a:solidFill>
                <a:latin typeface="Arial"/>
                <a:ea typeface="Arial"/>
                <a:cs typeface="Arial"/>
                <a:sym typeface="Arial"/>
              </a:defRPr>
            </a:lvl3pPr>
            <a:lvl4pPr indent="-342900" lvl="3" marL="18288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4pPr>
            <a:lvl5pPr indent="-342900" lvl="4" marL="22860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5pPr>
            <a:lvl6pPr indent="-342900" lvl="5" marL="27432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6pPr>
            <a:lvl7pPr indent="-342900" lvl="6" marL="32004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7pPr>
            <a:lvl8pPr indent="-342900" lvl="7" marL="36576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8pPr>
            <a:lvl9pPr indent="-342900" lvl="8" marL="41148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9pPr>
          </a:lstStyle>
          <a:p/>
        </p:txBody>
      </p:sp>
      <p:pic>
        <p:nvPicPr>
          <p:cNvPr id="448" name="Google Shape;448;p11"/>
          <p:cNvPicPr preferRelativeResize="0"/>
          <p:nvPr/>
        </p:nvPicPr>
        <p:blipFill rotWithShape="1">
          <a:blip r:embed="rId2">
            <a:alphaModFix/>
          </a:blip>
          <a:srcRect b="0" l="0" r="0" t="0"/>
          <a:stretch/>
        </p:blipFill>
        <p:spPr>
          <a:xfrm>
            <a:off x="10868410" y="4207471"/>
            <a:ext cx="863147" cy="2425032"/>
          </a:xfrm>
          <a:prstGeom prst="rect">
            <a:avLst/>
          </a:prstGeom>
          <a:noFill/>
          <a:ln>
            <a:noFill/>
          </a:ln>
        </p:spPr>
      </p:pic>
      <p:cxnSp>
        <p:nvCxnSpPr>
          <p:cNvPr id="449" name="Google Shape;449;p11"/>
          <p:cNvCxnSpPr/>
          <p:nvPr/>
        </p:nvCxnSpPr>
        <p:spPr>
          <a:xfrm rot="10800000">
            <a:off x="0" y="6624450"/>
            <a:ext cx="12192000" cy="0"/>
          </a:xfrm>
          <a:prstGeom prst="straightConnector1">
            <a:avLst/>
          </a:prstGeom>
          <a:noFill/>
          <a:ln cap="flat" cmpd="sng" w="19050">
            <a:solidFill>
              <a:schemeClr val="accent1"/>
            </a:solidFill>
            <a:prstDash val="solid"/>
            <a:miter lim="800000"/>
            <a:headEnd len="sm" w="sm" type="none"/>
            <a:tailEnd len="sm" w="sm" type="none"/>
          </a:ln>
        </p:spPr>
      </p:cxnSp>
      <p:sp>
        <p:nvSpPr>
          <p:cNvPr id="450" name="Google Shape;450;p11"/>
          <p:cNvSpPr/>
          <p:nvPr/>
        </p:nvSpPr>
        <p:spPr>
          <a:xfrm>
            <a:off x="0" y="0"/>
            <a:ext cx="12192000" cy="77700"/>
          </a:xfrm>
          <a:prstGeom prst="rect">
            <a:avLst/>
          </a:prstGeom>
          <a:solidFill>
            <a:schemeClr val="accent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Arial"/>
              <a:ea typeface="Arial"/>
              <a:cs typeface="Arial"/>
              <a:sym typeface="Arial"/>
            </a:endParaRPr>
          </a:p>
        </p:txBody>
      </p:sp>
      <p:sp>
        <p:nvSpPr>
          <p:cNvPr id="451" name="Google Shape;451;p11"/>
          <p:cNvSpPr/>
          <p:nvPr/>
        </p:nvSpPr>
        <p:spPr>
          <a:xfrm rot="10800000">
            <a:off x="5920998" y="93"/>
            <a:ext cx="350100" cy="301800"/>
          </a:xfrm>
          <a:prstGeom prst="triangle">
            <a:avLst>
              <a:gd fmla="val 50000" name="adj"/>
            </a:avLst>
          </a:prstGeom>
          <a:solidFill>
            <a:schemeClr val="accent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Arial"/>
              <a:ea typeface="Arial"/>
              <a:cs typeface="Arial"/>
              <a:sym typeface="Arial"/>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8_Contents slide layout">
  <p:cSld name="8_Contents slide layout">
    <p:spTree>
      <p:nvGrpSpPr>
        <p:cNvPr id="452" name="Shape 452"/>
        <p:cNvGrpSpPr/>
        <p:nvPr/>
      </p:nvGrpSpPr>
      <p:grpSpPr>
        <a:xfrm>
          <a:off x="0" y="0"/>
          <a:ext cx="0" cy="0"/>
          <a:chOff x="0" y="0"/>
          <a:chExt cx="0" cy="0"/>
        </a:xfrm>
      </p:grpSpPr>
      <p:cxnSp>
        <p:nvCxnSpPr>
          <p:cNvPr id="453" name="Google Shape;453;p12"/>
          <p:cNvCxnSpPr/>
          <p:nvPr/>
        </p:nvCxnSpPr>
        <p:spPr>
          <a:xfrm rot="10800000">
            <a:off x="0" y="6624450"/>
            <a:ext cx="12192000" cy="0"/>
          </a:xfrm>
          <a:prstGeom prst="straightConnector1">
            <a:avLst/>
          </a:prstGeom>
          <a:noFill/>
          <a:ln cap="flat" cmpd="sng" w="19050">
            <a:solidFill>
              <a:schemeClr val="accent1"/>
            </a:solidFill>
            <a:prstDash val="solid"/>
            <a:miter lim="800000"/>
            <a:headEnd len="sm" w="sm" type="none"/>
            <a:tailEnd len="sm" w="sm" type="none"/>
          </a:ln>
        </p:spPr>
      </p:cxnSp>
      <p:pic>
        <p:nvPicPr>
          <p:cNvPr descr="E:\002-KIMS BUSINESS\007-02-MaxPPT-Contents\150902-com-Global-Laptop\mo900.png" id="454" name="Google Shape;454;p12"/>
          <p:cNvPicPr preferRelativeResize="0"/>
          <p:nvPr/>
        </p:nvPicPr>
        <p:blipFill rotWithShape="1">
          <a:blip r:embed="rId2">
            <a:alphaModFix/>
          </a:blip>
          <a:srcRect b="0" l="18253" r="0" t="0"/>
          <a:stretch/>
        </p:blipFill>
        <p:spPr>
          <a:xfrm>
            <a:off x="0" y="2348880"/>
            <a:ext cx="3683813" cy="4509119"/>
          </a:xfrm>
          <a:prstGeom prst="rect">
            <a:avLst/>
          </a:prstGeom>
          <a:noFill/>
          <a:ln>
            <a:noFill/>
          </a:ln>
        </p:spPr>
      </p:pic>
      <p:sp>
        <p:nvSpPr>
          <p:cNvPr id="455" name="Google Shape;455;p12"/>
          <p:cNvSpPr txBox="1"/>
          <p:nvPr>
            <p:ph idx="1" type="body"/>
          </p:nvPr>
        </p:nvSpPr>
        <p:spPr>
          <a:xfrm>
            <a:off x="323529" y="339509"/>
            <a:ext cx="11573100" cy="724200"/>
          </a:xfrm>
          <a:prstGeom prst="rect">
            <a:avLst/>
          </a:prstGeom>
          <a:noFill/>
          <a:ln>
            <a:noFill/>
          </a:ln>
        </p:spPr>
        <p:txBody>
          <a:bodyPr anchorCtr="0" anchor="ctr" bIns="45700" lIns="91425" spcFirstLastPara="1" rIns="91425" wrap="square" tIns="45700"/>
          <a:lstStyle>
            <a:lvl1pPr indent="-228600" lvl="0" marL="457200" marR="0" rtl="0" algn="ctr">
              <a:lnSpc>
                <a:spcPct val="90000"/>
              </a:lnSpc>
              <a:spcBef>
                <a:spcPts val="1000"/>
              </a:spcBef>
              <a:spcAft>
                <a:spcPts val="0"/>
              </a:spcAft>
              <a:buClr>
                <a:schemeClr val="accent1"/>
              </a:buClr>
              <a:buSzPts val="5400"/>
              <a:buFont typeface="Arial"/>
              <a:buNone/>
              <a:defRPr b="0" i="0" sz="5400" u="none" cap="none" strike="noStrike">
                <a:solidFill>
                  <a:schemeClr val="accent1"/>
                </a:solidFill>
                <a:latin typeface="Arial"/>
                <a:ea typeface="Arial"/>
                <a:cs typeface="Arial"/>
                <a:sym typeface="Arial"/>
              </a:defRPr>
            </a:lvl1pPr>
            <a:lvl2pPr indent="-381000" lvl="1" marL="914400" marR="0" rtl="0" algn="l">
              <a:lnSpc>
                <a:spcPct val="90000"/>
              </a:lnSpc>
              <a:spcBef>
                <a:spcPts val="500"/>
              </a:spcBef>
              <a:spcAft>
                <a:spcPts val="0"/>
              </a:spcAft>
              <a:buClr>
                <a:schemeClr val="dk1"/>
              </a:buClr>
              <a:buSzPts val="2400"/>
              <a:buFont typeface="Arial"/>
              <a:buChar char="•"/>
              <a:defRPr b="0" i="0" sz="2400" u="none" cap="none" strike="noStrike">
                <a:solidFill>
                  <a:schemeClr val="dk1"/>
                </a:solidFill>
                <a:latin typeface="Arial"/>
                <a:ea typeface="Arial"/>
                <a:cs typeface="Arial"/>
                <a:sym typeface="Arial"/>
              </a:defRPr>
            </a:lvl2pPr>
            <a:lvl3pPr indent="-355600" lvl="2" marL="1371600" marR="0" rtl="0" algn="l">
              <a:lnSpc>
                <a:spcPct val="90000"/>
              </a:lnSpc>
              <a:spcBef>
                <a:spcPts val="500"/>
              </a:spcBef>
              <a:spcAft>
                <a:spcPts val="0"/>
              </a:spcAft>
              <a:buClr>
                <a:schemeClr val="dk1"/>
              </a:buClr>
              <a:buSzPts val="2000"/>
              <a:buFont typeface="Arial"/>
              <a:buChar char="•"/>
              <a:defRPr b="0" i="0" sz="2000" u="none" cap="none" strike="noStrike">
                <a:solidFill>
                  <a:schemeClr val="dk1"/>
                </a:solidFill>
                <a:latin typeface="Arial"/>
                <a:ea typeface="Arial"/>
                <a:cs typeface="Arial"/>
                <a:sym typeface="Arial"/>
              </a:defRPr>
            </a:lvl3pPr>
            <a:lvl4pPr indent="-342900" lvl="3" marL="18288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4pPr>
            <a:lvl5pPr indent="-342900" lvl="4" marL="22860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5pPr>
            <a:lvl6pPr indent="-342900" lvl="5" marL="27432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6pPr>
            <a:lvl7pPr indent="-342900" lvl="6" marL="32004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7pPr>
            <a:lvl8pPr indent="-342900" lvl="7" marL="36576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8pPr>
            <a:lvl9pPr indent="-342900" lvl="8" marL="41148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9pPr>
          </a:lstStyle>
          <a:p/>
        </p:txBody>
      </p:sp>
      <p:pic>
        <p:nvPicPr>
          <p:cNvPr id="456" name="Google Shape;456;p12"/>
          <p:cNvPicPr preferRelativeResize="0"/>
          <p:nvPr/>
        </p:nvPicPr>
        <p:blipFill rotWithShape="1">
          <a:blip r:embed="rId3">
            <a:alphaModFix/>
          </a:blip>
          <a:srcRect b="0" l="0" r="0" t="0"/>
          <a:stretch/>
        </p:blipFill>
        <p:spPr>
          <a:xfrm>
            <a:off x="10868410" y="4207471"/>
            <a:ext cx="863147" cy="2425032"/>
          </a:xfrm>
          <a:prstGeom prst="rect">
            <a:avLst/>
          </a:prstGeom>
          <a:noFill/>
          <a:ln>
            <a:noFill/>
          </a:ln>
        </p:spPr>
      </p:pic>
      <p:sp>
        <p:nvSpPr>
          <p:cNvPr id="457" name="Google Shape;457;p12"/>
          <p:cNvSpPr/>
          <p:nvPr/>
        </p:nvSpPr>
        <p:spPr>
          <a:xfrm>
            <a:off x="0" y="0"/>
            <a:ext cx="12192000" cy="77700"/>
          </a:xfrm>
          <a:prstGeom prst="rect">
            <a:avLst/>
          </a:prstGeom>
          <a:solidFill>
            <a:schemeClr val="accent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Arial"/>
              <a:ea typeface="Arial"/>
              <a:cs typeface="Arial"/>
              <a:sym typeface="Arial"/>
            </a:endParaRPr>
          </a:p>
        </p:txBody>
      </p:sp>
      <p:sp>
        <p:nvSpPr>
          <p:cNvPr id="458" name="Google Shape;458;p12"/>
          <p:cNvSpPr/>
          <p:nvPr/>
        </p:nvSpPr>
        <p:spPr>
          <a:xfrm rot="10800000">
            <a:off x="5920998" y="93"/>
            <a:ext cx="350100" cy="301800"/>
          </a:xfrm>
          <a:prstGeom prst="triangle">
            <a:avLst>
              <a:gd fmla="val 50000" name="adj"/>
            </a:avLst>
          </a:prstGeom>
          <a:solidFill>
            <a:schemeClr val="accent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Arial"/>
              <a:ea typeface="Arial"/>
              <a:cs typeface="Arial"/>
              <a:sym typeface="Arial"/>
            </a:endParaRPr>
          </a:p>
        </p:txBody>
      </p:sp>
      <p:sp>
        <p:nvSpPr>
          <p:cNvPr id="459" name="Google Shape;459;p12"/>
          <p:cNvSpPr/>
          <p:nvPr>
            <p:ph idx="2" type="pic"/>
          </p:nvPr>
        </p:nvSpPr>
        <p:spPr>
          <a:xfrm>
            <a:off x="1620092" y="2699240"/>
            <a:ext cx="1684500" cy="2650500"/>
          </a:xfrm>
          <a:prstGeom prst="rect">
            <a:avLst/>
          </a:prstGeom>
          <a:solidFill>
            <a:srgbClr val="F2F2F2"/>
          </a:solidFill>
          <a:ln>
            <a:noFill/>
          </a:ln>
        </p:spPr>
        <p:txBody>
          <a:bodyPr anchorCtr="0" anchor="ctr" bIns="45700" lIns="91425" spcFirstLastPara="1" rIns="91425" wrap="square" tIns="45700"/>
          <a:lstStyle>
            <a:lvl1pPr lvl="0" marR="0" rtl="0" algn="ctr">
              <a:lnSpc>
                <a:spcPct val="90000"/>
              </a:lnSpc>
              <a:spcBef>
                <a:spcPts val="1000"/>
              </a:spcBef>
              <a:spcAft>
                <a:spcPts val="0"/>
              </a:spcAft>
              <a:buClr>
                <a:schemeClr val="dk1"/>
              </a:buClr>
              <a:buSzPts val="1600"/>
              <a:buFont typeface="Arial"/>
              <a:buNone/>
              <a:defRPr b="0" i="0" sz="1600" u="none" cap="none" strike="noStrike">
                <a:solidFill>
                  <a:schemeClr val="dk1"/>
                </a:solidFill>
                <a:latin typeface="Arial"/>
                <a:ea typeface="Arial"/>
                <a:cs typeface="Arial"/>
                <a:sym typeface="Arial"/>
              </a:defRPr>
            </a:lvl1pPr>
            <a:lvl2pPr lvl="1" marR="0" rtl="0" algn="l">
              <a:lnSpc>
                <a:spcPct val="90000"/>
              </a:lnSpc>
              <a:spcBef>
                <a:spcPts val="500"/>
              </a:spcBef>
              <a:spcAft>
                <a:spcPts val="0"/>
              </a:spcAft>
              <a:buClr>
                <a:schemeClr val="dk1"/>
              </a:buClr>
              <a:buSzPts val="2800"/>
              <a:buFont typeface="Arial"/>
              <a:buNone/>
              <a:defRPr b="0" i="0" sz="2800" u="none" cap="none" strike="noStrike">
                <a:solidFill>
                  <a:schemeClr val="dk1"/>
                </a:solidFill>
                <a:latin typeface="Arial"/>
                <a:ea typeface="Arial"/>
                <a:cs typeface="Arial"/>
                <a:sym typeface="Arial"/>
              </a:defRPr>
            </a:lvl2pPr>
            <a:lvl3pPr lvl="2" marR="0" rtl="0" algn="l">
              <a:lnSpc>
                <a:spcPct val="90000"/>
              </a:lnSpc>
              <a:spcBef>
                <a:spcPts val="500"/>
              </a:spcBef>
              <a:spcAft>
                <a:spcPts val="0"/>
              </a:spcAft>
              <a:buClr>
                <a:schemeClr val="dk1"/>
              </a:buClr>
              <a:buSzPts val="2400"/>
              <a:buFont typeface="Arial"/>
              <a:buNone/>
              <a:defRPr b="0" i="0" sz="2400" u="none" cap="none" strike="noStrike">
                <a:solidFill>
                  <a:schemeClr val="dk1"/>
                </a:solidFill>
                <a:latin typeface="Arial"/>
                <a:ea typeface="Arial"/>
                <a:cs typeface="Arial"/>
                <a:sym typeface="Arial"/>
              </a:defRPr>
            </a:lvl3pPr>
            <a:lvl4pPr lvl="3" marR="0" rtl="0" algn="l">
              <a:lnSpc>
                <a:spcPct val="90000"/>
              </a:lnSpc>
              <a:spcBef>
                <a:spcPts val="500"/>
              </a:spcBef>
              <a:spcAft>
                <a:spcPts val="0"/>
              </a:spcAft>
              <a:buClr>
                <a:schemeClr val="dk1"/>
              </a:buClr>
              <a:buSzPts val="2000"/>
              <a:buFont typeface="Arial"/>
              <a:buNone/>
              <a:defRPr b="0" i="0" sz="2000" u="none" cap="none" strike="noStrike">
                <a:solidFill>
                  <a:schemeClr val="dk1"/>
                </a:solidFill>
                <a:latin typeface="Arial"/>
                <a:ea typeface="Arial"/>
                <a:cs typeface="Arial"/>
                <a:sym typeface="Arial"/>
              </a:defRPr>
            </a:lvl4pPr>
            <a:lvl5pPr lvl="4" marR="0" rtl="0" algn="l">
              <a:lnSpc>
                <a:spcPct val="90000"/>
              </a:lnSpc>
              <a:spcBef>
                <a:spcPts val="500"/>
              </a:spcBef>
              <a:spcAft>
                <a:spcPts val="0"/>
              </a:spcAft>
              <a:buClr>
                <a:schemeClr val="dk1"/>
              </a:buClr>
              <a:buSzPts val="2000"/>
              <a:buFont typeface="Arial"/>
              <a:buNone/>
              <a:defRPr b="0" i="0" sz="2000" u="none" cap="none" strike="noStrike">
                <a:solidFill>
                  <a:schemeClr val="dk1"/>
                </a:solidFill>
                <a:latin typeface="Arial"/>
                <a:ea typeface="Arial"/>
                <a:cs typeface="Arial"/>
                <a:sym typeface="Arial"/>
              </a:defRPr>
            </a:lvl5pPr>
            <a:lvl6pPr lvl="5" marR="0" rtl="0" algn="l">
              <a:lnSpc>
                <a:spcPct val="90000"/>
              </a:lnSpc>
              <a:spcBef>
                <a:spcPts val="500"/>
              </a:spcBef>
              <a:spcAft>
                <a:spcPts val="0"/>
              </a:spcAft>
              <a:buClr>
                <a:schemeClr val="dk1"/>
              </a:buClr>
              <a:buSzPts val="2000"/>
              <a:buFont typeface="Arial"/>
              <a:buNone/>
              <a:defRPr b="0" i="0" sz="2000" u="none" cap="none" strike="noStrike">
                <a:solidFill>
                  <a:schemeClr val="dk1"/>
                </a:solidFill>
                <a:latin typeface="Arial"/>
                <a:ea typeface="Arial"/>
                <a:cs typeface="Arial"/>
                <a:sym typeface="Arial"/>
              </a:defRPr>
            </a:lvl6pPr>
            <a:lvl7pPr lvl="6" marR="0" rtl="0" algn="l">
              <a:lnSpc>
                <a:spcPct val="90000"/>
              </a:lnSpc>
              <a:spcBef>
                <a:spcPts val="500"/>
              </a:spcBef>
              <a:spcAft>
                <a:spcPts val="0"/>
              </a:spcAft>
              <a:buClr>
                <a:schemeClr val="dk1"/>
              </a:buClr>
              <a:buSzPts val="2000"/>
              <a:buFont typeface="Arial"/>
              <a:buNone/>
              <a:defRPr b="0" i="0" sz="2000" u="none" cap="none" strike="noStrike">
                <a:solidFill>
                  <a:schemeClr val="dk1"/>
                </a:solidFill>
                <a:latin typeface="Arial"/>
                <a:ea typeface="Arial"/>
                <a:cs typeface="Arial"/>
                <a:sym typeface="Arial"/>
              </a:defRPr>
            </a:lvl7pPr>
            <a:lvl8pPr lvl="7" marR="0" rtl="0" algn="l">
              <a:lnSpc>
                <a:spcPct val="90000"/>
              </a:lnSpc>
              <a:spcBef>
                <a:spcPts val="500"/>
              </a:spcBef>
              <a:spcAft>
                <a:spcPts val="0"/>
              </a:spcAft>
              <a:buClr>
                <a:schemeClr val="dk1"/>
              </a:buClr>
              <a:buSzPts val="2000"/>
              <a:buFont typeface="Arial"/>
              <a:buNone/>
              <a:defRPr b="0" i="0" sz="2000" u="none" cap="none" strike="noStrike">
                <a:solidFill>
                  <a:schemeClr val="dk1"/>
                </a:solidFill>
                <a:latin typeface="Arial"/>
                <a:ea typeface="Arial"/>
                <a:cs typeface="Arial"/>
                <a:sym typeface="Arial"/>
              </a:defRPr>
            </a:lvl8pPr>
            <a:lvl9pPr lvl="8" marR="0" rtl="0" algn="l">
              <a:lnSpc>
                <a:spcPct val="90000"/>
              </a:lnSpc>
              <a:spcBef>
                <a:spcPts val="500"/>
              </a:spcBef>
              <a:spcAft>
                <a:spcPts val="0"/>
              </a:spcAft>
              <a:buClr>
                <a:schemeClr val="dk1"/>
              </a:buClr>
              <a:buSzPts val="2000"/>
              <a:buFont typeface="Arial"/>
              <a:buNone/>
              <a:defRPr b="0" i="0" sz="2000" u="none" cap="none" strike="noStrike">
                <a:solidFill>
                  <a:schemeClr val="dk1"/>
                </a:solidFill>
                <a:latin typeface="Arial"/>
                <a:ea typeface="Arial"/>
                <a:cs typeface="Arial"/>
                <a:sym typeface="Arial"/>
              </a:defRPr>
            </a:lvl9pPr>
          </a:lstStyle>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13_Contents slide layout">
  <p:cSld name="13_Contents slide layout">
    <p:spTree>
      <p:nvGrpSpPr>
        <p:cNvPr id="460" name="Shape 460"/>
        <p:cNvGrpSpPr/>
        <p:nvPr/>
      </p:nvGrpSpPr>
      <p:grpSpPr>
        <a:xfrm>
          <a:off x="0" y="0"/>
          <a:ext cx="0" cy="0"/>
          <a:chOff x="0" y="0"/>
          <a:chExt cx="0" cy="0"/>
        </a:xfrm>
      </p:grpSpPr>
      <p:sp>
        <p:nvSpPr>
          <p:cNvPr id="461" name="Google Shape;461;p13"/>
          <p:cNvSpPr/>
          <p:nvPr/>
        </p:nvSpPr>
        <p:spPr>
          <a:xfrm>
            <a:off x="627017" y="2679826"/>
            <a:ext cx="11046747" cy="165618"/>
          </a:xfrm>
          <a:custGeom>
            <a:rect b="b" l="l" r="r" t="t"/>
            <a:pathLst>
              <a:path extrusionOk="0" h="576064" w="8352928">
                <a:moveTo>
                  <a:pt x="0" y="0"/>
                </a:moveTo>
                <a:lnTo>
                  <a:pt x="7704856" y="0"/>
                </a:lnTo>
                <a:lnTo>
                  <a:pt x="7776864" y="0"/>
                </a:lnTo>
                <a:lnTo>
                  <a:pt x="8208912" y="0"/>
                </a:lnTo>
                <a:lnTo>
                  <a:pt x="8352928" y="288032"/>
                </a:lnTo>
                <a:lnTo>
                  <a:pt x="8208912" y="576064"/>
                </a:lnTo>
                <a:lnTo>
                  <a:pt x="7776864" y="576064"/>
                </a:lnTo>
                <a:lnTo>
                  <a:pt x="7704856" y="576064"/>
                </a:lnTo>
                <a:lnTo>
                  <a:pt x="0" y="576064"/>
                </a:lnTo>
                <a:close/>
              </a:path>
            </a:pathLst>
          </a:custGeom>
          <a:solidFill>
            <a:srgbClr val="D8D8D8"/>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Arial"/>
              <a:ea typeface="Arial"/>
              <a:cs typeface="Arial"/>
              <a:sym typeface="Arial"/>
            </a:endParaRPr>
          </a:p>
        </p:txBody>
      </p:sp>
      <p:sp>
        <p:nvSpPr>
          <p:cNvPr id="462" name="Google Shape;462;p13"/>
          <p:cNvSpPr/>
          <p:nvPr>
            <p:ph idx="2" type="pic"/>
          </p:nvPr>
        </p:nvSpPr>
        <p:spPr>
          <a:xfrm>
            <a:off x="1106725" y="1826763"/>
            <a:ext cx="1872000" cy="1872000"/>
          </a:xfrm>
          <a:prstGeom prst="ellipse">
            <a:avLst/>
          </a:prstGeom>
          <a:solidFill>
            <a:schemeClr val="lt1"/>
          </a:solidFill>
          <a:ln cap="flat" cmpd="sng" w="50800">
            <a:solidFill>
              <a:schemeClr val="accent1"/>
            </a:solidFill>
            <a:prstDash val="solid"/>
            <a:round/>
            <a:headEnd len="sm" w="sm" type="none"/>
            <a:tailEnd len="sm" w="sm" type="none"/>
          </a:ln>
          <a:effectLst>
            <a:innerShdw blurRad="114300">
              <a:srgbClr val="FFFFFF">
                <a:alpha val="100000"/>
              </a:srgbClr>
            </a:innerShdw>
          </a:effectLst>
        </p:spPr>
        <p:txBody>
          <a:bodyPr anchorCtr="0" anchor="ctr" bIns="45700" lIns="91425" spcFirstLastPara="1" rIns="91425" wrap="square" tIns="45700"/>
          <a:lstStyle>
            <a:lvl1pPr lvl="0" marR="0" rtl="0" algn="ctr">
              <a:lnSpc>
                <a:spcPct val="90000"/>
              </a:lnSpc>
              <a:spcBef>
                <a:spcPts val="1000"/>
              </a:spcBef>
              <a:spcAft>
                <a:spcPts val="0"/>
              </a:spcAft>
              <a:buClr>
                <a:schemeClr val="dk1"/>
              </a:buClr>
              <a:buSzPts val="1200"/>
              <a:buFont typeface="Arial"/>
              <a:buNone/>
              <a:defRPr b="0" i="0" sz="1200" u="none" cap="none" strike="noStrike">
                <a:solidFill>
                  <a:schemeClr val="dk1"/>
                </a:solidFill>
                <a:latin typeface="Arial"/>
                <a:ea typeface="Arial"/>
                <a:cs typeface="Arial"/>
                <a:sym typeface="Arial"/>
              </a:defRPr>
            </a:lvl1pPr>
            <a:lvl2pPr lvl="1" marR="0" rtl="0" algn="l">
              <a:lnSpc>
                <a:spcPct val="90000"/>
              </a:lnSpc>
              <a:spcBef>
                <a:spcPts val="500"/>
              </a:spcBef>
              <a:spcAft>
                <a:spcPts val="0"/>
              </a:spcAft>
              <a:buClr>
                <a:schemeClr val="dk1"/>
              </a:buClr>
              <a:buSzPts val="2400"/>
              <a:buFont typeface="Arial"/>
              <a:buChar char="•"/>
              <a:defRPr b="0" i="0" sz="2400" u="none" cap="none" strike="noStrike">
                <a:solidFill>
                  <a:schemeClr val="dk1"/>
                </a:solidFill>
                <a:latin typeface="Arial"/>
                <a:ea typeface="Arial"/>
                <a:cs typeface="Arial"/>
                <a:sym typeface="Arial"/>
              </a:defRPr>
            </a:lvl2pPr>
            <a:lvl3pPr lvl="2" marR="0" rtl="0" algn="l">
              <a:lnSpc>
                <a:spcPct val="90000"/>
              </a:lnSpc>
              <a:spcBef>
                <a:spcPts val="500"/>
              </a:spcBef>
              <a:spcAft>
                <a:spcPts val="0"/>
              </a:spcAft>
              <a:buClr>
                <a:schemeClr val="dk1"/>
              </a:buClr>
              <a:buSzPts val="2000"/>
              <a:buFont typeface="Arial"/>
              <a:buChar char="•"/>
              <a:defRPr b="0" i="0" sz="2000" u="none" cap="none" strike="noStrike">
                <a:solidFill>
                  <a:schemeClr val="dk1"/>
                </a:solidFill>
                <a:latin typeface="Arial"/>
                <a:ea typeface="Arial"/>
                <a:cs typeface="Arial"/>
                <a:sym typeface="Arial"/>
              </a:defRPr>
            </a:lvl3pPr>
            <a:lvl4pPr lvl="3"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4pPr>
            <a:lvl5pPr lvl="4"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5pPr>
            <a:lvl6pPr lvl="5"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6pPr>
            <a:lvl7pPr lvl="6"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7pPr>
            <a:lvl8pPr lvl="7"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8pPr>
            <a:lvl9pPr lvl="8"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9pPr>
          </a:lstStyle>
          <a:p/>
        </p:txBody>
      </p:sp>
      <p:sp>
        <p:nvSpPr>
          <p:cNvPr id="463" name="Google Shape;463;p13"/>
          <p:cNvSpPr/>
          <p:nvPr>
            <p:ph idx="3" type="pic"/>
          </p:nvPr>
        </p:nvSpPr>
        <p:spPr>
          <a:xfrm>
            <a:off x="9193031" y="1826763"/>
            <a:ext cx="1872000" cy="1872000"/>
          </a:xfrm>
          <a:prstGeom prst="ellipse">
            <a:avLst/>
          </a:prstGeom>
          <a:solidFill>
            <a:schemeClr val="lt1"/>
          </a:solidFill>
          <a:ln cap="flat" cmpd="sng" w="50800">
            <a:solidFill>
              <a:schemeClr val="accent4"/>
            </a:solidFill>
            <a:prstDash val="solid"/>
            <a:round/>
            <a:headEnd len="sm" w="sm" type="none"/>
            <a:tailEnd len="sm" w="sm" type="none"/>
          </a:ln>
          <a:effectLst>
            <a:innerShdw blurRad="114300">
              <a:srgbClr val="FFFFFF">
                <a:alpha val="100000"/>
              </a:srgbClr>
            </a:innerShdw>
          </a:effectLst>
        </p:spPr>
        <p:txBody>
          <a:bodyPr anchorCtr="0" anchor="ctr" bIns="45700" lIns="91425" spcFirstLastPara="1" rIns="91425" wrap="square" tIns="45700"/>
          <a:lstStyle>
            <a:lvl1pPr lvl="0" marR="0" rtl="0" algn="ctr">
              <a:lnSpc>
                <a:spcPct val="90000"/>
              </a:lnSpc>
              <a:spcBef>
                <a:spcPts val="1000"/>
              </a:spcBef>
              <a:spcAft>
                <a:spcPts val="0"/>
              </a:spcAft>
              <a:buClr>
                <a:schemeClr val="dk1"/>
              </a:buClr>
              <a:buSzPts val="1200"/>
              <a:buFont typeface="Arial"/>
              <a:buNone/>
              <a:defRPr b="0" i="0" sz="1200" u="none" cap="none" strike="noStrike">
                <a:solidFill>
                  <a:schemeClr val="dk1"/>
                </a:solidFill>
                <a:latin typeface="Arial"/>
                <a:ea typeface="Arial"/>
                <a:cs typeface="Arial"/>
                <a:sym typeface="Arial"/>
              </a:defRPr>
            </a:lvl1pPr>
            <a:lvl2pPr lvl="1" marR="0" rtl="0" algn="l">
              <a:lnSpc>
                <a:spcPct val="90000"/>
              </a:lnSpc>
              <a:spcBef>
                <a:spcPts val="500"/>
              </a:spcBef>
              <a:spcAft>
                <a:spcPts val="0"/>
              </a:spcAft>
              <a:buClr>
                <a:schemeClr val="dk1"/>
              </a:buClr>
              <a:buSzPts val="2400"/>
              <a:buFont typeface="Arial"/>
              <a:buChar char="•"/>
              <a:defRPr b="0" i="0" sz="2400" u="none" cap="none" strike="noStrike">
                <a:solidFill>
                  <a:schemeClr val="dk1"/>
                </a:solidFill>
                <a:latin typeface="Arial"/>
                <a:ea typeface="Arial"/>
                <a:cs typeface="Arial"/>
                <a:sym typeface="Arial"/>
              </a:defRPr>
            </a:lvl2pPr>
            <a:lvl3pPr lvl="2" marR="0" rtl="0" algn="l">
              <a:lnSpc>
                <a:spcPct val="90000"/>
              </a:lnSpc>
              <a:spcBef>
                <a:spcPts val="500"/>
              </a:spcBef>
              <a:spcAft>
                <a:spcPts val="0"/>
              </a:spcAft>
              <a:buClr>
                <a:schemeClr val="dk1"/>
              </a:buClr>
              <a:buSzPts val="2000"/>
              <a:buFont typeface="Arial"/>
              <a:buChar char="•"/>
              <a:defRPr b="0" i="0" sz="2000" u="none" cap="none" strike="noStrike">
                <a:solidFill>
                  <a:schemeClr val="dk1"/>
                </a:solidFill>
                <a:latin typeface="Arial"/>
                <a:ea typeface="Arial"/>
                <a:cs typeface="Arial"/>
                <a:sym typeface="Arial"/>
              </a:defRPr>
            </a:lvl3pPr>
            <a:lvl4pPr lvl="3"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4pPr>
            <a:lvl5pPr lvl="4"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5pPr>
            <a:lvl6pPr lvl="5"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6pPr>
            <a:lvl7pPr lvl="6"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7pPr>
            <a:lvl8pPr lvl="7"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8pPr>
            <a:lvl9pPr lvl="8"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9pPr>
          </a:lstStyle>
          <a:p/>
        </p:txBody>
      </p:sp>
      <p:sp>
        <p:nvSpPr>
          <p:cNvPr id="464" name="Google Shape;464;p13"/>
          <p:cNvSpPr/>
          <p:nvPr>
            <p:ph idx="4" type="pic"/>
          </p:nvPr>
        </p:nvSpPr>
        <p:spPr>
          <a:xfrm>
            <a:off x="6497595" y="1826763"/>
            <a:ext cx="1872000" cy="1872000"/>
          </a:xfrm>
          <a:prstGeom prst="ellipse">
            <a:avLst/>
          </a:prstGeom>
          <a:solidFill>
            <a:schemeClr val="lt1"/>
          </a:solidFill>
          <a:ln cap="flat" cmpd="sng" w="50800">
            <a:solidFill>
              <a:schemeClr val="accent3"/>
            </a:solidFill>
            <a:prstDash val="solid"/>
            <a:round/>
            <a:headEnd len="sm" w="sm" type="none"/>
            <a:tailEnd len="sm" w="sm" type="none"/>
          </a:ln>
          <a:effectLst>
            <a:innerShdw blurRad="114300">
              <a:srgbClr val="FFFFFF">
                <a:alpha val="100000"/>
              </a:srgbClr>
            </a:innerShdw>
          </a:effectLst>
        </p:spPr>
        <p:txBody>
          <a:bodyPr anchorCtr="0" anchor="ctr" bIns="45700" lIns="91425" spcFirstLastPara="1" rIns="91425" wrap="square" tIns="45700"/>
          <a:lstStyle>
            <a:lvl1pPr lvl="0" marR="0" rtl="0" algn="ctr">
              <a:lnSpc>
                <a:spcPct val="90000"/>
              </a:lnSpc>
              <a:spcBef>
                <a:spcPts val="1000"/>
              </a:spcBef>
              <a:spcAft>
                <a:spcPts val="0"/>
              </a:spcAft>
              <a:buClr>
                <a:schemeClr val="dk1"/>
              </a:buClr>
              <a:buSzPts val="1200"/>
              <a:buFont typeface="Arial"/>
              <a:buNone/>
              <a:defRPr b="0" i="0" sz="1200" u="none" cap="none" strike="noStrike">
                <a:solidFill>
                  <a:schemeClr val="dk1"/>
                </a:solidFill>
                <a:latin typeface="Arial"/>
                <a:ea typeface="Arial"/>
                <a:cs typeface="Arial"/>
                <a:sym typeface="Arial"/>
              </a:defRPr>
            </a:lvl1pPr>
            <a:lvl2pPr lvl="1" marR="0" rtl="0" algn="l">
              <a:lnSpc>
                <a:spcPct val="90000"/>
              </a:lnSpc>
              <a:spcBef>
                <a:spcPts val="500"/>
              </a:spcBef>
              <a:spcAft>
                <a:spcPts val="0"/>
              </a:spcAft>
              <a:buClr>
                <a:schemeClr val="dk1"/>
              </a:buClr>
              <a:buSzPts val="2400"/>
              <a:buFont typeface="Arial"/>
              <a:buChar char="•"/>
              <a:defRPr b="0" i="0" sz="2400" u="none" cap="none" strike="noStrike">
                <a:solidFill>
                  <a:schemeClr val="dk1"/>
                </a:solidFill>
                <a:latin typeface="Arial"/>
                <a:ea typeface="Arial"/>
                <a:cs typeface="Arial"/>
                <a:sym typeface="Arial"/>
              </a:defRPr>
            </a:lvl2pPr>
            <a:lvl3pPr lvl="2" marR="0" rtl="0" algn="l">
              <a:lnSpc>
                <a:spcPct val="90000"/>
              </a:lnSpc>
              <a:spcBef>
                <a:spcPts val="500"/>
              </a:spcBef>
              <a:spcAft>
                <a:spcPts val="0"/>
              </a:spcAft>
              <a:buClr>
                <a:schemeClr val="dk1"/>
              </a:buClr>
              <a:buSzPts val="2000"/>
              <a:buFont typeface="Arial"/>
              <a:buChar char="•"/>
              <a:defRPr b="0" i="0" sz="2000" u="none" cap="none" strike="noStrike">
                <a:solidFill>
                  <a:schemeClr val="dk1"/>
                </a:solidFill>
                <a:latin typeface="Arial"/>
                <a:ea typeface="Arial"/>
                <a:cs typeface="Arial"/>
                <a:sym typeface="Arial"/>
              </a:defRPr>
            </a:lvl3pPr>
            <a:lvl4pPr lvl="3"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4pPr>
            <a:lvl5pPr lvl="4"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5pPr>
            <a:lvl6pPr lvl="5"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6pPr>
            <a:lvl7pPr lvl="6"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7pPr>
            <a:lvl8pPr lvl="7"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8pPr>
            <a:lvl9pPr lvl="8"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9pPr>
          </a:lstStyle>
          <a:p/>
        </p:txBody>
      </p:sp>
      <p:sp>
        <p:nvSpPr>
          <p:cNvPr id="465" name="Google Shape;465;p13"/>
          <p:cNvSpPr/>
          <p:nvPr>
            <p:ph idx="5" type="pic"/>
          </p:nvPr>
        </p:nvSpPr>
        <p:spPr>
          <a:xfrm>
            <a:off x="3802160" y="1826763"/>
            <a:ext cx="1872000" cy="1872000"/>
          </a:xfrm>
          <a:prstGeom prst="ellipse">
            <a:avLst/>
          </a:prstGeom>
          <a:solidFill>
            <a:schemeClr val="lt1"/>
          </a:solidFill>
          <a:ln cap="flat" cmpd="sng" w="50800">
            <a:solidFill>
              <a:schemeClr val="accent2"/>
            </a:solidFill>
            <a:prstDash val="solid"/>
            <a:round/>
            <a:headEnd len="sm" w="sm" type="none"/>
            <a:tailEnd len="sm" w="sm" type="none"/>
          </a:ln>
          <a:effectLst>
            <a:innerShdw blurRad="114300">
              <a:srgbClr val="FFFFFF">
                <a:alpha val="100000"/>
              </a:srgbClr>
            </a:innerShdw>
          </a:effectLst>
        </p:spPr>
        <p:txBody>
          <a:bodyPr anchorCtr="0" anchor="ctr" bIns="45700" lIns="91425" spcFirstLastPara="1" rIns="91425" wrap="square" tIns="45700"/>
          <a:lstStyle>
            <a:lvl1pPr lvl="0" marR="0" rtl="0" algn="ctr">
              <a:lnSpc>
                <a:spcPct val="90000"/>
              </a:lnSpc>
              <a:spcBef>
                <a:spcPts val="1000"/>
              </a:spcBef>
              <a:spcAft>
                <a:spcPts val="0"/>
              </a:spcAft>
              <a:buClr>
                <a:schemeClr val="dk1"/>
              </a:buClr>
              <a:buSzPts val="1200"/>
              <a:buFont typeface="Arial"/>
              <a:buNone/>
              <a:defRPr b="0" i="0" sz="1200" u="none" cap="none" strike="noStrike">
                <a:solidFill>
                  <a:schemeClr val="dk1"/>
                </a:solidFill>
                <a:latin typeface="Arial"/>
                <a:ea typeface="Arial"/>
                <a:cs typeface="Arial"/>
                <a:sym typeface="Arial"/>
              </a:defRPr>
            </a:lvl1pPr>
            <a:lvl2pPr lvl="1" marR="0" rtl="0" algn="l">
              <a:lnSpc>
                <a:spcPct val="90000"/>
              </a:lnSpc>
              <a:spcBef>
                <a:spcPts val="500"/>
              </a:spcBef>
              <a:spcAft>
                <a:spcPts val="0"/>
              </a:spcAft>
              <a:buClr>
                <a:schemeClr val="dk1"/>
              </a:buClr>
              <a:buSzPts val="2400"/>
              <a:buFont typeface="Arial"/>
              <a:buChar char="•"/>
              <a:defRPr b="0" i="0" sz="2400" u="none" cap="none" strike="noStrike">
                <a:solidFill>
                  <a:schemeClr val="dk1"/>
                </a:solidFill>
                <a:latin typeface="Arial"/>
                <a:ea typeface="Arial"/>
                <a:cs typeface="Arial"/>
                <a:sym typeface="Arial"/>
              </a:defRPr>
            </a:lvl2pPr>
            <a:lvl3pPr lvl="2" marR="0" rtl="0" algn="l">
              <a:lnSpc>
                <a:spcPct val="90000"/>
              </a:lnSpc>
              <a:spcBef>
                <a:spcPts val="500"/>
              </a:spcBef>
              <a:spcAft>
                <a:spcPts val="0"/>
              </a:spcAft>
              <a:buClr>
                <a:schemeClr val="dk1"/>
              </a:buClr>
              <a:buSzPts val="2000"/>
              <a:buFont typeface="Arial"/>
              <a:buChar char="•"/>
              <a:defRPr b="0" i="0" sz="2000" u="none" cap="none" strike="noStrike">
                <a:solidFill>
                  <a:schemeClr val="dk1"/>
                </a:solidFill>
                <a:latin typeface="Arial"/>
                <a:ea typeface="Arial"/>
                <a:cs typeface="Arial"/>
                <a:sym typeface="Arial"/>
              </a:defRPr>
            </a:lvl3pPr>
            <a:lvl4pPr lvl="3"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4pPr>
            <a:lvl5pPr lvl="4"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5pPr>
            <a:lvl6pPr lvl="5"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6pPr>
            <a:lvl7pPr lvl="6"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7pPr>
            <a:lvl8pPr lvl="7"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8pPr>
            <a:lvl9pPr lvl="8"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9pPr>
          </a:lstStyle>
          <a:p/>
        </p:txBody>
      </p:sp>
      <p:sp>
        <p:nvSpPr>
          <p:cNvPr id="466" name="Google Shape;466;p13"/>
          <p:cNvSpPr/>
          <p:nvPr/>
        </p:nvSpPr>
        <p:spPr>
          <a:xfrm>
            <a:off x="3694160" y="4207989"/>
            <a:ext cx="2088000" cy="360000"/>
          </a:xfrm>
          <a:prstGeom prst="rect">
            <a:avLst/>
          </a:prstGeom>
          <a:solidFill>
            <a:schemeClr val="accent2"/>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262626"/>
              </a:solidFill>
              <a:latin typeface="Arial"/>
              <a:ea typeface="Arial"/>
              <a:cs typeface="Arial"/>
              <a:sym typeface="Arial"/>
            </a:endParaRPr>
          </a:p>
        </p:txBody>
      </p:sp>
      <p:sp>
        <p:nvSpPr>
          <p:cNvPr id="467" name="Google Shape;467;p13"/>
          <p:cNvSpPr/>
          <p:nvPr/>
        </p:nvSpPr>
        <p:spPr>
          <a:xfrm>
            <a:off x="6389595" y="4207989"/>
            <a:ext cx="2088000" cy="360000"/>
          </a:xfrm>
          <a:prstGeom prst="rect">
            <a:avLst/>
          </a:prstGeom>
          <a:solidFill>
            <a:schemeClr val="accent3"/>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262626"/>
              </a:solidFill>
              <a:latin typeface="Arial"/>
              <a:ea typeface="Arial"/>
              <a:cs typeface="Arial"/>
              <a:sym typeface="Arial"/>
            </a:endParaRPr>
          </a:p>
        </p:txBody>
      </p:sp>
      <p:sp>
        <p:nvSpPr>
          <p:cNvPr id="468" name="Google Shape;468;p13"/>
          <p:cNvSpPr/>
          <p:nvPr/>
        </p:nvSpPr>
        <p:spPr>
          <a:xfrm>
            <a:off x="9085031" y="4207989"/>
            <a:ext cx="2088000" cy="360000"/>
          </a:xfrm>
          <a:prstGeom prst="rect">
            <a:avLst/>
          </a:prstGeom>
          <a:solidFill>
            <a:schemeClr val="accent4"/>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262626"/>
              </a:solidFill>
              <a:latin typeface="Arial"/>
              <a:ea typeface="Arial"/>
              <a:cs typeface="Arial"/>
              <a:sym typeface="Arial"/>
            </a:endParaRPr>
          </a:p>
        </p:txBody>
      </p:sp>
      <p:sp>
        <p:nvSpPr>
          <p:cNvPr id="469" name="Google Shape;469;p13"/>
          <p:cNvSpPr/>
          <p:nvPr/>
        </p:nvSpPr>
        <p:spPr>
          <a:xfrm>
            <a:off x="998725" y="4207989"/>
            <a:ext cx="2088000" cy="360000"/>
          </a:xfrm>
          <a:prstGeom prst="rect">
            <a:avLst/>
          </a:prstGeom>
          <a:solidFill>
            <a:schemeClr val="accent1"/>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262626"/>
              </a:solidFill>
              <a:latin typeface="Arial"/>
              <a:ea typeface="Arial"/>
              <a:cs typeface="Arial"/>
              <a:sym typeface="Arial"/>
            </a:endParaRPr>
          </a:p>
        </p:txBody>
      </p:sp>
      <p:sp>
        <p:nvSpPr>
          <p:cNvPr id="470" name="Google Shape;470;p13"/>
          <p:cNvSpPr txBox="1"/>
          <p:nvPr>
            <p:ph idx="1" type="body"/>
          </p:nvPr>
        </p:nvSpPr>
        <p:spPr>
          <a:xfrm>
            <a:off x="323529" y="339509"/>
            <a:ext cx="11573100" cy="724200"/>
          </a:xfrm>
          <a:prstGeom prst="rect">
            <a:avLst/>
          </a:prstGeom>
          <a:noFill/>
          <a:ln>
            <a:noFill/>
          </a:ln>
        </p:spPr>
        <p:txBody>
          <a:bodyPr anchorCtr="0" anchor="ctr" bIns="45700" lIns="91425" spcFirstLastPara="1" rIns="91425" wrap="square" tIns="45700"/>
          <a:lstStyle>
            <a:lvl1pPr indent="-228600" lvl="0" marL="457200" marR="0" rtl="0" algn="ctr">
              <a:lnSpc>
                <a:spcPct val="90000"/>
              </a:lnSpc>
              <a:spcBef>
                <a:spcPts val="1000"/>
              </a:spcBef>
              <a:spcAft>
                <a:spcPts val="0"/>
              </a:spcAft>
              <a:buClr>
                <a:schemeClr val="accent1"/>
              </a:buClr>
              <a:buSzPts val="5400"/>
              <a:buFont typeface="Arial"/>
              <a:buNone/>
              <a:defRPr b="0" i="0" sz="5400" u="none" cap="none" strike="noStrike">
                <a:solidFill>
                  <a:schemeClr val="accent1"/>
                </a:solidFill>
                <a:latin typeface="Arial"/>
                <a:ea typeface="Arial"/>
                <a:cs typeface="Arial"/>
                <a:sym typeface="Arial"/>
              </a:defRPr>
            </a:lvl1pPr>
            <a:lvl2pPr indent="-381000" lvl="1" marL="914400" marR="0" rtl="0" algn="l">
              <a:lnSpc>
                <a:spcPct val="90000"/>
              </a:lnSpc>
              <a:spcBef>
                <a:spcPts val="500"/>
              </a:spcBef>
              <a:spcAft>
                <a:spcPts val="0"/>
              </a:spcAft>
              <a:buClr>
                <a:schemeClr val="dk1"/>
              </a:buClr>
              <a:buSzPts val="2400"/>
              <a:buFont typeface="Arial"/>
              <a:buChar char="•"/>
              <a:defRPr b="0" i="0" sz="2400" u="none" cap="none" strike="noStrike">
                <a:solidFill>
                  <a:schemeClr val="dk1"/>
                </a:solidFill>
                <a:latin typeface="Arial"/>
                <a:ea typeface="Arial"/>
                <a:cs typeface="Arial"/>
                <a:sym typeface="Arial"/>
              </a:defRPr>
            </a:lvl2pPr>
            <a:lvl3pPr indent="-355600" lvl="2" marL="1371600" marR="0" rtl="0" algn="l">
              <a:lnSpc>
                <a:spcPct val="90000"/>
              </a:lnSpc>
              <a:spcBef>
                <a:spcPts val="500"/>
              </a:spcBef>
              <a:spcAft>
                <a:spcPts val="0"/>
              </a:spcAft>
              <a:buClr>
                <a:schemeClr val="dk1"/>
              </a:buClr>
              <a:buSzPts val="2000"/>
              <a:buFont typeface="Arial"/>
              <a:buChar char="•"/>
              <a:defRPr b="0" i="0" sz="2000" u="none" cap="none" strike="noStrike">
                <a:solidFill>
                  <a:schemeClr val="dk1"/>
                </a:solidFill>
                <a:latin typeface="Arial"/>
                <a:ea typeface="Arial"/>
                <a:cs typeface="Arial"/>
                <a:sym typeface="Arial"/>
              </a:defRPr>
            </a:lvl3pPr>
            <a:lvl4pPr indent="-342900" lvl="3" marL="18288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4pPr>
            <a:lvl5pPr indent="-342900" lvl="4" marL="22860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5pPr>
            <a:lvl6pPr indent="-342900" lvl="5" marL="27432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6pPr>
            <a:lvl7pPr indent="-342900" lvl="6" marL="32004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7pPr>
            <a:lvl8pPr indent="-342900" lvl="7" marL="36576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8pPr>
            <a:lvl9pPr indent="-342900" lvl="8" marL="41148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9pPr>
          </a:lstStyle>
          <a:p/>
        </p:txBody>
      </p:sp>
      <p:sp>
        <p:nvSpPr>
          <p:cNvPr id="471" name="Google Shape;471;p13"/>
          <p:cNvSpPr/>
          <p:nvPr/>
        </p:nvSpPr>
        <p:spPr>
          <a:xfrm>
            <a:off x="0" y="6605081"/>
            <a:ext cx="12192000" cy="276900"/>
          </a:xfrm>
          <a:prstGeom prst="rect">
            <a:avLst/>
          </a:prstGeom>
          <a:solidFill>
            <a:schemeClr val="accent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Arial"/>
              <a:ea typeface="Arial"/>
              <a:cs typeface="Arial"/>
              <a:sym typeface="Arial"/>
            </a:endParaRPr>
          </a:p>
        </p:txBody>
      </p:sp>
      <p:sp>
        <p:nvSpPr>
          <p:cNvPr id="472" name="Google Shape;472;p13"/>
          <p:cNvSpPr/>
          <p:nvPr/>
        </p:nvSpPr>
        <p:spPr>
          <a:xfrm>
            <a:off x="0" y="0"/>
            <a:ext cx="12192000" cy="77700"/>
          </a:xfrm>
          <a:prstGeom prst="rect">
            <a:avLst/>
          </a:prstGeom>
          <a:solidFill>
            <a:schemeClr val="accent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Arial"/>
              <a:ea typeface="Arial"/>
              <a:cs typeface="Arial"/>
              <a:sym typeface="Arial"/>
            </a:endParaRPr>
          </a:p>
        </p:txBody>
      </p:sp>
      <p:sp>
        <p:nvSpPr>
          <p:cNvPr id="473" name="Google Shape;473;p13"/>
          <p:cNvSpPr/>
          <p:nvPr/>
        </p:nvSpPr>
        <p:spPr>
          <a:xfrm rot="10800000">
            <a:off x="5920998" y="93"/>
            <a:ext cx="350100" cy="301800"/>
          </a:xfrm>
          <a:prstGeom prst="triangle">
            <a:avLst>
              <a:gd fmla="val 50000" name="adj"/>
            </a:avLst>
          </a:prstGeom>
          <a:solidFill>
            <a:schemeClr val="accent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Arial"/>
              <a:ea typeface="Arial"/>
              <a:cs typeface="Arial"/>
              <a:sym typeface="Arial"/>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4_Contents slide layout">
  <p:cSld name="4_Contents slide layout">
    <p:spTree>
      <p:nvGrpSpPr>
        <p:cNvPr id="474" name="Shape 474"/>
        <p:cNvGrpSpPr/>
        <p:nvPr/>
      </p:nvGrpSpPr>
      <p:grpSpPr>
        <a:xfrm>
          <a:off x="0" y="0"/>
          <a:ext cx="0" cy="0"/>
          <a:chOff x="0" y="0"/>
          <a:chExt cx="0" cy="0"/>
        </a:xfrm>
      </p:grpSpPr>
      <p:sp>
        <p:nvSpPr>
          <p:cNvPr id="475" name="Google Shape;475;p14"/>
          <p:cNvSpPr txBox="1"/>
          <p:nvPr>
            <p:ph idx="1" type="body"/>
          </p:nvPr>
        </p:nvSpPr>
        <p:spPr>
          <a:xfrm>
            <a:off x="323529" y="339509"/>
            <a:ext cx="11573100" cy="724200"/>
          </a:xfrm>
          <a:prstGeom prst="rect">
            <a:avLst/>
          </a:prstGeom>
          <a:noFill/>
          <a:ln>
            <a:noFill/>
          </a:ln>
        </p:spPr>
        <p:txBody>
          <a:bodyPr anchorCtr="0" anchor="ctr" bIns="45700" lIns="91425" spcFirstLastPara="1" rIns="91425" wrap="square" tIns="45700"/>
          <a:lstStyle>
            <a:lvl1pPr indent="-228600" lvl="0" marL="457200" marR="0" rtl="0" algn="ctr">
              <a:lnSpc>
                <a:spcPct val="90000"/>
              </a:lnSpc>
              <a:spcBef>
                <a:spcPts val="1000"/>
              </a:spcBef>
              <a:spcAft>
                <a:spcPts val="0"/>
              </a:spcAft>
              <a:buClr>
                <a:schemeClr val="accent1"/>
              </a:buClr>
              <a:buSzPts val="5400"/>
              <a:buFont typeface="Arial"/>
              <a:buNone/>
              <a:defRPr b="0" i="0" sz="5400" u="none" cap="none" strike="noStrike">
                <a:solidFill>
                  <a:schemeClr val="accent1"/>
                </a:solidFill>
                <a:latin typeface="Arial"/>
                <a:ea typeface="Arial"/>
                <a:cs typeface="Arial"/>
                <a:sym typeface="Arial"/>
              </a:defRPr>
            </a:lvl1pPr>
            <a:lvl2pPr indent="-381000" lvl="1" marL="914400" marR="0" rtl="0" algn="l">
              <a:lnSpc>
                <a:spcPct val="90000"/>
              </a:lnSpc>
              <a:spcBef>
                <a:spcPts val="500"/>
              </a:spcBef>
              <a:spcAft>
                <a:spcPts val="0"/>
              </a:spcAft>
              <a:buClr>
                <a:schemeClr val="dk1"/>
              </a:buClr>
              <a:buSzPts val="2400"/>
              <a:buFont typeface="Arial"/>
              <a:buChar char="•"/>
              <a:defRPr b="0" i="0" sz="2400" u="none" cap="none" strike="noStrike">
                <a:solidFill>
                  <a:schemeClr val="dk1"/>
                </a:solidFill>
                <a:latin typeface="Arial"/>
                <a:ea typeface="Arial"/>
                <a:cs typeface="Arial"/>
                <a:sym typeface="Arial"/>
              </a:defRPr>
            </a:lvl2pPr>
            <a:lvl3pPr indent="-355600" lvl="2" marL="1371600" marR="0" rtl="0" algn="l">
              <a:lnSpc>
                <a:spcPct val="90000"/>
              </a:lnSpc>
              <a:spcBef>
                <a:spcPts val="500"/>
              </a:spcBef>
              <a:spcAft>
                <a:spcPts val="0"/>
              </a:spcAft>
              <a:buClr>
                <a:schemeClr val="dk1"/>
              </a:buClr>
              <a:buSzPts val="2000"/>
              <a:buFont typeface="Arial"/>
              <a:buChar char="•"/>
              <a:defRPr b="0" i="0" sz="2000" u="none" cap="none" strike="noStrike">
                <a:solidFill>
                  <a:schemeClr val="dk1"/>
                </a:solidFill>
                <a:latin typeface="Arial"/>
                <a:ea typeface="Arial"/>
                <a:cs typeface="Arial"/>
                <a:sym typeface="Arial"/>
              </a:defRPr>
            </a:lvl3pPr>
            <a:lvl4pPr indent="-342900" lvl="3" marL="18288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4pPr>
            <a:lvl5pPr indent="-342900" lvl="4" marL="22860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5pPr>
            <a:lvl6pPr indent="-342900" lvl="5" marL="27432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6pPr>
            <a:lvl7pPr indent="-342900" lvl="6" marL="32004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7pPr>
            <a:lvl8pPr indent="-342900" lvl="7" marL="36576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8pPr>
            <a:lvl9pPr indent="-342900" lvl="8" marL="41148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9pPr>
          </a:lstStyle>
          <a:p/>
        </p:txBody>
      </p:sp>
      <p:pic>
        <p:nvPicPr>
          <p:cNvPr id="476" name="Google Shape;476;p14"/>
          <p:cNvPicPr preferRelativeResize="0"/>
          <p:nvPr/>
        </p:nvPicPr>
        <p:blipFill rotWithShape="1">
          <a:blip r:embed="rId2">
            <a:alphaModFix/>
          </a:blip>
          <a:srcRect b="0" l="0" r="0" t="0"/>
          <a:stretch/>
        </p:blipFill>
        <p:spPr>
          <a:xfrm>
            <a:off x="10868410" y="4207471"/>
            <a:ext cx="863147" cy="2425032"/>
          </a:xfrm>
          <a:prstGeom prst="rect">
            <a:avLst/>
          </a:prstGeom>
          <a:noFill/>
          <a:ln>
            <a:noFill/>
          </a:ln>
        </p:spPr>
      </p:pic>
      <p:sp>
        <p:nvSpPr>
          <p:cNvPr id="477" name="Google Shape;477;p14"/>
          <p:cNvSpPr/>
          <p:nvPr/>
        </p:nvSpPr>
        <p:spPr>
          <a:xfrm>
            <a:off x="0" y="6605081"/>
            <a:ext cx="12192000" cy="276900"/>
          </a:xfrm>
          <a:prstGeom prst="rect">
            <a:avLst/>
          </a:prstGeom>
          <a:solidFill>
            <a:schemeClr val="accent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Arial"/>
              <a:ea typeface="Arial"/>
              <a:cs typeface="Arial"/>
              <a:sym typeface="Arial"/>
            </a:endParaRPr>
          </a:p>
        </p:txBody>
      </p:sp>
      <p:sp>
        <p:nvSpPr>
          <p:cNvPr id="478" name="Google Shape;478;p14"/>
          <p:cNvSpPr/>
          <p:nvPr/>
        </p:nvSpPr>
        <p:spPr>
          <a:xfrm>
            <a:off x="0" y="0"/>
            <a:ext cx="12192000" cy="77700"/>
          </a:xfrm>
          <a:prstGeom prst="rect">
            <a:avLst/>
          </a:prstGeom>
          <a:solidFill>
            <a:schemeClr val="accent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Arial"/>
              <a:ea typeface="Arial"/>
              <a:cs typeface="Arial"/>
              <a:sym typeface="Arial"/>
            </a:endParaRPr>
          </a:p>
        </p:txBody>
      </p:sp>
      <p:sp>
        <p:nvSpPr>
          <p:cNvPr id="479" name="Google Shape;479;p14"/>
          <p:cNvSpPr/>
          <p:nvPr/>
        </p:nvSpPr>
        <p:spPr>
          <a:xfrm rot="10800000">
            <a:off x="5920998" y="93"/>
            <a:ext cx="350100" cy="301800"/>
          </a:xfrm>
          <a:prstGeom prst="triangle">
            <a:avLst>
              <a:gd fmla="val 50000" name="adj"/>
            </a:avLst>
          </a:prstGeom>
          <a:solidFill>
            <a:schemeClr val="accent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Arial"/>
              <a:ea typeface="Arial"/>
              <a:cs typeface="Arial"/>
              <a:sym typeface="Arial"/>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5_Contents slide layout">
  <p:cSld name="5_Contents slide layout">
    <p:spTree>
      <p:nvGrpSpPr>
        <p:cNvPr id="480" name="Shape 480"/>
        <p:cNvGrpSpPr/>
        <p:nvPr/>
      </p:nvGrpSpPr>
      <p:grpSpPr>
        <a:xfrm>
          <a:off x="0" y="0"/>
          <a:ext cx="0" cy="0"/>
          <a:chOff x="0" y="0"/>
          <a:chExt cx="0" cy="0"/>
        </a:xfrm>
      </p:grpSpPr>
      <p:sp>
        <p:nvSpPr>
          <p:cNvPr id="481" name="Google Shape;481;p15"/>
          <p:cNvSpPr/>
          <p:nvPr/>
        </p:nvSpPr>
        <p:spPr>
          <a:xfrm>
            <a:off x="817094" y="405520"/>
            <a:ext cx="3604985" cy="3656738"/>
          </a:xfrm>
          <a:custGeom>
            <a:rect b="b" l="l" r="r" t="t"/>
            <a:pathLst>
              <a:path extrusionOk="0" h="1665940" w="1642362">
                <a:moveTo>
                  <a:pt x="898689" y="548008"/>
                </a:moveTo>
                <a:cubicBezTo>
                  <a:pt x="737950" y="504938"/>
                  <a:pt x="572731" y="600328"/>
                  <a:pt x="529661" y="761066"/>
                </a:cubicBezTo>
                <a:cubicBezTo>
                  <a:pt x="486591" y="921805"/>
                  <a:pt x="581980" y="1087025"/>
                  <a:pt x="742719" y="1130094"/>
                </a:cubicBezTo>
                <a:cubicBezTo>
                  <a:pt x="903458" y="1173164"/>
                  <a:pt x="1068677" y="1077775"/>
                  <a:pt x="1111747" y="917036"/>
                </a:cubicBezTo>
                <a:cubicBezTo>
                  <a:pt x="1154817" y="756297"/>
                  <a:pt x="1059428" y="591077"/>
                  <a:pt x="898689" y="548008"/>
                </a:cubicBezTo>
                <a:close/>
                <a:moveTo>
                  <a:pt x="952303" y="347916"/>
                </a:moveTo>
                <a:cubicBezTo>
                  <a:pt x="1223549" y="420596"/>
                  <a:pt x="1384519" y="699404"/>
                  <a:pt x="1311839" y="970650"/>
                </a:cubicBezTo>
                <a:cubicBezTo>
                  <a:pt x="1239159" y="1241896"/>
                  <a:pt x="960351" y="1402866"/>
                  <a:pt x="689105" y="1330186"/>
                </a:cubicBezTo>
                <a:cubicBezTo>
                  <a:pt x="417859" y="1257506"/>
                  <a:pt x="256889" y="978698"/>
                  <a:pt x="329569" y="707451"/>
                </a:cubicBezTo>
                <a:cubicBezTo>
                  <a:pt x="402249" y="436205"/>
                  <a:pt x="681057" y="275235"/>
                  <a:pt x="952303" y="347916"/>
                </a:cubicBezTo>
                <a:close/>
                <a:moveTo>
                  <a:pt x="971799" y="275155"/>
                </a:moveTo>
                <a:cubicBezTo>
                  <a:pt x="660368" y="191707"/>
                  <a:pt x="340256" y="376524"/>
                  <a:pt x="256808" y="687955"/>
                </a:cubicBezTo>
                <a:cubicBezTo>
                  <a:pt x="173361" y="999387"/>
                  <a:pt x="358178" y="1319499"/>
                  <a:pt x="669609" y="1402947"/>
                </a:cubicBezTo>
                <a:cubicBezTo>
                  <a:pt x="981040" y="1486395"/>
                  <a:pt x="1301152" y="1301577"/>
                  <a:pt x="1384600" y="990146"/>
                </a:cubicBezTo>
                <a:cubicBezTo>
                  <a:pt x="1468047" y="678715"/>
                  <a:pt x="1283230" y="358603"/>
                  <a:pt x="971799" y="275155"/>
                </a:cubicBezTo>
                <a:close/>
                <a:moveTo>
                  <a:pt x="1158157" y="65026"/>
                </a:moveTo>
                <a:cubicBezTo>
                  <a:pt x="1156998" y="133923"/>
                  <a:pt x="1155838" y="202821"/>
                  <a:pt x="1154679" y="271718"/>
                </a:cubicBezTo>
                <a:lnTo>
                  <a:pt x="1286346" y="377149"/>
                </a:lnTo>
                <a:lnTo>
                  <a:pt x="1470353" y="331395"/>
                </a:lnTo>
                <a:lnTo>
                  <a:pt x="1588305" y="553229"/>
                </a:lnTo>
                <a:lnTo>
                  <a:pt x="1457194" y="671432"/>
                </a:lnTo>
                <a:cubicBezTo>
                  <a:pt x="1473630" y="731297"/>
                  <a:pt x="1481376" y="793983"/>
                  <a:pt x="1478595" y="857704"/>
                </a:cubicBezTo>
                <a:lnTo>
                  <a:pt x="1642362" y="948616"/>
                </a:lnTo>
                <a:lnTo>
                  <a:pt x="1577335" y="1191298"/>
                </a:lnTo>
                <a:lnTo>
                  <a:pt x="1378614" y="1187955"/>
                </a:lnTo>
                <a:cubicBezTo>
                  <a:pt x="1353489" y="1229936"/>
                  <a:pt x="1323048" y="1267799"/>
                  <a:pt x="1288939" y="1301599"/>
                </a:cubicBezTo>
                <a:lnTo>
                  <a:pt x="1354201" y="1471932"/>
                </a:lnTo>
                <a:lnTo>
                  <a:pt x="1148396" y="1616039"/>
                </a:lnTo>
                <a:lnTo>
                  <a:pt x="992294" y="1480516"/>
                </a:lnTo>
                <a:lnTo>
                  <a:pt x="823805" y="1495510"/>
                </a:lnTo>
                <a:lnTo>
                  <a:pt x="729193" y="1665940"/>
                </a:lnTo>
                <a:lnTo>
                  <a:pt x="486511" y="1600914"/>
                </a:lnTo>
                <a:lnTo>
                  <a:pt x="489790" y="1406012"/>
                </a:lnTo>
                <a:cubicBezTo>
                  <a:pt x="438364" y="1376702"/>
                  <a:pt x="391917" y="1340859"/>
                  <a:pt x="352658" y="1298452"/>
                </a:cubicBezTo>
                <a:lnTo>
                  <a:pt x="152856" y="1344512"/>
                </a:lnTo>
                <a:lnTo>
                  <a:pt x="46675" y="1116809"/>
                </a:lnTo>
                <a:lnTo>
                  <a:pt x="183929" y="1005520"/>
                </a:lnTo>
                <a:cubicBezTo>
                  <a:pt x="169279" y="951824"/>
                  <a:pt x="161626" y="895865"/>
                  <a:pt x="161615" y="838915"/>
                </a:cubicBezTo>
                <a:lnTo>
                  <a:pt x="0" y="749197"/>
                </a:lnTo>
                <a:lnTo>
                  <a:pt x="65026" y="506515"/>
                </a:lnTo>
                <a:lnTo>
                  <a:pt x="250227" y="509630"/>
                </a:lnTo>
                <a:cubicBezTo>
                  <a:pt x="275353" y="465291"/>
                  <a:pt x="305693" y="424864"/>
                  <a:pt x="340015" y="388679"/>
                </a:cubicBezTo>
                <a:lnTo>
                  <a:pt x="277984" y="197357"/>
                </a:lnTo>
                <a:lnTo>
                  <a:pt x="491050" y="64219"/>
                </a:lnTo>
                <a:lnTo>
                  <a:pt x="639843" y="207726"/>
                </a:lnTo>
                <a:lnTo>
                  <a:pt x="821488" y="182440"/>
                </a:lnTo>
                <a:lnTo>
                  <a:pt x="915476" y="0"/>
                </a:lnTo>
                <a:lnTo>
                  <a:pt x="1158157" y="65026"/>
                </a:lnTo>
                <a:close/>
              </a:path>
            </a:pathLst>
          </a:custGeom>
          <a:solidFill>
            <a:schemeClr val="lt1"/>
          </a:solidFill>
          <a:ln>
            <a:noFill/>
          </a:ln>
          <a:effectLst>
            <a:innerShdw blurRad="114300">
              <a:srgbClr val="BFBFBF">
                <a:alpha val="100000"/>
              </a:srgbClr>
            </a:innerShdw>
          </a:effectLst>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Arial"/>
              <a:ea typeface="Arial"/>
              <a:cs typeface="Arial"/>
              <a:sym typeface="Arial"/>
            </a:endParaRPr>
          </a:p>
        </p:txBody>
      </p:sp>
      <p:sp>
        <p:nvSpPr>
          <p:cNvPr id="482" name="Google Shape;482;p15"/>
          <p:cNvSpPr/>
          <p:nvPr/>
        </p:nvSpPr>
        <p:spPr>
          <a:xfrm rot="-281811">
            <a:off x="4317243" y="1291867"/>
            <a:ext cx="5265027" cy="5340613"/>
          </a:xfrm>
          <a:custGeom>
            <a:rect b="b" l="l" r="r" t="t"/>
            <a:pathLst>
              <a:path extrusionOk="0" h="1665940" w="1642362">
                <a:moveTo>
                  <a:pt x="898689" y="548008"/>
                </a:moveTo>
                <a:cubicBezTo>
                  <a:pt x="737950" y="504938"/>
                  <a:pt x="572731" y="600328"/>
                  <a:pt x="529661" y="761066"/>
                </a:cubicBezTo>
                <a:cubicBezTo>
                  <a:pt x="486591" y="921805"/>
                  <a:pt x="581980" y="1087025"/>
                  <a:pt x="742719" y="1130094"/>
                </a:cubicBezTo>
                <a:cubicBezTo>
                  <a:pt x="903458" y="1173164"/>
                  <a:pt x="1068677" y="1077775"/>
                  <a:pt x="1111747" y="917036"/>
                </a:cubicBezTo>
                <a:cubicBezTo>
                  <a:pt x="1154817" y="756297"/>
                  <a:pt x="1059428" y="591077"/>
                  <a:pt x="898689" y="548008"/>
                </a:cubicBezTo>
                <a:close/>
                <a:moveTo>
                  <a:pt x="952303" y="347916"/>
                </a:moveTo>
                <a:cubicBezTo>
                  <a:pt x="1223549" y="420596"/>
                  <a:pt x="1384519" y="699404"/>
                  <a:pt x="1311839" y="970650"/>
                </a:cubicBezTo>
                <a:cubicBezTo>
                  <a:pt x="1239159" y="1241896"/>
                  <a:pt x="960351" y="1402866"/>
                  <a:pt x="689105" y="1330186"/>
                </a:cubicBezTo>
                <a:cubicBezTo>
                  <a:pt x="417859" y="1257506"/>
                  <a:pt x="256889" y="978698"/>
                  <a:pt x="329569" y="707451"/>
                </a:cubicBezTo>
                <a:cubicBezTo>
                  <a:pt x="402249" y="436205"/>
                  <a:pt x="681057" y="275235"/>
                  <a:pt x="952303" y="347916"/>
                </a:cubicBezTo>
                <a:close/>
                <a:moveTo>
                  <a:pt x="971799" y="275155"/>
                </a:moveTo>
                <a:cubicBezTo>
                  <a:pt x="660368" y="191707"/>
                  <a:pt x="340256" y="376524"/>
                  <a:pt x="256808" y="687955"/>
                </a:cubicBezTo>
                <a:cubicBezTo>
                  <a:pt x="173361" y="999387"/>
                  <a:pt x="358178" y="1319499"/>
                  <a:pt x="669609" y="1402947"/>
                </a:cubicBezTo>
                <a:cubicBezTo>
                  <a:pt x="981040" y="1486395"/>
                  <a:pt x="1301152" y="1301577"/>
                  <a:pt x="1384600" y="990146"/>
                </a:cubicBezTo>
                <a:cubicBezTo>
                  <a:pt x="1468047" y="678715"/>
                  <a:pt x="1283230" y="358603"/>
                  <a:pt x="971799" y="275155"/>
                </a:cubicBezTo>
                <a:close/>
                <a:moveTo>
                  <a:pt x="1158157" y="65026"/>
                </a:moveTo>
                <a:cubicBezTo>
                  <a:pt x="1156998" y="133923"/>
                  <a:pt x="1155838" y="202821"/>
                  <a:pt x="1154679" y="271718"/>
                </a:cubicBezTo>
                <a:lnTo>
                  <a:pt x="1286346" y="377149"/>
                </a:lnTo>
                <a:lnTo>
                  <a:pt x="1470353" y="331395"/>
                </a:lnTo>
                <a:lnTo>
                  <a:pt x="1588305" y="553229"/>
                </a:lnTo>
                <a:lnTo>
                  <a:pt x="1457194" y="671432"/>
                </a:lnTo>
                <a:cubicBezTo>
                  <a:pt x="1473630" y="731297"/>
                  <a:pt x="1481376" y="793983"/>
                  <a:pt x="1478595" y="857704"/>
                </a:cubicBezTo>
                <a:lnTo>
                  <a:pt x="1642362" y="948616"/>
                </a:lnTo>
                <a:lnTo>
                  <a:pt x="1577335" y="1191298"/>
                </a:lnTo>
                <a:lnTo>
                  <a:pt x="1378614" y="1187955"/>
                </a:lnTo>
                <a:cubicBezTo>
                  <a:pt x="1353489" y="1229936"/>
                  <a:pt x="1323048" y="1267799"/>
                  <a:pt x="1288939" y="1301599"/>
                </a:cubicBezTo>
                <a:lnTo>
                  <a:pt x="1354201" y="1471932"/>
                </a:lnTo>
                <a:lnTo>
                  <a:pt x="1148396" y="1616039"/>
                </a:lnTo>
                <a:lnTo>
                  <a:pt x="992294" y="1480516"/>
                </a:lnTo>
                <a:lnTo>
                  <a:pt x="823805" y="1495510"/>
                </a:lnTo>
                <a:lnTo>
                  <a:pt x="729193" y="1665940"/>
                </a:lnTo>
                <a:lnTo>
                  <a:pt x="486511" y="1600914"/>
                </a:lnTo>
                <a:lnTo>
                  <a:pt x="489790" y="1406012"/>
                </a:lnTo>
                <a:cubicBezTo>
                  <a:pt x="438364" y="1376702"/>
                  <a:pt x="391917" y="1340859"/>
                  <a:pt x="352658" y="1298452"/>
                </a:cubicBezTo>
                <a:lnTo>
                  <a:pt x="152856" y="1344512"/>
                </a:lnTo>
                <a:lnTo>
                  <a:pt x="46675" y="1116809"/>
                </a:lnTo>
                <a:lnTo>
                  <a:pt x="183929" y="1005520"/>
                </a:lnTo>
                <a:cubicBezTo>
                  <a:pt x="169279" y="951824"/>
                  <a:pt x="161626" y="895865"/>
                  <a:pt x="161615" y="838915"/>
                </a:cubicBezTo>
                <a:lnTo>
                  <a:pt x="0" y="749197"/>
                </a:lnTo>
                <a:lnTo>
                  <a:pt x="65026" y="506515"/>
                </a:lnTo>
                <a:lnTo>
                  <a:pt x="250227" y="509630"/>
                </a:lnTo>
                <a:cubicBezTo>
                  <a:pt x="275353" y="465291"/>
                  <a:pt x="305693" y="424864"/>
                  <a:pt x="340015" y="388679"/>
                </a:cubicBezTo>
                <a:lnTo>
                  <a:pt x="277984" y="197357"/>
                </a:lnTo>
                <a:lnTo>
                  <a:pt x="491050" y="64219"/>
                </a:lnTo>
                <a:lnTo>
                  <a:pt x="639843" y="207726"/>
                </a:lnTo>
                <a:lnTo>
                  <a:pt x="821488" y="182440"/>
                </a:lnTo>
                <a:lnTo>
                  <a:pt x="915476" y="0"/>
                </a:lnTo>
                <a:lnTo>
                  <a:pt x="1158157" y="65026"/>
                </a:lnTo>
                <a:close/>
              </a:path>
            </a:pathLst>
          </a:custGeom>
          <a:solidFill>
            <a:schemeClr val="lt1"/>
          </a:solidFill>
          <a:ln>
            <a:noFill/>
          </a:ln>
          <a:effectLst>
            <a:innerShdw blurRad="114300">
              <a:srgbClr val="BFBFBF">
                <a:alpha val="100000"/>
              </a:srgbClr>
            </a:innerShdw>
          </a:effectLst>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Arial"/>
              <a:ea typeface="Arial"/>
              <a:cs typeface="Arial"/>
              <a:sym typeface="Arial"/>
            </a:endParaRPr>
          </a:p>
        </p:txBody>
      </p:sp>
      <p:sp>
        <p:nvSpPr>
          <p:cNvPr id="483" name="Google Shape;483;p15"/>
          <p:cNvSpPr/>
          <p:nvPr/>
        </p:nvSpPr>
        <p:spPr>
          <a:xfrm>
            <a:off x="0" y="0"/>
            <a:ext cx="12192000" cy="6858000"/>
          </a:xfrm>
          <a:prstGeom prst="rect">
            <a:avLst/>
          </a:prstGeom>
          <a:solidFill>
            <a:schemeClr val="lt1">
              <a:alpha val="49800"/>
            </a:schemeClr>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Arial"/>
              <a:ea typeface="Arial"/>
              <a:cs typeface="Arial"/>
              <a:sym typeface="Arial"/>
            </a:endParaRPr>
          </a:p>
        </p:txBody>
      </p:sp>
      <p:sp>
        <p:nvSpPr>
          <p:cNvPr id="484" name="Google Shape;484;p15"/>
          <p:cNvSpPr txBox="1"/>
          <p:nvPr>
            <p:ph idx="1" type="body"/>
          </p:nvPr>
        </p:nvSpPr>
        <p:spPr>
          <a:xfrm>
            <a:off x="323529" y="339509"/>
            <a:ext cx="11573100" cy="724200"/>
          </a:xfrm>
          <a:prstGeom prst="rect">
            <a:avLst/>
          </a:prstGeom>
          <a:noFill/>
          <a:ln>
            <a:noFill/>
          </a:ln>
        </p:spPr>
        <p:txBody>
          <a:bodyPr anchorCtr="0" anchor="ctr" bIns="45700" lIns="91425" spcFirstLastPara="1" rIns="91425" wrap="square" tIns="45700"/>
          <a:lstStyle>
            <a:lvl1pPr indent="-228600" lvl="0" marL="457200" marR="0" rtl="0" algn="ctr">
              <a:lnSpc>
                <a:spcPct val="90000"/>
              </a:lnSpc>
              <a:spcBef>
                <a:spcPts val="1000"/>
              </a:spcBef>
              <a:spcAft>
                <a:spcPts val="0"/>
              </a:spcAft>
              <a:buClr>
                <a:schemeClr val="accent1"/>
              </a:buClr>
              <a:buSzPts val="5400"/>
              <a:buFont typeface="Arial"/>
              <a:buNone/>
              <a:defRPr b="0" i="0" sz="5400" u="none" cap="none" strike="noStrike">
                <a:solidFill>
                  <a:schemeClr val="accent1"/>
                </a:solidFill>
                <a:latin typeface="Arial"/>
                <a:ea typeface="Arial"/>
                <a:cs typeface="Arial"/>
                <a:sym typeface="Arial"/>
              </a:defRPr>
            </a:lvl1pPr>
            <a:lvl2pPr indent="-381000" lvl="1" marL="914400" marR="0" rtl="0" algn="l">
              <a:lnSpc>
                <a:spcPct val="90000"/>
              </a:lnSpc>
              <a:spcBef>
                <a:spcPts val="500"/>
              </a:spcBef>
              <a:spcAft>
                <a:spcPts val="0"/>
              </a:spcAft>
              <a:buClr>
                <a:schemeClr val="dk1"/>
              </a:buClr>
              <a:buSzPts val="2400"/>
              <a:buFont typeface="Arial"/>
              <a:buChar char="•"/>
              <a:defRPr b="0" i="0" sz="2400" u="none" cap="none" strike="noStrike">
                <a:solidFill>
                  <a:schemeClr val="dk1"/>
                </a:solidFill>
                <a:latin typeface="Arial"/>
                <a:ea typeface="Arial"/>
                <a:cs typeface="Arial"/>
                <a:sym typeface="Arial"/>
              </a:defRPr>
            </a:lvl2pPr>
            <a:lvl3pPr indent="-355600" lvl="2" marL="1371600" marR="0" rtl="0" algn="l">
              <a:lnSpc>
                <a:spcPct val="90000"/>
              </a:lnSpc>
              <a:spcBef>
                <a:spcPts val="500"/>
              </a:spcBef>
              <a:spcAft>
                <a:spcPts val="0"/>
              </a:spcAft>
              <a:buClr>
                <a:schemeClr val="dk1"/>
              </a:buClr>
              <a:buSzPts val="2000"/>
              <a:buFont typeface="Arial"/>
              <a:buChar char="•"/>
              <a:defRPr b="0" i="0" sz="2000" u="none" cap="none" strike="noStrike">
                <a:solidFill>
                  <a:schemeClr val="dk1"/>
                </a:solidFill>
                <a:latin typeface="Arial"/>
                <a:ea typeface="Arial"/>
                <a:cs typeface="Arial"/>
                <a:sym typeface="Arial"/>
              </a:defRPr>
            </a:lvl3pPr>
            <a:lvl4pPr indent="-342900" lvl="3" marL="18288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4pPr>
            <a:lvl5pPr indent="-342900" lvl="4" marL="22860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5pPr>
            <a:lvl6pPr indent="-342900" lvl="5" marL="27432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6pPr>
            <a:lvl7pPr indent="-342900" lvl="6" marL="32004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7pPr>
            <a:lvl8pPr indent="-342900" lvl="7" marL="36576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8pPr>
            <a:lvl9pPr indent="-342900" lvl="8" marL="41148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9pPr>
          </a:lstStyle>
          <a:p/>
        </p:txBody>
      </p:sp>
      <p:sp>
        <p:nvSpPr>
          <p:cNvPr id="485" name="Google Shape;485;p15"/>
          <p:cNvSpPr/>
          <p:nvPr/>
        </p:nvSpPr>
        <p:spPr>
          <a:xfrm>
            <a:off x="0" y="6605081"/>
            <a:ext cx="12192000" cy="276900"/>
          </a:xfrm>
          <a:prstGeom prst="rect">
            <a:avLst/>
          </a:prstGeom>
          <a:solidFill>
            <a:schemeClr val="accent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Arial"/>
              <a:ea typeface="Arial"/>
              <a:cs typeface="Arial"/>
              <a:sym typeface="Arial"/>
            </a:endParaRPr>
          </a:p>
        </p:txBody>
      </p:sp>
      <p:sp>
        <p:nvSpPr>
          <p:cNvPr id="486" name="Google Shape;486;p15"/>
          <p:cNvSpPr/>
          <p:nvPr/>
        </p:nvSpPr>
        <p:spPr>
          <a:xfrm>
            <a:off x="0" y="0"/>
            <a:ext cx="12192000" cy="77700"/>
          </a:xfrm>
          <a:prstGeom prst="rect">
            <a:avLst/>
          </a:prstGeom>
          <a:solidFill>
            <a:schemeClr val="accent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Arial"/>
              <a:ea typeface="Arial"/>
              <a:cs typeface="Arial"/>
              <a:sym typeface="Arial"/>
            </a:endParaRPr>
          </a:p>
        </p:txBody>
      </p:sp>
      <p:sp>
        <p:nvSpPr>
          <p:cNvPr id="487" name="Google Shape;487;p15"/>
          <p:cNvSpPr/>
          <p:nvPr/>
        </p:nvSpPr>
        <p:spPr>
          <a:xfrm rot="10800000">
            <a:off x="5920998" y="93"/>
            <a:ext cx="350100" cy="301800"/>
          </a:xfrm>
          <a:prstGeom prst="triangle">
            <a:avLst>
              <a:gd fmla="val 50000" name="adj"/>
            </a:avLst>
          </a:prstGeom>
          <a:solidFill>
            <a:schemeClr val="accent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Arial"/>
              <a:ea typeface="Arial"/>
              <a:cs typeface="Arial"/>
              <a:sym typeface="Arial"/>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6_Contents slide layout">
  <p:cSld name="6_Contents slide layout">
    <p:bg>
      <p:bgPr>
        <a:solidFill>
          <a:schemeClr val="accent2"/>
        </a:solidFill>
      </p:bgPr>
    </p:bg>
    <p:spTree>
      <p:nvGrpSpPr>
        <p:cNvPr id="488" name="Shape 488"/>
        <p:cNvGrpSpPr/>
        <p:nvPr/>
      </p:nvGrpSpPr>
      <p:grpSpPr>
        <a:xfrm>
          <a:off x="0" y="0"/>
          <a:ext cx="0" cy="0"/>
          <a:chOff x="0" y="0"/>
          <a:chExt cx="0" cy="0"/>
        </a:xfrm>
      </p:grpSpPr>
      <p:sp>
        <p:nvSpPr>
          <p:cNvPr id="489" name="Google Shape;489;p16"/>
          <p:cNvSpPr txBox="1"/>
          <p:nvPr>
            <p:ph idx="1" type="body"/>
          </p:nvPr>
        </p:nvSpPr>
        <p:spPr>
          <a:xfrm>
            <a:off x="3856387" y="925918"/>
            <a:ext cx="6957300" cy="724200"/>
          </a:xfrm>
          <a:prstGeom prst="rect">
            <a:avLst/>
          </a:prstGeom>
          <a:noFill/>
          <a:ln>
            <a:noFill/>
          </a:ln>
        </p:spPr>
        <p:txBody>
          <a:bodyPr anchorCtr="0" anchor="ctr" bIns="45700" lIns="91425" spcFirstLastPara="1" rIns="91425" wrap="square" tIns="45700"/>
          <a:lstStyle>
            <a:lvl1pPr indent="-228600" lvl="0" marL="457200" marR="0" rtl="0" algn="l">
              <a:lnSpc>
                <a:spcPct val="90000"/>
              </a:lnSpc>
              <a:spcBef>
                <a:spcPts val="1000"/>
              </a:spcBef>
              <a:spcAft>
                <a:spcPts val="0"/>
              </a:spcAft>
              <a:buClr>
                <a:schemeClr val="accent1"/>
              </a:buClr>
              <a:buSzPts val="5400"/>
              <a:buFont typeface="Arial"/>
              <a:buNone/>
              <a:defRPr b="0" i="0" sz="5400" u="none" cap="none" strike="noStrike">
                <a:solidFill>
                  <a:schemeClr val="accent1"/>
                </a:solidFill>
                <a:latin typeface="Arial"/>
                <a:ea typeface="Arial"/>
                <a:cs typeface="Arial"/>
                <a:sym typeface="Arial"/>
              </a:defRPr>
            </a:lvl1pPr>
            <a:lvl2pPr indent="-381000" lvl="1" marL="914400" marR="0" rtl="0" algn="l">
              <a:lnSpc>
                <a:spcPct val="90000"/>
              </a:lnSpc>
              <a:spcBef>
                <a:spcPts val="500"/>
              </a:spcBef>
              <a:spcAft>
                <a:spcPts val="0"/>
              </a:spcAft>
              <a:buClr>
                <a:schemeClr val="dk1"/>
              </a:buClr>
              <a:buSzPts val="2400"/>
              <a:buFont typeface="Arial"/>
              <a:buChar char="•"/>
              <a:defRPr b="0" i="0" sz="2400" u="none" cap="none" strike="noStrike">
                <a:solidFill>
                  <a:schemeClr val="dk1"/>
                </a:solidFill>
                <a:latin typeface="Arial"/>
                <a:ea typeface="Arial"/>
                <a:cs typeface="Arial"/>
                <a:sym typeface="Arial"/>
              </a:defRPr>
            </a:lvl2pPr>
            <a:lvl3pPr indent="-355600" lvl="2" marL="1371600" marR="0" rtl="0" algn="l">
              <a:lnSpc>
                <a:spcPct val="90000"/>
              </a:lnSpc>
              <a:spcBef>
                <a:spcPts val="500"/>
              </a:spcBef>
              <a:spcAft>
                <a:spcPts val="0"/>
              </a:spcAft>
              <a:buClr>
                <a:schemeClr val="dk1"/>
              </a:buClr>
              <a:buSzPts val="2000"/>
              <a:buFont typeface="Arial"/>
              <a:buChar char="•"/>
              <a:defRPr b="0" i="0" sz="2000" u="none" cap="none" strike="noStrike">
                <a:solidFill>
                  <a:schemeClr val="dk1"/>
                </a:solidFill>
                <a:latin typeface="Arial"/>
                <a:ea typeface="Arial"/>
                <a:cs typeface="Arial"/>
                <a:sym typeface="Arial"/>
              </a:defRPr>
            </a:lvl3pPr>
            <a:lvl4pPr indent="-342900" lvl="3" marL="18288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4pPr>
            <a:lvl5pPr indent="-342900" lvl="4" marL="22860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5pPr>
            <a:lvl6pPr indent="-342900" lvl="5" marL="27432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6pPr>
            <a:lvl7pPr indent="-342900" lvl="6" marL="32004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7pPr>
            <a:lvl8pPr indent="-342900" lvl="7" marL="36576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8pPr>
            <a:lvl9pPr indent="-342900" lvl="8" marL="41148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9pPr>
          </a:lstStyle>
          <a:p/>
        </p:txBody>
      </p:sp>
      <p:sp>
        <p:nvSpPr>
          <p:cNvPr id="490" name="Google Shape;490;p16"/>
          <p:cNvSpPr/>
          <p:nvPr/>
        </p:nvSpPr>
        <p:spPr>
          <a:xfrm flipH="1" rot="2871269">
            <a:off x="-802532" y="1332928"/>
            <a:ext cx="5051432" cy="4369793"/>
          </a:xfrm>
          <a:custGeom>
            <a:rect b="b" l="l" r="r" t="t"/>
            <a:pathLst>
              <a:path extrusionOk="0" h="3419475" w="3952875">
                <a:moveTo>
                  <a:pt x="3953474" y="419576"/>
                </a:moveTo>
                <a:cubicBezTo>
                  <a:pt x="3942997" y="464344"/>
                  <a:pt x="3930614" y="508159"/>
                  <a:pt x="3905849" y="547211"/>
                </a:cubicBezTo>
                <a:cubicBezTo>
                  <a:pt x="3877274" y="593884"/>
                  <a:pt x="3840127" y="631984"/>
                  <a:pt x="3792502" y="660559"/>
                </a:cubicBezTo>
                <a:cubicBezTo>
                  <a:pt x="3777262" y="670084"/>
                  <a:pt x="3777262" y="670084"/>
                  <a:pt x="3790597" y="681514"/>
                </a:cubicBezTo>
                <a:cubicBezTo>
                  <a:pt x="3871559" y="752951"/>
                  <a:pt x="3917279" y="842486"/>
                  <a:pt x="3926804" y="951071"/>
                </a:cubicBezTo>
                <a:cubicBezTo>
                  <a:pt x="3941092" y="1127284"/>
                  <a:pt x="3835364" y="1293019"/>
                  <a:pt x="3666772" y="1351121"/>
                </a:cubicBezTo>
                <a:cubicBezTo>
                  <a:pt x="3530564" y="1398746"/>
                  <a:pt x="3401977" y="1377791"/>
                  <a:pt x="3287677" y="1288256"/>
                </a:cubicBezTo>
                <a:cubicBezTo>
                  <a:pt x="3188617" y="1210151"/>
                  <a:pt x="3140992" y="1105376"/>
                  <a:pt x="3139087" y="980599"/>
                </a:cubicBezTo>
                <a:cubicBezTo>
                  <a:pt x="3139087" y="977741"/>
                  <a:pt x="3139087" y="974884"/>
                  <a:pt x="3139087" y="971074"/>
                </a:cubicBezTo>
                <a:cubicBezTo>
                  <a:pt x="3139087" y="970121"/>
                  <a:pt x="3139087" y="970121"/>
                  <a:pt x="3138134" y="968216"/>
                </a:cubicBezTo>
                <a:cubicBezTo>
                  <a:pt x="3129562" y="978694"/>
                  <a:pt x="3124799" y="991076"/>
                  <a:pt x="3120989" y="1003459"/>
                </a:cubicBezTo>
                <a:cubicBezTo>
                  <a:pt x="3108607" y="1035844"/>
                  <a:pt x="3097177" y="1068229"/>
                  <a:pt x="3085747" y="1100614"/>
                </a:cubicBezTo>
                <a:cubicBezTo>
                  <a:pt x="3081937" y="1112044"/>
                  <a:pt x="3076222" y="1115854"/>
                  <a:pt x="3064792" y="1115854"/>
                </a:cubicBezTo>
                <a:cubicBezTo>
                  <a:pt x="3033359" y="1116806"/>
                  <a:pt x="3000974" y="1118711"/>
                  <a:pt x="2966684" y="1120616"/>
                </a:cubicBezTo>
                <a:cubicBezTo>
                  <a:pt x="2978114" y="1137761"/>
                  <a:pt x="2986687" y="1153001"/>
                  <a:pt x="2990497" y="1170146"/>
                </a:cubicBezTo>
                <a:cubicBezTo>
                  <a:pt x="2999069" y="1211104"/>
                  <a:pt x="2979067" y="1255871"/>
                  <a:pt x="2941919" y="1277779"/>
                </a:cubicBezTo>
                <a:cubicBezTo>
                  <a:pt x="2903819" y="1299686"/>
                  <a:pt x="2854289" y="1295876"/>
                  <a:pt x="2824762" y="1266349"/>
                </a:cubicBezTo>
                <a:cubicBezTo>
                  <a:pt x="2812379" y="1253966"/>
                  <a:pt x="2805712" y="1255871"/>
                  <a:pt x="2794282" y="1266349"/>
                </a:cubicBezTo>
                <a:cubicBezTo>
                  <a:pt x="2713319" y="1341596"/>
                  <a:pt x="2631404" y="1416844"/>
                  <a:pt x="2549489" y="1492091"/>
                </a:cubicBezTo>
                <a:cubicBezTo>
                  <a:pt x="2422807" y="1608296"/>
                  <a:pt x="2296124" y="1725454"/>
                  <a:pt x="2170394" y="1841659"/>
                </a:cubicBezTo>
                <a:cubicBezTo>
                  <a:pt x="2076097" y="1929289"/>
                  <a:pt x="1980847" y="2015966"/>
                  <a:pt x="1886549" y="2103596"/>
                </a:cubicBezTo>
                <a:cubicBezTo>
                  <a:pt x="1759867" y="2220754"/>
                  <a:pt x="1633184" y="2336959"/>
                  <a:pt x="1505549" y="2454116"/>
                </a:cubicBezTo>
                <a:cubicBezTo>
                  <a:pt x="1411252" y="2541746"/>
                  <a:pt x="1316002" y="2628424"/>
                  <a:pt x="1221704" y="2716054"/>
                </a:cubicBezTo>
                <a:cubicBezTo>
                  <a:pt x="1094069" y="2833211"/>
                  <a:pt x="967387" y="2950369"/>
                  <a:pt x="839752" y="3067526"/>
                </a:cubicBezTo>
                <a:cubicBezTo>
                  <a:pt x="767362" y="3134201"/>
                  <a:pt x="694019" y="3201829"/>
                  <a:pt x="621629" y="3269456"/>
                </a:cubicBezTo>
                <a:cubicBezTo>
                  <a:pt x="605437" y="3283744"/>
                  <a:pt x="606389" y="3283744"/>
                  <a:pt x="592102" y="3268504"/>
                </a:cubicBezTo>
                <a:cubicBezTo>
                  <a:pt x="586387" y="3262789"/>
                  <a:pt x="582577" y="3249454"/>
                  <a:pt x="572099" y="3254216"/>
                </a:cubicBezTo>
                <a:cubicBezTo>
                  <a:pt x="560669" y="3258979"/>
                  <a:pt x="563527" y="3271361"/>
                  <a:pt x="563527" y="3281839"/>
                </a:cubicBezTo>
                <a:cubicBezTo>
                  <a:pt x="565432" y="3346609"/>
                  <a:pt x="518759" y="3402806"/>
                  <a:pt x="458752" y="3411379"/>
                </a:cubicBezTo>
                <a:cubicBezTo>
                  <a:pt x="391124" y="3419951"/>
                  <a:pt x="331117" y="3379946"/>
                  <a:pt x="316829" y="3314224"/>
                </a:cubicBezTo>
                <a:cubicBezTo>
                  <a:pt x="296827" y="3227546"/>
                  <a:pt x="373027" y="3150394"/>
                  <a:pt x="461609" y="3164681"/>
                </a:cubicBezTo>
                <a:cubicBezTo>
                  <a:pt x="466372" y="3165634"/>
                  <a:pt x="471134" y="3167539"/>
                  <a:pt x="476849" y="3164681"/>
                </a:cubicBezTo>
                <a:cubicBezTo>
                  <a:pt x="483517" y="3159919"/>
                  <a:pt x="488279" y="3156109"/>
                  <a:pt x="479707" y="3146584"/>
                </a:cubicBezTo>
                <a:cubicBezTo>
                  <a:pt x="456847" y="3121819"/>
                  <a:pt x="456847" y="3120866"/>
                  <a:pt x="481612" y="3098006"/>
                </a:cubicBezTo>
                <a:cubicBezTo>
                  <a:pt x="535904" y="3048476"/>
                  <a:pt x="590197" y="2998946"/>
                  <a:pt x="644489" y="2950369"/>
                </a:cubicBezTo>
                <a:cubicBezTo>
                  <a:pt x="655919" y="2939891"/>
                  <a:pt x="656872" y="2934176"/>
                  <a:pt x="645442" y="2923699"/>
                </a:cubicBezTo>
                <a:cubicBezTo>
                  <a:pt x="634012" y="2914174"/>
                  <a:pt x="624487" y="2902744"/>
                  <a:pt x="614962" y="2890361"/>
                </a:cubicBezTo>
                <a:cubicBezTo>
                  <a:pt x="606389" y="2878931"/>
                  <a:pt x="599722" y="2880836"/>
                  <a:pt x="590197" y="2889409"/>
                </a:cubicBezTo>
                <a:cubicBezTo>
                  <a:pt x="549239" y="2927509"/>
                  <a:pt x="507329" y="2965609"/>
                  <a:pt x="465419" y="3003709"/>
                </a:cubicBezTo>
                <a:cubicBezTo>
                  <a:pt x="444464" y="3022759"/>
                  <a:pt x="422557" y="3041809"/>
                  <a:pt x="401602" y="3061811"/>
                </a:cubicBezTo>
                <a:cubicBezTo>
                  <a:pt x="393982" y="3068479"/>
                  <a:pt x="389219" y="3068479"/>
                  <a:pt x="382552" y="3060859"/>
                </a:cubicBezTo>
                <a:cubicBezTo>
                  <a:pt x="355882" y="3031331"/>
                  <a:pt x="329212" y="3001804"/>
                  <a:pt x="302542" y="2973229"/>
                </a:cubicBezTo>
                <a:cubicBezTo>
                  <a:pt x="295874" y="2966561"/>
                  <a:pt x="295874" y="2960846"/>
                  <a:pt x="299684" y="2953226"/>
                </a:cubicBezTo>
                <a:cubicBezTo>
                  <a:pt x="309209" y="2937034"/>
                  <a:pt x="317782" y="2919889"/>
                  <a:pt x="327307" y="2903696"/>
                </a:cubicBezTo>
                <a:cubicBezTo>
                  <a:pt x="331117" y="2896076"/>
                  <a:pt x="331117" y="2891314"/>
                  <a:pt x="325402" y="2884646"/>
                </a:cubicBezTo>
                <a:cubicBezTo>
                  <a:pt x="299684" y="2851309"/>
                  <a:pt x="299684" y="2851309"/>
                  <a:pt x="260632" y="2868454"/>
                </a:cubicBezTo>
                <a:cubicBezTo>
                  <a:pt x="221579" y="2885599"/>
                  <a:pt x="221579" y="2885599"/>
                  <a:pt x="192052" y="2854166"/>
                </a:cubicBezTo>
                <a:cubicBezTo>
                  <a:pt x="132997" y="2790349"/>
                  <a:pt x="73942" y="2725579"/>
                  <a:pt x="14887" y="2661761"/>
                </a:cubicBezTo>
                <a:cubicBezTo>
                  <a:pt x="4409" y="2650331"/>
                  <a:pt x="4409" y="2641759"/>
                  <a:pt x="15839" y="2631281"/>
                </a:cubicBezTo>
                <a:cubicBezTo>
                  <a:pt x="69179" y="2582704"/>
                  <a:pt x="121567" y="2534126"/>
                  <a:pt x="174907" y="2485549"/>
                </a:cubicBezTo>
                <a:cubicBezTo>
                  <a:pt x="184432" y="2476976"/>
                  <a:pt x="190147" y="2476976"/>
                  <a:pt x="198719" y="2486501"/>
                </a:cubicBezTo>
                <a:cubicBezTo>
                  <a:pt x="244439" y="2536984"/>
                  <a:pt x="290159" y="2586514"/>
                  <a:pt x="335879" y="2636996"/>
                </a:cubicBezTo>
                <a:cubicBezTo>
                  <a:pt x="343499" y="2644616"/>
                  <a:pt x="347309" y="2645569"/>
                  <a:pt x="354929" y="2637949"/>
                </a:cubicBezTo>
                <a:cubicBezTo>
                  <a:pt x="375884" y="2617946"/>
                  <a:pt x="396839" y="2598896"/>
                  <a:pt x="418747" y="2579846"/>
                </a:cubicBezTo>
                <a:cubicBezTo>
                  <a:pt x="425414" y="2574131"/>
                  <a:pt x="425414" y="2570321"/>
                  <a:pt x="419699" y="2563654"/>
                </a:cubicBezTo>
                <a:cubicBezTo>
                  <a:pt x="373027" y="2513171"/>
                  <a:pt x="327307" y="2462689"/>
                  <a:pt x="280634" y="2413159"/>
                </a:cubicBezTo>
                <a:cubicBezTo>
                  <a:pt x="272062" y="2403634"/>
                  <a:pt x="270157" y="2397919"/>
                  <a:pt x="280634" y="2388394"/>
                </a:cubicBezTo>
                <a:cubicBezTo>
                  <a:pt x="323497" y="2350294"/>
                  <a:pt x="366359" y="2311241"/>
                  <a:pt x="408269" y="2272189"/>
                </a:cubicBezTo>
                <a:cubicBezTo>
                  <a:pt x="416842" y="2263616"/>
                  <a:pt x="421604" y="2265521"/>
                  <a:pt x="429224" y="2273141"/>
                </a:cubicBezTo>
                <a:cubicBezTo>
                  <a:pt x="474944" y="2323624"/>
                  <a:pt x="521617" y="2374106"/>
                  <a:pt x="567337" y="2424589"/>
                </a:cubicBezTo>
                <a:cubicBezTo>
                  <a:pt x="574957" y="2433161"/>
                  <a:pt x="579719" y="2432209"/>
                  <a:pt x="587339" y="2425541"/>
                </a:cubicBezTo>
                <a:cubicBezTo>
                  <a:pt x="608294" y="2405539"/>
                  <a:pt x="629249" y="2386489"/>
                  <a:pt x="651157" y="2367439"/>
                </a:cubicBezTo>
                <a:cubicBezTo>
                  <a:pt x="657824" y="2361724"/>
                  <a:pt x="656872" y="2357914"/>
                  <a:pt x="651157" y="2351246"/>
                </a:cubicBezTo>
                <a:cubicBezTo>
                  <a:pt x="604484" y="2300764"/>
                  <a:pt x="558764" y="2250281"/>
                  <a:pt x="512092" y="2200751"/>
                </a:cubicBezTo>
                <a:cubicBezTo>
                  <a:pt x="502567" y="2191226"/>
                  <a:pt x="502567" y="2185511"/>
                  <a:pt x="513044" y="2176939"/>
                </a:cubicBezTo>
                <a:cubicBezTo>
                  <a:pt x="567337" y="2128361"/>
                  <a:pt x="620677" y="2078831"/>
                  <a:pt x="674017" y="2029301"/>
                </a:cubicBezTo>
                <a:cubicBezTo>
                  <a:pt x="683542" y="2019776"/>
                  <a:pt x="689257" y="2019776"/>
                  <a:pt x="698782" y="2030254"/>
                </a:cubicBezTo>
                <a:cubicBezTo>
                  <a:pt x="764504" y="2101691"/>
                  <a:pt x="830227" y="2173129"/>
                  <a:pt x="895949" y="2244566"/>
                </a:cubicBezTo>
                <a:cubicBezTo>
                  <a:pt x="905474" y="2255044"/>
                  <a:pt x="907379" y="2262664"/>
                  <a:pt x="899759" y="2275046"/>
                </a:cubicBezTo>
                <a:cubicBezTo>
                  <a:pt x="890234" y="2288381"/>
                  <a:pt x="883567" y="2303621"/>
                  <a:pt x="874994" y="2317909"/>
                </a:cubicBezTo>
                <a:cubicBezTo>
                  <a:pt x="870232" y="2326481"/>
                  <a:pt x="870232" y="2332196"/>
                  <a:pt x="876899" y="2339816"/>
                </a:cubicBezTo>
                <a:cubicBezTo>
                  <a:pt x="903569" y="2371249"/>
                  <a:pt x="903569" y="2371249"/>
                  <a:pt x="941669" y="2354104"/>
                </a:cubicBezTo>
                <a:cubicBezTo>
                  <a:pt x="980722" y="2336959"/>
                  <a:pt x="980722" y="2336959"/>
                  <a:pt x="1009297" y="2368391"/>
                </a:cubicBezTo>
                <a:cubicBezTo>
                  <a:pt x="1029299" y="2390299"/>
                  <a:pt x="1048349" y="2411254"/>
                  <a:pt x="1069304" y="2433161"/>
                </a:cubicBezTo>
                <a:cubicBezTo>
                  <a:pt x="1076924" y="2440781"/>
                  <a:pt x="1075972" y="2445544"/>
                  <a:pt x="1068352" y="2453164"/>
                </a:cubicBezTo>
                <a:cubicBezTo>
                  <a:pt x="1008344" y="2507456"/>
                  <a:pt x="948337" y="2562701"/>
                  <a:pt x="889282" y="2617946"/>
                </a:cubicBezTo>
                <a:cubicBezTo>
                  <a:pt x="884519" y="2621756"/>
                  <a:pt x="880709" y="2626519"/>
                  <a:pt x="875947" y="2630329"/>
                </a:cubicBezTo>
                <a:cubicBezTo>
                  <a:pt x="869279" y="2635091"/>
                  <a:pt x="870232" y="2639854"/>
                  <a:pt x="875947" y="2645569"/>
                </a:cubicBezTo>
                <a:cubicBezTo>
                  <a:pt x="889282" y="2659856"/>
                  <a:pt x="902617" y="2674144"/>
                  <a:pt x="915952" y="2688431"/>
                </a:cubicBezTo>
                <a:cubicBezTo>
                  <a:pt x="921667" y="2694146"/>
                  <a:pt x="925477" y="2696051"/>
                  <a:pt x="932144" y="2689384"/>
                </a:cubicBezTo>
                <a:cubicBezTo>
                  <a:pt x="1016917" y="2611279"/>
                  <a:pt x="1101689" y="2534126"/>
                  <a:pt x="1186462" y="2456974"/>
                </a:cubicBezTo>
                <a:cubicBezTo>
                  <a:pt x="1301714" y="2351246"/>
                  <a:pt x="1417919" y="2245519"/>
                  <a:pt x="1533172" y="2140744"/>
                </a:cubicBezTo>
                <a:cubicBezTo>
                  <a:pt x="1617944" y="2063591"/>
                  <a:pt x="1702717" y="1985486"/>
                  <a:pt x="1787489" y="1908334"/>
                </a:cubicBezTo>
                <a:cubicBezTo>
                  <a:pt x="1903694" y="1801654"/>
                  <a:pt x="2019899" y="1695926"/>
                  <a:pt x="2137057" y="1589246"/>
                </a:cubicBezTo>
                <a:cubicBezTo>
                  <a:pt x="2220877" y="1513046"/>
                  <a:pt x="2304697" y="1435894"/>
                  <a:pt x="2388517" y="1359694"/>
                </a:cubicBezTo>
                <a:cubicBezTo>
                  <a:pt x="2478052" y="1277779"/>
                  <a:pt x="2567587" y="1194911"/>
                  <a:pt x="2658074" y="1113949"/>
                </a:cubicBezTo>
                <a:cubicBezTo>
                  <a:pt x="2667599" y="1105376"/>
                  <a:pt x="2667599" y="1100614"/>
                  <a:pt x="2659979" y="1091089"/>
                </a:cubicBezTo>
                <a:cubicBezTo>
                  <a:pt x="2626642" y="1049179"/>
                  <a:pt x="2630452" y="992029"/>
                  <a:pt x="2667599" y="954881"/>
                </a:cubicBezTo>
                <a:cubicBezTo>
                  <a:pt x="2703794" y="918686"/>
                  <a:pt x="2760944" y="915829"/>
                  <a:pt x="2802854" y="948214"/>
                </a:cubicBezTo>
                <a:cubicBezTo>
                  <a:pt x="2805712" y="951071"/>
                  <a:pt x="2808569" y="955834"/>
                  <a:pt x="2813332" y="953929"/>
                </a:cubicBezTo>
                <a:cubicBezTo>
                  <a:pt x="2819047" y="952024"/>
                  <a:pt x="2817142" y="946309"/>
                  <a:pt x="2818094" y="941546"/>
                </a:cubicBezTo>
                <a:cubicBezTo>
                  <a:pt x="2821904" y="914876"/>
                  <a:pt x="2825714" y="889159"/>
                  <a:pt x="2828572" y="862489"/>
                </a:cubicBezTo>
                <a:cubicBezTo>
                  <a:pt x="2829524" y="849154"/>
                  <a:pt x="2835239" y="843439"/>
                  <a:pt x="2848574" y="839629"/>
                </a:cubicBezTo>
                <a:cubicBezTo>
                  <a:pt x="2889532" y="829151"/>
                  <a:pt x="2930489" y="819626"/>
                  <a:pt x="2970494" y="806291"/>
                </a:cubicBezTo>
                <a:cubicBezTo>
                  <a:pt x="2975257" y="804386"/>
                  <a:pt x="2980019" y="802481"/>
                  <a:pt x="2986687" y="800576"/>
                </a:cubicBezTo>
                <a:cubicBezTo>
                  <a:pt x="2962874" y="796766"/>
                  <a:pt x="2940967" y="793909"/>
                  <a:pt x="2919059" y="790099"/>
                </a:cubicBezTo>
                <a:cubicBezTo>
                  <a:pt x="2756182" y="750094"/>
                  <a:pt x="2633309" y="616744"/>
                  <a:pt x="2610449" y="453866"/>
                </a:cubicBezTo>
                <a:cubicBezTo>
                  <a:pt x="2580922" y="245269"/>
                  <a:pt x="2723797" y="48101"/>
                  <a:pt x="2931442" y="11906"/>
                </a:cubicBezTo>
                <a:cubicBezTo>
                  <a:pt x="2938109" y="10954"/>
                  <a:pt x="2945729" y="9049"/>
                  <a:pt x="2952397" y="7144"/>
                </a:cubicBezTo>
                <a:cubicBezTo>
                  <a:pt x="2983829" y="7144"/>
                  <a:pt x="3016214" y="7144"/>
                  <a:pt x="3047647" y="7144"/>
                </a:cubicBezTo>
                <a:cubicBezTo>
                  <a:pt x="3050504" y="8096"/>
                  <a:pt x="3053362" y="9049"/>
                  <a:pt x="3056219" y="9049"/>
                </a:cubicBezTo>
                <a:cubicBezTo>
                  <a:pt x="3164804" y="27146"/>
                  <a:pt x="3253387" y="79534"/>
                  <a:pt x="3319109" y="168116"/>
                </a:cubicBezTo>
                <a:cubicBezTo>
                  <a:pt x="3330539" y="183356"/>
                  <a:pt x="3330539" y="183356"/>
                  <a:pt x="3341017" y="168116"/>
                </a:cubicBezTo>
                <a:cubicBezTo>
                  <a:pt x="3490559" y="-33814"/>
                  <a:pt x="3804884" y="-6191"/>
                  <a:pt x="3918232" y="218599"/>
                </a:cubicBezTo>
                <a:cubicBezTo>
                  <a:pt x="3935377" y="252889"/>
                  <a:pt x="3943949" y="289084"/>
                  <a:pt x="3952522" y="325279"/>
                </a:cubicBezTo>
                <a:cubicBezTo>
                  <a:pt x="3953474" y="356711"/>
                  <a:pt x="3953474" y="388144"/>
                  <a:pt x="3953474" y="419576"/>
                </a:cubicBezTo>
                <a:close/>
                <a:moveTo>
                  <a:pt x="3534374" y="1227296"/>
                </a:moveTo>
                <a:cubicBezTo>
                  <a:pt x="3546757" y="1226344"/>
                  <a:pt x="3560092" y="1227296"/>
                  <a:pt x="3572474" y="1224439"/>
                </a:cubicBezTo>
                <a:cubicBezTo>
                  <a:pt x="3670582" y="1206341"/>
                  <a:pt x="3740114" y="1150144"/>
                  <a:pt x="3769642" y="1054894"/>
                </a:cubicBezTo>
                <a:cubicBezTo>
                  <a:pt x="3800122" y="958691"/>
                  <a:pt x="3777262" y="872014"/>
                  <a:pt x="3705824" y="800576"/>
                </a:cubicBezTo>
                <a:cubicBezTo>
                  <a:pt x="3664867" y="759619"/>
                  <a:pt x="3612479" y="737711"/>
                  <a:pt x="3554377" y="732949"/>
                </a:cubicBezTo>
                <a:cubicBezTo>
                  <a:pt x="3538184" y="731996"/>
                  <a:pt x="3535327" y="724376"/>
                  <a:pt x="3537232" y="710089"/>
                </a:cubicBezTo>
                <a:cubicBezTo>
                  <a:pt x="3542947" y="665321"/>
                  <a:pt x="3547709" y="620554"/>
                  <a:pt x="3552472" y="575786"/>
                </a:cubicBezTo>
                <a:cubicBezTo>
                  <a:pt x="3555329" y="551974"/>
                  <a:pt x="3556282" y="551021"/>
                  <a:pt x="3580094" y="554831"/>
                </a:cubicBezTo>
                <a:cubicBezTo>
                  <a:pt x="3615337" y="560546"/>
                  <a:pt x="3649627" y="558641"/>
                  <a:pt x="3682964" y="545306"/>
                </a:cubicBezTo>
                <a:cubicBezTo>
                  <a:pt x="3778214" y="508159"/>
                  <a:pt x="3825839" y="401479"/>
                  <a:pt x="3791549" y="306229"/>
                </a:cubicBezTo>
                <a:cubicBezTo>
                  <a:pt x="3756307" y="210979"/>
                  <a:pt x="3651532" y="160496"/>
                  <a:pt x="3554377" y="192881"/>
                </a:cubicBezTo>
                <a:cubicBezTo>
                  <a:pt x="3481034" y="217646"/>
                  <a:pt x="3418169" y="290989"/>
                  <a:pt x="3428647" y="395764"/>
                </a:cubicBezTo>
                <a:cubicBezTo>
                  <a:pt x="3429599" y="409099"/>
                  <a:pt x="3426742" y="412909"/>
                  <a:pt x="3413407" y="413861"/>
                </a:cubicBezTo>
                <a:cubicBezTo>
                  <a:pt x="3369592" y="415766"/>
                  <a:pt x="3324824" y="415766"/>
                  <a:pt x="3281009" y="416719"/>
                </a:cubicBezTo>
                <a:cubicBezTo>
                  <a:pt x="3248624" y="417671"/>
                  <a:pt x="3249577" y="417671"/>
                  <a:pt x="3248624" y="385286"/>
                </a:cubicBezTo>
                <a:cubicBezTo>
                  <a:pt x="3244814" y="250984"/>
                  <a:pt x="3123847" y="130016"/>
                  <a:pt x="2966684" y="152876"/>
                </a:cubicBezTo>
                <a:cubicBezTo>
                  <a:pt x="2825714" y="172879"/>
                  <a:pt x="2737132" y="297656"/>
                  <a:pt x="2757134" y="437674"/>
                </a:cubicBezTo>
                <a:cubicBezTo>
                  <a:pt x="2774279" y="553879"/>
                  <a:pt x="2878102" y="644366"/>
                  <a:pt x="2995259" y="645319"/>
                </a:cubicBezTo>
                <a:cubicBezTo>
                  <a:pt x="3045742" y="646271"/>
                  <a:pt x="3092414" y="633889"/>
                  <a:pt x="3135277" y="606266"/>
                </a:cubicBezTo>
                <a:cubicBezTo>
                  <a:pt x="3147659" y="598646"/>
                  <a:pt x="3155279" y="599599"/>
                  <a:pt x="3163852" y="611029"/>
                </a:cubicBezTo>
                <a:cubicBezTo>
                  <a:pt x="3170519" y="619601"/>
                  <a:pt x="3178139" y="627221"/>
                  <a:pt x="3185759" y="634841"/>
                </a:cubicBezTo>
                <a:cubicBezTo>
                  <a:pt x="3188617" y="637699"/>
                  <a:pt x="3191474" y="642461"/>
                  <a:pt x="3197189" y="639604"/>
                </a:cubicBezTo>
                <a:cubicBezTo>
                  <a:pt x="3201952" y="636746"/>
                  <a:pt x="3205762" y="632936"/>
                  <a:pt x="3204809" y="627221"/>
                </a:cubicBezTo>
                <a:cubicBezTo>
                  <a:pt x="3204809" y="623411"/>
                  <a:pt x="3203857" y="618649"/>
                  <a:pt x="3202904" y="614839"/>
                </a:cubicBezTo>
                <a:cubicBezTo>
                  <a:pt x="3193379" y="551974"/>
                  <a:pt x="3244814" y="502444"/>
                  <a:pt x="3307679" y="513874"/>
                </a:cubicBezTo>
                <a:cubicBezTo>
                  <a:pt x="3383879" y="527209"/>
                  <a:pt x="3441982" y="592931"/>
                  <a:pt x="3445792" y="670084"/>
                </a:cubicBezTo>
                <a:cubicBezTo>
                  <a:pt x="3447697" y="710089"/>
                  <a:pt x="3422932" y="746284"/>
                  <a:pt x="3383879" y="757714"/>
                </a:cubicBezTo>
                <a:cubicBezTo>
                  <a:pt x="3366734" y="762476"/>
                  <a:pt x="3349589" y="763429"/>
                  <a:pt x="3332444" y="758666"/>
                </a:cubicBezTo>
                <a:cubicBezTo>
                  <a:pt x="3323872" y="756761"/>
                  <a:pt x="3314347" y="754856"/>
                  <a:pt x="3309584" y="764381"/>
                </a:cubicBezTo>
                <a:cubicBezTo>
                  <a:pt x="3304822" y="773906"/>
                  <a:pt x="3315299" y="775811"/>
                  <a:pt x="3319109" y="781526"/>
                </a:cubicBezTo>
                <a:cubicBezTo>
                  <a:pt x="3323872" y="787241"/>
                  <a:pt x="3328634" y="792956"/>
                  <a:pt x="3335302" y="798671"/>
                </a:cubicBezTo>
                <a:cubicBezTo>
                  <a:pt x="3347684" y="809149"/>
                  <a:pt x="3347684" y="817721"/>
                  <a:pt x="3337207" y="831056"/>
                </a:cubicBezTo>
                <a:cubicBezTo>
                  <a:pt x="3306727" y="869156"/>
                  <a:pt x="3290534" y="914876"/>
                  <a:pt x="3287677" y="963454"/>
                </a:cubicBezTo>
                <a:cubicBezTo>
                  <a:pt x="3277199" y="1108234"/>
                  <a:pt x="3389594" y="1227296"/>
                  <a:pt x="3534374" y="1227296"/>
                </a:cubicBezTo>
                <a:close/>
              </a:path>
            </a:pathLst>
          </a:custGeom>
          <a:noFill/>
          <a:ln cap="flat" cmpd="sng" w="34925">
            <a:solidFill>
              <a:schemeClr val="accent1"/>
            </a:solidFill>
            <a:prstDash val="solid"/>
            <a:miter lim="8000"/>
            <a:headEnd len="sm" w="sm" type="none"/>
            <a:tailEnd len="sm" w="sm" type="none"/>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chemeClr val="dk1"/>
              </a:solidFill>
              <a:latin typeface="Arial"/>
              <a:ea typeface="Arial"/>
              <a:cs typeface="Arial"/>
              <a:sym typeface="Arial"/>
            </a:endParaRPr>
          </a:p>
        </p:txBody>
      </p:sp>
      <p:cxnSp>
        <p:nvCxnSpPr>
          <p:cNvPr id="491" name="Google Shape;491;p16"/>
          <p:cNvCxnSpPr/>
          <p:nvPr/>
        </p:nvCxnSpPr>
        <p:spPr>
          <a:xfrm rot="10800000">
            <a:off x="2872507" y="477136"/>
            <a:ext cx="8670600" cy="0"/>
          </a:xfrm>
          <a:prstGeom prst="straightConnector1">
            <a:avLst/>
          </a:prstGeom>
          <a:noFill/>
          <a:ln cap="flat" cmpd="sng" w="44450">
            <a:solidFill>
              <a:schemeClr val="accent1"/>
            </a:solidFill>
            <a:prstDash val="solid"/>
            <a:miter lim="800000"/>
            <a:headEnd len="sm" w="sm" type="none"/>
            <a:tailEnd len="sm" w="sm" type="none"/>
          </a:ln>
        </p:spPr>
      </p:cxnSp>
      <p:cxnSp>
        <p:nvCxnSpPr>
          <p:cNvPr id="492" name="Google Shape;492;p16"/>
          <p:cNvCxnSpPr/>
          <p:nvPr/>
        </p:nvCxnSpPr>
        <p:spPr>
          <a:xfrm>
            <a:off x="11543107" y="477066"/>
            <a:ext cx="0" cy="5935200"/>
          </a:xfrm>
          <a:prstGeom prst="straightConnector1">
            <a:avLst/>
          </a:prstGeom>
          <a:noFill/>
          <a:ln cap="flat" cmpd="sng" w="44450">
            <a:solidFill>
              <a:schemeClr val="accent1"/>
            </a:solidFill>
            <a:prstDash val="solid"/>
            <a:miter lim="800000"/>
            <a:headEnd len="sm" w="sm" type="none"/>
            <a:tailEnd len="sm" w="sm" type="none"/>
          </a:ln>
        </p:spPr>
      </p:cxnSp>
      <p:cxnSp>
        <p:nvCxnSpPr>
          <p:cNvPr id="493" name="Google Shape;493;p16"/>
          <p:cNvCxnSpPr/>
          <p:nvPr/>
        </p:nvCxnSpPr>
        <p:spPr>
          <a:xfrm flipH="1">
            <a:off x="2976607" y="6392850"/>
            <a:ext cx="8566500" cy="13200"/>
          </a:xfrm>
          <a:prstGeom prst="straightConnector1">
            <a:avLst/>
          </a:prstGeom>
          <a:noFill/>
          <a:ln cap="flat" cmpd="sng" w="44450">
            <a:solidFill>
              <a:schemeClr val="accent1"/>
            </a:solidFill>
            <a:prstDash val="solid"/>
            <a:miter lim="800000"/>
            <a:headEnd len="sm" w="sm" type="none"/>
            <a:tailEnd len="sm" w="sm" type="none"/>
          </a:ln>
        </p:spPr>
      </p:cxnSp>
    </p:spTree>
  </p:cSld>
  <p:clrMapOvr>
    <a:masterClrMapping/>
  </p:clrMapOvr>
</p:sldLayout>
</file>

<file path=ppt/slideLayouts/slideLayout1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7_Contents slide layout">
  <p:cSld name="7_Contents slide layout">
    <p:bg>
      <p:bgPr>
        <a:solidFill>
          <a:schemeClr val="accent2"/>
        </a:solidFill>
      </p:bgPr>
    </p:bg>
    <p:spTree>
      <p:nvGrpSpPr>
        <p:cNvPr id="494" name="Shape 494"/>
        <p:cNvGrpSpPr/>
        <p:nvPr/>
      </p:nvGrpSpPr>
      <p:grpSpPr>
        <a:xfrm>
          <a:off x="0" y="0"/>
          <a:ext cx="0" cy="0"/>
          <a:chOff x="0" y="0"/>
          <a:chExt cx="0" cy="0"/>
        </a:xfrm>
      </p:grpSpPr>
      <p:sp>
        <p:nvSpPr>
          <p:cNvPr id="495" name="Google Shape;495;p17"/>
          <p:cNvSpPr txBox="1"/>
          <p:nvPr>
            <p:ph idx="1" type="body"/>
          </p:nvPr>
        </p:nvSpPr>
        <p:spPr>
          <a:xfrm>
            <a:off x="1623393" y="701527"/>
            <a:ext cx="6957300" cy="724200"/>
          </a:xfrm>
          <a:prstGeom prst="rect">
            <a:avLst/>
          </a:prstGeom>
          <a:noFill/>
          <a:ln>
            <a:noFill/>
          </a:ln>
        </p:spPr>
        <p:txBody>
          <a:bodyPr anchorCtr="0" anchor="ctr" bIns="45700" lIns="91425" spcFirstLastPara="1" rIns="91425" wrap="square" tIns="45700"/>
          <a:lstStyle>
            <a:lvl1pPr indent="-228600" lvl="0" marL="457200" marR="0" rtl="0" algn="l">
              <a:lnSpc>
                <a:spcPct val="90000"/>
              </a:lnSpc>
              <a:spcBef>
                <a:spcPts val="1000"/>
              </a:spcBef>
              <a:spcAft>
                <a:spcPts val="0"/>
              </a:spcAft>
              <a:buClr>
                <a:schemeClr val="accent1"/>
              </a:buClr>
              <a:buSzPts val="5400"/>
              <a:buFont typeface="Arial"/>
              <a:buNone/>
              <a:defRPr b="0" i="0" sz="5400" u="none" cap="none" strike="noStrike">
                <a:solidFill>
                  <a:schemeClr val="accent1"/>
                </a:solidFill>
                <a:latin typeface="Arial"/>
                <a:ea typeface="Arial"/>
                <a:cs typeface="Arial"/>
                <a:sym typeface="Arial"/>
              </a:defRPr>
            </a:lvl1pPr>
            <a:lvl2pPr indent="-381000" lvl="1" marL="914400" marR="0" rtl="0" algn="l">
              <a:lnSpc>
                <a:spcPct val="90000"/>
              </a:lnSpc>
              <a:spcBef>
                <a:spcPts val="500"/>
              </a:spcBef>
              <a:spcAft>
                <a:spcPts val="0"/>
              </a:spcAft>
              <a:buClr>
                <a:schemeClr val="dk1"/>
              </a:buClr>
              <a:buSzPts val="2400"/>
              <a:buFont typeface="Arial"/>
              <a:buChar char="•"/>
              <a:defRPr b="0" i="0" sz="2400" u="none" cap="none" strike="noStrike">
                <a:solidFill>
                  <a:schemeClr val="dk1"/>
                </a:solidFill>
                <a:latin typeface="Arial"/>
                <a:ea typeface="Arial"/>
                <a:cs typeface="Arial"/>
                <a:sym typeface="Arial"/>
              </a:defRPr>
            </a:lvl2pPr>
            <a:lvl3pPr indent="-355600" lvl="2" marL="1371600" marR="0" rtl="0" algn="l">
              <a:lnSpc>
                <a:spcPct val="90000"/>
              </a:lnSpc>
              <a:spcBef>
                <a:spcPts val="500"/>
              </a:spcBef>
              <a:spcAft>
                <a:spcPts val="0"/>
              </a:spcAft>
              <a:buClr>
                <a:schemeClr val="dk1"/>
              </a:buClr>
              <a:buSzPts val="2000"/>
              <a:buFont typeface="Arial"/>
              <a:buChar char="•"/>
              <a:defRPr b="0" i="0" sz="2000" u="none" cap="none" strike="noStrike">
                <a:solidFill>
                  <a:schemeClr val="dk1"/>
                </a:solidFill>
                <a:latin typeface="Arial"/>
                <a:ea typeface="Arial"/>
                <a:cs typeface="Arial"/>
                <a:sym typeface="Arial"/>
              </a:defRPr>
            </a:lvl3pPr>
            <a:lvl4pPr indent="-342900" lvl="3" marL="18288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4pPr>
            <a:lvl5pPr indent="-342900" lvl="4" marL="22860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5pPr>
            <a:lvl6pPr indent="-342900" lvl="5" marL="27432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6pPr>
            <a:lvl7pPr indent="-342900" lvl="6" marL="32004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7pPr>
            <a:lvl8pPr indent="-342900" lvl="7" marL="36576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8pPr>
            <a:lvl9pPr indent="-342900" lvl="8" marL="41148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9pPr>
          </a:lstStyle>
          <a:p/>
        </p:txBody>
      </p:sp>
      <p:sp>
        <p:nvSpPr>
          <p:cNvPr id="496" name="Google Shape;496;p17"/>
          <p:cNvSpPr/>
          <p:nvPr/>
        </p:nvSpPr>
        <p:spPr>
          <a:xfrm flipH="1" rot="2810146">
            <a:off x="212311" y="4195741"/>
            <a:ext cx="2181301" cy="1886957"/>
          </a:xfrm>
          <a:custGeom>
            <a:rect b="b" l="l" r="r" t="t"/>
            <a:pathLst>
              <a:path extrusionOk="0" h="3419475" w="3952875">
                <a:moveTo>
                  <a:pt x="3953474" y="419576"/>
                </a:moveTo>
                <a:cubicBezTo>
                  <a:pt x="3942997" y="464344"/>
                  <a:pt x="3930614" y="508159"/>
                  <a:pt x="3905849" y="547211"/>
                </a:cubicBezTo>
                <a:cubicBezTo>
                  <a:pt x="3877274" y="593884"/>
                  <a:pt x="3840127" y="631984"/>
                  <a:pt x="3792502" y="660559"/>
                </a:cubicBezTo>
                <a:cubicBezTo>
                  <a:pt x="3777262" y="670084"/>
                  <a:pt x="3777262" y="670084"/>
                  <a:pt x="3790597" y="681514"/>
                </a:cubicBezTo>
                <a:cubicBezTo>
                  <a:pt x="3871559" y="752951"/>
                  <a:pt x="3917279" y="842486"/>
                  <a:pt x="3926804" y="951071"/>
                </a:cubicBezTo>
                <a:cubicBezTo>
                  <a:pt x="3941092" y="1127284"/>
                  <a:pt x="3835364" y="1293019"/>
                  <a:pt x="3666772" y="1351121"/>
                </a:cubicBezTo>
                <a:cubicBezTo>
                  <a:pt x="3530564" y="1398746"/>
                  <a:pt x="3401977" y="1377791"/>
                  <a:pt x="3287677" y="1288256"/>
                </a:cubicBezTo>
                <a:cubicBezTo>
                  <a:pt x="3188617" y="1210151"/>
                  <a:pt x="3140992" y="1105376"/>
                  <a:pt x="3139087" y="980599"/>
                </a:cubicBezTo>
                <a:cubicBezTo>
                  <a:pt x="3139087" y="977741"/>
                  <a:pt x="3139087" y="974884"/>
                  <a:pt x="3139087" y="971074"/>
                </a:cubicBezTo>
                <a:cubicBezTo>
                  <a:pt x="3139087" y="970121"/>
                  <a:pt x="3139087" y="970121"/>
                  <a:pt x="3138134" y="968216"/>
                </a:cubicBezTo>
                <a:cubicBezTo>
                  <a:pt x="3129562" y="978694"/>
                  <a:pt x="3124799" y="991076"/>
                  <a:pt x="3120989" y="1003459"/>
                </a:cubicBezTo>
                <a:cubicBezTo>
                  <a:pt x="3108607" y="1035844"/>
                  <a:pt x="3097177" y="1068229"/>
                  <a:pt x="3085747" y="1100614"/>
                </a:cubicBezTo>
                <a:cubicBezTo>
                  <a:pt x="3081937" y="1112044"/>
                  <a:pt x="3076222" y="1115854"/>
                  <a:pt x="3064792" y="1115854"/>
                </a:cubicBezTo>
                <a:cubicBezTo>
                  <a:pt x="3033359" y="1116806"/>
                  <a:pt x="3000974" y="1118711"/>
                  <a:pt x="2966684" y="1120616"/>
                </a:cubicBezTo>
                <a:cubicBezTo>
                  <a:pt x="2978114" y="1137761"/>
                  <a:pt x="2986687" y="1153001"/>
                  <a:pt x="2990497" y="1170146"/>
                </a:cubicBezTo>
                <a:cubicBezTo>
                  <a:pt x="2999069" y="1211104"/>
                  <a:pt x="2979067" y="1255871"/>
                  <a:pt x="2941919" y="1277779"/>
                </a:cubicBezTo>
                <a:cubicBezTo>
                  <a:pt x="2903819" y="1299686"/>
                  <a:pt x="2854289" y="1295876"/>
                  <a:pt x="2824762" y="1266349"/>
                </a:cubicBezTo>
                <a:cubicBezTo>
                  <a:pt x="2812379" y="1253966"/>
                  <a:pt x="2805712" y="1255871"/>
                  <a:pt x="2794282" y="1266349"/>
                </a:cubicBezTo>
                <a:cubicBezTo>
                  <a:pt x="2713319" y="1341596"/>
                  <a:pt x="2631404" y="1416844"/>
                  <a:pt x="2549489" y="1492091"/>
                </a:cubicBezTo>
                <a:cubicBezTo>
                  <a:pt x="2422807" y="1608296"/>
                  <a:pt x="2296124" y="1725454"/>
                  <a:pt x="2170394" y="1841659"/>
                </a:cubicBezTo>
                <a:cubicBezTo>
                  <a:pt x="2076097" y="1929289"/>
                  <a:pt x="1980847" y="2015966"/>
                  <a:pt x="1886549" y="2103596"/>
                </a:cubicBezTo>
                <a:cubicBezTo>
                  <a:pt x="1759867" y="2220754"/>
                  <a:pt x="1633184" y="2336959"/>
                  <a:pt x="1505549" y="2454116"/>
                </a:cubicBezTo>
                <a:cubicBezTo>
                  <a:pt x="1411252" y="2541746"/>
                  <a:pt x="1316002" y="2628424"/>
                  <a:pt x="1221704" y="2716054"/>
                </a:cubicBezTo>
                <a:cubicBezTo>
                  <a:pt x="1094069" y="2833211"/>
                  <a:pt x="967387" y="2950369"/>
                  <a:pt x="839752" y="3067526"/>
                </a:cubicBezTo>
                <a:cubicBezTo>
                  <a:pt x="767362" y="3134201"/>
                  <a:pt x="694019" y="3201829"/>
                  <a:pt x="621629" y="3269456"/>
                </a:cubicBezTo>
                <a:cubicBezTo>
                  <a:pt x="605437" y="3283744"/>
                  <a:pt x="606389" y="3283744"/>
                  <a:pt x="592102" y="3268504"/>
                </a:cubicBezTo>
                <a:cubicBezTo>
                  <a:pt x="586387" y="3262789"/>
                  <a:pt x="582577" y="3249454"/>
                  <a:pt x="572099" y="3254216"/>
                </a:cubicBezTo>
                <a:cubicBezTo>
                  <a:pt x="560669" y="3258979"/>
                  <a:pt x="563527" y="3271361"/>
                  <a:pt x="563527" y="3281839"/>
                </a:cubicBezTo>
                <a:cubicBezTo>
                  <a:pt x="565432" y="3346609"/>
                  <a:pt x="518759" y="3402806"/>
                  <a:pt x="458752" y="3411379"/>
                </a:cubicBezTo>
                <a:cubicBezTo>
                  <a:pt x="391124" y="3419951"/>
                  <a:pt x="331117" y="3379946"/>
                  <a:pt x="316829" y="3314224"/>
                </a:cubicBezTo>
                <a:cubicBezTo>
                  <a:pt x="296827" y="3227546"/>
                  <a:pt x="373027" y="3150394"/>
                  <a:pt x="461609" y="3164681"/>
                </a:cubicBezTo>
                <a:cubicBezTo>
                  <a:pt x="466372" y="3165634"/>
                  <a:pt x="471134" y="3167539"/>
                  <a:pt x="476849" y="3164681"/>
                </a:cubicBezTo>
                <a:cubicBezTo>
                  <a:pt x="483517" y="3159919"/>
                  <a:pt x="488279" y="3156109"/>
                  <a:pt x="479707" y="3146584"/>
                </a:cubicBezTo>
                <a:cubicBezTo>
                  <a:pt x="456847" y="3121819"/>
                  <a:pt x="456847" y="3120866"/>
                  <a:pt x="481612" y="3098006"/>
                </a:cubicBezTo>
                <a:cubicBezTo>
                  <a:pt x="535904" y="3048476"/>
                  <a:pt x="590197" y="2998946"/>
                  <a:pt x="644489" y="2950369"/>
                </a:cubicBezTo>
                <a:cubicBezTo>
                  <a:pt x="655919" y="2939891"/>
                  <a:pt x="656872" y="2934176"/>
                  <a:pt x="645442" y="2923699"/>
                </a:cubicBezTo>
                <a:cubicBezTo>
                  <a:pt x="634012" y="2914174"/>
                  <a:pt x="624487" y="2902744"/>
                  <a:pt x="614962" y="2890361"/>
                </a:cubicBezTo>
                <a:cubicBezTo>
                  <a:pt x="606389" y="2878931"/>
                  <a:pt x="599722" y="2880836"/>
                  <a:pt x="590197" y="2889409"/>
                </a:cubicBezTo>
                <a:cubicBezTo>
                  <a:pt x="549239" y="2927509"/>
                  <a:pt x="507329" y="2965609"/>
                  <a:pt x="465419" y="3003709"/>
                </a:cubicBezTo>
                <a:cubicBezTo>
                  <a:pt x="444464" y="3022759"/>
                  <a:pt x="422557" y="3041809"/>
                  <a:pt x="401602" y="3061811"/>
                </a:cubicBezTo>
                <a:cubicBezTo>
                  <a:pt x="393982" y="3068479"/>
                  <a:pt x="389219" y="3068479"/>
                  <a:pt x="382552" y="3060859"/>
                </a:cubicBezTo>
                <a:cubicBezTo>
                  <a:pt x="355882" y="3031331"/>
                  <a:pt x="329212" y="3001804"/>
                  <a:pt x="302542" y="2973229"/>
                </a:cubicBezTo>
                <a:cubicBezTo>
                  <a:pt x="295874" y="2966561"/>
                  <a:pt x="295874" y="2960846"/>
                  <a:pt x="299684" y="2953226"/>
                </a:cubicBezTo>
                <a:cubicBezTo>
                  <a:pt x="309209" y="2937034"/>
                  <a:pt x="317782" y="2919889"/>
                  <a:pt x="327307" y="2903696"/>
                </a:cubicBezTo>
                <a:cubicBezTo>
                  <a:pt x="331117" y="2896076"/>
                  <a:pt x="331117" y="2891314"/>
                  <a:pt x="325402" y="2884646"/>
                </a:cubicBezTo>
                <a:cubicBezTo>
                  <a:pt x="299684" y="2851309"/>
                  <a:pt x="299684" y="2851309"/>
                  <a:pt x="260632" y="2868454"/>
                </a:cubicBezTo>
                <a:cubicBezTo>
                  <a:pt x="221579" y="2885599"/>
                  <a:pt x="221579" y="2885599"/>
                  <a:pt x="192052" y="2854166"/>
                </a:cubicBezTo>
                <a:cubicBezTo>
                  <a:pt x="132997" y="2790349"/>
                  <a:pt x="73942" y="2725579"/>
                  <a:pt x="14887" y="2661761"/>
                </a:cubicBezTo>
                <a:cubicBezTo>
                  <a:pt x="4409" y="2650331"/>
                  <a:pt x="4409" y="2641759"/>
                  <a:pt x="15839" y="2631281"/>
                </a:cubicBezTo>
                <a:cubicBezTo>
                  <a:pt x="69179" y="2582704"/>
                  <a:pt x="121567" y="2534126"/>
                  <a:pt x="174907" y="2485549"/>
                </a:cubicBezTo>
                <a:cubicBezTo>
                  <a:pt x="184432" y="2476976"/>
                  <a:pt x="190147" y="2476976"/>
                  <a:pt x="198719" y="2486501"/>
                </a:cubicBezTo>
                <a:cubicBezTo>
                  <a:pt x="244439" y="2536984"/>
                  <a:pt x="290159" y="2586514"/>
                  <a:pt x="335879" y="2636996"/>
                </a:cubicBezTo>
                <a:cubicBezTo>
                  <a:pt x="343499" y="2644616"/>
                  <a:pt x="347309" y="2645569"/>
                  <a:pt x="354929" y="2637949"/>
                </a:cubicBezTo>
                <a:cubicBezTo>
                  <a:pt x="375884" y="2617946"/>
                  <a:pt x="396839" y="2598896"/>
                  <a:pt x="418747" y="2579846"/>
                </a:cubicBezTo>
                <a:cubicBezTo>
                  <a:pt x="425414" y="2574131"/>
                  <a:pt x="425414" y="2570321"/>
                  <a:pt x="419699" y="2563654"/>
                </a:cubicBezTo>
                <a:cubicBezTo>
                  <a:pt x="373027" y="2513171"/>
                  <a:pt x="327307" y="2462689"/>
                  <a:pt x="280634" y="2413159"/>
                </a:cubicBezTo>
                <a:cubicBezTo>
                  <a:pt x="272062" y="2403634"/>
                  <a:pt x="270157" y="2397919"/>
                  <a:pt x="280634" y="2388394"/>
                </a:cubicBezTo>
                <a:cubicBezTo>
                  <a:pt x="323497" y="2350294"/>
                  <a:pt x="366359" y="2311241"/>
                  <a:pt x="408269" y="2272189"/>
                </a:cubicBezTo>
                <a:cubicBezTo>
                  <a:pt x="416842" y="2263616"/>
                  <a:pt x="421604" y="2265521"/>
                  <a:pt x="429224" y="2273141"/>
                </a:cubicBezTo>
                <a:cubicBezTo>
                  <a:pt x="474944" y="2323624"/>
                  <a:pt x="521617" y="2374106"/>
                  <a:pt x="567337" y="2424589"/>
                </a:cubicBezTo>
                <a:cubicBezTo>
                  <a:pt x="574957" y="2433161"/>
                  <a:pt x="579719" y="2432209"/>
                  <a:pt x="587339" y="2425541"/>
                </a:cubicBezTo>
                <a:cubicBezTo>
                  <a:pt x="608294" y="2405539"/>
                  <a:pt x="629249" y="2386489"/>
                  <a:pt x="651157" y="2367439"/>
                </a:cubicBezTo>
                <a:cubicBezTo>
                  <a:pt x="657824" y="2361724"/>
                  <a:pt x="656872" y="2357914"/>
                  <a:pt x="651157" y="2351246"/>
                </a:cubicBezTo>
                <a:cubicBezTo>
                  <a:pt x="604484" y="2300764"/>
                  <a:pt x="558764" y="2250281"/>
                  <a:pt x="512092" y="2200751"/>
                </a:cubicBezTo>
                <a:cubicBezTo>
                  <a:pt x="502567" y="2191226"/>
                  <a:pt x="502567" y="2185511"/>
                  <a:pt x="513044" y="2176939"/>
                </a:cubicBezTo>
                <a:cubicBezTo>
                  <a:pt x="567337" y="2128361"/>
                  <a:pt x="620677" y="2078831"/>
                  <a:pt x="674017" y="2029301"/>
                </a:cubicBezTo>
                <a:cubicBezTo>
                  <a:pt x="683542" y="2019776"/>
                  <a:pt x="689257" y="2019776"/>
                  <a:pt x="698782" y="2030254"/>
                </a:cubicBezTo>
                <a:cubicBezTo>
                  <a:pt x="764504" y="2101691"/>
                  <a:pt x="830227" y="2173129"/>
                  <a:pt x="895949" y="2244566"/>
                </a:cubicBezTo>
                <a:cubicBezTo>
                  <a:pt x="905474" y="2255044"/>
                  <a:pt x="907379" y="2262664"/>
                  <a:pt x="899759" y="2275046"/>
                </a:cubicBezTo>
                <a:cubicBezTo>
                  <a:pt x="890234" y="2288381"/>
                  <a:pt x="883567" y="2303621"/>
                  <a:pt x="874994" y="2317909"/>
                </a:cubicBezTo>
                <a:cubicBezTo>
                  <a:pt x="870232" y="2326481"/>
                  <a:pt x="870232" y="2332196"/>
                  <a:pt x="876899" y="2339816"/>
                </a:cubicBezTo>
                <a:cubicBezTo>
                  <a:pt x="903569" y="2371249"/>
                  <a:pt x="903569" y="2371249"/>
                  <a:pt x="941669" y="2354104"/>
                </a:cubicBezTo>
                <a:cubicBezTo>
                  <a:pt x="980722" y="2336959"/>
                  <a:pt x="980722" y="2336959"/>
                  <a:pt x="1009297" y="2368391"/>
                </a:cubicBezTo>
                <a:cubicBezTo>
                  <a:pt x="1029299" y="2390299"/>
                  <a:pt x="1048349" y="2411254"/>
                  <a:pt x="1069304" y="2433161"/>
                </a:cubicBezTo>
                <a:cubicBezTo>
                  <a:pt x="1076924" y="2440781"/>
                  <a:pt x="1075972" y="2445544"/>
                  <a:pt x="1068352" y="2453164"/>
                </a:cubicBezTo>
                <a:cubicBezTo>
                  <a:pt x="1008344" y="2507456"/>
                  <a:pt x="948337" y="2562701"/>
                  <a:pt x="889282" y="2617946"/>
                </a:cubicBezTo>
                <a:cubicBezTo>
                  <a:pt x="884519" y="2621756"/>
                  <a:pt x="880709" y="2626519"/>
                  <a:pt x="875947" y="2630329"/>
                </a:cubicBezTo>
                <a:cubicBezTo>
                  <a:pt x="869279" y="2635091"/>
                  <a:pt x="870232" y="2639854"/>
                  <a:pt x="875947" y="2645569"/>
                </a:cubicBezTo>
                <a:cubicBezTo>
                  <a:pt x="889282" y="2659856"/>
                  <a:pt x="902617" y="2674144"/>
                  <a:pt x="915952" y="2688431"/>
                </a:cubicBezTo>
                <a:cubicBezTo>
                  <a:pt x="921667" y="2694146"/>
                  <a:pt x="925477" y="2696051"/>
                  <a:pt x="932144" y="2689384"/>
                </a:cubicBezTo>
                <a:cubicBezTo>
                  <a:pt x="1016917" y="2611279"/>
                  <a:pt x="1101689" y="2534126"/>
                  <a:pt x="1186462" y="2456974"/>
                </a:cubicBezTo>
                <a:cubicBezTo>
                  <a:pt x="1301714" y="2351246"/>
                  <a:pt x="1417919" y="2245519"/>
                  <a:pt x="1533172" y="2140744"/>
                </a:cubicBezTo>
                <a:cubicBezTo>
                  <a:pt x="1617944" y="2063591"/>
                  <a:pt x="1702717" y="1985486"/>
                  <a:pt x="1787489" y="1908334"/>
                </a:cubicBezTo>
                <a:cubicBezTo>
                  <a:pt x="1903694" y="1801654"/>
                  <a:pt x="2019899" y="1695926"/>
                  <a:pt x="2137057" y="1589246"/>
                </a:cubicBezTo>
                <a:cubicBezTo>
                  <a:pt x="2220877" y="1513046"/>
                  <a:pt x="2304697" y="1435894"/>
                  <a:pt x="2388517" y="1359694"/>
                </a:cubicBezTo>
                <a:cubicBezTo>
                  <a:pt x="2478052" y="1277779"/>
                  <a:pt x="2567587" y="1194911"/>
                  <a:pt x="2658074" y="1113949"/>
                </a:cubicBezTo>
                <a:cubicBezTo>
                  <a:pt x="2667599" y="1105376"/>
                  <a:pt x="2667599" y="1100614"/>
                  <a:pt x="2659979" y="1091089"/>
                </a:cubicBezTo>
                <a:cubicBezTo>
                  <a:pt x="2626642" y="1049179"/>
                  <a:pt x="2630452" y="992029"/>
                  <a:pt x="2667599" y="954881"/>
                </a:cubicBezTo>
                <a:cubicBezTo>
                  <a:pt x="2703794" y="918686"/>
                  <a:pt x="2760944" y="915829"/>
                  <a:pt x="2802854" y="948214"/>
                </a:cubicBezTo>
                <a:cubicBezTo>
                  <a:pt x="2805712" y="951071"/>
                  <a:pt x="2808569" y="955834"/>
                  <a:pt x="2813332" y="953929"/>
                </a:cubicBezTo>
                <a:cubicBezTo>
                  <a:pt x="2819047" y="952024"/>
                  <a:pt x="2817142" y="946309"/>
                  <a:pt x="2818094" y="941546"/>
                </a:cubicBezTo>
                <a:cubicBezTo>
                  <a:pt x="2821904" y="914876"/>
                  <a:pt x="2825714" y="889159"/>
                  <a:pt x="2828572" y="862489"/>
                </a:cubicBezTo>
                <a:cubicBezTo>
                  <a:pt x="2829524" y="849154"/>
                  <a:pt x="2835239" y="843439"/>
                  <a:pt x="2848574" y="839629"/>
                </a:cubicBezTo>
                <a:cubicBezTo>
                  <a:pt x="2889532" y="829151"/>
                  <a:pt x="2930489" y="819626"/>
                  <a:pt x="2970494" y="806291"/>
                </a:cubicBezTo>
                <a:cubicBezTo>
                  <a:pt x="2975257" y="804386"/>
                  <a:pt x="2980019" y="802481"/>
                  <a:pt x="2986687" y="800576"/>
                </a:cubicBezTo>
                <a:cubicBezTo>
                  <a:pt x="2962874" y="796766"/>
                  <a:pt x="2940967" y="793909"/>
                  <a:pt x="2919059" y="790099"/>
                </a:cubicBezTo>
                <a:cubicBezTo>
                  <a:pt x="2756182" y="750094"/>
                  <a:pt x="2633309" y="616744"/>
                  <a:pt x="2610449" y="453866"/>
                </a:cubicBezTo>
                <a:cubicBezTo>
                  <a:pt x="2580922" y="245269"/>
                  <a:pt x="2723797" y="48101"/>
                  <a:pt x="2931442" y="11906"/>
                </a:cubicBezTo>
                <a:cubicBezTo>
                  <a:pt x="2938109" y="10954"/>
                  <a:pt x="2945729" y="9049"/>
                  <a:pt x="2952397" y="7144"/>
                </a:cubicBezTo>
                <a:cubicBezTo>
                  <a:pt x="2983829" y="7144"/>
                  <a:pt x="3016214" y="7144"/>
                  <a:pt x="3047647" y="7144"/>
                </a:cubicBezTo>
                <a:cubicBezTo>
                  <a:pt x="3050504" y="8096"/>
                  <a:pt x="3053362" y="9049"/>
                  <a:pt x="3056219" y="9049"/>
                </a:cubicBezTo>
                <a:cubicBezTo>
                  <a:pt x="3164804" y="27146"/>
                  <a:pt x="3253387" y="79534"/>
                  <a:pt x="3319109" y="168116"/>
                </a:cubicBezTo>
                <a:cubicBezTo>
                  <a:pt x="3330539" y="183356"/>
                  <a:pt x="3330539" y="183356"/>
                  <a:pt x="3341017" y="168116"/>
                </a:cubicBezTo>
                <a:cubicBezTo>
                  <a:pt x="3490559" y="-33814"/>
                  <a:pt x="3804884" y="-6191"/>
                  <a:pt x="3918232" y="218599"/>
                </a:cubicBezTo>
                <a:cubicBezTo>
                  <a:pt x="3935377" y="252889"/>
                  <a:pt x="3943949" y="289084"/>
                  <a:pt x="3952522" y="325279"/>
                </a:cubicBezTo>
                <a:cubicBezTo>
                  <a:pt x="3953474" y="356711"/>
                  <a:pt x="3953474" y="388144"/>
                  <a:pt x="3953474" y="419576"/>
                </a:cubicBezTo>
                <a:close/>
                <a:moveTo>
                  <a:pt x="3534374" y="1227296"/>
                </a:moveTo>
                <a:cubicBezTo>
                  <a:pt x="3546757" y="1226344"/>
                  <a:pt x="3560092" y="1227296"/>
                  <a:pt x="3572474" y="1224439"/>
                </a:cubicBezTo>
                <a:cubicBezTo>
                  <a:pt x="3670582" y="1206341"/>
                  <a:pt x="3740114" y="1150144"/>
                  <a:pt x="3769642" y="1054894"/>
                </a:cubicBezTo>
                <a:cubicBezTo>
                  <a:pt x="3800122" y="958691"/>
                  <a:pt x="3777262" y="872014"/>
                  <a:pt x="3705824" y="800576"/>
                </a:cubicBezTo>
                <a:cubicBezTo>
                  <a:pt x="3664867" y="759619"/>
                  <a:pt x="3612479" y="737711"/>
                  <a:pt x="3554377" y="732949"/>
                </a:cubicBezTo>
                <a:cubicBezTo>
                  <a:pt x="3538184" y="731996"/>
                  <a:pt x="3535327" y="724376"/>
                  <a:pt x="3537232" y="710089"/>
                </a:cubicBezTo>
                <a:cubicBezTo>
                  <a:pt x="3542947" y="665321"/>
                  <a:pt x="3547709" y="620554"/>
                  <a:pt x="3552472" y="575786"/>
                </a:cubicBezTo>
                <a:cubicBezTo>
                  <a:pt x="3555329" y="551974"/>
                  <a:pt x="3556282" y="551021"/>
                  <a:pt x="3580094" y="554831"/>
                </a:cubicBezTo>
                <a:cubicBezTo>
                  <a:pt x="3615337" y="560546"/>
                  <a:pt x="3649627" y="558641"/>
                  <a:pt x="3682964" y="545306"/>
                </a:cubicBezTo>
                <a:cubicBezTo>
                  <a:pt x="3778214" y="508159"/>
                  <a:pt x="3825839" y="401479"/>
                  <a:pt x="3791549" y="306229"/>
                </a:cubicBezTo>
                <a:cubicBezTo>
                  <a:pt x="3756307" y="210979"/>
                  <a:pt x="3651532" y="160496"/>
                  <a:pt x="3554377" y="192881"/>
                </a:cubicBezTo>
                <a:cubicBezTo>
                  <a:pt x="3481034" y="217646"/>
                  <a:pt x="3418169" y="290989"/>
                  <a:pt x="3428647" y="395764"/>
                </a:cubicBezTo>
                <a:cubicBezTo>
                  <a:pt x="3429599" y="409099"/>
                  <a:pt x="3426742" y="412909"/>
                  <a:pt x="3413407" y="413861"/>
                </a:cubicBezTo>
                <a:cubicBezTo>
                  <a:pt x="3369592" y="415766"/>
                  <a:pt x="3324824" y="415766"/>
                  <a:pt x="3281009" y="416719"/>
                </a:cubicBezTo>
                <a:cubicBezTo>
                  <a:pt x="3248624" y="417671"/>
                  <a:pt x="3249577" y="417671"/>
                  <a:pt x="3248624" y="385286"/>
                </a:cubicBezTo>
                <a:cubicBezTo>
                  <a:pt x="3244814" y="250984"/>
                  <a:pt x="3123847" y="130016"/>
                  <a:pt x="2966684" y="152876"/>
                </a:cubicBezTo>
                <a:cubicBezTo>
                  <a:pt x="2825714" y="172879"/>
                  <a:pt x="2737132" y="297656"/>
                  <a:pt x="2757134" y="437674"/>
                </a:cubicBezTo>
                <a:cubicBezTo>
                  <a:pt x="2774279" y="553879"/>
                  <a:pt x="2878102" y="644366"/>
                  <a:pt x="2995259" y="645319"/>
                </a:cubicBezTo>
                <a:cubicBezTo>
                  <a:pt x="3045742" y="646271"/>
                  <a:pt x="3092414" y="633889"/>
                  <a:pt x="3135277" y="606266"/>
                </a:cubicBezTo>
                <a:cubicBezTo>
                  <a:pt x="3147659" y="598646"/>
                  <a:pt x="3155279" y="599599"/>
                  <a:pt x="3163852" y="611029"/>
                </a:cubicBezTo>
                <a:cubicBezTo>
                  <a:pt x="3170519" y="619601"/>
                  <a:pt x="3178139" y="627221"/>
                  <a:pt x="3185759" y="634841"/>
                </a:cubicBezTo>
                <a:cubicBezTo>
                  <a:pt x="3188617" y="637699"/>
                  <a:pt x="3191474" y="642461"/>
                  <a:pt x="3197189" y="639604"/>
                </a:cubicBezTo>
                <a:cubicBezTo>
                  <a:pt x="3201952" y="636746"/>
                  <a:pt x="3205762" y="632936"/>
                  <a:pt x="3204809" y="627221"/>
                </a:cubicBezTo>
                <a:cubicBezTo>
                  <a:pt x="3204809" y="623411"/>
                  <a:pt x="3203857" y="618649"/>
                  <a:pt x="3202904" y="614839"/>
                </a:cubicBezTo>
                <a:cubicBezTo>
                  <a:pt x="3193379" y="551974"/>
                  <a:pt x="3244814" y="502444"/>
                  <a:pt x="3307679" y="513874"/>
                </a:cubicBezTo>
                <a:cubicBezTo>
                  <a:pt x="3383879" y="527209"/>
                  <a:pt x="3441982" y="592931"/>
                  <a:pt x="3445792" y="670084"/>
                </a:cubicBezTo>
                <a:cubicBezTo>
                  <a:pt x="3447697" y="710089"/>
                  <a:pt x="3422932" y="746284"/>
                  <a:pt x="3383879" y="757714"/>
                </a:cubicBezTo>
                <a:cubicBezTo>
                  <a:pt x="3366734" y="762476"/>
                  <a:pt x="3349589" y="763429"/>
                  <a:pt x="3332444" y="758666"/>
                </a:cubicBezTo>
                <a:cubicBezTo>
                  <a:pt x="3323872" y="756761"/>
                  <a:pt x="3314347" y="754856"/>
                  <a:pt x="3309584" y="764381"/>
                </a:cubicBezTo>
                <a:cubicBezTo>
                  <a:pt x="3304822" y="773906"/>
                  <a:pt x="3315299" y="775811"/>
                  <a:pt x="3319109" y="781526"/>
                </a:cubicBezTo>
                <a:cubicBezTo>
                  <a:pt x="3323872" y="787241"/>
                  <a:pt x="3328634" y="792956"/>
                  <a:pt x="3335302" y="798671"/>
                </a:cubicBezTo>
                <a:cubicBezTo>
                  <a:pt x="3347684" y="809149"/>
                  <a:pt x="3347684" y="817721"/>
                  <a:pt x="3337207" y="831056"/>
                </a:cubicBezTo>
                <a:cubicBezTo>
                  <a:pt x="3306727" y="869156"/>
                  <a:pt x="3290534" y="914876"/>
                  <a:pt x="3287677" y="963454"/>
                </a:cubicBezTo>
                <a:cubicBezTo>
                  <a:pt x="3277199" y="1108234"/>
                  <a:pt x="3389594" y="1227296"/>
                  <a:pt x="3534374" y="1227296"/>
                </a:cubicBezTo>
                <a:close/>
              </a:path>
            </a:pathLst>
          </a:custGeom>
          <a:noFill/>
          <a:ln cap="flat" cmpd="sng" w="34925">
            <a:solidFill>
              <a:schemeClr val="accent1"/>
            </a:solidFill>
            <a:prstDash val="solid"/>
            <a:miter lim="8000"/>
            <a:headEnd len="sm" w="sm" type="none"/>
            <a:tailEnd len="sm" w="sm" type="none"/>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chemeClr val="dk1"/>
              </a:solidFill>
              <a:latin typeface="Arial"/>
              <a:ea typeface="Arial"/>
              <a:cs typeface="Arial"/>
              <a:sym typeface="Arial"/>
            </a:endParaRPr>
          </a:p>
        </p:txBody>
      </p:sp>
      <p:cxnSp>
        <p:nvCxnSpPr>
          <p:cNvPr id="497" name="Google Shape;497;p17"/>
          <p:cNvCxnSpPr/>
          <p:nvPr/>
        </p:nvCxnSpPr>
        <p:spPr>
          <a:xfrm rot="10800000">
            <a:off x="1281007" y="477136"/>
            <a:ext cx="10262100" cy="0"/>
          </a:xfrm>
          <a:prstGeom prst="straightConnector1">
            <a:avLst/>
          </a:prstGeom>
          <a:noFill/>
          <a:ln cap="flat" cmpd="sng" w="44450">
            <a:solidFill>
              <a:schemeClr val="accent1"/>
            </a:solidFill>
            <a:prstDash val="solid"/>
            <a:miter lim="800000"/>
            <a:headEnd len="sm" w="sm" type="none"/>
            <a:tailEnd len="sm" w="sm" type="none"/>
          </a:ln>
        </p:spPr>
      </p:cxnSp>
      <p:cxnSp>
        <p:nvCxnSpPr>
          <p:cNvPr id="498" name="Google Shape;498;p17"/>
          <p:cNvCxnSpPr/>
          <p:nvPr/>
        </p:nvCxnSpPr>
        <p:spPr>
          <a:xfrm>
            <a:off x="11543107" y="477066"/>
            <a:ext cx="0" cy="5935200"/>
          </a:xfrm>
          <a:prstGeom prst="straightConnector1">
            <a:avLst/>
          </a:prstGeom>
          <a:noFill/>
          <a:ln cap="flat" cmpd="sng" w="44450">
            <a:solidFill>
              <a:schemeClr val="accent1"/>
            </a:solidFill>
            <a:prstDash val="solid"/>
            <a:miter lim="800000"/>
            <a:headEnd len="sm" w="sm" type="none"/>
            <a:tailEnd len="sm" w="sm" type="none"/>
          </a:ln>
        </p:spPr>
      </p:cxnSp>
      <p:cxnSp>
        <p:nvCxnSpPr>
          <p:cNvPr id="499" name="Google Shape;499;p17"/>
          <p:cNvCxnSpPr/>
          <p:nvPr/>
        </p:nvCxnSpPr>
        <p:spPr>
          <a:xfrm flipH="1">
            <a:off x="1281009" y="6392850"/>
            <a:ext cx="10262100" cy="17400"/>
          </a:xfrm>
          <a:prstGeom prst="straightConnector1">
            <a:avLst/>
          </a:prstGeom>
          <a:noFill/>
          <a:ln cap="flat" cmpd="sng" w="44450">
            <a:solidFill>
              <a:schemeClr val="accent1"/>
            </a:solidFill>
            <a:prstDash val="solid"/>
            <a:miter lim="800000"/>
            <a:headEnd len="sm" w="sm" type="none"/>
            <a:tailEnd len="sm" w="sm" type="none"/>
          </a:ln>
        </p:spPr>
      </p:cxnSp>
      <p:cxnSp>
        <p:nvCxnSpPr>
          <p:cNvPr id="500" name="Google Shape;500;p17"/>
          <p:cNvCxnSpPr/>
          <p:nvPr/>
        </p:nvCxnSpPr>
        <p:spPr>
          <a:xfrm>
            <a:off x="1281085" y="477165"/>
            <a:ext cx="0" cy="1173000"/>
          </a:xfrm>
          <a:prstGeom prst="straightConnector1">
            <a:avLst/>
          </a:prstGeom>
          <a:noFill/>
          <a:ln cap="flat" cmpd="sng" w="44450">
            <a:solidFill>
              <a:schemeClr val="accent1"/>
            </a:solidFill>
            <a:prstDash val="solid"/>
            <a:miter lim="800000"/>
            <a:headEnd len="lg" w="lg" type="oval"/>
            <a:tailEnd len="sm" w="sm" type="none"/>
          </a:ln>
        </p:spPr>
      </p:cxnSp>
    </p:spTree>
  </p:cSld>
  <p:clrMapOvr>
    <a:masterClrMapping/>
  </p:clrMapOvr>
</p:sldLayout>
</file>

<file path=ppt/slideLayouts/slideLayout1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9_Contents slide layout">
  <p:cSld name="9_Contents slide layout">
    <p:spTree>
      <p:nvGrpSpPr>
        <p:cNvPr id="501" name="Shape 501"/>
        <p:cNvGrpSpPr/>
        <p:nvPr/>
      </p:nvGrpSpPr>
      <p:grpSpPr>
        <a:xfrm>
          <a:off x="0" y="0"/>
          <a:ext cx="0" cy="0"/>
          <a:chOff x="0" y="0"/>
          <a:chExt cx="0" cy="0"/>
        </a:xfrm>
      </p:grpSpPr>
      <p:sp>
        <p:nvSpPr>
          <p:cNvPr id="502" name="Google Shape;502;p18"/>
          <p:cNvSpPr/>
          <p:nvPr>
            <p:ph idx="2" type="pic"/>
          </p:nvPr>
        </p:nvSpPr>
        <p:spPr>
          <a:xfrm>
            <a:off x="7628714" y="496198"/>
            <a:ext cx="3930300" cy="2834700"/>
          </a:xfrm>
          <a:prstGeom prst="rect">
            <a:avLst/>
          </a:prstGeom>
          <a:solidFill>
            <a:srgbClr val="F2F2F2"/>
          </a:solidFill>
          <a:ln>
            <a:noFill/>
          </a:ln>
        </p:spPr>
        <p:txBody>
          <a:bodyPr anchorCtr="0" anchor="ctr" bIns="45700" lIns="91425" spcFirstLastPara="1" rIns="91425" wrap="square" tIns="45700"/>
          <a:lstStyle>
            <a:lvl1pPr lvl="0" marR="0" rtl="0" algn="ctr">
              <a:lnSpc>
                <a:spcPct val="90000"/>
              </a:lnSpc>
              <a:spcBef>
                <a:spcPts val="1000"/>
              </a:spcBef>
              <a:spcAft>
                <a:spcPts val="0"/>
              </a:spcAft>
              <a:buClr>
                <a:schemeClr val="dk1"/>
              </a:buClr>
              <a:buSzPts val="1200"/>
              <a:buFont typeface="Arial"/>
              <a:buNone/>
              <a:defRPr b="0" i="0" sz="1200" u="none" cap="none" strike="noStrike">
                <a:solidFill>
                  <a:schemeClr val="dk1"/>
                </a:solidFill>
                <a:latin typeface="Arial"/>
                <a:ea typeface="Arial"/>
                <a:cs typeface="Arial"/>
                <a:sym typeface="Arial"/>
              </a:defRPr>
            </a:lvl1pPr>
            <a:lvl2pPr lvl="1" marR="0" rtl="0" algn="l">
              <a:lnSpc>
                <a:spcPct val="90000"/>
              </a:lnSpc>
              <a:spcBef>
                <a:spcPts val="500"/>
              </a:spcBef>
              <a:spcAft>
                <a:spcPts val="0"/>
              </a:spcAft>
              <a:buClr>
                <a:schemeClr val="dk1"/>
              </a:buClr>
              <a:buSzPts val="2400"/>
              <a:buFont typeface="Arial"/>
              <a:buChar char="•"/>
              <a:defRPr b="0" i="0" sz="2400" u="none" cap="none" strike="noStrike">
                <a:solidFill>
                  <a:schemeClr val="dk1"/>
                </a:solidFill>
                <a:latin typeface="Arial"/>
                <a:ea typeface="Arial"/>
                <a:cs typeface="Arial"/>
                <a:sym typeface="Arial"/>
              </a:defRPr>
            </a:lvl2pPr>
            <a:lvl3pPr lvl="2" marR="0" rtl="0" algn="l">
              <a:lnSpc>
                <a:spcPct val="90000"/>
              </a:lnSpc>
              <a:spcBef>
                <a:spcPts val="500"/>
              </a:spcBef>
              <a:spcAft>
                <a:spcPts val="0"/>
              </a:spcAft>
              <a:buClr>
                <a:schemeClr val="dk1"/>
              </a:buClr>
              <a:buSzPts val="2000"/>
              <a:buFont typeface="Arial"/>
              <a:buChar char="•"/>
              <a:defRPr b="0" i="0" sz="2000" u="none" cap="none" strike="noStrike">
                <a:solidFill>
                  <a:schemeClr val="dk1"/>
                </a:solidFill>
                <a:latin typeface="Arial"/>
                <a:ea typeface="Arial"/>
                <a:cs typeface="Arial"/>
                <a:sym typeface="Arial"/>
              </a:defRPr>
            </a:lvl3pPr>
            <a:lvl4pPr lvl="3"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4pPr>
            <a:lvl5pPr lvl="4"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5pPr>
            <a:lvl6pPr lvl="5"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6pPr>
            <a:lvl7pPr lvl="6"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7pPr>
            <a:lvl8pPr lvl="7"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8pPr>
            <a:lvl9pPr lvl="8"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9pPr>
          </a:lstStyle>
          <a:p/>
        </p:txBody>
      </p:sp>
      <p:sp>
        <p:nvSpPr>
          <p:cNvPr id="503" name="Google Shape;503;p18"/>
          <p:cNvSpPr/>
          <p:nvPr>
            <p:ph idx="3" type="pic"/>
          </p:nvPr>
        </p:nvSpPr>
        <p:spPr>
          <a:xfrm>
            <a:off x="4846324" y="3513718"/>
            <a:ext cx="2608200" cy="2834700"/>
          </a:xfrm>
          <a:prstGeom prst="rect">
            <a:avLst/>
          </a:prstGeom>
          <a:solidFill>
            <a:srgbClr val="F2F2F2"/>
          </a:solidFill>
          <a:ln>
            <a:noFill/>
          </a:ln>
        </p:spPr>
        <p:txBody>
          <a:bodyPr anchorCtr="0" anchor="ctr" bIns="45700" lIns="91425" spcFirstLastPara="1" rIns="91425" wrap="square" tIns="45700"/>
          <a:lstStyle>
            <a:lvl1pPr lvl="0" marR="0" rtl="0" algn="ctr">
              <a:lnSpc>
                <a:spcPct val="90000"/>
              </a:lnSpc>
              <a:spcBef>
                <a:spcPts val="1000"/>
              </a:spcBef>
              <a:spcAft>
                <a:spcPts val="0"/>
              </a:spcAft>
              <a:buClr>
                <a:schemeClr val="dk1"/>
              </a:buClr>
              <a:buSzPts val="1200"/>
              <a:buFont typeface="Arial"/>
              <a:buNone/>
              <a:defRPr b="0" i="0" sz="1200" u="none" cap="none" strike="noStrike">
                <a:solidFill>
                  <a:schemeClr val="dk1"/>
                </a:solidFill>
                <a:latin typeface="Arial"/>
                <a:ea typeface="Arial"/>
                <a:cs typeface="Arial"/>
                <a:sym typeface="Arial"/>
              </a:defRPr>
            </a:lvl1pPr>
            <a:lvl2pPr lvl="1" marR="0" rtl="0" algn="l">
              <a:lnSpc>
                <a:spcPct val="90000"/>
              </a:lnSpc>
              <a:spcBef>
                <a:spcPts val="500"/>
              </a:spcBef>
              <a:spcAft>
                <a:spcPts val="0"/>
              </a:spcAft>
              <a:buClr>
                <a:schemeClr val="dk1"/>
              </a:buClr>
              <a:buSzPts val="2400"/>
              <a:buFont typeface="Arial"/>
              <a:buChar char="•"/>
              <a:defRPr b="0" i="0" sz="2400" u="none" cap="none" strike="noStrike">
                <a:solidFill>
                  <a:schemeClr val="dk1"/>
                </a:solidFill>
                <a:latin typeface="Arial"/>
                <a:ea typeface="Arial"/>
                <a:cs typeface="Arial"/>
                <a:sym typeface="Arial"/>
              </a:defRPr>
            </a:lvl2pPr>
            <a:lvl3pPr lvl="2" marR="0" rtl="0" algn="l">
              <a:lnSpc>
                <a:spcPct val="90000"/>
              </a:lnSpc>
              <a:spcBef>
                <a:spcPts val="500"/>
              </a:spcBef>
              <a:spcAft>
                <a:spcPts val="0"/>
              </a:spcAft>
              <a:buClr>
                <a:schemeClr val="dk1"/>
              </a:buClr>
              <a:buSzPts val="2000"/>
              <a:buFont typeface="Arial"/>
              <a:buChar char="•"/>
              <a:defRPr b="0" i="0" sz="2000" u="none" cap="none" strike="noStrike">
                <a:solidFill>
                  <a:schemeClr val="dk1"/>
                </a:solidFill>
                <a:latin typeface="Arial"/>
                <a:ea typeface="Arial"/>
                <a:cs typeface="Arial"/>
                <a:sym typeface="Arial"/>
              </a:defRPr>
            </a:lvl3pPr>
            <a:lvl4pPr lvl="3"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4pPr>
            <a:lvl5pPr lvl="4"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5pPr>
            <a:lvl6pPr lvl="5"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6pPr>
            <a:lvl7pPr lvl="6"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7pPr>
            <a:lvl8pPr lvl="7"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8pPr>
            <a:lvl9pPr lvl="8"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9pPr>
          </a:lstStyle>
          <a:p/>
        </p:txBody>
      </p:sp>
    </p:spTree>
  </p:cSld>
  <p:clrMapOvr>
    <a:masterClrMapping/>
  </p:clrMapOvr>
  <p:extLst>
    <p:ext uri="{DCECCB84-F9BA-43D5-87BE-67443E8EF086}">
      <p15:sldGuideLst>
        <p15:guide id="1" orient="horz" pos="2160">
          <p15:clr>
            <a:srgbClr val="FBAE40"/>
          </p15:clr>
        </p15:guide>
        <p15:guide id="2" pos="3840">
          <p15:clr>
            <a:srgbClr val="FBAE40"/>
          </p15:clr>
        </p15:guide>
      </p15:sldGuideLst>
    </p:ext>
  </p:extLst>
</p:sldLayout>
</file>

<file path=ppt/slideLayouts/slideLayout1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10_Contents slide layout">
  <p:cSld name="10_Contents slide layout">
    <p:spTree>
      <p:nvGrpSpPr>
        <p:cNvPr id="504" name="Shape 504"/>
        <p:cNvGrpSpPr/>
        <p:nvPr/>
      </p:nvGrpSpPr>
      <p:grpSpPr>
        <a:xfrm>
          <a:off x="0" y="0"/>
          <a:ext cx="0" cy="0"/>
          <a:chOff x="0" y="0"/>
          <a:chExt cx="0" cy="0"/>
        </a:xfrm>
      </p:grpSpPr>
      <p:sp>
        <p:nvSpPr>
          <p:cNvPr id="505" name="Google Shape;505;p19"/>
          <p:cNvSpPr/>
          <p:nvPr>
            <p:ph idx="2" type="pic"/>
          </p:nvPr>
        </p:nvSpPr>
        <p:spPr>
          <a:xfrm>
            <a:off x="5334000" y="0"/>
            <a:ext cx="6858000" cy="6858000"/>
          </a:xfrm>
          <a:prstGeom prst="rect">
            <a:avLst/>
          </a:prstGeom>
          <a:solidFill>
            <a:srgbClr val="F2F2F2"/>
          </a:solidFill>
          <a:ln>
            <a:noFill/>
          </a:ln>
        </p:spPr>
        <p:txBody>
          <a:bodyPr anchorCtr="0" anchor="ctr" bIns="45700" lIns="91425" spcFirstLastPara="1" rIns="91425" wrap="square" tIns="45700"/>
          <a:lstStyle>
            <a:lvl1pPr lvl="0" marR="0" rtl="0" algn="ctr">
              <a:lnSpc>
                <a:spcPct val="90000"/>
              </a:lnSpc>
              <a:spcBef>
                <a:spcPts val="1000"/>
              </a:spcBef>
              <a:spcAft>
                <a:spcPts val="0"/>
              </a:spcAft>
              <a:buClr>
                <a:schemeClr val="dk1"/>
              </a:buClr>
              <a:buSzPts val="1200"/>
              <a:buFont typeface="Arial"/>
              <a:buNone/>
              <a:defRPr b="0" i="0" sz="1200" u="none" cap="none" strike="noStrike">
                <a:solidFill>
                  <a:schemeClr val="dk1"/>
                </a:solidFill>
                <a:latin typeface="Arial"/>
                <a:ea typeface="Arial"/>
                <a:cs typeface="Arial"/>
                <a:sym typeface="Arial"/>
              </a:defRPr>
            </a:lvl1pPr>
            <a:lvl2pPr lvl="1" marR="0" rtl="0" algn="l">
              <a:lnSpc>
                <a:spcPct val="90000"/>
              </a:lnSpc>
              <a:spcBef>
                <a:spcPts val="500"/>
              </a:spcBef>
              <a:spcAft>
                <a:spcPts val="0"/>
              </a:spcAft>
              <a:buClr>
                <a:schemeClr val="dk1"/>
              </a:buClr>
              <a:buSzPts val="2400"/>
              <a:buFont typeface="Arial"/>
              <a:buChar char="•"/>
              <a:defRPr b="0" i="0" sz="2400" u="none" cap="none" strike="noStrike">
                <a:solidFill>
                  <a:schemeClr val="dk1"/>
                </a:solidFill>
                <a:latin typeface="Arial"/>
                <a:ea typeface="Arial"/>
                <a:cs typeface="Arial"/>
                <a:sym typeface="Arial"/>
              </a:defRPr>
            </a:lvl2pPr>
            <a:lvl3pPr lvl="2" marR="0" rtl="0" algn="l">
              <a:lnSpc>
                <a:spcPct val="90000"/>
              </a:lnSpc>
              <a:spcBef>
                <a:spcPts val="500"/>
              </a:spcBef>
              <a:spcAft>
                <a:spcPts val="0"/>
              </a:spcAft>
              <a:buClr>
                <a:schemeClr val="dk1"/>
              </a:buClr>
              <a:buSzPts val="2000"/>
              <a:buFont typeface="Arial"/>
              <a:buChar char="•"/>
              <a:defRPr b="0" i="0" sz="2000" u="none" cap="none" strike="noStrike">
                <a:solidFill>
                  <a:schemeClr val="dk1"/>
                </a:solidFill>
                <a:latin typeface="Arial"/>
                <a:ea typeface="Arial"/>
                <a:cs typeface="Arial"/>
                <a:sym typeface="Arial"/>
              </a:defRPr>
            </a:lvl3pPr>
            <a:lvl4pPr lvl="3"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4pPr>
            <a:lvl5pPr lvl="4"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5pPr>
            <a:lvl6pPr lvl="5"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6pPr>
            <a:lvl7pPr lvl="6"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7pPr>
            <a:lvl8pPr lvl="7"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8pPr>
            <a:lvl9pPr lvl="8"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9pPr>
          </a:lstStyle>
          <a:p/>
        </p:txBody>
      </p:sp>
    </p:spTree>
  </p:cSld>
  <p:clrMapOvr>
    <a:masterClrMapping/>
  </p:clrMapOvr>
  <p:extLst>
    <p:ext uri="{DCECCB84-F9BA-43D5-87BE-67443E8EF086}">
      <p15:sldGuideLst>
        <p15:guide id="1" orient="horz" pos="2160">
          <p15:clr>
            <a:srgbClr val="FBAE40"/>
          </p15:clr>
        </p15:guide>
        <p15:guide id="2" pos="3840">
          <p15:clr>
            <a:srgbClr val="FBAE40"/>
          </p15:clr>
        </p15:guide>
      </p15:sldGuideLst>
    </p:ext>
  </p:extLst>
</p:sldLayout>
</file>

<file path=ppt/slideLayouts/slideLayout1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11_Contents slide layout">
  <p:cSld name="11_Contents slide layout">
    <p:spTree>
      <p:nvGrpSpPr>
        <p:cNvPr id="506" name="Shape 506"/>
        <p:cNvGrpSpPr/>
        <p:nvPr/>
      </p:nvGrpSpPr>
      <p:grpSpPr>
        <a:xfrm>
          <a:off x="0" y="0"/>
          <a:ext cx="0" cy="0"/>
          <a:chOff x="0" y="0"/>
          <a:chExt cx="0" cy="0"/>
        </a:xfrm>
      </p:grpSpPr>
      <p:sp>
        <p:nvSpPr>
          <p:cNvPr id="507" name="Google Shape;507;p20"/>
          <p:cNvSpPr/>
          <p:nvPr>
            <p:ph idx="2" type="pic"/>
          </p:nvPr>
        </p:nvSpPr>
        <p:spPr>
          <a:xfrm>
            <a:off x="0" y="0"/>
            <a:ext cx="6096000" cy="6858000"/>
          </a:xfrm>
          <a:prstGeom prst="rect">
            <a:avLst/>
          </a:prstGeom>
          <a:solidFill>
            <a:srgbClr val="F2F2F2"/>
          </a:solidFill>
          <a:ln>
            <a:noFill/>
          </a:ln>
        </p:spPr>
        <p:txBody>
          <a:bodyPr anchorCtr="0" anchor="ctr" bIns="45700" lIns="91425" spcFirstLastPara="1" rIns="91425" wrap="square" tIns="45700"/>
          <a:lstStyle>
            <a:lvl1pPr lvl="0" marR="0" rtl="0" algn="ctr">
              <a:lnSpc>
                <a:spcPct val="90000"/>
              </a:lnSpc>
              <a:spcBef>
                <a:spcPts val="1000"/>
              </a:spcBef>
              <a:spcAft>
                <a:spcPts val="0"/>
              </a:spcAft>
              <a:buClr>
                <a:schemeClr val="dk1"/>
              </a:buClr>
              <a:buSzPts val="1200"/>
              <a:buFont typeface="Arial"/>
              <a:buNone/>
              <a:defRPr b="0" i="0" sz="1200" u="none" cap="none" strike="noStrike">
                <a:solidFill>
                  <a:schemeClr val="dk1"/>
                </a:solidFill>
                <a:latin typeface="Arial"/>
                <a:ea typeface="Arial"/>
                <a:cs typeface="Arial"/>
                <a:sym typeface="Arial"/>
              </a:defRPr>
            </a:lvl1pPr>
            <a:lvl2pPr lvl="1" marR="0" rtl="0" algn="l">
              <a:lnSpc>
                <a:spcPct val="90000"/>
              </a:lnSpc>
              <a:spcBef>
                <a:spcPts val="500"/>
              </a:spcBef>
              <a:spcAft>
                <a:spcPts val="0"/>
              </a:spcAft>
              <a:buClr>
                <a:schemeClr val="dk1"/>
              </a:buClr>
              <a:buSzPts val="2400"/>
              <a:buFont typeface="Arial"/>
              <a:buChar char="•"/>
              <a:defRPr b="0" i="0" sz="2400" u="none" cap="none" strike="noStrike">
                <a:solidFill>
                  <a:schemeClr val="dk1"/>
                </a:solidFill>
                <a:latin typeface="Arial"/>
                <a:ea typeface="Arial"/>
                <a:cs typeface="Arial"/>
                <a:sym typeface="Arial"/>
              </a:defRPr>
            </a:lvl2pPr>
            <a:lvl3pPr lvl="2" marR="0" rtl="0" algn="l">
              <a:lnSpc>
                <a:spcPct val="90000"/>
              </a:lnSpc>
              <a:spcBef>
                <a:spcPts val="500"/>
              </a:spcBef>
              <a:spcAft>
                <a:spcPts val="0"/>
              </a:spcAft>
              <a:buClr>
                <a:schemeClr val="dk1"/>
              </a:buClr>
              <a:buSzPts val="2000"/>
              <a:buFont typeface="Arial"/>
              <a:buChar char="•"/>
              <a:defRPr b="0" i="0" sz="2000" u="none" cap="none" strike="noStrike">
                <a:solidFill>
                  <a:schemeClr val="dk1"/>
                </a:solidFill>
                <a:latin typeface="Arial"/>
                <a:ea typeface="Arial"/>
                <a:cs typeface="Arial"/>
                <a:sym typeface="Arial"/>
              </a:defRPr>
            </a:lvl3pPr>
            <a:lvl4pPr lvl="3"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4pPr>
            <a:lvl5pPr lvl="4"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5pPr>
            <a:lvl6pPr lvl="5"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6pPr>
            <a:lvl7pPr lvl="6"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7pPr>
            <a:lvl8pPr lvl="7"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8pPr>
            <a:lvl9pPr lvl="8"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9pPr>
          </a:lstStyle>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14_Contents slide layout">
  <p:cSld name="14_Contents slide layout">
    <p:spTree>
      <p:nvGrpSpPr>
        <p:cNvPr id="508" name="Shape 508"/>
        <p:cNvGrpSpPr/>
        <p:nvPr/>
      </p:nvGrpSpPr>
      <p:grpSpPr>
        <a:xfrm>
          <a:off x="0" y="0"/>
          <a:ext cx="0" cy="0"/>
          <a:chOff x="0" y="0"/>
          <a:chExt cx="0" cy="0"/>
        </a:xfrm>
      </p:grpSpPr>
      <p:sp>
        <p:nvSpPr>
          <p:cNvPr id="509" name="Google Shape;509;p21"/>
          <p:cNvSpPr/>
          <p:nvPr/>
        </p:nvSpPr>
        <p:spPr>
          <a:xfrm>
            <a:off x="4028659" y="0"/>
            <a:ext cx="8163341" cy="6858000"/>
          </a:xfrm>
          <a:custGeom>
            <a:rect b="b" l="l" r="r" t="t"/>
            <a:pathLst>
              <a:path extrusionOk="0" h="6858000" w="8163341">
                <a:moveTo>
                  <a:pt x="555736" y="0"/>
                </a:moveTo>
                <a:lnTo>
                  <a:pt x="8163341" y="0"/>
                </a:lnTo>
                <a:lnTo>
                  <a:pt x="8163341" y="6858000"/>
                </a:lnTo>
                <a:lnTo>
                  <a:pt x="1386403" y="6858000"/>
                </a:lnTo>
                <a:lnTo>
                  <a:pt x="1368696" y="6835467"/>
                </a:lnTo>
                <a:cubicBezTo>
                  <a:pt x="509067" y="5686009"/>
                  <a:pt x="0" y="4259146"/>
                  <a:pt x="0" y="2713384"/>
                </a:cubicBezTo>
                <a:cubicBezTo>
                  <a:pt x="0" y="1762146"/>
                  <a:pt x="192783" y="855935"/>
                  <a:pt x="541410" y="31689"/>
                </a:cubicBezTo>
                <a:close/>
              </a:path>
            </a:pathLst>
          </a:custGeom>
          <a:solidFill>
            <a:schemeClr val="accent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Arial"/>
              <a:ea typeface="Arial"/>
              <a:cs typeface="Arial"/>
              <a:sym typeface="Arial"/>
            </a:endParaRPr>
          </a:p>
        </p:txBody>
      </p:sp>
      <p:sp>
        <p:nvSpPr>
          <p:cNvPr id="510" name="Google Shape;510;p21"/>
          <p:cNvSpPr/>
          <p:nvPr>
            <p:ph idx="2" type="pic"/>
          </p:nvPr>
        </p:nvSpPr>
        <p:spPr>
          <a:xfrm>
            <a:off x="4131362" y="0"/>
            <a:ext cx="8060700" cy="6858000"/>
          </a:xfrm>
          <a:prstGeom prst="rect">
            <a:avLst/>
          </a:prstGeom>
          <a:solidFill>
            <a:srgbClr val="F2F2F2"/>
          </a:solidFill>
          <a:ln>
            <a:noFill/>
          </a:ln>
        </p:spPr>
        <p:txBody>
          <a:bodyPr anchorCtr="0" anchor="ctr" bIns="45700" lIns="91425" spcFirstLastPara="1" rIns="91425" wrap="square" tIns="45700"/>
          <a:lstStyle>
            <a:lvl1pPr lvl="0" marR="0" rtl="0" algn="ctr">
              <a:lnSpc>
                <a:spcPct val="90000"/>
              </a:lnSpc>
              <a:spcBef>
                <a:spcPts val="1000"/>
              </a:spcBef>
              <a:spcAft>
                <a:spcPts val="0"/>
              </a:spcAft>
              <a:buClr>
                <a:schemeClr val="dk1"/>
              </a:buClr>
              <a:buSzPts val="1200"/>
              <a:buFont typeface="Arial"/>
              <a:buNone/>
              <a:defRPr b="0" i="0" sz="1200" u="none" cap="none" strike="noStrike">
                <a:solidFill>
                  <a:schemeClr val="dk1"/>
                </a:solidFill>
                <a:latin typeface="Arial"/>
                <a:ea typeface="Arial"/>
                <a:cs typeface="Arial"/>
                <a:sym typeface="Arial"/>
              </a:defRPr>
            </a:lvl1pPr>
            <a:lvl2pPr lvl="1" marR="0" rtl="0" algn="l">
              <a:lnSpc>
                <a:spcPct val="90000"/>
              </a:lnSpc>
              <a:spcBef>
                <a:spcPts val="500"/>
              </a:spcBef>
              <a:spcAft>
                <a:spcPts val="0"/>
              </a:spcAft>
              <a:buClr>
                <a:schemeClr val="dk1"/>
              </a:buClr>
              <a:buSzPts val="2400"/>
              <a:buFont typeface="Arial"/>
              <a:buChar char="•"/>
              <a:defRPr b="0" i="0" sz="2400" u="none" cap="none" strike="noStrike">
                <a:solidFill>
                  <a:schemeClr val="dk1"/>
                </a:solidFill>
                <a:latin typeface="Arial"/>
                <a:ea typeface="Arial"/>
                <a:cs typeface="Arial"/>
                <a:sym typeface="Arial"/>
              </a:defRPr>
            </a:lvl2pPr>
            <a:lvl3pPr lvl="2" marR="0" rtl="0" algn="l">
              <a:lnSpc>
                <a:spcPct val="90000"/>
              </a:lnSpc>
              <a:spcBef>
                <a:spcPts val="500"/>
              </a:spcBef>
              <a:spcAft>
                <a:spcPts val="0"/>
              </a:spcAft>
              <a:buClr>
                <a:schemeClr val="dk1"/>
              </a:buClr>
              <a:buSzPts val="2000"/>
              <a:buFont typeface="Arial"/>
              <a:buChar char="•"/>
              <a:defRPr b="0" i="0" sz="2000" u="none" cap="none" strike="noStrike">
                <a:solidFill>
                  <a:schemeClr val="dk1"/>
                </a:solidFill>
                <a:latin typeface="Arial"/>
                <a:ea typeface="Arial"/>
                <a:cs typeface="Arial"/>
                <a:sym typeface="Arial"/>
              </a:defRPr>
            </a:lvl3pPr>
            <a:lvl4pPr lvl="3"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4pPr>
            <a:lvl5pPr lvl="4"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5pPr>
            <a:lvl6pPr lvl="5"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6pPr>
            <a:lvl7pPr lvl="6"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7pPr>
            <a:lvl8pPr lvl="7"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8pPr>
            <a:lvl9pPr lvl="8"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9pPr>
          </a:lstStyle>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2_Contents slide layout">
  <p:cSld name="2_Contents slide layout">
    <p:spTree>
      <p:nvGrpSpPr>
        <p:cNvPr id="511" name="Shape 511"/>
        <p:cNvGrpSpPr/>
        <p:nvPr/>
      </p:nvGrpSpPr>
      <p:grpSpPr>
        <a:xfrm>
          <a:off x="0" y="0"/>
          <a:ext cx="0" cy="0"/>
          <a:chOff x="0" y="0"/>
          <a:chExt cx="0" cy="0"/>
        </a:xfrm>
      </p:grpSpPr>
      <p:sp>
        <p:nvSpPr>
          <p:cNvPr id="512" name="Google Shape;512;p22"/>
          <p:cNvSpPr/>
          <p:nvPr>
            <p:ph idx="2" type="pic"/>
          </p:nvPr>
        </p:nvSpPr>
        <p:spPr>
          <a:xfrm>
            <a:off x="756172" y="4696914"/>
            <a:ext cx="1371600" cy="1371600"/>
          </a:xfrm>
          <a:prstGeom prst="ellipse">
            <a:avLst/>
          </a:prstGeom>
          <a:solidFill>
            <a:srgbClr val="F2F2F2"/>
          </a:solidFill>
          <a:ln>
            <a:noFill/>
          </a:ln>
        </p:spPr>
        <p:txBody>
          <a:bodyPr anchorCtr="0" anchor="ctr" bIns="45700" lIns="91425" spcFirstLastPara="1" rIns="91425" wrap="square" tIns="45700"/>
          <a:lstStyle>
            <a:lvl1pPr lvl="0" marR="0" rtl="0" algn="ctr">
              <a:lnSpc>
                <a:spcPct val="100000"/>
              </a:lnSpc>
              <a:spcBef>
                <a:spcPts val="240"/>
              </a:spcBef>
              <a:spcAft>
                <a:spcPts val="0"/>
              </a:spcAft>
              <a:buClr>
                <a:srgbClr val="3F3F3F"/>
              </a:buClr>
              <a:buSzPts val="1200"/>
              <a:buFont typeface="Arial"/>
              <a:buNone/>
              <a:defRPr b="0" i="0" sz="1200" u="none" cap="none" strike="noStrike">
                <a:solidFill>
                  <a:srgbClr val="3F3F3F"/>
                </a:solidFill>
                <a:latin typeface="Arial"/>
                <a:ea typeface="Arial"/>
                <a:cs typeface="Arial"/>
                <a:sym typeface="Arial"/>
              </a:defRPr>
            </a:lvl1pPr>
            <a:lvl2pPr lvl="1" marR="0" rtl="0" algn="l">
              <a:lnSpc>
                <a:spcPct val="90000"/>
              </a:lnSpc>
              <a:spcBef>
                <a:spcPts val="500"/>
              </a:spcBef>
              <a:spcAft>
                <a:spcPts val="0"/>
              </a:spcAft>
              <a:buClr>
                <a:schemeClr val="dk1"/>
              </a:buClr>
              <a:buSzPts val="2400"/>
              <a:buFont typeface="Arial"/>
              <a:buChar char="•"/>
              <a:defRPr b="0" i="0" sz="2400" u="none" cap="none" strike="noStrike">
                <a:solidFill>
                  <a:schemeClr val="dk1"/>
                </a:solidFill>
                <a:latin typeface="Arial"/>
                <a:ea typeface="Arial"/>
                <a:cs typeface="Arial"/>
                <a:sym typeface="Arial"/>
              </a:defRPr>
            </a:lvl2pPr>
            <a:lvl3pPr lvl="2" marR="0" rtl="0" algn="l">
              <a:lnSpc>
                <a:spcPct val="90000"/>
              </a:lnSpc>
              <a:spcBef>
                <a:spcPts val="500"/>
              </a:spcBef>
              <a:spcAft>
                <a:spcPts val="0"/>
              </a:spcAft>
              <a:buClr>
                <a:schemeClr val="dk1"/>
              </a:buClr>
              <a:buSzPts val="2000"/>
              <a:buFont typeface="Arial"/>
              <a:buChar char="•"/>
              <a:defRPr b="0" i="0" sz="2000" u="none" cap="none" strike="noStrike">
                <a:solidFill>
                  <a:schemeClr val="dk1"/>
                </a:solidFill>
                <a:latin typeface="Arial"/>
                <a:ea typeface="Arial"/>
                <a:cs typeface="Arial"/>
                <a:sym typeface="Arial"/>
              </a:defRPr>
            </a:lvl3pPr>
            <a:lvl4pPr lvl="3"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4pPr>
            <a:lvl5pPr lvl="4"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5pPr>
            <a:lvl6pPr lvl="5"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6pPr>
            <a:lvl7pPr lvl="6"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7pPr>
            <a:lvl8pPr lvl="7"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8pPr>
            <a:lvl9pPr lvl="8"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9pPr>
          </a:lstStyle>
          <a:p/>
        </p:txBody>
      </p:sp>
      <p:sp>
        <p:nvSpPr>
          <p:cNvPr id="513" name="Google Shape;513;p22"/>
          <p:cNvSpPr/>
          <p:nvPr>
            <p:ph idx="3" type="pic"/>
          </p:nvPr>
        </p:nvSpPr>
        <p:spPr>
          <a:xfrm>
            <a:off x="4480350" y="4696914"/>
            <a:ext cx="1371600" cy="1371600"/>
          </a:xfrm>
          <a:prstGeom prst="ellipse">
            <a:avLst/>
          </a:prstGeom>
          <a:solidFill>
            <a:srgbClr val="F2F2F2"/>
          </a:solidFill>
          <a:ln>
            <a:noFill/>
          </a:ln>
        </p:spPr>
        <p:txBody>
          <a:bodyPr anchorCtr="0" anchor="ctr" bIns="45700" lIns="91425" spcFirstLastPara="1" rIns="91425" wrap="square" tIns="45700"/>
          <a:lstStyle>
            <a:lvl1pPr lvl="0" marR="0" rtl="0" algn="ctr">
              <a:lnSpc>
                <a:spcPct val="100000"/>
              </a:lnSpc>
              <a:spcBef>
                <a:spcPts val="240"/>
              </a:spcBef>
              <a:spcAft>
                <a:spcPts val="0"/>
              </a:spcAft>
              <a:buClr>
                <a:srgbClr val="3F3F3F"/>
              </a:buClr>
              <a:buSzPts val="1200"/>
              <a:buFont typeface="Arial"/>
              <a:buNone/>
              <a:defRPr b="0" i="0" sz="1200" u="none" cap="none" strike="noStrike">
                <a:solidFill>
                  <a:srgbClr val="3F3F3F"/>
                </a:solidFill>
                <a:latin typeface="Arial"/>
                <a:ea typeface="Arial"/>
                <a:cs typeface="Arial"/>
                <a:sym typeface="Arial"/>
              </a:defRPr>
            </a:lvl1pPr>
            <a:lvl2pPr lvl="1" marR="0" rtl="0" algn="l">
              <a:lnSpc>
                <a:spcPct val="90000"/>
              </a:lnSpc>
              <a:spcBef>
                <a:spcPts val="500"/>
              </a:spcBef>
              <a:spcAft>
                <a:spcPts val="0"/>
              </a:spcAft>
              <a:buClr>
                <a:schemeClr val="dk1"/>
              </a:buClr>
              <a:buSzPts val="2400"/>
              <a:buFont typeface="Arial"/>
              <a:buChar char="•"/>
              <a:defRPr b="0" i="0" sz="2400" u="none" cap="none" strike="noStrike">
                <a:solidFill>
                  <a:schemeClr val="dk1"/>
                </a:solidFill>
                <a:latin typeface="Arial"/>
                <a:ea typeface="Arial"/>
                <a:cs typeface="Arial"/>
                <a:sym typeface="Arial"/>
              </a:defRPr>
            </a:lvl2pPr>
            <a:lvl3pPr lvl="2" marR="0" rtl="0" algn="l">
              <a:lnSpc>
                <a:spcPct val="90000"/>
              </a:lnSpc>
              <a:spcBef>
                <a:spcPts val="500"/>
              </a:spcBef>
              <a:spcAft>
                <a:spcPts val="0"/>
              </a:spcAft>
              <a:buClr>
                <a:schemeClr val="dk1"/>
              </a:buClr>
              <a:buSzPts val="2000"/>
              <a:buFont typeface="Arial"/>
              <a:buChar char="•"/>
              <a:defRPr b="0" i="0" sz="2000" u="none" cap="none" strike="noStrike">
                <a:solidFill>
                  <a:schemeClr val="dk1"/>
                </a:solidFill>
                <a:latin typeface="Arial"/>
                <a:ea typeface="Arial"/>
                <a:cs typeface="Arial"/>
                <a:sym typeface="Arial"/>
              </a:defRPr>
            </a:lvl3pPr>
            <a:lvl4pPr lvl="3"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4pPr>
            <a:lvl5pPr lvl="4"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5pPr>
            <a:lvl6pPr lvl="5"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6pPr>
            <a:lvl7pPr lvl="6"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7pPr>
            <a:lvl8pPr lvl="7"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8pPr>
            <a:lvl9pPr lvl="8"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9pPr>
          </a:lstStyle>
          <a:p/>
        </p:txBody>
      </p:sp>
      <p:sp>
        <p:nvSpPr>
          <p:cNvPr id="514" name="Google Shape;514;p22"/>
          <p:cNvSpPr/>
          <p:nvPr>
            <p:ph idx="4" type="pic"/>
          </p:nvPr>
        </p:nvSpPr>
        <p:spPr>
          <a:xfrm>
            <a:off x="8257279" y="4696914"/>
            <a:ext cx="1371600" cy="1371600"/>
          </a:xfrm>
          <a:prstGeom prst="ellipse">
            <a:avLst/>
          </a:prstGeom>
          <a:solidFill>
            <a:srgbClr val="F2F2F2"/>
          </a:solidFill>
          <a:ln>
            <a:noFill/>
          </a:ln>
        </p:spPr>
        <p:txBody>
          <a:bodyPr anchorCtr="0" anchor="ctr" bIns="45700" lIns="91425" spcFirstLastPara="1" rIns="91425" wrap="square" tIns="45700"/>
          <a:lstStyle>
            <a:lvl1pPr lvl="0" marR="0" rtl="0" algn="ctr">
              <a:lnSpc>
                <a:spcPct val="100000"/>
              </a:lnSpc>
              <a:spcBef>
                <a:spcPts val="240"/>
              </a:spcBef>
              <a:spcAft>
                <a:spcPts val="0"/>
              </a:spcAft>
              <a:buClr>
                <a:srgbClr val="3F3F3F"/>
              </a:buClr>
              <a:buSzPts val="1200"/>
              <a:buFont typeface="Arial"/>
              <a:buNone/>
              <a:defRPr b="0" i="0" sz="1200" u="none" cap="none" strike="noStrike">
                <a:solidFill>
                  <a:srgbClr val="3F3F3F"/>
                </a:solidFill>
                <a:latin typeface="Arial"/>
                <a:ea typeface="Arial"/>
                <a:cs typeface="Arial"/>
                <a:sym typeface="Arial"/>
              </a:defRPr>
            </a:lvl1pPr>
            <a:lvl2pPr lvl="1" marR="0" rtl="0" algn="l">
              <a:lnSpc>
                <a:spcPct val="90000"/>
              </a:lnSpc>
              <a:spcBef>
                <a:spcPts val="500"/>
              </a:spcBef>
              <a:spcAft>
                <a:spcPts val="0"/>
              </a:spcAft>
              <a:buClr>
                <a:schemeClr val="dk1"/>
              </a:buClr>
              <a:buSzPts val="2400"/>
              <a:buFont typeface="Arial"/>
              <a:buChar char="•"/>
              <a:defRPr b="0" i="0" sz="2400" u="none" cap="none" strike="noStrike">
                <a:solidFill>
                  <a:schemeClr val="dk1"/>
                </a:solidFill>
                <a:latin typeface="Arial"/>
                <a:ea typeface="Arial"/>
                <a:cs typeface="Arial"/>
                <a:sym typeface="Arial"/>
              </a:defRPr>
            </a:lvl2pPr>
            <a:lvl3pPr lvl="2" marR="0" rtl="0" algn="l">
              <a:lnSpc>
                <a:spcPct val="90000"/>
              </a:lnSpc>
              <a:spcBef>
                <a:spcPts val="500"/>
              </a:spcBef>
              <a:spcAft>
                <a:spcPts val="0"/>
              </a:spcAft>
              <a:buClr>
                <a:schemeClr val="dk1"/>
              </a:buClr>
              <a:buSzPts val="2000"/>
              <a:buFont typeface="Arial"/>
              <a:buChar char="•"/>
              <a:defRPr b="0" i="0" sz="2000" u="none" cap="none" strike="noStrike">
                <a:solidFill>
                  <a:schemeClr val="dk1"/>
                </a:solidFill>
                <a:latin typeface="Arial"/>
                <a:ea typeface="Arial"/>
                <a:cs typeface="Arial"/>
                <a:sym typeface="Arial"/>
              </a:defRPr>
            </a:lvl3pPr>
            <a:lvl4pPr lvl="3"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4pPr>
            <a:lvl5pPr lvl="4"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5pPr>
            <a:lvl6pPr lvl="5"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6pPr>
            <a:lvl7pPr lvl="6"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7pPr>
            <a:lvl8pPr lvl="7"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8pPr>
            <a:lvl9pPr lvl="8"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9pPr>
          </a:lstStyle>
          <a:p/>
        </p:txBody>
      </p:sp>
      <p:sp>
        <p:nvSpPr>
          <p:cNvPr id="515" name="Google Shape;515;p22"/>
          <p:cNvSpPr/>
          <p:nvPr/>
        </p:nvSpPr>
        <p:spPr>
          <a:xfrm>
            <a:off x="8165839" y="4605474"/>
            <a:ext cx="1554600" cy="1554600"/>
          </a:xfrm>
          <a:prstGeom prst="ellipse">
            <a:avLst/>
          </a:prstGeom>
          <a:noFill/>
          <a:ln cap="flat" cmpd="sng" w="12700">
            <a:solidFill>
              <a:schemeClr val="accent3"/>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Arial"/>
              <a:ea typeface="Arial"/>
              <a:cs typeface="Arial"/>
              <a:sym typeface="Arial"/>
            </a:endParaRPr>
          </a:p>
        </p:txBody>
      </p:sp>
      <p:sp>
        <p:nvSpPr>
          <p:cNvPr id="516" name="Google Shape;516;p22"/>
          <p:cNvSpPr/>
          <p:nvPr/>
        </p:nvSpPr>
        <p:spPr>
          <a:xfrm>
            <a:off x="664732" y="4605474"/>
            <a:ext cx="1554600" cy="1554600"/>
          </a:xfrm>
          <a:prstGeom prst="ellipse">
            <a:avLst/>
          </a:prstGeom>
          <a:noFill/>
          <a:ln cap="flat" cmpd="sng" w="12700">
            <a:solidFill>
              <a:schemeClr val="accent1"/>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Arial"/>
              <a:ea typeface="Arial"/>
              <a:cs typeface="Arial"/>
              <a:sym typeface="Arial"/>
            </a:endParaRPr>
          </a:p>
        </p:txBody>
      </p:sp>
      <p:sp>
        <p:nvSpPr>
          <p:cNvPr id="517" name="Google Shape;517;p22"/>
          <p:cNvSpPr/>
          <p:nvPr/>
        </p:nvSpPr>
        <p:spPr>
          <a:xfrm>
            <a:off x="4388910" y="4605474"/>
            <a:ext cx="1554600" cy="1554600"/>
          </a:xfrm>
          <a:prstGeom prst="ellipse">
            <a:avLst/>
          </a:prstGeom>
          <a:noFill/>
          <a:ln cap="flat" cmpd="sng" w="12700">
            <a:solidFill>
              <a:schemeClr val="accent2"/>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Arial"/>
              <a:ea typeface="Arial"/>
              <a:cs typeface="Arial"/>
              <a:sym typeface="Arial"/>
            </a:endParaRPr>
          </a:p>
        </p:txBody>
      </p:sp>
      <p:sp>
        <p:nvSpPr>
          <p:cNvPr id="518" name="Google Shape;518;p22"/>
          <p:cNvSpPr txBox="1"/>
          <p:nvPr>
            <p:ph idx="1" type="body"/>
          </p:nvPr>
        </p:nvSpPr>
        <p:spPr>
          <a:xfrm>
            <a:off x="323529" y="339509"/>
            <a:ext cx="11573100" cy="724200"/>
          </a:xfrm>
          <a:prstGeom prst="rect">
            <a:avLst/>
          </a:prstGeom>
          <a:noFill/>
          <a:ln>
            <a:noFill/>
          </a:ln>
        </p:spPr>
        <p:txBody>
          <a:bodyPr anchorCtr="0" anchor="ctr" bIns="45700" lIns="91425" spcFirstLastPara="1" rIns="91425" wrap="square" tIns="45700"/>
          <a:lstStyle>
            <a:lvl1pPr indent="-228600" lvl="0" marL="457200" marR="0" rtl="0" algn="ctr">
              <a:lnSpc>
                <a:spcPct val="90000"/>
              </a:lnSpc>
              <a:spcBef>
                <a:spcPts val="1000"/>
              </a:spcBef>
              <a:spcAft>
                <a:spcPts val="0"/>
              </a:spcAft>
              <a:buClr>
                <a:schemeClr val="accent1"/>
              </a:buClr>
              <a:buSzPts val="5400"/>
              <a:buFont typeface="Arial"/>
              <a:buNone/>
              <a:defRPr b="0" i="0" sz="5400" u="none" cap="none" strike="noStrike">
                <a:solidFill>
                  <a:schemeClr val="accent1"/>
                </a:solidFill>
                <a:latin typeface="Arial"/>
                <a:ea typeface="Arial"/>
                <a:cs typeface="Arial"/>
                <a:sym typeface="Arial"/>
              </a:defRPr>
            </a:lvl1pPr>
            <a:lvl2pPr indent="-381000" lvl="1" marL="914400" marR="0" rtl="0" algn="l">
              <a:lnSpc>
                <a:spcPct val="90000"/>
              </a:lnSpc>
              <a:spcBef>
                <a:spcPts val="500"/>
              </a:spcBef>
              <a:spcAft>
                <a:spcPts val="0"/>
              </a:spcAft>
              <a:buClr>
                <a:schemeClr val="dk1"/>
              </a:buClr>
              <a:buSzPts val="2400"/>
              <a:buFont typeface="Arial"/>
              <a:buChar char="•"/>
              <a:defRPr b="0" i="0" sz="2400" u="none" cap="none" strike="noStrike">
                <a:solidFill>
                  <a:schemeClr val="dk1"/>
                </a:solidFill>
                <a:latin typeface="Arial"/>
                <a:ea typeface="Arial"/>
                <a:cs typeface="Arial"/>
                <a:sym typeface="Arial"/>
              </a:defRPr>
            </a:lvl2pPr>
            <a:lvl3pPr indent="-355600" lvl="2" marL="1371600" marR="0" rtl="0" algn="l">
              <a:lnSpc>
                <a:spcPct val="90000"/>
              </a:lnSpc>
              <a:spcBef>
                <a:spcPts val="500"/>
              </a:spcBef>
              <a:spcAft>
                <a:spcPts val="0"/>
              </a:spcAft>
              <a:buClr>
                <a:schemeClr val="dk1"/>
              </a:buClr>
              <a:buSzPts val="2000"/>
              <a:buFont typeface="Arial"/>
              <a:buChar char="•"/>
              <a:defRPr b="0" i="0" sz="2000" u="none" cap="none" strike="noStrike">
                <a:solidFill>
                  <a:schemeClr val="dk1"/>
                </a:solidFill>
                <a:latin typeface="Arial"/>
                <a:ea typeface="Arial"/>
                <a:cs typeface="Arial"/>
                <a:sym typeface="Arial"/>
              </a:defRPr>
            </a:lvl3pPr>
            <a:lvl4pPr indent="-342900" lvl="3" marL="18288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4pPr>
            <a:lvl5pPr indent="-342900" lvl="4" marL="22860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5pPr>
            <a:lvl6pPr indent="-342900" lvl="5" marL="27432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6pPr>
            <a:lvl7pPr indent="-342900" lvl="6" marL="32004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7pPr>
            <a:lvl8pPr indent="-342900" lvl="7" marL="36576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8pPr>
            <a:lvl9pPr indent="-342900" lvl="8" marL="41148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9pPr>
          </a:lstStyle>
          <a:p/>
        </p:txBody>
      </p:sp>
      <p:sp>
        <p:nvSpPr>
          <p:cNvPr id="519" name="Google Shape;519;p22"/>
          <p:cNvSpPr/>
          <p:nvPr/>
        </p:nvSpPr>
        <p:spPr>
          <a:xfrm>
            <a:off x="0" y="6605081"/>
            <a:ext cx="12192000" cy="276900"/>
          </a:xfrm>
          <a:prstGeom prst="rect">
            <a:avLst/>
          </a:prstGeom>
          <a:solidFill>
            <a:schemeClr val="accent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Arial"/>
              <a:ea typeface="Arial"/>
              <a:cs typeface="Arial"/>
              <a:sym typeface="Arial"/>
            </a:endParaRPr>
          </a:p>
        </p:txBody>
      </p:sp>
      <p:sp>
        <p:nvSpPr>
          <p:cNvPr id="520" name="Google Shape;520;p22"/>
          <p:cNvSpPr/>
          <p:nvPr/>
        </p:nvSpPr>
        <p:spPr>
          <a:xfrm>
            <a:off x="0" y="0"/>
            <a:ext cx="12192000" cy="77700"/>
          </a:xfrm>
          <a:prstGeom prst="rect">
            <a:avLst/>
          </a:prstGeom>
          <a:solidFill>
            <a:schemeClr val="accent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Arial"/>
              <a:ea typeface="Arial"/>
              <a:cs typeface="Arial"/>
              <a:sym typeface="Arial"/>
            </a:endParaRPr>
          </a:p>
        </p:txBody>
      </p:sp>
      <p:sp>
        <p:nvSpPr>
          <p:cNvPr id="521" name="Google Shape;521;p22"/>
          <p:cNvSpPr/>
          <p:nvPr/>
        </p:nvSpPr>
        <p:spPr>
          <a:xfrm rot="10800000">
            <a:off x="5920998" y="93"/>
            <a:ext cx="350100" cy="301800"/>
          </a:xfrm>
          <a:prstGeom prst="triangle">
            <a:avLst>
              <a:gd fmla="val 50000" name="adj"/>
            </a:avLst>
          </a:prstGeom>
          <a:solidFill>
            <a:schemeClr val="accent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Arial"/>
              <a:ea typeface="Arial"/>
              <a:cs typeface="Arial"/>
              <a:sym typeface="Arial"/>
            </a:endParaRPr>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Section Break Slide layout">
  <p:cSld name="Section Break Slide layout">
    <p:bg>
      <p:bgPr>
        <a:solidFill>
          <a:schemeClr val="accent1"/>
        </a:solidFill>
      </p:bgPr>
    </p:bg>
    <p:spTree>
      <p:nvGrpSpPr>
        <p:cNvPr id="523" name="Shape 523"/>
        <p:cNvGrpSpPr/>
        <p:nvPr/>
      </p:nvGrpSpPr>
      <p:grpSpPr>
        <a:xfrm>
          <a:off x="0" y="0"/>
          <a:ext cx="0" cy="0"/>
          <a:chOff x="0" y="0"/>
          <a:chExt cx="0" cy="0"/>
        </a:xfrm>
      </p:grpSpPr>
      <p:sp>
        <p:nvSpPr>
          <p:cNvPr id="524" name="Google Shape;524;p24"/>
          <p:cNvSpPr/>
          <p:nvPr/>
        </p:nvSpPr>
        <p:spPr>
          <a:xfrm>
            <a:off x="0" y="3847729"/>
            <a:ext cx="12192000" cy="3010200"/>
          </a:xfrm>
          <a:prstGeom prst="rect">
            <a:avLst/>
          </a:prstGeom>
          <a:solidFill>
            <a:schemeClr val="accent2"/>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Calibri"/>
              <a:ea typeface="Calibri"/>
              <a:cs typeface="Calibri"/>
              <a:sym typeface="Calibri"/>
            </a:endParaRPr>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theme" Target="../theme/theme2.xml"/></Relationships>
</file>

<file path=ppt/slideMasters/_rels/slideMaster2.xml.rels><?xml version="1.0" encoding="UTF-8" standalone="yes"?><Relationships xmlns="http://schemas.openxmlformats.org/package/2006/relationships"><Relationship Id="rId11" Type="http://schemas.openxmlformats.org/officeDocument/2006/relationships/slideLayout" Target="../slideLayouts/slideLayout13.xml"/><Relationship Id="rId10" Type="http://schemas.openxmlformats.org/officeDocument/2006/relationships/slideLayout" Target="../slideLayouts/slideLayout12.xml"/><Relationship Id="rId13" Type="http://schemas.openxmlformats.org/officeDocument/2006/relationships/slideLayout" Target="../slideLayouts/slideLayout15.xml"/><Relationship Id="rId12" Type="http://schemas.openxmlformats.org/officeDocument/2006/relationships/slideLayout" Target="../slideLayouts/slideLayout14.xml"/><Relationship Id="rId1" Type="http://schemas.openxmlformats.org/officeDocument/2006/relationships/slideLayout" Target="../slideLayouts/slideLayout3.xml"/><Relationship Id="rId2" Type="http://schemas.openxmlformats.org/officeDocument/2006/relationships/slideLayout" Target="../slideLayouts/slideLayout4.xml"/><Relationship Id="rId3" Type="http://schemas.openxmlformats.org/officeDocument/2006/relationships/slideLayout" Target="../slideLayouts/slideLayout5.xml"/><Relationship Id="rId4" Type="http://schemas.openxmlformats.org/officeDocument/2006/relationships/slideLayout" Target="../slideLayouts/slideLayout6.xml"/><Relationship Id="rId9" Type="http://schemas.openxmlformats.org/officeDocument/2006/relationships/slideLayout" Target="../slideLayouts/slideLayout11.xml"/><Relationship Id="rId15" Type="http://schemas.openxmlformats.org/officeDocument/2006/relationships/slideLayout" Target="../slideLayouts/slideLayout17.xml"/><Relationship Id="rId14" Type="http://schemas.openxmlformats.org/officeDocument/2006/relationships/slideLayout" Target="../slideLayouts/slideLayout16.xml"/><Relationship Id="rId17" Type="http://schemas.openxmlformats.org/officeDocument/2006/relationships/slideLayout" Target="../slideLayouts/slideLayout19.xml"/><Relationship Id="rId16" Type="http://schemas.openxmlformats.org/officeDocument/2006/relationships/slideLayout" Target="../slideLayouts/slideLayout18.xml"/><Relationship Id="rId5" Type="http://schemas.openxmlformats.org/officeDocument/2006/relationships/slideLayout" Target="../slideLayouts/slideLayout7.xml"/><Relationship Id="rId19" Type="http://schemas.openxmlformats.org/officeDocument/2006/relationships/theme" Target="../theme/theme3.xml"/><Relationship Id="rId6" Type="http://schemas.openxmlformats.org/officeDocument/2006/relationships/slideLayout" Target="../slideLayouts/slideLayout8.xml"/><Relationship Id="rId18" Type="http://schemas.openxmlformats.org/officeDocument/2006/relationships/slideLayout" Target="../slideLayouts/slideLayout20.xml"/><Relationship Id="rId7" Type="http://schemas.openxmlformats.org/officeDocument/2006/relationships/slideLayout" Target="../slideLayouts/slideLayout9.xml"/><Relationship Id="rId8" Type="http://schemas.openxmlformats.org/officeDocument/2006/relationships/slideLayout" Target="../slideLayouts/slideLayout10.xml"/></Relationships>
</file>

<file path=ppt/slideMasters/_rels/slideMaster3.xml.rels><?xml version="1.0" encoding="UTF-8" standalone="yes"?><Relationships xmlns="http://schemas.openxmlformats.org/package/2006/relationships"><Relationship Id="rId1" Type="http://schemas.openxmlformats.org/officeDocument/2006/relationships/slideLayout" Target="../slideLayouts/slideLayout21.xml"/><Relationship Id="rId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solidFill>
          <a:schemeClr val="lt1"/>
        </a:solidFill>
      </p:bgPr>
    </p:bg>
    <p:spTree>
      <p:nvGrpSpPr>
        <p:cNvPr id="414" name="Shape 414"/>
        <p:cNvGrpSpPr/>
        <p:nvPr/>
      </p:nvGrpSpPr>
      <p:grpSpPr>
        <a:xfrm>
          <a:off x="0" y="0"/>
          <a:ext cx="0" cy="0"/>
          <a:chOff x="0" y="0"/>
          <a:chExt cx="0" cy="0"/>
        </a:xfrm>
      </p:grpSpPr>
    </p:spTree>
  </p:cSld>
  <p:clrMap accent1="accent1" accent2="accent2" accent3="accent3" accent4="accent4" accent5="accent5" accent6="accent6" bg1="lt1" bg2="dk2" tx1="dk1" tx2="lt2" folHlink="folHlink" hlink="hlink"/>
  <p:sldLayoutIdLst>
    <p:sldLayoutId id="2147483648" r:id="rId1"/>
    <p:sldLayoutId id="2147483649" r:id="rId2"/>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Masters/slideMaster2.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solidFill>
          <a:schemeClr val="lt1"/>
        </a:solidFill>
      </p:bgPr>
    </p:bg>
    <p:spTree>
      <p:nvGrpSpPr>
        <p:cNvPr id="418" name="Shape 418"/>
        <p:cNvGrpSpPr/>
        <p:nvPr/>
      </p:nvGrpSpPr>
      <p:grpSpPr>
        <a:xfrm>
          <a:off x="0" y="0"/>
          <a:ext cx="0" cy="0"/>
          <a:chOff x="0" y="0"/>
          <a:chExt cx="0" cy="0"/>
        </a:xfrm>
      </p:grpSpPr>
    </p:spTree>
  </p:cSld>
  <p:clrMap accent1="accent1" accent2="accent2" accent3="accent3" accent4="accent4" accent5="accent5" accent6="accent6" bg1="lt1" bg2="dk2" tx1="dk1" tx2="lt2" folHlink="folHlink" hlink="hlink"/>
  <p:sldLayoutIdLst>
    <p:sldLayoutId id="2147483650" r:id="rId1"/>
    <p:sldLayoutId id="2147483651" r:id="rId2"/>
    <p:sldLayoutId id="2147483652" r:id="rId3"/>
    <p:sldLayoutId id="2147483653" r:id="rId4"/>
    <p:sldLayoutId id="2147483654" r:id="rId5"/>
    <p:sldLayoutId id="2147483655" r:id="rId6"/>
    <p:sldLayoutId id="2147483656" r:id="rId7"/>
    <p:sldLayoutId id="2147483657" r:id="rId8"/>
    <p:sldLayoutId id="2147483658" r:id="rId9"/>
    <p:sldLayoutId id="2147483659" r:id="rId10"/>
    <p:sldLayoutId id="2147483660" r:id="rId11"/>
    <p:sldLayoutId id="2147483661" r:id="rId12"/>
    <p:sldLayoutId id="2147483662" r:id="rId13"/>
    <p:sldLayoutId id="2147483663" r:id="rId14"/>
    <p:sldLayoutId id="2147483664" r:id="rId15"/>
    <p:sldLayoutId id="2147483665" r:id="rId16"/>
    <p:sldLayoutId id="2147483666" r:id="rId17"/>
    <p:sldLayoutId id="2147483667" r:id="rId18"/>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Masters/slideMaster3.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solidFill>
          <a:schemeClr val="lt1"/>
        </a:solidFill>
      </p:bgPr>
    </p:bg>
    <p:spTree>
      <p:nvGrpSpPr>
        <p:cNvPr id="522" name="Shape 522"/>
        <p:cNvGrpSpPr/>
        <p:nvPr/>
      </p:nvGrpSpPr>
      <p:grpSpPr>
        <a:xfrm>
          <a:off x="0" y="0"/>
          <a:ext cx="0" cy="0"/>
          <a:chOff x="0" y="0"/>
          <a:chExt cx="0" cy="0"/>
        </a:xfrm>
      </p:grpSpPr>
    </p:spTree>
  </p:cSld>
  <p:clrMap accent1="accent1" accent2="accent2" accent3="accent3" accent4="accent4" accent5="accent5" accent6="accent6" bg1="lt1" bg2="dk2" tx1="dk1" tx2="lt2" folHlink="folHlink" hlink="hlink"/>
  <p:sldLayoutIdLst>
    <p:sldLayoutId id="2147483668" r:id="rId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3.xml"/><Relationship Id="rId3" Type="http://schemas.openxmlformats.org/officeDocument/2006/relationships/image" Target="../media/image4.jpg"/><Relationship Id="rId4" Type="http://schemas.openxmlformats.org/officeDocument/2006/relationships/image" Target="../media/image5.jpg"/><Relationship Id="rId5" Type="http://schemas.openxmlformats.org/officeDocument/2006/relationships/image" Target="../media/image6.jpg"/><Relationship Id="rId6" Type="http://schemas.openxmlformats.org/officeDocument/2006/relationships/image" Target="../media/image7.jp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notesSlide" Target="../notesSlides/notesSlide4.xml"/><Relationship Id="rId3" Type="http://schemas.openxmlformats.org/officeDocument/2006/relationships/image" Target="../media/image8.jpg"/><Relationship Id="rId4" Type="http://schemas.openxmlformats.org/officeDocument/2006/relationships/image" Target="../media/image6.jpg"/><Relationship Id="rId5" Type="http://schemas.openxmlformats.org/officeDocument/2006/relationships/image" Target="../media/image9.jpg"/><Relationship Id="rId6" Type="http://schemas.openxmlformats.org/officeDocument/2006/relationships/image" Target="../media/image10.jp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7.xml"/><Relationship Id="rId3" Type="http://schemas.openxmlformats.org/officeDocument/2006/relationships/image" Target="../media/image11.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8.xml"/><Relationship Id="rId2" Type="http://schemas.openxmlformats.org/officeDocument/2006/relationships/notesSlide" Target="../notesSlides/notesSlide8.xml"/><Relationship Id="rId3" Type="http://schemas.openxmlformats.org/officeDocument/2006/relationships/image" Target="../media/image12.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9.xml"/><Relationship Id="rId2"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0.xml"/><Relationship Id="rId2" Type="http://schemas.openxmlformats.org/officeDocument/2006/relationships/notesSlide" Target="../notesSlides/notesSlide10.xml"/><Relationship Id="rId3" Type="http://schemas.openxmlformats.org/officeDocument/2006/relationships/image" Target="../media/image2.png"/><Relationship Id="rId4" Type="http://schemas.openxmlformats.org/officeDocument/2006/relationships/image" Target="../media/image13.png"/><Relationship Id="rId5" Type="http://schemas.openxmlformats.org/officeDocument/2006/relationships/image" Target="../media/image14.png"/><Relationship Id="rId6" Type="http://schemas.openxmlformats.org/officeDocument/2006/relationships/image" Target="../media/image15.png"/><Relationship Id="rId7" Type="http://schemas.openxmlformats.org/officeDocument/2006/relationships/image" Target="../media/image16.jp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1.xml"/><Relationship Id="rId2" Type="http://schemas.openxmlformats.org/officeDocument/2006/relationships/notesSlide" Target="../notesSlides/notesSlide11.xml"/><Relationship Id="rId3" Type="http://schemas.openxmlformats.org/officeDocument/2006/relationships/image" Target="../media/image17.jpg"/><Relationship Id="rId4" Type="http://schemas.openxmlformats.org/officeDocument/2006/relationships/image" Target="../media/image18.jpg"/><Relationship Id="rId5" Type="http://schemas.openxmlformats.org/officeDocument/2006/relationships/image" Target="../media/image19.jpg"/><Relationship Id="rId6" Type="http://schemas.openxmlformats.org/officeDocument/2006/relationships/image" Target="../media/image20.jp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notesSlide" Target="../notesSlides/notesSlide13.xm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solidFill>
          <a:schemeClr val="lt1"/>
        </a:solidFill>
      </p:bgPr>
    </p:bg>
    <p:spTree>
      <p:nvGrpSpPr>
        <p:cNvPr id="528" name="Shape 528"/>
        <p:cNvGrpSpPr/>
        <p:nvPr/>
      </p:nvGrpSpPr>
      <p:grpSpPr>
        <a:xfrm>
          <a:off x="0" y="0"/>
          <a:ext cx="0" cy="0"/>
          <a:chOff x="0" y="0"/>
          <a:chExt cx="0" cy="0"/>
        </a:xfrm>
      </p:grpSpPr>
      <p:sp>
        <p:nvSpPr>
          <p:cNvPr id="529" name="Google Shape;529;p25"/>
          <p:cNvSpPr/>
          <p:nvPr/>
        </p:nvSpPr>
        <p:spPr>
          <a:xfrm rot="5400000">
            <a:off x="7159730" y="1735941"/>
            <a:ext cx="4792428" cy="1895120"/>
          </a:xfrm>
          <a:custGeom>
            <a:rect b="b" l="l" r="r" t="t"/>
            <a:pathLst>
              <a:path extrusionOk="0" h="1895120" w="4792428">
                <a:moveTo>
                  <a:pt x="192498" y="947561"/>
                </a:moveTo>
                <a:cubicBezTo>
                  <a:pt x="192498" y="1019608"/>
                  <a:pt x="250905" y="1078014"/>
                  <a:pt x="322952" y="1078014"/>
                </a:cubicBezTo>
                <a:cubicBezTo>
                  <a:pt x="394999" y="1078014"/>
                  <a:pt x="453405" y="1019608"/>
                  <a:pt x="453405" y="947561"/>
                </a:cubicBezTo>
                <a:cubicBezTo>
                  <a:pt x="453405" y="875513"/>
                  <a:pt x="394999" y="817106"/>
                  <a:pt x="322952" y="817106"/>
                </a:cubicBezTo>
                <a:cubicBezTo>
                  <a:pt x="250905" y="817106"/>
                  <a:pt x="192498" y="875513"/>
                  <a:pt x="192498" y="947561"/>
                </a:cubicBezTo>
                <a:close/>
                <a:moveTo>
                  <a:pt x="0" y="947561"/>
                </a:moveTo>
                <a:cubicBezTo>
                  <a:pt x="0" y="489653"/>
                  <a:pt x="324805" y="107608"/>
                  <a:pt x="756593" y="19252"/>
                </a:cubicBezTo>
                <a:cubicBezTo>
                  <a:pt x="818277" y="6628"/>
                  <a:pt x="882144" y="0"/>
                  <a:pt x="947558" y="0"/>
                </a:cubicBezTo>
                <a:cubicBezTo>
                  <a:pt x="1226240" y="0"/>
                  <a:pt x="1476824" y="120306"/>
                  <a:pt x="1648740" y="312547"/>
                </a:cubicBezTo>
                <a:lnTo>
                  <a:pt x="1711908" y="393845"/>
                </a:lnTo>
                <a:lnTo>
                  <a:pt x="1771988" y="393845"/>
                </a:lnTo>
                <a:cubicBezTo>
                  <a:pt x="1854779" y="393845"/>
                  <a:pt x="1923713" y="453180"/>
                  <a:pt x="1935264" y="532275"/>
                </a:cubicBezTo>
                <a:lnTo>
                  <a:pt x="2045321" y="532275"/>
                </a:lnTo>
                <a:lnTo>
                  <a:pt x="2045321" y="528205"/>
                </a:lnTo>
                <a:cubicBezTo>
                  <a:pt x="2045318" y="472553"/>
                  <a:pt x="2079156" y="424800"/>
                  <a:pt x="2127380" y="404405"/>
                </a:cubicBezTo>
                <a:cubicBezTo>
                  <a:pt x="2143455" y="397605"/>
                  <a:pt x="2161128" y="393845"/>
                  <a:pt x="2179676" y="393845"/>
                </a:cubicBezTo>
                <a:lnTo>
                  <a:pt x="2291251" y="393845"/>
                </a:lnTo>
                <a:cubicBezTo>
                  <a:pt x="2365455" y="393845"/>
                  <a:pt x="2425607" y="454001"/>
                  <a:pt x="2425607" y="528205"/>
                </a:cubicBezTo>
                <a:cubicBezTo>
                  <a:pt x="2425607" y="529560"/>
                  <a:pt x="2425611" y="530919"/>
                  <a:pt x="2425611" y="532275"/>
                </a:cubicBezTo>
                <a:lnTo>
                  <a:pt x="4792428" y="515343"/>
                </a:lnTo>
                <a:lnTo>
                  <a:pt x="4792428" y="1343157"/>
                </a:lnTo>
                <a:lnTo>
                  <a:pt x="3237801" y="1362847"/>
                </a:lnTo>
                <a:lnTo>
                  <a:pt x="2425607" y="1362847"/>
                </a:lnTo>
                <a:lnTo>
                  <a:pt x="2425607" y="1366917"/>
                </a:lnTo>
                <a:cubicBezTo>
                  <a:pt x="2425611" y="1441122"/>
                  <a:pt x="2365455" y="1501276"/>
                  <a:pt x="2291248" y="1501276"/>
                </a:cubicBezTo>
                <a:lnTo>
                  <a:pt x="2179676" y="1501276"/>
                </a:lnTo>
                <a:cubicBezTo>
                  <a:pt x="2105471" y="1501276"/>
                  <a:pt x="2045318" y="1441122"/>
                  <a:pt x="2045321" y="1366917"/>
                </a:cubicBezTo>
                <a:lnTo>
                  <a:pt x="2045321" y="1362847"/>
                </a:lnTo>
                <a:lnTo>
                  <a:pt x="1935264" y="1362847"/>
                </a:lnTo>
                <a:cubicBezTo>
                  <a:pt x="1923713" y="1441942"/>
                  <a:pt x="1854779" y="1501276"/>
                  <a:pt x="1771987" y="1501276"/>
                </a:cubicBezTo>
                <a:lnTo>
                  <a:pt x="1711318" y="1501276"/>
                </a:lnTo>
                <a:lnTo>
                  <a:pt x="1686066" y="1537935"/>
                </a:lnTo>
                <a:cubicBezTo>
                  <a:pt x="1514242" y="1756097"/>
                  <a:pt x="1247135" y="1895120"/>
                  <a:pt x="947558" y="1895120"/>
                </a:cubicBezTo>
                <a:cubicBezTo>
                  <a:pt x="424237" y="1895120"/>
                  <a:pt x="0" y="1470884"/>
                  <a:pt x="0" y="947561"/>
                </a:cubicBezTo>
                <a:close/>
              </a:path>
            </a:pathLst>
          </a:custGeom>
          <a:solidFill>
            <a:schemeClr val="accent2"/>
          </a:solidFill>
          <a:ln>
            <a:noFill/>
          </a:ln>
          <a:effectLst>
            <a:reflection blurRad="0" dir="0" dist="0" endA="300" endPos="40000" fadeDir="5400012" kx="0" rotWithShape="0" algn="bl" stA="52000" stPos="0" sy="-100000" ky="0"/>
          </a:effectLst>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2701" u="none" cap="none" strike="noStrike">
              <a:solidFill>
                <a:srgbClr val="3F3F3F"/>
              </a:solidFill>
              <a:latin typeface="Arial"/>
              <a:ea typeface="Arial"/>
              <a:cs typeface="Arial"/>
              <a:sym typeface="Arial"/>
            </a:endParaRPr>
          </a:p>
        </p:txBody>
      </p:sp>
      <p:sp>
        <p:nvSpPr>
          <p:cNvPr id="530" name="Google Shape;530;p25"/>
          <p:cNvSpPr txBox="1"/>
          <p:nvPr/>
        </p:nvSpPr>
        <p:spPr>
          <a:xfrm>
            <a:off x="764775" y="4900233"/>
            <a:ext cx="6155100" cy="1957800"/>
          </a:xfrm>
          <a:prstGeom prst="rect">
            <a:avLst/>
          </a:prstGeom>
          <a:noFill/>
          <a:ln>
            <a:noFill/>
          </a:ln>
        </p:spPr>
        <p:txBody>
          <a:bodyPr anchorCtr="0" anchor="ctr" bIns="45700" lIns="91425" spcFirstLastPara="1" rIns="91425" wrap="square" tIns="45700">
            <a:spAutoFit/>
          </a:bodyPr>
          <a:lstStyle/>
          <a:p>
            <a:pPr indent="0" lvl="0" marL="0" marR="0" rtl="0" algn="l">
              <a:spcBef>
                <a:spcPts val="0"/>
              </a:spcBef>
              <a:spcAft>
                <a:spcPts val="0"/>
              </a:spcAft>
              <a:buNone/>
            </a:pPr>
            <a:r>
              <a:t/>
            </a:r>
            <a:endParaRPr sz="1800">
              <a:solidFill>
                <a:schemeClr val="dk1"/>
              </a:solidFill>
              <a:latin typeface="Arial"/>
              <a:ea typeface="Arial"/>
              <a:cs typeface="Arial"/>
              <a:sym typeface="Arial"/>
            </a:endParaRPr>
          </a:p>
          <a:p>
            <a:pPr indent="0" lvl="0" marL="0" marR="0" rtl="0" algn="l">
              <a:spcBef>
                <a:spcPts val="0"/>
              </a:spcBef>
              <a:spcAft>
                <a:spcPts val="0"/>
              </a:spcAft>
              <a:buNone/>
            </a:pPr>
            <a:r>
              <a:rPr lang="en-US" sz="1800">
                <a:solidFill>
                  <a:schemeClr val="lt1"/>
                </a:solidFill>
                <a:latin typeface="Arial"/>
                <a:ea typeface="Arial"/>
                <a:cs typeface="Arial"/>
                <a:sym typeface="Arial"/>
              </a:rPr>
              <a:t>FLORIN CONSTANTIN ANTON – 1815179</a:t>
            </a:r>
            <a:endParaRPr/>
          </a:p>
          <a:p>
            <a:pPr indent="0" lvl="0" marL="0" marR="0" rtl="0" algn="l">
              <a:spcBef>
                <a:spcPts val="0"/>
              </a:spcBef>
              <a:spcAft>
                <a:spcPts val="0"/>
              </a:spcAft>
              <a:buNone/>
            </a:pPr>
            <a:r>
              <a:rPr lang="en-US" sz="1800">
                <a:solidFill>
                  <a:schemeClr val="lt1"/>
                </a:solidFill>
                <a:latin typeface="Arial"/>
                <a:ea typeface="Arial"/>
                <a:cs typeface="Arial"/>
                <a:sym typeface="Arial"/>
              </a:rPr>
              <a:t>ALEXANDRA LAURA BULAI – 1815176</a:t>
            </a:r>
            <a:endParaRPr/>
          </a:p>
          <a:p>
            <a:pPr indent="0" lvl="0" marL="0" marR="0" rtl="0" algn="l">
              <a:spcBef>
                <a:spcPts val="0"/>
              </a:spcBef>
              <a:spcAft>
                <a:spcPts val="0"/>
              </a:spcAft>
              <a:buNone/>
            </a:pPr>
            <a:r>
              <a:rPr lang="en-US" sz="1800">
                <a:solidFill>
                  <a:schemeClr val="lt1"/>
                </a:solidFill>
                <a:latin typeface="Arial"/>
                <a:ea typeface="Arial"/>
                <a:cs typeface="Arial"/>
                <a:sym typeface="Arial"/>
              </a:rPr>
              <a:t>LARISA ELENA SABO - 1815217</a:t>
            </a:r>
            <a:endParaRPr sz="1800">
              <a:solidFill>
                <a:schemeClr val="lt1"/>
              </a:solidFill>
              <a:latin typeface="Arial"/>
              <a:ea typeface="Arial"/>
              <a:cs typeface="Arial"/>
              <a:sym typeface="Arial"/>
            </a:endParaRPr>
          </a:p>
          <a:p>
            <a:pPr indent="0" lvl="0" marL="0" marR="0" rtl="0" algn="l">
              <a:spcBef>
                <a:spcPts val="0"/>
              </a:spcBef>
              <a:spcAft>
                <a:spcPts val="0"/>
              </a:spcAft>
              <a:buNone/>
            </a:pPr>
            <a:r>
              <a:rPr lang="en-US" sz="1800">
                <a:solidFill>
                  <a:schemeClr val="lt1"/>
                </a:solidFill>
              </a:rPr>
              <a:t>ELMAZ ABDULAMIT - 1815317</a:t>
            </a:r>
            <a:endParaRPr sz="1800">
              <a:solidFill>
                <a:schemeClr val="lt1"/>
              </a:solidFill>
            </a:endParaRPr>
          </a:p>
        </p:txBody>
      </p:sp>
      <p:grpSp>
        <p:nvGrpSpPr>
          <p:cNvPr id="531" name="Google Shape;531;p25"/>
          <p:cNvGrpSpPr/>
          <p:nvPr/>
        </p:nvGrpSpPr>
        <p:grpSpPr>
          <a:xfrm>
            <a:off x="764787" y="2446128"/>
            <a:ext cx="6155100" cy="2634932"/>
            <a:chOff x="352045" y="2761104"/>
            <a:chExt cx="6155100" cy="3188446"/>
          </a:xfrm>
        </p:grpSpPr>
        <p:sp>
          <p:nvSpPr>
            <p:cNvPr id="532" name="Google Shape;532;p25"/>
            <p:cNvSpPr txBox="1"/>
            <p:nvPr/>
          </p:nvSpPr>
          <p:spPr>
            <a:xfrm>
              <a:off x="352045" y="2761104"/>
              <a:ext cx="6155100" cy="1340700"/>
            </a:xfrm>
            <a:prstGeom prst="rect">
              <a:avLst/>
            </a:prstGeom>
            <a:noFill/>
            <a:ln>
              <a:noFill/>
            </a:ln>
          </p:spPr>
          <p:txBody>
            <a:bodyPr anchorCtr="0" anchor="ctr" bIns="45700" lIns="91425" spcFirstLastPara="1" rIns="91425" wrap="square" tIns="45700">
              <a:spAutoFit/>
            </a:bodyPr>
            <a:lstStyle/>
            <a:p>
              <a:pPr indent="0" lvl="0" marL="0" marR="0" rtl="0" algn="l">
                <a:spcBef>
                  <a:spcPts val="0"/>
                </a:spcBef>
                <a:spcAft>
                  <a:spcPts val="0"/>
                </a:spcAft>
                <a:buNone/>
              </a:pPr>
              <a:r>
                <a:t/>
              </a:r>
              <a:endParaRPr b="1" sz="6600">
                <a:solidFill>
                  <a:schemeClr val="dk1"/>
                </a:solidFill>
                <a:latin typeface="Arial"/>
                <a:ea typeface="Arial"/>
                <a:cs typeface="Arial"/>
                <a:sym typeface="Arial"/>
              </a:endParaRPr>
            </a:p>
          </p:txBody>
        </p:sp>
        <p:sp>
          <p:nvSpPr>
            <p:cNvPr id="533" name="Google Shape;533;p25"/>
            <p:cNvSpPr txBox="1"/>
            <p:nvPr/>
          </p:nvSpPr>
          <p:spPr>
            <a:xfrm>
              <a:off x="352045" y="3691299"/>
              <a:ext cx="6155100" cy="1340700"/>
            </a:xfrm>
            <a:prstGeom prst="rect">
              <a:avLst/>
            </a:prstGeom>
            <a:noFill/>
            <a:ln>
              <a:noFill/>
            </a:ln>
          </p:spPr>
          <p:txBody>
            <a:bodyPr anchorCtr="0" anchor="ctr" bIns="45700" lIns="91425" spcFirstLastPara="1" rIns="91425" wrap="square" tIns="45700">
              <a:spAutoFit/>
            </a:bodyPr>
            <a:lstStyle/>
            <a:p>
              <a:pPr indent="0" lvl="0" marL="0" marR="0" rtl="0" algn="l">
                <a:spcBef>
                  <a:spcPts val="0"/>
                </a:spcBef>
                <a:spcAft>
                  <a:spcPts val="0"/>
                </a:spcAft>
                <a:buNone/>
              </a:pPr>
              <a:r>
                <a:rPr b="1" lang="en-US" sz="6600">
                  <a:solidFill>
                    <a:schemeClr val="dk1"/>
                  </a:solidFill>
                  <a:latin typeface="Dancing Script"/>
                  <a:ea typeface="Dancing Script"/>
                  <a:cs typeface="Dancing Script"/>
                  <a:sym typeface="Dancing Script"/>
                </a:rPr>
                <a:t>Liberty</a:t>
              </a:r>
              <a:endParaRPr b="1" sz="6600">
                <a:solidFill>
                  <a:schemeClr val="dk1"/>
                </a:solidFill>
                <a:latin typeface="Dancing Script"/>
                <a:ea typeface="Dancing Script"/>
                <a:cs typeface="Dancing Script"/>
                <a:sym typeface="Dancing Script"/>
              </a:endParaRPr>
            </a:p>
          </p:txBody>
        </p:sp>
        <p:sp>
          <p:nvSpPr>
            <p:cNvPr id="534" name="Google Shape;534;p25"/>
            <p:cNvSpPr txBox="1"/>
            <p:nvPr/>
          </p:nvSpPr>
          <p:spPr>
            <a:xfrm>
              <a:off x="352045" y="4608850"/>
              <a:ext cx="6155100" cy="1340700"/>
            </a:xfrm>
            <a:prstGeom prst="rect">
              <a:avLst/>
            </a:prstGeom>
            <a:noFill/>
            <a:ln>
              <a:noFill/>
            </a:ln>
          </p:spPr>
          <p:txBody>
            <a:bodyPr anchorCtr="0" anchor="ctr" bIns="45700" lIns="91425" spcFirstLastPara="1" rIns="91425" wrap="square" tIns="45700">
              <a:spAutoFit/>
            </a:bodyPr>
            <a:lstStyle/>
            <a:p>
              <a:pPr indent="0" lvl="0" marL="0" marR="0" rtl="0" algn="l">
                <a:spcBef>
                  <a:spcPts val="0"/>
                </a:spcBef>
                <a:spcAft>
                  <a:spcPts val="0"/>
                </a:spcAft>
                <a:buNone/>
              </a:pPr>
              <a:r>
                <a:rPr b="1" lang="en-US" sz="6600">
                  <a:solidFill>
                    <a:schemeClr val="dk1"/>
                  </a:solidFill>
                  <a:latin typeface="Arial"/>
                  <a:ea typeface="Arial"/>
                  <a:cs typeface="Arial"/>
                  <a:sym typeface="Arial"/>
                </a:rPr>
                <a:t>Hotel</a:t>
              </a:r>
              <a:endParaRPr b="1" sz="6600">
                <a:solidFill>
                  <a:schemeClr val="dk1"/>
                </a:solidFill>
                <a:latin typeface="Arial"/>
                <a:ea typeface="Arial"/>
                <a:cs typeface="Arial"/>
                <a:sym typeface="Arial"/>
              </a:endParaRPr>
            </a:p>
          </p:txBody>
        </p:sp>
      </p:grpSp>
      <p:sp>
        <p:nvSpPr>
          <p:cNvPr id="535" name="Google Shape;535;p25"/>
          <p:cNvSpPr/>
          <p:nvPr/>
        </p:nvSpPr>
        <p:spPr>
          <a:xfrm flipH="1">
            <a:off x="9211116" y="2260709"/>
            <a:ext cx="819455" cy="2991907"/>
          </a:xfrm>
          <a:custGeom>
            <a:rect b="b" l="l" r="r" t="t"/>
            <a:pathLst>
              <a:path extrusionOk="0" h="2498461" w="750073">
                <a:moveTo>
                  <a:pt x="412785" y="684847"/>
                </a:moveTo>
                <a:cubicBezTo>
                  <a:pt x="441360" y="715327"/>
                  <a:pt x="438503" y="722947"/>
                  <a:pt x="433740" y="744855"/>
                </a:cubicBezTo>
                <a:cubicBezTo>
                  <a:pt x="448980" y="741997"/>
                  <a:pt x="454695" y="711517"/>
                  <a:pt x="437550" y="699135"/>
                </a:cubicBezTo>
                <a:lnTo>
                  <a:pt x="412785" y="684847"/>
                </a:lnTo>
                <a:lnTo>
                  <a:pt x="412785" y="684847"/>
                </a:lnTo>
                <a:lnTo>
                  <a:pt x="412785" y="684847"/>
                </a:lnTo>
                <a:close/>
                <a:moveTo>
                  <a:pt x="439455" y="2425065"/>
                </a:moveTo>
                <a:cubicBezTo>
                  <a:pt x="420405" y="2414587"/>
                  <a:pt x="434693" y="2377440"/>
                  <a:pt x="435645" y="2358390"/>
                </a:cubicBezTo>
                <a:cubicBezTo>
                  <a:pt x="438503" y="2348865"/>
                  <a:pt x="423263" y="2337435"/>
                  <a:pt x="428978" y="2328862"/>
                </a:cubicBezTo>
                <a:cubicBezTo>
                  <a:pt x="448980" y="2302192"/>
                  <a:pt x="409928" y="2278380"/>
                  <a:pt x="440408" y="2257425"/>
                </a:cubicBezTo>
                <a:cubicBezTo>
                  <a:pt x="449933" y="2247900"/>
                  <a:pt x="422310" y="2235517"/>
                  <a:pt x="421358" y="2197417"/>
                </a:cubicBezTo>
                <a:cubicBezTo>
                  <a:pt x="426120" y="2133600"/>
                  <a:pt x="410880" y="1971675"/>
                  <a:pt x="421358" y="1919287"/>
                </a:cubicBezTo>
                <a:cubicBezTo>
                  <a:pt x="431835" y="1868805"/>
                  <a:pt x="437550" y="1804987"/>
                  <a:pt x="452790" y="1766887"/>
                </a:cubicBezTo>
                <a:cubicBezTo>
                  <a:pt x="457553" y="1747837"/>
                  <a:pt x="440408" y="1742122"/>
                  <a:pt x="438503" y="1723072"/>
                </a:cubicBezTo>
                <a:cubicBezTo>
                  <a:pt x="437550" y="1706880"/>
                  <a:pt x="462315" y="1700212"/>
                  <a:pt x="448028" y="1686877"/>
                </a:cubicBezTo>
                <a:cubicBezTo>
                  <a:pt x="432788" y="1663065"/>
                  <a:pt x="458505" y="1627822"/>
                  <a:pt x="446123" y="1610677"/>
                </a:cubicBezTo>
                <a:cubicBezTo>
                  <a:pt x="417548" y="1566862"/>
                  <a:pt x="438503" y="1465897"/>
                  <a:pt x="398498" y="1469707"/>
                </a:cubicBezTo>
                <a:cubicBezTo>
                  <a:pt x="371828" y="1471612"/>
                  <a:pt x="367065" y="1616392"/>
                  <a:pt x="320393" y="1752600"/>
                </a:cubicBezTo>
                <a:cubicBezTo>
                  <a:pt x="311820" y="1771650"/>
                  <a:pt x="323250" y="1784032"/>
                  <a:pt x="319440" y="1802130"/>
                </a:cubicBezTo>
                <a:cubicBezTo>
                  <a:pt x="310868" y="1820227"/>
                  <a:pt x="297533" y="1821180"/>
                  <a:pt x="294675" y="1835467"/>
                </a:cubicBezTo>
                <a:cubicBezTo>
                  <a:pt x="288960" y="1843087"/>
                  <a:pt x="291818" y="1847850"/>
                  <a:pt x="297533" y="1860232"/>
                </a:cubicBezTo>
                <a:cubicBezTo>
                  <a:pt x="301343" y="1872615"/>
                  <a:pt x="277530" y="1880235"/>
                  <a:pt x="280388" y="1897380"/>
                </a:cubicBezTo>
                <a:cubicBezTo>
                  <a:pt x="288008" y="1958340"/>
                  <a:pt x="261338" y="2092642"/>
                  <a:pt x="239430" y="2160270"/>
                </a:cubicBezTo>
                <a:cubicBezTo>
                  <a:pt x="231810" y="2178367"/>
                  <a:pt x="252765" y="2236470"/>
                  <a:pt x="244193" y="2273617"/>
                </a:cubicBezTo>
                <a:cubicBezTo>
                  <a:pt x="227048" y="2307907"/>
                  <a:pt x="224190" y="2346007"/>
                  <a:pt x="228953" y="2368867"/>
                </a:cubicBezTo>
                <a:cubicBezTo>
                  <a:pt x="265148" y="2412682"/>
                  <a:pt x="270863" y="2418397"/>
                  <a:pt x="318488" y="2458402"/>
                </a:cubicBezTo>
                <a:moveTo>
                  <a:pt x="741398" y="2486977"/>
                </a:moveTo>
                <a:cubicBezTo>
                  <a:pt x="718538" y="2495550"/>
                  <a:pt x="650910" y="2489835"/>
                  <a:pt x="593760" y="2483167"/>
                </a:cubicBezTo>
                <a:cubicBezTo>
                  <a:pt x="532800" y="2473642"/>
                  <a:pt x="499463" y="2450782"/>
                  <a:pt x="439455" y="2425065"/>
                </a:cubicBezTo>
                <a:moveTo>
                  <a:pt x="108938" y="2421255"/>
                </a:moveTo>
                <a:cubicBezTo>
                  <a:pt x="106080" y="2404110"/>
                  <a:pt x="136560" y="2374582"/>
                  <a:pt x="130845" y="2358390"/>
                </a:cubicBezTo>
                <a:cubicBezTo>
                  <a:pt x="118463" y="2330767"/>
                  <a:pt x="118463" y="2314575"/>
                  <a:pt x="106080" y="2281237"/>
                </a:cubicBezTo>
                <a:cubicBezTo>
                  <a:pt x="98460" y="2246947"/>
                  <a:pt x="127035" y="2159317"/>
                  <a:pt x="118463" y="2125980"/>
                </a:cubicBezTo>
                <a:cubicBezTo>
                  <a:pt x="96555" y="2035492"/>
                  <a:pt x="102270" y="1866900"/>
                  <a:pt x="145133" y="1771650"/>
                </a:cubicBezTo>
                <a:cubicBezTo>
                  <a:pt x="153705" y="1757362"/>
                  <a:pt x="136560" y="1736407"/>
                  <a:pt x="156563" y="1721167"/>
                </a:cubicBezTo>
                <a:cubicBezTo>
                  <a:pt x="170850" y="1712595"/>
                  <a:pt x="141323" y="1682115"/>
                  <a:pt x="161325" y="1656397"/>
                </a:cubicBezTo>
                <a:cubicBezTo>
                  <a:pt x="167993" y="1649730"/>
                  <a:pt x="142275" y="1634490"/>
                  <a:pt x="158468" y="1599247"/>
                </a:cubicBezTo>
                <a:cubicBezTo>
                  <a:pt x="162278" y="1578292"/>
                  <a:pt x="124178" y="1539240"/>
                  <a:pt x="137513" y="1461135"/>
                </a:cubicBezTo>
                <a:cubicBezTo>
                  <a:pt x="140370" y="1443037"/>
                  <a:pt x="96555" y="1443037"/>
                  <a:pt x="117510" y="1376362"/>
                </a:cubicBezTo>
                <a:cubicBezTo>
                  <a:pt x="125130" y="1342072"/>
                  <a:pt x="74648" y="1355407"/>
                  <a:pt x="70838" y="1317307"/>
                </a:cubicBezTo>
                <a:cubicBezTo>
                  <a:pt x="74648" y="1256347"/>
                  <a:pt x="94650" y="1087755"/>
                  <a:pt x="107985" y="987742"/>
                </a:cubicBezTo>
                <a:lnTo>
                  <a:pt x="112748" y="957262"/>
                </a:lnTo>
                <a:lnTo>
                  <a:pt x="112748" y="952500"/>
                </a:lnTo>
                <a:lnTo>
                  <a:pt x="101318" y="935355"/>
                </a:lnTo>
                <a:lnTo>
                  <a:pt x="112748" y="880110"/>
                </a:lnTo>
                <a:lnTo>
                  <a:pt x="84173" y="822960"/>
                </a:lnTo>
                <a:cubicBezTo>
                  <a:pt x="79410" y="808672"/>
                  <a:pt x="77505" y="804862"/>
                  <a:pt x="69885" y="785812"/>
                </a:cubicBezTo>
                <a:cubicBezTo>
                  <a:pt x="70838" y="768667"/>
                  <a:pt x="67980" y="768667"/>
                  <a:pt x="73695" y="747712"/>
                </a:cubicBezTo>
                <a:lnTo>
                  <a:pt x="61313" y="739140"/>
                </a:lnTo>
                <a:cubicBezTo>
                  <a:pt x="57503" y="721995"/>
                  <a:pt x="62265" y="715327"/>
                  <a:pt x="48930" y="682942"/>
                </a:cubicBezTo>
                <a:cubicBezTo>
                  <a:pt x="38453" y="660082"/>
                  <a:pt x="24165" y="640080"/>
                  <a:pt x="12735" y="598170"/>
                </a:cubicBezTo>
                <a:cubicBezTo>
                  <a:pt x="4163" y="565785"/>
                  <a:pt x="12735" y="551497"/>
                  <a:pt x="2258" y="515302"/>
                </a:cubicBezTo>
                <a:cubicBezTo>
                  <a:pt x="2258" y="468630"/>
                  <a:pt x="-9172" y="466725"/>
                  <a:pt x="19403" y="411480"/>
                </a:cubicBezTo>
                <a:cubicBezTo>
                  <a:pt x="45120" y="386715"/>
                  <a:pt x="103223" y="366712"/>
                  <a:pt x="152753" y="353377"/>
                </a:cubicBezTo>
                <a:cubicBezTo>
                  <a:pt x="190853" y="343852"/>
                  <a:pt x="214665" y="289560"/>
                  <a:pt x="222285" y="291465"/>
                </a:cubicBezTo>
                <a:cubicBezTo>
                  <a:pt x="223238" y="291465"/>
                  <a:pt x="223238" y="292417"/>
                  <a:pt x="224190" y="292417"/>
                </a:cubicBezTo>
                <a:cubicBezTo>
                  <a:pt x="218475" y="308610"/>
                  <a:pt x="293723" y="390525"/>
                  <a:pt x="342300" y="444817"/>
                </a:cubicBezTo>
                <a:cubicBezTo>
                  <a:pt x="336585" y="429577"/>
                  <a:pt x="336585" y="425767"/>
                  <a:pt x="307058" y="403860"/>
                </a:cubicBezTo>
                <a:lnTo>
                  <a:pt x="354683" y="360997"/>
                </a:lnTo>
                <a:lnTo>
                  <a:pt x="357540" y="360997"/>
                </a:lnTo>
                <a:cubicBezTo>
                  <a:pt x="348968" y="355282"/>
                  <a:pt x="340395" y="352425"/>
                  <a:pt x="332775" y="348615"/>
                </a:cubicBezTo>
                <a:cubicBezTo>
                  <a:pt x="313725" y="349567"/>
                  <a:pt x="304200" y="359092"/>
                  <a:pt x="267053" y="320040"/>
                </a:cubicBezTo>
                <a:cubicBezTo>
                  <a:pt x="254670" y="307657"/>
                  <a:pt x="243240" y="299085"/>
                  <a:pt x="232763" y="281940"/>
                </a:cubicBezTo>
                <a:cubicBezTo>
                  <a:pt x="219428" y="262890"/>
                  <a:pt x="217523" y="240030"/>
                  <a:pt x="209903" y="219075"/>
                </a:cubicBezTo>
                <a:cubicBezTo>
                  <a:pt x="205140" y="221932"/>
                  <a:pt x="201330" y="227647"/>
                  <a:pt x="195615" y="228600"/>
                </a:cubicBezTo>
                <a:cubicBezTo>
                  <a:pt x="186090" y="229552"/>
                  <a:pt x="170850" y="191452"/>
                  <a:pt x="168945" y="163830"/>
                </a:cubicBezTo>
                <a:cubicBezTo>
                  <a:pt x="167993" y="143827"/>
                  <a:pt x="176565" y="148590"/>
                  <a:pt x="185138" y="148590"/>
                </a:cubicBezTo>
                <a:cubicBezTo>
                  <a:pt x="168945" y="65722"/>
                  <a:pt x="211808" y="4762"/>
                  <a:pt x="304200" y="0"/>
                </a:cubicBezTo>
                <a:lnTo>
                  <a:pt x="304200" y="0"/>
                </a:lnTo>
                <a:cubicBezTo>
                  <a:pt x="424215" y="1905"/>
                  <a:pt x="426120" y="79057"/>
                  <a:pt x="436598" y="130492"/>
                </a:cubicBezTo>
                <a:cubicBezTo>
                  <a:pt x="462315" y="119062"/>
                  <a:pt x="445170" y="181927"/>
                  <a:pt x="443265" y="194310"/>
                </a:cubicBezTo>
                <a:cubicBezTo>
                  <a:pt x="436598" y="216217"/>
                  <a:pt x="431835" y="212407"/>
                  <a:pt x="424215" y="209550"/>
                </a:cubicBezTo>
                <a:cubicBezTo>
                  <a:pt x="422310" y="247650"/>
                  <a:pt x="424459" y="276800"/>
                  <a:pt x="404456" y="300612"/>
                </a:cubicBezTo>
                <a:cubicBezTo>
                  <a:pt x="393979" y="325694"/>
                  <a:pt x="359128" y="340201"/>
                  <a:pt x="361350" y="360045"/>
                </a:cubicBezTo>
                <a:cubicBezTo>
                  <a:pt x="384210" y="361950"/>
                  <a:pt x="389925" y="394335"/>
                  <a:pt x="405165" y="409575"/>
                </a:cubicBezTo>
                <a:cubicBezTo>
                  <a:pt x="405165" y="410527"/>
                  <a:pt x="406118" y="411480"/>
                  <a:pt x="406118" y="413385"/>
                </a:cubicBezTo>
                <a:lnTo>
                  <a:pt x="388973" y="412432"/>
                </a:lnTo>
                <a:lnTo>
                  <a:pt x="411833" y="454342"/>
                </a:lnTo>
                <a:cubicBezTo>
                  <a:pt x="408023" y="439102"/>
                  <a:pt x="408975" y="427672"/>
                  <a:pt x="405165" y="413385"/>
                </a:cubicBezTo>
                <a:lnTo>
                  <a:pt x="391830" y="379095"/>
                </a:lnTo>
                <a:lnTo>
                  <a:pt x="430750" y="383103"/>
                </a:lnTo>
                <a:cubicBezTo>
                  <a:pt x="478375" y="403106"/>
                  <a:pt x="498510" y="387667"/>
                  <a:pt x="547088" y="403860"/>
                </a:cubicBezTo>
                <a:cubicBezTo>
                  <a:pt x="561375" y="410527"/>
                  <a:pt x="580425" y="408622"/>
                  <a:pt x="589950" y="422910"/>
                </a:cubicBezTo>
                <a:cubicBezTo>
                  <a:pt x="606143" y="439102"/>
                  <a:pt x="607095" y="478155"/>
                  <a:pt x="612810" y="493395"/>
                </a:cubicBezTo>
                <a:cubicBezTo>
                  <a:pt x="622335" y="506730"/>
                  <a:pt x="623288" y="506730"/>
                  <a:pt x="628050" y="512445"/>
                </a:cubicBezTo>
                <a:cubicBezTo>
                  <a:pt x="628050" y="521970"/>
                  <a:pt x="628050" y="531495"/>
                  <a:pt x="627098" y="541972"/>
                </a:cubicBezTo>
                <a:cubicBezTo>
                  <a:pt x="633765" y="552450"/>
                  <a:pt x="629003" y="546735"/>
                  <a:pt x="636623" y="553402"/>
                </a:cubicBezTo>
                <a:lnTo>
                  <a:pt x="633765" y="565785"/>
                </a:lnTo>
                <a:cubicBezTo>
                  <a:pt x="639480" y="568642"/>
                  <a:pt x="641385" y="565785"/>
                  <a:pt x="648053" y="573405"/>
                </a:cubicBezTo>
                <a:cubicBezTo>
                  <a:pt x="652815" y="581025"/>
                  <a:pt x="647100" y="589597"/>
                  <a:pt x="647100" y="597217"/>
                </a:cubicBezTo>
                <a:cubicBezTo>
                  <a:pt x="664245" y="604837"/>
                  <a:pt x="692820" y="655320"/>
                  <a:pt x="709965" y="691515"/>
                </a:cubicBezTo>
                <a:lnTo>
                  <a:pt x="736635" y="706755"/>
                </a:lnTo>
                <a:cubicBezTo>
                  <a:pt x="745208" y="733425"/>
                  <a:pt x="750923" y="744855"/>
                  <a:pt x="749970" y="783907"/>
                </a:cubicBezTo>
                <a:cubicBezTo>
                  <a:pt x="732825" y="822960"/>
                  <a:pt x="729968" y="847725"/>
                  <a:pt x="670913" y="860107"/>
                </a:cubicBezTo>
                <a:lnTo>
                  <a:pt x="596618" y="861060"/>
                </a:lnTo>
                <a:cubicBezTo>
                  <a:pt x="583283" y="858202"/>
                  <a:pt x="588045" y="859155"/>
                  <a:pt x="577568" y="849630"/>
                </a:cubicBezTo>
                <a:lnTo>
                  <a:pt x="573758" y="878205"/>
                </a:lnTo>
                <a:lnTo>
                  <a:pt x="579473" y="944880"/>
                </a:lnTo>
                <a:cubicBezTo>
                  <a:pt x="594713" y="1013460"/>
                  <a:pt x="663293" y="1202055"/>
                  <a:pt x="698535" y="1316355"/>
                </a:cubicBezTo>
                <a:cubicBezTo>
                  <a:pt x="707108" y="1343025"/>
                  <a:pt x="668055" y="1327785"/>
                  <a:pt x="635670" y="1348740"/>
                </a:cubicBezTo>
                <a:cubicBezTo>
                  <a:pt x="647100" y="1411605"/>
                  <a:pt x="642338" y="1436370"/>
                  <a:pt x="642338" y="1503045"/>
                </a:cubicBezTo>
                <a:cubicBezTo>
                  <a:pt x="642338" y="1561147"/>
                  <a:pt x="645195" y="1609725"/>
                  <a:pt x="637575" y="1649730"/>
                </a:cubicBezTo>
                <a:cubicBezTo>
                  <a:pt x="625193" y="1667827"/>
                  <a:pt x="641385" y="1713547"/>
                  <a:pt x="630908" y="1748790"/>
                </a:cubicBezTo>
                <a:cubicBezTo>
                  <a:pt x="617573" y="1784985"/>
                  <a:pt x="613763" y="1787842"/>
                  <a:pt x="608048" y="1826895"/>
                </a:cubicBezTo>
                <a:cubicBezTo>
                  <a:pt x="606143" y="1837372"/>
                  <a:pt x="582330" y="1843087"/>
                  <a:pt x="586140" y="1853565"/>
                </a:cubicBezTo>
                <a:cubicBezTo>
                  <a:pt x="605190" y="1889760"/>
                  <a:pt x="578520" y="1894522"/>
                  <a:pt x="582330" y="1909762"/>
                </a:cubicBezTo>
                <a:cubicBezTo>
                  <a:pt x="589950" y="1950720"/>
                  <a:pt x="570900" y="2025967"/>
                  <a:pt x="565185" y="2065972"/>
                </a:cubicBezTo>
                <a:cubicBezTo>
                  <a:pt x="554708" y="2108835"/>
                  <a:pt x="551850" y="2133600"/>
                  <a:pt x="557565" y="2159317"/>
                </a:cubicBezTo>
                <a:cubicBezTo>
                  <a:pt x="569948" y="2185035"/>
                  <a:pt x="571853" y="2205037"/>
                  <a:pt x="561375" y="2228850"/>
                </a:cubicBezTo>
                <a:cubicBezTo>
                  <a:pt x="553755" y="2245042"/>
                  <a:pt x="556613" y="2254567"/>
                  <a:pt x="574710" y="2263140"/>
                </a:cubicBezTo>
                <a:cubicBezTo>
                  <a:pt x="583283" y="2269807"/>
                  <a:pt x="592808" y="2273617"/>
                  <a:pt x="567090" y="2307907"/>
                </a:cubicBezTo>
                <a:cubicBezTo>
                  <a:pt x="550898" y="2330767"/>
                  <a:pt x="649005" y="2381250"/>
                  <a:pt x="734730" y="2434590"/>
                </a:cubicBezTo>
                <a:cubicBezTo>
                  <a:pt x="749970" y="2446020"/>
                  <a:pt x="754733" y="2475547"/>
                  <a:pt x="740445" y="2486977"/>
                </a:cubicBezTo>
                <a:moveTo>
                  <a:pt x="319440" y="2458402"/>
                </a:moveTo>
                <a:cubicBezTo>
                  <a:pt x="356588" y="2486977"/>
                  <a:pt x="311820" y="2506027"/>
                  <a:pt x="213713" y="2495550"/>
                </a:cubicBezTo>
                <a:cubicBezTo>
                  <a:pt x="166088" y="2479357"/>
                  <a:pt x="120368" y="2465070"/>
                  <a:pt x="108938" y="2422207"/>
                </a:cubicBezTo>
              </a:path>
            </a:pathLst>
          </a:custGeom>
          <a:solidFill>
            <a:schemeClr val="lt1"/>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chemeClr val="dk1"/>
              </a:solidFill>
              <a:latin typeface="Arial"/>
              <a:ea typeface="Arial"/>
              <a:cs typeface="Arial"/>
              <a:sym typeface="Arial"/>
            </a:endParaRPr>
          </a:p>
        </p:txBody>
      </p:sp>
      <p:sp>
        <p:nvSpPr>
          <p:cNvPr id="536" name="Google Shape;536;p25"/>
          <p:cNvSpPr/>
          <p:nvPr/>
        </p:nvSpPr>
        <p:spPr>
          <a:xfrm>
            <a:off x="7326369" y="6488668"/>
            <a:ext cx="5408400" cy="369300"/>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lang="en-US" sz="1800">
                <a:solidFill>
                  <a:schemeClr val="lt1"/>
                </a:solidFill>
                <a:latin typeface="Arial"/>
                <a:ea typeface="Arial"/>
                <a:cs typeface="Arial"/>
                <a:sym typeface="Arial"/>
              </a:rPr>
              <a:t>University Wales Trinity Saint David, 2019</a:t>
            </a:r>
            <a:endParaRPr sz="1800">
              <a:solidFill>
                <a:schemeClr val="dk1"/>
              </a:solidFill>
              <a:latin typeface="Arial"/>
              <a:ea typeface="Arial"/>
              <a:cs typeface="Arial"/>
              <a:sym typeface="Arial"/>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solidFill>
          <a:schemeClr val="accent2"/>
        </a:solidFill>
      </p:bgPr>
    </p:bg>
    <p:spTree>
      <p:nvGrpSpPr>
        <p:cNvPr id="540" name="Shape 540"/>
        <p:cNvGrpSpPr/>
        <p:nvPr/>
      </p:nvGrpSpPr>
      <p:grpSpPr>
        <a:xfrm>
          <a:off x="0" y="0"/>
          <a:ext cx="0" cy="0"/>
          <a:chOff x="0" y="0"/>
          <a:chExt cx="0" cy="0"/>
        </a:xfrm>
      </p:grpSpPr>
      <p:grpSp>
        <p:nvGrpSpPr>
          <p:cNvPr id="541" name="Google Shape;541;p26"/>
          <p:cNvGrpSpPr/>
          <p:nvPr/>
        </p:nvGrpSpPr>
        <p:grpSpPr>
          <a:xfrm>
            <a:off x="-55" y="477011"/>
            <a:ext cx="11543162" cy="5939492"/>
            <a:chOff x="-55" y="477011"/>
            <a:chExt cx="11543162" cy="5939492"/>
          </a:xfrm>
        </p:grpSpPr>
        <p:cxnSp>
          <p:nvCxnSpPr>
            <p:cNvPr id="542" name="Google Shape;542;p26"/>
            <p:cNvCxnSpPr/>
            <p:nvPr/>
          </p:nvCxnSpPr>
          <p:spPr>
            <a:xfrm>
              <a:off x="4361457" y="477011"/>
              <a:ext cx="0" cy="4873200"/>
            </a:xfrm>
            <a:prstGeom prst="straightConnector1">
              <a:avLst/>
            </a:prstGeom>
            <a:noFill/>
            <a:ln cap="flat" cmpd="sng" w="44450">
              <a:solidFill>
                <a:schemeClr val="lt1"/>
              </a:solidFill>
              <a:prstDash val="solid"/>
              <a:miter lim="800000"/>
              <a:headEnd len="sm" w="sm" type="none"/>
              <a:tailEnd len="sm" w="sm" type="none"/>
            </a:ln>
          </p:spPr>
        </p:cxnSp>
        <p:cxnSp>
          <p:nvCxnSpPr>
            <p:cNvPr id="543" name="Google Shape;543;p26"/>
            <p:cNvCxnSpPr/>
            <p:nvPr/>
          </p:nvCxnSpPr>
          <p:spPr>
            <a:xfrm rot="10800000">
              <a:off x="4361407" y="477136"/>
              <a:ext cx="7181700" cy="0"/>
            </a:xfrm>
            <a:prstGeom prst="straightConnector1">
              <a:avLst/>
            </a:prstGeom>
            <a:noFill/>
            <a:ln cap="flat" cmpd="sng" w="44450">
              <a:solidFill>
                <a:schemeClr val="lt1"/>
              </a:solidFill>
              <a:prstDash val="solid"/>
              <a:miter lim="800000"/>
              <a:headEnd len="sm" w="sm" type="none"/>
              <a:tailEnd len="sm" w="sm" type="none"/>
            </a:ln>
          </p:spPr>
        </p:cxnSp>
        <p:cxnSp>
          <p:nvCxnSpPr>
            <p:cNvPr id="544" name="Google Shape;544;p26"/>
            <p:cNvCxnSpPr/>
            <p:nvPr/>
          </p:nvCxnSpPr>
          <p:spPr>
            <a:xfrm>
              <a:off x="11543107" y="516066"/>
              <a:ext cx="0" cy="5896200"/>
            </a:xfrm>
            <a:prstGeom prst="straightConnector1">
              <a:avLst/>
            </a:prstGeom>
            <a:noFill/>
            <a:ln cap="flat" cmpd="sng" w="44450">
              <a:solidFill>
                <a:schemeClr val="lt1"/>
              </a:solidFill>
              <a:prstDash val="solid"/>
              <a:miter lim="800000"/>
              <a:headEnd len="sm" w="sm" type="none"/>
              <a:tailEnd len="sm" w="sm" type="none"/>
            </a:ln>
          </p:spPr>
        </p:cxnSp>
        <p:cxnSp>
          <p:nvCxnSpPr>
            <p:cNvPr id="545" name="Google Shape;545;p26"/>
            <p:cNvCxnSpPr/>
            <p:nvPr/>
          </p:nvCxnSpPr>
          <p:spPr>
            <a:xfrm flipH="1">
              <a:off x="2976607" y="6392850"/>
              <a:ext cx="8566500" cy="13200"/>
            </a:xfrm>
            <a:prstGeom prst="straightConnector1">
              <a:avLst/>
            </a:prstGeom>
            <a:noFill/>
            <a:ln cap="flat" cmpd="sng" w="44450">
              <a:solidFill>
                <a:schemeClr val="lt1"/>
              </a:solidFill>
              <a:prstDash val="solid"/>
              <a:miter lim="800000"/>
              <a:headEnd len="sm" w="sm" type="none"/>
              <a:tailEnd len="sm" w="sm" type="none"/>
            </a:ln>
          </p:spPr>
        </p:cxnSp>
        <p:cxnSp>
          <p:nvCxnSpPr>
            <p:cNvPr id="546" name="Google Shape;546;p26"/>
            <p:cNvCxnSpPr>
              <a:stCxn id="547" idx="26"/>
            </p:cNvCxnSpPr>
            <p:nvPr/>
          </p:nvCxnSpPr>
          <p:spPr>
            <a:xfrm rot="10800000">
              <a:off x="-55" y="6392803"/>
              <a:ext cx="1538100" cy="23700"/>
            </a:xfrm>
            <a:prstGeom prst="straightConnector1">
              <a:avLst/>
            </a:prstGeom>
            <a:noFill/>
            <a:ln cap="flat" cmpd="sng" w="44450">
              <a:solidFill>
                <a:schemeClr val="lt1"/>
              </a:solidFill>
              <a:prstDash val="solid"/>
              <a:miter lim="800000"/>
              <a:headEnd len="sm" w="sm" type="none"/>
              <a:tailEnd len="sm" w="sm" type="none"/>
            </a:ln>
          </p:spPr>
        </p:cxnSp>
      </p:grpSp>
      <p:sp>
        <p:nvSpPr>
          <p:cNvPr id="548" name="Google Shape;548;p26"/>
          <p:cNvSpPr/>
          <p:nvPr/>
        </p:nvSpPr>
        <p:spPr>
          <a:xfrm>
            <a:off x="4112545" y="1486230"/>
            <a:ext cx="525300" cy="525300"/>
          </a:xfrm>
          <a:prstGeom prst="ellipse">
            <a:avLst/>
          </a:prstGeom>
          <a:solidFill>
            <a:schemeClr val="accent2"/>
          </a:solidFill>
          <a:ln cap="flat" cmpd="sng" w="44450">
            <a:solidFill>
              <a:schemeClr val="lt1"/>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Arial"/>
              <a:ea typeface="Arial"/>
              <a:cs typeface="Arial"/>
              <a:sym typeface="Arial"/>
            </a:endParaRPr>
          </a:p>
        </p:txBody>
      </p:sp>
      <p:sp>
        <p:nvSpPr>
          <p:cNvPr id="549" name="Google Shape;549;p26"/>
          <p:cNvSpPr/>
          <p:nvPr/>
        </p:nvSpPr>
        <p:spPr>
          <a:xfrm>
            <a:off x="4112545" y="2255893"/>
            <a:ext cx="525300" cy="525300"/>
          </a:xfrm>
          <a:prstGeom prst="ellipse">
            <a:avLst/>
          </a:prstGeom>
          <a:solidFill>
            <a:schemeClr val="accent2"/>
          </a:solidFill>
          <a:ln cap="flat" cmpd="sng" w="44450">
            <a:solidFill>
              <a:schemeClr val="lt1"/>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Arial"/>
              <a:ea typeface="Arial"/>
              <a:cs typeface="Arial"/>
              <a:sym typeface="Arial"/>
            </a:endParaRPr>
          </a:p>
        </p:txBody>
      </p:sp>
      <p:sp>
        <p:nvSpPr>
          <p:cNvPr id="550" name="Google Shape;550;p26"/>
          <p:cNvSpPr/>
          <p:nvPr/>
        </p:nvSpPr>
        <p:spPr>
          <a:xfrm>
            <a:off x="4114049" y="3392282"/>
            <a:ext cx="525300" cy="525300"/>
          </a:xfrm>
          <a:prstGeom prst="ellipse">
            <a:avLst/>
          </a:prstGeom>
          <a:solidFill>
            <a:schemeClr val="accent2"/>
          </a:solidFill>
          <a:ln cap="flat" cmpd="sng" w="44450">
            <a:solidFill>
              <a:schemeClr val="lt1"/>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Arial"/>
              <a:ea typeface="Arial"/>
              <a:cs typeface="Arial"/>
              <a:sym typeface="Arial"/>
            </a:endParaRPr>
          </a:p>
        </p:txBody>
      </p:sp>
      <p:sp>
        <p:nvSpPr>
          <p:cNvPr id="551" name="Google Shape;551;p26"/>
          <p:cNvSpPr/>
          <p:nvPr/>
        </p:nvSpPr>
        <p:spPr>
          <a:xfrm>
            <a:off x="4114049" y="4424591"/>
            <a:ext cx="525300" cy="525300"/>
          </a:xfrm>
          <a:prstGeom prst="ellipse">
            <a:avLst/>
          </a:prstGeom>
          <a:solidFill>
            <a:schemeClr val="accent2"/>
          </a:solidFill>
          <a:ln cap="flat" cmpd="sng" w="44450">
            <a:solidFill>
              <a:schemeClr val="lt1"/>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Arial"/>
              <a:ea typeface="Arial"/>
              <a:cs typeface="Arial"/>
              <a:sym typeface="Arial"/>
            </a:endParaRPr>
          </a:p>
        </p:txBody>
      </p:sp>
      <p:grpSp>
        <p:nvGrpSpPr>
          <p:cNvPr id="552" name="Google Shape;552;p26"/>
          <p:cNvGrpSpPr/>
          <p:nvPr/>
        </p:nvGrpSpPr>
        <p:grpSpPr>
          <a:xfrm>
            <a:off x="4584126" y="1443856"/>
            <a:ext cx="5545793" cy="797012"/>
            <a:chOff x="5616952" y="2519949"/>
            <a:chExt cx="5545793" cy="797012"/>
          </a:xfrm>
        </p:grpSpPr>
        <p:grpSp>
          <p:nvGrpSpPr>
            <p:cNvPr id="553" name="Google Shape;553;p26"/>
            <p:cNvGrpSpPr/>
            <p:nvPr/>
          </p:nvGrpSpPr>
          <p:grpSpPr>
            <a:xfrm>
              <a:off x="6442238" y="2630866"/>
              <a:ext cx="4720507" cy="686095"/>
              <a:chOff x="6751979" y="1666120"/>
              <a:chExt cx="4720507" cy="686095"/>
            </a:xfrm>
          </p:grpSpPr>
          <p:sp>
            <p:nvSpPr>
              <p:cNvPr id="554" name="Google Shape;554;p26"/>
              <p:cNvSpPr txBox="1"/>
              <p:nvPr/>
            </p:nvSpPr>
            <p:spPr>
              <a:xfrm>
                <a:off x="6753786" y="2090615"/>
                <a:ext cx="4718700" cy="261600"/>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lang="en-US" sz="1100">
                    <a:solidFill>
                      <a:schemeClr val="lt1"/>
                    </a:solidFill>
                    <a:latin typeface="Arial"/>
                    <a:ea typeface="Arial"/>
                    <a:cs typeface="Arial"/>
                    <a:sym typeface="Arial"/>
                  </a:rPr>
                  <a:t>The hotel will open its doors for the guests in the summer of 2020</a:t>
                </a:r>
                <a:endParaRPr/>
              </a:p>
            </p:txBody>
          </p:sp>
          <p:sp>
            <p:nvSpPr>
              <p:cNvPr id="555" name="Google Shape;555;p26"/>
              <p:cNvSpPr txBox="1"/>
              <p:nvPr/>
            </p:nvSpPr>
            <p:spPr>
              <a:xfrm>
                <a:off x="6751979" y="1666120"/>
                <a:ext cx="4507800" cy="461700"/>
              </a:xfrm>
              <a:prstGeom prst="rect">
                <a:avLst/>
              </a:prstGeom>
              <a:noFill/>
              <a:ln>
                <a:noFill/>
              </a:ln>
            </p:spPr>
            <p:txBody>
              <a:bodyPr anchorCtr="0" anchor="t" bIns="45700" lIns="108000" spcFirstLastPara="1" rIns="108000" wrap="square" tIns="45700">
                <a:spAutoFit/>
              </a:bodyPr>
              <a:lstStyle/>
              <a:p>
                <a:pPr indent="0" lvl="0" marL="0" marR="0" rtl="0" algn="l">
                  <a:spcBef>
                    <a:spcPts val="0"/>
                  </a:spcBef>
                  <a:spcAft>
                    <a:spcPts val="0"/>
                  </a:spcAft>
                  <a:buNone/>
                </a:pPr>
                <a:r>
                  <a:rPr b="1" lang="en-US" sz="2400">
                    <a:solidFill>
                      <a:schemeClr val="lt1"/>
                    </a:solidFill>
                    <a:latin typeface="Arial"/>
                    <a:ea typeface="Arial"/>
                    <a:cs typeface="Arial"/>
                    <a:sym typeface="Arial"/>
                  </a:rPr>
                  <a:t>Grand opening in 2020</a:t>
                </a:r>
                <a:endParaRPr b="1" sz="2400">
                  <a:solidFill>
                    <a:schemeClr val="lt1"/>
                  </a:solidFill>
                  <a:latin typeface="Arial"/>
                  <a:ea typeface="Arial"/>
                  <a:cs typeface="Arial"/>
                  <a:sym typeface="Arial"/>
                </a:endParaRPr>
              </a:p>
            </p:txBody>
          </p:sp>
        </p:grpSp>
        <p:sp>
          <p:nvSpPr>
            <p:cNvPr id="556" name="Google Shape;556;p26"/>
            <p:cNvSpPr txBox="1"/>
            <p:nvPr/>
          </p:nvSpPr>
          <p:spPr>
            <a:xfrm>
              <a:off x="5616952" y="2519949"/>
              <a:ext cx="958200" cy="584700"/>
            </a:xfrm>
            <a:prstGeom prst="rect">
              <a:avLst/>
            </a:prstGeom>
            <a:noFill/>
            <a:ln>
              <a:noFill/>
            </a:ln>
          </p:spPr>
          <p:txBody>
            <a:bodyPr anchorCtr="0" anchor="t" bIns="45700" lIns="108000" spcFirstLastPara="1" rIns="108000" wrap="square" tIns="45700">
              <a:spAutoFit/>
            </a:bodyPr>
            <a:lstStyle/>
            <a:p>
              <a:pPr indent="0" lvl="0" marL="0" marR="0" rtl="0" algn="ctr">
                <a:spcBef>
                  <a:spcPts val="0"/>
                </a:spcBef>
                <a:spcAft>
                  <a:spcPts val="0"/>
                </a:spcAft>
                <a:buNone/>
              </a:pPr>
              <a:r>
                <a:rPr b="1" lang="en-US" sz="3200">
                  <a:solidFill>
                    <a:schemeClr val="lt1"/>
                  </a:solidFill>
                  <a:latin typeface="Arial"/>
                  <a:ea typeface="Arial"/>
                  <a:cs typeface="Arial"/>
                  <a:sym typeface="Arial"/>
                </a:rPr>
                <a:t>01</a:t>
              </a:r>
              <a:endParaRPr b="1" sz="3200">
                <a:solidFill>
                  <a:schemeClr val="lt1"/>
                </a:solidFill>
                <a:latin typeface="Arial"/>
                <a:ea typeface="Arial"/>
                <a:cs typeface="Arial"/>
                <a:sym typeface="Arial"/>
              </a:endParaRPr>
            </a:p>
          </p:txBody>
        </p:sp>
      </p:grpSp>
      <p:grpSp>
        <p:nvGrpSpPr>
          <p:cNvPr id="557" name="Google Shape;557;p26"/>
          <p:cNvGrpSpPr/>
          <p:nvPr/>
        </p:nvGrpSpPr>
        <p:grpSpPr>
          <a:xfrm>
            <a:off x="4565654" y="2245858"/>
            <a:ext cx="5351558" cy="1135714"/>
            <a:chOff x="5616952" y="2519949"/>
            <a:chExt cx="5351558" cy="1135714"/>
          </a:xfrm>
        </p:grpSpPr>
        <p:grpSp>
          <p:nvGrpSpPr>
            <p:cNvPr id="558" name="Google Shape;558;p26"/>
            <p:cNvGrpSpPr/>
            <p:nvPr/>
          </p:nvGrpSpPr>
          <p:grpSpPr>
            <a:xfrm>
              <a:off x="6442238" y="2630866"/>
              <a:ext cx="4526272" cy="1024797"/>
              <a:chOff x="6751979" y="1666120"/>
              <a:chExt cx="4526272" cy="1024797"/>
            </a:xfrm>
          </p:grpSpPr>
          <p:sp>
            <p:nvSpPr>
              <p:cNvPr id="559" name="Google Shape;559;p26"/>
              <p:cNvSpPr txBox="1"/>
              <p:nvPr/>
            </p:nvSpPr>
            <p:spPr>
              <a:xfrm>
                <a:off x="6770451" y="2090617"/>
                <a:ext cx="4507800" cy="600300"/>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lang="en-US" sz="1100">
                    <a:solidFill>
                      <a:schemeClr val="lt1"/>
                    </a:solidFill>
                    <a:latin typeface="Arial"/>
                    <a:ea typeface="Arial"/>
                    <a:cs typeface="Arial"/>
                    <a:sym typeface="Arial"/>
                  </a:rPr>
                  <a:t>The whole building will be split in two to satisfy the needs of the business travelers on one side and the leisure travelers on the other side</a:t>
                </a:r>
                <a:endParaRPr/>
              </a:p>
            </p:txBody>
          </p:sp>
          <p:sp>
            <p:nvSpPr>
              <p:cNvPr id="560" name="Google Shape;560;p26"/>
              <p:cNvSpPr txBox="1"/>
              <p:nvPr/>
            </p:nvSpPr>
            <p:spPr>
              <a:xfrm>
                <a:off x="6751979" y="1666120"/>
                <a:ext cx="4507800" cy="461700"/>
              </a:xfrm>
              <a:prstGeom prst="rect">
                <a:avLst/>
              </a:prstGeom>
              <a:noFill/>
              <a:ln>
                <a:noFill/>
              </a:ln>
            </p:spPr>
            <p:txBody>
              <a:bodyPr anchorCtr="0" anchor="t" bIns="45700" lIns="108000" spcFirstLastPara="1" rIns="108000" wrap="square" tIns="45700">
                <a:spAutoFit/>
              </a:bodyPr>
              <a:lstStyle/>
              <a:p>
                <a:pPr indent="0" lvl="0" marL="0" marR="0" rtl="0" algn="l">
                  <a:spcBef>
                    <a:spcPts val="0"/>
                  </a:spcBef>
                  <a:spcAft>
                    <a:spcPts val="0"/>
                  </a:spcAft>
                  <a:buNone/>
                </a:pPr>
                <a:r>
                  <a:rPr b="1" lang="en-US" sz="2400">
                    <a:solidFill>
                      <a:schemeClr val="lt1"/>
                    </a:solidFill>
                    <a:latin typeface="Arial"/>
                    <a:ea typeface="Arial"/>
                    <a:cs typeface="Arial"/>
                    <a:sym typeface="Arial"/>
                  </a:rPr>
                  <a:t>Two sectors in one</a:t>
                </a:r>
                <a:endParaRPr b="1" sz="2400">
                  <a:solidFill>
                    <a:schemeClr val="lt1"/>
                  </a:solidFill>
                  <a:latin typeface="Arial"/>
                  <a:ea typeface="Arial"/>
                  <a:cs typeface="Arial"/>
                  <a:sym typeface="Arial"/>
                </a:endParaRPr>
              </a:p>
            </p:txBody>
          </p:sp>
        </p:grpSp>
        <p:sp>
          <p:nvSpPr>
            <p:cNvPr id="561" name="Google Shape;561;p26"/>
            <p:cNvSpPr txBox="1"/>
            <p:nvPr/>
          </p:nvSpPr>
          <p:spPr>
            <a:xfrm>
              <a:off x="5616952" y="2519949"/>
              <a:ext cx="958200" cy="584700"/>
            </a:xfrm>
            <a:prstGeom prst="rect">
              <a:avLst/>
            </a:prstGeom>
            <a:noFill/>
            <a:ln>
              <a:noFill/>
            </a:ln>
          </p:spPr>
          <p:txBody>
            <a:bodyPr anchorCtr="0" anchor="t" bIns="45700" lIns="108000" spcFirstLastPara="1" rIns="108000" wrap="square" tIns="45700">
              <a:spAutoFit/>
            </a:bodyPr>
            <a:lstStyle/>
            <a:p>
              <a:pPr indent="0" lvl="0" marL="0" marR="0" rtl="0" algn="ctr">
                <a:spcBef>
                  <a:spcPts val="0"/>
                </a:spcBef>
                <a:spcAft>
                  <a:spcPts val="0"/>
                </a:spcAft>
                <a:buNone/>
              </a:pPr>
              <a:r>
                <a:rPr b="1" lang="en-US" sz="3200">
                  <a:solidFill>
                    <a:schemeClr val="lt1"/>
                  </a:solidFill>
                  <a:latin typeface="Arial"/>
                  <a:ea typeface="Arial"/>
                  <a:cs typeface="Arial"/>
                  <a:sym typeface="Arial"/>
                </a:rPr>
                <a:t>02</a:t>
              </a:r>
              <a:endParaRPr b="1" sz="3200">
                <a:solidFill>
                  <a:schemeClr val="lt1"/>
                </a:solidFill>
                <a:latin typeface="Arial"/>
                <a:ea typeface="Arial"/>
                <a:cs typeface="Arial"/>
                <a:sym typeface="Arial"/>
              </a:endParaRPr>
            </a:p>
          </p:txBody>
        </p:sp>
      </p:grpSp>
      <p:grpSp>
        <p:nvGrpSpPr>
          <p:cNvPr id="562" name="Google Shape;562;p26"/>
          <p:cNvGrpSpPr/>
          <p:nvPr/>
        </p:nvGrpSpPr>
        <p:grpSpPr>
          <a:xfrm>
            <a:off x="4584126" y="3350563"/>
            <a:ext cx="5351558" cy="966214"/>
            <a:chOff x="5616952" y="2519949"/>
            <a:chExt cx="5351558" cy="966214"/>
          </a:xfrm>
        </p:grpSpPr>
        <p:grpSp>
          <p:nvGrpSpPr>
            <p:cNvPr id="563" name="Google Shape;563;p26"/>
            <p:cNvGrpSpPr/>
            <p:nvPr/>
          </p:nvGrpSpPr>
          <p:grpSpPr>
            <a:xfrm>
              <a:off x="6442238" y="2630866"/>
              <a:ext cx="4526272" cy="855297"/>
              <a:chOff x="6751979" y="1666120"/>
              <a:chExt cx="4526272" cy="855297"/>
            </a:xfrm>
          </p:grpSpPr>
          <p:sp>
            <p:nvSpPr>
              <p:cNvPr id="564" name="Google Shape;564;p26"/>
              <p:cNvSpPr txBox="1"/>
              <p:nvPr/>
            </p:nvSpPr>
            <p:spPr>
              <a:xfrm>
                <a:off x="6770451" y="2090617"/>
                <a:ext cx="4507800" cy="430800"/>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lang="en-US" sz="1100">
                    <a:solidFill>
                      <a:schemeClr val="lt1"/>
                    </a:solidFill>
                    <a:latin typeface="Arial"/>
                    <a:ea typeface="Arial"/>
                    <a:cs typeface="Arial"/>
                    <a:sym typeface="Arial"/>
                  </a:rPr>
                  <a:t>The hotel will have a three star rating because we still want to keep the prices low, yet we want to offer a qualitative service</a:t>
                </a:r>
                <a:endParaRPr/>
              </a:p>
            </p:txBody>
          </p:sp>
          <p:sp>
            <p:nvSpPr>
              <p:cNvPr id="565" name="Google Shape;565;p26"/>
              <p:cNvSpPr txBox="1"/>
              <p:nvPr/>
            </p:nvSpPr>
            <p:spPr>
              <a:xfrm>
                <a:off x="6751979" y="1666120"/>
                <a:ext cx="4507800" cy="461700"/>
              </a:xfrm>
              <a:prstGeom prst="rect">
                <a:avLst/>
              </a:prstGeom>
              <a:noFill/>
              <a:ln>
                <a:noFill/>
              </a:ln>
            </p:spPr>
            <p:txBody>
              <a:bodyPr anchorCtr="0" anchor="t" bIns="45700" lIns="108000" spcFirstLastPara="1" rIns="108000" wrap="square" tIns="45700">
                <a:spAutoFit/>
              </a:bodyPr>
              <a:lstStyle/>
              <a:p>
                <a:pPr indent="0" lvl="0" marL="0" marR="0" rtl="0" algn="l">
                  <a:spcBef>
                    <a:spcPts val="0"/>
                  </a:spcBef>
                  <a:spcAft>
                    <a:spcPts val="0"/>
                  </a:spcAft>
                  <a:buNone/>
                </a:pPr>
                <a:r>
                  <a:rPr b="1" lang="en-US" sz="2400">
                    <a:solidFill>
                      <a:schemeClr val="lt1"/>
                    </a:solidFill>
                    <a:latin typeface="Arial"/>
                    <a:ea typeface="Arial"/>
                    <a:cs typeface="Arial"/>
                    <a:sym typeface="Arial"/>
                  </a:rPr>
                  <a:t>A 3-star hotel</a:t>
                </a:r>
                <a:endParaRPr b="1" sz="2400">
                  <a:solidFill>
                    <a:schemeClr val="lt1"/>
                  </a:solidFill>
                  <a:latin typeface="Arial"/>
                  <a:ea typeface="Arial"/>
                  <a:cs typeface="Arial"/>
                  <a:sym typeface="Arial"/>
                </a:endParaRPr>
              </a:p>
            </p:txBody>
          </p:sp>
        </p:grpSp>
        <p:sp>
          <p:nvSpPr>
            <p:cNvPr id="566" name="Google Shape;566;p26"/>
            <p:cNvSpPr txBox="1"/>
            <p:nvPr/>
          </p:nvSpPr>
          <p:spPr>
            <a:xfrm>
              <a:off x="5616952" y="2519949"/>
              <a:ext cx="958200" cy="584700"/>
            </a:xfrm>
            <a:prstGeom prst="rect">
              <a:avLst/>
            </a:prstGeom>
            <a:noFill/>
            <a:ln>
              <a:noFill/>
            </a:ln>
          </p:spPr>
          <p:txBody>
            <a:bodyPr anchorCtr="0" anchor="t" bIns="45700" lIns="108000" spcFirstLastPara="1" rIns="108000" wrap="square" tIns="45700">
              <a:spAutoFit/>
            </a:bodyPr>
            <a:lstStyle/>
            <a:p>
              <a:pPr indent="0" lvl="0" marL="0" marR="0" rtl="0" algn="ctr">
                <a:spcBef>
                  <a:spcPts val="0"/>
                </a:spcBef>
                <a:spcAft>
                  <a:spcPts val="0"/>
                </a:spcAft>
                <a:buNone/>
              </a:pPr>
              <a:r>
                <a:rPr b="1" lang="en-US" sz="3200">
                  <a:solidFill>
                    <a:schemeClr val="lt1"/>
                  </a:solidFill>
                  <a:latin typeface="Arial"/>
                  <a:ea typeface="Arial"/>
                  <a:cs typeface="Arial"/>
                  <a:sym typeface="Arial"/>
                </a:rPr>
                <a:t>03</a:t>
              </a:r>
              <a:endParaRPr b="1" sz="3200">
                <a:solidFill>
                  <a:schemeClr val="lt1"/>
                </a:solidFill>
                <a:latin typeface="Arial"/>
                <a:ea typeface="Arial"/>
                <a:cs typeface="Arial"/>
                <a:sym typeface="Arial"/>
              </a:endParaRPr>
            </a:p>
          </p:txBody>
        </p:sp>
      </p:grpSp>
      <p:grpSp>
        <p:nvGrpSpPr>
          <p:cNvPr id="567" name="Google Shape;567;p26"/>
          <p:cNvGrpSpPr/>
          <p:nvPr/>
        </p:nvGrpSpPr>
        <p:grpSpPr>
          <a:xfrm>
            <a:off x="4565544" y="4321844"/>
            <a:ext cx="5351558" cy="966214"/>
            <a:chOff x="5616952" y="2519949"/>
            <a:chExt cx="5351558" cy="966214"/>
          </a:xfrm>
        </p:grpSpPr>
        <p:grpSp>
          <p:nvGrpSpPr>
            <p:cNvPr id="568" name="Google Shape;568;p26"/>
            <p:cNvGrpSpPr/>
            <p:nvPr/>
          </p:nvGrpSpPr>
          <p:grpSpPr>
            <a:xfrm>
              <a:off x="6442238" y="2630866"/>
              <a:ext cx="4526272" cy="855297"/>
              <a:chOff x="6751979" y="1666120"/>
              <a:chExt cx="4526272" cy="855297"/>
            </a:xfrm>
          </p:grpSpPr>
          <p:sp>
            <p:nvSpPr>
              <p:cNvPr id="569" name="Google Shape;569;p26"/>
              <p:cNvSpPr txBox="1"/>
              <p:nvPr/>
            </p:nvSpPr>
            <p:spPr>
              <a:xfrm>
                <a:off x="6770451" y="2090617"/>
                <a:ext cx="4507800" cy="430800"/>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lang="en-US" sz="1100">
                    <a:solidFill>
                      <a:schemeClr val="lt1"/>
                    </a:solidFill>
                    <a:latin typeface="Arial"/>
                    <a:ea typeface="Arial"/>
                    <a:cs typeface="Arial"/>
                    <a:sym typeface="Arial"/>
                  </a:rPr>
                  <a:t>The hotel is located in the center of Birmingham, near the HS2 railway</a:t>
                </a:r>
                <a:endParaRPr/>
              </a:p>
            </p:txBody>
          </p:sp>
          <p:sp>
            <p:nvSpPr>
              <p:cNvPr id="570" name="Google Shape;570;p26"/>
              <p:cNvSpPr txBox="1"/>
              <p:nvPr/>
            </p:nvSpPr>
            <p:spPr>
              <a:xfrm>
                <a:off x="6751979" y="1666120"/>
                <a:ext cx="4507800" cy="461700"/>
              </a:xfrm>
              <a:prstGeom prst="rect">
                <a:avLst/>
              </a:prstGeom>
              <a:noFill/>
              <a:ln>
                <a:noFill/>
              </a:ln>
            </p:spPr>
            <p:txBody>
              <a:bodyPr anchorCtr="0" anchor="t" bIns="45700" lIns="108000" spcFirstLastPara="1" rIns="108000" wrap="square" tIns="45700">
                <a:spAutoFit/>
              </a:bodyPr>
              <a:lstStyle/>
              <a:p>
                <a:pPr indent="0" lvl="0" marL="0" marR="0" rtl="0" algn="l">
                  <a:spcBef>
                    <a:spcPts val="0"/>
                  </a:spcBef>
                  <a:spcAft>
                    <a:spcPts val="0"/>
                  </a:spcAft>
                  <a:buNone/>
                </a:pPr>
                <a:r>
                  <a:rPr b="1" lang="en-US" sz="2400">
                    <a:solidFill>
                      <a:schemeClr val="lt1"/>
                    </a:solidFill>
                    <a:latin typeface="Arial"/>
                    <a:ea typeface="Arial"/>
                    <a:cs typeface="Arial"/>
                    <a:sym typeface="Arial"/>
                  </a:rPr>
                  <a:t>Central location</a:t>
                </a:r>
                <a:endParaRPr b="1" sz="2400">
                  <a:solidFill>
                    <a:schemeClr val="lt1"/>
                  </a:solidFill>
                  <a:latin typeface="Arial"/>
                  <a:ea typeface="Arial"/>
                  <a:cs typeface="Arial"/>
                  <a:sym typeface="Arial"/>
                </a:endParaRPr>
              </a:p>
            </p:txBody>
          </p:sp>
        </p:grpSp>
        <p:sp>
          <p:nvSpPr>
            <p:cNvPr id="571" name="Google Shape;571;p26"/>
            <p:cNvSpPr txBox="1"/>
            <p:nvPr/>
          </p:nvSpPr>
          <p:spPr>
            <a:xfrm>
              <a:off x="5616952" y="2519949"/>
              <a:ext cx="958200" cy="584700"/>
            </a:xfrm>
            <a:prstGeom prst="rect">
              <a:avLst/>
            </a:prstGeom>
            <a:noFill/>
            <a:ln>
              <a:noFill/>
            </a:ln>
          </p:spPr>
          <p:txBody>
            <a:bodyPr anchorCtr="0" anchor="t" bIns="45700" lIns="108000" spcFirstLastPara="1" rIns="108000" wrap="square" tIns="45700">
              <a:spAutoFit/>
            </a:bodyPr>
            <a:lstStyle/>
            <a:p>
              <a:pPr indent="0" lvl="0" marL="0" marR="0" rtl="0" algn="ctr">
                <a:spcBef>
                  <a:spcPts val="0"/>
                </a:spcBef>
                <a:spcAft>
                  <a:spcPts val="0"/>
                </a:spcAft>
                <a:buNone/>
              </a:pPr>
              <a:r>
                <a:rPr b="1" lang="en-US" sz="3200">
                  <a:solidFill>
                    <a:schemeClr val="lt1"/>
                  </a:solidFill>
                  <a:latin typeface="Arial"/>
                  <a:ea typeface="Arial"/>
                  <a:cs typeface="Arial"/>
                  <a:sym typeface="Arial"/>
                </a:rPr>
                <a:t>04</a:t>
              </a:r>
              <a:endParaRPr b="1" sz="3200">
                <a:solidFill>
                  <a:schemeClr val="lt1"/>
                </a:solidFill>
                <a:latin typeface="Arial"/>
                <a:ea typeface="Arial"/>
                <a:cs typeface="Arial"/>
                <a:sym typeface="Arial"/>
              </a:endParaRPr>
            </a:p>
          </p:txBody>
        </p:sp>
      </p:grpSp>
      <p:sp>
        <p:nvSpPr>
          <p:cNvPr id="547" name="Google Shape;547;p26"/>
          <p:cNvSpPr/>
          <p:nvPr/>
        </p:nvSpPr>
        <p:spPr>
          <a:xfrm>
            <a:off x="1012805" y="500136"/>
            <a:ext cx="2058305" cy="5921885"/>
          </a:xfrm>
          <a:custGeom>
            <a:rect b="b" l="l" r="r" t="t"/>
            <a:pathLst>
              <a:path extrusionOk="0" h="6152608" w="2352349">
                <a:moveTo>
                  <a:pt x="1581150" y="6152608"/>
                </a:moveTo>
                <a:cubicBezTo>
                  <a:pt x="1573530" y="6065930"/>
                  <a:pt x="1534477" y="5923055"/>
                  <a:pt x="1533525" y="5835426"/>
                </a:cubicBezTo>
                <a:cubicBezTo>
                  <a:pt x="1532572" y="5783038"/>
                  <a:pt x="1523047" y="5738271"/>
                  <a:pt x="1481137" y="5719221"/>
                </a:cubicBezTo>
                <a:cubicBezTo>
                  <a:pt x="1471612" y="5715410"/>
                  <a:pt x="1463992" y="5712553"/>
                  <a:pt x="1451610" y="5710648"/>
                </a:cubicBezTo>
                <a:cubicBezTo>
                  <a:pt x="1424940" y="5635401"/>
                  <a:pt x="1408747" y="5558248"/>
                  <a:pt x="1392555" y="5482048"/>
                </a:cubicBezTo>
                <a:cubicBezTo>
                  <a:pt x="1389697" y="5471571"/>
                  <a:pt x="1386840" y="5460141"/>
                  <a:pt x="1385887" y="5448710"/>
                </a:cubicBezTo>
                <a:cubicBezTo>
                  <a:pt x="1382077" y="5342030"/>
                  <a:pt x="1366837" y="5236303"/>
                  <a:pt x="1338262" y="5135338"/>
                </a:cubicBezTo>
                <a:cubicBezTo>
                  <a:pt x="1335405" y="5125813"/>
                  <a:pt x="1332547" y="5115335"/>
                  <a:pt x="1328737" y="5105810"/>
                </a:cubicBezTo>
                <a:cubicBezTo>
                  <a:pt x="1302067" y="4954363"/>
                  <a:pt x="1302067" y="4819108"/>
                  <a:pt x="1242060" y="4685758"/>
                </a:cubicBezTo>
                <a:cubicBezTo>
                  <a:pt x="1241107" y="4676233"/>
                  <a:pt x="1239202" y="4665756"/>
                  <a:pt x="1236345" y="4654326"/>
                </a:cubicBezTo>
                <a:cubicBezTo>
                  <a:pt x="1233487" y="4634323"/>
                  <a:pt x="1229677" y="4612416"/>
                  <a:pt x="1226820" y="4592413"/>
                </a:cubicBezTo>
                <a:cubicBezTo>
                  <a:pt x="1210627" y="4486685"/>
                  <a:pt x="1184910" y="4381910"/>
                  <a:pt x="1184910" y="4276183"/>
                </a:cubicBezTo>
                <a:cubicBezTo>
                  <a:pt x="1185862" y="4133308"/>
                  <a:pt x="1139190" y="3999006"/>
                  <a:pt x="1119187" y="3858988"/>
                </a:cubicBezTo>
                <a:cubicBezTo>
                  <a:pt x="1103947" y="3872323"/>
                  <a:pt x="1096327" y="3887563"/>
                  <a:pt x="1090612" y="3904708"/>
                </a:cubicBezTo>
                <a:cubicBezTo>
                  <a:pt x="1068705" y="3975193"/>
                  <a:pt x="1064895" y="4044725"/>
                  <a:pt x="1073467" y="4117115"/>
                </a:cubicBezTo>
                <a:cubicBezTo>
                  <a:pt x="1079182" y="4171408"/>
                  <a:pt x="1080135" y="4227606"/>
                  <a:pt x="1074420" y="4281898"/>
                </a:cubicBezTo>
                <a:cubicBezTo>
                  <a:pt x="1062037" y="4391435"/>
                  <a:pt x="1036320" y="4500973"/>
                  <a:pt x="1031557" y="4610510"/>
                </a:cubicBezTo>
                <a:cubicBezTo>
                  <a:pt x="1023937" y="4768626"/>
                  <a:pt x="1030605" y="4926741"/>
                  <a:pt x="1027747" y="5082951"/>
                </a:cubicBezTo>
                <a:cubicBezTo>
                  <a:pt x="1026795" y="5151530"/>
                  <a:pt x="1018222" y="5222016"/>
                  <a:pt x="1020127" y="5290596"/>
                </a:cubicBezTo>
                <a:cubicBezTo>
                  <a:pt x="1021080" y="5349651"/>
                  <a:pt x="1025842" y="5407753"/>
                  <a:pt x="1036320" y="5465855"/>
                </a:cubicBezTo>
                <a:cubicBezTo>
                  <a:pt x="1037272" y="5475380"/>
                  <a:pt x="1040130" y="5485858"/>
                  <a:pt x="1042987" y="5495383"/>
                </a:cubicBezTo>
                <a:cubicBezTo>
                  <a:pt x="1045845" y="5504908"/>
                  <a:pt x="1048702" y="5515385"/>
                  <a:pt x="1050607" y="5523958"/>
                </a:cubicBezTo>
                <a:cubicBezTo>
                  <a:pt x="1042987" y="5653498"/>
                  <a:pt x="1082040" y="5789705"/>
                  <a:pt x="1057275" y="5921151"/>
                </a:cubicBezTo>
                <a:cubicBezTo>
                  <a:pt x="1051560" y="5930676"/>
                  <a:pt x="1044892" y="5941153"/>
                  <a:pt x="1040130" y="5950678"/>
                </a:cubicBezTo>
                <a:cubicBezTo>
                  <a:pt x="1021080" y="5979253"/>
                  <a:pt x="980662" y="6075262"/>
                  <a:pt x="981075" y="6142063"/>
                </a:cubicBezTo>
                <a:lnTo>
                  <a:pt x="1600932" y="6148524"/>
                </a:lnTo>
                <a:moveTo>
                  <a:pt x="601027" y="6142130"/>
                </a:moveTo>
                <a:cubicBezTo>
                  <a:pt x="604837" y="6112603"/>
                  <a:pt x="610552" y="6080218"/>
                  <a:pt x="623887" y="6052596"/>
                </a:cubicBezTo>
                <a:cubicBezTo>
                  <a:pt x="643890" y="6013543"/>
                  <a:pt x="646747" y="5975443"/>
                  <a:pt x="640080" y="5933533"/>
                </a:cubicBezTo>
                <a:cubicBezTo>
                  <a:pt x="611505" y="5778276"/>
                  <a:pt x="584835" y="5623971"/>
                  <a:pt x="556260" y="5467760"/>
                </a:cubicBezTo>
                <a:cubicBezTo>
                  <a:pt x="556260" y="5464903"/>
                  <a:pt x="555307" y="5463951"/>
                  <a:pt x="555307" y="5461093"/>
                </a:cubicBezTo>
                <a:cubicBezTo>
                  <a:pt x="544830" y="5315360"/>
                  <a:pt x="533400" y="5166771"/>
                  <a:pt x="526732" y="5021038"/>
                </a:cubicBezTo>
                <a:cubicBezTo>
                  <a:pt x="521017" y="4918168"/>
                  <a:pt x="510540" y="4820060"/>
                  <a:pt x="483870" y="4718143"/>
                </a:cubicBezTo>
                <a:cubicBezTo>
                  <a:pt x="444817" y="4572410"/>
                  <a:pt x="408622" y="4423821"/>
                  <a:pt x="405765" y="4272373"/>
                </a:cubicBezTo>
                <a:cubicBezTo>
                  <a:pt x="402907" y="4142833"/>
                  <a:pt x="393382" y="4010435"/>
                  <a:pt x="383857" y="3880896"/>
                </a:cubicBezTo>
                <a:cubicBezTo>
                  <a:pt x="373380" y="3735163"/>
                  <a:pt x="358140" y="3587525"/>
                  <a:pt x="345757" y="3440840"/>
                </a:cubicBezTo>
                <a:cubicBezTo>
                  <a:pt x="341947" y="3397978"/>
                  <a:pt x="344805" y="3354163"/>
                  <a:pt x="341947" y="3311300"/>
                </a:cubicBezTo>
                <a:cubicBezTo>
                  <a:pt x="340995" y="3282725"/>
                  <a:pt x="336232" y="3253198"/>
                  <a:pt x="328612" y="3226528"/>
                </a:cubicBezTo>
                <a:cubicBezTo>
                  <a:pt x="324802" y="3213193"/>
                  <a:pt x="309562" y="3191285"/>
                  <a:pt x="299085" y="3191285"/>
                </a:cubicBezTo>
                <a:cubicBezTo>
                  <a:pt x="253365" y="3191285"/>
                  <a:pt x="243840" y="3158900"/>
                  <a:pt x="224790" y="3132231"/>
                </a:cubicBezTo>
                <a:cubicBezTo>
                  <a:pt x="214312" y="3116038"/>
                  <a:pt x="204787" y="3099846"/>
                  <a:pt x="189547" y="3087463"/>
                </a:cubicBezTo>
                <a:cubicBezTo>
                  <a:pt x="135255" y="3044600"/>
                  <a:pt x="111442" y="2986498"/>
                  <a:pt x="104775" y="2921728"/>
                </a:cubicBezTo>
                <a:cubicBezTo>
                  <a:pt x="97155" y="2859815"/>
                  <a:pt x="73342" y="2797903"/>
                  <a:pt x="92392" y="2734085"/>
                </a:cubicBezTo>
                <a:cubicBezTo>
                  <a:pt x="93345" y="2727418"/>
                  <a:pt x="92392" y="2721703"/>
                  <a:pt x="91440" y="2715035"/>
                </a:cubicBezTo>
                <a:cubicBezTo>
                  <a:pt x="68580" y="2651218"/>
                  <a:pt x="52387" y="2585496"/>
                  <a:pt x="39052" y="2520725"/>
                </a:cubicBezTo>
                <a:lnTo>
                  <a:pt x="39052" y="2520725"/>
                </a:lnTo>
                <a:lnTo>
                  <a:pt x="39052" y="2520725"/>
                </a:lnTo>
                <a:lnTo>
                  <a:pt x="39052" y="2520725"/>
                </a:lnTo>
                <a:cubicBezTo>
                  <a:pt x="39052" y="2405473"/>
                  <a:pt x="0" y="2291173"/>
                  <a:pt x="0" y="2175920"/>
                </a:cubicBezTo>
                <a:cubicBezTo>
                  <a:pt x="3810" y="2140678"/>
                  <a:pt x="7620" y="2102578"/>
                  <a:pt x="13335" y="2068288"/>
                </a:cubicBezTo>
                <a:cubicBezTo>
                  <a:pt x="20002" y="2026378"/>
                  <a:pt x="52387" y="1899695"/>
                  <a:pt x="55245" y="1879693"/>
                </a:cubicBezTo>
                <a:cubicBezTo>
                  <a:pt x="91440" y="1625375"/>
                  <a:pt x="65722" y="1353913"/>
                  <a:pt x="156210" y="1108168"/>
                </a:cubicBezTo>
                <a:cubicBezTo>
                  <a:pt x="171450" y="1091023"/>
                  <a:pt x="187642" y="1076735"/>
                  <a:pt x="204787" y="1063400"/>
                </a:cubicBezTo>
                <a:cubicBezTo>
                  <a:pt x="324802" y="975770"/>
                  <a:pt x="513397" y="988153"/>
                  <a:pt x="645795" y="918620"/>
                </a:cubicBezTo>
                <a:cubicBezTo>
                  <a:pt x="667702" y="909095"/>
                  <a:pt x="690562" y="898618"/>
                  <a:pt x="710565" y="885283"/>
                </a:cubicBezTo>
                <a:cubicBezTo>
                  <a:pt x="730567" y="872900"/>
                  <a:pt x="752475" y="860518"/>
                  <a:pt x="772477" y="846230"/>
                </a:cubicBezTo>
                <a:cubicBezTo>
                  <a:pt x="835342" y="798605"/>
                  <a:pt x="867727" y="743360"/>
                  <a:pt x="851535" y="664303"/>
                </a:cubicBezTo>
                <a:cubicBezTo>
                  <a:pt x="845820" y="638585"/>
                  <a:pt x="848677" y="611915"/>
                  <a:pt x="844867" y="586198"/>
                </a:cubicBezTo>
                <a:cubicBezTo>
                  <a:pt x="839152" y="556670"/>
                  <a:pt x="835342" y="524285"/>
                  <a:pt x="824865" y="496663"/>
                </a:cubicBezTo>
                <a:cubicBezTo>
                  <a:pt x="805815" y="450943"/>
                  <a:pt x="798195" y="409033"/>
                  <a:pt x="808672" y="367123"/>
                </a:cubicBezTo>
                <a:lnTo>
                  <a:pt x="809625" y="364265"/>
                </a:lnTo>
                <a:cubicBezTo>
                  <a:pt x="816292" y="338548"/>
                  <a:pt x="831532" y="341405"/>
                  <a:pt x="831532" y="341405"/>
                </a:cubicBezTo>
                <a:cubicBezTo>
                  <a:pt x="839152" y="347120"/>
                  <a:pt x="848677" y="360455"/>
                  <a:pt x="848677" y="360455"/>
                </a:cubicBezTo>
                <a:cubicBezTo>
                  <a:pt x="848360" y="348708"/>
                  <a:pt x="848042" y="336960"/>
                  <a:pt x="847725" y="325213"/>
                </a:cubicBezTo>
                <a:cubicBezTo>
                  <a:pt x="848042" y="310925"/>
                  <a:pt x="848360" y="296638"/>
                  <a:pt x="848677" y="282350"/>
                </a:cubicBezTo>
                <a:cubicBezTo>
                  <a:pt x="851535" y="279493"/>
                  <a:pt x="854392" y="260443"/>
                  <a:pt x="856297" y="249013"/>
                </a:cubicBezTo>
                <a:cubicBezTo>
                  <a:pt x="857250" y="233773"/>
                  <a:pt x="860107" y="251870"/>
                  <a:pt x="862012" y="229010"/>
                </a:cubicBezTo>
                <a:cubicBezTo>
                  <a:pt x="862965" y="223295"/>
                  <a:pt x="864870" y="223295"/>
                  <a:pt x="865822" y="209008"/>
                </a:cubicBezTo>
                <a:cubicBezTo>
                  <a:pt x="866775" y="179480"/>
                  <a:pt x="868680" y="189958"/>
                  <a:pt x="871537" y="189005"/>
                </a:cubicBezTo>
                <a:cubicBezTo>
                  <a:pt x="872490" y="147095"/>
                  <a:pt x="875347" y="143285"/>
                  <a:pt x="878205" y="169003"/>
                </a:cubicBezTo>
                <a:cubicBezTo>
                  <a:pt x="881062" y="162335"/>
                  <a:pt x="883920" y="156620"/>
                  <a:pt x="885825" y="144238"/>
                </a:cubicBezTo>
                <a:cubicBezTo>
                  <a:pt x="889635" y="130903"/>
                  <a:pt x="892492" y="122330"/>
                  <a:pt x="898207" y="128998"/>
                </a:cubicBezTo>
                <a:cubicBezTo>
                  <a:pt x="903922" y="145190"/>
                  <a:pt x="907732" y="109948"/>
                  <a:pt x="913447" y="108995"/>
                </a:cubicBezTo>
                <a:cubicBezTo>
                  <a:pt x="919162" y="115663"/>
                  <a:pt x="923925" y="59465"/>
                  <a:pt x="929640" y="91850"/>
                </a:cubicBezTo>
                <a:cubicBezTo>
                  <a:pt x="935355" y="104233"/>
                  <a:pt x="940117" y="69943"/>
                  <a:pt x="945832" y="78515"/>
                </a:cubicBezTo>
                <a:cubicBezTo>
                  <a:pt x="948690" y="75658"/>
                  <a:pt x="955357" y="78515"/>
                  <a:pt x="961072" y="62323"/>
                </a:cubicBezTo>
                <a:cubicBezTo>
                  <a:pt x="967740" y="59465"/>
                  <a:pt x="973455" y="42320"/>
                  <a:pt x="978217" y="45178"/>
                </a:cubicBezTo>
                <a:cubicBezTo>
                  <a:pt x="984885" y="48035"/>
                  <a:pt x="991552" y="34700"/>
                  <a:pt x="997267" y="41368"/>
                </a:cubicBezTo>
                <a:cubicBezTo>
                  <a:pt x="1006792" y="18508"/>
                  <a:pt x="1016317" y="38510"/>
                  <a:pt x="1026795" y="28985"/>
                </a:cubicBezTo>
                <a:cubicBezTo>
                  <a:pt x="1037272" y="18508"/>
                  <a:pt x="1046797" y="6125"/>
                  <a:pt x="1058227" y="19460"/>
                </a:cubicBezTo>
                <a:cubicBezTo>
                  <a:pt x="1068705" y="410"/>
                  <a:pt x="1078230" y="26128"/>
                  <a:pt x="1090612" y="12793"/>
                </a:cubicBezTo>
                <a:cubicBezTo>
                  <a:pt x="1101090" y="13745"/>
                  <a:pt x="1112520" y="4220"/>
                  <a:pt x="1122997" y="7078"/>
                </a:cubicBezTo>
                <a:cubicBezTo>
                  <a:pt x="1135380" y="410"/>
                  <a:pt x="1144905" y="33748"/>
                  <a:pt x="1156335" y="3268"/>
                </a:cubicBezTo>
                <a:cubicBezTo>
                  <a:pt x="1168717" y="3268"/>
                  <a:pt x="1178242" y="-3400"/>
                  <a:pt x="1189672" y="2315"/>
                </a:cubicBezTo>
                <a:cubicBezTo>
                  <a:pt x="1196340" y="8030"/>
                  <a:pt x="1203007" y="18508"/>
                  <a:pt x="1208722" y="3268"/>
                </a:cubicBezTo>
                <a:cubicBezTo>
                  <a:pt x="1215390" y="6125"/>
                  <a:pt x="1223962" y="13745"/>
                  <a:pt x="1228725" y="8983"/>
                </a:cubicBezTo>
                <a:cubicBezTo>
                  <a:pt x="1235392" y="14698"/>
                  <a:pt x="1242060" y="22318"/>
                  <a:pt x="1247775" y="15650"/>
                </a:cubicBezTo>
                <a:cubicBezTo>
                  <a:pt x="1250632" y="8983"/>
                  <a:pt x="1254442" y="5173"/>
                  <a:pt x="1257300" y="6125"/>
                </a:cubicBezTo>
                <a:cubicBezTo>
                  <a:pt x="1260157" y="7078"/>
                  <a:pt x="1260157" y="15650"/>
                  <a:pt x="1263015" y="28985"/>
                </a:cubicBezTo>
                <a:cubicBezTo>
                  <a:pt x="1270635" y="35653"/>
                  <a:pt x="1279207" y="44225"/>
                  <a:pt x="1284922" y="44225"/>
                </a:cubicBezTo>
                <a:cubicBezTo>
                  <a:pt x="1295400" y="63275"/>
                  <a:pt x="1301115" y="70895"/>
                  <a:pt x="1308735" y="69943"/>
                </a:cubicBezTo>
                <a:cubicBezTo>
                  <a:pt x="1316355" y="87088"/>
                  <a:pt x="1323975" y="70895"/>
                  <a:pt x="1328737" y="91850"/>
                </a:cubicBezTo>
                <a:cubicBezTo>
                  <a:pt x="1335405" y="78515"/>
                  <a:pt x="1342072" y="105185"/>
                  <a:pt x="1345882" y="108995"/>
                </a:cubicBezTo>
                <a:cubicBezTo>
                  <a:pt x="1352550" y="108043"/>
                  <a:pt x="1358265" y="128998"/>
                  <a:pt x="1363027" y="128998"/>
                </a:cubicBezTo>
                <a:cubicBezTo>
                  <a:pt x="1368742" y="120425"/>
                  <a:pt x="1373505" y="148048"/>
                  <a:pt x="1378267" y="150905"/>
                </a:cubicBezTo>
                <a:cubicBezTo>
                  <a:pt x="1383982" y="176623"/>
                  <a:pt x="1387792" y="142333"/>
                  <a:pt x="1391602" y="170908"/>
                </a:cubicBezTo>
                <a:cubicBezTo>
                  <a:pt x="1395412" y="145190"/>
                  <a:pt x="1399222" y="188053"/>
                  <a:pt x="1402080" y="197578"/>
                </a:cubicBezTo>
                <a:cubicBezTo>
                  <a:pt x="1403032" y="187100"/>
                  <a:pt x="1405890" y="210913"/>
                  <a:pt x="1407795" y="217580"/>
                </a:cubicBezTo>
                <a:cubicBezTo>
                  <a:pt x="1408747" y="224248"/>
                  <a:pt x="1410652" y="229963"/>
                  <a:pt x="1411605" y="232820"/>
                </a:cubicBezTo>
                <a:cubicBezTo>
                  <a:pt x="1414462" y="245203"/>
                  <a:pt x="1415415" y="257585"/>
                  <a:pt x="1415415" y="270920"/>
                </a:cubicBezTo>
                <a:cubicBezTo>
                  <a:pt x="1415415" y="284255"/>
                  <a:pt x="1415415" y="297590"/>
                  <a:pt x="1412557" y="311878"/>
                </a:cubicBezTo>
                <a:cubicBezTo>
                  <a:pt x="1408747" y="337595"/>
                  <a:pt x="1409700" y="363313"/>
                  <a:pt x="1418272" y="387125"/>
                </a:cubicBezTo>
                <a:lnTo>
                  <a:pt x="1418272" y="387125"/>
                </a:lnTo>
                <a:cubicBezTo>
                  <a:pt x="1418272" y="387125"/>
                  <a:pt x="1456372" y="380458"/>
                  <a:pt x="1463040" y="404270"/>
                </a:cubicBezTo>
                <a:cubicBezTo>
                  <a:pt x="1463040" y="404270"/>
                  <a:pt x="1472565" y="447133"/>
                  <a:pt x="1449705" y="488090"/>
                </a:cubicBezTo>
                <a:cubicBezTo>
                  <a:pt x="1446847" y="494758"/>
                  <a:pt x="1442085" y="501425"/>
                  <a:pt x="1434465" y="508093"/>
                </a:cubicBezTo>
                <a:cubicBezTo>
                  <a:pt x="1369695" y="571910"/>
                  <a:pt x="1336357" y="653825"/>
                  <a:pt x="1316355" y="734788"/>
                </a:cubicBezTo>
                <a:cubicBezTo>
                  <a:pt x="1289685" y="837658"/>
                  <a:pt x="1293495" y="905285"/>
                  <a:pt x="1439227" y="948148"/>
                </a:cubicBezTo>
                <a:cubicBezTo>
                  <a:pt x="1557337" y="984343"/>
                  <a:pt x="1686877" y="1028158"/>
                  <a:pt x="1802130" y="1071973"/>
                </a:cubicBezTo>
                <a:cubicBezTo>
                  <a:pt x="1849755" y="1089118"/>
                  <a:pt x="1879282" y="1123408"/>
                  <a:pt x="1880235" y="1174843"/>
                </a:cubicBezTo>
                <a:cubicBezTo>
                  <a:pt x="1881187" y="1246280"/>
                  <a:pt x="1886902" y="1314860"/>
                  <a:pt x="1904047" y="1385345"/>
                </a:cubicBezTo>
                <a:cubicBezTo>
                  <a:pt x="1924050" y="1463450"/>
                  <a:pt x="1982152" y="1873978"/>
                  <a:pt x="1974532" y="2002565"/>
                </a:cubicBezTo>
                <a:cubicBezTo>
                  <a:pt x="1971675" y="2040665"/>
                  <a:pt x="1980247" y="2079718"/>
                  <a:pt x="1986915" y="2118770"/>
                </a:cubicBezTo>
                <a:cubicBezTo>
                  <a:pt x="1992630" y="2145440"/>
                  <a:pt x="2005965" y="2171158"/>
                  <a:pt x="2015490" y="2198781"/>
                </a:cubicBezTo>
                <a:cubicBezTo>
                  <a:pt x="2022157" y="2220688"/>
                  <a:pt x="2038350" y="2250215"/>
                  <a:pt x="2030730" y="2266408"/>
                </a:cubicBezTo>
                <a:cubicBezTo>
                  <a:pt x="2002155" y="2324510"/>
                  <a:pt x="2025015" y="2379756"/>
                  <a:pt x="2027872" y="2435000"/>
                </a:cubicBezTo>
                <a:cubicBezTo>
                  <a:pt x="2028825" y="2455003"/>
                  <a:pt x="2034540" y="2475958"/>
                  <a:pt x="2035492" y="2496913"/>
                </a:cubicBezTo>
                <a:cubicBezTo>
                  <a:pt x="2041207" y="2651218"/>
                  <a:pt x="2059305" y="3004596"/>
                  <a:pt x="2059305" y="3029360"/>
                </a:cubicBezTo>
                <a:cubicBezTo>
                  <a:pt x="2059305" y="3067460"/>
                  <a:pt x="2063115" y="3109371"/>
                  <a:pt x="2049780" y="3144613"/>
                </a:cubicBezTo>
                <a:cubicBezTo>
                  <a:pt x="2036445" y="3179856"/>
                  <a:pt x="2033587" y="3212240"/>
                  <a:pt x="2040255" y="3247483"/>
                </a:cubicBezTo>
                <a:cubicBezTo>
                  <a:pt x="2046922" y="3277010"/>
                  <a:pt x="2055495" y="3308443"/>
                  <a:pt x="2063115" y="3337018"/>
                </a:cubicBezTo>
                <a:cubicBezTo>
                  <a:pt x="2075497" y="3372260"/>
                  <a:pt x="2068830" y="3401788"/>
                  <a:pt x="2053590" y="3437031"/>
                </a:cubicBezTo>
                <a:cubicBezTo>
                  <a:pt x="2026920" y="3500848"/>
                  <a:pt x="2005965" y="3565618"/>
                  <a:pt x="2040255" y="3637056"/>
                </a:cubicBezTo>
                <a:cubicBezTo>
                  <a:pt x="2075497" y="3712303"/>
                  <a:pt x="2098357" y="3793265"/>
                  <a:pt x="2128837" y="3879943"/>
                </a:cubicBezTo>
                <a:cubicBezTo>
                  <a:pt x="2145030" y="3886610"/>
                  <a:pt x="2168842" y="3895183"/>
                  <a:pt x="2191702" y="3902803"/>
                </a:cubicBezTo>
                <a:cubicBezTo>
                  <a:pt x="2207895" y="3938998"/>
                  <a:pt x="2215515" y="3974240"/>
                  <a:pt x="2234565" y="4003768"/>
                </a:cubicBezTo>
                <a:cubicBezTo>
                  <a:pt x="2279332" y="4071396"/>
                  <a:pt x="2306955" y="4148548"/>
                  <a:pt x="2325052" y="4223796"/>
                </a:cubicBezTo>
                <a:cubicBezTo>
                  <a:pt x="2335530" y="4269516"/>
                  <a:pt x="2322195" y="4317141"/>
                  <a:pt x="2335530" y="4362860"/>
                </a:cubicBezTo>
                <a:cubicBezTo>
                  <a:pt x="2364105" y="4460016"/>
                  <a:pt x="2348865" y="4557171"/>
                  <a:pt x="2343150" y="4656231"/>
                </a:cubicBezTo>
                <a:cubicBezTo>
                  <a:pt x="2340292" y="4704808"/>
                  <a:pt x="2342197" y="4753385"/>
                  <a:pt x="2329815" y="4801010"/>
                </a:cubicBezTo>
                <a:cubicBezTo>
                  <a:pt x="2319337" y="4846730"/>
                  <a:pt x="2300287" y="4891498"/>
                  <a:pt x="2247900" y="4903880"/>
                </a:cubicBezTo>
                <a:cubicBezTo>
                  <a:pt x="2199322" y="4913405"/>
                  <a:pt x="2149792" y="4917216"/>
                  <a:pt x="2101215" y="4913405"/>
                </a:cubicBezTo>
                <a:cubicBezTo>
                  <a:pt x="2081212" y="4912453"/>
                  <a:pt x="2058352" y="4907691"/>
                  <a:pt x="2038350" y="4906738"/>
                </a:cubicBezTo>
                <a:cubicBezTo>
                  <a:pt x="1993582" y="4896260"/>
                  <a:pt x="1928812" y="4883878"/>
                  <a:pt x="1917382" y="4896260"/>
                </a:cubicBezTo>
                <a:cubicBezTo>
                  <a:pt x="1839277" y="5006751"/>
                  <a:pt x="1917382" y="5142005"/>
                  <a:pt x="1926907" y="5273451"/>
                </a:cubicBezTo>
                <a:cubicBezTo>
                  <a:pt x="1929765" y="5295358"/>
                  <a:pt x="1932622" y="5316313"/>
                  <a:pt x="1934527" y="5338221"/>
                </a:cubicBezTo>
                <a:cubicBezTo>
                  <a:pt x="1935480" y="5347746"/>
                  <a:pt x="1937385" y="5358223"/>
                  <a:pt x="1938337" y="5369653"/>
                </a:cubicBezTo>
                <a:cubicBezTo>
                  <a:pt x="1944052" y="5473476"/>
                  <a:pt x="1994535" y="5583966"/>
                  <a:pt x="1983105" y="5695408"/>
                </a:cubicBezTo>
                <a:cubicBezTo>
                  <a:pt x="1983105" y="5720173"/>
                  <a:pt x="1957387" y="5731603"/>
                  <a:pt x="1931670" y="5731603"/>
                </a:cubicBezTo>
                <a:cubicBezTo>
                  <a:pt x="1945005" y="5743985"/>
                  <a:pt x="1957387" y="5756368"/>
                  <a:pt x="1974532" y="5780180"/>
                </a:cubicBezTo>
                <a:cubicBezTo>
                  <a:pt x="1980247" y="5788753"/>
                  <a:pt x="1984057" y="5797326"/>
                  <a:pt x="1986915" y="5806851"/>
                </a:cubicBezTo>
                <a:cubicBezTo>
                  <a:pt x="1997392" y="5833521"/>
                  <a:pt x="2003107" y="5864001"/>
                  <a:pt x="2009775" y="5893528"/>
                </a:cubicBezTo>
                <a:cubicBezTo>
                  <a:pt x="2026920" y="5959251"/>
                  <a:pt x="2065020" y="6006876"/>
                  <a:pt x="2127885" y="6039260"/>
                </a:cubicBezTo>
                <a:cubicBezTo>
                  <a:pt x="2156460" y="6054501"/>
                  <a:pt x="2190534" y="6069785"/>
                  <a:pt x="2212657" y="6086885"/>
                </a:cubicBezTo>
                <a:cubicBezTo>
                  <a:pt x="2234780" y="6103985"/>
                  <a:pt x="2270148" y="6094238"/>
                  <a:pt x="2260623" y="6141863"/>
                </a:cubicBezTo>
                <a:moveTo>
                  <a:pt x="1975485" y="3767548"/>
                </a:moveTo>
                <a:cubicBezTo>
                  <a:pt x="1958340" y="3719923"/>
                  <a:pt x="1942147" y="3678013"/>
                  <a:pt x="1924050" y="3635150"/>
                </a:cubicBezTo>
                <a:cubicBezTo>
                  <a:pt x="1920240" y="3635150"/>
                  <a:pt x="1916430" y="3635150"/>
                  <a:pt x="1913572" y="3636103"/>
                </a:cubicBezTo>
                <a:cubicBezTo>
                  <a:pt x="1909762" y="3680871"/>
                  <a:pt x="1905952" y="3725638"/>
                  <a:pt x="1901190" y="3772310"/>
                </a:cubicBezTo>
                <a:cubicBezTo>
                  <a:pt x="1929765" y="3769453"/>
                  <a:pt x="1949767" y="3769453"/>
                  <a:pt x="1975485" y="3767548"/>
                </a:cubicBezTo>
                <a:lnTo>
                  <a:pt x="1975485" y="3767548"/>
                </a:lnTo>
                <a:lnTo>
                  <a:pt x="1975485" y="3767548"/>
                </a:lnTo>
                <a:lnTo>
                  <a:pt x="1975485" y="3767548"/>
                </a:lnTo>
                <a:close/>
                <a:moveTo>
                  <a:pt x="1829752" y="3157948"/>
                </a:moveTo>
                <a:lnTo>
                  <a:pt x="2005965" y="3157948"/>
                </a:lnTo>
                <a:cubicBezTo>
                  <a:pt x="2027872" y="3096035"/>
                  <a:pt x="2023110" y="3087463"/>
                  <a:pt x="1969770" y="3073175"/>
                </a:cubicBezTo>
                <a:cubicBezTo>
                  <a:pt x="1918335" y="3057935"/>
                  <a:pt x="1872615" y="3062698"/>
                  <a:pt x="1817370" y="3089368"/>
                </a:cubicBezTo>
                <a:cubicBezTo>
                  <a:pt x="1820227" y="3114133"/>
                  <a:pt x="1825942" y="3138898"/>
                  <a:pt x="1829752" y="3157948"/>
                </a:cubicBezTo>
                <a:lnTo>
                  <a:pt x="1829752" y="3157948"/>
                </a:lnTo>
                <a:lnTo>
                  <a:pt x="1829752" y="3157948"/>
                </a:lnTo>
                <a:lnTo>
                  <a:pt x="1829752" y="3157948"/>
                </a:lnTo>
                <a:close/>
                <a:moveTo>
                  <a:pt x="1787842" y="3382738"/>
                </a:moveTo>
                <a:cubicBezTo>
                  <a:pt x="1791652" y="3349400"/>
                  <a:pt x="1809750" y="3185571"/>
                  <a:pt x="1804035" y="3176046"/>
                </a:cubicBezTo>
                <a:cubicBezTo>
                  <a:pt x="1784032" y="3141756"/>
                  <a:pt x="1760220" y="3063650"/>
                  <a:pt x="1724025" y="3024598"/>
                </a:cubicBezTo>
                <a:cubicBezTo>
                  <a:pt x="1694497" y="3091273"/>
                  <a:pt x="1741170" y="3283678"/>
                  <a:pt x="1787842" y="3382738"/>
                </a:cubicBezTo>
                <a:lnTo>
                  <a:pt x="1787842" y="3382738"/>
                </a:lnTo>
                <a:lnTo>
                  <a:pt x="1787842" y="3382738"/>
                </a:lnTo>
                <a:lnTo>
                  <a:pt x="1787842" y="3382738"/>
                </a:lnTo>
                <a:close/>
                <a:moveTo>
                  <a:pt x="1276350" y="1373915"/>
                </a:moveTo>
                <a:cubicBezTo>
                  <a:pt x="1287780" y="1283428"/>
                  <a:pt x="1291590" y="1130075"/>
                  <a:pt x="1279207" y="1051018"/>
                </a:cubicBezTo>
                <a:cubicBezTo>
                  <a:pt x="1278255" y="1047208"/>
                  <a:pt x="1230630" y="1131028"/>
                  <a:pt x="1206817" y="1155793"/>
                </a:cubicBezTo>
                <a:cubicBezTo>
                  <a:pt x="1199197" y="1145315"/>
                  <a:pt x="1193482" y="1136743"/>
                  <a:pt x="1189672" y="1130075"/>
                </a:cubicBezTo>
                <a:cubicBezTo>
                  <a:pt x="1179195" y="1119598"/>
                  <a:pt x="1179195" y="1112930"/>
                  <a:pt x="1168717" y="1102453"/>
                </a:cubicBezTo>
                <a:cubicBezTo>
                  <a:pt x="1165860" y="1103405"/>
                  <a:pt x="1159192" y="1107215"/>
                  <a:pt x="1159192" y="1107215"/>
                </a:cubicBezTo>
                <a:cubicBezTo>
                  <a:pt x="1193482" y="1192940"/>
                  <a:pt x="1237297" y="1325338"/>
                  <a:pt x="1276350" y="1373915"/>
                </a:cubicBezTo>
                <a:close/>
                <a:moveTo>
                  <a:pt x="1192530" y="1130075"/>
                </a:moveTo>
                <a:cubicBezTo>
                  <a:pt x="1255395" y="1110073"/>
                  <a:pt x="1270635" y="1054828"/>
                  <a:pt x="1279207" y="1004345"/>
                </a:cubicBezTo>
                <a:cubicBezTo>
                  <a:pt x="1288732" y="961483"/>
                  <a:pt x="1280160" y="914810"/>
                  <a:pt x="1280160" y="856708"/>
                </a:cubicBezTo>
                <a:cubicBezTo>
                  <a:pt x="1223962" y="894808"/>
                  <a:pt x="1164907" y="936718"/>
                  <a:pt x="1122997" y="965293"/>
                </a:cubicBezTo>
                <a:cubicBezTo>
                  <a:pt x="1144905" y="1028158"/>
                  <a:pt x="1173480" y="1073878"/>
                  <a:pt x="1192530" y="1130075"/>
                </a:cubicBezTo>
                <a:lnTo>
                  <a:pt x="1192530" y="1130075"/>
                </a:lnTo>
                <a:lnTo>
                  <a:pt x="1192530" y="1130075"/>
                </a:lnTo>
                <a:lnTo>
                  <a:pt x="1192530" y="1130075"/>
                </a:lnTo>
                <a:close/>
                <a:moveTo>
                  <a:pt x="1034415" y="1407253"/>
                </a:moveTo>
                <a:cubicBezTo>
                  <a:pt x="1037272" y="1406300"/>
                  <a:pt x="1054417" y="1210085"/>
                  <a:pt x="1062990" y="1115788"/>
                </a:cubicBezTo>
                <a:cubicBezTo>
                  <a:pt x="1055370" y="1113883"/>
                  <a:pt x="1049655" y="1114835"/>
                  <a:pt x="1042035" y="1111025"/>
                </a:cubicBezTo>
                <a:cubicBezTo>
                  <a:pt x="1031557" y="1123408"/>
                  <a:pt x="1019175" y="1144363"/>
                  <a:pt x="1002982" y="1168175"/>
                </a:cubicBezTo>
                <a:cubicBezTo>
                  <a:pt x="985837" y="1154840"/>
                  <a:pt x="978217" y="1141505"/>
                  <a:pt x="937260" y="1102453"/>
                </a:cubicBezTo>
                <a:cubicBezTo>
                  <a:pt x="962977" y="1184368"/>
                  <a:pt x="1034415" y="1407253"/>
                  <a:pt x="1034415" y="1407253"/>
                </a:cubicBezTo>
                <a:close/>
                <a:moveTo>
                  <a:pt x="1000125" y="1137695"/>
                </a:moveTo>
                <a:cubicBezTo>
                  <a:pt x="1025842" y="1082450"/>
                  <a:pt x="1051560" y="1030063"/>
                  <a:pt x="1081087" y="969103"/>
                </a:cubicBezTo>
                <a:cubicBezTo>
                  <a:pt x="1005840" y="913858"/>
                  <a:pt x="932497" y="861470"/>
                  <a:pt x="861060" y="807178"/>
                </a:cubicBezTo>
                <a:cubicBezTo>
                  <a:pt x="832485" y="870043"/>
                  <a:pt x="903922" y="1041493"/>
                  <a:pt x="1000125" y="1137695"/>
                </a:cubicBezTo>
                <a:lnTo>
                  <a:pt x="1000125" y="1137695"/>
                </a:lnTo>
                <a:lnTo>
                  <a:pt x="1000125" y="1137695"/>
                </a:lnTo>
                <a:lnTo>
                  <a:pt x="1000125" y="1137695"/>
                </a:lnTo>
                <a:close/>
                <a:moveTo>
                  <a:pt x="308610" y="3159853"/>
                </a:moveTo>
                <a:cubicBezTo>
                  <a:pt x="363855" y="3091273"/>
                  <a:pt x="418147" y="3026503"/>
                  <a:pt x="474345" y="2953160"/>
                </a:cubicBezTo>
                <a:cubicBezTo>
                  <a:pt x="357187" y="2966496"/>
                  <a:pt x="311467" y="3043648"/>
                  <a:pt x="262890" y="3128421"/>
                </a:cubicBezTo>
                <a:cubicBezTo>
                  <a:pt x="280035" y="3139850"/>
                  <a:pt x="292417" y="3149375"/>
                  <a:pt x="308610" y="3159853"/>
                </a:cubicBezTo>
                <a:lnTo>
                  <a:pt x="308610" y="3159853"/>
                </a:lnTo>
                <a:lnTo>
                  <a:pt x="308610" y="3159853"/>
                </a:lnTo>
                <a:lnTo>
                  <a:pt x="308610" y="3159853"/>
                </a:lnTo>
                <a:close/>
              </a:path>
            </a:pathLst>
          </a:custGeom>
          <a:noFill/>
          <a:ln cap="flat" cmpd="sng" w="44450">
            <a:solidFill>
              <a:schemeClr val="lt1"/>
            </a:solidFill>
            <a:prstDash val="solid"/>
            <a:miter lim="8000"/>
            <a:headEnd len="sm" w="sm" type="none"/>
            <a:tailEnd len="sm" w="sm" type="none"/>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chemeClr val="dk1"/>
              </a:solidFill>
              <a:latin typeface="Arial"/>
              <a:ea typeface="Arial"/>
              <a:cs typeface="Arial"/>
              <a:sym typeface="Arial"/>
            </a:endParaRPr>
          </a:p>
        </p:txBody>
      </p:sp>
      <p:sp>
        <p:nvSpPr>
          <p:cNvPr id="572" name="Google Shape;572;p26"/>
          <p:cNvSpPr txBox="1"/>
          <p:nvPr/>
        </p:nvSpPr>
        <p:spPr>
          <a:xfrm>
            <a:off x="4969437" y="618686"/>
            <a:ext cx="6209700" cy="831000"/>
          </a:xfrm>
          <a:prstGeom prst="rect">
            <a:avLst/>
          </a:prstGeom>
          <a:noFill/>
          <a:ln>
            <a:noFill/>
          </a:ln>
        </p:spPr>
        <p:txBody>
          <a:bodyPr anchorCtr="0" anchor="ctr" bIns="45700" lIns="91425" spcFirstLastPara="1" rIns="91425" wrap="square" tIns="45700">
            <a:spAutoFit/>
          </a:bodyPr>
          <a:lstStyle/>
          <a:p>
            <a:pPr indent="0" lvl="0" marL="0" marR="0" rtl="0" algn="l">
              <a:spcBef>
                <a:spcPts val="0"/>
              </a:spcBef>
              <a:spcAft>
                <a:spcPts val="0"/>
              </a:spcAft>
              <a:buNone/>
            </a:pPr>
            <a:r>
              <a:rPr lang="en-US" sz="4800">
                <a:solidFill>
                  <a:schemeClr val="lt1"/>
                </a:solidFill>
                <a:latin typeface="Arial"/>
                <a:ea typeface="Arial"/>
                <a:cs typeface="Arial"/>
                <a:sym typeface="Arial"/>
              </a:rPr>
              <a:t>Executive Summary</a:t>
            </a:r>
            <a:endParaRPr sz="4800">
              <a:solidFill>
                <a:schemeClr val="lt1"/>
              </a:solidFill>
              <a:latin typeface="Arial"/>
              <a:ea typeface="Arial"/>
              <a:cs typeface="Arial"/>
              <a:sym typeface="Arial"/>
            </a:endParaRPr>
          </a:p>
        </p:txBody>
      </p:sp>
      <p:sp>
        <p:nvSpPr>
          <p:cNvPr id="573" name="Google Shape;573;p26"/>
          <p:cNvSpPr/>
          <p:nvPr/>
        </p:nvSpPr>
        <p:spPr>
          <a:xfrm>
            <a:off x="4112545" y="5349605"/>
            <a:ext cx="525300" cy="525300"/>
          </a:xfrm>
          <a:prstGeom prst="ellipse">
            <a:avLst/>
          </a:prstGeom>
          <a:solidFill>
            <a:schemeClr val="accent2"/>
          </a:solidFill>
          <a:ln cap="flat" cmpd="sng" w="44450">
            <a:solidFill>
              <a:schemeClr val="lt1"/>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Arial"/>
              <a:ea typeface="Arial"/>
              <a:cs typeface="Arial"/>
              <a:sym typeface="Arial"/>
            </a:endParaRPr>
          </a:p>
        </p:txBody>
      </p:sp>
      <p:grpSp>
        <p:nvGrpSpPr>
          <p:cNvPr id="574" name="Google Shape;574;p26"/>
          <p:cNvGrpSpPr/>
          <p:nvPr/>
        </p:nvGrpSpPr>
        <p:grpSpPr>
          <a:xfrm>
            <a:off x="4542784" y="5257272"/>
            <a:ext cx="5351558" cy="1135714"/>
            <a:chOff x="5616952" y="2519949"/>
            <a:chExt cx="5351558" cy="1135714"/>
          </a:xfrm>
        </p:grpSpPr>
        <p:grpSp>
          <p:nvGrpSpPr>
            <p:cNvPr id="575" name="Google Shape;575;p26"/>
            <p:cNvGrpSpPr/>
            <p:nvPr/>
          </p:nvGrpSpPr>
          <p:grpSpPr>
            <a:xfrm>
              <a:off x="6442238" y="2630866"/>
              <a:ext cx="4526272" cy="1024797"/>
              <a:chOff x="6751979" y="1666120"/>
              <a:chExt cx="4526272" cy="1024797"/>
            </a:xfrm>
          </p:grpSpPr>
          <p:sp>
            <p:nvSpPr>
              <p:cNvPr id="576" name="Google Shape;576;p26"/>
              <p:cNvSpPr txBox="1"/>
              <p:nvPr/>
            </p:nvSpPr>
            <p:spPr>
              <a:xfrm>
                <a:off x="6770451" y="2090617"/>
                <a:ext cx="4507800" cy="600300"/>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lang="en-US" sz="1100">
                    <a:solidFill>
                      <a:schemeClr val="lt1"/>
                    </a:solidFill>
                    <a:latin typeface="Arial"/>
                    <a:ea typeface="Arial"/>
                    <a:cs typeface="Arial"/>
                    <a:sym typeface="Arial"/>
                  </a:rPr>
                  <a:t>The vision of the hotel is to offer a great place to relax, work and meet the guests’ needs, whilst the mission is to make them achieve their goals and make them aim higher</a:t>
                </a:r>
                <a:endParaRPr/>
              </a:p>
            </p:txBody>
          </p:sp>
          <p:sp>
            <p:nvSpPr>
              <p:cNvPr id="577" name="Google Shape;577;p26"/>
              <p:cNvSpPr txBox="1"/>
              <p:nvPr/>
            </p:nvSpPr>
            <p:spPr>
              <a:xfrm>
                <a:off x="6751979" y="1666120"/>
                <a:ext cx="4507800" cy="461700"/>
              </a:xfrm>
              <a:prstGeom prst="rect">
                <a:avLst/>
              </a:prstGeom>
              <a:noFill/>
              <a:ln>
                <a:noFill/>
              </a:ln>
            </p:spPr>
            <p:txBody>
              <a:bodyPr anchorCtr="0" anchor="t" bIns="45700" lIns="108000" spcFirstLastPara="1" rIns="108000" wrap="square" tIns="45700">
                <a:spAutoFit/>
              </a:bodyPr>
              <a:lstStyle/>
              <a:p>
                <a:pPr indent="0" lvl="0" marL="0" marR="0" rtl="0" algn="l">
                  <a:spcBef>
                    <a:spcPts val="0"/>
                  </a:spcBef>
                  <a:spcAft>
                    <a:spcPts val="0"/>
                  </a:spcAft>
                  <a:buNone/>
                </a:pPr>
                <a:r>
                  <a:rPr b="1" lang="en-US" sz="2400">
                    <a:solidFill>
                      <a:schemeClr val="lt1"/>
                    </a:solidFill>
                    <a:latin typeface="Arial"/>
                    <a:ea typeface="Arial"/>
                    <a:cs typeface="Arial"/>
                    <a:sym typeface="Arial"/>
                  </a:rPr>
                  <a:t>Vision and mission</a:t>
                </a:r>
                <a:endParaRPr b="1" sz="2400">
                  <a:solidFill>
                    <a:schemeClr val="lt1"/>
                  </a:solidFill>
                  <a:latin typeface="Arial"/>
                  <a:ea typeface="Arial"/>
                  <a:cs typeface="Arial"/>
                  <a:sym typeface="Arial"/>
                </a:endParaRPr>
              </a:p>
            </p:txBody>
          </p:sp>
        </p:grpSp>
        <p:sp>
          <p:nvSpPr>
            <p:cNvPr id="578" name="Google Shape;578;p26"/>
            <p:cNvSpPr txBox="1"/>
            <p:nvPr/>
          </p:nvSpPr>
          <p:spPr>
            <a:xfrm>
              <a:off x="5616952" y="2519949"/>
              <a:ext cx="958200" cy="584700"/>
            </a:xfrm>
            <a:prstGeom prst="rect">
              <a:avLst/>
            </a:prstGeom>
            <a:noFill/>
            <a:ln>
              <a:noFill/>
            </a:ln>
          </p:spPr>
          <p:txBody>
            <a:bodyPr anchorCtr="0" anchor="t" bIns="45700" lIns="108000" spcFirstLastPara="1" rIns="108000" wrap="square" tIns="45700">
              <a:spAutoFit/>
            </a:bodyPr>
            <a:lstStyle/>
            <a:p>
              <a:pPr indent="0" lvl="0" marL="0" marR="0" rtl="0" algn="ctr">
                <a:spcBef>
                  <a:spcPts val="0"/>
                </a:spcBef>
                <a:spcAft>
                  <a:spcPts val="0"/>
                </a:spcAft>
                <a:buNone/>
              </a:pPr>
              <a:r>
                <a:rPr b="1" lang="en-US" sz="3200">
                  <a:solidFill>
                    <a:schemeClr val="lt1"/>
                  </a:solidFill>
                  <a:latin typeface="Arial"/>
                  <a:ea typeface="Arial"/>
                  <a:cs typeface="Arial"/>
                  <a:sym typeface="Arial"/>
                </a:rPr>
                <a:t>05</a:t>
              </a:r>
              <a:endParaRPr b="1" sz="3200">
                <a:solidFill>
                  <a:schemeClr val="lt1"/>
                </a:solidFill>
                <a:latin typeface="Arial"/>
                <a:ea typeface="Arial"/>
                <a:cs typeface="Arial"/>
                <a:sym typeface="Arial"/>
              </a:endParaRPr>
            </a:p>
          </p:txBody>
        </p:sp>
      </p:gr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Sp="0">
  <p:cSld>
    <p:spTree>
      <p:nvGrpSpPr>
        <p:cNvPr id="582" name="Shape 582"/>
        <p:cNvGrpSpPr/>
        <p:nvPr/>
      </p:nvGrpSpPr>
      <p:grpSpPr>
        <a:xfrm>
          <a:off x="0" y="0"/>
          <a:ext cx="0" cy="0"/>
          <a:chOff x="0" y="0"/>
          <a:chExt cx="0" cy="0"/>
        </a:xfrm>
      </p:grpSpPr>
      <p:sp>
        <p:nvSpPr>
          <p:cNvPr id="583" name="Google Shape;583;p27"/>
          <p:cNvSpPr/>
          <p:nvPr/>
        </p:nvSpPr>
        <p:spPr>
          <a:xfrm rot="2700000">
            <a:off x="6554583" y="1315771"/>
            <a:ext cx="1916825" cy="1916825"/>
          </a:xfrm>
          <a:prstGeom prst="rect">
            <a:avLst/>
          </a:prstGeom>
          <a:solidFill>
            <a:schemeClr val="lt1"/>
          </a:solidFill>
          <a:ln cap="flat" cmpd="sng" w="57150">
            <a:solidFill>
              <a:schemeClr val="accent6"/>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dk1"/>
              </a:solidFill>
              <a:latin typeface="Arial"/>
              <a:ea typeface="Arial"/>
              <a:cs typeface="Arial"/>
              <a:sym typeface="Arial"/>
            </a:endParaRPr>
          </a:p>
        </p:txBody>
      </p:sp>
      <p:sp>
        <p:nvSpPr>
          <p:cNvPr id="584" name="Google Shape;584;p27"/>
          <p:cNvSpPr/>
          <p:nvPr/>
        </p:nvSpPr>
        <p:spPr>
          <a:xfrm rot="2700000">
            <a:off x="8822251" y="3624274"/>
            <a:ext cx="1916825" cy="1916825"/>
          </a:xfrm>
          <a:prstGeom prst="rect">
            <a:avLst/>
          </a:prstGeom>
          <a:solidFill>
            <a:schemeClr val="lt1"/>
          </a:solidFill>
          <a:ln cap="flat" cmpd="sng" w="57150">
            <a:solidFill>
              <a:schemeClr val="accent6"/>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dk1"/>
              </a:solidFill>
              <a:latin typeface="Arial"/>
              <a:ea typeface="Arial"/>
              <a:cs typeface="Arial"/>
              <a:sym typeface="Arial"/>
            </a:endParaRPr>
          </a:p>
        </p:txBody>
      </p:sp>
      <p:sp>
        <p:nvSpPr>
          <p:cNvPr id="585" name="Google Shape;585;p27"/>
          <p:cNvSpPr/>
          <p:nvPr/>
        </p:nvSpPr>
        <p:spPr>
          <a:xfrm rot="2700000">
            <a:off x="8825262" y="1354612"/>
            <a:ext cx="1916825" cy="1916825"/>
          </a:xfrm>
          <a:prstGeom prst="rect">
            <a:avLst/>
          </a:prstGeom>
          <a:solidFill>
            <a:schemeClr val="lt1"/>
          </a:solidFill>
          <a:ln cap="flat" cmpd="sng" w="57150">
            <a:solidFill>
              <a:schemeClr val="dk1"/>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dk1"/>
              </a:solidFill>
              <a:latin typeface="Arial"/>
              <a:ea typeface="Arial"/>
              <a:cs typeface="Arial"/>
              <a:sym typeface="Arial"/>
            </a:endParaRPr>
          </a:p>
        </p:txBody>
      </p:sp>
      <p:sp>
        <p:nvSpPr>
          <p:cNvPr id="586" name="Google Shape;586;p27"/>
          <p:cNvSpPr/>
          <p:nvPr/>
        </p:nvSpPr>
        <p:spPr>
          <a:xfrm rot="2700000">
            <a:off x="6554582" y="3624276"/>
            <a:ext cx="1916825" cy="1916825"/>
          </a:xfrm>
          <a:prstGeom prst="rect">
            <a:avLst/>
          </a:prstGeom>
          <a:solidFill>
            <a:schemeClr val="lt1"/>
          </a:solidFill>
          <a:ln cap="flat" cmpd="sng" w="57150">
            <a:solidFill>
              <a:schemeClr val="dk1"/>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dk1"/>
              </a:solidFill>
              <a:latin typeface="Arial"/>
              <a:ea typeface="Arial"/>
              <a:cs typeface="Arial"/>
              <a:sym typeface="Arial"/>
            </a:endParaRPr>
          </a:p>
        </p:txBody>
      </p:sp>
      <p:sp>
        <p:nvSpPr>
          <p:cNvPr id="587" name="Google Shape;587;p27"/>
          <p:cNvSpPr txBox="1"/>
          <p:nvPr/>
        </p:nvSpPr>
        <p:spPr>
          <a:xfrm>
            <a:off x="343736" y="3611854"/>
            <a:ext cx="5438400" cy="3139200"/>
          </a:xfrm>
          <a:prstGeom prst="rect">
            <a:avLst/>
          </a:prstGeom>
          <a:noFill/>
          <a:ln>
            <a:noFill/>
          </a:ln>
        </p:spPr>
        <p:txBody>
          <a:bodyPr anchorCtr="0" anchor="t" bIns="45700" lIns="91425" spcFirstLastPara="1" rIns="91425" wrap="square" tIns="45700">
            <a:spAutoFit/>
          </a:bodyPr>
          <a:lstStyle/>
          <a:p>
            <a:pPr indent="-171450" lvl="0" marL="171450" marR="0" rtl="0" algn="l">
              <a:spcBef>
                <a:spcPts val="0"/>
              </a:spcBef>
              <a:spcAft>
                <a:spcPts val="0"/>
              </a:spcAft>
              <a:buClr>
                <a:schemeClr val="dk1"/>
              </a:buClr>
              <a:buSzPts val="1800"/>
              <a:buFont typeface="Arial"/>
              <a:buChar char="•"/>
            </a:pPr>
            <a:r>
              <a:rPr lang="en-US" sz="1800">
                <a:solidFill>
                  <a:schemeClr val="dk1"/>
                </a:solidFill>
                <a:latin typeface="Arial"/>
                <a:ea typeface="Arial"/>
                <a:cs typeface="Arial"/>
                <a:sym typeface="Arial"/>
              </a:rPr>
              <a:t>Grand opening in 2020</a:t>
            </a:r>
            <a:endParaRPr/>
          </a:p>
          <a:p>
            <a:pPr indent="-171450" lvl="0" marL="171450" marR="0" rtl="0" algn="l">
              <a:spcBef>
                <a:spcPts val="0"/>
              </a:spcBef>
              <a:spcAft>
                <a:spcPts val="0"/>
              </a:spcAft>
              <a:buClr>
                <a:schemeClr val="dk1"/>
              </a:buClr>
              <a:buSzPts val="1800"/>
              <a:buFont typeface="Arial"/>
              <a:buChar char="•"/>
            </a:pPr>
            <a:r>
              <a:rPr lang="en-US" sz="1800">
                <a:solidFill>
                  <a:schemeClr val="dk1"/>
                </a:solidFill>
                <a:latin typeface="Arial"/>
                <a:ea typeface="Arial"/>
                <a:cs typeface="Arial"/>
                <a:sym typeface="Arial"/>
              </a:rPr>
              <a:t>The hotel will welcome all nations of guests</a:t>
            </a:r>
            <a:endParaRPr/>
          </a:p>
          <a:p>
            <a:pPr indent="-171450" lvl="0" marL="171450" marR="0" rtl="0" algn="l">
              <a:spcBef>
                <a:spcPts val="0"/>
              </a:spcBef>
              <a:spcAft>
                <a:spcPts val="0"/>
              </a:spcAft>
              <a:buClr>
                <a:schemeClr val="dk1"/>
              </a:buClr>
              <a:buSzPts val="1800"/>
              <a:buFont typeface="Arial"/>
              <a:buChar char="•"/>
            </a:pPr>
            <a:r>
              <a:rPr lang="en-US" sz="1800">
                <a:solidFill>
                  <a:schemeClr val="dk1"/>
                </a:solidFill>
                <a:latin typeface="Arial"/>
                <a:ea typeface="Arial"/>
                <a:cs typeface="Arial"/>
                <a:sym typeface="Arial"/>
              </a:rPr>
              <a:t>Meeting the requirements of all target customer segments</a:t>
            </a:r>
            <a:endParaRPr/>
          </a:p>
          <a:p>
            <a:pPr indent="-171450" lvl="0" marL="171450" marR="0" rtl="0" algn="l">
              <a:spcBef>
                <a:spcPts val="0"/>
              </a:spcBef>
              <a:spcAft>
                <a:spcPts val="0"/>
              </a:spcAft>
              <a:buClr>
                <a:schemeClr val="dk1"/>
              </a:buClr>
              <a:buSzPts val="1800"/>
              <a:buFont typeface="Arial"/>
              <a:buChar char="•"/>
            </a:pPr>
            <a:r>
              <a:rPr lang="en-US" sz="1800">
                <a:solidFill>
                  <a:schemeClr val="dk1"/>
                </a:solidFill>
                <a:latin typeface="Arial"/>
                <a:ea typeface="Arial"/>
                <a:cs typeface="Arial"/>
                <a:sym typeface="Arial"/>
              </a:rPr>
              <a:t>Greek architectural style to stand out</a:t>
            </a:r>
            <a:endParaRPr/>
          </a:p>
          <a:p>
            <a:pPr indent="-171450" lvl="0" marL="171450" marR="0" rtl="0" algn="l">
              <a:spcBef>
                <a:spcPts val="0"/>
              </a:spcBef>
              <a:spcAft>
                <a:spcPts val="0"/>
              </a:spcAft>
              <a:buClr>
                <a:schemeClr val="dk1"/>
              </a:buClr>
              <a:buSzPts val="1800"/>
              <a:buFont typeface="Arial"/>
              <a:buChar char="•"/>
            </a:pPr>
            <a:r>
              <a:rPr lang="en-US" sz="1800">
                <a:solidFill>
                  <a:schemeClr val="dk1"/>
                </a:solidFill>
                <a:latin typeface="Arial"/>
                <a:ea typeface="Arial"/>
                <a:cs typeface="Arial"/>
                <a:sym typeface="Arial"/>
              </a:rPr>
              <a:t>Brightened rooms to ensure an excellent ambient</a:t>
            </a:r>
            <a:endParaRPr/>
          </a:p>
          <a:p>
            <a:pPr indent="-171450" lvl="0" marL="171450" marR="0" rtl="0" algn="l">
              <a:spcBef>
                <a:spcPts val="0"/>
              </a:spcBef>
              <a:spcAft>
                <a:spcPts val="0"/>
              </a:spcAft>
              <a:buClr>
                <a:schemeClr val="dk1"/>
              </a:buClr>
              <a:buSzPts val="1800"/>
              <a:buFont typeface="Arial"/>
              <a:buChar char="•"/>
            </a:pPr>
            <a:r>
              <a:rPr lang="en-US" sz="1800">
                <a:solidFill>
                  <a:schemeClr val="dk1"/>
                </a:solidFill>
                <a:latin typeface="Arial"/>
                <a:ea typeface="Arial"/>
                <a:cs typeface="Arial"/>
                <a:sym typeface="Arial"/>
              </a:rPr>
              <a:t>The hotel will be located in the old Birmingham Curzon Street Railway to decrease the costs</a:t>
            </a:r>
            <a:endParaRPr/>
          </a:p>
          <a:p>
            <a:pPr indent="-57150" lvl="0" marL="171450" marR="0" rtl="0" algn="l">
              <a:spcBef>
                <a:spcPts val="0"/>
              </a:spcBef>
              <a:spcAft>
                <a:spcPts val="0"/>
              </a:spcAft>
              <a:buClr>
                <a:schemeClr val="dk1"/>
              </a:buClr>
              <a:buSzPts val="1800"/>
              <a:buFont typeface="Arial"/>
              <a:buNone/>
            </a:pPr>
            <a:r>
              <a:t/>
            </a:r>
            <a:endParaRPr sz="1800">
              <a:solidFill>
                <a:schemeClr val="dk1"/>
              </a:solidFill>
              <a:latin typeface="Arial"/>
              <a:ea typeface="Arial"/>
              <a:cs typeface="Arial"/>
              <a:sym typeface="Arial"/>
            </a:endParaRPr>
          </a:p>
        </p:txBody>
      </p:sp>
      <p:sp>
        <p:nvSpPr>
          <p:cNvPr id="588" name="Google Shape;588;p27"/>
          <p:cNvSpPr txBox="1"/>
          <p:nvPr/>
        </p:nvSpPr>
        <p:spPr>
          <a:xfrm>
            <a:off x="86105" y="2934898"/>
            <a:ext cx="3973500" cy="584700"/>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b="1" lang="en-US" sz="3200">
                <a:solidFill>
                  <a:schemeClr val="dk1"/>
                </a:solidFill>
                <a:latin typeface="Dancing Script"/>
                <a:ea typeface="Dancing Script"/>
                <a:cs typeface="Dancing Script"/>
                <a:sym typeface="Dancing Script"/>
              </a:rPr>
              <a:t>Liberty</a:t>
            </a:r>
            <a:r>
              <a:rPr b="1" lang="en-US" sz="3200">
                <a:solidFill>
                  <a:schemeClr val="dk1"/>
                </a:solidFill>
                <a:latin typeface="Arial"/>
                <a:ea typeface="Arial"/>
                <a:cs typeface="Arial"/>
                <a:sym typeface="Arial"/>
              </a:rPr>
              <a:t> Hotel</a:t>
            </a:r>
            <a:endParaRPr b="1" sz="3200">
              <a:solidFill>
                <a:schemeClr val="dk1"/>
              </a:solidFill>
              <a:latin typeface="Arial"/>
              <a:ea typeface="Arial"/>
              <a:cs typeface="Arial"/>
              <a:sym typeface="Arial"/>
            </a:endParaRPr>
          </a:p>
        </p:txBody>
      </p:sp>
      <p:sp>
        <p:nvSpPr>
          <p:cNvPr id="589" name="Google Shape;589;p27"/>
          <p:cNvSpPr txBox="1"/>
          <p:nvPr/>
        </p:nvSpPr>
        <p:spPr>
          <a:xfrm>
            <a:off x="771527" y="721366"/>
            <a:ext cx="4460100" cy="1922400"/>
          </a:xfrm>
          <a:prstGeom prst="rect">
            <a:avLst/>
          </a:prstGeom>
          <a:noFill/>
          <a:ln>
            <a:noFill/>
          </a:ln>
        </p:spPr>
        <p:txBody>
          <a:bodyPr anchorCtr="0" anchor="ctr" bIns="45700" lIns="91425" spcFirstLastPara="1" rIns="91425" wrap="square" tIns="45700">
            <a:noAutofit/>
          </a:bodyPr>
          <a:lstStyle/>
          <a:p>
            <a:pPr indent="0" lvl="0" marL="0" marR="0" rtl="0" algn="l">
              <a:spcBef>
                <a:spcPts val="0"/>
              </a:spcBef>
              <a:spcAft>
                <a:spcPts val="0"/>
              </a:spcAft>
              <a:buClr>
                <a:srgbClr val="3F3F3F"/>
              </a:buClr>
              <a:buSzPts val="3600"/>
              <a:buFont typeface="Arial"/>
              <a:buNone/>
            </a:pPr>
            <a:r>
              <a:rPr b="1" lang="en-US" sz="3600">
                <a:solidFill>
                  <a:srgbClr val="3F3F3F"/>
                </a:solidFill>
                <a:latin typeface="Arial"/>
                <a:ea typeface="Arial"/>
                <a:cs typeface="Arial"/>
                <a:sym typeface="Arial"/>
              </a:rPr>
              <a:t>Company </a:t>
            </a:r>
            <a:r>
              <a:rPr b="1" lang="en-US" sz="3600">
                <a:solidFill>
                  <a:srgbClr val="A5A5A5"/>
                </a:solidFill>
                <a:latin typeface="Arial"/>
                <a:ea typeface="Arial"/>
                <a:cs typeface="Arial"/>
                <a:sym typeface="Arial"/>
              </a:rPr>
              <a:t>Overview</a:t>
            </a:r>
            <a:endParaRPr b="0" sz="3600">
              <a:solidFill>
                <a:srgbClr val="3F3F3F"/>
              </a:solidFill>
              <a:latin typeface="Arial"/>
              <a:ea typeface="Arial"/>
              <a:cs typeface="Arial"/>
              <a:sym typeface="Arial"/>
            </a:endParaRPr>
          </a:p>
        </p:txBody>
      </p:sp>
      <p:pic>
        <p:nvPicPr>
          <p:cNvPr descr="A kitchen with a table and chairs&#10;&#10;Description automatically generated" id="590" name="Google Shape;590;p27"/>
          <p:cNvPicPr preferRelativeResize="0"/>
          <p:nvPr>
            <p:ph idx="5" type="pic"/>
          </p:nvPr>
        </p:nvPicPr>
        <p:blipFill rotWithShape="1">
          <a:blip r:embed="rId3">
            <a:alphaModFix/>
          </a:blip>
          <a:srcRect b="0" l="7139" r="7148" t="0"/>
          <a:stretch/>
        </p:blipFill>
        <p:spPr>
          <a:xfrm>
            <a:off x="7357409" y="663092"/>
            <a:ext cx="2565600" cy="2565600"/>
          </a:xfrm>
          <a:prstGeom prst="rect">
            <a:avLst/>
          </a:prstGeom>
          <a:solidFill>
            <a:srgbClr val="F2F2F2"/>
          </a:solidFill>
          <a:ln>
            <a:noFill/>
          </a:ln>
        </p:spPr>
      </p:pic>
      <p:pic>
        <p:nvPicPr>
          <p:cNvPr descr="A large white building&#10;&#10;Description automatically generated" id="591" name="Google Shape;591;p27"/>
          <p:cNvPicPr preferRelativeResize="0"/>
          <p:nvPr>
            <p:ph idx="2" type="pic"/>
          </p:nvPr>
        </p:nvPicPr>
        <p:blipFill rotWithShape="1">
          <a:blip r:embed="rId4">
            <a:alphaModFix/>
          </a:blip>
          <a:srcRect b="0" l="24230" r="24236" t="0"/>
          <a:stretch/>
        </p:blipFill>
        <p:spPr>
          <a:xfrm>
            <a:off x="5969923" y="2050576"/>
            <a:ext cx="2565600" cy="2565600"/>
          </a:xfrm>
          <a:prstGeom prst="rect">
            <a:avLst/>
          </a:prstGeom>
          <a:solidFill>
            <a:srgbClr val="F2F2F2"/>
          </a:solidFill>
          <a:ln>
            <a:noFill/>
          </a:ln>
        </p:spPr>
      </p:pic>
      <p:pic>
        <p:nvPicPr>
          <p:cNvPr descr="A dining room table&#10;&#10;Description automatically generated" id="592" name="Google Shape;592;p27"/>
          <p:cNvPicPr preferRelativeResize="0"/>
          <p:nvPr>
            <p:ph idx="4" type="pic"/>
          </p:nvPr>
        </p:nvPicPr>
        <p:blipFill rotWithShape="1">
          <a:blip r:embed="rId5">
            <a:alphaModFix/>
          </a:blip>
          <a:srcRect b="0" l="15916" r="15916" t="0"/>
          <a:stretch/>
        </p:blipFill>
        <p:spPr>
          <a:xfrm>
            <a:off x="8758182" y="2063864"/>
            <a:ext cx="2565600" cy="2565600"/>
          </a:xfrm>
          <a:prstGeom prst="rect">
            <a:avLst/>
          </a:prstGeom>
          <a:solidFill>
            <a:srgbClr val="F2F2F2"/>
          </a:solidFill>
          <a:ln>
            <a:noFill/>
          </a:ln>
        </p:spPr>
      </p:pic>
      <p:pic>
        <p:nvPicPr>
          <p:cNvPr descr="A bathroom with a large window&#10;&#10;Description automatically generated" id="593" name="Google Shape;593;p27"/>
          <p:cNvPicPr preferRelativeResize="0"/>
          <p:nvPr>
            <p:ph idx="3" type="pic"/>
          </p:nvPr>
        </p:nvPicPr>
        <p:blipFill rotWithShape="1">
          <a:blip r:embed="rId6">
            <a:alphaModFix/>
          </a:blip>
          <a:srcRect b="0" l="25333" r="25333" t="0"/>
          <a:stretch/>
        </p:blipFill>
        <p:spPr>
          <a:xfrm>
            <a:off x="7370697" y="3451350"/>
            <a:ext cx="2565600" cy="2565600"/>
          </a:xfrm>
          <a:prstGeom prst="rect">
            <a:avLst/>
          </a:prstGeom>
          <a:solidFill>
            <a:srgbClr val="F2F2F2"/>
          </a:solidFill>
          <a:ln>
            <a:noFill/>
          </a:ln>
        </p:spPr>
      </p:pic>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Sp="0">
  <p:cSld>
    <p:spTree>
      <p:nvGrpSpPr>
        <p:cNvPr id="597" name="Shape 597"/>
        <p:cNvGrpSpPr/>
        <p:nvPr/>
      </p:nvGrpSpPr>
      <p:grpSpPr>
        <a:xfrm>
          <a:off x="0" y="0"/>
          <a:ext cx="0" cy="0"/>
          <a:chOff x="0" y="0"/>
          <a:chExt cx="0" cy="0"/>
        </a:xfrm>
      </p:grpSpPr>
      <p:sp>
        <p:nvSpPr>
          <p:cNvPr id="598" name="Google Shape;598;p28"/>
          <p:cNvSpPr/>
          <p:nvPr/>
        </p:nvSpPr>
        <p:spPr>
          <a:xfrm>
            <a:off x="6345952" y="1265591"/>
            <a:ext cx="4757100" cy="4757100"/>
          </a:xfrm>
          <a:prstGeom prst="ellipse">
            <a:avLst/>
          </a:prstGeom>
          <a:solidFill>
            <a:schemeClr val="lt1"/>
          </a:solidFill>
          <a:ln cap="flat" cmpd="sng" w="38100">
            <a:solidFill>
              <a:schemeClr val="accent6"/>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dk1"/>
              </a:solidFill>
              <a:latin typeface="Arial"/>
              <a:ea typeface="Arial"/>
              <a:cs typeface="Arial"/>
              <a:sym typeface="Arial"/>
            </a:endParaRPr>
          </a:p>
        </p:txBody>
      </p:sp>
      <p:sp>
        <p:nvSpPr>
          <p:cNvPr id="599" name="Google Shape;599;p28"/>
          <p:cNvSpPr txBox="1"/>
          <p:nvPr/>
        </p:nvSpPr>
        <p:spPr>
          <a:xfrm>
            <a:off x="2280623" y="932348"/>
            <a:ext cx="3096300" cy="1872300"/>
          </a:xfrm>
          <a:prstGeom prst="rect">
            <a:avLst/>
          </a:prstGeom>
          <a:noFill/>
          <a:ln>
            <a:noFill/>
          </a:ln>
        </p:spPr>
        <p:txBody>
          <a:bodyPr anchorCtr="0" anchor="ctr" bIns="45700" lIns="91425" spcFirstLastPara="1" rIns="91425" wrap="square" tIns="45700">
            <a:noAutofit/>
          </a:bodyPr>
          <a:lstStyle/>
          <a:p>
            <a:pPr indent="0" lvl="0" marL="0" marR="0" rtl="0" algn="r">
              <a:spcBef>
                <a:spcPts val="0"/>
              </a:spcBef>
              <a:spcAft>
                <a:spcPts val="0"/>
              </a:spcAft>
              <a:buClr>
                <a:srgbClr val="959595"/>
              </a:buClr>
              <a:buSzPts val="3600"/>
              <a:buFont typeface="Arial"/>
              <a:buNone/>
            </a:pPr>
            <a:r>
              <a:rPr b="1" lang="en-US" sz="3600">
                <a:solidFill>
                  <a:srgbClr val="959595"/>
                </a:solidFill>
                <a:latin typeface="Arial"/>
                <a:ea typeface="Arial"/>
                <a:cs typeface="Arial"/>
                <a:sym typeface="Arial"/>
              </a:rPr>
              <a:t>Products</a:t>
            </a:r>
            <a:r>
              <a:rPr b="1" lang="en-US" sz="3600">
                <a:solidFill>
                  <a:schemeClr val="accent3"/>
                </a:solidFill>
                <a:latin typeface="Arial"/>
                <a:ea typeface="Arial"/>
                <a:cs typeface="Arial"/>
                <a:sym typeface="Arial"/>
              </a:rPr>
              <a:t> </a:t>
            </a:r>
            <a:endParaRPr/>
          </a:p>
          <a:p>
            <a:pPr indent="0" lvl="0" marL="0" marR="0" rtl="0" algn="r">
              <a:spcBef>
                <a:spcPts val="600"/>
              </a:spcBef>
              <a:spcAft>
                <a:spcPts val="0"/>
              </a:spcAft>
              <a:buClr>
                <a:srgbClr val="3F3F3F"/>
              </a:buClr>
              <a:buSzPts val="3600"/>
              <a:buFont typeface="Arial"/>
              <a:buNone/>
            </a:pPr>
            <a:r>
              <a:rPr b="1" lang="en-US" sz="3600">
                <a:solidFill>
                  <a:srgbClr val="3F3F3F"/>
                </a:solidFill>
                <a:latin typeface="Arial"/>
                <a:ea typeface="Arial"/>
                <a:cs typeface="Arial"/>
                <a:sym typeface="Arial"/>
              </a:rPr>
              <a:t>&amp;</a:t>
            </a:r>
            <a:endParaRPr/>
          </a:p>
          <a:p>
            <a:pPr indent="0" lvl="0" marL="0" marR="0" rtl="0" algn="r">
              <a:spcBef>
                <a:spcPts val="600"/>
              </a:spcBef>
              <a:spcAft>
                <a:spcPts val="0"/>
              </a:spcAft>
              <a:buClr>
                <a:srgbClr val="3F3F3F"/>
              </a:buClr>
              <a:buSzPts val="3600"/>
              <a:buFont typeface="Arial"/>
              <a:buNone/>
            </a:pPr>
            <a:r>
              <a:rPr b="1" lang="en-US" sz="3600">
                <a:solidFill>
                  <a:srgbClr val="3F3F3F"/>
                </a:solidFill>
                <a:latin typeface="Arial"/>
                <a:ea typeface="Arial"/>
                <a:cs typeface="Arial"/>
                <a:sym typeface="Arial"/>
              </a:rPr>
              <a:t>Services</a:t>
            </a:r>
            <a:endParaRPr/>
          </a:p>
        </p:txBody>
      </p:sp>
      <p:sp>
        <p:nvSpPr>
          <p:cNvPr id="600" name="Google Shape;600;p28"/>
          <p:cNvSpPr txBox="1"/>
          <p:nvPr/>
        </p:nvSpPr>
        <p:spPr>
          <a:xfrm>
            <a:off x="693678" y="2804556"/>
            <a:ext cx="4538700" cy="3447000"/>
          </a:xfrm>
          <a:prstGeom prst="rect">
            <a:avLst/>
          </a:prstGeom>
          <a:noFill/>
          <a:ln>
            <a:noFill/>
          </a:ln>
        </p:spPr>
        <p:txBody>
          <a:bodyPr anchorCtr="0" anchor="t" bIns="45700" lIns="91425" spcFirstLastPara="1" rIns="91425" wrap="square" tIns="45700">
            <a:spAutoFit/>
          </a:bodyPr>
          <a:lstStyle/>
          <a:p>
            <a:pPr indent="-171450" lvl="0" marL="171450" marR="0" rtl="0" algn="r">
              <a:spcBef>
                <a:spcPts val="0"/>
              </a:spcBef>
              <a:spcAft>
                <a:spcPts val="0"/>
              </a:spcAft>
              <a:buClr>
                <a:srgbClr val="3F3F3F"/>
              </a:buClr>
              <a:buSzPts val="2000"/>
              <a:buFont typeface="Arial"/>
              <a:buChar char="•"/>
            </a:pPr>
            <a:r>
              <a:rPr lang="en-US" sz="2000">
                <a:solidFill>
                  <a:srgbClr val="3F3F3F"/>
                </a:solidFill>
                <a:latin typeface="Arial"/>
                <a:ea typeface="Arial"/>
                <a:cs typeface="Arial"/>
                <a:sym typeface="Arial"/>
              </a:rPr>
              <a:t>Booking of a room (online/offline)</a:t>
            </a:r>
            <a:endParaRPr/>
          </a:p>
          <a:p>
            <a:pPr indent="-171450" lvl="0" marL="171450" marR="0" rtl="0" algn="r">
              <a:spcBef>
                <a:spcPts val="0"/>
              </a:spcBef>
              <a:spcAft>
                <a:spcPts val="0"/>
              </a:spcAft>
              <a:buClr>
                <a:srgbClr val="3F3F3F"/>
              </a:buClr>
              <a:buSzPts val="2000"/>
              <a:buFont typeface="Arial"/>
              <a:buChar char="•"/>
            </a:pPr>
            <a:r>
              <a:rPr lang="en-US" sz="2000">
                <a:solidFill>
                  <a:srgbClr val="3F3F3F"/>
                </a:solidFill>
                <a:latin typeface="Arial"/>
                <a:ea typeface="Arial"/>
                <a:cs typeface="Arial"/>
                <a:sym typeface="Arial"/>
              </a:rPr>
              <a:t>Airport pick-up and drop-off</a:t>
            </a:r>
            <a:endParaRPr/>
          </a:p>
          <a:p>
            <a:pPr indent="-171450" lvl="0" marL="171450" marR="0" rtl="0" algn="r">
              <a:spcBef>
                <a:spcPts val="0"/>
              </a:spcBef>
              <a:spcAft>
                <a:spcPts val="0"/>
              </a:spcAft>
              <a:buClr>
                <a:srgbClr val="3F3F3F"/>
              </a:buClr>
              <a:buSzPts val="2000"/>
              <a:buFont typeface="Arial"/>
              <a:buChar char="•"/>
            </a:pPr>
            <a:r>
              <a:rPr lang="en-US" sz="2000">
                <a:solidFill>
                  <a:srgbClr val="3F3F3F"/>
                </a:solidFill>
                <a:latin typeface="Arial"/>
                <a:ea typeface="Arial"/>
                <a:cs typeface="Arial"/>
                <a:sym typeface="Arial"/>
              </a:rPr>
              <a:t>Breakfast included in the offer</a:t>
            </a:r>
            <a:endParaRPr/>
          </a:p>
          <a:p>
            <a:pPr indent="-171450" lvl="0" marL="171450" marR="0" rtl="0" algn="r">
              <a:spcBef>
                <a:spcPts val="0"/>
              </a:spcBef>
              <a:spcAft>
                <a:spcPts val="0"/>
              </a:spcAft>
              <a:buClr>
                <a:srgbClr val="3F3F3F"/>
              </a:buClr>
              <a:buSzPts val="2000"/>
              <a:buFont typeface="Arial"/>
              <a:buChar char="•"/>
            </a:pPr>
            <a:r>
              <a:rPr lang="en-US" sz="2000">
                <a:solidFill>
                  <a:srgbClr val="3F3F3F"/>
                </a:solidFill>
                <a:latin typeface="Arial"/>
                <a:ea typeface="Arial"/>
                <a:cs typeface="Arial"/>
                <a:sym typeface="Arial"/>
              </a:rPr>
              <a:t>Conference rooms</a:t>
            </a:r>
            <a:endParaRPr/>
          </a:p>
          <a:p>
            <a:pPr indent="-171450" lvl="0" marL="171450" marR="0" rtl="0" algn="r">
              <a:spcBef>
                <a:spcPts val="0"/>
              </a:spcBef>
              <a:spcAft>
                <a:spcPts val="0"/>
              </a:spcAft>
              <a:buClr>
                <a:srgbClr val="3F3F3F"/>
              </a:buClr>
              <a:buSzPts val="2000"/>
              <a:buFont typeface="Arial"/>
              <a:buChar char="•"/>
            </a:pPr>
            <a:r>
              <a:rPr lang="en-US" sz="2000">
                <a:solidFill>
                  <a:srgbClr val="3F3F3F"/>
                </a:solidFill>
                <a:latin typeface="Arial"/>
                <a:ea typeface="Arial"/>
                <a:cs typeface="Arial"/>
                <a:sym typeface="Arial"/>
              </a:rPr>
              <a:t>Partnerships with other companies which would ensure the leisure travelers some sight-seeing trips and others</a:t>
            </a:r>
            <a:endParaRPr/>
          </a:p>
          <a:p>
            <a:pPr indent="-171450" lvl="0" marL="171450" marR="0" rtl="0" algn="r">
              <a:spcBef>
                <a:spcPts val="0"/>
              </a:spcBef>
              <a:spcAft>
                <a:spcPts val="0"/>
              </a:spcAft>
              <a:buClr>
                <a:srgbClr val="3F3F3F"/>
              </a:buClr>
              <a:buSzPts val="2000"/>
              <a:buFont typeface="Arial"/>
              <a:buChar char="•"/>
            </a:pPr>
            <a:r>
              <a:rPr lang="en-US" sz="2000">
                <a:solidFill>
                  <a:srgbClr val="3F3F3F"/>
                </a:solidFill>
                <a:latin typeface="Arial"/>
                <a:ea typeface="Arial"/>
                <a:cs typeface="Arial"/>
                <a:sym typeface="Arial"/>
              </a:rPr>
              <a:t>Laundry service</a:t>
            </a:r>
            <a:endParaRPr/>
          </a:p>
          <a:p>
            <a:pPr indent="-44450" lvl="0" marL="171450" marR="0" rtl="0" algn="r">
              <a:spcBef>
                <a:spcPts val="0"/>
              </a:spcBef>
              <a:spcAft>
                <a:spcPts val="0"/>
              </a:spcAft>
              <a:buClr>
                <a:schemeClr val="dk1"/>
              </a:buClr>
              <a:buSzPts val="2000"/>
              <a:buFont typeface="Arial"/>
              <a:buNone/>
            </a:pPr>
            <a:r>
              <a:t/>
            </a:r>
            <a:endParaRPr sz="2000">
              <a:solidFill>
                <a:srgbClr val="3F3F3F"/>
              </a:solidFill>
              <a:latin typeface="Arial"/>
              <a:ea typeface="Arial"/>
              <a:cs typeface="Arial"/>
              <a:sym typeface="Arial"/>
            </a:endParaRPr>
          </a:p>
          <a:p>
            <a:pPr indent="-44450" lvl="0" marL="171450" marR="0" rtl="0" algn="r">
              <a:spcBef>
                <a:spcPts val="0"/>
              </a:spcBef>
              <a:spcAft>
                <a:spcPts val="0"/>
              </a:spcAft>
              <a:buClr>
                <a:schemeClr val="dk1"/>
              </a:buClr>
              <a:buSzPts val="2000"/>
              <a:buFont typeface="Arial"/>
              <a:buNone/>
            </a:pPr>
            <a:r>
              <a:t/>
            </a:r>
            <a:endParaRPr sz="2000">
              <a:solidFill>
                <a:srgbClr val="3F3F3F"/>
              </a:solidFill>
              <a:latin typeface="Arial"/>
              <a:ea typeface="Arial"/>
              <a:cs typeface="Arial"/>
              <a:sym typeface="Arial"/>
            </a:endParaRPr>
          </a:p>
        </p:txBody>
      </p:sp>
      <p:pic>
        <p:nvPicPr>
          <p:cNvPr id="601" name="Google Shape;601;p28"/>
          <p:cNvPicPr preferRelativeResize="0"/>
          <p:nvPr>
            <p:ph idx="3" type="pic"/>
          </p:nvPr>
        </p:nvPicPr>
        <p:blipFill rotWithShape="1">
          <a:blip r:embed="rId3">
            <a:alphaModFix/>
          </a:blip>
          <a:srcRect b="0" l="7741" r="7741" t="0"/>
          <a:stretch/>
        </p:blipFill>
        <p:spPr>
          <a:xfrm>
            <a:off x="7118317" y="932349"/>
            <a:ext cx="2719500" cy="2144100"/>
          </a:xfrm>
          <a:prstGeom prst="rect">
            <a:avLst/>
          </a:prstGeom>
          <a:solidFill>
            <a:srgbClr val="F2F2F2"/>
          </a:solidFill>
          <a:ln>
            <a:noFill/>
          </a:ln>
        </p:spPr>
      </p:pic>
      <p:pic>
        <p:nvPicPr>
          <p:cNvPr descr="A dining room table&#10;&#10;Description automatically generated" id="602" name="Google Shape;602;p28"/>
          <p:cNvPicPr preferRelativeResize="0"/>
          <p:nvPr>
            <p:ph idx="2" type="pic"/>
          </p:nvPr>
        </p:nvPicPr>
        <p:blipFill rotWithShape="1">
          <a:blip r:embed="rId4">
            <a:alphaModFix/>
          </a:blip>
          <a:srcRect b="0" l="25978" r="25983" t="0"/>
          <a:stretch/>
        </p:blipFill>
        <p:spPr>
          <a:xfrm>
            <a:off x="9030709" y="1366318"/>
            <a:ext cx="1822500" cy="2586900"/>
          </a:xfrm>
          <a:prstGeom prst="rect">
            <a:avLst/>
          </a:prstGeom>
          <a:solidFill>
            <a:srgbClr val="F2F2F2"/>
          </a:solidFill>
          <a:ln>
            <a:noFill/>
          </a:ln>
        </p:spPr>
      </p:pic>
      <p:pic>
        <p:nvPicPr>
          <p:cNvPr descr="A bedroom with a large bed in a room&#10;&#10;Description automatically generated" id="603" name="Google Shape;603;p28"/>
          <p:cNvPicPr preferRelativeResize="0"/>
          <p:nvPr>
            <p:ph idx="4" type="pic"/>
          </p:nvPr>
        </p:nvPicPr>
        <p:blipFill rotWithShape="1">
          <a:blip r:embed="rId5">
            <a:alphaModFix/>
          </a:blip>
          <a:srcRect b="5181" l="0" r="0" t="5181"/>
          <a:stretch/>
        </p:blipFill>
        <p:spPr>
          <a:xfrm>
            <a:off x="8112013" y="4022252"/>
            <a:ext cx="2626800" cy="1570200"/>
          </a:xfrm>
          <a:prstGeom prst="rect">
            <a:avLst/>
          </a:prstGeom>
          <a:solidFill>
            <a:srgbClr val="F2F2F2"/>
          </a:solidFill>
          <a:ln>
            <a:noFill/>
          </a:ln>
        </p:spPr>
      </p:pic>
      <p:pic>
        <p:nvPicPr>
          <p:cNvPr descr="A picture containing person, indoor, man&#10;&#10;Description automatically generated" id="604" name="Google Shape;604;p28"/>
          <p:cNvPicPr preferRelativeResize="0"/>
          <p:nvPr>
            <p:ph idx="5" type="pic"/>
          </p:nvPr>
        </p:nvPicPr>
        <p:blipFill rotWithShape="1">
          <a:blip r:embed="rId6">
            <a:alphaModFix/>
          </a:blip>
          <a:srcRect b="0" l="20088" r="20088" t="0"/>
          <a:stretch/>
        </p:blipFill>
        <p:spPr>
          <a:xfrm>
            <a:off x="6392863" y="3144838"/>
            <a:ext cx="2193900" cy="2448000"/>
          </a:xfrm>
          <a:prstGeom prst="rect">
            <a:avLst/>
          </a:prstGeom>
          <a:solidFill>
            <a:srgbClr val="F2F2F2"/>
          </a:solidFill>
          <a:ln>
            <a:noFill/>
          </a:ln>
        </p:spPr>
      </p:pic>
      <p:sp>
        <p:nvSpPr>
          <p:cNvPr id="605" name="Google Shape;605;p28"/>
          <p:cNvSpPr txBox="1"/>
          <p:nvPr/>
        </p:nvSpPr>
        <p:spPr>
          <a:xfrm>
            <a:off x="6103120" y="2198129"/>
            <a:ext cx="2934600" cy="947400"/>
          </a:xfrm>
          <a:prstGeom prst="rect">
            <a:avLst/>
          </a:prstGeom>
          <a:noFill/>
          <a:ln>
            <a:noFill/>
          </a:ln>
        </p:spPr>
        <p:txBody>
          <a:bodyPr anchorCtr="0" anchor="ctr" bIns="45700" lIns="91425" spcFirstLastPara="1" rIns="91425" wrap="square" tIns="45700">
            <a:noAutofit/>
          </a:bodyPr>
          <a:lstStyle/>
          <a:p>
            <a:pPr indent="0" lvl="0" marL="0" marR="0" rtl="0" algn="r">
              <a:lnSpc>
                <a:spcPct val="110000"/>
              </a:lnSpc>
              <a:spcBef>
                <a:spcPts val="0"/>
              </a:spcBef>
              <a:spcAft>
                <a:spcPts val="0"/>
              </a:spcAft>
              <a:buClr>
                <a:schemeClr val="dk1"/>
              </a:buClr>
              <a:buSzPts val="2800"/>
              <a:buFont typeface="Arial"/>
              <a:buNone/>
            </a:pPr>
            <a:r>
              <a:rPr b="1" lang="en-US" sz="2800">
                <a:solidFill>
                  <a:schemeClr val="dk1"/>
                </a:solidFill>
                <a:latin typeface="Arial"/>
                <a:ea typeface="Arial"/>
                <a:cs typeface="Arial"/>
                <a:sym typeface="Arial"/>
              </a:rPr>
              <a:t>Portfolio Presentation</a:t>
            </a:r>
            <a:endParaRPr/>
          </a:p>
        </p:txBody>
      </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Sp="0">
  <p:cSld>
    <p:spTree>
      <p:nvGrpSpPr>
        <p:cNvPr id="609" name="Shape 609"/>
        <p:cNvGrpSpPr/>
        <p:nvPr/>
      </p:nvGrpSpPr>
      <p:grpSpPr>
        <a:xfrm>
          <a:off x="0" y="0"/>
          <a:ext cx="0" cy="0"/>
          <a:chOff x="0" y="0"/>
          <a:chExt cx="0" cy="0"/>
        </a:xfrm>
      </p:grpSpPr>
      <p:sp>
        <p:nvSpPr>
          <p:cNvPr id="610" name="Google Shape;610;p29"/>
          <p:cNvSpPr txBox="1"/>
          <p:nvPr>
            <p:ph idx="1" type="body"/>
          </p:nvPr>
        </p:nvSpPr>
        <p:spPr>
          <a:xfrm>
            <a:off x="323529" y="339509"/>
            <a:ext cx="11573100" cy="724200"/>
          </a:xfrm>
          <a:prstGeom prst="rect">
            <a:avLst/>
          </a:prstGeom>
          <a:noFill/>
          <a:ln>
            <a:noFill/>
          </a:ln>
        </p:spPr>
        <p:txBody>
          <a:bodyPr anchorCtr="0" anchor="ctr" bIns="45700" lIns="91425" spcFirstLastPara="1" rIns="91425" wrap="square" tIns="45700">
            <a:noAutofit/>
          </a:bodyPr>
          <a:lstStyle/>
          <a:p>
            <a:pPr indent="0" lvl="0" marL="0" rtl="0" algn="ctr">
              <a:lnSpc>
                <a:spcPct val="90000"/>
              </a:lnSpc>
              <a:spcBef>
                <a:spcPts val="0"/>
              </a:spcBef>
              <a:spcAft>
                <a:spcPts val="0"/>
              </a:spcAft>
              <a:buClr>
                <a:schemeClr val="dk1"/>
              </a:buClr>
              <a:buSzPts val="5400"/>
              <a:buNone/>
            </a:pPr>
            <a:r>
              <a:rPr lang="en-US">
                <a:solidFill>
                  <a:schemeClr val="dk1"/>
                </a:solidFill>
              </a:rPr>
              <a:t>Targeted market</a:t>
            </a:r>
            <a:endParaRPr/>
          </a:p>
        </p:txBody>
      </p:sp>
      <p:grpSp>
        <p:nvGrpSpPr>
          <p:cNvPr id="611" name="Google Shape;611;p29"/>
          <p:cNvGrpSpPr/>
          <p:nvPr/>
        </p:nvGrpSpPr>
        <p:grpSpPr>
          <a:xfrm>
            <a:off x="2558007" y="1568648"/>
            <a:ext cx="2902420" cy="2831499"/>
            <a:chOff x="2113657" y="4283314"/>
            <a:chExt cx="2120102" cy="2831499"/>
          </a:xfrm>
        </p:grpSpPr>
        <p:sp>
          <p:nvSpPr>
            <p:cNvPr id="612" name="Google Shape;612;p29"/>
            <p:cNvSpPr txBox="1"/>
            <p:nvPr/>
          </p:nvSpPr>
          <p:spPr>
            <a:xfrm>
              <a:off x="2113657" y="4560313"/>
              <a:ext cx="2120100" cy="2554500"/>
            </a:xfrm>
            <a:prstGeom prst="rect">
              <a:avLst/>
            </a:prstGeom>
            <a:noFill/>
            <a:ln>
              <a:noFill/>
            </a:ln>
          </p:spPr>
          <p:txBody>
            <a:bodyPr anchorCtr="0" anchor="t" bIns="45700" lIns="91425" spcFirstLastPara="1" rIns="91425" wrap="square" tIns="45700">
              <a:spAutoFit/>
            </a:bodyPr>
            <a:lstStyle/>
            <a:p>
              <a:pPr indent="-171450" lvl="0" marL="171450" marR="0" rtl="0" algn="l">
                <a:spcBef>
                  <a:spcPts val="0"/>
                </a:spcBef>
                <a:spcAft>
                  <a:spcPts val="0"/>
                </a:spcAft>
                <a:buClr>
                  <a:schemeClr val="dk1"/>
                </a:buClr>
                <a:buSzPts val="1600"/>
                <a:buFont typeface="Arial"/>
                <a:buChar char="•"/>
              </a:pPr>
              <a:r>
                <a:rPr lang="en-US" sz="1600">
                  <a:solidFill>
                    <a:schemeClr val="dk1"/>
                  </a:solidFill>
                  <a:latin typeface="Arial"/>
                  <a:ea typeface="Arial"/>
                  <a:cs typeface="Arial"/>
                  <a:sym typeface="Arial"/>
                </a:rPr>
                <a:t>Short trips</a:t>
              </a:r>
              <a:endParaRPr/>
            </a:p>
            <a:p>
              <a:pPr indent="-171450" lvl="0" marL="171450" marR="0" rtl="0" algn="l">
                <a:spcBef>
                  <a:spcPts val="0"/>
                </a:spcBef>
                <a:spcAft>
                  <a:spcPts val="0"/>
                </a:spcAft>
                <a:buClr>
                  <a:schemeClr val="dk1"/>
                </a:buClr>
                <a:buSzPts val="1600"/>
                <a:buFont typeface="Arial"/>
                <a:buChar char="•"/>
              </a:pPr>
              <a:r>
                <a:rPr lang="en-US" sz="1600">
                  <a:solidFill>
                    <a:schemeClr val="dk1"/>
                  </a:solidFill>
                  <a:latin typeface="Arial"/>
                  <a:ea typeface="Arial"/>
                  <a:cs typeface="Arial"/>
                  <a:sym typeface="Arial"/>
                </a:rPr>
                <a:t>Located perfectly for discovering the city</a:t>
              </a:r>
              <a:endParaRPr/>
            </a:p>
            <a:p>
              <a:pPr indent="-171450" lvl="0" marL="171450" marR="0" rtl="0" algn="l">
                <a:spcBef>
                  <a:spcPts val="0"/>
                </a:spcBef>
                <a:spcAft>
                  <a:spcPts val="0"/>
                </a:spcAft>
                <a:buClr>
                  <a:schemeClr val="dk1"/>
                </a:buClr>
                <a:buSzPts val="1600"/>
                <a:buFont typeface="Arial"/>
                <a:buChar char="•"/>
              </a:pPr>
              <a:r>
                <a:rPr lang="en-US" sz="1600">
                  <a:solidFill>
                    <a:schemeClr val="dk1"/>
                  </a:solidFill>
                  <a:latin typeface="Arial"/>
                  <a:ea typeface="Arial"/>
                  <a:cs typeface="Arial"/>
                  <a:sym typeface="Arial"/>
                </a:rPr>
                <a:t>Great transportation links</a:t>
              </a:r>
              <a:endParaRPr/>
            </a:p>
            <a:p>
              <a:pPr indent="-171450" lvl="0" marL="171450" marR="0" rtl="0" algn="l">
                <a:spcBef>
                  <a:spcPts val="0"/>
                </a:spcBef>
                <a:spcAft>
                  <a:spcPts val="0"/>
                </a:spcAft>
                <a:buClr>
                  <a:schemeClr val="dk1"/>
                </a:buClr>
                <a:buSzPts val="1600"/>
                <a:buFont typeface="Arial"/>
                <a:buChar char="•"/>
              </a:pPr>
              <a:r>
                <a:rPr lang="en-US" sz="1600">
                  <a:solidFill>
                    <a:schemeClr val="dk1"/>
                  </a:solidFill>
                  <a:latin typeface="Arial"/>
                  <a:ea typeface="Arial"/>
                  <a:cs typeface="Arial"/>
                  <a:sym typeface="Arial"/>
                </a:rPr>
                <a:t>Cheap and right in the heart of Birmingham</a:t>
              </a:r>
              <a:endParaRPr/>
            </a:p>
            <a:p>
              <a:pPr indent="-171450" lvl="0" marL="171450" marR="0" rtl="0" algn="l">
                <a:spcBef>
                  <a:spcPts val="0"/>
                </a:spcBef>
                <a:spcAft>
                  <a:spcPts val="0"/>
                </a:spcAft>
                <a:buClr>
                  <a:schemeClr val="dk1"/>
                </a:buClr>
                <a:buSzPts val="1600"/>
                <a:buFont typeface="Arial"/>
                <a:buChar char="•"/>
              </a:pPr>
              <a:r>
                <a:rPr lang="en-US" sz="1600">
                  <a:solidFill>
                    <a:schemeClr val="dk1"/>
                  </a:solidFill>
                  <a:latin typeface="Arial"/>
                  <a:ea typeface="Arial"/>
                  <a:cs typeface="Arial"/>
                  <a:sym typeface="Arial"/>
                </a:rPr>
                <a:t>Cultural events</a:t>
              </a:r>
              <a:endParaRPr/>
            </a:p>
            <a:p>
              <a:pPr indent="-171450" lvl="0" marL="171450" marR="0" rtl="0" algn="l">
                <a:spcBef>
                  <a:spcPts val="0"/>
                </a:spcBef>
                <a:spcAft>
                  <a:spcPts val="0"/>
                </a:spcAft>
                <a:buClr>
                  <a:schemeClr val="dk1"/>
                </a:buClr>
                <a:buSzPts val="1600"/>
                <a:buFont typeface="Arial"/>
                <a:buChar char="•"/>
              </a:pPr>
              <a:r>
                <a:rPr lang="en-US" sz="1600">
                  <a:solidFill>
                    <a:schemeClr val="dk1"/>
                  </a:solidFill>
                  <a:latin typeface="Arial"/>
                  <a:ea typeface="Arial"/>
                  <a:cs typeface="Arial"/>
                  <a:sym typeface="Arial"/>
                </a:rPr>
                <a:t>“City-breaks”</a:t>
              </a:r>
              <a:endParaRPr/>
            </a:p>
            <a:p>
              <a:pPr indent="-171450" lvl="0" marL="171450" marR="0" rtl="0" algn="l">
                <a:spcBef>
                  <a:spcPts val="0"/>
                </a:spcBef>
                <a:spcAft>
                  <a:spcPts val="0"/>
                </a:spcAft>
                <a:buClr>
                  <a:schemeClr val="dk1"/>
                </a:buClr>
                <a:buSzPts val="1600"/>
                <a:buFont typeface="Arial"/>
                <a:buChar char="•"/>
              </a:pPr>
              <a:r>
                <a:rPr lang="en-US" sz="1600">
                  <a:solidFill>
                    <a:schemeClr val="dk1"/>
                  </a:solidFill>
                  <a:latin typeface="Arial"/>
                  <a:ea typeface="Arial"/>
                  <a:cs typeface="Arial"/>
                  <a:sym typeface="Arial"/>
                </a:rPr>
                <a:t>Hotel special designed to meet their requirements</a:t>
              </a:r>
              <a:endParaRPr sz="1600">
                <a:solidFill>
                  <a:schemeClr val="dk1"/>
                </a:solidFill>
                <a:latin typeface="Arial"/>
                <a:ea typeface="Arial"/>
                <a:cs typeface="Arial"/>
                <a:sym typeface="Arial"/>
              </a:endParaRPr>
            </a:p>
          </p:txBody>
        </p:sp>
        <p:sp>
          <p:nvSpPr>
            <p:cNvPr id="613" name="Google Shape;613;p29"/>
            <p:cNvSpPr txBox="1"/>
            <p:nvPr/>
          </p:nvSpPr>
          <p:spPr>
            <a:xfrm>
              <a:off x="2113659" y="4283314"/>
              <a:ext cx="2120100" cy="338700"/>
            </a:xfrm>
            <a:prstGeom prst="rect">
              <a:avLst/>
            </a:prstGeom>
            <a:noFill/>
            <a:ln>
              <a:noFill/>
            </a:ln>
          </p:spPr>
          <p:txBody>
            <a:bodyPr anchorCtr="0" anchor="t" bIns="45700" lIns="91425" spcFirstLastPara="1" rIns="91425" wrap="square" tIns="45700">
              <a:spAutoFit/>
            </a:bodyPr>
            <a:lstStyle/>
            <a:p>
              <a:pPr indent="0" lvl="0" marL="0" marR="0" rtl="0" algn="ctr">
                <a:spcBef>
                  <a:spcPts val="0"/>
                </a:spcBef>
                <a:spcAft>
                  <a:spcPts val="0"/>
                </a:spcAft>
                <a:buNone/>
              </a:pPr>
              <a:r>
                <a:rPr b="1" lang="en-US" sz="1600">
                  <a:solidFill>
                    <a:schemeClr val="dk1"/>
                  </a:solidFill>
                  <a:latin typeface="Arial"/>
                  <a:ea typeface="Arial"/>
                  <a:cs typeface="Arial"/>
                  <a:sym typeface="Arial"/>
                </a:rPr>
                <a:t>New affluent workers</a:t>
              </a:r>
              <a:endParaRPr b="1" sz="1600">
                <a:solidFill>
                  <a:schemeClr val="dk1"/>
                </a:solidFill>
                <a:latin typeface="Arial"/>
                <a:ea typeface="Arial"/>
                <a:cs typeface="Arial"/>
                <a:sym typeface="Arial"/>
              </a:endParaRPr>
            </a:p>
          </p:txBody>
        </p:sp>
      </p:grpSp>
      <p:grpSp>
        <p:nvGrpSpPr>
          <p:cNvPr id="614" name="Google Shape;614;p29"/>
          <p:cNvGrpSpPr/>
          <p:nvPr/>
        </p:nvGrpSpPr>
        <p:grpSpPr>
          <a:xfrm>
            <a:off x="8303545" y="1568648"/>
            <a:ext cx="2799383" cy="2339199"/>
            <a:chOff x="2113657" y="4283314"/>
            <a:chExt cx="2120102" cy="2339199"/>
          </a:xfrm>
        </p:grpSpPr>
        <p:sp>
          <p:nvSpPr>
            <p:cNvPr id="615" name="Google Shape;615;p29"/>
            <p:cNvSpPr txBox="1"/>
            <p:nvPr/>
          </p:nvSpPr>
          <p:spPr>
            <a:xfrm>
              <a:off x="2113657" y="4560313"/>
              <a:ext cx="2120100" cy="2062200"/>
            </a:xfrm>
            <a:prstGeom prst="rect">
              <a:avLst/>
            </a:prstGeom>
            <a:noFill/>
            <a:ln>
              <a:noFill/>
            </a:ln>
          </p:spPr>
          <p:txBody>
            <a:bodyPr anchorCtr="0" anchor="t" bIns="45700" lIns="91425" spcFirstLastPara="1" rIns="91425" wrap="square" tIns="45700">
              <a:spAutoFit/>
            </a:bodyPr>
            <a:lstStyle/>
            <a:p>
              <a:pPr indent="-171450" lvl="0" marL="171450" marR="0" rtl="0" algn="l">
                <a:spcBef>
                  <a:spcPts val="0"/>
                </a:spcBef>
                <a:spcAft>
                  <a:spcPts val="0"/>
                </a:spcAft>
                <a:buClr>
                  <a:schemeClr val="dk1"/>
                </a:buClr>
                <a:buSzPts val="1600"/>
                <a:buFont typeface="Arial"/>
                <a:buChar char="•"/>
              </a:pPr>
              <a:r>
                <a:rPr lang="en-US" sz="1600">
                  <a:solidFill>
                    <a:schemeClr val="dk1"/>
                  </a:solidFill>
                  <a:latin typeface="Arial"/>
                  <a:ea typeface="Arial"/>
                  <a:cs typeface="Arial"/>
                  <a:sym typeface="Arial"/>
                </a:rPr>
                <a:t>Free Wi-Fi with high internet speed</a:t>
              </a:r>
              <a:endParaRPr/>
            </a:p>
            <a:p>
              <a:pPr indent="-171450" lvl="0" marL="171450" marR="0" rtl="0" algn="l">
                <a:spcBef>
                  <a:spcPts val="0"/>
                </a:spcBef>
                <a:spcAft>
                  <a:spcPts val="0"/>
                </a:spcAft>
                <a:buClr>
                  <a:schemeClr val="dk1"/>
                </a:buClr>
                <a:buSzPts val="1600"/>
                <a:buFont typeface="Arial"/>
                <a:buChar char="•"/>
              </a:pPr>
              <a:r>
                <a:rPr lang="en-US" sz="1600">
                  <a:solidFill>
                    <a:schemeClr val="dk1"/>
                  </a:solidFill>
                  <a:latin typeface="Arial"/>
                  <a:ea typeface="Arial"/>
                  <a:cs typeface="Arial"/>
                  <a:sym typeface="Arial"/>
                </a:rPr>
                <a:t>Conference rooms</a:t>
              </a:r>
              <a:endParaRPr/>
            </a:p>
            <a:p>
              <a:pPr indent="-171450" lvl="0" marL="171450" marR="0" rtl="0" algn="l">
                <a:spcBef>
                  <a:spcPts val="0"/>
                </a:spcBef>
                <a:spcAft>
                  <a:spcPts val="0"/>
                </a:spcAft>
                <a:buClr>
                  <a:schemeClr val="dk1"/>
                </a:buClr>
                <a:buSzPts val="1600"/>
                <a:buFont typeface="Arial"/>
                <a:buChar char="•"/>
              </a:pPr>
              <a:r>
                <a:rPr lang="en-US" sz="1600">
                  <a:solidFill>
                    <a:schemeClr val="dk1"/>
                  </a:solidFill>
                  <a:latin typeface="Arial"/>
                  <a:ea typeface="Arial"/>
                  <a:cs typeface="Arial"/>
                  <a:sym typeface="Arial"/>
                </a:rPr>
                <a:t>Good lighted lobbies</a:t>
              </a:r>
              <a:endParaRPr/>
            </a:p>
            <a:p>
              <a:pPr indent="-171450" lvl="0" marL="171450" marR="0" rtl="0" algn="l">
                <a:spcBef>
                  <a:spcPts val="0"/>
                </a:spcBef>
                <a:spcAft>
                  <a:spcPts val="0"/>
                </a:spcAft>
                <a:buClr>
                  <a:schemeClr val="dk1"/>
                </a:buClr>
                <a:buSzPts val="1600"/>
                <a:buFont typeface="Arial"/>
                <a:buChar char="•"/>
              </a:pPr>
              <a:r>
                <a:rPr lang="en-US" sz="1600">
                  <a:solidFill>
                    <a:schemeClr val="dk1"/>
                  </a:solidFill>
                  <a:latin typeface="Arial"/>
                  <a:ea typeface="Arial"/>
                  <a:cs typeface="Arial"/>
                  <a:sym typeface="Arial"/>
                </a:rPr>
                <a:t>Printers</a:t>
              </a:r>
              <a:endParaRPr/>
            </a:p>
            <a:p>
              <a:pPr indent="-171450" lvl="0" marL="171450" marR="0" rtl="0" algn="l">
                <a:spcBef>
                  <a:spcPts val="0"/>
                </a:spcBef>
                <a:spcAft>
                  <a:spcPts val="0"/>
                </a:spcAft>
                <a:buClr>
                  <a:schemeClr val="dk1"/>
                </a:buClr>
                <a:buSzPts val="1600"/>
                <a:buFont typeface="Arial"/>
                <a:buChar char="•"/>
              </a:pPr>
              <a:r>
                <a:rPr lang="en-US" sz="1600">
                  <a:solidFill>
                    <a:schemeClr val="dk1"/>
                  </a:solidFill>
                  <a:latin typeface="Arial"/>
                  <a:ea typeface="Arial"/>
                  <a:cs typeface="Arial"/>
                  <a:sym typeface="Arial"/>
                </a:rPr>
                <a:t>Buffet</a:t>
              </a:r>
              <a:endParaRPr/>
            </a:p>
            <a:p>
              <a:pPr indent="-171450" lvl="0" marL="171450" marR="0" rtl="0" algn="l">
                <a:spcBef>
                  <a:spcPts val="0"/>
                </a:spcBef>
                <a:spcAft>
                  <a:spcPts val="0"/>
                </a:spcAft>
                <a:buClr>
                  <a:schemeClr val="dk1"/>
                </a:buClr>
                <a:buSzPts val="1600"/>
                <a:buFont typeface="Arial"/>
                <a:buChar char="•"/>
              </a:pPr>
              <a:r>
                <a:rPr lang="en-US" sz="1600">
                  <a:solidFill>
                    <a:schemeClr val="dk1"/>
                  </a:solidFill>
                  <a:latin typeface="Arial"/>
                  <a:ea typeface="Arial"/>
                  <a:cs typeface="Arial"/>
                  <a:sym typeface="Arial"/>
                </a:rPr>
                <a:t>In-room work desks</a:t>
              </a:r>
              <a:endParaRPr/>
            </a:p>
            <a:p>
              <a:pPr indent="-69850" lvl="0" marL="171450" marR="0" rtl="0" algn="l">
                <a:spcBef>
                  <a:spcPts val="0"/>
                </a:spcBef>
                <a:spcAft>
                  <a:spcPts val="0"/>
                </a:spcAft>
                <a:buClr>
                  <a:schemeClr val="dk1"/>
                </a:buClr>
                <a:buSzPts val="1600"/>
                <a:buFont typeface="Arial"/>
                <a:buNone/>
              </a:pPr>
              <a:r>
                <a:t/>
              </a:r>
              <a:endParaRPr sz="1600">
                <a:solidFill>
                  <a:schemeClr val="dk1"/>
                </a:solidFill>
                <a:latin typeface="Arial"/>
                <a:ea typeface="Arial"/>
                <a:cs typeface="Arial"/>
                <a:sym typeface="Arial"/>
              </a:endParaRPr>
            </a:p>
          </p:txBody>
        </p:sp>
        <p:sp>
          <p:nvSpPr>
            <p:cNvPr id="616" name="Google Shape;616;p29"/>
            <p:cNvSpPr txBox="1"/>
            <p:nvPr/>
          </p:nvSpPr>
          <p:spPr>
            <a:xfrm>
              <a:off x="2113659" y="4283314"/>
              <a:ext cx="2120100" cy="338700"/>
            </a:xfrm>
            <a:prstGeom prst="rect">
              <a:avLst/>
            </a:prstGeom>
            <a:noFill/>
            <a:ln>
              <a:noFill/>
            </a:ln>
          </p:spPr>
          <p:txBody>
            <a:bodyPr anchorCtr="0" anchor="t" bIns="45700" lIns="91425" spcFirstLastPara="1" rIns="91425" wrap="square" tIns="45700">
              <a:spAutoFit/>
            </a:bodyPr>
            <a:lstStyle/>
            <a:p>
              <a:pPr indent="0" lvl="0" marL="0" marR="0" rtl="0" algn="ctr">
                <a:spcBef>
                  <a:spcPts val="0"/>
                </a:spcBef>
                <a:spcAft>
                  <a:spcPts val="0"/>
                </a:spcAft>
                <a:buNone/>
              </a:pPr>
              <a:r>
                <a:rPr b="1" lang="en-US" sz="1600">
                  <a:solidFill>
                    <a:schemeClr val="dk1"/>
                  </a:solidFill>
                  <a:latin typeface="Arial"/>
                  <a:ea typeface="Arial"/>
                  <a:cs typeface="Arial"/>
                  <a:sym typeface="Arial"/>
                </a:rPr>
                <a:t>Businessmen class</a:t>
              </a:r>
              <a:endParaRPr b="1" sz="1600">
                <a:solidFill>
                  <a:schemeClr val="dk1"/>
                </a:solidFill>
                <a:latin typeface="Arial"/>
                <a:ea typeface="Arial"/>
                <a:cs typeface="Arial"/>
                <a:sym typeface="Arial"/>
              </a:endParaRPr>
            </a:p>
          </p:txBody>
        </p:sp>
      </p:grpSp>
      <p:grpSp>
        <p:nvGrpSpPr>
          <p:cNvPr id="617" name="Google Shape;617;p29"/>
          <p:cNvGrpSpPr/>
          <p:nvPr/>
        </p:nvGrpSpPr>
        <p:grpSpPr>
          <a:xfrm>
            <a:off x="-104931" y="-286893"/>
            <a:ext cx="12550732" cy="7216785"/>
            <a:chOff x="-104931" y="-286893"/>
            <a:chExt cx="12550732" cy="7216785"/>
          </a:xfrm>
        </p:grpSpPr>
        <p:sp>
          <p:nvSpPr>
            <p:cNvPr id="618" name="Google Shape;618;p29"/>
            <p:cNvSpPr/>
            <p:nvPr/>
          </p:nvSpPr>
          <p:spPr>
            <a:xfrm>
              <a:off x="-104931" y="6565692"/>
              <a:ext cx="12471900" cy="364200"/>
            </a:xfrm>
            <a:prstGeom prst="rect">
              <a:avLst/>
            </a:prstGeom>
            <a:solidFill>
              <a:schemeClr val="dk1"/>
            </a:solidFill>
            <a:ln cap="flat" cmpd="sng" w="12700">
              <a:solidFill>
                <a:schemeClr val="dk1"/>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Arial"/>
                <a:ea typeface="Arial"/>
                <a:cs typeface="Arial"/>
                <a:sym typeface="Arial"/>
              </a:endParaRPr>
            </a:p>
          </p:txBody>
        </p:sp>
        <p:grpSp>
          <p:nvGrpSpPr>
            <p:cNvPr id="619" name="Google Shape;619;p29"/>
            <p:cNvGrpSpPr/>
            <p:nvPr/>
          </p:nvGrpSpPr>
          <p:grpSpPr>
            <a:xfrm>
              <a:off x="-26099" y="-286893"/>
              <a:ext cx="12471900" cy="593171"/>
              <a:chOff x="-26099" y="-286893"/>
              <a:chExt cx="12471900" cy="593171"/>
            </a:xfrm>
          </p:grpSpPr>
          <p:sp>
            <p:nvSpPr>
              <p:cNvPr id="620" name="Google Shape;620;p29"/>
              <p:cNvSpPr/>
              <p:nvPr/>
            </p:nvSpPr>
            <p:spPr>
              <a:xfrm>
                <a:off x="-26099" y="-286893"/>
                <a:ext cx="12471900" cy="364200"/>
              </a:xfrm>
              <a:prstGeom prst="rect">
                <a:avLst/>
              </a:prstGeom>
              <a:solidFill>
                <a:schemeClr val="dk1"/>
              </a:solidFill>
              <a:ln cap="flat" cmpd="sng" w="12700">
                <a:solidFill>
                  <a:schemeClr val="dk1"/>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Arial"/>
                  <a:ea typeface="Arial"/>
                  <a:cs typeface="Arial"/>
                  <a:sym typeface="Arial"/>
                </a:endParaRPr>
              </a:p>
            </p:txBody>
          </p:sp>
          <p:sp>
            <p:nvSpPr>
              <p:cNvPr id="621" name="Google Shape;621;p29"/>
              <p:cNvSpPr/>
              <p:nvPr/>
            </p:nvSpPr>
            <p:spPr>
              <a:xfrm rot="10800000">
                <a:off x="5936387" y="31178"/>
                <a:ext cx="319200" cy="275100"/>
              </a:xfrm>
              <a:prstGeom prst="triangle">
                <a:avLst>
                  <a:gd fmla="val 50000" name="adj"/>
                </a:avLst>
              </a:prstGeom>
              <a:solidFill>
                <a:schemeClr val="dk1"/>
              </a:solidFill>
              <a:ln cap="flat" cmpd="sng" w="12700">
                <a:solidFill>
                  <a:schemeClr val="dk1"/>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Arial"/>
                  <a:ea typeface="Arial"/>
                  <a:cs typeface="Arial"/>
                  <a:sym typeface="Arial"/>
                </a:endParaRPr>
              </a:p>
            </p:txBody>
          </p:sp>
        </p:grpSp>
      </p:grpSp>
      <p:grpSp>
        <p:nvGrpSpPr>
          <p:cNvPr id="622" name="Google Shape;622;p29"/>
          <p:cNvGrpSpPr/>
          <p:nvPr/>
        </p:nvGrpSpPr>
        <p:grpSpPr>
          <a:xfrm>
            <a:off x="6731445" y="1533294"/>
            <a:ext cx="1475166" cy="2088232"/>
            <a:chOff x="6877646" y="1860746"/>
            <a:chExt cx="1475166" cy="2088232"/>
          </a:xfrm>
        </p:grpSpPr>
        <p:sp>
          <p:nvSpPr>
            <p:cNvPr id="623" name="Google Shape;623;p29"/>
            <p:cNvSpPr/>
            <p:nvPr/>
          </p:nvSpPr>
          <p:spPr>
            <a:xfrm>
              <a:off x="6877646" y="1860746"/>
              <a:ext cx="1475166" cy="2088232"/>
            </a:xfrm>
            <a:custGeom>
              <a:rect b="b" l="l" r="r" t="t"/>
              <a:pathLst>
                <a:path extrusionOk="0" h="2088232" w="1475166">
                  <a:moveTo>
                    <a:pt x="737583" y="0"/>
                  </a:moveTo>
                  <a:cubicBezTo>
                    <a:pt x="1144939" y="0"/>
                    <a:pt x="1475166" y="330227"/>
                    <a:pt x="1475166" y="737583"/>
                  </a:cubicBezTo>
                  <a:cubicBezTo>
                    <a:pt x="1475166" y="941261"/>
                    <a:pt x="1392610" y="1125657"/>
                    <a:pt x="1259133" y="1259133"/>
                  </a:cubicBezTo>
                  <a:lnTo>
                    <a:pt x="1221087" y="1290525"/>
                  </a:lnTo>
                  <a:lnTo>
                    <a:pt x="1420513" y="2088232"/>
                  </a:lnTo>
                  <a:lnTo>
                    <a:pt x="54651" y="2088232"/>
                  </a:lnTo>
                  <a:lnTo>
                    <a:pt x="254078" y="1290523"/>
                  </a:lnTo>
                  <a:lnTo>
                    <a:pt x="216033" y="1259133"/>
                  </a:lnTo>
                  <a:cubicBezTo>
                    <a:pt x="82557" y="1125657"/>
                    <a:pt x="0" y="941261"/>
                    <a:pt x="0" y="737583"/>
                  </a:cubicBezTo>
                  <a:cubicBezTo>
                    <a:pt x="0" y="330227"/>
                    <a:pt x="330227" y="0"/>
                    <a:pt x="737583" y="0"/>
                  </a:cubicBezTo>
                  <a:close/>
                </a:path>
              </a:pathLst>
            </a:custGeom>
            <a:solidFill>
              <a:schemeClr val="lt1"/>
            </a:solidFill>
            <a:ln cap="flat" cmpd="sng" w="31750">
              <a:solidFill>
                <a:schemeClr val="dk1"/>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dk1"/>
                </a:solidFill>
                <a:latin typeface="Arial"/>
                <a:ea typeface="Arial"/>
                <a:cs typeface="Arial"/>
                <a:sym typeface="Arial"/>
              </a:endParaRPr>
            </a:p>
          </p:txBody>
        </p:sp>
        <p:sp>
          <p:nvSpPr>
            <p:cNvPr id="624" name="Google Shape;624;p29"/>
            <p:cNvSpPr/>
            <p:nvPr/>
          </p:nvSpPr>
          <p:spPr>
            <a:xfrm>
              <a:off x="6970113" y="1953214"/>
              <a:ext cx="1290300" cy="1290300"/>
            </a:xfrm>
            <a:prstGeom prst="ellipse">
              <a:avLst/>
            </a:prstGeom>
            <a:solidFill>
              <a:schemeClr val="lt1"/>
            </a:solidFill>
            <a:ln cap="flat" cmpd="sng" w="38100">
              <a:solidFill>
                <a:schemeClr val="dk1"/>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dk1"/>
                </a:solidFill>
                <a:latin typeface="Arial"/>
                <a:ea typeface="Arial"/>
                <a:cs typeface="Arial"/>
                <a:sym typeface="Arial"/>
              </a:endParaRPr>
            </a:p>
          </p:txBody>
        </p:sp>
        <p:sp>
          <p:nvSpPr>
            <p:cNvPr id="625" name="Google Shape;625;p29"/>
            <p:cNvSpPr txBox="1"/>
            <p:nvPr/>
          </p:nvSpPr>
          <p:spPr>
            <a:xfrm>
              <a:off x="7111172" y="3396100"/>
              <a:ext cx="1008000" cy="461700"/>
            </a:xfrm>
            <a:prstGeom prst="rect">
              <a:avLst/>
            </a:prstGeom>
            <a:solidFill>
              <a:schemeClr val="dk1"/>
            </a:solidFill>
            <a:ln>
              <a:noFill/>
            </a:ln>
          </p:spPr>
          <p:txBody>
            <a:bodyPr anchorCtr="0" anchor="t" bIns="45700" lIns="91425" spcFirstLastPara="1" rIns="91425" wrap="square" tIns="45700">
              <a:spAutoFit/>
            </a:bodyPr>
            <a:lstStyle/>
            <a:p>
              <a:pPr indent="0" lvl="0" marL="0" marR="0" rtl="0" algn="ctr">
                <a:spcBef>
                  <a:spcPts val="0"/>
                </a:spcBef>
                <a:spcAft>
                  <a:spcPts val="0"/>
                </a:spcAft>
                <a:buNone/>
              </a:pPr>
              <a:r>
                <a:rPr b="1" lang="en-US" sz="1200">
                  <a:solidFill>
                    <a:schemeClr val="lt1"/>
                  </a:solidFill>
                  <a:latin typeface="Arial"/>
                  <a:ea typeface="Arial"/>
                  <a:cs typeface="Arial"/>
                  <a:sym typeface="Arial"/>
                </a:rPr>
                <a:t>Business class</a:t>
              </a:r>
              <a:endParaRPr b="1" sz="1200">
                <a:solidFill>
                  <a:schemeClr val="lt1"/>
                </a:solidFill>
                <a:latin typeface="Arial"/>
                <a:ea typeface="Arial"/>
                <a:cs typeface="Arial"/>
                <a:sym typeface="Arial"/>
              </a:endParaRPr>
            </a:p>
          </p:txBody>
        </p:sp>
        <p:sp>
          <p:nvSpPr>
            <p:cNvPr id="626" name="Google Shape;626;p29"/>
            <p:cNvSpPr/>
            <p:nvPr/>
          </p:nvSpPr>
          <p:spPr>
            <a:xfrm flipH="1">
              <a:off x="7354317" y="2352184"/>
              <a:ext cx="518400" cy="519682"/>
            </a:xfrm>
            <a:custGeom>
              <a:rect b="b" l="l" r="r" t="t"/>
              <a:pathLst>
                <a:path extrusionOk="0" h="3248012" w="3240000">
                  <a:moveTo>
                    <a:pt x="712553" y="858820"/>
                  </a:moveTo>
                  <a:cubicBezTo>
                    <a:pt x="727950" y="858820"/>
                    <a:pt x="743348" y="864694"/>
                    <a:pt x="755096" y="876443"/>
                  </a:cubicBezTo>
                  <a:lnTo>
                    <a:pt x="1193671" y="1315016"/>
                  </a:lnTo>
                  <a:lnTo>
                    <a:pt x="1509169" y="999517"/>
                  </a:lnTo>
                  <a:cubicBezTo>
                    <a:pt x="1509517" y="999169"/>
                    <a:pt x="1509868" y="998827"/>
                    <a:pt x="1510414" y="998691"/>
                  </a:cubicBezTo>
                  <a:lnTo>
                    <a:pt x="1518932" y="988592"/>
                  </a:lnTo>
                  <a:cubicBezTo>
                    <a:pt x="1531945" y="978263"/>
                    <a:pt x="1547912" y="974188"/>
                    <a:pt x="1563209" y="975946"/>
                  </a:cubicBezTo>
                  <a:cubicBezTo>
                    <a:pt x="1578505" y="977705"/>
                    <a:pt x="1593131" y="985299"/>
                    <a:pt x="1603459" y="998313"/>
                  </a:cubicBezTo>
                  <a:lnTo>
                    <a:pt x="1892346" y="1362277"/>
                  </a:lnTo>
                  <a:lnTo>
                    <a:pt x="2149759" y="1177067"/>
                  </a:lnTo>
                  <a:lnTo>
                    <a:pt x="2151621" y="1174867"/>
                  </a:lnTo>
                  <a:cubicBezTo>
                    <a:pt x="2159033" y="1169006"/>
                    <a:pt x="2167397" y="1165168"/>
                    <a:pt x="2176160" y="1163802"/>
                  </a:cubicBezTo>
                  <a:cubicBezTo>
                    <a:pt x="2177188" y="1163485"/>
                    <a:pt x="2178237" y="1163269"/>
                    <a:pt x="2179375" y="1163558"/>
                  </a:cubicBezTo>
                  <a:cubicBezTo>
                    <a:pt x="2184768" y="1161771"/>
                    <a:pt x="2190389" y="1161654"/>
                    <a:pt x="2195921" y="1162300"/>
                  </a:cubicBezTo>
                  <a:cubicBezTo>
                    <a:pt x="2196662" y="1162386"/>
                    <a:pt x="2197402" y="1162487"/>
                    <a:pt x="2198081" y="1162987"/>
                  </a:cubicBezTo>
                  <a:cubicBezTo>
                    <a:pt x="2202197" y="1163290"/>
                    <a:pt x="2206218" y="1164270"/>
                    <a:pt x="2209739" y="1166702"/>
                  </a:cubicBezTo>
                  <a:cubicBezTo>
                    <a:pt x="2213116" y="1166857"/>
                    <a:pt x="2216051" y="1168231"/>
                    <a:pt x="2218766" y="1170038"/>
                  </a:cubicBezTo>
                  <a:cubicBezTo>
                    <a:pt x="2225342" y="1173160"/>
                    <a:pt x="2231151" y="1177875"/>
                    <a:pt x="2235489" y="1184194"/>
                  </a:cubicBezTo>
                  <a:lnTo>
                    <a:pt x="2236132" y="1184737"/>
                  </a:lnTo>
                  <a:lnTo>
                    <a:pt x="2236287" y="1184934"/>
                  </a:lnTo>
                  <a:lnTo>
                    <a:pt x="2238712" y="1187183"/>
                  </a:lnTo>
                  <a:cubicBezTo>
                    <a:pt x="2239115" y="1187744"/>
                    <a:pt x="2239507" y="1188310"/>
                    <a:pt x="2239574" y="1189090"/>
                  </a:cubicBezTo>
                  <a:lnTo>
                    <a:pt x="2540580" y="1569705"/>
                  </a:lnTo>
                  <a:cubicBezTo>
                    <a:pt x="2561191" y="1595768"/>
                    <a:pt x="2556772" y="1633604"/>
                    <a:pt x="2530710" y="1654215"/>
                  </a:cubicBezTo>
                  <a:cubicBezTo>
                    <a:pt x="2504647" y="1674827"/>
                    <a:pt x="2466811" y="1670408"/>
                    <a:pt x="2446199" y="1644345"/>
                  </a:cubicBezTo>
                  <a:lnTo>
                    <a:pt x="2177884" y="1305067"/>
                  </a:lnTo>
                  <a:lnTo>
                    <a:pt x="1934804" y="1479967"/>
                  </a:lnTo>
                  <a:cubicBezTo>
                    <a:pt x="1927367" y="1485317"/>
                    <a:pt x="1919123" y="1488726"/>
                    <a:pt x="1910598" y="1489881"/>
                  </a:cubicBezTo>
                  <a:cubicBezTo>
                    <a:pt x="1885257" y="1507791"/>
                    <a:pt x="1850121" y="1502627"/>
                    <a:pt x="1830495" y="1477903"/>
                  </a:cubicBezTo>
                  <a:lnTo>
                    <a:pt x="1551924" y="1126933"/>
                  </a:lnTo>
                  <a:lnTo>
                    <a:pt x="1239041" y="1439816"/>
                  </a:lnTo>
                  <a:cubicBezTo>
                    <a:pt x="1226569" y="1452288"/>
                    <a:pt x="1209983" y="1458139"/>
                    <a:pt x="1193674" y="1456888"/>
                  </a:cubicBezTo>
                  <a:cubicBezTo>
                    <a:pt x="1177363" y="1458142"/>
                    <a:pt x="1160774" y="1452290"/>
                    <a:pt x="1148301" y="1439816"/>
                  </a:cubicBezTo>
                  <a:lnTo>
                    <a:pt x="670011" y="961527"/>
                  </a:lnTo>
                  <a:cubicBezTo>
                    <a:pt x="646515" y="938031"/>
                    <a:pt x="646515" y="899938"/>
                    <a:pt x="670011" y="876442"/>
                  </a:cubicBezTo>
                  <a:cubicBezTo>
                    <a:pt x="681760" y="864694"/>
                    <a:pt x="697157" y="858820"/>
                    <a:pt x="712553" y="858820"/>
                  </a:cubicBezTo>
                  <a:close/>
                  <a:moveTo>
                    <a:pt x="2790000" y="699581"/>
                  </a:moveTo>
                  <a:lnTo>
                    <a:pt x="450000" y="699581"/>
                  </a:lnTo>
                  <a:lnTo>
                    <a:pt x="450000" y="1851581"/>
                  </a:lnTo>
                  <a:lnTo>
                    <a:pt x="2790000" y="1851581"/>
                  </a:lnTo>
                  <a:close/>
                  <a:moveTo>
                    <a:pt x="2987972" y="519497"/>
                  </a:moveTo>
                  <a:lnTo>
                    <a:pt x="2987972" y="2031665"/>
                  </a:lnTo>
                  <a:lnTo>
                    <a:pt x="252028" y="2031665"/>
                  </a:lnTo>
                  <a:lnTo>
                    <a:pt x="252028" y="519497"/>
                  </a:lnTo>
                  <a:close/>
                  <a:moveTo>
                    <a:pt x="1620000" y="0"/>
                  </a:moveTo>
                  <a:cubicBezTo>
                    <a:pt x="1540462" y="0"/>
                    <a:pt x="1475984" y="64478"/>
                    <a:pt x="1475984" y="144016"/>
                  </a:cubicBezTo>
                  <a:lnTo>
                    <a:pt x="1475984" y="267469"/>
                  </a:lnTo>
                  <a:lnTo>
                    <a:pt x="0" y="267469"/>
                  </a:lnTo>
                  <a:lnTo>
                    <a:pt x="0" y="2283693"/>
                  </a:lnTo>
                  <a:lnTo>
                    <a:pt x="852101" y="2283693"/>
                  </a:lnTo>
                  <a:lnTo>
                    <a:pt x="323771" y="3248012"/>
                  </a:lnTo>
                  <a:lnTo>
                    <a:pt x="621526" y="3248012"/>
                  </a:lnTo>
                  <a:lnTo>
                    <a:pt x="1149856" y="2283693"/>
                  </a:lnTo>
                  <a:lnTo>
                    <a:pt x="2090146" y="2283693"/>
                  </a:lnTo>
                  <a:lnTo>
                    <a:pt x="2618476" y="3248012"/>
                  </a:lnTo>
                  <a:lnTo>
                    <a:pt x="2916231" y="3248012"/>
                  </a:lnTo>
                  <a:lnTo>
                    <a:pt x="2387901" y="2283693"/>
                  </a:lnTo>
                  <a:lnTo>
                    <a:pt x="3240000" y="2283693"/>
                  </a:lnTo>
                  <a:lnTo>
                    <a:pt x="3240000" y="267469"/>
                  </a:lnTo>
                  <a:lnTo>
                    <a:pt x="1764016" y="267469"/>
                  </a:lnTo>
                  <a:lnTo>
                    <a:pt x="1764016" y="144016"/>
                  </a:lnTo>
                  <a:cubicBezTo>
                    <a:pt x="1764016" y="64478"/>
                    <a:pt x="1699538" y="0"/>
                    <a:pt x="1620000" y="0"/>
                  </a:cubicBezTo>
                  <a:close/>
                </a:path>
              </a:pathLst>
            </a:custGeom>
            <a:solidFill>
              <a:schemeClr val="accent4"/>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2700">
                <a:solidFill>
                  <a:schemeClr val="lt1"/>
                </a:solidFill>
                <a:latin typeface="Arial"/>
                <a:ea typeface="Arial"/>
                <a:cs typeface="Arial"/>
                <a:sym typeface="Arial"/>
              </a:endParaRPr>
            </a:p>
          </p:txBody>
        </p:sp>
      </p:grpSp>
      <p:grpSp>
        <p:nvGrpSpPr>
          <p:cNvPr id="627" name="Google Shape;627;p29"/>
          <p:cNvGrpSpPr/>
          <p:nvPr/>
        </p:nvGrpSpPr>
        <p:grpSpPr>
          <a:xfrm>
            <a:off x="602379" y="1538700"/>
            <a:ext cx="1475166" cy="2088232"/>
            <a:chOff x="4020137" y="1860746"/>
            <a:chExt cx="1475166" cy="2088232"/>
          </a:xfrm>
        </p:grpSpPr>
        <p:sp>
          <p:nvSpPr>
            <p:cNvPr id="628" name="Google Shape;628;p29"/>
            <p:cNvSpPr/>
            <p:nvPr/>
          </p:nvSpPr>
          <p:spPr>
            <a:xfrm>
              <a:off x="4020137" y="1860746"/>
              <a:ext cx="1475166" cy="2088232"/>
            </a:xfrm>
            <a:custGeom>
              <a:rect b="b" l="l" r="r" t="t"/>
              <a:pathLst>
                <a:path extrusionOk="0" h="2088232" w="1475166">
                  <a:moveTo>
                    <a:pt x="737583" y="0"/>
                  </a:moveTo>
                  <a:cubicBezTo>
                    <a:pt x="1144939" y="0"/>
                    <a:pt x="1475166" y="330227"/>
                    <a:pt x="1475166" y="737583"/>
                  </a:cubicBezTo>
                  <a:cubicBezTo>
                    <a:pt x="1475166" y="941261"/>
                    <a:pt x="1392609" y="1125657"/>
                    <a:pt x="1259133" y="1259133"/>
                  </a:cubicBezTo>
                  <a:lnTo>
                    <a:pt x="1221087" y="1290524"/>
                  </a:lnTo>
                  <a:lnTo>
                    <a:pt x="1420513" y="2088232"/>
                  </a:lnTo>
                  <a:lnTo>
                    <a:pt x="54651" y="2088232"/>
                  </a:lnTo>
                  <a:lnTo>
                    <a:pt x="254078" y="1290523"/>
                  </a:lnTo>
                  <a:lnTo>
                    <a:pt x="216033" y="1259133"/>
                  </a:lnTo>
                  <a:cubicBezTo>
                    <a:pt x="82557" y="1125657"/>
                    <a:pt x="0" y="941261"/>
                    <a:pt x="0" y="737583"/>
                  </a:cubicBezTo>
                  <a:cubicBezTo>
                    <a:pt x="0" y="330227"/>
                    <a:pt x="330227" y="0"/>
                    <a:pt x="737583" y="0"/>
                  </a:cubicBezTo>
                  <a:close/>
                </a:path>
              </a:pathLst>
            </a:custGeom>
            <a:solidFill>
              <a:schemeClr val="lt1"/>
            </a:solidFill>
            <a:ln cap="flat" cmpd="sng" w="31750">
              <a:solidFill>
                <a:schemeClr val="accent2"/>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dk1"/>
                </a:solidFill>
                <a:latin typeface="Arial"/>
                <a:ea typeface="Arial"/>
                <a:cs typeface="Arial"/>
                <a:sym typeface="Arial"/>
              </a:endParaRPr>
            </a:p>
          </p:txBody>
        </p:sp>
        <p:sp>
          <p:nvSpPr>
            <p:cNvPr id="629" name="Google Shape;629;p29"/>
            <p:cNvSpPr/>
            <p:nvPr/>
          </p:nvSpPr>
          <p:spPr>
            <a:xfrm>
              <a:off x="4112604" y="1953214"/>
              <a:ext cx="1290300" cy="1290300"/>
            </a:xfrm>
            <a:prstGeom prst="ellipse">
              <a:avLst/>
            </a:prstGeom>
            <a:solidFill>
              <a:schemeClr val="lt1"/>
            </a:solidFill>
            <a:ln cap="flat" cmpd="sng" w="38100">
              <a:solidFill>
                <a:schemeClr val="accent2"/>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dk1"/>
                </a:solidFill>
                <a:latin typeface="Arial"/>
                <a:ea typeface="Arial"/>
                <a:cs typeface="Arial"/>
                <a:sym typeface="Arial"/>
              </a:endParaRPr>
            </a:p>
          </p:txBody>
        </p:sp>
        <p:sp>
          <p:nvSpPr>
            <p:cNvPr id="630" name="Google Shape;630;p29"/>
            <p:cNvSpPr txBox="1"/>
            <p:nvPr/>
          </p:nvSpPr>
          <p:spPr>
            <a:xfrm>
              <a:off x="4258795" y="3246195"/>
              <a:ext cx="1008000" cy="646200"/>
            </a:xfrm>
            <a:prstGeom prst="rect">
              <a:avLst/>
            </a:prstGeom>
            <a:solidFill>
              <a:schemeClr val="accent2"/>
            </a:solidFill>
            <a:ln>
              <a:noFill/>
            </a:ln>
          </p:spPr>
          <p:txBody>
            <a:bodyPr anchorCtr="0" anchor="t" bIns="45700" lIns="91425" spcFirstLastPara="1" rIns="91425" wrap="square" tIns="45700">
              <a:spAutoFit/>
            </a:bodyPr>
            <a:lstStyle/>
            <a:p>
              <a:pPr indent="0" lvl="0" marL="0" marR="0" rtl="0" algn="ctr">
                <a:spcBef>
                  <a:spcPts val="0"/>
                </a:spcBef>
                <a:spcAft>
                  <a:spcPts val="0"/>
                </a:spcAft>
                <a:buNone/>
              </a:pPr>
              <a:r>
                <a:rPr b="1" lang="en-US" sz="1200">
                  <a:solidFill>
                    <a:schemeClr val="lt1"/>
                  </a:solidFill>
                  <a:latin typeface="Arial"/>
                  <a:ea typeface="Arial"/>
                  <a:cs typeface="Arial"/>
                  <a:sym typeface="Arial"/>
                </a:rPr>
                <a:t>New affluent workers</a:t>
              </a:r>
              <a:endParaRPr b="1" sz="1200">
                <a:solidFill>
                  <a:schemeClr val="lt1"/>
                </a:solidFill>
                <a:latin typeface="Arial"/>
                <a:ea typeface="Arial"/>
                <a:cs typeface="Arial"/>
                <a:sym typeface="Arial"/>
              </a:endParaRPr>
            </a:p>
          </p:txBody>
        </p:sp>
        <p:grpSp>
          <p:nvGrpSpPr>
            <p:cNvPr id="631" name="Google Shape;631;p29"/>
            <p:cNvGrpSpPr/>
            <p:nvPr/>
          </p:nvGrpSpPr>
          <p:grpSpPr>
            <a:xfrm>
              <a:off x="4506693" y="2311792"/>
              <a:ext cx="529331" cy="594613"/>
              <a:chOff x="4835382" y="-162290"/>
              <a:chExt cx="3081091" cy="3461077"/>
            </a:xfrm>
          </p:grpSpPr>
          <p:sp>
            <p:nvSpPr>
              <p:cNvPr id="632" name="Google Shape;632;p29"/>
              <p:cNvSpPr/>
              <p:nvPr/>
            </p:nvSpPr>
            <p:spPr>
              <a:xfrm>
                <a:off x="4835382" y="73243"/>
                <a:ext cx="2919028" cy="3225544"/>
              </a:xfrm>
              <a:custGeom>
                <a:rect b="b" l="l" r="r" t="t"/>
                <a:pathLst>
                  <a:path extrusionOk="0" h="5891405" w="5331558">
                    <a:moveTo>
                      <a:pt x="2980491" y="968"/>
                    </a:moveTo>
                    <a:cubicBezTo>
                      <a:pt x="1784302" y="-22254"/>
                      <a:pt x="1040642" y="372305"/>
                      <a:pt x="726547" y="1181117"/>
                    </a:cubicBezTo>
                    <a:cubicBezTo>
                      <a:pt x="528785" y="1834793"/>
                      <a:pt x="744238" y="2066938"/>
                      <a:pt x="486068" y="2371366"/>
                    </a:cubicBezTo>
                    <a:cubicBezTo>
                      <a:pt x="239818" y="2677225"/>
                      <a:pt x="-40213" y="2911644"/>
                      <a:pt x="4803" y="3079808"/>
                    </a:cubicBezTo>
                    <a:cubicBezTo>
                      <a:pt x="109541" y="3181162"/>
                      <a:pt x="260766" y="3266498"/>
                      <a:pt x="460575" y="3328959"/>
                    </a:cubicBezTo>
                    <a:cubicBezTo>
                      <a:pt x="403546" y="3464559"/>
                      <a:pt x="198074" y="3641722"/>
                      <a:pt x="289487" y="3735758"/>
                    </a:cubicBezTo>
                    <a:lnTo>
                      <a:pt x="480873" y="3871219"/>
                    </a:lnTo>
                    <a:cubicBezTo>
                      <a:pt x="428032" y="3935014"/>
                      <a:pt x="303940" y="3939433"/>
                      <a:pt x="322351" y="4062605"/>
                    </a:cubicBezTo>
                    <a:cubicBezTo>
                      <a:pt x="362395" y="4195168"/>
                      <a:pt x="550882" y="4226788"/>
                      <a:pt x="513737" y="4317787"/>
                    </a:cubicBezTo>
                    <a:cubicBezTo>
                      <a:pt x="397470" y="4561276"/>
                      <a:pt x="358392" y="4876020"/>
                      <a:pt x="449942" y="4977005"/>
                    </a:cubicBezTo>
                    <a:cubicBezTo>
                      <a:pt x="636587" y="5158310"/>
                      <a:pt x="1197305" y="5208988"/>
                      <a:pt x="1704584" y="5039972"/>
                    </a:cubicBezTo>
                    <a:lnTo>
                      <a:pt x="1895970" y="5891405"/>
                    </a:lnTo>
                    <a:lnTo>
                      <a:pt x="4734863" y="5859508"/>
                    </a:lnTo>
                    <a:cubicBezTo>
                      <a:pt x="4366268" y="4516262"/>
                      <a:pt x="4422975" y="3927926"/>
                      <a:pt x="4841189" y="3520345"/>
                    </a:cubicBezTo>
                    <a:cubicBezTo>
                      <a:pt x="6117095" y="1964448"/>
                      <a:pt x="4692333" y="36409"/>
                      <a:pt x="2980491" y="968"/>
                    </a:cubicBezTo>
                    <a:close/>
                  </a:path>
                </a:pathLst>
              </a:custGeom>
              <a:solidFill>
                <a:schemeClr val="accent4"/>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2700">
                  <a:solidFill>
                    <a:schemeClr val="lt1"/>
                  </a:solidFill>
                  <a:latin typeface="Arial"/>
                  <a:ea typeface="Arial"/>
                  <a:cs typeface="Arial"/>
                  <a:sym typeface="Arial"/>
                </a:endParaRPr>
              </a:p>
            </p:txBody>
          </p:sp>
          <p:sp>
            <p:nvSpPr>
              <p:cNvPr id="633" name="Google Shape;633;p29"/>
              <p:cNvSpPr/>
              <p:nvPr/>
            </p:nvSpPr>
            <p:spPr>
              <a:xfrm rot="-3498965">
                <a:off x="5908421" y="-59460"/>
                <a:ext cx="1437394" cy="2143164"/>
              </a:xfrm>
              <a:custGeom>
                <a:rect b="b" l="l" r="r" t="t"/>
                <a:pathLst>
                  <a:path extrusionOk="0" h="1745209" w="1170491">
                    <a:moveTo>
                      <a:pt x="429221" y="671495"/>
                    </a:moveTo>
                    <a:cubicBezTo>
                      <a:pt x="415869" y="670322"/>
                      <a:pt x="402356" y="670624"/>
                      <a:pt x="388917" y="672439"/>
                    </a:cubicBezTo>
                    <a:cubicBezTo>
                      <a:pt x="370997" y="674859"/>
                      <a:pt x="353207" y="679968"/>
                      <a:pt x="336101" y="687858"/>
                    </a:cubicBezTo>
                    <a:lnTo>
                      <a:pt x="344770" y="708640"/>
                    </a:lnTo>
                    <a:cubicBezTo>
                      <a:pt x="405276" y="680369"/>
                      <a:pt x="475531" y="691805"/>
                      <a:pt x="523918" y="737799"/>
                    </a:cubicBezTo>
                    <a:cubicBezTo>
                      <a:pt x="569388" y="781022"/>
                      <a:pt x="587723" y="847396"/>
                      <a:pt x="571504" y="910067"/>
                    </a:cubicBezTo>
                    <a:lnTo>
                      <a:pt x="593243" y="915886"/>
                    </a:lnTo>
                    <a:cubicBezTo>
                      <a:pt x="611678" y="844923"/>
                      <a:pt x="590662" y="769719"/>
                      <a:pt x="538740" y="720849"/>
                    </a:cubicBezTo>
                    <a:cubicBezTo>
                      <a:pt x="507886" y="691808"/>
                      <a:pt x="469277" y="675014"/>
                      <a:pt x="429221" y="671495"/>
                    </a:cubicBezTo>
                    <a:close/>
                    <a:moveTo>
                      <a:pt x="588421" y="580980"/>
                    </a:moveTo>
                    <a:cubicBezTo>
                      <a:pt x="534186" y="581239"/>
                      <a:pt x="482134" y="605639"/>
                      <a:pt x="446738" y="649695"/>
                    </a:cubicBezTo>
                    <a:lnTo>
                      <a:pt x="463760" y="664437"/>
                    </a:lnTo>
                    <a:cubicBezTo>
                      <a:pt x="505329" y="612166"/>
                      <a:pt x="573320" y="591099"/>
                      <a:pt x="637132" y="610714"/>
                    </a:cubicBezTo>
                    <a:cubicBezTo>
                      <a:pt x="697098" y="629147"/>
                      <a:pt x="743088" y="680397"/>
                      <a:pt x="756495" y="743730"/>
                    </a:cubicBezTo>
                    <a:lnTo>
                      <a:pt x="778549" y="739251"/>
                    </a:lnTo>
                    <a:cubicBezTo>
                      <a:pt x="763432" y="667508"/>
                      <a:pt x="711108" y="609548"/>
                      <a:pt x="642848" y="588934"/>
                    </a:cubicBezTo>
                    <a:cubicBezTo>
                      <a:pt x="624821" y="583490"/>
                      <a:pt x="606500" y="580894"/>
                      <a:pt x="588421" y="580980"/>
                    </a:cubicBezTo>
                    <a:close/>
                    <a:moveTo>
                      <a:pt x="533817" y="0"/>
                    </a:moveTo>
                    <a:cubicBezTo>
                      <a:pt x="617807" y="1"/>
                      <a:pt x="687626" y="60667"/>
                      <a:pt x="697680" y="141081"/>
                    </a:cubicBezTo>
                    <a:cubicBezTo>
                      <a:pt x="603869" y="182843"/>
                      <a:pt x="547102" y="268997"/>
                      <a:pt x="562024" y="352718"/>
                    </a:cubicBezTo>
                    <a:lnTo>
                      <a:pt x="584367" y="347971"/>
                    </a:lnTo>
                    <a:cubicBezTo>
                      <a:pt x="570422" y="267354"/>
                      <a:pt x="633895" y="183716"/>
                      <a:pt x="732836" y="150639"/>
                    </a:cubicBezTo>
                    <a:cubicBezTo>
                      <a:pt x="738208" y="147500"/>
                      <a:pt x="743991" y="147205"/>
                      <a:pt x="749842" y="147205"/>
                    </a:cubicBezTo>
                    <a:cubicBezTo>
                      <a:pt x="844103" y="147205"/>
                      <a:pt x="920515" y="223618"/>
                      <a:pt x="920515" y="317877"/>
                    </a:cubicBezTo>
                    <a:lnTo>
                      <a:pt x="910716" y="366417"/>
                    </a:lnTo>
                    <a:lnTo>
                      <a:pt x="920515" y="366418"/>
                    </a:lnTo>
                    <a:lnTo>
                      <a:pt x="920515" y="371433"/>
                    </a:lnTo>
                    <a:cubicBezTo>
                      <a:pt x="997755" y="379016"/>
                      <a:pt x="1056877" y="445155"/>
                      <a:pt x="1056877" y="525101"/>
                    </a:cubicBezTo>
                    <a:lnTo>
                      <a:pt x="1047351" y="572282"/>
                    </a:lnTo>
                    <a:cubicBezTo>
                      <a:pt x="1119671" y="602218"/>
                      <a:pt x="1170491" y="673500"/>
                      <a:pt x="1170491" y="756650"/>
                    </a:cubicBezTo>
                    <a:cubicBezTo>
                      <a:pt x="1170490" y="802863"/>
                      <a:pt x="1154794" y="845409"/>
                      <a:pt x="1127569" y="878235"/>
                    </a:cubicBezTo>
                    <a:cubicBezTo>
                      <a:pt x="1080615" y="934488"/>
                      <a:pt x="1014142" y="959925"/>
                      <a:pt x="954678" y="939840"/>
                    </a:cubicBezTo>
                    <a:lnTo>
                      <a:pt x="947373" y="961469"/>
                    </a:lnTo>
                    <a:cubicBezTo>
                      <a:pt x="1000817" y="979520"/>
                      <a:pt x="1058949" y="966083"/>
                      <a:pt x="1106746" y="928282"/>
                    </a:cubicBezTo>
                    <a:cubicBezTo>
                      <a:pt x="1128548" y="955588"/>
                      <a:pt x="1138907" y="990708"/>
                      <a:pt x="1138907" y="1028247"/>
                    </a:cubicBezTo>
                    <a:cubicBezTo>
                      <a:pt x="1138907" y="1124134"/>
                      <a:pt x="1071328" y="1204237"/>
                      <a:pt x="981133" y="1223220"/>
                    </a:cubicBezTo>
                    <a:cubicBezTo>
                      <a:pt x="889088" y="1236998"/>
                      <a:pt x="805358" y="1200898"/>
                      <a:pt x="777272" y="1134408"/>
                    </a:cubicBezTo>
                    <a:cubicBezTo>
                      <a:pt x="791057" y="1124903"/>
                      <a:pt x="802061" y="1111678"/>
                      <a:pt x="810210" y="1096167"/>
                    </a:cubicBezTo>
                    <a:cubicBezTo>
                      <a:pt x="831546" y="1055553"/>
                      <a:pt x="830022" y="1005443"/>
                      <a:pt x="806195" y="964175"/>
                    </a:cubicBezTo>
                    <a:lnTo>
                      <a:pt x="787267" y="975103"/>
                    </a:lnTo>
                    <a:cubicBezTo>
                      <a:pt x="807161" y="1009560"/>
                      <a:pt x="808703" y="1051275"/>
                      <a:pt x="791333" y="1085110"/>
                    </a:cubicBezTo>
                    <a:cubicBezTo>
                      <a:pt x="784855" y="1097727"/>
                      <a:pt x="776117" y="1108536"/>
                      <a:pt x="763385" y="1114320"/>
                    </a:cubicBezTo>
                    <a:lnTo>
                      <a:pt x="744063" y="1119497"/>
                    </a:lnTo>
                    <a:lnTo>
                      <a:pt x="747716" y="1128718"/>
                    </a:lnTo>
                    <a:cubicBezTo>
                      <a:pt x="731558" y="1137628"/>
                      <a:pt x="712804" y="1141697"/>
                      <a:pt x="693327" y="1140344"/>
                    </a:cubicBezTo>
                    <a:cubicBezTo>
                      <a:pt x="655409" y="1137711"/>
                      <a:pt x="620494" y="1114908"/>
                      <a:pt x="601213" y="1080185"/>
                    </a:cubicBezTo>
                    <a:lnTo>
                      <a:pt x="582082" y="1090754"/>
                    </a:lnTo>
                    <a:cubicBezTo>
                      <a:pt x="605167" y="1132362"/>
                      <a:pt x="647281" y="1159482"/>
                      <a:pt x="693051" y="1162221"/>
                    </a:cubicBezTo>
                    <a:cubicBezTo>
                      <a:pt x="715413" y="1163558"/>
                      <a:pt x="736989" y="1158982"/>
                      <a:pt x="755684" y="1148835"/>
                    </a:cubicBezTo>
                    <a:cubicBezTo>
                      <a:pt x="792539" y="1222022"/>
                      <a:pt x="887119" y="1262260"/>
                      <a:pt x="989751" y="1247587"/>
                    </a:cubicBezTo>
                    <a:cubicBezTo>
                      <a:pt x="1000157" y="1267987"/>
                      <a:pt x="1004489" y="1291252"/>
                      <a:pt x="1004488" y="1315531"/>
                    </a:cubicBezTo>
                    <a:cubicBezTo>
                      <a:pt x="1004488" y="1381750"/>
                      <a:pt x="972258" y="1440443"/>
                      <a:pt x="920375" y="1473506"/>
                    </a:cubicBezTo>
                    <a:lnTo>
                      <a:pt x="913116" y="1474079"/>
                    </a:lnTo>
                    <a:cubicBezTo>
                      <a:pt x="850536" y="1469665"/>
                      <a:pt x="794159" y="1430126"/>
                      <a:pt x="766796" y="1371458"/>
                    </a:cubicBezTo>
                    <a:lnTo>
                      <a:pt x="746323" y="1380801"/>
                    </a:lnTo>
                    <a:cubicBezTo>
                      <a:pt x="776874" y="1446464"/>
                      <a:pt x="839753" y="1490827"/>
                      <a:pt x="909888" y="1496052"/>
                    </a:cubicBezTo>
                    <a:cubicBezTo>
                      <a:pt x="891948" y="1561049"/>
                      <a:pt x="840393" y="1611456"/>
                      <a:pt x="774838" y="1628054"/>
                    </a:cubicBezTo>
                    <a:cubicBezTo>
                      <a:pt x="686646" y="1642970"/>
                      <a:pt x="605133" y="1612285"/>
                      <a:pt x="571751" y="1552195"/>
                    </a:cubicBezTo>
                    <a:lnTo>
                      <a:pt x="550649" y="1566422"/>
                    </a:lnTo>
                    <a:cubicBezTo>
                      <a:pt x="577499" y="1609979"/>
                      <a:pt x="626419" y="1639383"/>
                      <a:pt x="685031" y="1648114"/>
                    </a:cubicBezTo>
                    <a:cubicBezTo>
                      <a:pt x="659684" y="1706013"/>
                      <a:pt x="601329" y="1745210"/>
                      <a:pt x="533818" y="1745209"/>
                    </a:cubicBezTo>
                    <a:cubicBezTo>
                      <a:pt x="455549" y="1745210"/>
                      <a:pt x="416747" y="1692524"/>
                      <a:pt x="372301" y="1619888"/>
                    </a:cubicBezTo>
                    <a:lnTo>
                      <a:pt x="366380" y="1592106"/>
                    </a:lnTo>
                    <a:cubicBezTo>
                      <a:pt x="305091" y="1567105"/>
                      <a:pt x="259811" y="1511085"/>
                      <a:pt x="250590" y="1443452"/>
                    </a:cubicBezTo>
                    <a:cubicBezTo>
                      <a:pt x="203712" y="1453117"/>
                      <a:pt x="158965" y="1444975"/>
                      <a:pt x="117260" y="1407178"/>
                    </a:cubicBezTo>
                    <a:cubicBezTo>
                      <a:pt x="55030" y="1350772"/>
                      <a:pt x="44039" y="1258933"/>
                      <a:pt x="90593" y="1192598"/>
                    </a:cubicBezTo>
                    <a:cubicBezTo>
                      <a:pt x="186799" y="1224213"/>
                      <a:pt x="285304" y="1199642"/>
                      <a:pt x="330760" y="1129474"/>
                    </a:cubicBezTo>
                    <a:lnTo>
                      <a:pt x="344999" y="1132822"/>
                    </a:lnTo>
                    <a:cubicBezTo>
                      <a:pt x="420009" y="1139731"/>
                      <a:pt x="490500" y="1101048"/>
                      <a:pt x="524987" y="1034051"/>
                    </a:cubicBezTo>
                    <a:lnTo>
                      <a:pt x="505360" y="1023014"/>
                    </a:lnTo>
                    <a:cubicBezTo>
                      <a:pt x="475089" y="1082544"/>
                      <a:pt x="412689" y="1116790"/>
                      <a:pt x="346243" y="1110339"/>
                    </a:cubicBezTo>
                    <a:cubicBezTo>
                      <a:pt x="283801" y="1104277"/>
                      <a:pt x="228486" y="1063265"/>
                      <a:pt x="202679" y="1003895"/>
                    </a:cubicBezTo>
                    <a:lnTo>
                      <a:pt x="181967" y="1012696"/>
                    </a:lnTo>
                    <a:cubicBezTo>
                      <a:pt x="205492" y="1066954"/>
                      <a:pt x="250941" y="1107583"/>
                      <a:pt x="305288" y="1123484"/>
                    </a:cubicBezTo>
                    <a:cubicBezTo>
                      <a:pt x="260051" y="1186174"/>
                      <a:pt x="162021" y="1201884"/>
                      <a:pt x="70961" y="1161909"/>
                    </a:cubicBezTo>
                    <a:cubicBezTo>
                      <a:pt x="64874" y="1160625"/>
                      <a:pt x="60391" y="1156961"/>
                      <a:pt x="56055" y="1153032"/>
                    </a:cubicBezTo>
                    <a:cubicBezTo>
                      <a:pt x="-13786" y="1089729"/>
                      <a:pt x="-19088" y="981796"/>
                      <a:pt x="44214" y="911953"/>
                    </a:cubicBezTo>
                    <a:lnTo>
                      <a:pt x="84073" y="882569"/>
                    </a:lnTo>
                    <a:lnTo>
                      <a:pt x="76811" y="875989"/>
                    </a:lnTo>
                    <a:lnTo>
                      <a:pt x="80179" y="872273"/>
                    </a:lnTo>
                    <a:cubicBezTo>
                      <a:pt x="28040" y="814783"/>
                      <a:pt x="28651" y="726072"/>
                      <a:pt x="82340" y="666836"/>
                    </a:cubicBezTo>
                    <a:lnTo>
                      <a:pt x="121082" y="638275"/>
                    </a:lnTo>
                    <a:cubicBezTo>
                      <a:pt x="89526" y="571593"/>
                      <a:pt x="96788" y="490523"/>
                      <a:pt x="145805" y="430894"/>
                    </a:cubicBezTo>
                    <a:cubicBezTo>
                      <a:pt x="198586" y="400645"/>
                      <a:pt x="259015" y="385179"/>
                      <a:pt x="321878" y="383347"/>
                    </a:cubicBezTo>
                    <a:lnTo>
                      <a:pt x="321111" y="357014"/>
                    </a:lnTo>
                    <a:cubicBezTo>
                      <a:pt x="257723" y="358862"/>
                      <a:pt x="196668" y="373772"/>
                      <a:pt x="141180" y="399723"/>
                    </a:cubicBezTo>
                    <a:cubicBezTo>
                      <a:pt x="117813" y="370058"/>
                      <a:pt x="106816" y="332072"/>
                      <a:pt x="106816" y="291518"/>
                    </a:cubicBezTo>
                    <a:cubicBezTo>
                      <a:pt x="106816" y="170286"/>
                      <a:pt x="205094" y="72008"/>
                      <a:pt x="326327" y="72008"/>
                    </a:cubicBezTo>
                    <a:cubicBezTo>
                      <a:pt x="350305" y="72008"/>
                      <a:pt x="373385" y="75853"/>
                      <a:pt x="394659" y="83948"/>
                    </a:cubicBezTo>
                    <a:cubicBezTo>
                      <a:pt x="425371" y="33609"/>
                      <a:pt x="467237" y="0"/>
                      <a:pt x="533817" y="0"/>
                    </a:cubicBezTo>
                    <a:close/>
                  </a:path>
                </a:pathLst>
              </a:custGeom>
              <a:solidFill>
                <a:schemeClr val="accent4"/>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2700">
                  <a:solidFill>
                    <a:schemeClr val="lt1"/>
                  </a:solidFill>
                  <a:latin typeface="Arial"/>
                  <a:ea typeface="Arial"/>
                  <a:cs typeface="Arial"/>
                  <a:sym typeface="Arial"/>
                </a:endParaRPr>
              </a:p>
            </p:txBody>
          </p:sp>
        </p:grpSp>
      </p:grpSp>
      <p:sp>
        <p:nvSpPr>
          <p:cNvPr id="634" name="Google Shape;634;p29"/>
          <p:cNvSpPr/>
          <p:nvPr/>
        </p:nvSpPr>
        <p:spPr>
          <a:xfrm>
            <a:off x="0" y="6581001"/>
            <a:ext cx="1499100" cy="276900"/>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lang="en-US" sz="1200">
                <a:solidFill>
                  <a:schemeClr val="lt1"/>
                </a:solidFill>
                <a:latin typeface="Arial"/>
                <a:ea typeface="Arial"/>
                <a:cs typeface="Arial"/>
                <a:sym typeface="Arial"/>
              </a:rPr>
              <a:t>Source: BBC News</a:t>
            </a:r>
            <a:endParaRPr sz="1200">
              <a:solidFill>
                <a:schemeClr val="lt1"/>
              </a:solidFill>
              <a:latin typeface="Arial"/>
              <a:ea typeface="Arial"/>
              <a:cs typeface="Arial"/>
              <a:sym typeface="Arial"/>
            </a:endParaRPr>
          </a:p>
        </p:txBody>
      </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Sp="0">
  <p:cSld>
    <p:bg>
      <p:bgPr>
        <a:solidFill>
          <a:schemeClr val="lt1"/>
        </a:solidFill>
      </p:bgPr>
    </p:bg>
    <p:spTree>
      <p:nvGrpSpPr>
        <p:cNvPr id="638" name="Shape 638"/>
        <p:cNvGrpSpPr/>
        <p:nvPr/>
      </p:nvGrpSpPr>
      <p:grpSpPr>
        <a:xfrm>
          <a:off x="0" y="0"/>
          <a:ext cx="0" cy="0"/>
          <a:chOff x="0" y="0"/>
          <a:chExt cx="0" cy="0"/>
        </a:xfrm>
      </p:grpSpPr>
      <p:sp>
        <p:nvSpPr>
          <p:cNvPr id="639" name="Google Shape;639;p30"/>
          <p:cNvSpPr txBox="1"/>
          <p:nvPr>
            <p:ph idx="1" type="body"/>
          </p:nvPr>
        </p:nvSpPr>
        <p:spPr>
          <a:xfrm>
            <a:off x="323529" y="339509"/>
            <a:ext cx="11573100" cy="724200"/>
          </a:xfrm>
          <a:prstGeom prst="rect">
            <a:avLst/>
          </a:prstGeom>
          <a:noFill/>
          <a:ln>
            <a:noFill/>
          </a:ln>
        </p:spPr>
        <p:txBody>
          <a:bodyPr anchorCtr="0" anchor="ctr" bIns="45700" lIns="91425" spcFirstLastPara="1" rIns="91425" wrap="square" tIns="45700">
            <a:noAutofit/>
          </a:bodyPr>
          <a:lstStyle/>
          <a:p>
            <a:pPr indent="0" lvl="0" marL="0" rtl="0" algn="ctr">
              <a:lnSpc>
                <a:spcPct val="90000"/>
              </a:lnSpc>
              <a:spcBef>
                <a:spcPts val="0"/>
              </a:spcBef>
              <a:spcAft>
                <a:spcPts val="0"/>
              </a:spcAft>
              <a:buClr>
                <a:schemeClr val="dk1"/>
              </a:buClr>
              <a:buSzPts val="5400"/>
              <a:buNone/>
            </a:pPr>
            <a:r>
              <a:rPr lang="en-US">
                <a:solidFill>
                  <a:schemeClr val="dk1"/>
                </a:solidFill>
              </a:rPr>
              <a:t>Market segment</a:t>
            </a:r>
            <a:endParaRPr/>
          </a:p>
        </p:txBody>
      </p:sp>
      <p:cxnSp>
        <p:nvCxnSpPr>
          <p:cNvPr id="640" name="Google Shape;640;p30"/>
          <p:cNvCxnSpPr/>
          <p:nvPr/>
        </p:nvCxnSpPr>
        <p:spPr>
          <a:xfrm>
            <a:off x="4206686" y="3907735"/>
            <a:ext cx="7206000" cy="0"/>
          </a:xfrm>
          <a:prstGeom prst="straightConnector1">
            <a:avLst/>
          </a:prstGeom>
          <a:noFill/>
          <a:ln cap="flat" cmpd="sng" w="44450">
            <a:solidFill>
              <a:schemeClr val="dk1"/>
            </a:solidFill>
            <a:prstDash val="solid"/>
            <a:miter lim="800000"/>
            <a:headEnd len="sm" w="sm" type="none"/>
            <a:tailEnd len="sm" w="sm" type="none"/>
          </a:ln>
        </p:spPr>
      </p:cxnSp>
      <p:grpSp>
        <p:nvGrpSpPr>
          <p:cNvPr id="641" name="Google Shape;641;p30"/>
          <p:cNvGrpSpPr/>
          <p:nvPr/>
        </p:nvGrpSpPr>
        <p:grpSpPr>
          <a:xfrm>
            <a:off x="4206686" y="1786226"/>
            <a:ext cx="5503066" cy="892421"/>
            <a:chOff x="4276262" y="2034701"/>
            <a:chExt cx="5503066" cy="892421"/>
          </a:xfrm>
        </p:grpSpPr>
        <p:sp>
          <p:nvSpPr>
            <p:cNvPr id="642" name="Google Shape;642;p30"/>
            <p:cNvSpPr/>
            <p:nvPr/>
          </p:nvSpPr>
          <p:spPr>
            <a:xfrm>
              <a:off x="4276262" y="2085870"/>
              <a:ext cx="605400" cy="605400"/>
            </a:xfrm>
            <a:prstGeom prst="ellipse">
              <a:avLst/>
            </a:prstGeom>
            <a:solidFill>
              <a:schemeClr val="lt1"/>
            </a:solidFill>
            <a:ln cap="flat" cmpd="sng" w="12700">
              <a:solidFill>
                <a:schemeClr val="dk1"/>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2701">
                <a:solidFill>
                  <a:schemeClr val="lt1"/>
                </a:solidFill>
                <a:latin typeface="Arial"/>
                <a:ea typeface="Arial"/>
                <a:cs typeface="Arial"/>
                <a:sym typeface="Arial"/>
              </a:endParaRPr>
            </a:p>
          </p:txBody>
        </p:sp>
        <p:grpSp>
          <p:nvGrpSpPr>
            <p:cNvPr id="643" name="Google Shape;643;p30"/>
            <p:cNvGrpSpPr/>
            <p:nvPr/>
          </p:nvGrpSpPr>
          <p:grpSpPr>
            <a:xfrm>
              <a:off x="5043634" y="2034701"/>
              <a:ext cx="4735694" cy="892421"/>
              <a:chOff x="592509" y="1556792"/>
              <a:chExt cx="2361000" cy="892421"/>
            </a:xfrm>
          </p:grpSpPr>
          <p:sp>
            <p:nvSpPr>
              <p:cNvPr id="644" name="Google Shape;644;p30"/>
              <p:cNvSpPr txBox="1"/>
              <p:nvPr/>
            </p:nvSpPr>
            <p:spPr>
              <a:xfrm>
                <a:off x="592509" y="1803013"/>
                <a:ext cx="2361000" cy="646200"/>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lang="en-US" sz="1200">
                    <a:solidFill>
                      <a:srgbClr val="3F3F3F"/>
                    </a:solidFill>
                    <a:latin typeface="Arial"/>
                    <a:ea typeface="Arial"/>
                    <a:cs typeface="Arial"/>
                    <a:sym typeface="Arial"/>
                  </a:rPr>
                  <a:t>The education is according to the millennials and affluent workers cohort, at a medium level and, respectively, the executive directors or managers who have a high level of education</a:t>
                </a:r>
                <a:endParaRPr/>
              </a:p>
            </p:txBody>
          </p:sp>
          <p:sp>
            <p:nvSpPr>
              <p:cNvPr id="645" name="Google Shape;645;p30"/>
              <p:cNvSpPr txBox="1"/>
              <p:nvPr/>
            </p:nvSpPr>
            <p:spPr>
              <a:xfrm>
                <a:off x="592509" y="1556792"/>
                <a:ext cx="2361000" cy="276900"/>
              </a:xfrm>
              <a:prstGeom prst="rect">
                <a:avLst/>
              </a:prstGeom>
              <a:noFill/>
              <a:ln>
                <a:noFill/>
              </a:ln>
            </p:spPr>
            <p:txBody>
              <a:bodyPr anchorCtr="0" anchor="t" bIns="45700" lIns="108000" spcFirstLastPara="1" rIns="108000" wrap="square" tIns="45700">
                <a:spAutoFit/>
              </a:bodyPr>
              <a:lstStyle/>
              <a:p>
                <a:pPr indent="0" lvl="0" marL="0" marR="0" rtl="0" algn="l">
                  <a:spcBef>
                    <a:spcPts val="0"/>
                  </a:spcBef>
                  <a:spcAft>
                    <a:spcPts val="0"/>
                  </a:spcAft>
                  <a:buNone/>
                </a:pPr>
                <a:r>
                  <a:rPr b="1" lang="en-US" sz="1200">
                    <a:solidFill>
                      <a:srgbClr val="3F3F3F"/>
                    </a:solidFill>
                    <a:latin typeface="Arial"/>
                    <a:ea typeface="Arial"/>
                    <a:cs typeface="Arial"/>
                    <a:sym typeface="Arial"/>
                  </a:rPr>
                  <a:t>Demographic</a:t>
                </a:r>
                <a:endParaRPr b="1" sz="1200">
                  <a:solidFill>
                    <a:srgbClr val="3F3F3F"/>
                  </a:solidFill>
                  <a:latin typeface="Arial"/>
                  <a:ea typeface="Arial"/>
                  <a:cs typeface="Arial"/>
                  <a:sym typeface="Arial"/>
                </a:endParaRPr>
              </a:p>
            </p:txBody>
          </p:sp>
        </p:grpSp>
      </p:grpSp>
      <p:grpSp>
        <p:nvGrpSpPr>
          <p:cNvPr id="646" name="Google Shape;646;p30"/>
          <p:cNvGrpSpPr/>
          <p:nvPr/>
        </p:nvGrpSpPr>
        <p:grpSpPr>
          <a:xfrm>
            <a:off x="4206686" y="5254773"/>
            <a:ext cx="5503065" cy="892421"/>
            <a:chOff x="4276263" y="4323254"/>
            <a:chExt cx="5503065" cy="892421"/>
          </a:xfrm>
        </p:grpSpPr>
        <p:sp>
          <p:nvSpPr>
            <p:cNvPr id="647" name="Google Shape;647;p30"/>
            <p:cNvSpPr/>
            <p:nvPr/>
          </p:nvSpPr>
          <p:spPr>
            <a:xfrm>
              <a:off x="4276263" y="4374423"/>
              <a:ext cx="605400" cy="605400"/>
            </a:xfrm>
            <a:prstGeom prst="ellipse">
              <a:avLst/>
            </a:prstGeom>
            <a:solidFill>
              <a:schemeClr val="lt1"/>
            </a:solidFill>
            <a:ln cap="flat" cmpd="sng" w="12700">
              <a:solidFill>
                <a:schemeClr val="accent4"/>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2701">
                <a:solidFill>
                  <a:schemeClr val="lt1"/>
                </a:solidFill>
                <a:latin typeface="Arial"/>
                <a:ea typeface="Arial"/>
                <a:cs typeface="Arial"/>
                <a:sym typeface="Arial"/>
              </a:endParaRPr>
            </a:p>
          </p:txBody>
        </p:sp>
        <p:grpSp>
          <p:nvGrpSpPr>
            <p:cNvPr id="648" name="Google Shape;648;p30"/>
            <p:cNvGrpSpPr/>
            <p:nvPr/>
          </p:nvGrpSpPr>
          <p:grpSpPr>
            <a:xfrm>
              <a:off x="5043634" y="4323254"/>
              <a:ext cx="4735694" cy="892421"/>
              <a:chOff x="592509" y="1556792"/>
              <a:chExt cx="2361000" cy="892421"/>
            </a:xfrm>
          </p:grpSpPr>
          <p:sp>
            <p:nvSpPr>
              <p:cNvPr id="649" name="Google Shape;649;p30"/>
              <p:cNvSpPr txBox="1"/>
              <p:nvPr/>
            </p:nvSpPr>
            <p:spPr>
              <a:xfrm>
                <a:off x="592509" y="1803013"/>
                <a:ext cx="2361000" cy="646200"/>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lang="en-US" sz="1200">
                    <a:solidFill>
                      <a:srgbClr val="3F3F3F"/>
                    </a:solidFill>
                    <a:latin typeface="Arial"/>
                    <a:ea typeface="Arial"/>
                    <a:cs typeface="Arial"/>
                    <a:sym typeface="Arial"/>
                  </a:rPr>
                  <a:t>The personality of the business travelers is restrained because of the duties they have, yet the leisure ones is more extroverted. The travelers are more adventurous and seeking for new experiences.</a:t>
                </a:r>
                <a:endParaRPr/>
              </a:p>
            </p:txBody>
          </p:sp>
          <p:sp>
            <p:nvSpPr>
              <p:cNvPr id="650" name="Google Shape;650;p30"/>
              <p:cNvSpPr txBox="1"/>
              <p:nvPr/>
            </p:nvSpPr>
            <p:spPr>
              <a:xfrm>
                <a:off x="592509" y="1556792"/>
                <a:ext cx="2361000" cy="276900"/>
              </a:xfrm>
              <a:prstGeom prst="rect">
                <a:avLst/>
              </a:prstGeom>
              <a:noFill/>
              <a:ln>
                <a:noFill/>
              </a:ln>
            </p:spPr>
            <p:txBody>
              <a:bodyPr anchorCtr="0" anchor="t" bIns="45700" lIns="108000" spcFirstLastPara="1" rIns="108000" wrap="square" tIns="45700">
                <a:spAutoFit/>
              </a:bodyPr>
              <a:lstStyle/>
              <a:p>
                <a:pPr indent="0" lvl="0" marL="0" marR="0" rtl="0" algn="l">
                  <a:spcBef>
                    <a:spcPts val="0"/>
                  </a:spcBef>
                  <a:spcAft>
                    <a:spcPts val="0"/>
                  </a:spcAft>
                  <a:buNone/>
                </a:pPr>
                <a:r>
                  <a:rPr b="1" lang="en-US" sz="1200">
                    <a:solidFill>
                      <a:srgbClr val="3F3F3F"/>
                    </a:solidFill>
                    <a:latin typeface="Arial"/>
                    <a:ea typeface="Arial"/>
                    <a:cs typeface="Arial"/>
                    <a:sym typeface="Arial"/>
                  </a:rPr>
                  <a:t>Psychographic</a:t>
                </a:r>
                <a:endParaRPr b="1" sz="1200">
                  <a:solidFill>
                    <a:srgbClr val="3F3F3F"/>
                  </a:solidFill>
                  <a:latin typeface="Arial"/>
                  <a:ea typeface="Arial"/>
                  <a:cs typeface="Arial"/>
                  <a:sym typeface="Arial"/>
                </a:endParaRPr>
              </a:p>
            </p:txBody>
          </p:sp>
        </p:grpSp>
      </p:grpSp>
      <p:grpSp>
        <p:nvGrpSpPr>
          <p:cNvPr id="651" name="Google Shape;651;p30"/>
          <p:cNvGrpSpPr/>
          <p:nvPr/>
        </p:nvGrpSpPr>
        <p:grpSpPr>
          <a:xfrm>
            <a:off x="5442452" y="4144972"/>
            <a:ext cx="5503067" cy="892421"/>
            <a:chOff x="4276261" y="2797552"/>
            <a:chExt cx="5503067" cy="892421"/>
          </a:xfrm>
        </p:grpSpPr>
        <p:sp>
          <p:nvSpPr>
            <p:cNvPr id="652" name="Google Shape;652;p30"/>
            <p:cNvSpPr/>
            <p:nvPr/>
          </p:nvSpPr>
          <p:spPr>
            <a:xfrm>
              <a:off x="4276261" y="2848721"/>
              <a:ext cx="605400" cy="605400"/>
            </a:xfrm>
            <a:prstGeom prst="ellipse">
              <a:avLst/>
            </a:prstGeom>
            <a:solidFill>
              <a:schemeClr val="lt1"/>
            </a:solidFill>
            <a:ln cap="flat" cmpd="sng" w="12700">
              <a:solidFill>
                <a:schemeClr val="accent2"/>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2701">
                <a:solidFill>
                  <a:schemeClr val="lt1"/>
                </a:solidFill>
                <a:latin typeface="Arial"/>
                <a:ea typeface="Arial"/>
                <a:cs typeface="Arial"/>
                <a:sym typeface="Arial"/>
              </a:endParaRPr>
            </a:p>
          </p:txBody>
        </p:sp>
        <p:grpSp>
          <p:nvGrpSpPr>
            <p:cNvPr id="653" name="Google Shape;653;p30"/>
            <p:cNvGrpSpPr/>
            <p:nvPr/>
          </p:nvGrpSpPr>
          <p:grpSpPr>
            <a:xfrm>
              <a:off x="5043634" y="2797552"/>
              <a:ext cx="4735694" cy="892421"/>
              <a:chOff x="592509" y="1556792"/>
              <a:chExt cx="2361000" cy="892421"/>
            </a:xfrm>
          </p:grpSpPr>
          <p:sp>
            <p:nvSpPr>
              <p:cNvPr id="654" name="Google Shape;654;p30"/>
              <p:cNvSpPr txBox="1"/>
              <p:nvPr/>
            </p:nvSpPr>
            <p:spPr>
              <a:xfrm>
                <a:off x="592509" y="1803013"/>
                <a:ext cx="2361000" cy="646200"/>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lang="en-US" sz="1200">
                    <a:solidFill>
                      <a:srgbClr val="3F3F3F"/>
                    </a:solidFill>
                    <a:latin typeface="Arial"/>
                    <a:ea typeface="Arial"/>
                    <a:cs typeface="Arial"/>
                    <a:sym typeface="Arial"/>
                  </a:rPr>
                  <a:t>Loyalty programs and how conduct a research on how well guests respond to the loyalty offers. The rate of usage should also be monetarized</a:t>
                </a:r>
                <a:endParaRPr/>
              </a:p>
            </p:txBody>
          </p:sp>
          <p:sp>
            <p:nvSpPr>
              <p:cNvPr id="655" name="Google Shape;655;p30"/>
              <p:cNvSpPr txBox="1"/>
              <p:nvPr/>
            </p:nvSpPr>
            <p:spPr>
              <a:xfrm>
                <a:off x="592509" y="1556792"/>
                <a:ext cx="2361000" cy="276900"/>
              </a:xfrm>
              <a:prstGeom prst="rect">
                <a:avLst/>
              </a:prstGeom>
              <a:noFill/>
              <a:ln>
                <a:noFill/>
              </a:ln>
            </p:spPr>
            <p:txBody>
              <a:bodyPr anchorCtr="0" anchor="t" bIns="45700" lIns="108000" spcFirstLastPara="1" rIns="108000" wrap="square" tIns="45700">
                <a:spAutoFit/>
              </a:bodyPr>
              <a:lstStyle/>
              <a:p>
                <a:pPr indent="0" lvl="0" marL="0" marR="0" rtl="0" algn="l">
                  <a:spcBef>
                    <a:spcPts val="0"/>
                  </a:spcBef>
                  <a:spcAft>
                    <a:spcPts val="0"/>
                  </a:spcAft>
                  <a:buNone/>
                </a:pPr>
                <a:r>
                  <a:rPr b="1" lang="en-US" sz="1200">
                    <a:solidFill>
                      <a:srgbClr val="3F3F3F"/>
                    </a:solidFill>
                    <a:latin typeface="Arial"/>
                    <a:ea typeface="Arial"/>
                    <a:cs typeface="Arial"/>
                    <a:sym typeface="Arial"/>
                  </a:rPr>
                  <a:t>Behavioral</a:t>
                </a:r>
                <a:endParaRPr b="1" sz="1200">
                  <a:solidFill>
                    <a:srgbClr val="3F3F3F"/>
                  </a:solidFill>
                  <a:latin typeface="Arial"/>
                  <a:ea typeface="Arial"/>
                  <a:cs typeface="Arial"/>
                  <a:sym typeface="Arial"/>
                </a:endParaRPr>
              </a:p>
            </p:txBody>
          </p:sp>
        </p:grpSp>
      </p:grpSp>
      <p:grpSp>
        <p:nvGrpSpPr>
          <p:cNvPr id="656" name="Google Shape;656;p30"/>
          <p:cNvGrpSpPr/>
          <p:nvPr/>
        </p:nvGrpSpPr>
        <p:grpSpPr>
          <a:xfrm>
            <a:off x="5442452" y="2737036"/>
            <a:ext cx="5504445" cy="1077221"/>
            <a:chOff x="4274883" y="3560403"/>
            <a:chExt cx="5504445" cy="1077221"/>
          </a:xfrm>
        </p:grpSpPr>
        <p:sp>
          <p:nvSpPr>
            <p:cNvPr id="657" name="Google Shape;657;p30"/>
            <p:cNvSpPr/>
            <p:nvPr/>
          </p:nvSpPr>
          <p:spPr>
            <a:xfrm>
              <a:off x="4274883" y="3599208"/>
              <a:ext cx="605400" cy="605400"/>
            </a:xfrm>
            <a:prstGeom prst="ellipse">
              <a:avLst/>
            </a:prstGeom>
            <a:solidFill>
              <a:schemeClr val="lt1"/>
            </a:solidFill>
            <a:ln cap="flat" cmpd="sng" w="12700">
              <a:solidFill>
                <a:schemeClr val="dk1"/>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2701">
                <a:solidFill>
                  <a:schemeClr val="lt1"/>
                </a:solidFill>
                <a:latin typeface="Arial"/>
                <a:ea typeface="Arial"/>
                <a:cs typeface="Arial"/>
                <a:sym typeface="Arial"/>
              </a:endParaRPr>
            </a:p>
          </p:txBody>
        </p:sp>
        <p:grpSp>
          <p:nvGrpSpPr>
            <p:cNvPr id="658" name="Google Shape;658;p30"/>
            <p:cNvGrpSpPr/>
            <p:nvPr/>
          </p:nvGrpSpPr>
          <p:grpSpPr>
            <a:xfrm>
              <a:off x="5043634" y="3560403"/>
              <a:ext cx="4735694" cy="1077221"/>
              <a:chOff x="592509" y="1556792"/>
              <a:chExt cx="2361000" cy="1077221"/>
            </a:xfrm>
          </p:grpSpPr>
          <p:sp>
            <p:nvSpPr>
              <p:cNvPr id="659" name="Google Shape;659;p30"/>
              <p:cNvSpPr txBox="1"/>
              <p:nvPr/>
            </p:nvSpPr>
            <p:spPr>
              <a:xfrm>
                <a:off x="592509" y="1803013"/>
                <a:ext cx="2361000" cy="831000"/>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lang="en-US" sz="1200">
                    <a:solidFill>
                      <a:srgbClr val="3F3F3F"/>
                    </a:solidFill>
                    <a:latin typeface="Arial"/>
                    <a:ea typeface="Arial"/>
                    <a:cs typeface="Arial"/>
                    <a:sym typeface="Arial"/>
                  </a:rPr>
                  <a:t>Most of the guests will come from UK and Europe thanks to the new HS2. The size of the city they are coming from does not matter since the focus is on the millennials and businessmen (both international and national ones)</a:t>
                </a:r>
                <a:endParaRPr/>
              </a:p>
            </p:txBody>
          </p:sp>
          <p:sp>
            <p:nvSpPr>
              <p:cNvPr id="660" name="Google Shape;660;p30"/>
              <p:cNvSpPr txBox="1"/>
              <p:nvPr/>
            </p:nvSpPr>
            <p:spPr>
              <a:xfrm>
                <a:off x="592509" y="1556792"/>
                <a:ext cx="2361000" cy="276900"/>
              </a:xfrm>
              <a:prstGeom prst="rect">
                <a:avLst/>
              </a:prstGeom>
              <a:noFill/>
              <a:ln>
                <a:noFill/>
              </a:ln>
            </p:spPr>
            <p:txBody>
              <a:bodyPr anchorCtr="0" anchor="t" bIns="45700" lIns="108000" spcFirstLastPara="1" rIns="108000" wrap="square" tIns="45700">
                <a:spAutoFit/>
              </a:bodyPr>
              <a:lstStyle/>
              <a:p>
                <a:pPr indent="0" lvl="0" marL="0" marR="0" rtl="0" algn="l">
                  <a:spcBef>
                    <a:spcPts val="0"/>
                  </a:spcBef>
                  <a:spcAft>
                    <a:spcPts val="0"/>
                  </a:spcAft>
                  <a:buNone/>
                </a:pPr>
                <a:r>
                  <a:rPr b="1" lang="en-US" sz="1200">
                    <a:solidFill>
                      <a:srgbClr val="3F3F3F"/>
                    </a:solidFill>
                    <a:latin typeface="Arial"/>
                    <a:ea typeface="Arial"/>
                    <a:cs typeface="Arial"/>
                    <a:sym typeface="Arial"/>
                  </a:rPr>
                  <a:t>Geographic</a:t>
                </a:r>
                <a:endParaRPr b="1" sz="1200">
                  <a:solidFill>
                    <a:srgbClr val="3F3F3F"/>
                  </a:solidFill>
                  <a:latin typeface="Arial"/>
                  <a:ea typeface="Arial"/>
                  <a:cs typeface="Arial"/>
                  <a:sym typeface="Arial"/>
                </a:endParaRPr>
              </a:p>
            </p:txBody>
          </p:sp>
        </p:grpSp>
      </p:grpSp>
      <p:grpSp>
        <p:nvGrpSpPr>
          <p:cNvPr id="661" name="Google Shape;661;p30"/>
          <p:cNvGrpSpPr/>
          <p:nvPr/>
        </p:nvGrpSpPr>
        <p:grpSpPr>
          <a:xfrm>
            <a:off x="846474" y="999801"/>
            <a:ext cx="2318346" cy="5377814"/>
            <a:chOff x="846474" y="999801"/>
            <a:chExt cx="2318346" cy="5377814"/>
          </a:xfrm>
        </p:grpSpPr>
        <p:grpSp>
          <p:nvGrpSpPr>
            <p:cNvPr id="662" name="Google Shape;662;p30"/>
            <p:cNvGrpSpPr/>
            <p:nvPr/>
          </p:nvGrpSpPr>
          <p:grpSpPr>
            <a:xfrm>
              <a:off x="846474" y="999801"/>
              <a:ext cx="2318346" cy="2812420"/>
              <a:chOff x="1244040" y="1044147"/>
              <a:chExt cx="2318346" cy="2812420"/>
            </a:xfrm>
          </p:grpSpPr>
          <p:sp>
            <p:nvSpPr>
              <p:cNvPr id="663" name="Google Shape;663;p30"/>
              <p:cNvSpPr/>
              <p:nvPr/>
            </p:nvSpPr>
            <p:spPr>
              <a:xfrm rot="392001">
                <a:off x="1351839" y="1728624"/>
                <a:ext cx="2102749" cy="2014859"/>
              </a:xfrm>
              <a:custGeom>
                <a:rect b="b" l="l" r="r" t="t"/>
                <a:pathLst>
                  <a:path extrusionOk="0" h="2236619" w="2334182">
                    <a:moveTo>
                      <a:pt x="1083647" y="171768"/>
                    </a:moveTo>
                    <a:lnTo>
                      <a:pt x="950300" y="202779"/>
                    </a:lnTo>
                    <a:lnTo>
                      <a:pt x="907661" y="218284"/>
                    </a:lnTo>
                    <a:lnTo>
                      <a:pt x="862695" y="235340"/>
                    </a:lnTo>
                    <a:lnTo>
                      <a:pt x="819281" y="254722"/>
                    </a:lnTo>
                    <a:lnTo>
                      <a:pt x="775091" y="277980"/>
                    </a:lnTo>
                    <a:lnTo>
                      <a:pt x="733227" y="302787"/>
                    </a:lnTo>
                    <a:lnTo>
                      <a:pt x="692138" y="329922"/>
                    </a:lnTo>
                    <a:lnTo>
                      <a:pt x="654149" y="360932"/>
                    </a:lnTo>
                    <a:lnTo>
                      <a:pt x="618487" y="394269"/>
                    </a:lnTo>
                    <a:lnTo>
                      <a:pt x="586702" y="431482"/>
                    </a:lnTo>
                    <a:lnTo>
                      <a:pt x="558017" y="469469"/>
                    </a:lnTo>
                    <a:lnTo>
                      <a:pt x="535534" y="511334"/>
                    </a:lnTo>
                    <a:lnTo>
                      <a:pt x="516928" y="557074"/>
                    </a:lnTo>
                    <a:lnTo>
                      <a:pt x="506075" y="604366"/>
                    </a:lnTo>
                    <a:lnTo>
                      <a:pt x="500647" y="657083"/>
                    </a:lnTo>
                    <a:lnTo>
                      <a:pt x="502973" y="693521"/>
                    </a:lnTo>
                    <a:lnTo>
                      <a:pt x="513051" y="727633"/>
                    </a:lnTo>
                    <a:lnTo>
                      <a:pt x="527007" y="758644"/>
                    </a:lnTo>
                    <a:lnTo>
                      <a:pt x="547163" y="786552"/>
                    </a:lnTo>
                    <a:lnTo>
                      <a:pt x="568095" y="812912"/>
                    </a:lnTo>
                    <a:lnTo>
                      <a:pt x="592129" y="836170"/>
                    </a:lnTo>
                    <a:lnTo>
                      <a:pt x="616162" y="854001"/>
                    </a:lnTo>
                    <a:lnTo>
                      <a:pt x="640970" y="871056"/>
                    </a:lnTo>
                    <a:lnTo>
                      <a:pt x="673532" y="883460"/>
                    </a:lnTo>
                    <a:lnTo>
                      <a:pt x="709194" y="891988"/>
                    </a:lnTo>
                    <a:lnTo>
                      <a:pt x="748732" y="898190"/>
                    </a:lnTo>
                    <a:lnTo>
                      <a:pt x="790596" y="902067"/>
                    </a:lnTo>
                    <a:lnTo>
                      <a:pt x="834786" y="905168"/>
                    </a:lnTo>
                    <a:lnTo>
                      <a:pt x="878201" y="905943"/>
                    </a:lnTo>
                    <a:lnTo>
                      <a:pt x="923167" y="905943"/>
                    </a:lnTo>
                    <a:lnTo>
                      <a:pt x="968132" y="907493"/>
                    </a:lnTo>
                    <a:lnTo>
                      <a:pt x="1010772" y="910595"/>
                    </a:lnTo>
                    <a:lnTo>
                      <a:pt x="1050310" y="913696"/>
                    </a:lnTo>
                    <a:lnTo>
                      <a:pt x="1086747" y="919122"/>
                    </a:lnTo>
                    <a:lnTo>
                      <a:pt x="1120859" y="927650"/>
                    </a:lnTo>
                    <a:lnTo>
                      <a:pt x="1148768" y="938505"/>
                    </a:lnTo>
                    <a:lnTo>
                      <a:pt x="1169700" y="954009"/>
                    </a:lnTo>
                    <a:lnTo>
                      <a:pt x="1186756" y="971065"/>
                    </a:lnTo>
                    <a:lnTo>
                      <a:pt x="1202261" y="991222"/>
                    </a:lnTo>
                    <a:lnTo>
                      <a:pt x="1213891" y="1010604"/>
                    </a:lnTo>
                    <a:lnTo>
                      <a:pt x="1224744" y="1033086"/>
                    </a:lnTo>
                    <a:lnTo>
                      <a:pt x="1233272" y="1054018"/>
                    </a:lnTo>
                    <a:lnTo>
                      <a:pt x="1241801" y="1076501"/>
                    </a:lnTo>
                    <a:lnTo>
                      <a:pt x="1250328" y="1099759"/>
                    </a:lnTo>
                    <a:lnTo>
                      <a:pt x="1260407" y="1120691"/>
                    </a:lnTo>
                    <a:lnTo>
                      <a:pt x="1269710" y="1141624"/>
                    </a:lnTo>
                    <a:lnTo>
                      <a:pt x="1281339" y="1161780"/>
                    </a:lnTo>
                    <a:lnTo>
                      <a:pt x="1293743" y="1179611"/>
                    </a:lnTo>
                    <a:lnTo>
                      <a:pt x="1309248" y="1196668"/>
                    </a:lnTo>
                    <a:lnTo>
                      <a:pt x="1327855" y="1210622"/>
                    </a:lnTo>
                    <a:lnTo>
                      <a:pt x="1350338" y="1222251"/>
                    </a:lnTo>
                    <a:lnTo>
                      <a:pt x="1377471" y="1231555"/>
                    </a:lnTo>
                    <a:lnTo>
                      <a:pt x="1406932" y="1237756"/>
                    </a:lnTo>
                    <a:lnTo>
                      <a:pt x="1441818" y="1240082"/>
                    </a:lnTo>
                    <a:lnTo>
                      <a:pt x="1484458" y="1239307"/>
                    </a:lnTo>
                    <a:lnTo>
                      <a:pt x="1502289" y="1267216"/>
                    </a:lnTo>
                    <a:lnTo>
                      <a:pt x="1523996" y="1296677"/>
                    </a:lnTo>
                    <a:lnTo>
                      <a:pt x="1548805" y="1327687"/>
                    </a:lnTo>
                    <a:lnTo>
                      <a:pt x="1577490" y="1357146"/>
                    </a:lnTo>
                    <a:lnTo>
                      <a:pt x="1606949" y="1385831"/>
                    </a:lnTo>
                    <a:lnTo>
                      <a:pt x="1636410" y="1406764"/>
                    </a:lnTo>
                    <a:lnTo>
                      <a:pt x="1665870" y="1422268"/>
                    </a:lnTo>
                    <a:lnTo>
                      <a:pt x="1691453" y="1429246"/>
                    </a:lnTo>
                    <a:lnTo>
                      <a:pt x="1720914" y="1430797"/>
                    </a:lnTo>
                    <a:lnTo>
                      <a:pt x="1753474" y="1429246"/>
                    </a:lnTo>
                    <a:lnTo>
                      <a:pt x="1787587" y="1426145"/>
                    </a:lnTo>
                    <a:lnTo>
                      <a:pt x="1822473" y="1419168"/>
                    </a:lnTo>
                    <a:lnTo>
                      <a:pt x="1856584" y="1410640"/>
                    </a:lnTo>
                    <a:lnTo>
                      <a:pt x="1889921" y="1401336"/>
                    </a:lnTo>
                    <a:lnTo>
                      <a:pt x="1920156" y="1389708"/>
                    </a:lnTo>
                    <a:lnTo>
                      <a:pt x="1948066" y="1378853"/>
                    </a:lnTo>
                    <a:lnTo>
                      <a:pt x="1968998" y="1367225"/>
                    </a:lnTo>
                    <a:lnTo>
                      <a:pt x="1986054" y="1357146"/>
                    </a:lnTo>
                    <a:lnTo>
                      <a:pt x="2011638" y="1337766"/>
                    </a:lnTo>
                    <a:lnTo>
                      <a:pt x="2036446" y="1315283"/>
                    </a:lnTo>
                    <a:lnTo>
                      <a:pt x="2060480" y="1291250"/>
                    </a:lnTo>
                    <a:lnTo>
                      <a:pt x="2084513" y="1265666"/>
                    </a:lnTo>
                    <a:lnTo>
                      <a:pt x="2106995" y="1236205"/>
                    </a:lnTo>
                    <a:lnTo>
                      <a:pt x="2127153" y="1205195"/>
                    </a:lnTo>
                    <a:lnTo>
                      <a:pt x="2144983" y="1171083"/>
                    </a:lnTo>
                    <a:lnTo>
                      <a:pt x="2160488" y="1133095"/>
                    </a:lnTo>
                    <a:lnTo>
                      <a:pt x="2172117" y="1093557"/>
                    </a:lnTo>
                    <a:lnTo>
                      <a:pt x="2180645" y="1048591"/>
                    </a:lnTo>
                    <a:lnTo>
                      <a:pt x="2183747" y="1002076"/>
                    </a:lnTo>
                    <a:lnTo>
                      <a:pt x="2182196" y="950133"/>
                    </a:lnTo>
                    <a:lnTo>
                      <a:pt x="2175218" y="895090"/>
                    </a:lnTo>
                    <a:lnTo>
                      <a:pt x="2158162" y="812912"/>
                    </a:lnTo>
                    <a:lnTo>
                      <a:pt x="2137231" y="736936"/>
                    </a:lnTo>
                    <a:lnTo>
                      <a:pt x="2110096" y="664061"/>
                    </a:lnTo>
                    <a:lnTo>
                      <a:pt x="2077535" y="595837"/>
                    </a:lnTo>
                    <a:lnTo>
                      <a:pt x="2041098" y="533041"/>
                    </a:lnTo>
                    <a:lnTo>
                      <a:pt x="1997683" y="473346"/>
                    </a:lnTo>
                    <a:lnTo>
                      <a:pt x="1951167" y="419853"/>
                    </a:lnTo>
                    <a:lnTo>
                      <a:pt x="1896899" y="371786"/>
                    </a:lnTo>
                    <a:lnTo>
                      <a:pt x="1841079" y="326821"/>
                    </a:lnTo>
                    <a:lnTo>
                      <a:pt x="1777508" y="288833"/>
                    </a:lnTo>
                    <a:lnTo>
                      <a:pt x="1710061" y="254722"/>
                    </a:lnTo>
                    <a:lnTo>
                      <a:pt x="1637960" y="225261"/>
                    </a:lnTo>
                    <a:lnTo>
                      <a:pt x="1560433" y="202779"/>
                    </a:lnTo>
                    <a:lnTo>
                      <a:pt x="1477481" y="184948"/>
                    </a:lnTo>
                    <a:lnTo>
                      <a:pt x="1391427" y="171768"/>
                    </a:lnTo>
                    <a:lnTo>
                      <a:pt x="1298395" y="164791"/>
                    </a:lnTo>
                    <a:lnTo>
                      <a:pt x="1200712" y="163240"/>
                    </a:lnTo>
                    <a:lnTo>
                      <a:pt x="1083647" y="171768"/>
                    </a:lnTo>
                    <a:close/>
                    <a:moveTo>
                      <a:pt x="1112347" y="7377"/>
                    </a:moveTo>
                    <a:lnTo>
                      <a:pt x="1202794" y="0"/>
                    </a:lnTo>
                    <a:lnTo>
                      <a:pt x="1304349" y="820"/>
                    </a:lnTo>
                    <a:lnTo>
                      <a:pt x="1399557" y="8195"/>
                    </a:lnTo>
                    <a:lnTo>
                      <a:pt x="1490005" y="20490"/>
                    </a:lnTo>
                    <a:lnTo>
                      <a:pt x="1576486" y="38520"/>
                    </a:lnTo>
                    <a:lnTo>
                      <a:pt x="1658999" y="60649"/>
                    </a:lnTo>
                    <a:lnTo>
                      <a:pt x="1735165" y="89334"/>
                    </a:lnTo>
                    <a:lnTo>
                      <a:pt x="1808952" y="120478"/>
                    </a:lnTo>
                    <a:lnTo>
                      <a:pt x="1876391" y="157358"/>
                    </a:lnTo>
                    <a:lnTo>
                      <a:pt x="1939862" y="199157"/>
                    </a:lnTo>
                    <a:lnTo>
                      <a:pt x="2000955" y="245873"/>
                    </a:lnTo>
                    <a:lnTo>
                      <a:pt x="2055699" y="295866"/>
                    </a:lnTo>
                    <a:lnTo>
                      <a:pt x="2105683" y="351598"/>
                    </a:lnTo>
                    <a:lnTo>
                      <a:pt x="2152493" y="409787"/>
                    </a:lnTo>
                    <a:lnTo>
                      <a:pt x="2193750" y="472075"/>
                    </a:lnTo>
                    <a:lnTo>
                      <a:pt x="2231834" y="537641"/>
                    </a:lnTo>
                    <a:lnTo>
                      <a:pt x="2257223" y="592553"/>
                    </a:lnTo>
                    <a:lnTo>
                      <a:pt x="2279437" y="654021"/>
                    </a:lnTo>
                    <a:lnTo>
                      <a:pt x="2299273" y="721226"/>
                    </a:lnTo>
                    <a:lnTo>
                      <a:pt x="2315141" y="794168"/>
                    </a:lnTo>
                    <a:lnTo>
                      <a:pt x="2327042" y="868749"/>
                    </a:lnTo>
                    <a:lnTo>
                      <a:pt x="2332595" y="945790"/>
                    </a:lnTo>
                    <a:lnTo>
                      <a:pt x="2334182" y="1024469"/>
                    </a:lnTo>
                    <a:lnTo>
                      <a:pt x="2329422" y="1102329"/>
                    </a:lnTo>
                    <a:lnTo>
                      <a:pt x="2319901" y="1178549"/>
                    </a:lnTo>
                    <a:lnTo>
                      <a:pt x="2302446" y="1253131"/>
                    </a:lnTo>
                    <a:lnTo>
                      <a:pt x="2279438" y="1317056"/>
                    </a:lnTo>
                    <a:lnTo>
                      <a:pt x="2251669" y="1376887"/>
                    </a:lnTo>
                    <a:lnTo>
                      <a:pt x="2218347" y="1431798"/>
                    </a:lnTo>
                    <a:lnTo>
                      <a:pt x="2184230" y="1485070"/>
                    </a:lnTo>
                    <a:lnTo>
                      <a:pt x="2146146" y="1537523"/>
                    </a:lnTo>
                    <a:lnTo>
                      <a:pt x="2108857" y="1586698"/>
                    </a:lnTo>
                    <a:lnTo>
                      <a:pt x="2071567" y="1637511"/>
                    </a:lnTo>
                    <a:lnTo>
                      <a:pt x="2035070" y="1688324"/>
                    </a:lnTo>
                    <a:lnTo>
                      <a:pt x="2010476" y="1729303"/>
                    </a:lnTo>
                    <a:lnTo>
                      <a:pt x="1990641" y="1776019"/>
                    </a:lnTo>
                    <a:lnTo>
                      <a:pt x="1974772" y="1825194"/>
                    </a:lnTo>
                    <a:lnTo>
                      <a:pt x="1962078" y="1878466"/>
                    </a:lnTo>
                    <a:lnTo>
                      <a:pt x="1960491" y="1903872"/>
                    </a:lnTo>
                    <a:lnTo>
                      <a:pt x="1962078" y="1934197"/>
                    </a:lnTo>
                    <a:lnTo>
                      <a:pt x="1966044" y="1971077"/>
                    </a:lnTo>
                    <a:lnTo>
                      <a:pt x="1971598" y="2009597"/>
                    </a:lnTo>
                    <a:lnTo>
                      <a:pt x="1980326" y="2051395"/>
                    </a:lnTo>
                    <a:lnTo>
                      <a:pt x="1990640" y="2093195"/>
                    </a:lnTo>
                    <a:lnTo>
                      <a:pt x="1991123" y="2095075"/>
                    </a:lnTo>
                    <a:lnTo>
                      <a:pt x="951135" y="2223889"/>
                    </a:lnTo>
                    <a:lnTo>
                      <a:pt x="947319" y="2215311"/>
                    </a:lnTo>
                    <a:lnTo>
                      <a:pt x="933038" y="2191544"/>
                    </a:lnTo>
                    <a:lnTo>
                      <a:pt x="917170" y="2176791"/>
                    </a:lnTo>
                    <a:lnTo>
                      <a:pt x="899716" y="2169415"/>
                    </a:lnTo>
                    <a:lnTo>
                      <a:pt x="879881" y="2166136"/>
                    </a:lnTo>
                    <a:lnTo>
                      <a:pt x="856872" y="2167777"/>
                    </a:lnTo>
                    <a:lnTo>
                      <a:pt x="833864" y="2171054"/>
                    </a:lnTo>
                    <a:lnTo>
                      <a:pt x="812442" y="2176791"/>
                    </a:lnTo>
                    <a:lnTo>
                      <a:pt x="791813" y="2182528"/>
                    </a:lnTo>
                    <a:lnTo>
                      <a:pt x="772771" y="2188264"/>
                    </a:lnTo>
                    <a:lnTo>
                      <a:pt x="758490" y="2193182"/>
                    </a:lnTo>
                    <a:lnTo>
                      <a:pt x="724374" y="2204657"/>
                    </a:lnTo>
                    <a:lnTo>
                      <a:pt x="685497" y="2215311"/>
                    </a:lnTo>
                    <a:lnTo>
                      <a:pt x="641861" y="2224326"/>
                    </a:lnTo>
                    <a:lnTo>
                      <a:pt x="595844" y="2230063"/>
                    </a:lnTo>
                    <a:lnTo>
                      <a:pt x="549827" y="2234981"/>
                    </a:lnTo>
                    <a:lnTo>
                      <a:pt x="503016" y="2236619"/>
                    </a:lnTo>
                    <a:lnTo>
                      <a:pt x="458585" y="2233342"/>
                    </a:lnTo>
                    <a:lnTo>
                      <a:pt x="416535" y="2225965"/>
                    </a:lnTo>
                    <a:lnTo>
                      <a:pt x="393527" y="2220229"/>
                    </a:lnTo>
                    <a:lnTo>
                      <a:pt x="370518" y="2209574"/>
                    </a:lnTo>
                    <a:lnTo>
                      <a:pt x="347509" y="2197280"/>
                    </a:lnTo>
                    <a:lnTo>
                      <a:pt x="327675" y="2182528"/>
                    </a:lnTo>
                    <a:lnTo>
                      <a:pt x="307047" y="2164497"/>
                    </a:lnTo>
                    <a:lnTo>
                      <a:pt x="291178" y="2145647"/>
                    </a:lnTo>
                    <a:lnTo>
                      <a:pt x="280070" y="2121880"/>
                    </a:lnTo>
                    <a:lnTo>
                      <a:pt x="271342" y="2094833"/>
                    </a:lnTo>
                    <a:lnTo>
                      <a:pt x="268169" y="2065329"/>
                    </a:lnTo>
                    <a:lnTo>
                      <a:pt x="271342" y="2032546"/>
                    </a:lnTo>
                    <a:lnTo>
                      <a:pt x="275310" y="2009597"/>
                    </a:lnTo>
                    <a:lnTo>
                      <a:pt x="280864" y="1984191"/>
                    </a:lnTo>
                    <a:lnTo>
                      <a:pt x="287211" y="1957964"/>
                    </a:lnTo>
                    <a:lnTo>
                      <a:pt x="289591" y="1932558"/>
                    </a:lnTo>
                    <a:lnTo>
                      <a:pt x="289591" y="1905512"/>
                    </a:lnTo>
                    <a:lnTo>
                      <a:pt x="282450" y="1881745"/>
                    </a:lnTo>
                    <a:lnTo>
                      <a:pt x="275310" y="1868630"/>
                    </a:lnTo>
                    <a:lnTo>
                      <a:pt x="262615" y="1856338"/>
                    </a:lnTo>
                    <a:lnTo>
                      <a:pt x="249128" y="1847322"/>
                    </a:lnTo>
                    <a:lnTo>
                      <a:pt x="234847" y="1839945"/>
                    </a:lnTo>
                    <a:lnTo>
                      <a:pt x="220565" y="1829291"/>
                    </a:lnTo>
                    <a:lnTo>
                      <a:pt x="209457" y="1817817"/>
                    </a:lnTo>
                    <a:lnTo>
                      <a:pt x="200730" y="1803065"/>
                    </a:lnTo>
                    <a:lnTo>
                      <a:pt x="197557" y="1786674"/>
                    </a:lnTo>
                    <a:lnTo>
                      <a:pt x="199143" y="1770281"/>
                    </a:lnTo>
                    <a:lnTo>
                      <a:pt x="204697" y="1754709"/>
                    </a:lnTo>
                    <a:lnTo>
                      <a:pt x="211838" y="1741596"/>
                    </a:lnTo>
                    <a:lnTo>
                      <a:pt x="216598" y="1728483"/>
                    </a:lnTo>
                    <a:lnTo>
                      <a:pt x="193590" y="1712092"/>
                    </a:lnTo>
                    <a:lnTo>
                      <a:pt x="177722" y="1695701"/>
                    </a:lnTo>
                    <a:lnTo>
                      <a:pt x="168994" y="1679309"/>
                    </a:lnTo>
                    <a:lnTo>
                      <a:pt x="167408" y="1661278"/>
                    </a:lnTo>
                    <a:lnTo>
                      <a:pt x="169787" y="1644887"/>
                    </a:lnTo>
                    <a:lnTo>
                      <a:pt x="176135" y="1626857"/>
                    </a:lnTo>
                    <a:lnTo>
                      <a:pt x="184862" y="1608826"/>
                    </a:lnTo>
                    <a:lnTo>
                      <a:pt x="194383" y="1590796"/>
                    </a:lnTo>
                    <a:lnTo>
                      <a:pt x="203111" y="1571944"/>
                    </a:lnTo>
                    <a:lnTo>
                      <a:pt x="211838" y="1553914"/>
                    </a:lnTo>
                    <a:lnTo>
                      <a:pt x="216598" y="1534245"/>
                    </a:lnTo>
                    <a:lnTo>
                      <a:pt x="200730" y="1519492"/>
                    </a:lnTo>
                    <a:lnTo>
                      <a:pt x="178514" y="1508018"/>
                    </a:lnTo>
                    <a:lnTo>
                      <a:pt x="153919" y="1497364"/>
                    </a:lnTo>
                    <a:lnTo>
                      <a:pt x="128531" y="1488349"/>
                    </a:lnTo>
                    <a:lnTo>
                      <a:pt x="102348" y="1479333"/>
                    </a:lnTo>
                    <a:lnTo>
                      <a:pt x="76166" y="1470318"/>
                    </a:lnTo>
                    <a:lnTo>
                      <a:pt x="51571" y="1459663"/>
                    </a:lnTo>
                    <a:lnTo>
                      <a:pt x="31736" y="1448189"/>
                    </a:lnTo>
                    <a:lnTo>
                      <a:pt x="14281" y="1431798"/>
                    </a:lnTo>
                    <a:lnTo>
                      <a:pt x="3967" y="1412128"/>
                    </a:lnTo>
                    <a:lnTo>
                      <a:pt x="0" y="1391638"/>
                    </a:lnTo>
                    <a:lnTo>
                      <a:pt x="3174" y="1371969"/>
                    </a:lnTo>
                    <a:lnTo>
                      <a:pt x="10314" y="1353938"/>
                    </a:lnTo>
                    <a:lnTo>
                      <a:pt x="21422" y="1339185"/>
                    </a:lnTo>
                    <a:lnTo>
                      <a:pt x="34909" y="1324433"/>
                    </a:lnTo>
                    <a:lnTo>
                      <a:pt x="47604" y="1312140"/>
                    </a:lnTo>
                    <a:lnTo>
                      <a:pt x="57919" y="1302305"/>
                    </a:lnTo>
                    <a:lnTo>
                      <a:pt x="88068" y="1266244"/>
                    </a:lnTo>
                    <a:lnTo>
                      <a:pt x="119803" y="1233461"/>
                    </a:lnTo>
                    <a:lnTo>
                      <a:pt x="151540" y="1200677"/>
                    </a:lnTo>
                    <a:lnTo>
                      <a:pt x="181689" y="1164615"/>
                    </a:lnTo>
                    <a:lnTo>
                      <a:pt x="210251" y="1129374"/>
                    </a:lnTo>
                    <a:lnTo>
                      <a:pt x="236433" y="1089215"/>
                    </a:lnTo>
                    <a:lnTo>
                      <a:pt x="257855" y="1045778"/>
                    </a:lnTo>
                    <a:lnTo>
                      <a:pt x="269756" y="1009716"/>
                    </a:lnTo>
                    <a:lnTo>
                      <a:pt x="273723" y="974475"/>
                    </a:lnTo>
                    <a:lnTo>
                      <a:pt x="273723" y="936775"/>
                    </a:lnTo>
                    <a:cubicBezTo>
                      <a:pt x="273459" y="923388"/>
                      <a:pt x="273194" y="910002"/>
                      <a:pt x="272930" y="896615"/>
                    </a:cubicBezTo>
                    <a:cubicBezTo>
                      <a:pt x="272401" y="883229"/>
                      <a:pt x="271871" y="869842"/>
                      <a:pt x="271342" y="856456"/>
                    </a:cubicBezTo>
                    <a:cubicBezTo>
                      <a:pt x="271871" y="841977"/>
                      <a:pt x="272401" y="827498"/>
                      <a:pt x="272930" y="813019"/>
                    </a:cubicBezTo>
                    <a:lnTo>
                      <a:pt x="276896" y="767123"/>
                    </a:lnTo>
                    <a:lnTo>
                      <a:pt x="321327" y="577800"/>
                    </a:lnTo>
                    <a:lnTo>
                      <a:pt x="349096" y="508956"/>
                    </a:lnTo>
                    <a:lnTo>
                      <a:pt x="382419" y="445030"/>
                    </a:lnTo>
                    <a:lnTo>
                      <a:pt x="421295" y="385200"/>
                    </a:lnTo>
                    <a:lnTo>
                      <a:pt x="465726" y="328650"/>
                    </a:lnTo>
                    <a:lnTo>
                      <a:pt x="514917" y="277017"/>
                    </a:lnTo>
                    <a:lnTo>
                      <a:pt x="568074" y="229481"/>
                    </a:lnTo>
                    <a:lnTo>
                      <a:pt x="625993" y="186044"/>
                    </a:lnTo>
                    <a:lnTo>
                      <a:pt x="686291" y="147523"/>
                    </a:lnTo>
                    <a:lnTo>
                      <a:pt x="751351" y="113101"/>
                    </a:lnTo>
                    <a:lnTo>
                      <a:pt x="817996" y="84416"/>
                    </a:lnTo>
                    <a:lnTo>
                      <a:pt x="885434" y="59010"/>
                    </a:lnTo>
                    <a:lnTo>
                      <a:pt x="1112347" y="7377"/>
                    </a:lnTo>
                    <a:close/>
                  </a:path>
                </a:pathLst>
              </a:custGeom>
              <a:solidFill>
                <a:srgbClr val="2C2C2C"/>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2701">
                  <a:solidFill>
                    <a:schemeClr val="dk1"/>
                  </a:solidFill>
                  <a:latin typeface="Arial"/>
                  <a:ea typeface="Arial"/>
                  <a:cs typeface="Arial"/>
                  <a:sym typeface="Arial"/>
                </a:endParaRPr>
              </a:p>
            </p:txBody>
          </p:sp>
          <p:sp>
            <p:nvSpPr>
              <p:cNvPr id="664" name="Google Shape;664;p30"/>
              <p:cNvSpPr/>
              <p:nvPr/>
            </p:nvSpPr>
            <p:spPr>
              <a:xfrm rot="324631">
                <a:off x="2229490" y="1098168"/>
                <a:ext cx="1202658" cy="1202658"/>
              </a:xfrm>
              <a:prstGeom prst="blockArc">
                <a:avLst>
                  <a:gd fmla="val 10088498" name="adj1"/>
                  <a:gd fmla="val 9280578" name="adj2"/>
                  <a:gd fmla="val 9563" name="adj3"/>
                </a:avLst>
              </a:prstGeom>
              <a:solidFill>
                <a:schemeClr val="dk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dk1"/>
                  </a:solidFill>
                  <a:latin typeface="Arial"/>
                  <a:ea typeface="Arial"/>
                  <a:cs typeface="Arial"/>
                  <a:sym typeface="Arial"/>
                </a:endParaRPr>
              </a:p>
            </p:txBody>
          </p:sp>
        </p:grpSp>
        <p:sp>
          <p:nvSpPr>
            <p:cNvPr id="665" name="Google Shape;665;p30"/>
            <p:cNvSpPr/>
            <p:nvPr/>
          </p:nvSpPr>
          <p:spPr>
            <a:xfrm flipH="1">
              <a:off x="1674438" y="3603912"/>
              <a:ext cx="985409" cy="2773704"/>
            </a:xfrm>
            <a:custGeom>
              <a:rect b="b" l="l" r="r" t="t"/>
              <a:pathLst>
                <a:path extrusionOk="0" h="1171575" w="361950">
                  <a:moveTo>
                    <a:pt x="7144" y="7144"/>
                  </a:moveTo>
                  <a:cubicBezTo>
                    <a:pt x="20479" y="19526"/>
                    <a:pt x="29051" y="36671"/>
                    <a:pt x="29051" y="51911"/>
                  </a:cubicBezTo>
                  <a:cubicBezTo>
                    <a:pt x="30004" y="114776"/>
                    <a:pt x="63341" y="147161"/>
                    <a:pt x="106204" y="178594"/>
                  </a:cubicBezTo>
                  <a:cubicBezTo>
                    <a:pt x="129064" y="194786"/>
                    <a:pt x="127159" y="211931"/>
                    <a:pt x="108109" y="229076"/>
                  </a:cubicBezTo>
                  <a:cubicBezTo>
                    <a:pt x="97631" y="238601"/>
                    <a:pt x="87154" y="248126"/>
                    <a:pt x="75724" y="257651"/>
                  </a:cubicBezTo>
                  <a:cubicBezTo>
                    <a:pt x="22384" y="301466"/>
                    <a:pt x="16669" y="350044"/>
                    <a:pt x="60484" y="404336"/>
                  </a:cubicBezTo>
                  <a:cubicBezTo>
                    <a:pt x="77629" y="425291"/>
                    <a:pt x="78581" y="440531"/>
                    <a:pt x="64294" y="463391"/>
                  </a:cubicBezTo>
                  <a:cubicBezTo>
                    <a:pt x="18574" y="531019"/>
                    <a:pt x="20479" y="551021"/>
                    <a:pt x="76676" y="611029"/>
                  </a:cubicBezTo>
                  <a:cubicBezTo>
                    <a:pt x="95726" y="631984"/>
                    <a:pt x="97631" y="645319"/>
                    <a:pt x="73819" y="664369"/>
                  </a:cubicBezTo>
                  <a:cubicBezTo>
                    <a:pt x="16669" y="711041"/>
                    <a:pt x="15716" y="765334"/>
                    <a:pt x="72866" y="813911"/>
                  </a:cubicBezTo>
                  <a:cubicBezTo>
                    <a:pt x="97631" y="834866"/>
                    <a:pt x="97631" y="848201"/>
                    <a:pt x="76676" y="871061"/>
                  </a:cubicBezTo>
                  <a:cubicBezTo>
                    <a:pt x="17621" y="932974"/>
                    <a:pt x="16669" y="995839"/>
                    <a:pt x="69056" y="1064419"/>
                  </a:cubicBezTo>
                  <a:cubicBezTo>
                    <a:pt x="85249" y="1085374"/>
                    <a:pt x="102394" y="1107281"/>
                    <a:pt x="118586" y="1128236"/>
                  </a:cubicBezTo>
                  <a:cubicBezTo>
                    <a:pt x="132874" y="1146334"/>
                    <a:pt x="146209" y="1172051"/>
                    <a:pt x="174784" y="1162526"/>
                  </a:cubicBezTo>
                  <a:cubicBezTo>
                    <a:pt x="206216" y="1153001"/>
                    <a:pt x="195739" y="1122521"/>
                    <a:pt x="195739" y="1101566"/>
                  </a:cubicBezTo>
                  <a:cubicBezTo>
                    <a:pt x="197644" y="787241"/>
                    <a:pt x="195739" y="472916"/>
                    <a:pt x="206216" y="159544"/>
                  </a:cubicBezTo>
                  <a:cubicBezTo>
                    <a:pt x="207169" y="141446"/>
                    <a:pt x="198596" y="110014"/>
                    <a:pt x="218599" y="110014"/>
                  </a:cubicBezTo>
                  <a:cubicBezTo>
                    <a:pt x="245269" y="110014"/>
                    <a:pt x="233839" y="142399"/>
                    <a:pt x="233839" y="160496"/>
                  </a:cubicBezTo>
                  <a:cubicBezTo>
                    <a:pt x="235744" y="406241"/>
                    <a:pt x="231934" y="651986"/>
                    <a:pt x="225266" y="897731"/>
                  </a:cubicBezTo>
                  <a:cubicBezTo>
                    <a:pt x="225266" y="971074"/>
                    <a:pt x="225266" y="1043464"/>
                    <a:pt x="225266" y="1116806"/>
                  </a:cubicBezTo>
                  <a:cubicBezTo>
                    <a:pt x="225266" y="1128236"/>
                    <a:pt x="222409" y="1154906"/>
                    <a:pt x="245269" y="1137761"/>
                  </a:cubicBezTo>
                  <a:cubicBezTo>
                    <a:pt x="279559" y="1112044"/>
                    <a:pt x="311944" y="1086326"/>
                    <a:pt x="311944" y="1031081"/>
                  </a:cubicBezTo>
                  <a:cubicBezTo>
                    <a:pt x="311944" y="720566"/>
                    <a:pt x="316706" y="409099"/>
                    <a:pt x="319564" y="98584"/>
                  </a:cubicBezTo>
                  <a:cubicBezTo>
                    <a:pt x="319564" y="57626"/>
                    <a:pt x="332899" y="26194"/>
                    <a:pt x="356711" y="7144"/>
                  </a:cubicBezTo>
                  <a:lnTo>
                    <a:pt x="7144" y="7144"/>
                  </a:lnTo>
                  <a:close/>
                </a:path>
              </a:pathLst>
            </a:custGeom>
            <a:solidFill>
              <a:srgbClr val="000000"/>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chemeClr val="dk1"/>
                </a:solidFill>
                <a:latin typeface="Arial"/>
                <a:ea typeface="Arial"/>
                <a:cs typeface="Arial"/>
                <a:sym typeface="Arial"/>
              </a:endParaRPr>
            </a:p>
          </p:txBody>
        </p:sp>
      </p:grpSp>
      <p:grpSp>
        <p:nvGrpSpPr>
          <p:cNvPr id="666" name="Google Shape;666;p30"/>
          <p:cNvGrpSpPr/>
          <p:nvPr/>
        </p:nvGrpSpPr>
        <p:grpSpPr>
          <a:xfrm>
            <a:off x="-104931" y="-286893"/>
            <a:ext cx="12550732" cy="7216785"/>
            <a:chOff x="-104931" y="-286893"/>
            <a:chExt cx="12550732" cy="7216785"/>
          </a:xfrm>
        </p:grpSpPr>
        <p:sp>
          <p:nvSpPr>
            <p:cNvPr id="667" name="Google Shape;667;p30"/>
            <p:cNvSpPr/>
            <p:nvPr/>
          </p:nvSpPr>
          <p:spPr>
            <a:xfrm>
              <a:off x="-104931" y="6565692"/>
              <a:ext cx="12471900" cy="364200"/>
            </a:xfrm>
            <a:prstGeom prst="rect">
              <a:avLst/>
            </a:prstGeom>
            <a:solidFill>
              <a:schemeClr val="dk1"/>
            </a:solidFill>
            <a:ln cap="flat" cmpd="sng" w="12700">
              <a:solidFill>
                <a:schemeClr val="dk1"/>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Arial"/>
                <a:ea typeface="Arial"/>
                <a:cs typeface="Arial"/>
                <a:sym typeface="Arial"/>
              </a:endParaRPr>
            </a:p>
          </p:txBody>
        </p:sp>
        <p:grpSp>
          <p:nvGrpSpPr>
            <p:cNvPr id="668" name="Google Shape;668;p30"/>
            <p:cNvGrpSpPr/>
            <p:nvPr/>
          </p:nvGrpSpPr>
          <p:grpSpPr>
            <a:xfrm>
              <a:off x="-26099" y="-286893"/>
              <a:ext cx="12471900" cy="593171"/>
              <a:chOff x="-26099" y="-286893"/>
              <a:chExt cx="12471900" cy="593171"/>
            </a:xfrm>
          </p:grpSpPr>
          <p:sp>
            <p:nvSpPr>
              <p:cNvPr id="669" name="Google Shape;669;p30"/>
              <p:cNvSpPr/>
              <p:nvPr/>
            </p:nvSpPr>
            <p:spPr>
              <a:xfrm>
                <a:off x="-26099" y="-286893"/>
                <a:ext cx="12471900" cy="364200"/>
              </a:xfrm>
              <a:prstGeom prst="rect">
                <a:avLst/>
              </a:prstGeom>
              <a:solidFill>
                <a:schemeClr val="dk1"/>
              </a:solidFill>
              <a:ln cap="flat" cmpd="sng" w="12700">
                <a:solidFill>
                  <a:schemeClr val="dk1"/>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Arial"/>
                  <a:ea typeface="Arial"/>
                  <a:cs typeface="Arial"/>
                  <a:sym typeface="Arial"/>
                </a:endParaRPr>
              </a:p>
            </p:txBody>
          </p:sp>
          <p:sp>
            <p:nvSpPr>
              <p:cNvPr id="670" name="Google Shape;670;p30"/>
              <p:cNvSpPr/>
              <p:nvPr/>
            </p:nvSpPr>
            <p:spPr>
              <a:xfrm rot="10800000">
                <a:off x="5936387" y="31178"/>
                <a:ext cx="319200" cy="275100"/>
              </a:xfrm>
              <a:prstGeom prst="triangle">
                <a:avLst>
                  <a:gd fmla="val 50000" name="adj"/>
                </a:avLst>
              </a:prstGeom>
              <a:solidFill>
                <a:schemeClr val="dk1"/>
              </a:solidFill>
              <a:ln cap="flat" cmpd="sng" w="12700">
                <a:solidFill>
                  <a:schemeClr val="dk1"/>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Arial"/>
                  <a:ea typeface="Arial"/>
                  <a:cs typeface="Arial"/>
                  <a:sym typeface="Arial"/>
                </a:endParaRPr>
              </a:p>
            </p:txBody>
          </p:sp>
        </p:grpSp>
      </p:grpSp>
      <p:sp>
        <p:nvSpPr>
          <p:cNvPr id="671" name="Google Shape;671;p30"/>
          <p:cNvSpPr/>
          <p:nvPr/>
        </p:nvSpPr>
        <p:spPr>
          <a:xfrm>
            <a:off x="5584076" y="2829852"/>
            <a:ext cx="351717" cy="490749"/>
          </a:xfrm>
          <a:custGeom>
            <a:rect b="b" l="l" r="r" t="t"/>
            <a:pathLst>
              <a:path extrusionOk="0" h="3505352" w="2512265">
                <a:moveTo>
                  <a:pt x="1276582" y="2106401"/>
                </a:moveTo>
                <a:cubicBezTo>
                  <a:pt x="1154832" y="2195007"/>
                  <a:pt x="1018024" y="2262207"/>
                  <a:pt x="871321" y="2302645"/>
                </a:cubicBezTo>
                <a:cubicBezTo>
                  <a:pt x="1041049" y="2346709"/>
                  <a:pt x="1216984" y="2342691"/>
                  <a:pt x="1380867" y="2295542"/>
                </a:cubicBezTo>
                <a:cubicBezTo>
                  <a:pt x="1352791" y="2227964"/>
                  <a:pt x="1317377" y="2164934"/>
                  <a:pt x="1276582" y="2106401"/>
                </a:cubicBezTo>
                <a:close/>
                <a:moveTo>
                  <a:pt x="931061" y="1768598"/>
                </a:moveTo>
                <a:lnTo>
                  <a:pt x="785084" y="2021438"/>
                </a:lnTo>
                <a:lnTo>
                  <a:pt x="684448" y="2196711"/>
                </a:lnTo>
                <a:cubicBezTo>
                  <a:pt x="868931" y="2169533"/>
                  <a:pt x="1041385" y="2098006"/>
                  <a:pt x="1189228" y="1991290"/>
                </a:cubicBezTo>
                <a:cubicBezTo>
                  <a:pt x="1113839" y="1904543"/>
                  <a:pt x="1026949" y="1829435"/>
                  <a:pt x="931061" y="1768598"/>
                </a:cubicBezTo>
                <a:close/>
                <a:moveTo>
                  <a:pt x="1626242" y="1739577"/>
                </a:moveTo>
                <a:cubicBezTo>
                  <a:pt x="1556851" y="1850020"/>
                  <a:pt x="1471526" y="1947792"/>
                  <a:pt x="1374302" y="2030973"/>
                </a:cubicBezTo>
                <a:cubicBezTo>
                  <a:pt x="1422822" y="2099916"/>
                  <a:pt x="1464618" y="2174537"/>
                  <a:pt x="1497466" y="2254701"/>
                </a:cubicBezTo>
                <a:cubicBezTo>
                  <a:pt x="1664534" y="2184833"/>
                  <a:pt x="1813198" y="2068027"/>
                  <a:pt x="1922549" y="1910651"/>
                </a:cubicBezTo>
                <a:close/>
                <a:moveTo>
                  <a:pt x="531158" y="1601275"/>
                </a:moveTo>
                <a:cubicBezTo>
                  <a:pt x="514831" y="1769123"/>
                  <a:pt x="535254" y="1939877"/>
                  <a:pt x="594029" y="2101141"/>
                </a:cubicBezTo>
                <a:lnTo>
                  <a:pt x="822377" y="1705631"/>
                </a:lnTo>
                <a:cubicBezTo>
                  <a:pt x="730789" y="1658398"/>
                  <a:pt x="632873" y="1623335"/>
                  <a:pt x="531158" y="1601275"/>
                </a:cubicBezTo>
                <a:close/>
                <a:moveTo>
                  <a:pt x="270885" y="1572115"/>
                </a:moveTo>
                <a:cubicBezTo>
                  <a:pt x="231457" y="1572339"/>
                  <a:pt x="191799" y="1574812"/>
                  <a:pt x="152057" y="1579894"/>
                </a:cubicBezTo>
                <a:cubicBezTo>
                  <a:pt x="195418" y="1760005"/>
                  <a:pt x="289893" y="1927350"/>
                  <a:pt x="428945" y="2058945"/>
                </a:cubicBezTo>
                <a:cubicBezTo>
                  <a:pt x="384418" y="1901749"/>
                  <a:pt x="371313" y="1738504"/>
                  <a:pt x="388331" y="1577832"/>
                </a:cubicBezTo>
                <a:cubicBezTo>
                  <a:pt x="349511" y="1573916"/>
                  <a:pt x="310313" y="1571891"/>
                  <a:pt x="270885" y="1572115"/>
                </a:cubicBezTo>
                <a:close/>
                <a:moveTo>
                  <a:pt x="1117422" y="1445810"/>
                </a:moveTo>
                <a:lnTo>
                  <a:pt x="992684" y="1661863"/>
                </a:lnTo>
                <a:cubicBezTo>
                  <a:pt x="1102065" y="1730612"/>
                  <a:pt x="1200940" y="1816138"/>
                  <a:pt x="1286200" y="1915345"/>
                </a:cubicBezTo>
                <a:cubicBezTo>
                  <a:pt x="1368713" y="1844119"/>
                  <a:pt x="1441290" y="1760865"/>
                  <a:pt x="1500981" y="1667258"/>
                </a:cubicBezTo>
                <a:close/>
                <a:moveTo>
                  <a:pt x="2092402" y="1221082"/>
                </a:moveTo>
                <a:cubicBezTo>
                  <a:pt x="2001593" y="1234047"/>
                  <a:pt x="1911092" y="1235450"/>
                  <a:pt x="1822337" y="1227227"/>
                </a:cubicBezTo>
                <a:cubicBezTo>
                  <a:pt x="1800443" y="1366691"/>
                  <a:pt x="1756170" y="1503162"/>
                  <a:pt x="1688847" y="1630684"/>
                </a:cubicBezTo>
                <a:lnTo>
                  <a:pt x="1987299" y="1802996"/>
                </a:lnTo>
                <a:cubicBezTo>
                  <a:pt x="2084887" y="1618081"/>
                  <a:pt x="2117858" y="1415133"/>
                  <a:pt x="2092402" y="1221082"/>
                </a:cubicBezTo>
                <a:close/>
                <a:moveTo>
                  <a:pt x="649579" y="1175701"/>
                </a:moveTo>
                <a:cubicBezTo>
                  <a:pt x="600911" y="1272240"/>
                  <a:pt x="566994" y="1374279"/>
                  <a:pt x="548013" y="1478728"/>
                </a:cubicBezTo>
                <a:cubicBezTo>
                  <a:pt x="665588" y="1503392"/>
                  <a:pt x="778659" y="1543786"/>
                  <a:pt x="883938" y="1599004"/>
                </a:cubicBezTo>
                <a:lnTo>
                  <a:pt x="1008644" y="1383007"/>
                </a:lnTo>
                <a:close/>
                <a:moveTo>
                  <a:pt x="1325201" y="1085928"/>
                </a:moveTo>
                <a:lnTo>
                  <a:pt x="1180226" y="1337032"/>
                </a:lnTo>
                <a:lnTo>
                  <a:pt x="1563461" y="1558293"/>
                </a:lnTo>
                <a:cubicBezTo>
                  <a:pt x="1621429" y="1447029"/>
                  <a:pt x="1659763" y="1328223"/>
                  <a:pt x="1679185" y="1206861"/>
                </a:cubicBezTo>
                <a:cubicBezTo>
                  <a:pt x="1555153" y="1183834"/>
                  <a:pt x="1435895" y="1143161"/>
                  <a:pt x="1325201" y="1085928"/>
                </a:cubicBezTo>
                <a:close/>
                <a:moveTo>
                  <a:pt x="216369" y="925587"/>
                </a:moveTo>
                <a:cubicBezTo>
                  <a:pt x="135862" y="1096620"/>
                  <a:pt x="108667" y="1281041"/>
                  <a:pt x="130011" y="1458436"/>
                </a:cubicBezTo>
                <a:cubicBezTo>
                  <a:pt x="222591" y="1446071"/>
                  <a:pt x="314795" y="1446181"/>
                  <a:pt x="405131" y="1455463"/>
                </a:cubicBezTo>
                <a:cubicBezTo>
                  <a:pt x="426945" y="1333935"/>
                  <a:pt x="466667" y="1215249"/>
                  <a:pt x="524206" y="1103317"/>
                </a:cubicBezTo>
                <a:close/>
                <a:moveTo>
                  <a:pt x="943246" y="797103"/>
                </a:moveTo>
                <a:cubicBezTo>
                  <a:pt x="853400" y="873630"/>
                  <a:pt x="774733" y="963960"/>
                  <a:pt x="711316" y="1066306"/>
                </a:cubicBezTo>
                <a:lnTo>
                  <a:pt x="1071447" y="1274228"/>
                </a:lnTo>
                <a:lnTo>
                  <a:pt x="1215869" y="1024081"/>
                </a:lnTo>
                <a:cubicBezTo>
                  <a:pt x="1115458" y="961776"/>
                  <a:pt x="1023809" y="885272"/>
                  <a:pt x="943246" y="797103"/>
                </a:cubicBezTo>
                <a:close/>
                <a:moveTo>
                  <a:pt x="1777831" y="614825"/>
                </a:moveTo>
                <a:cubicBezTo>
                  <a:pt x="1828108" y="774217"/>
                  <a:pt x="1847177" y="940426"/>
                  <a:pt x="1835302" y="1104709"/>
                </a:cubicBezTo>
                <a:cubicBezTo>
                  <a:pt x="1912529" y="1111680"/>
                  <a:pt x="1991200" y="1110618"/>
                  <a:pt x="2070135" y="1099634"/>
                </a:cubicBezTo>
                <a:cubicBezTo>
                  <a:pt x="2023430" y="916066"/>
                  <a:pt x="1923963" y="746103"/>
                  <a:pt x="1777831" y="614825"/>
                </a:cubicBezTo>
                <a:close/>
                <a:moveTo>
                  <a:pt x="1613169" y="587153"/>
                </a:moveTo>
                <a:lnTo>
                  <a:pt x="1386789" y="979253"/>
                </a:lnTo>
                <a:cubicBezTo>
                  <a:pt x="1482593" y="1028182"/>
                  <a:pt x="1585369" y="1063521"/>
                  <a:pt x="1692132" y="1084514"/>
                </a:cubicBezTo>
                <a:cubicBezTo>
                  <a:pt x="1702376" y="916614"/>
                  <a:pt x="1676765" y="746730"/>
                  <a:pt x="1613169" y="587153"/>
                </a:cubicBezTo>
                <a:close/>
                <a:moveTo>
                  <a:pt x="1500307" y="531421"/>
                </a:moveTo>
                <a:cubicBezTo>
                  <a:pt x="1333628" y="560682"/>
                  <a:pt x="1177718" y="626786"/>
                  <a:pt x="1041762" y="721997"/>
                </a:cubicBezTo>
                <a:cubicBezTo>
                  <a:pt x="1111912" y="797410"/>
                  <a:pt x="1191076" y="863204"/>
                  <a:pt x="1277416" y="917480"/>
                </a:cubicBezTo>
                <a:close/>
                <a:moveTo>
                  <a:pt x="708730" y="442269"/>
                </a:moveTo>
                <a:cubicBezTo>
                  <a:pt x="536145" y="518354"/>
                  <a:pt x="384460" y="645249"/>
                  <a:pt x="277225" y="815684"/>
                </a:cubicBezTo>
                <a:lnTo>
                  <a:pt x="586010" y="993961"/>
                </a:lnTo>
                <a:cubicBezTo>
                  <a:pt x="658009" y="876621"/>
                  <a:pt x="747803" y="773217"/>
                  <a:pt x="850548" y="685844"/>
                </a:cubicBezTo>
                <a:cubicBezTo>
                  <a:pt x="795399" y="611028"/>
                  <a:pt x="747545" y="529652"/>
                  <a:pt x="708730" y="442269"/>
                </a:cubicBezTo>
                <a:close/>
                <a:moveTo>
                  <a:pt x="1114411" y="355452"/>
                </a:moveTo>
                <a:cubicBezTo>
                  <a:pt x="1016499" y="355167"/>
                  <a:pt x="919324" y="369705"/>
                  <a:pt x="826255" y="398131"/>
                </a:cubicBezTo>
                <a:cubicBezTo>
                  <a:pt x="858722" y="474940"/>
                  <a:pt x="900618" y="545829"/>
                  <a:pt x="948599" y="611249"/>
                </a:cubicBezTo>
                <a:cubicBezTo>
                  <a:pt x="1085375" y="512974"/>
                  <a:pt x="1240825" y="441488"/>
                  <a:pt x="1406980" y="401715"/>
                </a:cubicBezTo>
                <a:cubicBezTo>
                  <a:pt x="1310969" y="370847"/>
                  <a:pt x="1212322" y="355738"/>
                  <a:pt x="1114411" y="355452"/>
                </a:cubicBezTo>
                <a:close/>
                <a:moveTo>
                  <a:pt x="1776283" y="295101"/>
                </a:moveTo>
                <a:lnTo>
                  <a:pt x="1710896" y="408983"/>
                </a:lnTo>
                <a:cubicBezTo>
                  <a:pt x="2209777" y="726145"/>
                  <a:pt x="2373723" y="1383396"/>
                  <a:pt x="2075153" y="1900534"/>
                </a:cubicBezTo>
                <a:cubicBezTo>
                  <a:pt x="1777480" y="2416119"/>
                  <a:pt x="1129323" y="2603192"/>
                  <a:pt x="606057" y="2333243"/>
                </a:cubicBezTo>
                <a:lnTo>
                  <a:pt x="534769" y="2457402"/>
                </a:lnTo>
                <a:cubicBezTo>
                  <a:pt x="1115347" y="2755664"/>
                  <a:pt x="1834151" y="2554240"/>
                  <a:pt x="2173557" y="1987198"/>
                </a:cubicBezTo>
                <a:cubicBezTo>
                  <a:pt x="2520801" y="1407062"/>
                  <a:pt x="2343129" y="657734"/>
                  <a:pt x="1776283" y="295101"/>
                </a:cubicBezTo>
                <a:close/>
                <a:moveTo>
                  <a:pt x="1831804" y="0"/>
                </a:moveTo>
                <a:cubicBezTo>
                  <a:pt x="1881515" y="0"/>
                  <a:pt x="1921814" y="40299"/>
                  <a:pt x="1921814" y="90010"/>
                </a:cubicBezTo>
                <a:cubicBezTo>
                  <a:pt x="1921814" y="123853"/>
                  <a:pt x="1903137" y="153333"/>
                  <a:pt x="1874873" y="167531"/>
                </a:cubicBezTo>
                <a:cubicBezTo>
                  <a:pt x="2505724" y="579432"/>
                  <a:pt x="2701456" y="1419035"/>
                  <a:pt x="2311836" y="2069966"/>
                </a:cubicBezTo>
                <a:cubicBezTo>
                  <a:pt x="2067801" y="2477672"/>
                  <a:pt x="1650037" y="2717958"/>
                  <a:pt x="1209422" y="2750781"/>
                </a:cubicBezTo>
                <a:lnTo>
                  <a:pt x="1209422" y="3191198"/>
                </a:lnTo>
                <a:cubicBezTo>
                  <a:pt x="1228953" y="3190691"/>
                  <a:pt x="1248332" y="3191937"/>
                  <a:pt x="1267595" y="3193449"/>
                </a:cubicBezTo>
                <a:cubicBezTo>
                  <a:pt x="1660899" y="3224325"/>
                  <a:pt x="1926978" y="3358049"/>
                  <a:pt x="1884661" y="3503570"/>
                </a:cubicBezTo>
                <a:lnTo>
                  <a:pt x="318693" y="3505352"/>
                </a:lnTo>
                <a:cubicBezTo>
                  <a:pt x="273700" y="3359367"/>
                  <a:pt x="539657" y="3224666"/>
                  <a:pt x="934393" y="3193515"/>
                </a:cubicBezTo>
                <a:lnTo>
                  <a:pt x="993398" y="3191208"/>
                </a:lnTo>
                <a:lnTo>
                  <a:pt x="993398" y="2750894"/>
                </a:lnTo>
                <a:cubicBezTo>
                  <a:pt x="812915" y="2737642"/>
                  <a:pt x="632784" y="2688481"/>
                  <a:pt x="463078" y="2601537"/>
                </a:cubicBezTo>
                <a:cubicBezTo>
                  <a:pt x="463677" y="2602537"/>
                  <a:pt x="463694" y="2603560"/>
                  <a:pt x="463694" y="2604587"/>
                </a:cubicBezTo>
                <a:cubicBezTo>
                  <a:pt x="463694" y="2654298"/>
                  <a:pt x="423395" y="2694597"/>
                  <a:pt x="373684" y="2694597"/>
                </a:cubicBezTo>
                <a:cubicBezTo>
                  <a:pt x="323973" y="2694597"/>
                  <a:pt x="283674" y="2654298"/>
                  <a:pt x="283674" y="2604587"/>
                </a:cubicBezTo>
                <a:cubicBezTo>
                  <a:pt x="283674" y="2554876"/>
                  <a:pt x="323973" y="2514577"/>
                  <a:pt x="373684" y="2514577"/>
                </a:cubicBezTo>
                <a:lnTo>
                  <a:pt x="377019" y="2515250"/>
                </a:lnTo>
                <a:lnTo>
                  <a:pt x="511820" y="2280472"/>
                </a:lnTo>
                <a:lnTo>
                  <a:pt x="495824" y="2271237"/>
                </a:lnTo>
                <a:lnTo>
                  <a:pt x="496783" y="2269575"/>
                </a:lnTo>
                <a:cubicBezTo>
                  <a:pt x="34226" y="1964050"/>
                  <a:pt x="-130424" y="1362029"/>
                  <a:pt x="110016" y="864184"/>
                </a:cubicBezTo>
                <a:lnTo>
                  <a:pt x="106296" y="862036"/>
                </a:lnTo>
                <a:lnTo>
                  <a:pt x="148828" y="788370"/>
                </a:lnTo>
                <a:lnTo>
                  <a:pt x="169099" y="753258"/>
                </a:lnTo>
                <a:lnTo>
                  <a:pt x="170873" y="754281"/>
                </a:lnTo>
                <a:cubicBezTo>
                  <a:pt x="475914" y="264737"/>
                  <a:pt x="1106018" y="92008"/>
                  <a:pt x="1617242" y="355196"/>
                </a:cubicBezTo>
                <a:lnTo>
                  <a:pt x="1748044" y="127384"/>
                </a:lnTo>
                <a:lnTo>
                  <a:pt x="1751959" y="129632"/>
                </a:lnTo>
                <a:cubicBezTo>
                  <a:pt x="1745165" y="117975"/>
                  <a:pt x="1741794" y="104386"/>
                  <a:pt x="1741794" y="90010"/>
                </a:cubicBezTo>
                <a:cubicBezTo>
                  <a:pt x="1741794" y="40299"/>
                  <a:pt x="1782093" y="0"/>
                  <a:pt x="1831804" y="0"/>
                </a:cubicBezTo>
                <a:close/>
              </a:path>
            </a:pathLst>
          </a:custGeom>
          <a:solidFill>
            <a:schemeClr val="accent2"/>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2700">
              <a:solidFill>
                <a:schemeClr val="dk1"/>
              </a:solidFill>
              <a:latin typeface="Arial"/>
              <a:ea typeface="Arial"/>
              <a:cs typeface="Arial"/>
              <a:sym typeface="Arial"/>
            </a:endParaRPr>
          </a:p>
        </p:txBody>
      </p:sp>
      <p:sp>
        <p:nvSpPr>
          <p:cNvPr id="672" name="Google Shape;672;p30"/>
          <p:cNvSpPr/>
          <p:nvPr/>
        </p:nvSpPr>
        <p:spPr>
          <a:xfrm>
            <a:off x="5568577" y="4336349"/>
            <a:ext cx="383400" cy="383400"/>
          </a:xfrm>
          <a:prstGeom prst="heart">
            <a:avLst/>
          </a:prstGeom>
          <a:solidFill>
            <a:schemeClr val="dk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2700">
              <a:solidFill>
                <a:schemeClr val="lt1"/>
              </a:solidFill>
              <a:latin typeface="Arial"/>
              <a:ea typeface="Arial"/>
              <a:cs typeface="Arial"/>
              <a:sym typeface="Arial"/>
            </a:endParaRPr>
          </a:p>
        </p:txBody>
      </p:sp>
      <p:sp>
        <p:nvSpPr>
          <p:cNvPr id="673" name="Google Shape;673;p30"/>
          <p:cNvSpPr/>
          <p:nvPr/>
        </p:nvSpPr>
        <p:spPr>
          <a:xfrm rot="10800000">
            <a:off x="4405814" y="1939845"/>
            <a:ext cx="209089" cy="392600"/>
          </a:xfrm>
          <a:custGeom>
            <a:rect b="b" l="l" r="r" t="t"/>
            <a:pathLst>
              <a:path extrusionOk="0" h="7138182" w="3636337">
                <a:moveTo>
                  <a:pt x="1563551" y="3029061"/>
                </a:moveTo>
                <a:lnTo>
                  <a:pt x="1563551" y="1171769"/>
                </a:lnTo>
                <a:cubicBezTo>
                  <a:pt x="1444523" y="1201084"/>
                  <a:pt x="1330799" y="1254073"/>
                  <a:pt x="1228219" y="1328453"/>
                </a:cubicBezTo>
                <a:cubicBezTo>
                  <a:pt x="927220" y="1546705"/>
                  <a:pt x="771440" y="1913395"/>
                  <a:pt x="823311" y="2281559"/>
                </a:cubicBezTo>
                <a:cubicBezTo>
                  <a:pt x="886035" y="2761950"/>
                  <a:pt x="1181988" y="2923981"/>
                  <a:pt x="1563551" y="3029061"/>
                </a:cubicBezTo>
                <a:close/>
                <a:moveTo>
                  <a:pt x="2056123" y="5971053"/>
                </a:moveTo>
                <a:cubicBezTo>
                  <a:pt x="2180706" y="5941789"/>
                  <a:pt x="2300029" y="5887431"/>
                  <a:pt x="2407191" y="5809729"/>
                </a:cubicBezTo>
                <a:cubicBezTo>
                  <a:pt x="2708190" y="5591477"/>
                  <a:pt x="2863970" y="5224787"/>
                  <a:pt x="2812099" y="4856623"/>
                </a:cubicBezTo>
                <a:cubicBezTo>
                  <a:pt x="2712300" y="4365494"/>
                  <a:pt x="2419393" y="4148018"/>
                  <a:pt x="2056123" y="4007016"/>
                </a:cubicBezTo>
                <a:close/>
                <a:moveTo>
                  <a:pt x="2056123" y="7138182"/>
                </a:moveTo>
                <a:lnTo>
                  <a:pt x="1563551" y="7138182"/>
                </a:lnTo>
                <a:lnTo>
                  <a:pt x="1563551" y="6796553"/>
                </a:lnTo>
                <a:cubicBezTo>
                  <a:pt x="1376287" y="6771102"/>
                  <a:pt x="1191751" y="6715291"/>
                  <a:pt x="1016794" y="6629471"/>
                </a:cubicBezTo>
                <a:cubicBezTo>
                  <a:pt x="412303" y="6332946"/>
                  <a:pt x="21102" y="5726704"/>
                  <a:pt x="0" y="5053734"/>
                </a:cubicBezTo>
                <a:lnTo>
                  <a:pt x="813973" y="5028205"/>
                </a:lnTo>
                <a:cubicBezTo>
                  <a:pt x="825624" y="5399818"/>
                  <a:pt x="1041643" y="5734588"/>
                  <a:pt x="1375441" y="5898325"/>
                </a:cubicBezTo>
                <a:cubicBezTo>
                  <a:pt x="1436179" y="5928119"/>
                  <a:pt x="1499008" y="5951362"/>
                  <a:pt x="1563551" y="5965918"/>
                </a:cubicBezTo>
                <a:lnTo>
                  <a:pt x="1563551" y="3847635"/>
                </a:lnTo>
                <a:cubicBezTo>
                  <a:pt x="920238" y="3662345"/>
                  <a:pt x="233045" y="3450393"/>
                  <a:pt x="16852" y="2382091"/>
                </a:cubicBezTo>
                <a:cubicBezTo>
                  <a:pt x="-73403" y="1719933"/>
                  <a:pt x="208577" y="1061859"/>
                  <a:pt x="750173" y="669157"/>
                </a:cubicBezTo>
                <a:cubicBezTo>
                  <a:pt x="994931" y="491686"/>
                  <a:pt x="1274723" y="381458"/>
                  <a:pt x="1563551" y="341319"/>
                </a:cubicBezTo>
                <a:lnTo>
                  <a:pt x="1563551" y="0"/>
                </a:lnTo>
                <a:lnTo>
                  <a:pt x="2056123" y="0"/>
                </a:lnTo>
                <a:lnTo>
                  <a:pt x="2056123" y="339268"/>
                </a:lnTo>
                <a:cubicBezTo>
                  <a:pt x="2248752" y="363969"/>
                  <a:pt x="2438747" y="420481"/>
                  <a:pt x="2618616" y="508711"/>
                </a:cubicBezTo>
                <a:cubicBezTo>
                  <a:pt x="3223107" y="805237"/>
                  <a:pt x="3614308" y="1411478"/>
                  <a:pt x="3635410" y="2084448"/>
                </a:cubicBezTo>
                <a:lnTo>
                  <a:pt x="2821437" y="2109978"/>
                </a:lnTo>
                <a:cubicBezTo>
                  <a:pt x="2809786" y="1738364"/>
                  <a:pt x="2593767" y="1403594"/>
                  <a:pt x="2259969" y="1239857"/>
                </a:cubicBezTo>
                <a:cubicBezTo>
                  <a:pt x="2194243" y="1207617"/>
                  <a:pt x="2126069" y="1183046"/>
                  <a:pt x="2056123" y="1168235"/>
                </a:cubicBezTo>
                <a:lnTo>
                  <a:pt x="2056123" y="3150890"/>
                </a:lnTo>
                <a:cubicBezTo>
                  <a:pt x="2675271" y="3303511"/>
                  <a:pt x="3347939" y="3564428"/>
                  <a:pt x="3618512" y="4743007"/>
                </a:cubicBezTo>
                <a:cubicBezTo>
                  <a:pt x="3712448" y="5409725"/>
                  <a:pt x="3430336" y="6073786"/>
                  <a:pt x="2885237" y="6469025"/>
                </a:cubicBezTo>
                <a:cubicBezTo>
                  <a:pt x="2636047" y="6649712"/>
                  <a:pt x="2350538" y="6760700"/>
                  <a:pt x="2056123" y="6798748"/>
                </a:cubicBezTo>
                <a:close/>
              </a:path>
            </a:pathLst>
          </a:custGeom>
          <a:solidFill>
            <a:schemeClr val="accent2"/>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2700">
              <a:solidFill>
                <a:schemeClr val="dk1"/>
              </a:solidFill>
              <a:latin typeface="Arial"/>
              <a:ea typeface="Arial"/>
              <a:cs typeface="Arial"/>
              <a:sym typeface="Arial"/>
            </a:endParaRPr>
          </a:p>
        </p:txBody>
      </p:sp>
      <p:sp>
        <p:nvSpPr>
          <p:cNvPr id="674" name="Google Shape;674;p30"/>
          <p:cNvSpPr/>
          <p:nvPr/>
        </p:nvSpPr>
        <p:spPr>
          <a:xfrm>
            <a:off x="4280628" y="5372527"/>
            <a:ext cx="460209" cy="462582"/>
          </a:xfrm>
          <a:custGeom>
            <a:rect b="b" l="l" r="r" t="t"/>
            <a:pathLst>
              <a:path extrusionOk="0" h="3083879" w="3068057">
                <a:moveTo>
                  <a:pt x="1943022" y="0"/>
                </a:moveTo>
                <a:cubicBezTo>
                  <a:pt x="2091435" y="0"/>
                  <a:pt x="2214809" y="107202"/>
                  <a:pt x="2232575" y="249298"/>
                </a:cubicBezTo>
                <a:cubicBezTo>
                  <a:pt x="2066806" y="323095"/>
                  <a:pt x="1966497" y="475331"/>
                  <a:pt x="1992863" y="623272"/>
                </a:cubicBezTo>
                <a:lnTo>
                  <a:pt x="2032344" y="614884"/>
                </a:lnTo>
                <a:cubicBezTo>
                  <a:pt x="2007703" y="472429"/>
                  <a:pt x="2119863" y="324636"/>
                  <a:pt x="2294697" y="266187"/>
                </a:cubicBezTo>
                <a:cubicBezTo>
                  <a:pt x="2304190" y="260641"/>
                  <a:pt x="2314409" y="260119"/>
                  <a:pt x="2324748" y="260119"/>
                </a:cubicBezTo>
                <a:cubicBezTo>
                  <a:pt x="2491310" y="260119"/>
                  <a:pt x="2626336" y="395145"/>
                  <a:pt x="2626336" y="561708"/>
                </a:cubicBezTo>
                <a:lnTo>
                  <a:pt x="2609021" y="647481"/>
                </a:lnTo>
                <a:lnTo>
                  <a:pt x="2626336" y="647481"/>
                </a:lnTo>
                <a:lnTo>
                  <a:pt x="2626336" y="656343"/>
                </a:lnTo>
                <a:cubicBezTo>
                  <a:pt x="2762823" y="669742"/>
                  <a:pt x="2867295" y="786613"/>
                  <a:pt x="2867295" y="927882"/>
                </a:cubicBezTo>
                <a:lnTo>
                  <a:pt x="2850464" y="1011252"/>
                </a:lnTo>
                <a:cubicBezTo>
                  <a:pt x="2978255" y="1064152"/>
                  <a:pt x="3068057" y="1190111"/>
                  <a:pt x="3068057" y="1337042"/>
                </a:cubicBezTo>
                <a:cubicBezTo>
                  <a:pt x="3068057" y="1418703"/>
                  <a:pt x="3040320" y="1493884"/>
                  <a:pt x="2992210" y="1551889"/>
                </a:cubicBezTo>
                <a:cubicBezTo>
                  <a:pt x="2909241" y="1651289"/>
                  <a:pt x="2791782" y="1696238"/>
                  <a:pt x="2686704" y="1660749"/>
                </a:cubicBezTo>
                <a:lnTo>
                  <a:pt x="2673794" y="1698968"/>
                </a:lnTo>
                <a:cubicBezTo>
                  <a:pt x="2768232" y="1730865"/>
                  <a:pt x="2870956" y="1707121"/>
                  <a:pt x="2955415" y="1640323"/>
                </a:cubicBezTo>
                <a:cubicBezTo>
                  <a:pt x="2993943" y="1688574"/>
                  <a:pt x="3012247" y="1750635"/>
                  <a:pt x="3012247" y="1816968"/>
                </a:cubicBezTo>
                <a:cubicBezTo>
                  <a:pt x="3012247" y="1986406"/>
                  <a:pt x="2892829" y="2127952"/>
                  <a:pt x="2733451" y="2161496"/>
                </a:cubicBezTo>
                <a:cubicBezTo>
                  <a:pt x="2570803" y="2185843"/>
                  <a:pt x="2422847" y="2122052"/>
                  <a:pt x="2373218" y="2004561"/>
                </a:cubicBezTo>
                <a:cubicBezTo>
                  <a:pt x="2397575" y="1987765"/>
                  <a:pt x="2417022" y="1964396"/>
                  <a:pt x="2431421" y="1936987"/>
                </a:cubicBezTo>
                <a:cubicBezTo>
                  <a:pt x="2469123" y="1865220"/>
                  <a:pt x="2466430" y="1776674"/>
                  <a:pt x="2424327" y="1703750"/>
                </a:cubicBezTo>
                <a:lnTo>
                  <a:pt x="2390880" y="1723060"/>
                </a:lnTo>
                <a:cubicBezTo>
                  <a:pt x="2426033" y="1783948"/>
                  <a:pt x="2428758" y="1857660"/>
                  <a:pt x="2398065" y="1917447"/>
                </a:cubicBezTo>
                <a:cubicBezTo>
                  <a:pt x="2386618" y="1939743"/>
                  <a:pt x="2371177" y="1958844"/>
                  <a:pt x="2348681" y="1969064"/>
                </a:cubicBezTo>
                <a:lnTo>
                  <a:pt x="2314536" y="1978212"/>
                </a:lnTo>
                <a:lnTo>
                  <a:pt x="2320989" y="1994504"/>
                </a:lnTo>
                <a:cubicBezTo>
                  <a:pt x="2292439" y="2010252"/>
                  <a:pt x="2259301" y="2017439"/>
                  <a:pt x="2224883" y="2015050"/>
                </a:cubicBezTo>
                <a:cubicBezTo>
                  <a:pt x="2157880" y="2010397"/>
                  <a:pt x="2096183" y="1970105"/>
                  <a:pt x="2062112" y="1908746"/>
                </a:cubicBezTo>
                <a:lnTo>
                  <a:pt x="2028307" y="1927422"/>
                </a:lnTo>
                <a:cubicBezTo>
                  <a:pt x="2069101" y="2000945"/>
                  <a:pt x="2143517" y="2048870"/>
                  <a:pt x="2224395" y="2053708"/>
                </a:cubicBezTo>
                <a:cubicBezTo>
                  <a:pt x="2263912" y="2056070"/>
                  <a:pt x="2302036" y="2047984"/>
                  <a:pt x="2335071" y="2030056"/>
                </a:cubicBezTo>
                <a:cubicBezTo>
                  <a:pt x="2400196" y="2159379"/>
                  <a:pt x="2567325" y="2230480"/>
                  <a:pt x="2748680" y="2204554"/>
                </a:cubicBezTo>
                <a:cubicBezTo>
                  <a:pt x="2767068" y="2240602"/>
                  <a:pt x="2774723" y="2281713"/>
                  <a:pt x="2774723" y="2324613"/>
                </a:cubicBezTo>
                <a:cubicBezTo>
                  <a:pt x="2774723" y="2444667"/>
                  <a:pt x="2714770" y="2550720"/>
                  <a:pt x="2619461" y="2609132"/>
                </a:cubicBezTo>
                <a:cubicBezTo>
                  <a:pt x="2594093" y="2739763"/>
                  <a:pt x="2496512" y="2844553"/>
                  <a:pt x="2368919" y="2876858"/>
                </a:cubicBezTo>
                <a:cubicBezTo>
                  <a:pt x="2184369" y="2908073"/>
                  <a:pt x="2016372" y="2826285"/>
                  <a:pt x="1978290" y="2684161"/>
                </a:cubicBezTo>
                <a:lnTo>
                  <a:pt x="1939323" y="2694602"/>
                </a:lnTo>
                <a:cubicBezTo>
                  <a:pt x="1970494" y="2810931"/>
                  <a:pt x="2075973" y="2892306"/>
                  <a:pt x="2210223" y="2912307"/>
                </a:cubicBezTo>
                <a:cubicBezTo>
                  <a:pt x="2165434" y="3014618"/>
                  <a:pt x="2062317" y="3083879"/>
                  <a:pt x="1943022" y="3083879"/>
                </a:cubicBezTo>
                <a:cubicBezTo>
                  <a:pt x="1804718" y="3083879"/>
                  <a:pt x="1736151" y="2990782"/>
                  <a:pt x="1657612" y="2862428"/>
                </a:cubicBezTo>
                <a:cubicBezTo>
                  <a:pt x="1632100" y="2775963"/>
                  <a:pt x="1598588" y="2449530"/>
                  <a:pt x="1653064" y="2147091"/>
                </a:cubicBezTo>
                <a:cubicBezTo>
                  <a:pt x="1775302" y="2294672"/>
                  <a:pt x="1947360" y="2360889"/>
                  <a:pt x="2101389" y="2319520"/>
                </a:cubicBezTo>
                <a:lnTo>
                  <a:pt x="2085913" y="2268654"/>
                </a:lnTo>
                <a:cubicBezTo>
                  <a:pt x="1935632" y="2308197"/>
                  <a:pt x="1765039" y="2228547"/>
                  <a:pt x="1652548" y="2065927"/>
                </a:cubicBezTo>
                <a:cubicBezTo>
                  <a:pt x="1594744" y="1988631"/>
                  <a:pt x="1552933" y="1543383"/>
                  <a:pt x="1647107" y="1210118"/>
                </a:cubicBezTo>
                <a:cubicBezTo>
                  <a:pt x="1757451" y="1073526"/>
                  <a:pt x="1924310" y="1023711"/>
                  <a:pt x="2044795" y="1095494"/>
                </a:cubicBezTo>
                <a:lnTo>
                  <a:pt x="2046624" y="1092427"/>
                </a:lnTo>
                <a:cubicBezTo>
                  <a:pt x="2044963" y="1115904"/>
                  <a:pt x="2049817" y="1139574"/>
                  <a:pt x="2059741" y="1162003"/>
                </a:cubicBezTo>
                <a:cubicBezTo>
                  <a:pt x="2085174" y="1219476"/>
                  <a:pt x="2140055" y="1259997"/>
                  <a:pt x="2204060" y="1268556"/>
                </a:cubicBezTo>
                <a:lnTo>
                  <a:pt x="2208020" y="1238949"/>
                </a:lnTo>
                <a:cubicBezTo>
                  <a:pt x="2154665" y="1231814"/>
                  <a:pt x="2108853" y="1198319"/>
                  <a:pt x="2087448" y="1150798"/>
                </a:cubicBezTo>
                <a:cubicBezTo>
                  <a:pt x="2064784" y="1100476"/>
                  <a:pt x="2073123" y="1042569"/>
                  <a:pt x="2109077" y="1000639"/>
                </a:cubicBezTo>
                <a:cubicBezTo>
                  <a:pt x="2142987" y="961090"/>
                  <a:pt x="2196315" y="941798"/>
                  <a:pt x="2249471" y="949847"/>
                </a:cubicBezTo>
                <a:lnTo>
                  <a:pt x="2253988" y="920317"/>
                </a:lnTo>
                <a:cubicBezTo>
                  <a:pt x="2190211" y="910645"/>
                  <a:pt x="2126205" y="934132"/>
                  <a:pt x="2085632" y="982099"/>
                </a:cubicBezTo>
                <a:lnTo>
                  <a:pt x="2052614" y="1055246"/>
                </a:lnTo>
                <a:cubicBezTo>
                  <a:pt x="1928226" y="988072"/>
                  <a:pt x="1765306" y="1028878"/>
                  <a:pt x="1646726" y="1149851"/>
                </a:cubicBezTo>
                <a:cubicBezTo>
                  <a:pt x="1576863" y="1018908"/>
                  <a:pt x="1584053" y="461235"/>
                  <a:pt x="1633436" y="269593"/>
                </a:cubicBezTo>
                <a:cubicBezTo>
                  <a:pt x="1697428" y="119029"/>
                  <a:pt x="1776459" y="0"/>
                  <a:pt x="1943022" y="0"/>
                </a:cubicBezTo>
                <a:close/>
                <a:moveTo>
                  <a:pt x="1125035" y="0"/>
                </a:moveTo>
                <a:cubicBezTo>
                  <a:pt x="1263339" y="0"/>
                  <a:pt x="1331906" y="93097"/>
                  <a:pt x="1410445" y="221451"/>
                </a:cubicBezTo>
                <a:cubicBezTo>
                  <a:pt x="1435957" y="307916"/>
                  <a:pt x="1469469" y="634350"/>
                  <a:pt x="1414993" y="936788"/>
                </a:cubicBezTo>
                <a:cubicBezTo>
                  <a:pt x="1292755" y="789207"/>
                  <a:pt x="1120697" y="722990"/>
                  <a:pt x="966668" y="764359"/>
                </a:cubicBezTo>
                <a:lnTo>
                  <a:pt x="982144" y="815225"/>
                </a:lnTo>
                <a:cubicBezTo>
                  <a:pt x="1132425" y="775682"/>
                  <a:pt x="1303018" y="855332"/>
                  <a:pt x="1415509" y="1017952"/>
                </a:cubicBezTo>
                <a:cubicBezTo>
                  <a:pt x="1473313" y="1095249"/>
                  <a:pt x="1515123" y="1540497"/>
                  <a:pt x="1420950" y="1873762"/>
                </a:cubicBezTo>
                <a:cubicBezTo>
                  <a:pt x="1310606" y="2010353"/>
                  <a:pt x="1143747" y="2060168"/>
                  <a:pt x="1023262" y="1988385"/>
                </a:cubicBezTo>
                <a:lnTo>
                  <a:pt x="1021433" y="1991453"/>
                </a:lnTo>
                <a:cubicBezTo>
                  <a:pt x="1023094" y="1967976"/>
                  <a:pt x="1018240" y="1944306"/>
                  <a:pt x="1008316" y="1921877"/>
                </a:cubicBezTo>
                <a:cubicBezTo>
                  <a:pt x="982883" y="1864403"/>
                  <a:pt x="928002" y="1823883"/>
                  <a:pt x="863997" y="1815323"/>
                </a:cubicBezTo>
                <a:lnTo>
                  <a:pt x="860037" y="1844930"/>
                </a:lnTo>
                <a:cubicBezTo>
                  <a:pt x="913392" y="1852066"/>
                  <a:pt x="959204" y="1885560"/>
                  <a:pt x="980609" y="1933082"/>
                </a:cubicBezTo>
                <a:cubicBezTo>
                  <a:pt x="1003273" y="1983404"/>
                  <a:pt x="994934" y="2041310"/>
                  <a:pt x="958980" y="2083241"/>
                </a:cubicBezTo>
                <a:cubicBezTo>
                  <a:pt x="925070" y="2122789"/>
                  <a:pt x="871742" y="2142082"/>
                  <a:pt x="818586" y="2134033"/>
                </a:cubicBezTo>
                <a:lnTo>
                  <a:pt x="814069" y="2163562"/>
                </a:lnTo>
                <a:cubicBezTo>
                  <a:pt x="877846" y="2173235"/>
                  <a:pt x="941852" y="2149747"/>
                  <a:pt x="982425" y="2101780"/>
                </a:cubicBezTo>
                <a:lnTo>
                  <a:pt x="1015443" y="2028633"/>
                </a:lnTo>
                <a:cubicBezTo>
                  <a:pt x="1139831" y="2095808"/>
                  <a:pt x="1302751" y="2055001"/>
                  <a:pt x="1421331" y="1934029"/>
                </a:cubicBezTo>
                <a:cubicBezTo>
                  <a:pt x="1491194" y="2064971"/>
                  <a:pt x="1484003" y="2622644"/>
                  <a:pt x="1434621" y="2814287"/>
                </a:cubicBezTo>
                <a:cubicBezTo>
                  <a:pt x="1370629" y="2964850"/>
                  <a:pt x="1291598" y="3083879"/>
                  <a:pt x="1125035" y="3083879"/>
                </a:cubicBezTo>
                <a:cubicBezTo>
                  <a:pt x="976622" y="3083879"/>
                  <a:pt x="853248" y="2976677"/>
                  <a:pt x="835482" y="2834581"/>
                </a:cubicBezTo>
                <a:cubicBezTo>
                  <a:pt x="1001251" y="2760784"/>
                  <a:pt x="1101560" y="2608549"/>
                  <a:pt x="1075194" y="2460607"/>
                </a:cubicBezTo>
                <a:lnTo>
                  <a:pt x="1035713" y="2468996"/>
                </a:lnTo>
                <a:cubicBezTo>
                  <a:pt x="1060354" y="2611450"/>
                  <a:pt x="948194" y="2759243"/>
                  <a:pt x="773360" y="2817692"/>
                </a:cubicBezTo>
                <a:cubicBezTo>
                  <a:pt x="763867" y="2823239"/>
                  <a:pt x="753648" y="2823760"/>
                  <a:pt x="743309" y="2823760"/>
                </a:cubicBezTo>
                <a:cubicBezTo>
                  <a:pt x="576747" y="2823760"/>
                  <a:pt x="441721" y="2688734"/>
                  <a:pt x="441721" y="2522172"/>
                </a:cubicBezTo>
                <a:lnTo>
                  <a:pt x="459036" y="2436399"/>
                </a:lnTo>
                <a:lnTo>
                  <a:pt x="441721" y="2436399"/>
                </a:lnTo>
                <a:lnTo>
                  <a:pt x="441721" y="2427537"/>
                </a:lnTo>
                <a:cubicBezTo>
                  <a:pt x="305234" y="2414137"/>
                  <a:pt x="200762" y="2297266"/>
                  <a:pt x="200762" y="2155997"/>
                </a:cubicBezTo>
                <a:lnTo>
                  <a:pt x="217593" y="2072628"/>
                </a:lnTo>
                <a:cubicBezTo>
                  <a:pt x="89802" y="2019727"/>
                  <a:pt x="0" y="1893768"/>
                  <a:pt x="0" y="1746838"/>
                </a:cubicBezTo>
                <a:cubicBezTo>
                  <a:pt x="0" y="1665177"/>
                  <a:pt x="27737" y="1589996"/>
                  <a:pt x="75847" y="1531990"/>
                </a:cubicBezTo>
                <a:cubicBezTo>
                  <a:pt x="158816" y="1432590"/>
                  <a:pt x="276275" y="1387641"/>
                  <a:pt x="381353" y="1423131"/>
                </a:cubicBezTo>
                <a:lnTo>
                  <a:pt x="394263" y="1384911"/>
                </a:lnTo>
                <a:cubicBezTo>
                  <a:pt x="299825" y="1353014"/>
                  <a:pt x="197101" y="1376758"/>
                  <a:pt x="112642" y="1443556"/>
                </a:cubicBezTo>
                <a:cubicBezTo>
                  <a:pt x="74114" y="1395305"/>
                  <a:pt x="55810" y="1333244"/>
                  <a:pt x="55810" y="1266911"/>
                </a:cubicBezTo>
                <a:cubicBezTo>
                  <a:pt x="55810" y="1097473"/>
                  <a:pt x="175228" y="955927"/>
                  <a:pt x="334606" y="922383"/>
                </a:cubicBezTo>
                <a:cubicBezTo>
                  <a:pt x="497254" y="898036"/>
                  <a:pt x="645210" y="961827"/>
                  <a:pt x="694839" y="1079319"/>
                </a:cubicBezTo>
                <a:cubicBezTo>
                  <a:pt x="670482" y="1096114"/>
                  <a:pt x="651035" y="1119484"/>
                  <a:pt x="636636" y="1146893"/>
                </a:cubicBezTo>
                <a:cubicBezTo>
                  <a:pt x="598934" y="1218660"/>
                  <a:pt x="601627" y="1307205"/>
                  <a:pt x="643730" y="1380130"/>
                </a:cubicBezTo>
                <a:lnTo>
                  <a:pt x="677177" y="1360819"/>
                </a:lnTo>
                <a:cubicBezTo>
                  <a:pt x="642024" y="1299932"/>
                  <a:pt x="639299" y="1226219"/>
                  <a:pt x="669992" y="1166433"/>
                </a:cubicBezTo>
                <a:cubicBezTo>
                  <a:pt x="681439" y="1144136"/>
                  <a:pt x="696880" y="1125036"/>
                  <a:pt x="719376" y="1114815"/>
                </a:cubicBezTo>
                <a:lnTo>
                  <a:pt x="753521" y="1105667"/>
                </a:lnTo>
                <a:lnTo>
                  <a:pt x="747068" y="1089375"/>
                </a:lnTo>
                <a:cubicBezTo>
                  <a:pt x="775618" y="1073627"/>
                  <a:pt x="808756" y="1066440"/>
                  <a:pt x="843174" y="1068829"/>
                </a:cubicBezTo>
                <a:cubicBezTo>
                  <a:pt x="910177" y="1073482"/>
                  <a:pt x="971874" y="1113774"/>
                  <a:pt x="1005945" y="1175134"/>
                </a:cubicBezTo>
                <a:lnTo>
                  <a:pt x="1039750" y="1156458"/>
                </a:lnTo>
                <a:cubicBezTo>
                  <a:pt x="998956" y="1082934"/>
                  <a:pt x="924540" y="1035010"/>
                  <a:pt x="843662" y="1030172"/>
                </a:cubicBezTo>
                <a:cubicBezTo>
                  <a:pt x="804145" y="1027809"/>
                  <a:pt x="766021" y="1035895"/>
                  <a:pt x="732986" y="1053824"/>
                </a:cubicBezTo>
                <a:cubicBezTo>
                  <a:pt x="667861" y="924500"/>
                  <a:pt x="500732" y="853399"/>
                  <a:pt x="319377" y="879325"/>
                </a:cubicBezTo>
                <a:cubicBezTo>
                  <a:pt x="300989" y="843277"/>
                  <a:pt x="293334" y="802167"/>
                  <a:pt x="293334" y="759266"/>
                </a:cubicBezTo>
                <a:cubicBezTo>
                  <a:pt x="293334" y="639212"/>
                  <a:pt x="353287" y="533159"/>
                  <a:pt x="448596" y="474747"/>
                </a:cubicBezTo>
                <a:cubicBezTo>
                  <a:pt x="473964" y="344116"/>
                  <a:pt x="571545" y="239326"/>
                  <a:pt x="699138" y="207021"/>
                </a:cubicBezTo>
                <a:cubicBezTo>
                  <a:pt x="883688" y="175806"/>
                  <a:pt x="1051685" y="257594"/>
                  <a:pt x="1089767" y="399718"/>
                </a:cubicBezTo>
                <a:lnTo>
                  <a:pt x="1128734" y="389277"/>
                </a:lnTo>
                <a:cubicBezTo>
                  <a:pt x="1097563" y="272948"/>
                  <a:pt x="992084" y="191573"/>
                  <a:pt x="857834" y="171572"/>
                </a:cubicBezTo>
                <a:cubicBezTo>
                  <a:pt x="902623" y="69261"/>
                  <a:pt x="1005740" y="0"/>
                  <a:pt x="1125035" y="0"/>
                </a:cubicBezTo>
                <a:close/>
              </a:path>
            </a:pathLst>
          </a:custGeom>
          <a:solidFill>
            <a:schemeClr val="accent4"/>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2700">
              <a:solidFill>
                <a:schemeClr val="lt1"/>
              </a:solidFill>
              <a:latin typeface="Arial"/>
              <a:ea typeface="Arial"/>
              <a:cs typeface="Arial"/>
              <a:sym typeface="Arial"/>
            </a:endParaRPr>
          </a:p>
        </p:txBody>
      </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678" name="Shape 678"/>
        <p:cNvGrpSpPr/>
        <p:nvPr/>
      </p:nvGrpSpPr>
      <p:grpSpPr>
        <a:xfrm>
          <a:off x="0" y="0"/>
          <a:ext cx="0" cy="0"/>
          <a:chOff x="0" y="0"/>
          <a:chExt cx="0" cy="0"/>
        </a:xfrm>
      </p:grpSpPr>
      <p:grpSp>
        <p:nvGrpSpPr>
          <p:cNvPr id="679" name="Google Shape;679;p31"/>
          <p:cNvGrpSpPr/>
          <p:nvPr/>
        </p:nvGrpSpPr>
        <p:grpSpPr>
          <a:xfrm>
            <a:off x="5080208" y="642796"/>
            <a:ext cx="6721278" cy="5572500"/>
            <a:chOff x="5080208" y="642796"/>
            <a:chExt cx="6721278" cy="5572500"/>
          </a:xfrm>
        </p:grpSpPr>
        <p:sp>
          <p:nvSpPr>
            <p:cNvPr id="680" name="Google Shape;680;p31"/>
            <p:cNvSpPr/>
            <p:nvPr/>
          </p:nvSpPr>
          <p:spPr>
            <a:xfrm>
              <a:off x="5654642" y="642796"/>
              <a:ext cx="5572500" cy="5572500"/>
            </a:xfrm>
            <a:prstGeom prst="frame">
              <a:avLst>
                <a:gd fmla="val 844" name="adj1"/>
              </a:avLst>
            </a:prstGeom>
            <a:solidFill>
              <a:schemeClr val="dk1"/>
            </a:solidFill>
            <a:ln cap="flat" cmpd="sng" w="12700">
              <a:solidFill>
                <a:schemeClr val="dk1"/>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dk1"/>
                </a:solidFill>
                <a:latin typeface="Arial"/>
                <a:ea typeface="Arial"/>
                <a:cs typeface="Arial"/>
                <a:sym typeface="Arial"/>
              </a:endParaRPr>
            </a:p>
          </p:txBody>
        </p:sp>
        <p:grpSp>
          <p:nvGrpSpPr>
            <p:cNvPr id="681" name="Google Shape;681;p31"/>
            <p:cNvGrpSpPr/>
            <p:nvPr/>
          </p:nvGrpSpPr>
          <p:grpSpPr>
            <a:xfrm>
              <a:off x="5080208" y="912892"/>
              <a:ext cx="1149000" cy="1050300"/>
              <a:chOff x="5080208" y="914399"/>
              <a:chExt cx="1149000" cy="1050300"/>
            </a:xfrm>
          </p:grpSpPr>
          <p:sp>
            <p:nvSpPr>
              <p:cNvPr id="682" name="Google Shape;682;p31"/>
              <p:cNvSpPr/>
              <p:nvPr/>
            </p:nvSpPr>
            <p:spPr>
              <a:xfrm>
                <a:off x="5080208" y="914399"/>
                <a:ext cx="1149000" cy="1050300"/>
              </a:xfrm>
              <a:prstGeom prst="rect">
                <a:avLst/>
              </a:prstGeom>
              <a:solidFill>
                <a:schemeClr val="lt1"/>
              </a:solidFill>
              <a:ln cap="flat" cmpd="sng" w="12700">
                <a:solidFill>
                  <a:schemeClr val="lt1"/>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Arial"/>
                  <a:ea typeface="Arial"/>
                  <a:cs typeface="Arial"/>
                  <a:sym typeface="Arial"/>
                </a:endParaRPr>
              </a:p>
            </p:txBody>
          </p:sp>
          <p:sp>
            <p:nvSpPr>
              <p:cNvPr id="683" name="Google Shape;683;p31"/>
              <p:cNvSpPr/>
              <p:nvPr/>
            </p:nvSpPr>
            <p:spPr>
              <a:xfrm>
                <a:off x="5208178" y="1088336"/>
                <a:ext cx="892743" cy="702183"/>
              </a:xfrm>
              <a:custGeom>
                <a:rect b="b" l="l" r="r" t="t"/>
                <a:pathLst>
                  <a:path extrusionOk="0" h="361950" w="460177">
                    <a:moveTo>
                      <a:pt x="427435" y="0"/>
                    </a:moveTo>
                    <a:lnTo>
                      <a:pt x="460177" y="69056"/>
                    </a:lnTo>
                    <a:cubicBezTo>
                      <a:pt x="426839" y="80169"/>
                      <a:pt x="402928" y="95647"/>
                      <a:pt x="388442" y="115491"/>
                    </a:cubicBezTo>
                    <a:cubicBezTo>
                      <a:pt x="373956" y="135335"/>
                      <a:pt x="366316" y="161727"/>
                      <a:pt x="365522" y="194667"/>
                    </a:cubicBezTo>
                    <a:lnTo>
                      <a:pt x="446485" y="194667"/>
                    </a:lnTo>
                    <a:lnTo>
                      <a:pt x="446485" y="361950"/>
                    </a:lnTo>
                    <a:lnTo>
                      <a:pt x="279202" y="361950"/>
                    </a:lnTo>
                    <a:lnTo>
                      <a:pt x="279202" y="242292"/>
                    </a:lnTo>
                    <a:cubicBezTo>
                      <a:pt x="279202" y="193477"/>
                      <a:pt x="283468" y="155178"/>
                      <a:pt x="292001" y="127397"/>
                    </a:cubicBezTo>
                    <a:cubicBezTo>
                      <a:pt x="300534" y="99616"/>
                      <a:pt x="316409" y="74613"/>
                      <a:pt x="339626" y="52388"/>
                    </a:cubicBezTo>
                    <a:cubicBezTo>
                      <a:pt x="362843" y="30163"/>
                      <a:pt x="392113" y="12700"/>
                      <a:pt x="427435" y="0"/>
                    </a:cubicBezTo>
                    <a:close/>
                    <a:moveTo>
                      <a:pt x="148233" y="0"/>
                    </a:moveTo>
                    <a:lnTo>
                      <a:pt x="180975" y="69056"/>
                    </a:lnTo>
                    <a:cubicBezTo>
                      <a:pt x="147638" y="80169"/>
                      <a:pt x="123726" y="95647"/>
                      <a:pt x="109240" y="115491"/>
                    </a:cubicBezTo>
                    <a:cubicBezTo>
                      <a:pt x="94754" y="135335"/>
                      <a:pt x="87114" y="161727"/>
                      <a:pt x="86321" y="194667"/>
                    </a:cubicBezTo>
                    <a:lnTo>
                      <a:pt x="167283" y="194667"/>
                    </a:lnTo>
                    <a:lnTo>
                      <a:pt x="167283" y="361950"/>
                    </a:lnTo>
                    <a:lnTo>
                      <a:pt x="0" y="361950"/>
                    </a:lnTo>
                    <a:lnTo>
                      <a:pt x="0" y="242292"/>
                    </a:lnTo>
                    <a:cubicBezTo>
                      <a:pt x="0" y="193874"/>
                      <a:pt x="4267" y="155674"/>
                      <a:pt x="12800" y="127695"/>
                    </a:cubicBezTo>
                    <a:cubicBezTo>
                      <a:pt x="21332" y="99715"/>
                      <a:pt x="37108" y="74613"/>
                      <a:pt x="60127" y="52388"/>
                    </a:cubicBezTo>
                    <a:cubicBezTo>
                      <a:pt x="83146" y="30163"/>
                      <a:pt x="112514" y="12700"/>
                      <a:pt x="148233" y="0"/>
                    </a:cubicBezTo>
                    <a:close/>
                  </a:path>
                </a:pathLst>
              </a:custGeom>
              <a:solidFill>
                <a:schemeClr val="lt1"/>
              </a:solidFill>
              <a:ln cap="flat" cmpd="sng" w="12700">
                <a:solidFill>
                  <a:schemeClr val="accent6"/>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dk1"/>
                  </a:solidFill>
                  <a:latin typeface="Arial"/>
                  <a:ea typeface="Arial"/>
                  <a:cs typeface="Arial"/>
                  <a:sym typeface="Arial"/>
                </a:endParaRPr>
              </a:p>
            </p:txBody>
          </p:sp>
        </p:grpSp>
        <p:grpSp>
          <p:nvGrpSpPr>
            <p:cNvPr id="684" name="Google Shape;684;p31"/>
            <p:cNvGrpSpPr/>
            <p:nvPr/>
          </p:nvGrpSpPr>
          <p:grpSpPr>
            <a:xfrm rot="10800000">
              <a:off x="10652486" y="4894809"/>
              <a:ext cx="1149000" cy="1050300"/>
              <a:chOff x="5080208" y="914399"/>
              <a:chExt cx="1149000" cy="1050300"/>
            </a:xfrm>
          </p:grpSpPr>
          <p:sp>
            <p:nvSpPr>
              <p:cNvPr id="685" name="Google Shape;685;p31"/>
              <p:cNvSpPr/>
              <p:nvPr/>
            </p:nvSpPr>
            <p:spPr>
              <a:xfrm>
                <a:off x="5080208" y="914399"/>
                <a:ext cx="1149000" cy="1050300"/>
              </a:xfrm>
              <a:prstGeom prst="rect">
                <a:avLst/>
              </a:prstGeom>
              <a:solidFill>
                <a:schemeClr val="lt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Arial"/>
                  <a:ea typeface="Arial"/>
                  <a:cs typeface="Arial"/>
                  <a:sym typeface="Arial"/>
                </a:endParaRPr>
              </a:p>
            </p:txBody>
          </p:sp>
          <p:sp>
            <p:nvSpPr>
              <p:cNvPr id="686" name="Google Shape;686;p31"/>
              <p:cNvSpPr/>
              <p:nvPr/>
            </p:nvSpPr>
            <p:spPr>
              <a:xfrm>
                <a:off x="5208178" y="1088336"/>
                <a:ext cx="892743" cy="702183"/>
              </a:xfrm>
              <a:custGeom>
                <a:rect b="b" l="l" r="r" t="t"/>
                <a:pathLst>
                  <a:path extrusionOk="0" h="361950" w="460177">
                    <a:moveTo>
                      <a:pt x="427435" y="0"/>
                    </a:moveTo>
                    <a:lnTo>
                      <a:pt x="460177" y="69056"/>
                    </a:lnTo>
                    <a:cubicBezTo>
                      <a:pt x="426839" y="80169"/>
                      <a:pt x="402928" y="95647"/>
                      <a:pt x="388442" y="115491"/>
                    </a:cubicBezTo>
                    <a:cubicBezTo>
                      <a:pt x="373956" y="135335"/>
                      <a:pt x="366316" y="161727"/>
                      <a:pt x="365522" y="194667"/>
                    </a:cubicBezTo>
                    <a:lnTo>
                      <a:pt x="446485" y="194667"/>
                    </a:lnTo>
                    <a:lnTo>
                      <a:pt x="446485" y="361950"/>
                    </a:lnTo>
                    <a:lnTo>
                      <a:pt x="279202" y="361950"/>
                    </a:lnTo>
                    <a:lnTo>
                      <a:pt x="279202" y="242292"/>
                    </a:lnTo>
                    <a:cubicBezTo>
                      <a:pt x="279202" y="193477"/>
                      <a:pt x="283468" y="155178"/>
                      <a:pt x="292001" y="127397"/>
                    </a:cubicBezTo>
                    <a:cubicBezTo>
                      <a:pt x="300534" y="99616"/>
                      <a:pt x="316409" y="74613"/>
                      <a:pt x="339626" y="52388"/>
                    </a:cubicBezTo>
                    <a:cubicBezTo>
                      <a:pt x="362843" y="30163"/>
                      <a:pt x="392113" y="12700"/>
                      <a:pt x="427435" y="0"/>
                    </a:cubicBezTo>
                    <a:close/>
                    <a:moveTo>
                      <a:pt x="148233" y="0"/>
                    </a:moveTo>
                    <a:lnTo>
                      <a:pt x="180975" y="69056"/>
                    </a:lnTo>
                    <a:cubicBezTo>
                      <a:pt x="147638" y="80169"/>
                      <a:pt x="123726" y="95647"/>
                      <a:pt x="109240" y="115491"/>
                    </a:cubicBezTo>
                    <a:cubicBezTo>
                      <a:pt x="94754" y="135335"/>
                      <a:pt x="87114" y="161727"/>
                      <a:pt x="86321" y="194667"/>
                    </a:cubicBezTo>
                    <a:lnTo>
                      <a:pt x="167283" y="194667"/>
                    </a:lnTo>
                    <a:lnTo>
                      <a:pt x="167283" y="361950"/>
                    </a:lnTo>
                    <a:lnTo>
                      <a:pt x="0" y="361950"/>
                    </a:lnTo>
                    <a:lnTo>
                      <a:pt x="0" y="242292"/>
                    </a:lnTo>
                    <a:cubicBezTo>
                      <a:pt x="0" y="193874"/>
                      <a:pt x="4267" y="155674"/>
                      <a:pt x="12800" y="127695"/>
                    </a:cubicBezTo>
                    <a:cubicBezTo>
                      <a:pt x="21332" y="99715"/>
                      <a:pt x="37108" y="74613"/>
                      <a:pt x="60127" y="52388"/>
                    </a:cubicBezTo>
                    <a:cubicBezTo>
                      <a:pt x="83146" y="30163"/>
                      <a:pt x="112514" y="12700"/>
                      <a:pt x="148233" y="0"/>
                    </a:cubicBezTo>
                    <a:close/>
                  </a:path>
                </a:pathLst>
              </a:custGeom>
              <a:solidFill>
                <a:schemeClr val="lt1"/>
              </a:solidFill>
              <a:ln cap="flat" cmpd="sng" w="12700">
                <a:solidFill>
                  <a:schemeClr val="accent6"/>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dk1"/>
                  </a:solidFill>
                  <a:latin typeface="Arial"/>
                  <a:ea typeface="Arial"/>
                  <a:cs typeface="Arial"/>
                  <a:sym typeface="Arial"/>
                </a:endParaRPr>
              </a:p>
            </p:txBody>
          </p:sp>
        </p:grpSp>
      </p:grpSp>
      <p:sp>
        <p:nvSpPr>
          <p:cNvPr id="687" name="Google Shape;687;p31"/>
          <p:cNvSpPr txBox="1"/>
          <p:nvPr/>
        </p:nvSpPr>
        <p:spPr>
          <a:xfrm>
            <a:off x="6815747" y="1579272"/>
            <a:ext cx="3310800" cy="1077300"/>
          </a:xfrm>
          <a:prstGeom prst="rect">
            <a:avLst/>
          </a:prstGeom>
          <a:noFill/>
          <a:ln>
            <a:noFill/>
          </a:ln>
        </p:spPr>
        <p:txBody>
          <a:bodyPr anchorCtr="0" anchor="ctr" bIns="45700" lIns="91425" spcFirstLastPara="1" rIns="91425" wrap="square" tIns="45700">
            <a:spAutoFit/>
          </a:bodyPr>
          <a:lstStyle/>
          <a:p>
            <a:pPr indent="0" lvl="0" marL="0" marR="0" rtl="0" algn="l">
              <a:spcBef>
                <a:spcPts val="0"/>
              </a:spcBef>
              <a:spcAft>
                <a:spcPts val="0"/>
              </a:spcAft>
              <a:buNone/>
            </a:pPr>
            <a:r>
              <a:rPr lang="en-US" sz="3200">
                <a:solidFill>
                  <a:schemeClr val="dk1"/>
                </a:solidFill>
                <a:latin typeface="Arial"/>
                <a:ea typeface="Arial"/>
                <a:cs typeface="Arial"/>
                <a:sym typeface="Arial"/>
              </a:rPr>
              <a:t>Macro &amp; Micro Environment</a:t>
            </a:r>
            <a:endParaRPr/>
          </a:p>
        </p:txBody>
      </p:sp>
      <p:sp>
        <p:nvSpPr>
          <p:cNvPr id="688" name="Google Shape;688;p31"/>
          <p:cNvSpPr txBox="1"/>
          <p:nvPr/>
        </p:nvSpPr>
        <p:spPr>
          <a:xfrm>
            <a:off x="6803510" y="3226408"/>
            <a:ext cx="3721200" cy="1938900"/>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lang="en-US" sz="2000">
                <a:solidFill>
                  <a:schemeClr val="dk1"/>
                </a:solidFill>
                <a:latin typeface="Bookman Old Style"/>
                <a:ea typeface="Bookman Old Style"/>
                <a:cs typeface="Bookman Old Style"/>
                <a:sym typeface="Bookman Old Style"/>
              </a:rPr>
              <a:t>“</a:t>
            </a:r>
            <a:r>
              <a:rPr lang="en-US" sz="2000">
                <a:solidFill>
                  <a:srgbClr val="7F7F7F"/>
                </a:solidFill>
                <a:latin typeface="Bookman Old Style"/>
                <a:ea typeface="Bookman Old Style"/>
                <a:cs typeface="Bookman Old Style"/>
                <a:sym typeface="Bookman Old Style"/>
              </a:rPr>
              <a:t>Micro</a:t>
            </a:r>
            <a:r>
              <a:rPr lang="en-US" sz="2000">
                <a:solidFill>
                  <a:schemeClr val="dk1"/>
                </a:solidFill>
                <a:latin typeface="Bookman Old Style"/>
                <a:ea typeface="Bookman Old Style"/>
                <a:cs typeface="Bookman Old Style"/>
                <a:sym typeface="Bookman Old Style"/>
              </a:rPr>
              <a:t> trends matter more than </a:t>
            </a:r>
            <a:r>
              <a:rPr lang="en-US" sz="2000">
                <a:solidFill>
                  <a:srgbClr val="7F7F7F"/>
                </a:solidFill>
                <a:latin typeface="Bookman Old Style"/>
                <a:ea typeface="Bookman Old Style"/>
                <a:cs typeface="Bookman Old Style"/>
                <a:sym typeface="Bookman Old Style"/>
              </a:rPr>
              <a:t>macro</a:t>
            </a:r>
            <a:r>
              <a:rPr lang="en-US" sz="2000">
                <a:solidFill>
                  <a:schemeClr val="dk1"/>
                </a:solidFill>
                <a:latin typeface="Bookman Old Style"/>
                <a:ea typeface="Bookman Old Style"/>
                <a:cs typeface="Bookman Old Style"/>
                <a:sym typeface="Bookman Old Style"/>
              </a:rPr>
              <a:t> ones, but most of all, people matter. Individual human-beings with names and wants and interests”</a:t>
            </a:r>
            <a:endParaRPr/>
          </a:p>
        </p:txBody>
      </p:sp>
      <p:pic>
        <p:nvPicPr>
          <p:cNvPr id="689" name="Google Shape;689;p31"/>
          <p:cNvPicPr preferRelativeResize="0"/>
          <p:nvPr>
            <p:ph idx="2" type="pic"/>
          </p:nvPr>
        </p:nvPicPr>
        <p:blipFill rotWithShape="1">
          <a:blip r:embed="rId3">
            <a:alphaModFix/>
          </a:blip>
          <a:srcRect b="0" l="771" r="375" t="0"/>
          <a:stretch/>
        </p:blipFill>
        <p:spPr>
          <a:xfrm>
            <a:off x="475959" y="912892"/>
            <a:ext cx="4604100" cy="4672800"/>
          </a:xfrm>
          <a:prstGeom prst="rect">
            <a:avLst/>
          </a:prstGeom>
          <a:solidFill>
            <a:srgbClr val="F2F2F2"/>
          </a:solidFill>
          <a:ln>
            <a:noFill/>
          </a:ln>
        </p:spPr>
      </p:pic>
      <p:grpSp>
        <p:nvGrpSpPr>
          <p:cNvPr id="690" name="Google Shape;690;p31"/>
          <p:cNvGrpSpPr/>
          <p:nvPr/>
        </p:nvGrpSpPr>
        <p:grpSpPr>
          <a:xfrm>
            <a:off x="3723714" y="543560"/>
            <a:ext cx="1069339" cy="728802"/>
            <a:chOff x="3723714" y="543560"/>
            <a:chExt cx="1069339" cy="728802"/>
          </a:xfrm>
        </p:grpSpPr>
        <p:sp>
          <p:nvSpPr>
            <p:cNvPr id="691" name="Google Shape;691;p31"/>
            <p:cNvSpPr/>
            <p:nvPr/>
          </p:nvSpPr>
          <p:spPr>
            <a:xfrm>
              <a:off x="3897553" y="543560"/>
              <a:ext cx="895500" cy="369300"/>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lang="en-US" sz="1800">
                  <a:solidFill>
                    <a:schemeClr val="dk1"/>
                  </a:solidFill>
                  <a:latin typeface="Arial"/>
                  <a:ea typeface="Arial"/>
                  <a:cs typeface="Arial"/>
                  <a:sym typeface="Arial"/>
                </a:rPr>
                <a:t>Macro</a:t>
              </a:r>
              <a:endParaRPr sz="1800">
                <a:solidFill>
                  <a:schemeClr val="dk1"/>
                </a:solidFill>
                <a:latin typeface="Arial"/>
                <a:ea typeface="Arial"/>
                <a:cs typeface="Arial"/>
                <a:sym typeface="Arial"/>
              </a:endParaRPr>
            </a:p>
          </p:txBody>
        </p:sp>
        <p:cxnSp>
          <p:nvCxnSpPr>
            <p:cNvPr id="692" name="Google Shape;692;p31"/>
            <p:cNvCxnSpPr/>
            <p:nvPr/>
          </p:nvCxnSpPr>
          <p:spPr>
            <a:xfrm flipH="1">
              <a:off x="3723714" y="827462"/>
              <a:ext cx="248100" cy="444900"/>
            </a:xfrm>
            <a:prstGeom prst="straightConnector1">
              <a:avLst/>
            </a:prstGeom>
            <a:noFill/>
            <a:ln cap="flat" cmpd="sng" w="12700">
              <a:solidFill>
                <a:schemeClr val="dk1"/>
              </a:solidFill>
              <a:prstDash val="solid"/>
              <a:miter lim="800000"/>
              <a:headEnd len="sm" w="sm" type="none"/>
              <a:tailEnd len="med" w="med" type="triangle"/>
            </a:ln>
          </p:spPr>
        </p:cxnSp>
      </p:grpSp>
      <p:grpSp>
        <p:nvGrpSpPr>
          <p:cNvPr id="693" name="Google Shape;693;p31"/>
          <p:cNvGrpSpPr/>
          <p:nvPr/>
        </p:nvGrpSpPr>
        <p:grpSpPr>
          <a:xfrm>
            <a:off x="70765" y="4195838"/>
            <a:ext cx="1678800" cy="1484850"/>
            <a:chOff x="70765" y="4195838"/>
            <a:chExt cx="1678800" cy="1484850"/>
          </a:xfrm>
        </p:grpSpPr>
        <p:sp>
          <p:nvSpPr>
            <p:cNvPr id="694" name="Google Shape;694;p31"/>
            <p:cNvSpPr/>
            <p:nvPr/>
          </p:nvSpPr>
          <p:spPr>
            <a:xfrm>
              <a:off x="70765" y="5311388"/>
              <a:ext cx="817200" cy="369300"/>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lang="en-US" sz="1800">
                  <a:solidFill>
                    <a:schemeClr val="dk1"/>
                  </a:solidFill>
                  <a:latin typeface="Arial"/>
                  <a:ea typeface="Arial"/>
                  <a:cs typeface="Arial"/>
                  <a:sym typeface="Arial"/>
                </a:rPr>
                <a:t>Micro</a:t>
              </a:r>
              <a:endParaRPr sz="1800">
                <a:solidFill>
                  <a:schemeClr val="dk1"/>
                </a:solidFill>
                <a:latin typeface="Arial"/>
                <a:ea typeface="Arial"/>
                <a:cs typeface="Arial"/>
                <a:sym typeface="Arial"/>
              </a:endParaRPr>
            </a:p>
          </p:txBody>
        </p:sp>
        <p:cxnSp>
          <p:nvCxnSpPr>
            <p:cNvPr id="695" name="Google Shape;695;p31"/>
            <p:cNvCxnSpPr>
              <a:stCxn id="694" idx="3"/>
            </p:cNvCxnSpPr>
            <p:nvPr/>
          </p:nvCxnSpPr>
          <p:spPr>
            <a:xfrm flipH="1" rot="10800000">
              <a:off x="887965" y="4195838"/>
              <a:ext cx="861600" cy="1300200"/>
            </a:xfrm>
            <a:prstGeom prst="straightConnector1">
              <a:avLst/>
            </a:prstGeom>
            <a:noFill/>
            <a:ln cap="flat" cmpd="sng" w="12700">
              <a:solidFill>
                <a:schemeClr val="dk1"/>
              </a:solidFill>
              <a:prstDash val="solid"/>
              <a:miter lim="800000"/>
              <a:headEnd len="sm" w="sm" type="none"/>
              <a:tailEnd len="med" w="med" type="triangle"/>
            </a:ln>
          </p:spPr>
        </p:cxnSp>
      </p:grpSp>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690"/>
                                        </p:tgtEl>
                                        <p:attrNameLst>
                                          <p:attrName>style.visibility</p:attrName>
                                        </p:attrNameLst>
                                      </p:cBhvr>
                                      <p:to>
                                        <p:strVal val="visible"/>
                                      </p:to>
                                    </p:set>
                                    <p:animEffect filter="fade" transition="in">
                                      <p:cBhvr>
                                        <p:cTn dur="500"/>
                                        <p:tgtEl>
                                          <p:spTgt spid="690"/>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693"/>
                                        </p:tgtEl>
                                        <p:attrNameLst>
                                          <p:attrName>style.visibility</p:attrName>
                                        </p:attrNameLst>
                                      </p:cBhvr>
                                      <p:to>
                                        <p:strVal val="visible"/>
                                      </p:to>
                                    </p:set>
                                    <p:animEffect filter="fade" transition="in">
                                      <p:cBhvr>
                                        <p:cTn dur="500"/>
                                        <p:tgtEl>
                                          <p:spTgt spid="693"/>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Sp="0">
  <p:cSld>
    <p:spTree>
      <p:nvGrpSpPr>
        <p:cNvPr id="699" name="Shape 699"/>
        <p:cNvGrpSpPr/>
        <p:nvPr/>
      </p:nvGrpSpPr>
      <p:grpSpPr>
        <a:xfrm>
          <a:off x="0" y="0"/>
          <a:ext cx="0" cy="0"/>
          <a:chOff x="0" y="0"/>
          <a:chExt cx="0" cy="0"/>
        </a:xfrm>
      </p:grpSpPr>
      <p:sp>
        <p:nvSpPr>
          <p:cNvPr id="700" name="Google Shape;700;p32"/>
          <p:cNvSpPr txBox="1"/>
          <p:nvPr/>
        </p:nvSpPr>
        <p:spPr>
          <a:xfrm>
            <a:off x="626166" y="1053599"/>
            <a:ext cx="6480600" cy="831000"/>
          </a:xfrm>
          <a:prstGeom prst="rect">
            <a:avLst/>
          </a:prstGeom>
          <a:noFill/>
          <a:ln>
            <a:noFill/>
          </a:ln>
        </p:spPr>
        <p:txBody>
          <a:bodyPr anchorCtr="0" anchor="ctr" bIns="45700" lIns="91425" spcFirstLastPara="1" rIns="91425" wrap="square" tIns="45700">
            <a:spAutoFit/>
          </a:bodyPr>
          <a:lstStyle/>
          <a:p>
            <a:pPr indent="0" lvl="0" marL="0" marR="0" rtl="0" algn="l">
              <a:spcBef>
                <a:spcPts val="0"/>
              </a:spcBef>
              <a:spcAft>
                <a:spcPts val="0"/>
              </a:spcAft>
              <a:buNone/>
            </a:pPr>
            <a:r>
              <a:rPr b="1" lang="en-US" sz="4800">
                <a:solidFill>
                  <a:schemeClr val="dk1"/>
                </a:solidFill>
                <a:latin typeface="Arial"/>
                <a:ea typeface="Arial"/>
                <a:cs typeface="Arial"/>
                <a:sym typeface="Arial"/>
              </a:rPr>
              <a:t>PESTEL analysis</a:t>
            </a:r>
            <a:endParaRPr b="1" sz="4800">
              <a:solidFill>
                <a:schemeClr val="dk1"/>
              </a:solidFill>
              <a:latin typeface="Arial"/>
              <a:ea typeface="Arial"/>
              <a:cs typeface="Arial"/>
              <a:sym typeface="Arial"/>
            </a:endParaRPr>
          </a:p>
        </p:txBody>
      </p:sp>
      <p:sp>
        <p:nvSpPr>
          <p:cNvPr id="701" name="Google Shape;701;p32"/>
          <p:cNvSpPr txBox="1"/>
          <p:nvPr/>
        </p:nvSpPr>
        <p:spPr>
          <a:xfrm>
            <a:off x="709372" y="2130817"/>
            <a:ext cx="4108200" cy="3785700"/>
          </a:xfrm>
          <a:prstGeom prst="rect">
            <a:avLst/>
          </a:prstGeom>
          <a:noFill/>
          <a:ln>
            <a:noFill/>
          </a:ln>
        </p:spPr>
        <p:txBody>
          <a:bodyPr anchorCtr="0" anchor="ctr" bIns="45700" lIns="91425" spcFirstLastPara="1" rIns="91425" wrap="square" tIns="45700">
            <a:spAutoFit/>
          </a:bodyPr>
          <a:lstStyle/>
          <a:p>
            <a:pPr indent="0" lvl="0" marL="0" marR="0" rtl="0" algn="l">
              <a:spcBef>
                <a:spcPts val="0"/>
              </a:spcBef>
              <a:spcAft>
                <a:spcPts val="0"/>
              </a:spcAft>
              <a:buNone/>
            </a:pPr>
            <a:r>
              <a:rPr b="1" lang="en-US" sz="1600">
                <a:solidFill>
                  <a:schemeClr val="dk1"/>
                </a:solidFill>
                <a:latin typeface="Arial"/>
                <a:ea typeface="Arial"/>
                <a:cs typeface="Arial"/>
                <a:sym typeface="Arial"/>
              </a:rPr>
              <a:t>Political – </a:t>
            </a:r>
            <a:r>
              <a:rPr lang="en-US" sz="1600">
                <a:solidFill>
                  <a:schemeClr val="dk1"/>
                </a:solidFill>
                <a:latin typeface="Arial"/>
                <a:ea typeface="Arial"/>
                <a:cs typeface="Arial"/>
                <a:sym typeface="Arial"/>
              </a:rPr>
              <a:t>Instability of UK regarding the Brexit, Theresa May’s resign</a:t>
            </a:r>
            <a:endParaRPr/>
          </a:p>
          <a:p>
            <a:pPr indent="0" lvl="0" marL="0" marR="0" rtl="0" algn="l">
              <a:spcBef>
                <a:spcPts val="0"/>
              </a:spcBef>
              <a:spcAft>
                <a:spcPts val="0"/>
              </a:spcAft>
              <a:buNone/>
            </a:pPr>
            <a:r>
              <a:rPr b="1" lang="en-US" sz="1600">
                <a:solidFill>
                  <a:schemeClr val="dk1"/>
                </a:solidFill>
                <a:latin typeface="Arial"/>
                <a:ea typeface="Arial"/>
                <a:cs typeface="Arial"/>
                <a:sym typeface="Arial"/>
              </a:rPr>
              <a:t>Economic – </a:t>
            </a:r>
            <a:r>
              <a:rPr lang="en-US" sz="1600">
                <a:solidFill>
                  <a:schemeClr val="dk1"/>
                </a:solidFill>
                <a:latin typeface="Arial"/>
                <a:ea typeface="Arial"/>
                <a:cs typeface="Arial"/>
                <a:sym typeface="Arial"/>
              </a:rPr>
              <a:t>Instability of the sterling pound and international transactions which would mean a loss to the online booking system</a:t>
            </a:r>
            <a:endParaRPr/>
          </a:p>
          <a:p>
            <a:pPr indent="0" lvl="0" marL="0" marR="0" rtl="0" algn="l">
              <a:spcBef>
                <a:spcPts val="0"/>
              </a:spcBef>
              <a:spcAft>
                <a:spcPts val="0"/>
              </a:spcAft>
              <a:buNone/>
            </a:pPr>
            <a:r>
              <a:rPr b="1" lang="en-US" sz="1600">
                <a:solidFill>
                  <a:schemeClr val="dk1"/>
                </a:solidFill>
                <a:latin typeface="Arial"/>
                <a:ea typeface="Arial"/>
                <a:cs typeface="Arial"/>
                <a:sym typeface="Arial"/>
              </a:rPr>
              <a:t>Social – </a:t>
            </a:r>
            <a:r>
              <a:rPr lang="en-US" sz="1600">
                <a:solidFill>
                  <a:schemeClr val="dk1"/>
                </a:solidFill>
                <a:latin typeface="Arial"/>
                <a:ea typeface="Arial"/>
                <a:cs typeface="Arial"/>
                <a:sym typeface="Arial"/>
              </a:rPr>
              <a:t>New trends forecasted regarding the millennial sector and Gen Z cohort</a:t>
            </a:r>
            <a:endParaRPr/>
          </a:p>
          <a:p>
            <a:pPr indent="0" lvl="0" marL="0" marR="0" rtl="0" algn="l">
              <a:spcBef>
                <a:spcPts val="0"/>
              </a:spcBef>
              <a:spcAft>
                <a:spcPts val="0"/>
              </a:spcAft>
              <a:buNone/>
            </a:pPr>
            <a:r>
              <a:rPr b="1" lang="en-US" sz="1600">
                <a:solidFill>
                  <a:schemeClr val="dk1"/>
                </a:solidFill>
                <a:latin typeface="Arial"/>
                <a:ea typeface="Arial"/>
                <a:cs typeface="Arial"/>
                <a:sym typeface="Arial"/>
              </a:rPr>
              <a:t>Technological – </a:t>
            </a:r>
            <a:r>
              <a:rPr lang="en-US" sz="1600">
                <a:solidFill>
                  <a:schemeClr val="dk1"/>
                </a:solidFill>
                <a:latin typeface="Arial"/>
                <a:ea typeface="Arial"/>
                <a:cs typeface="Arial"/>
                <a:sym typeface="Arial"/>
              </a:rPr>
              <a:t>Keeping up with the development of technology, new machines, IT programs etc.</a:t>
            </a:r>
            <a:endParaRPr/>
          </a:p>
          <a:p>
            <a:pPr indent="0" lvl="0" marL="0" marR="0" rtl="0" algn="l">
              <a:spcBef>
                <a:spcPts val="0"/>
              </a:spcBef>
              <a:spcAft>
                <a:spcPts val="0"/>
              </a:spcAft>
              <a:buNone/>
            </a:pPr>
            <a:r>
              <a:rPr b="1" lang="en-US" sz="1600">
                <a:solidFill>
                  <a:schemeClr val="dk1"/>
                </a:solidFill>
                <a:latin typeface="Arial"/>
                <a:ea typeface="Arial"/>
                <a:cs typeface="Arial"/>
                <a:sym typeface="Arial"/>
              </a:rPr>
              <a:t>Environmental – </a:t>
            </a:r>
            <a:r>
              <a:rPr lang="en-US" sz="1600">
                <a:solidFill>
                  <a:schemeClr val="dk1"/>
                </a:solidFill>
                <a:latin typeface="Arial"/>
                <a:ea typeface="Arial"/>
                <a:cs typeface="Arial"/>
                <a:sym typeface="Arial"/>
              </a:rPr>
              <a:t>Sustainability, leaving no “foot-print”, going green through recycling</a:t>
            </a:r>
            <a:endParaRPr/>
          </a:p>
          <a:p>
            <a:pPr indent="0" lvl="0" marL="0" marR="0" rtl="0" algn="l">
              <a:spcBef>
                <a:spcPts val="0"/>
              </a:spcBef>
              <a:spcAft>
                <a:spcPts val="0"/>
              </a:spcAft>
              <a:buNone/>
            </a:pPr>
            <a:r>
              <a:rPr b="1" lang="en-US" sz="1600">
                <a:solidFill>
                  <a:schemeClr val="dk1"/>
                </a:solidFill>
                <a:latin typeface="Arial"/>
                <a:ea typeface="Arial"/>
                <a:cs typeface="Arial"/>
                <a:sym typeface="Arial"/>
              </a:rPr>
              <a:t>Legal – </a:t>
            </a:r>
            <a:r>
              <a:rPr lang="en-US" sz="1600">
                <a:solidFill>
                  <a:schemeClr val="dk1"/>
                </a:solidFill>
                <a:latin typeface="Arial"/>
                <a:ea typeface="Arial"/>
                <a:cs typeface="Arial"/>
                <a:sym typeface="Arial"/>
              </a:rPr>
              <a:t>Laws regarding the hospitality industry</a:t>
            </a:r>
            <a:endParaRPr sz="1600">
              <a:solidFill>
                <a:schemeClr val="dk1"/>
              </a:solidFill>
              <a:latin typeface="Arial"/>
              <a:ea typeface="Arial"/>
              <a:cs typeface="Arial"/>
              <a:sym typeface="Arial"/>
            </a:endParaRPr>
          </a:p>
        </p:txBody>
      </p:sp>
      <p:pic>
        <p:nvPicPr>
          <p:cNvPr descr="A close up of a logo&#10;&#10;Description automatically generated" id="702" name="Google Shape;702;p32"/>
          <p:cNvPicPr preferRelativeResize="0"/>
          <p:nvPr>
            <p:ph idx="2" type="pic"/>
          </p:nvPr>
        </p:nvPicPr>
        <p:blipFill rotWithShape="1">
          <a:blip r:embed="rId3">
            <a:alphaModFix/>
          </a:blip>
          <a:srcRect b="-139" l="13053" r="13200" t="140"/>
          <a:stretch/>
        </p:blipFill>
        <p:spPr>
          <a:xfrm>
            <a:off x="4483600" y="0"/>
            <a:ext cx="8991900" cy="6858000"/>
          </a:xfrm>
          <a:prstGeom prst="rect">
            <a:avLst/>
          </a:prstGeom>
          <a:solidFill>
            <a:srgbClr val="F2F2F2"/>
          </a:solidFill>
          <a:ln>
            <a:noFill/>
          </a:ln>
        </p:spPr>
      </p:pic>
      <p:cxnSp>
        <p:nvCxnSpPr>
          <p:cNvPr id="703" name="Google Shape;703;p32"/>
          <p:cNvCxnSpPr/>
          <p:nvPr/>
        </p:nvCxnSpPr>
        <p:spPr>
          <a:xfrm>
            <a:off x="503582" y="477078"/>
            <a:ext cx="6056100" cy="0"/>
          </a:xfrm>
          <a:prstGeom prst="straightConnector1">
            <a:avLst/>
          </a:prstGeom>
          <a:noFill/>
          <a:ln cap="flat" cmpd="sng" w="38100">
            <a:solidFill>
              <a:schemeClr val="dk1"/>
            </a:solidFill>
            <a:prstDash val="solid"/>
            <a:miter lim="800000"/>
            <a:headEnd len="sm" w="sm" type="none"/>
            <a:tailEnd len="sm" w="sm" type="none"/>
          </a:ln>
        </p:spPr>
      </p:cxnSp>
      <p:cxnSp>
        <p:nvCxnSpPr>
          <p:cNvPr id="704" name="Google Shape;704;p32"/>
          <p:cNvCxnSpPr/>
          <p:nvPr/>
        </p:nvCxnSpPr>
        <p:spPr>
          <a:xfrm>
            <a:off x="503582" y="477078"/>
            <a:ext cx="0" cy="5923800"/>
          </a:xfrm>
          <a:prstGeom prst="straightConnector1">
            <a:avLst/>
          </a:prstGeom>
          <a:noFill/>
          <a:ln cap="flat" cmpd="sng" w="38100">
            <a:solidFill>
              <a:schemeClr val="dk1"/>
            </a:solidFill>
            <a:prstDash val="solid"/>
            <a:miter lim="800000"/>
            <a:headEnd len="sm" w="sm" type="none"/>
            <a:tailEnd len="sm" w="sm" type="none"/>
          </a:ln>
        </p:spPr>
      </p:cxnSp>
      <p:cxnSp>
        <p:nvCxnSpPr>
          <p:cNvPr id="705" name="Google Shape;705;p32"/>
          <p:cNvCxnSpPr/>
          <p:nvPr/>
        </p:nvCxnSpPr>
        <p:spPr>
          <a:xfrm>
            <a:off x="503582" y="6400800"/>
            <a:ext cx="4108200" cy="0"/>
          </a:xfrm>
          <a:prstGeom prst="straightConnector1">
            <a:avLst/>
          </a:prstGeom>
          <a:noFill/>
          <a:ln cap="flat" cmpd="sng" w="38100">
            <a:solidFill>
              <a:schemeClr val="dk1"/>
            </a:solidFill>
            <a:prstDash val="solid"/>
            <a:miter lim="800000"/>
            <a:headEnd len="sm" w="sm" type="none"/>
            <a:tailEnd len="sm" w="sm" type="none"/>
          </a:ln>
        </p:spPr>
      </p:cxn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Sp="0">
  <p:cSld>
    <p:spTree>
      <p:nvGrpSpPr>
        <p:cNvPr id="709" name="Shape 709"/>
        <p:cNvGrpSpPr/>
        <p:nvPr/>
      </p:nvGrpSpPr>
      <p:grpSpPr>
        <a:xfrm>
          <a:off x="0" y="0"/>
          <a:ext cx="0" cy="0"/>
          <a:chOff x="0" y="0"/>
          <a:chExt cx="0" cy="0"/>
        </a:xfrm>
      </p:grpSpPr>
      <p:sp>
        <p:nvSpPr>
          <p:cNvPr id="710" name="Google Shape;710;p33"/>
          <p:cNvSpPr txBox="1"/>
          <p:nvPr>
            <p:ph idx="1" type="body"/>
          </p:nvPr>
        </p:nvSpPr>
        <p:spPr>
          <a:xfrm>
            <a:off x="323529" y="339509"/>
            <a:ext cx="11573100" cy="724200"/>
          </a:xfrm>
          <a:prstGeom prst="rect">
            <a:avLst/>
          </a:prstGeom>
          <a:noFill/>
          <a:ln>
            <a:noFill/>
          </a:ln>
        </p:spPr>
        <p:txBody>
          <a:bodyPr anchorCtr="0" anchor="ctr" bIns="45700" lIns="91425" spcFirstLastPara="1" rIns="91425" wrap="square" tIns="45700">
            <a:noAutofit/>
          </a:bodyPr>
          <a:lstStyle/>
          <a:p>
            <a:pPr indent="0" lvl="0" marL="0" rtl="0" algn="ctr">
              <a:lnSpc>
                <a:spcPct val="90000"/>
              </a:lnSpc>
              <a:spcBef>
                <a:spcPts val="0"/>
              </a:spcBef>
              <a:spcAft>
                <a:spcPts val="0"/>
              </a:spcAft>
              <a:buClr>
                <a:schemeClr val="dk1"/>
              </a:buClr>
              <a:buSzPts val="5400"/>
              <a:buNone/>
            </a:pPr>
            <a:r>
              <a:rPr lang="en-US">
                <a:solidFill>
                  <a:schemeClr val="dk1"/>
                </a:solidFill>
              </a:rPr>
              <a:t>SWOT analysis</a:t>
            </a:r>
            <a:endParaRPr/>
          </a:p>
        </p:txBody>
      </p:sp>
      <p:sp>
        <p:nvSpPr>
          <p:cNvPr id="711" name="Google Shape;711;p33"/>
          <p:cNvSpPr/>
          <p:nvPr/>
        </p:nvSpPr>
        <p:spPr>
          <a:xfrm>
            <a:off x="662749" y="1717318"/>
            <a:ext cx="4984200" cy="4456500"/>
          </a:xfrm>
          <a:prstGeom prst="quadArrow">
            <a:avLst>
              <a:gd fmla="val 3495" name="adj1"/>
              <a:gd fmla="val 4359" name="adj2"/>
              <a:gd fmla="val 5655" name="adj3"/>
            </a:avLst>
          </a:prstGeom>
          <a:solidFill>
            <a:srgbClr val="959595"/>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3200">
              <a:solidFill>
                <a:schemeClr val="lt1"/>
              </a:solidFill>
              <a:latin typeface="Arial"/>
              <a:ea typeface="Arial"/>
              <a:cs typeface="Arial"/>
              <a:sym typeface="Arial"/>
            </a:endParaRPr>
          </a:p>
        </p:txBody>
      </p:sp>
      <p:sp>
        <p:nvSpPr>
          <p:cNvPr id="712" name="Google Shape;712;p33"/>
          <p:cNvSpPr/>
          <p:nvPr/>
        </p:nvSpPr>
        <p:spPr>
          <a:xfrm>
            <a:off x="3342925" y="2171806"/>
            <a:ext cx="1920000" cy="1584000"/>
          </a:xfrm>
          <a:prstGeom prst="rect">
            <a:avLst/>
          </a:prstGeom>
          <a:solidFill>
            <a:schemeClr val="lt1"/>
          </a:solidFill>
          <a:ln cap="flat" cmpd="sng" w="31750">
            <a:solidFill>
              <a:schemeClr val="accent2"/>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3200">
              <a:solidFill>
                <a:schemeClr val="lt1"/>
              </a:solidFill>
              <a:latin typeface="Arial"/>
              <a:ea typeface="Arial"/>
              <a:cs typeface="Arial"/>
              <a:sym typeface="Arial"/>
            </a:endParaRPr>
          </a:p>
        </p:txBody>
      </p:sp>
      <p:sp>
        <p:nvSpPr>
          <p:cNvPr id="713" name="Google Shape;713;p33"/>
          <p:cNvSpPr/>
          <p:nvPr/>
        </p:nvSpPr>
        <p:spPr>
          <a:xfrm>
            <a:off x="1046792" y="2171806"/>
            <a:ext cx="1920000" cy="1584000"/>
          </a:xfrm>
          <a:prstGeom prst="rect">
            <a:avLst/>
          </a:prstGeom>
          <a:solidFill>
            <a:schemeClr val="lt1"/>
          </a:solidFill>
          <a:ln cap="flat" cmpd="sng" w="12700">
            <a:solidFill>
              <a:schemeClr val="dk1"/>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3200">
              <a:solidFill>
                <a:schemeClr val="dk1"/>
              </a:solidFill>
              <a:latin typeface="Arial"/>
              <a:ea typeface="Arial"/>
              <a:cs typeface="Arial"/>
              <a:sym typeface="Arial"/>
            </a:endParaRPr>
          </a:p>
        </p:txBody>
      </p:sp>
      <p:sp>
        <p:nvSpPr>
          <p:cNvPr id="714" name="Google Shape;714;p33"/>
          <p:cNvSpPr/>
          <p:nvPr/>
        </p:nvSpPr>
        <p:spPr>
          <a:xfrm>
            <a:off x="1046792" y="4147390"/>
            <a:ext cx="1920000" cy="1584000"/>
          </a:xfrm>
          <a:prstGeom prst="rect">
            <a:avLst/>
          </a:prstGeom>
          <a:solidFill>
            <a:schemeClr val="lt1"/>
          </a:solidFill>
          <a:ln cap="flat" cmpd="sng" w="31750">
            <a:solidFill>
              <a:schemeClr val="accent2"/>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3200">
              <a:solidFill>
                <a:schemeClr val="lt1"/>
              </a:solidFill>
              <a:latin typeface="Arial"/>
              <a:ea typeface="Arial"/>
              <a:cs typeface="Arial"/>
              <a:sym typeface="Arial"/>
            </a:endParaRPr>
          </a:p>
        </p:txBody>
      </p:sp>
      <p:sp>
        <p:nvSpPr>
          <p:cNvPr id="715" name="Google Shape;715;p33"/>
          <p:cNvSpPr/>
          <p:nvPr/>
        </p:nvSpPr>
        <p:spPr>
          <a:xfrm>
            <a:off x="3342925" y="4147390"/>
            <a:ext cx="1920000" cy="1584000"/>
          </a:xfrm>
          <a:prstGeom prst="rect">
            <a:avLst/>
          </a:prstGeom>
          <a:solidFill>
            <a:schemeClr val="lt1"/>
          </a:solidFill>
          <a:ln cap="flat" cmpd="sng" w="12700">
            <a:solidFill>
              <a:schemeClr val="dk1"/>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3200">
              <a:solidFill>
                <a:schemeClr val="dk1"/>
              </a:solidFill>
              <a:latin typeface="Arial"/>
              <a:ea typeface="Arial"/>
              <a:cs typeface="Arial"/>
              <a:sym typeface="Arial"/>
            </a:endParaRPr>
          </a:p>
        </p:txBody>
      </p:sp>
      <p:sp>
        <p:nvSpPr>
          <p:cNvPr id="716" name="Google Shape;716;p33"/>
          <p:cNvSpPr txBox="1"/>
          <p:nvPr/>
        </p:nvSpPr>
        <p:spPr>
          <a:xfrm>
            <a:off x="1358559" y="2779140"/>
            <a:ext cx="1296600" cy="338700"/>
          </a:xfrm>
          <a:prstGeom prst="rect">
            <a:avLst/>
          </a:prstGeom>
          <a:noFill/>
          <a:ln>
            <a:noFill/>
          </a:ln>
        </p:spPr>
        <p:txBody>
          <a:bodyPr anchorCtr="0" anchor="t" bIns="45700" lIns="91425" spcFirstLastPara="1" rIns="91425" wrap="square" tIns="45700">
            <a:spAutoFit/>
          </a:bodyPr>
          <a:lstStyle/>
          <a:p>
            <a:pPr indent="0" lvl="0" marL="0" marR="0" rtl="0" algn="ctr">
              <a:spcBef>
                <a:spcPts val="0"/>
              </a:spcBef>
              <a:spcAft>
                <a:spcPts val="0"/>
              </a:spcAft>
              <a:buNone/>
            </a:pPr>
            <a:r>
              <a:rPr b="1" lang="en-US" sz="1600">
                <a:solidFill>
                  <a:srgbClr val="3F3F3F"/>
                </a:solidFill>
                <a:latin typeface="Arial"/>
                <a:ea typeface="Arial"/>
                <a:cs typeface="Arial"/>
                <a:sym typeface="Arial"/>
              </a:rPr>
              <a:t>Strengths</a:t>
            </a:r>
            <a:endParaRPr b="1" sz="1600">
              <a:solidFill>
                <a:srgbClr val="3F3F3F"/>
              </a:solidFill>
              <a:latin typeface="Arial"/>
              <a:ea typeface="Arial"/>
              <a:cs typeface="Arial"/>
              <a:sym typeface="Arial"/>
            </a:endParaRPr>
          </a:p>
        </p:txBody>
      </p:sp>
      <p:sp>
        <p:nvSpPr>
          <p:cNvPr id="717" name="Google Shape;717;p33"/>
          <p:cNvSpPr txBox="1"/>
          <p:nvPr/>
        </p:nvSpPr>
        <p:spPr>
          <a:xfrm>
            <a:off x="3543521" y="2791151"/>
            <a:ext cx="1407600" cy="338700"/>
          </a:xfrm>
          <a:prstGeom prst="rect">
            <a:avLst/>
          </a:prstGeom>
          <a:noFill/>
          <a:ln>
            <a:noFill/>
          </a:ln>
        </p:spPr>
        <p:txBody>
          <a:bodyPr anchorCtr="0" anchor="t" bIns="45700" lIns="91425" spcFirstLastPara="1" rIns="91425" wrap="square" tIns="45700">
            <a:spAutoFit/>
          </a:bodyPr>
          <a:lstStyle/>
          <a:p>
            <a:pPr indent="0" lvl="0" marL="0" marR="0" rtl="0" algn="ctr">
              <a:spcBef>
                <a:spcPts val="0"/>
              </a:spcBef>
              <a:spcAft>
                <a:spcPts val="0"/>
              </a:spcAft>
              <a:buNone/>
            </a:pPr>
            <a:r>
              <a:rPr b="1" lang="en-US" sz="1600">
                <a:solidFill>
                  <a:srgbClr val="3F3F3F"/>
                </a:solidFill>
                <a:latin typeface="Arial"/>
                <a:ea typeface="Arial"/>
                <a:cs typeface="Arial"/>
                <a:sym typeface="Arial"/>
              </a:rPr>
              <a:t>Weaknesses</a:t>
            </a:r>
            <a:endParaRPr b="1" sz="1600">
              <a:solidFill>
                <a:srgbClr val="3F3F3F"/>
              </a:solidFill>
              <a:latin typeface="Arial"/>
              <a:ea typeface="Arial"/>
              <a:cs typeface="Arial"/>
              <a:sym typeface="Arial"/>
            </a:endParaRPr>
          </a:p>
        </p:txBody>
      </p:sp>
      <p:sp>
        <p:nvSpPr>
          <p:cNvPr id="718" name="Google Shape;718;p33"/>
          <p:cNvSpPr txBox="1"/>
          <p:nvPr/>
        </p:nvSpPr>
        <p:spPr>
          <a:xfrm>
            <a:off x="3654693" y="4754724"/>
            <a:ext cx="1296600" cy="338700"/>
          </a:xfrm>
          <a:prstGeom prst="rect">
            <a:avLst/>
          </a:prstGeom>
          <a:noFill/>
          <a:ln>
            <a:noFill/>
          </a:ln>
        </p:spPr>
        <p:txBody>
          <a:bodyPr anchorCtr="0" anchor="t" bIns="45700" lIns="91425" spcFirstLastPara="1" rIns="91425" wrap="square" tIns="45700">
            <a:spAutoFit/>
          </a:bodyPr>
          <a:lstStyle/>
          <a:p>
            <a:pPr indent="0" lvl="0" marL="0" marR="0" rtl="0" algn="ctr">
              <a:spcBef>
                <a:spcPts val="0"/>
              </a:spcBef>
              <a:spcAft>
                <a:spcPts val="0"/>
              </a:spcAft>
              <a:buNone/>
            </a:pPr>
            <a:r>
              <a:rPr b="1" lang="en-US" sz="1600">
                <a:solidFill>
                  <a:srgbClr val="3F3F3F"/>
                </a:solidFill>
                <a:latin typeface="Arial"/>
                <a:ea typeface="Arial"/>
                <a:cs typeface="Arial"/>
                <a:sym typeface="Arial"/>
              </a:rPr>
              <a:t>Threats</a:t>
            </a:r>
            <a:endParaRPr b="1" sz="1600">
              <a:solidFill>
                <a:srgbClr val="3F3F3F"/>
              </a:solidFill>
              <a:latin typeface="Arial"/>
              <a:ea typeface="Arial"/>
              <a:cs typeface="Arial"/>
              <a:sym typeface="Arial"/>
            </a:endParaRPr>
          </a:p>
        </p:txBody>
      </p:sp>
      <p:sp>
        <p:nvSpPr>
          <p:cNvPr id="719" name="Google Shape;719;p33"/>
          <p:cNvSpPr txBox="1"/>
          <p:nvPr/>
        </p:nvSpPr>
        <p:spPr>
          <a:xfrm>
            <a:off x="1206582" y="4753841"/>
            <a:ext cx="1600500" cy="338700"/>
          </a:xfrm>
          <a:prstGeom prst="rect">
            <a:avLst/>
          </a:prstGeom>
          <a:noFill/>
          <a:ln>
            <a:noFill/>
          </a:ln>
        </p:spPr>
        <p:txBody>
          <a:bodyPr anchorCtr="0" anchor="t" bIns="45700" lIns="91425" spcFirstLastPara="1" rIns="91425" wrap="square" tIns="45700">
            <a:spAutoFit/>
          </a:bodyPr>
          <a:lstStyle/>
          <a:p>
            <a:pPr indent="0" lvl="0" marL="0" marR="0" rtl="0" algn="ctr">
              <a:spcBef>
                <a:spcPts val="0"/>
              </a:spcBef>
              <a:spcAft>
                <a:spcPts val="0"/>
              </a:spcAft>
              <a:buNone/>
            </a:pPr>
            <a:r>
              <a:rPr b="1" lang="en-US" sz="1600">
                <a:solidFill>
                  <a:srgbClr val="3F3F3F"/>
                </a:solidFill>
                <a:latin typeface="Arial"/>
                <a:ea typeface="Arial"/>
                <a:cs typeface="Arial"/>
                <a:sym typeface="Arial"/>
              </a:rPr>
              <a:t>Opportunities</a:t>
            </a:r>
            <a:endParaRPr b="1" sz="1600">
              <a:solidFill>
                <a:srgbClr val="3F3F3F"/>
              </a:solidFill>
              <a:latin typeface="Arial"/>
              <a:ea typeface="Arial"/>
              <a:cs typeface="Arial"/>
              <a:sym typeface="Arial"/>
            </a:endParaRPr>
          </a:p>
        </p:txBody>
      </p:sp>
      <p:grpSp>
        <p:nvGrpSpPr>
          <p:cNvPr id="720" name="Google Shape;720;p33"/>
          <p:cNvGrpSpPr/>
          <p:nvPr/>
        </p:nvGrpSpPr>
        <p:grpSpPr>
          <a:xfrm>
            <a:off x="6213415" y="2037552"/>
            <a:ext cx="2112347" cy="1581633"/>
            <a:chOff x="5004048" y="1666126"/>
            <a:chExt cx="1584300" cy="1186254"/>
          </a:xfrm>
        </p:grpSpPr>
        <p:sp>
          <p:nvSpPr>
            <p:cNvPr id="721" name="Google Shape;721;p33"/>
            <p:cNvSpPr txBox="1"/>
            <p:nvPr/>
          </p:nvSpPr>
          <p:spPr>
            <a:xfrm>
              <a:off x="5004048" y="1880680"/>
              <a:ext cx="1584300" cy="971700"/>
            </a:xfrm>
            <a:prstGeom prst="rect">
              <a:avLst/>
            </a:prstGeom>
            <a:noFill/>
            <a:ln>
              <a:noFill/>
            </a:ln>
          </p:spPr>
          <p:txBody>
            <a:bodyPr anchorCtr="0" anchor="t" bIns="45700" lIns="91425" spcFirstLastPara="1" rIns="91425" wrap="square" tIns="45700">
              <a:spAutoFit/>
            </a:bodyPr>
            <a:lstStyle/>
            <a:p>
              <a:pPr indent="-171450" lvl="0" marL="171450" marR="0" rtl="0" algn="l">
                <a:lnSpc>
                  <a:spcPct val="110000"/>
                </a:lnSpc>
                <a:spcBef>
                  <a:spcPts val="0"/>
                </a:spcBef>
                <a:spcAft>
                  <a:spcPts val="0"/>
                </a:spcAft>
                <a:buClr>
                  <a:srgbClr val="3F3F3F"/>
                </a:buClr>
                <a:buSzPts val="1200"/>
                <a:buFont typeface="Arial"/>
                <a:buChar char="•"/>
              </a:pPr>
              <a:r>
                <a:rPr lang="en-US" sz="1200">
                  <a:solidFill>
                    <a:srgbClr val="3F3F3F"/>
                  </a:solidFill>
                  <a:latin typeface="Arial"/>
                  <a:ea typeface="Arial"/>
                  <a:cs typeface="Arial"/>
                  <a:sym typeface="Arial"/>
                </a:rPr>
                <a:t>Close to the city-center</a:t>
              </a:r>
              <a:endParaRPr/>
            </a:p>
            <a:p>
              <a:pPr indent="-171450" lvl="0" marL="171450" marR="0" rtl="0" algn="l">
                <a:lnSpc>
                  <a:spcPct val="110000"/>
                </a:lnSpc>
                <a:spcBef>
                  <a:spcPts val="0"/>
                </a:spcBef>
                <a:spcAft>
                  <a:spcPts val="0"/>
                </a:spcAft>
                <a:buClr>
                  <a:srgbClr val="3F3F3F"/>
                </a:buClr>
                <a:buSzPts val="1200"/>
                <a:buFont typeface="Arial"/>
                <a:buChar char="•"/>
              </a:pPr>
              <a:r>
                <a:rPr lang="en-US" sz="1200">
                  <a:solidFill>
                    <a:srgbClr val="3F3F3F"/>
                  </a:solidFill>
                  <a:latin typeface="Arial"/>
                  <a:ea typeface="Arial"/>
                  <a:cs typeface="Arial"/>
                  <a:sym typeface="Arial"/>
                </a:rPr>
                <a:t>Heathrow Airport – HS2 – Liberty Hotel</a:t>
              </a:r>
              <a:endParaRPr/>
            </a:p>
            <a:p>
              <a:pPr indent="-171450" lvl="0" marL="171450" marR="0" rtl="0" algn="l">
                <a:lnSpc>
                  <a:spcPct val="110000"/>
                </a:lnSpc>
                <a:spcBef>
                  <a:spcPts val="0"/>
                </a:spcBef>
                <a:spcAft>
                  <a:spcPts val="0"/>
                </a:spcAft>
                <a:buClr>
                  <a:srgbClr val="3F3F3F"/>
                </a:buClr>
                <a:buSzPts val="1200"/>
                <a:buFont typeface="Arial"/>
                <a:buChar char="•"/>
              </a:pPr>
              <a:r>
                <a:rPr lang="en-US" sz="1200">
                  <a:solidFill>
                    <a:srgbClr val="3F3F3F"/>
                  </a:solidFill>
                  <a:latin typeface="Arial"/>
                  <a:ea typeface="Arial"/>
                  <a:cs typeface="Arial"/>
                  <a:sym typeface="Arial"/>
                </a:rPr>
                <a:t>Staff committed to offer a qualitative service</a:t>
              </a:r>
              <a:endParaRPr/>
            </a:p>
            <a:p>
              <a:pPr indent="-171450" lvl="0" marL="171450" marR="0" rtl="0" algn="l">
                <a:lnSpc>
                  <a:spcPct val="110000"/>
                </a:lnSpc>
                <a:spcBef>
                  <a:spcPts val="0"/>
                </a:spcBef>
                <a:spcAft>
                  <a:spcPts val="0"/>
                </a:spcAft>
                <a:buClr>
                  <a:srgbClr val="3F3F3F"/>
                </a:buClr>
                <a:buSzPts val="1200"/>
                <a:buFont typeface="Arial"/>
                <a:buChar char="•"/>
              </a:pPr>
              <a:r>
                <a:rPr lang="en-US" sz="1200">
                  <a:solidFill>
                    <a:srgbClr val="3F3F3F"/>
                  </a:solidFill>
                  <a:latin typeface="Arial"/>
                  <a:ea typeface="Arial"/>
                  <a:cs typeface="Arial"/>
                  <a:sym typeface="Arial"/>
                </a:rPr>
                <a:t>International restaurant</a:t>
              </a:r>
              <a:endParaRPr/>
            </a:p>
          </p:txBody>
        </p:sp>
        <p:sp>
          <p:nvSpPr>
            <p:cNvPr id="722" name="Google Shape;722;p33"/>
            <p:cNvSpPr txBox="1"/>
            <p:nvPr/>
          </p:nvSpPr>
          <p:spPr>
            <a:xfrm>
              <a:off x="5004048" y="1666126"/>
              <a:ext cx="1584300" cy="207600"/>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b="1" lang="en-US" sz="1200">
                  <a:solidFill>
                    <a:srgbClr val="3F3F3F"/>
                  </a:solidFill>
                  <a:latin typeface="Arial"/>
                  <a:ea typeface="Arial"/>
                  <a:cs typeface="Arial"/>
                  <a:sym typeface="Arial"/>
                </a:rPr>
                <a:t>Strengths</a:t>
              </a:r>
              <a:endParaRPr b="1" sz="1200">
                <a:solidFill>
                  <a:srgbClr val="3F3F3F"/>
                </a:solidFill>
                <a:latin typeface="Arial"/>
                <a:ea typeface="Arial"/>
                <a:cs typeface="Arial"/>
                <a:sym typeface="Arial"/>
              </a:endParaRPr>
            </a:p>
          </p:txBody>
        </p:sp>
      </p:grpSp>
      <p:grpSp>
        <p:nvGrpSpPr>
          <p:cNvPr id="723" name="Google Shape;723;p33"/>
          <p:cNvGrpSpPr/>
          <p:nvPr/>
        </p:nvGrpSpPr>
        <p:grpSpPr>
          <a:xfrm>
            <a:off x="8892359" y="2037551"/>
            <a:ext cx="2112347" cy="1175243"/>
            <a:chOff x="5004048" y="1666126"/>
            <a:chExt cx="1584300" cy="881454"/>
          </a:xfrm>
        </p:grpSpPr>
        <p:sp>
          <p:nvSpPr>
            <p:cNvPr id="724" name="Google Shape;724;p33"/>
            <p:cNvSpPr txBox="1"/>
            <p:nvPr/>
          </p:nvSpPr>
          <p:spPr>
            <a:xfrm>
              <a:off x="5004048" y="1880680"/>
              <a:ext cx="1584300" cy="666900"/>
            </a:xfrm>
            <a:prstGeom prst="rect">
              <a:avLst/>
            </a:prstGeom>
            <a:noFill/>
            <a:ln>
              <a:noFill/>
            </a:ln>
          </p:spPr>
          <p:txBody>
            <a:bodyPr anchorCtr="0" anchor="t" bIns="45700" lIns="91425" spcFirstLastPara="1" rIns="91425" wrap="square" tIns="45700">
              <a:spAutoFit/>
            </a:bodyPr>
            <a:lstStyle/>
            <a:p>
              <a:pPr indent="-171450" lvl="0" marL="171450" marR="0" rtl="0" algn="l">
                <a:lnSpc>
                  <a:spcPct val="110000"/>
                </a:lnSpc>
                <a:spcBef>
                  <a:spcPts val="0"/>
                </a:spcBef>
                <a:spcAft>
                  <a:spcPts val="0"/>
                </a:spcAft>
                <a:buClr>
                  <a:srgbClr val="3F3F3F"/>
                </a:buClr>
                <a:buSzPts val="1200"/>
                <a:buFont typeface="Arial"/>
                <a:buChar char="•"/>
              </a:pPr>
              <a:r>
                <a:rPr lang="en-US" sz="1200">
                  <a:solidFill>
                    <a:srgbClr val="3F3F3F"/>
                  </a:solidFill>
                  <a:latin typeface="Arial"/>
                  <a:ea typeface="Arial"/>
                  <a:cs typeface="Arial"/>
                  <a:sym typeface="Arial"/>
                </a:rPr>
                <a:t>The perturbation of railway</a:t>
              </a:r>
              <a:endParaRPr/>
            </a:p>
            <a:p>
              <a:pPr indent="-171450" lvl="0" marL="171450" marR="0" rtl="0" algn="l">
                <a:lnSpc>
                  <a:spcPct val="110000"/>
                </a:lnSpc>
                <a:spcBef>
                  <a:spcPts val="0"/>
                </a:spcBef>
                <a:spcAft>
                  <a:spcPts val="0"/>
                </a:spcAft>
                <a:buClr>
                  <a:srgbClr val="3F3F3F"/>
                </a:buClr>
                <a:buSzPts val="1200"/>
                <a:buFont typeface="Arial"/>
                <a:buChar char="•"/>
              </a:pPr>
              <a:r>
                <a:rPr lang="en-US" sz="1200">
                  <a:solidFill>
                    <a:srgbClr val="3F3F3F"/>
                  </a:solidFill>
                  <a:latin typeface="Arial"/>
                  <a:ea typeface="Arial"/>
                  <a:cs typeface="Arial"/>
                  <a:sym typeface="Arial"/>
                </a:rPr>
                <a:t>Limited occupancy due to the reduced sizes of hotel</a:t>
              </a:r>
              <a:endParaRPr/>
            </a:p>
          </p:txBody>
        </p:sp>
        <p:sp>
          <p:nvSpPr>
            <p:cNvPr id="725" name="Google Shape;725;p33"/>
            <p:cNvSpPr txBox="1"/>
            <p:nvPr/>
          </p:nvSpPr>
          <p:spPr>
            <a:xfrm>
              <a:off x="5004048" y="1666126"/>
              <a:ext cx="1584300" cy="207600"/>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b="1" lang="en-US" sz="1200">
                  <a:solidFill>
                    <a:srgbClr val="3F3F3F"/>
                  </a:solidFill>
                  <a:latin typeface="Arial"/>
                  <a:ea typeface="Arial"/>
                  <a:cs typeface="Arial"/>
                  <a:sym typeface="Arial"/>
                </a:rPr>
                <a:t>Weaknesses</a:t>
              </a:r>
              <a:endParaRPr b="1" sz="1200">
                <a:solidFill>
                  <a:srgbClr val="3F3F3F"/>
                </a:solidFill>
                <a:latin typeface="Arial"/>
                <a:ea typeface="Arial"/>
                <a:cs typeface="Arial"/>
                <a:sym typeface="Arial"/>
              </a:endParaRPr>
            </a:p>
          </p:txBody>
        </p:sp>
      </p:grpSp>
      <p:grpSp>
        <p:nvGrpSpPr>
          <p:cNvPr id="726" name="Google Shape;726;p33"/>
          <p:cNvGrpSpPr/>
          <p:nvPr/>
        </p:nvGrpSpPr>
        <p:grpSpPr>
          <a:xfrm>
            <a:off x="-104931" y="-286893"/>
            <a:ext cx="12550732" cy="7216785"/>
            <a:chOff x="-104931" y="-286893"/>
            <a:chExt cx="12550732" cy="7216785"/>
          </a:xfrm>
        </p:grpSpPr>
        <p:sp>
          <p:nvSpPr>
            <p:cNvPr id="727" name="Google Shape;727;p33"/>
            <p:cNvSpPr/>
            <p:nvPr/>
          </p:nvSpPr>
          <p:spPr>
            <a:xfrm>
              <a:off x="-104931" y="6565692"/>
              <a:ext cx="12471900" cy="364200"/>
            </a:xfrm>
            <a:prstGeom prst="rect">
              <a:avLst/>
            </a:prstGeom>
            <a:solidFill>
              <a:schemeClr val="dk1"/>
            </a:solidFill>
            <a:ln cap="flat" cmpd="sng" w="12700">
              <a:solidFill>
                <a:schemeClr val="dk1"/>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Arial"/>
                <a:ea typeface="Arial"/>
                <a:cs typeface="Arial"/>
                <a:sym typeface="Arial"/>
              </a:endParaRPr>
            </a:p>
          </p:txBody>
        </p:sp>
        <p:grpSp>
          <p:nvGrpSpPr>
            <p:cNvPr id="728" name="Google Shape;728;p33"/>
            <p:cNvGrpSpPr/>
            <p:nvPr/>
          </p:nvGrpSpPr>
          <p:grpSpPr>
            <a:xfrm>
              <a:off x="-26099" y="-286893"/>
              <a:ext cx="12471900" cy="593171"/>
              <a:chOff x="-26099" y="-286893"/>
              <a:chExt cx="12471900" cy="593171"/>
            </a:xfrm>
          </p:grpSpPr>
          <p:sp>
            <p:nvSpPr>
              <p:cNvPr id="729" name="Google Shape;729;p33"/>
              <p:cNvSpPr/>
              <p:nvPr/>
            </p:nvSpPr>
            <p:spPr>
              <a:xfrm>
                <a:off x="-26099" y="-286893"/>
                <a:ext cx="12471900" cy="364200"/>
              </a:xfrm>
              <a:prstGeom prst="rect">
                <a:avLst/>
              </a:prstGeom>
              <a:solidFill>
                <a:schemeClr val="dk1"/>
              </a:solidFill>
              <a:ln cap="flat" cmpd="sng" w="12700">
                <a:solidFill>
                  <a:schemeClr val="dk1"/>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Arial"/>
                  <a:ea typeface="Arial"/>
                  <a:cs typeface="Arial"/>
                  <a:sym typeface="Arial"/>
                </a:endParaRPr>
              </a:p>
            </p:txBody>
          </p:sp>
          <p:sp>
            <p:nvSpPr>
              <p:cNvPr id="730" name="Google Shape;730;p33"/>
              <p:cNvSpPr/>
              <p:nvPr/>
            </p:nvSpPr>
            <p:spPr>
              <a:xfrm rot="10800000">
                <a:off x="5936387" y="31178"/>
                <a:ext cx="319200" cy="275100"/>
              </a:xfrm>
              <a:prstGeom prst="triangle">
                <a:avLst>
                  <a:gd fmla="val 50000" name="adj"/>
                </a:avLst>
              </a:prstGeom>
              <a:solidFill>
                <a:schemeClr val="dk1"/>
              </a:solidFill>
              <a:ln cap="flat" cmpd="sng" w="12700">
                <a:solidFill>
                  <a:schemeClr val="dk1"/>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Arial"/>
                  <a:ea typeface="Arial"/>
                  <a:cs typeface="Arial"/>
                  <a:sym typeface="Arial"/>
                </a:endParaRPr>
              </a:p>
            </p:txBody>
          </p:sp>
        </p:grpSp>
      </p:grpSp>
      <p:grpSp>
        <p:nvGrpSpPr>
          <p:cNvPr id="731" name="Google Shape;731;p33"/>
          <p:cNvGrpSpPr/>
          <p:nvPr/>
        </p:nvGrpSpPr>
        <p:grpSpPr>
          <a:xfrm>
            <a:off x="6213415" y="3945491"/>
            <a:ext cx="2112347" cy="1581633"/>
            <a:chOff x="5004048" y="1666126"/>
            <a:chExt cx="1584300" cy="1186254"/>
          </a:xfrm>
        </p:grpSpPr>
        <p:sp>
          <p:nvSpPr>
            <p:cNvPr id="732" name="Google Shape;732;p33"/>
            <p:cNvSpPr txBox="1"/>
            <p:nvPr/>
          </p:nvSpPr>
          <p:spPr>
            <a:xfrm>
              <a:off x="5004048" y="1880680"/>
              <a:ext cx="1584300" cy="971700"/>
            </a:xfrm>
            <a:prstGeom prst="rect">
              <a:avLst/>
            </a:prstGeom>
            <a:noFill/>
            <a:ln>
              <a:noFill/>
            </a:ln>
          </p:spPr>
          <p:txBody>
            <a:bodyPr anchorCtr="0" anchor="t" bIns="45700" lIns="91425" spcFirstLastPara="1" rIns="91425" wrap="square" tIns="45700">
              <a:spAutoFit/>
            </a:bodyPr>
            <a:lstStyle/>
            <a:p>
              <a:pPr indent="-171450" lvl="0" marL="171450" marR="0" rtl="0" algn="l">
                <a:lnSpc>
                  <a:spcPct val="110000"/>
                </a:lnSpc>
                <a:spcBef>
                  <a:spcPts val="0"/>
                </a:spcBef>
                <a:spcAft>
                  <a:spcPts val="0"/>
                </a:spcAft>
                <a:buClr>
                  <a:srgbClr val="3F3F3F"/>
                </a:buClr>
                <a:buSzPts val="1200"/>
                <a:buFont typeface="Arial"/>
                <a:buChar char="•"/>
              </a:pPr>
              <a:r>
                <a:rPr lang="en-US" sz="1200">
                  <a:solidFill>
                    <a:srgbClr val="3F3F3F"/>
                  </a:solidFill>
                  <a:latin typeface="Arial"/>
                  <a:ea typeface="Arial"/>
                  <a:cs typeface="Arial"/>
                  <a:sym typeface="Arial"/>
                </a:rPr>
                <a:t>Promotion of the hotel since it is in the proximity of the railway</a:t>
              </a:r>
              <a:endParaRPr/>
            </a:p>
            <a:p>
              <a:pPr indent="-171450" lvl="0" marL="171450" marR="0" rtl="0" algn="l">
                <a:lnSpc>
                  <a:spcPct val="110000"/>
                </a:lnSpc>
                <a:spcBef>
                  <a:spcPts val="0"/>
                </a:spcBef>
                <a:spcAft>
                  <a:spcPts val="0"/>
                </a:spcAft>
                <a:buClr>
                  <a:srgbClr val="3F3F3F"/>
                </a:buClr>
                <a:buSzPts val="1200"/>
                <a:buFont typeface="Arial"/>
                <a:buChar char="•"/>
              </a:pPr>
              <a:r>
                <a:rPr lang="en-US" sz="1200">
                  <a:solidFill>
                    <a:srgbClr val="3F3F3F"/>
                  </a:solidFill>
                  <a:latin typeface="Arial"/>
                  <a:ea typeface="Arial"/>
                  <a:cs typeface="Arial"/>
                  <a:sym typeface="Arial"/>
                </a:rPr>
                <a:t>Increasing globalization</a:t>
              </a:r>
              <a:endParaRPr/>
            </a:p>
            <a:p>
              <a:pPr indent="-171450" lvl="0" marL="171450" marR="0" rtl="0" algn="l">
                <a:lnSpc>
                  <a:spcPct val="110000"/>
                </a:lnSpc>
                <a:spcBef>
                  <a:spcPts val="0"/>
                </a:spcBef>
                <a:spcAft>
                  <a:spcPts val="0"/>
                </a:spcAft>
                <a:buClr>
                  <a:srgbClr val="3F3F3F"/>
                </a:buClr>
                <a:buSzPts val="1200"/>
                <a:buFont typeface="Arial"/>
                <a:buChar char="•"/>
              </a:pPr>
              <a:r>
                <a:rPr lang="en-US" sz="1200">
                  <a:solidFill>
                    <a:srgbClr val="3F3F3F"/>
                  </a:solidFill>
                  <a:latin typeface="Arial"/>
                  <a:ea typeface="Arial"/>
                  <a:cs typeface="Arial"/>
                  <a:sym typeface="Arial"/>
                </a:rPr>
                <a:t>Higher demands on quality</a:t>
              </a:r>
              <a:endParaRPr/>
            </a:p>
          </p:txBody>
        </p:sp>
        <p:sp>
          <p:nvSpPr>
            <p:cNvPr id="733" name="Google Shape;733;p33"/>
            <p:cNvSpPr txBox="1"/>
            <p:nvPr/>
          </p:nvSpPr>
          <p:spPr>
            <a:xfrm>
              <a:off x="5004048" y="1666126"/>
              <a:ext cx="1584300" cy="207600"/>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b="1" lang="en-US" sz="1200">
                  <a:solidFill>
                    <a:srgbClr val="3F3F3F"/>
                  </a:solidFill>
                  <a:latin typeface="Arial"/>
                  <a:ea typeface="Arial"/>
                  <a:cs typeface="Arial"/>
                  <a:sym typeface="Arial"/>
                </a:rPr>
                <a:t>Opportunities</a:t>
              </a:r>
              <a:endParaRPr b="1" sz="1200">
                <a:solidFill>
                  <a:srgbClr val="3F3F3F"/>
                </a:solidFill>
                <a:latin typeface="Arial"/>
                <a:ea typeface="Arial"/>
                <a:cs typeface="Arial"/>
                <a:sym typeface="Arial"/>
              </a:endParaRPr>
            </a:p>
          </p:txBody>
        </p:sp>
      </p:grpSp>
      <p:grpSp>
        <p:nvGrpSpPr>
          <p:cNvPr id="734" name="Google Shape;734;p33"/>
          <p:cNvGrpSpPr/>
          <p:nvPr/>
        </p:nvGrpSpPr>
        <p:grpSpPr>
          <a:xfrm>
            <a:off x="8889720" y="3945490"/>
            <a:ext cx="2112347" cy="1581633"/>
            <a:chOff x="5004048" y="1666126"/>
            <a:chExt cx="1584300" cy="1186254"/>
          </a:xfrm>
        </p:grpSpPr>
        <p:sp>
          <p:nvSpPr>
            <p:cNvPr id="735" name="Google Shape;735;p33"/>
            <p:cNvSpPr txBox="1"/>
            <p:nvPr/>
          </p:nvSpPr>
          <p:spPr>
            <a:xfrm>
              <a:off x="5004048" y="1880680"/>
              <a:ext cx="1584300" cy="971700"/>
            </a:xfrm>
            <a:prstGeom prst="rect">
              <a:avLst/>
            </a:prstGeom>
            <a:noFill/>
            <a:ln>
              <a:noFill/>
            </a:ln>
          </p:spPr>
          <p:txBody>
            <a:bodyPr anchorCtr="0" anchor="t" bIns="45700" lIns="91425" spcFirstLastPara="1" rIns="91425" wrap="square" tIns="45700">
              <a:spAutoFit/>
            </a:bodyPr>
            <a:lstStyle/>
            <a:p>
              <a:pPr indent="-171450" lvl="0" marL="171450" marR="0" rtl="0" algn="l">
                <a:lnSpc>
                  <a:spcPct val="110000"/>
                </a:lnSpc>
                <a:spcBef>
                  <a:spcPts val="0"/>
                </a:spcBef>
                <a:spcAft>
                  <a:spcPts val="0"/>
                </a:spcAft>
                <a:buClr>
                  <a:srgbClr val="3F3F3F"/>
                </a:buClr>
                <a:buSzPts val="1200"/>
                <a:buFont typeface="Arial"/>
                <a:buChar char="•"/>
              </a:pPr>
              <a:r>
                <a:rPr lang="en-US" sz="1200">
                  <a:solidFill>
                    <a:srgbClr val="3F3F3F"/>
                  </a:solidFill>
                  <a:latin typeface="Arial"/>
                  <a:ea typeface="Arial"/>
                  <a:cs typeface="Arial"/>
                  <a:sym typeface="Arial"/>
                </a:rPr>
                <a:t>Clayton hotel which is very close to ours</a:t>
              </a:r>
              <a:endParaRPr/>
            </a:p>
            <a:p>
              <a:pPr indent="-171450" lvl="0" marL="171450" marR="0" rtl="0" algn="l">
                <a:lnSpc>
                  <a:spcPct val="110000"/>
                </a:lnSpc>
                <a:spcBef>
                  <a:spcPts val="0"/>
                </a:spcBef>
                <a:spcAft>
                  <a:spcPts val="0"/>
                </a:spcAft>
                <a:buClr>
                  <a:srgbClr val="3F3F3F"/>
                </a:buClr>
                <a:buSzPts val="1200"/>
                <a:buFont typeface="Arial"/>
                <a:buChar char="•"/>
              </a:pPr>
              <a:r>
                <a:rPr lang="en-US" sz="1200">
                  <a:solidFill>
                    <a:srgbClr val="3F3F3F"/>
                  </a:solidFill>
                  <a:latin typeface="Arial"/>
                  <a:ea typeface="Arial"/>
                  <a:cs typeface="Arial"/>
                  <a:sym typeface="Arial"/>
                </a:rPr>
                <a:t>Due to the climate of UK, some travelers would not like to do sight-seeing while raining</a:t>
              </a:r>
              <a:endParaRPr/>
            </a:p>
          </p:txBody>
        </p:sp>
        <p:sp>
          <p:nvSpPr>
            <p:cNvPr id="736" name="Google Shape;736;p33"/>
            <p:cNvSpPr txBox="1"/>
            <p:nvPr/>
          </p:nvSpPr>
          <p:spPr>
            <a:xfrm>
              <a:off x="5004048" y="1666126"/>
              <a:ext cx="1584300" cy="207600"/>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b="1" lang="en-US" sz="1200">
                  <a:solidFill>
                    <a:srgbClr val="3F3F3F"/>
                  </a:solidFill>
                  <a:latin typeface="Arial"/>
                  <a:ea typeface="Arial"/>
                  <a:cs typeface="Arial"/>
                  <a:sym typeface="Arial"/>
                </a:rPr>
                <a:t>Threats</a:t>
              </a:r>
              <a:endParaRPr b="1" sz="1200">
                <a:solidFill>
                  <a:srgbClr val="3F3F3F"/>
                </a:solidFill>
                <a:latin typeface="Arial"/>
                <a:ea typeface="Arial"/>
                <a:cs typeface="Arial"/>
                <a:sym typeface="Arial"/>
              </a:endParaRPr>
            </a:p>
          </p:txBody>
        </p:sp>
      </p:grpSp>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Sp="0">
  <p:cSld>
    <p:spTree>
      <p:nvGrpSpPr>
        <p:cNvPr id="740" name="Shape 740"/>
        <p:cNvGrpSpPr/>
        <p:nvPr/>
      </p:nvGrpSpPr>
      <p:grpSpPr>
        <a:xfrm>
          <a:off x="0" y="0"/>
          <a:ext cx="0" cy="0"/>
          <a:chOff x="0" y="0"/>
          <a:chExt cx="0" cy="0"/>
        </a:xfrm>
      </p:grpSpPr>
      <p:pic>
        <p:nvPicPr>
          <p:cNvPr descr="E:\002-KIMS BUSINESS\007-02-MaxPPT-Contents\150902-com-Global-Laptop\mo900.png" id="741" name="Google Shape;741;p34"/>
          <p:cNvPicPr preferRelativeResize="0"/>
          <p:nvPr/>
        </p:nvPicPr>
        <p:blipFill rotWithShape="1">
          <a:blip r:embed="rId3">
            <a:alphaModFix/>
          </a:blip>
          <a:srcRect b="0" l="18253" r="0" t="0"/>
          <a:stretch/>
        </p:blipFill>
        <p:spPr>
          <a:xfrm>
            <a:off x="-12487" y="2204429"/>
            <a:ext cx="3711818" cy="4543402"/>
          </a:xfrm>
          <a:prstGeom prst="rect">
            <a:avLst/>
          </a:prstGeom>
          <a:noFill/>
          <a:ln>
            <a:noFill/>
          </a:ln>
        </p:spPr>
      </p:pic>
      <p:sp>
        <p:nvSpPr>
          <p:cNvPr id="742" name="Google Shape;742;p34"/>
          <p:cNvSpPr txBox="1"/>
          <p:nvPr>
            <p:ph idx="1" type="body"/>
          </p:nvPr>
        </p:nvSpPr>
        <p:spPr>
          <a:xfrm>
            <a:off x="323529" y="339509"/>
            <a:ext cx="11573100" cy="724200"/>
          </a:xfrm>
          <a:prstGeom prst="rect">
            <a:avLst/>
          </a:prstGeom>
          <a:noFill/>
          <a:ln>
            <a:noFill/>
          </a:ln>
        </p:spPr>
        <p:txBody>
          <a:bodyPr anchorCtr="0" anchor="ctr" bIns="45700" lIns="91425" spcFirstLastPara="1" rIns="91425" wrap="square" tIns="45700">
            <a:noAutofit/>
          </a:bodyPr>
          <a:lstStyle/>
          <a:p>
            <a:pPr indent="0" lvl="0" marL="0" rtl="0" algn="ctr">
              <a:lnSpc>
                <a:spcPct val="90000"/>
              </a:lnSpc>
              <a:spcBef>
                <a:spcPts val="0"/>
              </a:spcBef>
              <a:spcAft>
                <a:spcPts val="0"/>
              </a:spcAft>
              <a:buClr>
                <a:schemeClr val="dk1"/>
              </a:buClr>
              <a:buSzPts val="5400"/>
              <a:buNone/>
            </a:pPr>
            <a:r>
              <a:rPr lang="en-US">
                <a:solidFill>
                  <a:schemeClr val="dk1"/>
                </a:solidFill>
              </a:rPr>
              <a:t>Marketing Communication Mix</a:t>
            </a:r>
            <a:endParaRPr/>
          </a:p>
        </p:txBody>
      </p:sp>
      <p:sp>
        <p:nvSpPr>
          <p:cNvPr id="743" name="Google Shape;743;p34"/>
          <p:cNvSpPr/>
          <p:nvPr/>
        </p:nvSpPr>
        <p:spPr>
          <a:xfrm flipH="1" rot="-304165">
            <a:off x="798744" y="1522427"/>
            <a:ext cx="1051843" cy="789610"/>
          </a:xfrm>
          <a:custGeom>
            <a:rect b="b" l="l" r="r" t="t"/>
            <a:pathLst>
              <a:path extrusionOk="0" h="3383677" w="3379769">
                <a:moveTo>
                  <a:pt x="1566674" y="8617"/>
                </a:moveTo>
                <a:cubicBezTo>
                  <a:pt x="2497447" y="-75547"/>
                  <a:pt x="3307150" y="466278"/>
                  <a:pt x="3375197" y="1218817"/>
                </a:cubicBezTo>
                <a:cubicBezTo>
                  <a:pt x="3414663" y="1655275"/>
                  <a:pt x="3195986" y="2066754"/>
                  <a:pt x="2822915" y="2350758"/>
                </a:cubicBezTo>
                <a:lnTo>
                  <a:pt x="2415824" y="3383677"/>
                </a:lnTo>
                <a:lnTo>
                  <a:pt x="2346481" y="2612235"/>
                </a:lnTo>
                <a:cubicBezTo>
                  <a:pt x="2181509" y="2675136"/>
                  <a:pt x="2002072" y="2716714"/>
                  <a:pt x="1813096" y="2733802"/>
                </a:cubicBezTo>
                <a:cubicBezTo>
                  <a:pt x="882323" y="2817966"/>
                  <a:pt x="72620" y="2276141"/>
                  <a:pt x="4573" y="1523602"/>
                </a:cubicBezTo>
                <a:cubicBezTo>
                  <a:pt x="-63475" y="771063"/>
                  <a:pt x="635901" y="92781"/>
                  <a:pt x="1566674" y="8617"/>
                </a:cubicBezTo>
                <a:close/>
              </a:path>
            </a:pathLst>
          </a:custGeom>
          <a:solidFill>
            <a:schemeClr val="dk1"/>
          </a:solidFill>
          <a:ln cap="flat" cmpd="sng" w="19050">
            <a:solidFill>
              <a:schemeClr val="lt1"/>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2700">
              <a:solidFill>
                <a:schemeClr val="lt1"/>
              </a:solidFill>
              <a:latin typeface="Arial"/>
              <a:ea typeface="Arial"/>
              <a:cs typeface="Arial"/>
              <a:sym typeface="Arial"/>
            </a:endParaRPr>
          </a:p>
        </p:txBody>
      </p:sp>
      <p:sp>
        <p:nvSpPr>
          <p:cNvPr id="744" name="Google Shape;744;p34"/>
          <p:cNvSpPr/>
          <p:nvPr/>
        </p:nvSpPr>
        <p:spPr>
          <a:xfrm flipH="1" rot="-1114684">
            <a:off x="507726" y="2490582"/>
            <a:ext cx="888809" cy="824524"/>
          </a:xfrm>
          <a:custGeom>
            <a:rect b="b" l="l" r="r" t="t"/>
            <a:pathLst>
              <a:path extrusionOk="0" h="1001868" w="936104">
                <a:moveTo>
                  <a:pt x="108014" y="0"/>
                </a:moveTo>
                <a:lnTo>
                  <a:pt x="828090" y="0"/>
                </a:lnTo>
                <a:cubicBezTo>
                  <a:pt x="887744" y="0"/>
                  <a:pt x="936104" y="48360"/>
                  <a:pt x="936104" y="108014"/>
                </a:cubicBezTo>
                <a:lnTo>
                  <a:pt x="936104" y="540058"/>
                </a:lnTo>
                <a:cubicBezTo>
                  <a:pt x="936104" y="599712"/>
                  <a:pt x="887744" y="648072"/>
                  <a:pt x="828090" y="648072"/>
                </a:cubicBezTo>
                <a:lnTo>
                  <a:pt x="676954" y="648072"/>
                </a:lnTo>
                <a:lnTo>
                  <a:pt x="500056" y="1001868"/>
                </a:lnTo>
                <a:lnTo>
                  <a:pt x="521498" y="648072"/>
                </a:lnTo>
                <a:lnTo>
                  <a:pt x="108014" y="648072"/>
                </a:lnTo>
                <a:cubicBezTo>
                  <a:pt x="48360" y="648072"/>
                  <a:pt x="0" y="599712"/>
                  <a:pt x="0" y="540058"/>
                </a:cubicBezTo>
                <a:lnTo>
                  <a:pt x="0" y="108014"/>
                </a:lnTo>
                <a:cubicBezTo>
                  <a:pt x="0" y="48360"/>
                  <a:pt x="48360" y="0"/>
                  <a:pt x="108014" y="0"/>
                </a:cubicBezTo>
                <a:close/>
              </a:path>
            </a:pathLst>
          </a:custGeom>
          <a:solidFill>
            <a:schemeClr val="lt1"/>
          </a:solidFill>
          <a:ln cap="flat" cmpd="sng" w="38100">
            <a:solidFill>
              <a:schemeClr val="accent2"/>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2700">
              <a:solidFill>
                <a:schemeClr val="lt1"/>
              </a:solidFill>
              <a:latin typeface="Arial"/>
              <a:ea typeface="Arial"/>
              <a:cs typeface="Arial"/>
              <a:sym typeface="Arial"/>
            </a:endParaRPr>
          </a:p>
        </p:txBody>
      </p:sp>
      <p:grpSp>
        <p:nvGrpSpPr>
          <p:cNvPr id="745" name="Google Shape;745;p34"/>
          <p:cNvGrpSpPr/>
          <p:nvPr/>
        </p:nvGrpSpPr>
        <p:grpSpPr>
          <a:xfrm flipH="1" rot="2091015">
            <a:off x="1827823" y="1060729"/>
            <a:ext cx="1178531" cy="987213"/>
            <a:chOff x="6873481" y="1878660"/>
            <a:chExt cx="1178600" cy="987271"/>
          </a:xfrm>
        </p:grpSpPr>
        <p:sp>
          <p:nvSpPr>
            <p:cNvPr id="746" name="Google Shape;746;p34"/>
            <p:cNvSpPr/>
            <p:nvPr/>
          </p:nvSpPr>
          <p:spPr>
            <a:xfrm rot="1798005">
              <a:off x="6936633" y="2105649"/>
              <a:ext cx="1052297" cy="533292"/>
            </a:xfrm>
            <a:custGeom>
              <a:rect b="b" l="l" r="r" t="t"/>
              <a:pathLst>
                <a:path extrusionOk="0" h="1112415" w="1642560">
                  <a:moveTo>
                    <a:pt x="785832" y="0"/>
                  </a:moveTo>
                  <a:cubicBezTo>
                    <a:pt x="889284" y="0"/>
                    <a:pt x="978919" y="59154"/>
                    <a:pt x="1021736" y="146002"/>
                  </a:cubicBezTo>
                  <a:cubicBezTo>
                    <a:pt x="1051604" y="124976"/>
                    <a:pt x="1088165" y="114656"/>
                    <a:pt x="1127136" y="114656"/>
                  </a:cubicBezTo>
                  <a:cubicBezTo>
                    <a:pt x="1241918" y="114656"/>
                    <a:pt x="1335792" y="204176"/>
                    <a:pt x="1341808" y="317265"/>
                  </a:cubicBezTo>
                  <a:cubicBezTo>
                    <a:pt x="1367781" y="306011"/>
                    <a:pt x="1396440" y="299856"/>
                    <a:pt x="1426536" y="299856"/>
                  </a:cubicBezTo>
                  <a:cubicBezTo>
                    <a:pt x="1545843" y="299856"/>
                    <a:pt x="1642560" y="396573"/>
                    <a:pt x="1642560" y="515880"/>
                  </a:cubicBezTo>
                  <a:cubicBezTo>
                    <a:pt x="1642560" y="635187"/>
                    <a:pt x="1545843" y="731904"/>
                    <a:pt x="1426536" y="731904"/>
                  </a:cubicBezTo>
                  <a:cubicBezTo>
                    <a:pt x="1410361" y="731904"/>
                    <a:pt x="1394601" y="730126"/>
                    <a:pt x="1379539" y="726326"/>
                  </a:cubicBezTo>
                  <a:cubicBezTo>
                    <a:pt x="1382751" y="740807"/>
                    <a:pt x="1384368" y="755855"/>
                    <a:pt x="1384368" y="771280"/>
                  </a:cubicBezTo>
                  <a:cubicBezTo>
                    <a:pt x="1384368" y="890587"/>
                    <a:pt x="1287651" y="987304"/>
                    <a:pt x="1168344" y="987304"/>
                  </a:cubicBezTo>
                  <a:cubicBezTo>
                    <a:pt x="1116932" y="987304"/>
                    <a:pt x="1069714" y="969344"/>
                    <a:pt x="1034633" y="936870"/>
                  </a:cubicBezTo>
                  <a:cubicBezTo>
                    <a:pt x="998570" y="1039401"/>
                    <a:pt x="900661" y="1112415"/>
                    <a:pt x="785697" y="1112415"/>
                  </a:cubicBezTo>
                  <a:cubicBezTo>
                    <a:pt x="664714" y="1112415"/>
                    <a:pt x="562616" y="1031553"/>
                    <a:pt x="531704" y="920578"/>
                  </a:cubicBezTo>
                  <a:cubicBezTo>
                    <a:pt x="504162" y="935791"/>
                    <a:pt x="472429" y="943424"/>
                    <a:pt x="438912" y="943424"/>
                  </a:cubicBezTo>
                  <a:cubicBezTo>
                    <a:pt x="328998" y="943424"/>
                    <a:pt x="238256" y="861336"/>
                    <a:pt x="225670" y="754991"/>
                  </a:cubicBezTo>
                  <a:cubicBezTo>
                    <a:pt x="222493" y="755833"/>
                    <a:pt x="219267" y="755904"/>
                    <a:pt x="216024" y="755904"/>
                  </a:cubicBezTo>
                  <a:cubicBezTo>
                    <a:pt x="96717" y="755904"/>
                    <a:pt x="0" y="659187"/>
                    <a:pt x="0" y="539880"/>
                  </a:cubicBezTo>
                  <a:cubicBezTo>
                    <a:pt x="0" y="429577"/>
                    <a:pt x="82669" y="338583"/>
                    <a:pt x="189559" y="326524"/>
                  </a:cubicBezTo>
                  <a:cubicBezTo>
                    <a:pt x="199739" y="217704"/>
                    <a:pt x="291631" y="132944"/>
                    <a:pt x="403320" y="132944"/>
                  </a:cubicBezTo>
                  <a:cubicBezTo>
                    <a:pt x="453838" y="132944"/>
                    <a:pt x="500306" y="150285"/>
                    <a:pt x="534992" y="182003"/>
                  </a:cubicBezTo>
                  <a:cubicBezTo>
                    <a:pt x="568948" y="76087"/>
                    <a:pt x="668505" y="0"/>
                    <a:pt x="785832" y="0"/>
                  </a:cubicBezTo>
                  <a:close/>
                </a:path>
              </a:pathLst>
            </a:custGeom>
            <a:solidFill>
              <a:schemeClr val="lt1"/>
            </a:solidFill>
            <a:ln cap="flat" cmpd="sng" w="38100">
              <a:solidFill>
                <a:schemeClr val="accent4"/>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2700">
                <a:solidFill>
                  <a:schemeClr val="lt1"/>
                </a:solidFill>
                <a:latin typeface="Arial"/>
                <a:ea typeface="Arial"/>
                <a:cs typeface="Arial"/>
                <a:sym typeface="Arial"/>
              </a:endParaRPr>
            </a:p>
          </p:txBody>
        </p:sp>
        <p:sp>
          <p:nvSpPr>
            <p:cNvPr id="747" name="Google Shape;747;p34"/>
            <p:cNvSpPr/>
            <p:nvPr/>
          </p:nvSpPr>
          <p:spPr>
            <a:xfrm rot="1804115">
              <a:off x="7415777" y="2668725"/>
              <a:ext cx="138313" cy="82794"/>
            </a:xfrm>
            <a:prstGeom prst="ellipse">
              <a:avLst/>
            </a:prstGeom>
            <a:solidFill>
              <a:schemeClr val="lt1"/>
            </a:solidFill>
            <a:ln cap="flat" cmpd="sng" w="38100">
              <a:solidFill>
                <a:schemeClr val="accent4"/>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2700">
                <a:solidFill>
                  <a:schemeClr val="lt1"/>
                </a:solidFill>
                <a:latin typeface="Arial"/>
                <a:ea typeface="Arial"/>
                <a:cs typeface="Arial"/>
                <a:sym typeface="Arial"/>
              </a:endParaRPr>
            </a:p>
          </p:txBody>
        </p:sp>
        <p:sp>
          <p:nvSpPr>
            <p:cNvPr id="748" name="Google Shape;748;p34"/>
            <p:cNvSpPr/>
            <p:nvPr/>
          </p:nvSpPr>
          <p:spPr>
            <a:xfrm rot="1798898">
              <a:off x="7328069" y="2747447"/>
              <a:ext cx="99055" cy="59277"/>
            </a:xfrm>
            <a:prstGeom prst="ellipse">
              <a:avLst/>
            </a:prstGeom>
            <a:solidFill>
              <a:schemeClr val="lt1"/>
            </a:solidFill>
            <a:ln cap="flat" cmpd="sng" w="38100">
              <a:solidFill>
                <a:schemeClr val="accent4"/>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2700">
                <a:solidFill>
                  <a:schemeClr val="lt1"/>
                </a:solidFill>
                <a:latin typeface="Arial"/>
                <a:ea typeface="Arial"/>
                <a:cs typeface="Arial"/>
                <a:sym typeface="Arial"/>
              </a:endParaRPr>
            </a:p>
          </p:txBody>
        </p:sp>
        <p:sp>
          <p:nvSpPr>
            <p:cNvPr id="749" name="Google Shape;749;p34"/>
            <p:cNvSpPr/>
            <p:nvPr/>
          </p:nvSpPr>
          <p:spPr>
            <a:xfrm rot="1793934">
              <a:off x="7223355" y="2780082"/>
              <a:ext cx="69212" cy="41527"/>
            </a:xfrm>
            <a:prstGeom prst="ellipse">
              <a:avLst/>
            </a:prstGeom>
            <a:solidFill>
              <a:schemeClr val="lt1"/>
            </a:solidFill>
            <a:ln cap="flat" cmpd="sng" w="38100">
              <a:solidFill>
                <a:schemeClr val="accent4"/>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2700">
                <a:solidFill>
                  <a:schemeClr val="lt1"/>
                </a:solidFill>
                <a:latin typeface="Arial"/>
                <a:ea typeface="Arial"/>
                <a:cs typeface="Arial"/>
                <a:sym typeface="Arial"/>
              </a:endParaRPr>
            </a:p>
          </p:txBody>
        </p:sp>
      </p:grpSp>
      <p:sp>
        <p:nvSpPr>
          <p:cNvPr id="750" name="Google Shape;750;p34"/>
          <p:cNvSpPr/>
          <p:nvPr/>
        </p:nvSpPr>
        <p:spPr>
          <a:xfrm rot="713319">
            <a:off x="3728621" y="2144700"/>
            <a:ext cx="981289" cy="688375"/>
          </a:xfrm>
          <a:custGeom>
            <a:rect b="b" l="l" r="r" t="t"/>
            <a:pathLst>
              <a:path extrusionOk="0" h="3169133" w="3369265">
                <a:moveTo>
                  <a:pt x="1853392" y="22467"/>
                </a:moveTo>
                <a:cubicBezTo>
                  <a:pt x="2779038" y="151306"/>
                  <a:pt x="3453866" y="798582"/>
                  <a:pt x="3360663" y="1468199"/>
                </a:cubicBezTo>
                <a:cubicBezTo>
                  <a:pt x="3310970" y="1825219"/>
                  <a:pt x="3052981" y="2116507"/>
                  <a:pt x="2681968" y="2289712"/>
                </a:cubicBezTo>
                <a:cubicBezTo>
                  <a:pt x="2533004" y="2673273"/>
                  <a:pt x="2266664" y="2974536"/>
                  <a:pt x="1905221" y="3169133"/>
                </a:cubicBezTo>
                <a:cubicBezTo>
                  <a:pt x="2064692" y="2914965"/>
                  <a:pt x="2148188" y="2677164"/>
                  <a:pt x="2159688" y="2445531"/>
                </a:cubicBezTo>
                <a:cubicBezTo>
                  <a:pt x="1956897" y="2476512"/>
                  <a:pt x="1739289" y="2478459"/>
                  <a:pt x="1515873" y="2447362"/>
                </a:cubicBezTo>
                <a:cubicBezTo>
                  <a:pt x="590227" y="2318523"/>
                  <a:pt x="-84601" y="1671247"/>
                  <a:pt x="8602" y="1001630"/>
                </a:cubicBezTo>
                <a:cubicBezTo>
                  <a:pt x="101805" y="332013"/>
                  <a:pt x="927745" y="-106373"/>
                  <a:pt x="1853392" y="22467"/>
                </a:cubicBezTo>
                <a:close/>
              </a:path>
            </a:pathLst>
          </a:custGeom>
          <a:solidFill>
            <a:schemeClr val="lt1"/>
          </a:solidFill>
          <a:ln cap="flat" cmpd="sng" w="38100">
            <a:solidFill>
              <a:schemeClr val="accent2"/>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just">
              <a:spcBef>
                <a:spcPts val="0"/>
              </a:spcBef>
              <a:spcAft>
                <a:spcPts val="0"/>
              </a:spcAft>
              <a:buNone/>
            </a:pPr>
            <a:r>
              <a:t/>
            </a:r>
            <a:endParaRPr sz="2700">
              <a:solidFill>
                <a:schemeClr val="lt1"/>
              </a:solidFill>
              <a:latin typeface="Arial"/>
              <a:ea typeface="Arial"/>
              <a:cs typeface="Arial"/>
              <a:sym typeface="Arial"/>
            </a:endParaRPr>
          </a:p>
        </p:txBody>
      </p:sp>
      <p:sp>
        <p:nvSpPr>
          <p:cNvPr id="751" name="Google Shape;751;p34"/>
          <p:cNvSpPr/>
          <p:nvPr/>
        </p:nvSpPr>
        <p:spPr>
          <a:xfrm rot="1297998">
            <a:off x="3945034" y="3011751"/>
            <a:ext cx="888710" cy="824173"/>
          </a:xfrm>
          <a:custGeom>
            <a:rect b="b" l="l" r="r" t="t"/>
            <a:pathLst>
              <a:path extrusionOk="0" h="1001868" w="936104">
                <a:moveTo>
                  <a:pt x="108014" y="0"/>
                </a:moveTo>
                <a:lnTo>
                  <a:pt x="828090" y="0"/>
                </a:lnTo>
                <a:cubicBezTo>
                  <a:pt x="887744" y="0"/>
                  <a:pt x="936104" y="48360"/>
                  <a:pt x="936104" y="108014"/>
                </a:cubicBezTo>
                <a:lnTo>
                  <a:pt x="936104" y="540058"/>
                </a:lnTo>
                <a:cubicBezTo>
                  <a:pt x="936104" y="599712"/>
                  <a:pt x="887744" y="648072"/>
                  <a:pt x="828090" y="648072"/>
                </a:cubicBezTo>
                <a:lnTo>
                  <a:pt x="676954" y="648072"/>
                </a:lnTo>
                <a:lnTo>
                  <a:pt x="500056" y="1001868"/>
                </a:lnTo>
                <a:lnTo>
                  <a:pt x="521498" y="648072"/>
                </a:lnTo>
                <a:lnTo>
                  <a:pt x="108014" y="648072"/>
                </a:lnTo>
                <a:cubicBezTo>
                  <a:pt x="48360" y="648072"/>
                  <a:pt x="0" y="599712"/>
                  <a:pt x="0" y="540058"/>
                </a:cubicBezTo>
                <a:lnTo>
                  <a:pt x="0" y="108014"/>
                </a:lnTo>
                <a:cubicBezTo>
                  <a:pt x="0" y="48360"/>
                  <a:pt x="48360" y="0"/>
                  <a:pt x="108014" y="0"/>
                </a:cubicBezTo>
                <a:close/>
              </a:path>
            </a:pathLst>
          </a:custGeom>
          <a:solidFill>
            <a:schemeClr val="accent4">
              <a:alpha val="49800"/>
            </a:schemeClr>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2700">
              <a:solidFill>
                <a:schemeClr val="lt1"/>
              </a:solidFill>
              <a:latin typeface="Arial"/>
              <a:ea typeface="Arial"/>
              <a:cs typeface="Arial"/>
              <a:sym typeface="Arial"/>
            </a:endParaRPr>
          </a:p>
        </p:txBody>
      </p:sp>
      <p:sp>
        <p:nvSpPr>
          <p:cNvPr id="752" name="Google Shape;752;p34"/>
          <p:cNvSpPr/>
          <p:nvPr/>
        </p:nvSpPr>
        <p:spPr>
          <a:xfrm rot="1297998">
            <a:off x="3079850" y="1359459"/>
            <a:ext cx="888710" cy="824173"/>
          </a:xfrm>
          <a:custGeom>
            <a:rect b="b" l="l" r="r" t="t"/>
            <a:pathLst>
              <a:path extrusionOk="0" h="1001868" w="936104">
                <a:moveTo>
                  <a:pt x="108014" y="0"/>
                </a:moveTo>
                <a:lnTo>
                  <a:pt x="828090" y="0"/>
                </a:lnTo>
                <a:cubicBezTo>
                  <a:pt x="887744" y="0"/>
                  <a:pt x="936104" y="48360"/>
                  <a:pt x="936104" y="108014"/>
                </a:cubicBezTo>
                <a:lnTo>
                  <a:pt x="936104" y="540058"/>
                </a:lnTo>
                <a:cubicBezTo>
                  <a:pt x="936104" y="599712"/>
                  <a:pt x="887744" y="648072"/>
                  <a:pt x="828090" y="648072"/>
                </a:cubicBezTo>
                <a:lnTo>
                  <a:pt x="676954" y="648072"/>
                </a:lnTo>
                <a:lnTo>
                  <a:pt x="500056" y="1001868"/>
                </a:lnTo>
                <a:lnTo>
                  <a:pt x="521498" y="648072"/>
                </a:lnTo>
                <a:lnTo>
                  <a:pt x="108014" y="648072"/>
                </a:lnTo>
                <a:cubicBezTo>
                  <a:pt x="48360" y="648072"/>
                  <a:pt x="0" y="599712"/>
                  <a:pt x="0" y="540058"/>
                </a:cubicBezTo>
                <a:lnTo>
                  <a:pt x="0" y="108014"/>
                </a:lnTo>
                <a:cubicBezTo>
                  <a:pt x="0" y="48360"/>
                  <a:pt x="48360" y="0"/>
                  <a:pt x="108014" y="0"/>
                </a:cubicBezTo>
                <a:close/>
              </a:path>
            </a:pathLst>
          </a:custGeom>
          <a:solidFill>
            <a:schemeClr val="accent4"/>
          </a:solidFill>
          <a:ln cap="flat" cmpd="sng" w="19050">
            <a:solidFill>
              <a:schemeClr val="lt1"/>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2700">
              <a:solidFill>
                <a:schemeClr val="lt1"/>
              </a:solidFill>
              <a:latin typeface="Arial"/>
              <a:ea typeface="Arial"/>
              <a:cs typeface="Arial"/>
              <a:sym typeface="Arial"/>
            </a:endParaRPr>
          </a:p>
        </p:txBody>
      </p:sp>
      <p:sp>
        <p:nvSpPr>
          <p:cNvPr id="753" name="Google Shape;753;p34"/>
          <p:cNvSpPr/>
          <p:nvPr/>
        </p:nvSpPr>
        <p:spPr>
          <a:xfrm>
            <a:off x="3427023" y="1473228"/>
            <a:ext cx="350551" cy="269270"/>
          </a:xfrm>
          <a:custGeom>
            <a:rect b="b" l="l" r="r" t="t"/>
            <a:pathLst>
              <a:path extrusionOk="0" h="2447912" w="3186824">
                <a:moveTo>
                  <a:pt x="1917737" y="1021643"/>
                </a:moveTo>
                <a:cubicBezTo>
                  <a:pt x="2188548" y="1021643"/>
                  <a:pt x="2408083" y="1241178"/>
                  <a:pt x="2408083" y="1511989"/>
                </a:cubicBezTo>
                <a:cubicBezTo>
                  <a:pt x="2408083" y="1782800"/>
                  <a:pt x="2188548" y="2002335"/>
                  <a:pt x="1917737" y="2002335"/>
                </a:cubicBezTo>
                <a:cubicBezTo>
                  <a:pt x="1646926" y="2002335"/>
                  <a:pt x="1427391" y="1782800"/>
                  <a:pt x="1427391" y="1511989"/>
                </a:cubicBezTo>
                <a:cubicBezTo>
                  <a:pt x="1427391" y="1241178"/>
                  <a:pt x="1646926" y="1021643"/>
                  <a:pt x="1917737" y="1021643"/>
                </a:cubicBezTo>
                <a:close/>
                <a:moveTo>
                  <a:pt x="1917737" y="827913"/>
                </a:moveTo>
                <a:cubicBezTo>
                  <a:pt x="1539932" y="827913"/>
                  <a:pt x="1233661" y="1134184"/>
                  <a:pt x="1233661" y="1511989"/>
                </a:cubicBezTo>
                <a:cubicBezTo>
                  <a:pt x="1233661" y="1889794"/>
                  <a:pt x="1539932" y="2196065"/>
                  <a:pt x="1917737" y="2196065"/>
                </a:cubicBezTo>
                <a:cubicBezTo>
                  <a:pt x="2295542" y="2196065"/>
                  <a:pt x="2601813" y="1889794"/>
                  <a:pt x="2601813" y="1511989"/>
                </a:cubicBezTo>
                <a:cubicBezTo>
                  <a:pt x="2601813" y="1134184"/>
                  <a:pt x="2295542" y="827913"/>
                  <a:pt x="1917737" y="827913"/>
                </a:cubicBezTo>
                <a:close/>
                <a:moveTo>
                  <a:pt x="1112286" y="675885"/>
                </a:moveTo>
                <a:lnTo>
                  <a:pt x="1112286" y="830188"/>
                </a:lnTo>
                <a:lnTo>
                  <a:pt x="1328310" y="830188"/>
                </a:lnTo>
                <a:lnTo>
                  <a:pt x="1328310" y="675885"/>
                </a:lnTo>
                <a:close/>
                <a:moveTo>
                  <a:pt x="2586084" y="626422"/>
                </a:moveTo>
                <a:lnTo>
                  <a:pt x="2586084" y="830188"/>
                </a:lnTo>
                <a:lnTo>
                  <a:pt x="3001340" y="830188"/>
                </a:lnTo>
                <a:lnTo>
                  <a:pt x="3001340" y="626422"/>
                </a:lnTo>
                <a:close/>
                <a:moveTo>
                  <a:pt x="1593701" y="108218"/>
                </a:moveTo>
                <a:lnTo>
                  <a:pt x="1593701" y="432905"/>
                </a:lnTo>
                <a:lnTo>
                  <a:pt x="2241773" y="432905"/>
                </a:lnTo>
                <a:lnTo>
                  <a:pt x="2241773" y="108218"/>
                </a:lnTo>
                <a:close/>
                <a:moveTo>
                  <a:pt x="1452512" y="0"/>
                </a:moveTo>
                <a:lnTo>
                  <a:pt x="2382963" y="0"/>
                </a:lnTo>
                <a:cubicBezTo>
                  <a:pt x="2433311" y="0"/>
                  <a:pt x="2474127" y="40816"/>
                  <a:pt x="2474127" y="91164"/>
                </a:cubicBezTo>
                <a:lnTo>
                  <a:pt x="2474127" y="432905"/>
                </a:lnTo>
                <a:lnTo>
                  <a:pt x="2933014" y="432905"/>
                </a:lnTo>
                <a:cubicBezTo>
                  <a:pt x="3073189" y="432905"/>
                  <a:pt x="3186824" y="546540"/>
                  <a:pt x="3186824" y="686715"/>
                </a:cubicBezTo>
                <a:lnTo>
                  <a:pt x="3186824" y="2194102"/>
                </a:lnTo>
                <a:cubicBezTo>
                  <a:pt x="3186824" y="2334277"/>
                  <a:pt x="3073189" y="2447912"/>
                  <a:pt x="2933014" y="2447912"/>
                </a:cubicBezTo>
                <a:lnTo>
                  <a:pt x="253810" y="2447912"/>
                </a:lnTo>
                <a:cubicBezTo>
                  <a:pt x="113635" y="2447912"/>
                  <a:pt x="0" y="2334277"/>
                  <a:pt x="0" y="2194102"/>
                </a:cubicBezTo>
                <a:lnTo>
                  <a:pt x="0" y="686715"/>
                </a:lnTo>
                <a:cubicBezTo>
                  <a:pt x="0" y="546540"/>
                  <a:pt x="113635" y="432905"/>
                  <a:pt x="253810" y="432905"/>
                </a:cubicBezTo>
                <a:lnTo>
                  <a:pt x="307082" y="432905"/>
                </a:lnTo>
                <a:lnTo>
                  <a:pt x="307082" y="313169"/>
                </a:lnTo>
                <a:cubicBezTo>
                  <a:pt x="307082" y="287995"/>
                  <a:pt x="327490" y="267587"/>
                  <a:pt x="352664" y="267587"/>
                </a:cubicBezTo>
                <a:lnTo>
                  <a:pt x="817888" y="267587"/>
                </a:lnTo>
                <a:cubicBezTo>
                  <a:pt x="843062" y="267587"/>
                  <a:pt x="863470" y="287995"/>
                  <a:pt x="863470" y="313169"/>
                </a:cubicBezTo>
                <a:lnTo>
                  <a:pt x="863470" y="432905"/>
                </a:lnTo>
                <a:lnTo>
                  <a:pt x="1361348" y="432905"/>
                </a:lnTo>
                <a:lnTo>
                  <a:pt x="1361348" y="91164"/>
                </a:lnTo>
                <a:cubicBezTo>
                  <a:pt x="1361348" y="40816"/>
                  <a:pt x="1402164" y="0"/>
                  <a:pt x="1452512" y="0"/>
                </a:cubicBezTo>
                <a:close/>
              </a:path>
            </a:pathLst>
          </a:custGeom>
          <a:solidFill>
            <a:schemeClr val="lt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2700">
              <a:solidFill>
                <a:schemeClr val="lt1"/>
              </a:solidFill>
              <a:latin typeface="Arial"/>
              <a:ea typeface="Arial"/>
              <a:cs typeface="Arial"/>
              <a:sym typeface="Arial"/>
            </a:endParaRPr>
          </a:p>
        </p:txBody>
      </p:sp>
      <p:sp>
        <p:nvSpPr>
          <p:cNvPr id="754" name="Google Shape;754;p34"/>
          <p:cNvSpPr/>
          <p:nvPr/>
        </p:nvSpPr>
        <p:spPr>
          <a:xfrm>
            <a:off x="4040092" y="2225543"/>
            <a:ext cx="356401" cy="307570"/>
          </a:xfrm>
          <a:custGeom>
            <a:rect b="b" l="l" r="r" t="t"/>
            <a:pathLst>
              <a:path extrusionOk="0" h="2796091" w="3240006">
                <a:moveTo>
                  <a:pt x="686867" y="612319"/>
                </a:moveTo>
                <a:cubicBezTo>
                  <a:pt x="611281" y="612319"/>
                  <a:pt x="550007" y="673593"/>
                  <a:pt x="550007" y="749179"/>
                </a:cubicBezTo>
                <a:cubicBezTo>
                  <a:pt x="550007" y="824765"/>
                  <a:pt x="611281" y="886039"/>
                  <a:pt x="686867" y="886039"/>
                </a:cubicBezTo>
                <a:cubicBezTo>
                  <a:pt x="762453" y="886039"/>
                  <a:pt x="823727" y="824765"/>
                  <a:pt x="823727" y="749179"/>
                </a:cubicBezTo>
                <a:cubicBezTo>
                  <a:pt x="823727" y="673593"/>
                  <a:pt x="762453" y="612319"/>
                  <a:pt x="686867" y="612319"/>
                </a:cubicBezTo>
                <a:close/>
                <a:moveTo>
                  <a:pt x="1587500" y="281447"/>
                </a:moveTo>
                <a:cubicBezTo>
                  <a:pt x="1432061" y="281447"/>
                  <a:pt x="1306053" y="407455"/>
                  <a:pt x="1306053" y="562894"/>
                </a:cubicBezTo>
                <a:cubicBezTo>
                  <a:pt x="1306053" y="718333"/>
                  <a:pt x="1432061" y="844341"/>
                  <a:pt x="1587500" y="844341"/>
                </a:cubicBezTo>
                <a:cubicBezTo>
                  <a:pt x="1742939" y="844341"/>
                  <a:pt x="1868947" y="718333"/>
                  <a:pt x="1868947" y="562894"/>
                </a:cubicBezTo>
                <a:cubicBezTo>
                  <a:pt x="1868947" y="407455"/>
                  <a:pt x="1742939" y="281447"/>
                  <a:pt x="1587500" y="281447"/>
                </a:cubicBezTo>
                <a:close/>
                <a:moveTo>
                  <a:pt x="1587500" y="0"/>
                </a:moveTo>
                <a:cubicBezTo>
                  <a:pt x="1898378" y="0"/>
                  <a:pt x="2150394" y="252016"/>
                  <a:pt x="2150394" y="562894"/>
                </a:cubicBezTo>
                <a:cubicBezTo>
                  <a:pt x="2150394" y="786167"/>
                  <a:pt x="2020401" y="979078"/>
                  <a:pt x="1831095" y="1068260"/>
                </a:cubicBezTo>
                <a:lnTo>
                  <a:pt x="2215710" y="1068260"/>
                </a:lnTo>
                <a:cubicBezTo>
                  <a:pt x="2374756" y="1068260"/>
                  <a:pt x="2503688" y="1197192"/>
                  <a:pt x="2503688" y="1356238"/>
                </a:cubicBezTo>
                <a:lnTo>
                  <a:pt x="2503688" y="1474975"/>
                </a:lnTo>
                <a:lnTo>
                  <a:pt x="2656086" y="1474975"/>
                </a:lnTo>
                <a:cubicBezTo>
                  <a:pt x="2692420" y="1474975"/>
                  <a:pt x="2722815" y="1500405"/>
                  <a:pt x="2728975" y="1534767"/>
                </a:cubicBezTo>
                <a:lnTo>
                  <a:pt x="3240006" y="1109804"/>
                </a:lnTo>
                <a:lnTo>
                  <a:pt x="3240006" y="2754548"/>
                </a:lnTo>
                <a:lnTo>
                  <a:pt x="2728975" y="2329585"/>
                </a:lnTo>
                <a:cubicBezTo>
                  <a:pt x="2722815" y="2363946"/>
                  <a:pt x="2692420" y="2389375"/>
                  <a:pt x="2656086" y="2389375"/>
                </a:cubicBezTo>
                <a:lnTo>
                  <a:pt x="2503688" y="2389375"/>
                </a:lnTo>
                <a:lnTo>
                  <a:pt x="2503688" y="2508113"/>
                </a:lnTo>
                <a:cubicBezTo>
                  <a:pt x="2503688" y="2667159"/>
                  <a:pt x="2374756" y="2796091"/>
                  <a:pt x="2215710" y="2796091"/>
                </a:cubicBezTo>
                <a:lnTo>
                  <a:pt x="287978" y="2796091"/>
                </a:lnTo>
                <a:cubicBezTo>
                  <a:pt x="128932" y="2796091"/>
                  <a:pt x="0" y="2667159"/>
                  <a:pt x="0" y="2508113"/>
                </a:cubicBezTo>
                <a:lnTo>
                  <a:pt x="0" y="1356238"/>
                </a:lnTo>
                <a:cubicBezTo>
                  <a:pt x="0" y="1197192"/>
                  <a:pt x="128932" y="1068260"/>
                  <a:pt x="287978" y="1068260"/>
                </a:cubicBezTo>
                <a:lnTo>
                  <a:pt x="544513" y="1068260"/>
                </a:lnTo>
                <a:cubicBezTo>
                  <a:pt x="422089" y="1014226"/>
                  <a:pt x="336949" y="891645"/>
                  <a:pt x="336949" y="749179"/>
                </a:cubicBezTo>
                <a:cubicBezTo>
                  <a:pt x="336949" y="555925"/>
                  <a:pt x="493613" y="399261"/>
                  <a:pt x="686867" y="399261"/>
                </a:cubicBezTo>
                <a:cubicBezTo>
                  <a:pt x="880121" y="399261"/>
                  <a:pt x="1036785" y="555925"/>
                  <a:pt x="1036785" y="749179"/>
                </a:cubicBezTo>
                <a:cubicBezTo>
                  <a:pt x="1036785" y="891645"/>
                  <a:pt x="951645" y="1014226"/>
                  <a:pt x="829222" y="1068260"/>
                </a:cubicBezTo>
                <a:lnTo>
                  <a:pt x="1343906" y="1068260"/>
                </a:lnTo>
                <a:cubicBezTo>
                  <a:pt x="1154600" y="979078"/>
                  <a:pt x="1024606" y="786167"/>
                  <a:pt x="1024606" y="562894"/>
                </a:cubicBezTo>
                <a:cubicBezTo>
                  <a:pt x="1024606" y="252016"/>
                  <a:pt x="1276622" y="0"/>
                  <a:pt x="1587500" y="0"/>
                </a:cubicBezTo>
                <a:close/>
              </a:path>
            </a:pathLst>
          </a:custGeom>
          <a:solidFill>
            <a:schemeClr val="accent2"/>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2700">
              <a:solidFill>
                <a:schemeClr val="lt1"/>
              </a:solidFill>
              <a:latin typeface="Arial"/>
              <a:ea typeface="Arial"/>
              <a:cs typeface="Arial"/>
              <a:sym typeface="Arial"/>
            </a:endParaRPr>
          </a:p>
        </p:txBody>
      </p:sp>
      <p:sp>
        <p:nvSpPr>
          <p:cNvPr id="755" name="Google Shape;755;p34"/>
          <p:cNvSpPr/>
          <p:nvPr/>
        </p:nvSpPr>
        <p:spPr>
          <a:xfrm rot="8100000">
            <a:off x="2286661" y="1430733"/>
            <a:ext cx="245887" cy="245887"/>
          </a:xfrm>
          <a:custGeom>
            <a:rect b="b" l="l" r="r" t="t"/>
            <a:pathLst>
              <a:path extrusionOk="0" h="2483835" w="2483832">
                <a:moveTo>
                  <a:pt x="657616" y="1826218"/>
                </a:moveTo>
                <a:cubicBezTo>
                  <a:pt x="806520" y="1975122"/>
                  <a:pt x="1047940" y="1975122"/>
                  <a:pt x="1196844" y="1826218"/>
                </a:cubicBezTo>
                <a:cubicBezTo>
                  <a:pt x="1345748" y="1677314"/>
                  <a:pt x="1345748" y="1435894"/>
                  <a:pt x="1196844" y="1286990"/>
                </a:cubicBezTo>
                <a:cubicBezTo>
                  <a:pt x="1047940" y="1138086"/>
                  <a:pt x="806520" y="1138086"/>
                  <a:pt x="657616" y="1286990"/>
                </a:cubicBezTo>
                <a:cubicBezTo>
                  <a:pt x="508712" y="1435894"/>
                  <a:pt x="508712" y="1677314"/>
                  <a:pt x="657616" y="1826218"/>
                </a:cubicBezTo>
                <a:close/>
                <a:moveTo>
                  <a:pt x="293335" y="2190500"/>
                </a:moveTo>
                <a:cubicBezTo>
                  <a:pt x="112098" y="2009262"/>
                  <a:pt x="0" y="1758885"/>
                  <a:pt x="0" y="1482325"/>
                </a:cubicBezTo>
                <a:cubicBezTo>
                  <a:pt x="0" y="929206"/>
                  <a:pt x="459290" y="590078"/>
                  <a:pt x="1001509" y="480815"/>
                </a:cubicBezTo>
                <a:cubicBezTo>
                  <a:pt x="1569704" y="366317"/>
                  <a:pt x="1861757" y="259925"/>
                  <a:pt x="2483832" y="0"/>
                </a:cubicBezTo>
                <a:cubicBezTo>
                  <a:pt x="2230640" y="682694"/>
                  <a:pt x="2130986" y="873716"/>
                  <a:pt x="2003018" y="1482325"/>
                </a:cubicBezTo>
                <a:cubicBezTo>
                  <a:pt x="1901990" y="2042180"/>
                  <a:pt x="1554627" y="2483835"/>
                  <a:pt x="1001509" y="2483835"/>
                </a:cubicBezTo>
                <a:cubicBezTo>
                  <a:pt x="724950" y="2483835"/>
                  <a:pt x="474573" y="2371737"/>
                  <a:pt x="293335" y="2190500"/>
                </a:cubicBezTo>
                <a:close/>
              </a:path>
            </a:pathLst>
          </a:custGeom>
          <a:solidFill>
            <a:schemeClr val="accent4"/>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2700">
              <a:solidFill>
                <a:schemeClr val="lt1"/>
              </a:solidFill>
              <a:latin typeface="Arial"/>
              <a:ea typeface="Arial"/>
              <a:cs typeface="Arial"/>
              <a:sym typeface="Arial"/>
            </a:endParaRPr>
          </a:p>
        </p:txBody>
      </p:sp>
      <p:sp>
        <p:nvSpPr>
          <p:cNvPr id="756" name="Google Shape;756;p34"/>
          <p:cNvSpPr/>
          <p:nvPr/>
        </p:nvSpPr>
        <p:spPr>
          <a:xfrm>
            <a:off x="4313514" y="3145281"/>
            <a:ext cx="301516" cy="304034"/>
          </a:xfrm>
          <a:custGeom>
            <a:rect b="b" l="l" r="r" t="t"/>
            <a:pathLst>
              <a:path extrusionOk="0" h="1665940" w="1652142">
                <a:moveTo>
                  <a:pt x="898689" y="548008"/>
                </a:moveTo>
                <a:cubicBezTo>
                  <a:pt x="737950" y="504938"/>
                  <a:pt x="572731" y="600328"/>
                  <a:pt x="529661" y="761066"/>
                </a:cubicBezTo>
                <a:cubicBezTo>
                  <a:pt x="486591" y="921805"/>
                  <a:pt x="581980" y="1087025"/>
                  <a:pt x="742719" y="1130094"/>
                </a:cubicBezTo>
                <a:cubicBezTo>
                  <a:pt x="903458" y="1173164"/>
                  <a:pt x="1068677" y="1077775"/>
                  <a:pt x="1111747" y="917036"/>
                </a:cubicBezTo>
                <a:cubicBezTo>
                  <a:pt x="1154817" y="756297"/>
                  <a:pt x="1059428" y="591077"/>
                  <a:pt x="898689" y="548008"/>
                </a:cubicBezTo>
                <a:close/>
                <a:moveTo>
                  <a:pt x="952303" y="347916"/>
                </a:moveTo>
                <a:cubicBezTo>
                  <a:pt x="1223549" y="420596"/>
                  <a:pt x="1384519" y="699404"/>
                  <a:pt x="1311839" y="970650"/>
                </a:cubicBezTo>
                <a:cubicBezTo>
                  <a:pt x="1239159" y="1241896"/>
                  <a:pt x="960351" y="1402866"/>
                  <a:pt x="689105" y="1330186"/>
                </a:cubicBezTo>
                <a:cubicBezTo>
                  <a:pt x="417859" y="1257506"/>
                  <a:pt x="256889" y="978698"/>
                  <a:pt x="329569" y="707451"/>
                </a:cubicBezTo>
                <a:cubicBezTo>
                  <a:pt x="402249" y="436205"/>
                  <a:pt x="681057" y="275235"/>
                  <a:pt x="952303" y="347916"/>
                </a:cubicBezTo>
                <a:close/>
                <a:moveTo>
                  <a:pt x="971799" y="275155"/>
                </a:moveTo>
                <a:cubicBezTo>
                  <a:pt x="660368" y="191707"/>
                  <a:pt x="340256" y="376524"/>
                  <a:pt x="256808" y="687955"/>
                </a:cubicBezTo>
                <a:cubicBezTo>
                  <a:pt x="173361" y="999387"/>
                  <a:pt x="358178" y="1319499"/>
                  <a:pt x="669609" y="1402947"/>
                </a:cubicBezTo>
                <a:cubicBezTo>
                  <a:pt x="981040" y="1486395"/>
                  <a:pt x="1301152" y="1301577"/>
                  <a:pt x="1384600" y="990146"/>
                </a:cubicBezTo>
                <a:cubicBezTo>
                  <a:pt x="1468047" y="678715"/>
                  <a:pt x="1283230" y="358603"/>
                  <a:pt x="971799" y="275155"/>
                </a:cubicBezTo>
                <a:close/>
                <a:moveTo>
                  <a:pt x="1652142" y="394531"/>
                </a:moveTo>
                <a:lnTo>
                  <a:pt x="1649662" y="403784"/>
                </a:lnTo>
                <a:lnTo>
                  <a:pt x="1647140" y="399895"/>
                </a:lnTo>
                <a:close/>
                <a:moveTo>
                  <a:pt x="1158157" y="65026"/>
                </a:moveTo>
                <a:lnTo>
                  <a:pt x="1154679" y="271718"/>
                </a:lnTo>
                <a:lnTo>
                  <a:pt x="1148331" y="270017"/>
                </a:lnTo>
                <a:cubicBezTo>
                  <a:pt x="1200055" y="299127"/>
                  <a:pt x="1246804" y="334821"/>
                  <a:pt x="1286346" y="377149"/>
                </a:cubicBezTo>
                <a:lnTo>
                  <a:pt x="1470353" y="331395"/>
                </a:lnTo>
                <a:lnTo>
                  <a:pt x="1588305" y="553229"/>
                </a:lnTo>
                <a:lnTo>
                  <a:pt x="1457194" y="671432"/>
                </a:lnTo>
                <a:cubicBezTo>
                  <a:pt x="1473630" y="731297"/>
                  <a:pt x="1481376" y="793983"/>
                  <a:pt x="1478595" y="857704"/>
                </a:cubicBezTo>
                <a:lnTo>
                  <a:pt x="1642362" y="948616"/>
                </a:lnTo>
                <a:lnTo>
                  <a:pt x="1577335" y="1191298"/>
                </a:lnTo>
                <a:lnTo>
                  <a:pt x="1378614" y="1187955"/>
                </a:lnTo>
                <a:cubicBezTo>
                  <a:pt x="1353489" y="1229936"/>
                  <a:pt x="1323048" y="1267799"/>
                  <a:pt x="1288939" y="1301599"/>
                </a:cubicBezTo>
                <a:lnTo>
                  <a:pt x="1354201" y="1471932"/>
                </a:lnTo>
                <a:lnTo>
                  <a:pt x="1148396" y="1616039"/>
                </a:lnTo>
                <a:lnTo>
                  <a:pt x="992294" y="1480516"/>
                </a:lnTo>
                <a:lnTo>
                  <a:pt x="1011291" y="1467215"/>
                </a:lnTo>
                <a:cubicBezTo>
                  <a:pt x="951500" y="1486565"/>
                  <a:pt x="888271" y="1495869"/>
                  <a:pt x="823805" y="1495510"/>
                </a:cubicBezTo>
                <a:lnTo>
                  <a:pt x="729193" y="1665940"/>
                </a:lnTo>
                <a:lnTo>
                  <a:pt x="486511" y="1600914"/>
                </a:lnTo>
                <a:lnTo>
                  <a:pt x="489790" y="1406012"/>
                </a:lnTo>
                <a:cubicBezTo>
                  <a:pt x="438364" y="1376702"/>
                  <a:pt x="391917" y="1340859"/>
                  <a:pt x="352658" y="1298452"/>
                </a:cubicBezTo>
                <a:lnTo>
                  <a:pt x="355803" y="1305197"/>
                </a:lnTo>
                <a:lnTo>
                  <a:pt x="152856" y="1344512"/>
                </a:lnTo>
                <a:lnTo>
                  <a:pt x="46675" y="1116809"/>
                </a:lnTo>
                <a:lnTo>
                  <a:pt x="183929" y="1005520"/>
                </a:lnTo>
                <a:cubicBezTo>
                  <a:pt x="169279" y="951824"/>
                  <a:pt x="161626" y="895865"/>
                  <a:pt x="161615" y="838915"/>
                </a:cubicBezTo>
                <a:lnTo>
                  <a:pt x="0" y="749197"/>
                </a:lnTo>
                <a:lnTo>
                  <a:pt x="65026" y="506515"/>
                </a:lnTo>
                <a:lnTo>
                  <a:pt x="250227" y="509630"/>
                </a:lnTo>
                <a:cubicBezTo>
                  <a:pt x="275353" y="465291"/>
                  <a:pt x="305693" y="424864"/>
                  <a:pt x="340015" y="388679"/>
                </a:cubicBezTo>
                <a:lnTo>
                  <a:pt x="277984" y="197357"/>
                </a:lnTo>
                <a:lnTo>
                  <a:pt x="491050" y="64219"/>
                </a:lnTo>
                <a:lnTo>
                  <a:pt x="639843" y="207726"/>
                </a:lnTo>
                <a:lnTo>
                  <a:pt x="638348" y="208660"/>
                </a:lnTo>
                <a:cubicBezTo>
                  <a:pt x="696840" y="190256"/>
                  <a:pt x="758594" y="181748"/>
                  <a:pt x="821488" y="182440"/>
                </a:cubicBezTo>
                <a:lnTo>
                  <a:pt x="815140" y="180739"/>
                </a:lnTo>
                <a:lnTo>
                  <a:pt x="915476" y="0"/>
                </a:lnTo>
                <a:close/>
              </a:path>
            </a:pathLst>
          </a:custGeom>
          <a:solidFill>
            <a:schemeClr val="accent2"/>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2700">
              <a:solidFill>
                <a:schemeClr val="lt1"/>
              </a:solidFill>
              <a:latin typeface="Arial"/>
              <a:ea typeface="Arial"/>
              <a:cs typeface="Arial"/>
              <a:sym typeface="Arial"/>
            </a:endParaRPr>
          </a:p>
        </p:txBody>
      </p:sp>
      <p:sp>
        <p:nvSpPr>
          <p:cNvPr id="757" name="Google Shape;757;p34"/>
          <p:cNvSpPr/>
          <p:nvPr/>
        </p:nvSpPr>
        <p:spPr>
          <a:xfrm rot="2700000">
            <a:off x="750753" y="2531348"/>
            <a:ext cx="252550" cy="452775"/>
          </a:xfrm>
          <a:custGeom>
            <a:rect b="b" l="l" r="r" t="t"/>
            <a:pathLst>
              <a:path extrusionOk="0" h="4001999" w="2232248">
                <a:moveTo>
                  <a:pt x="1116887" y="0"/>
                </a:moveTo>
                <a:cubicBezTo>
                  <a:pt x="1270748" y="4762"/>
                  <a:pt x="1433283" y="120651"/>
                  <a:pt x="1447291" y="308459"/>
                </a:cubicBezTo>
                <a:cubicBezTo>
                  <a:pt x="1483174" y="544979"/>
                  <a:pt x="1283237" y="603082"/>
                  <a:pt x="1339988" y="887363"/>
                </a:cubicBezTo>
                <a:lnTo>
                  <a:pt x="2232248" y="887363"/>
                </a:lnTo>
                <a:lnTo>
                  <a:pt x="2232248" y="1778237"/>
                </a:lnTo>
                <a:cubicBezTo>
                  <a:pt x="1956566" y="1829261"/>
                  <a:pt x="1897086" y="1634366"/>
                  <a:pt x="1663321" y="1669832"/>
                </a:cubicBezTo>
                <a:cubicBezTo>
                  <a:pt x="1475513" y="1683840"/>
                  <a:pt x="1359624" y="1846375"/>
                  <a:pt x="1354862" y="2000236"/>
                </a:cubicBezTo>
                <a:cubicBezTo>
                  <a:pt x="1358037" y="2135389"/>
                  <a:pt x="1477787" y="2334920"/>
                  <a:pt x="1701420" y="2336507"/>
                </a:cubicBezTo>
                <a:cubicBezTo>
                  <a:pt x="1972077" y="2308709"/>
                  <a:pt x="1932339" y="2176007"/>
                  <a:pt x="2232248" y="2187989"/>
                </a:cubicBezTo>
                <a:lnTo>
                  <a:pt x="2232248" y="3119611"/>
                </a:lnTo>
                <a:lnTo>
                  <a:pt x="1303259" y="3119611"/>
                </a:lnTo>
                <a:cubicBezTo>
                  <a:pt x="1289664" y="3424971"/>
                  <a:pt x="1423682" y="3383289"/>
                  <a:pt x="1451633" y="3655441"/>
                </a:cubicBezTo>
                <a:cubicBezTo>
                  <a:pt x="1450046" y="3879074"/>
                  <a:pt x="1250515" y="3998824"/>
                  <a:pt x="1115362" y="4001999"/>
                </a:cubicBezTo>
                <a:cubicBezTo>
                  <a:pt x="961501" y="3997237"/>
                  <a:pt x="798966" y="3881348"/>
                  <a:pt x="784958" y="3693540"/>
                </a:cubicBezTo>
                <a:cubicBezTo>
                  <a:pt x="749282" y="3458385"/>
                  <a:pt x="946712" y="3399594"/>
                  <a:pt x="892811" y="3119611"/>
                </a:cubicBezTo>
                <a:lnTo>
                  <a:pt x="0" y="3119611"/>
                </a:lnTo>
                <a:lnTo>
                  <a:pt x="0" y="2203607"/>
                </a:lnTo>
                <a:cubicBezTo>
                  <a:pt x="285884" y="2145799"/>
                  <a:pt x="343730" y="2346665"/>
                  <a:pt x="580754" y="2310706"/>
                </a:cubicBezTo>
                <a:cubicBezTo>
                  <a:pt x="768562" y="2296698"/>
                  <a:pt x="884451" y="2134163"/>
                  <a:pt x="889213" y="1980302"/>
                </a:cubicBezTo>
                <a:cubicBezTo>
                  <a:pt x="886038" y="1845149"/>
                  <a:pt x="766288" y="1645618"/>
                  <a:pt x="542655" y="1644031"/>
                </a:cubicBezTo>
                <a:cubicBezTo>
                  <a:pt x="268493" y="1672188"/>
                  <a:pt x="312817" y="1807984"/>
                  <a:pt x="0" y="1792208"/>
                </a:cubicBezTo>
                <a:lnTo>
                  <a:pt x="0" y="887363"/>
                </a:lnTo>
                <a:lnTo>
                  <a:pt x="928847" y="887363"/>
                </a:lnTo>
                <a:cubicBezTo>
                  <a:pt x="944034" y="576570"/>
                  <a:pt x="808718" y="620178"/>
                  <a:pt x="780616" y="346558"/>
                </a:cubicBezTo>
                <a:cubicBezTo>
                  <a:pt x="782203" y="122925"/>
                  <a:pt x="981734" y="3175"/>
                  <a:pt x="1116887" y="0"/>
                </a:cubicBezTo>
                <a:close/>
              </a:path>
            </a:pathLst>
          </a:custGeom>
          <a:solidFill>
            <a:schemeClr val="accent2"/>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2700">
              <a:solidFill>
                <a:schemeClr val="lt1"/>
              </a:solidFill>
              <a:latin typeface="Arial"/>
              <a:ea typeface="Arial"/>
              <a:cs typeface="Arial"/>
              <a:sym typeface="Arial"/>
            </a:endParaRPr>
          </a:p>
        </p:txBody>
      </p:sp>
      <p:sp>
        <p:nvSpPr>
          <p:cNvPr id="758" name="Google Shape;758;p34"/>
          <p:cNvSpPr/>
          <p:nvPr/>
        </p:nvSpPr>
        <p:spPr>
          <a:xfrm>
            <a:off x="1130426" y="1681818"/>
            <a:ext cx="340200" cy="318457"/>
          </a:xfrm>
          <a:custGeom>
            <a:rect b="b" l="l" r="r" t="t"/>
            <a:pathLst>
              <a:path extrusionOk="0" h="3032924" w="3239999">
                <a:moveTo>
                  <a:pt x="1576606" y="2778202"/>
                </a:moveTo>
                <a:cubicBezTo>
                  <a:pt x="1576606" y="2778795"/>
                  <a:pt x="1663394" y="2792670"/>
                  <a:pt x="1663394" y="2778202"/>
                </a:cubicBezTo>
                <a:lnTo>
                  <a:pt x="1663394" y="2776423"/>
                </a:lnTo>
                <a:cubicBezTo>
                  <a:pt x="2185083" y="2605634"/>
                  <a:pt x="2444552" y="2500589"/>
                  <a:pt x="2991331" y="2709748"/>
                </a:cubicBezTo>
                <a:lnTo>
                  <a:pt x="3000856" y="526981"/>
                </a:lnTo>
                <a:lnTo>
                  <a:pt x="2855082" y="526981"/>
                </a:lnTo>
                <a:cubicBezTo>
                  <a:pt x="2857178" y="1175360"/>
                  <a:pt x="2859273" y="1823738"/>
                  <a:pt x="2861369" y="2472117"/>
                </a:cubicBezTo>
                <a:cubicBezTo>
                  <a:pt x="2483869" y="2318121"/>
                  <a:pt x="2052449" y="2439541"/>
                  <a:pt x="1663394" y="2765302"/>
                </a:cubicBezTo>
                <a:lnTo>
                  <a:pt x="1663394" y="526981"/>
                </a:lnTo>
                <a:lnTo>
                  <a:pt x="1663394" y="430441"/>
                </a:lnTo>
                <a:lnTo>
                  <a:pt x="1663394" y="402054"/>
                </a:lnTo>
                <a:cubicBezTo>
                  <a:pt x="1896442" y="149589"/>
                  <a:pt x="2115835" y="2106"/>
                  <a:pt x="2406065" y="22"/>
                </a:cubicBezTo>
                <a:cubicBezTo>
                  <a:pt x="2537987" y="-925"/>
                  <a:pt x="2684544" y="28169"/>
                  <a:pt x="2853673" y="91100"/>
                </a:cubicBezTo>
                <a:cubicBezTo>
                  <a:pt x="2854039" y="204214"/>
                  <a:pt x="2854404" y="317327"/>
                  <a:pt x="2854770" y="430441"/>
                </a:cubicBezTo>
                <a:lnTo>
                  <a:pt x="3120669" y="428517"/>
                </a:lnTo>
                <a:lnTo>
                  <a:pt x="3120669" y="738345"/>
                </a:lnTo>
                <a:lnTo>
                  <a:pt x="3239999" y="738345"/>
                </a:lnTo>
                <a:lnTo>
                  <a:pt x="3239999" y="3032924"/>
                </a:lnTo>
                <a:lnTo>
                  <a:pt x="0" y="3032924"/>
                </a:lnTo>
                <a:lnTo>
                  <a:pt x="0" y="738345"/>
                </a:lnTo>
                <a:lnTo>
                  <a:pt x="102477" y="738345"/>
                </a:lnTo>
                <a:lnTo>
                  <a:pt x="102477" y="428517"/>
                </a:lnTo>
                <a:lnTo>
                  <a:pt x="385229" y="430441"/>
                </a:lnTo>
                <a:cubicBezTo>
                  <a:pt x="385595" y="317327"/>
                  <a:pt x="385960" y="204214"/>
                  <a:pt x="386326" y="91100"/>
                </a:cubicBezTo>
                <a:cubicBezTo>
                  <a:pt x="555455" y="28169"/>
                  <a:pt x="702013" y="-925"/>
                  <a:pt x="833935" y="22"/>
                </a:cubicBezTo>
                <a:cubicBezTo>
                  <a:pt x="1124164" y="2106"/>
                  <a:pt x="1343558" y="149589"/>
                  <a:pt x="1576606" y="402054"/>
                </a:cubicBezTo>
                <a:lnTo>
                  <a:pt x="1576606" y="430441"/>
                </a:lnTo>
                <a:lnTo>
                  <a:pt x="1576606" y="526981"/>
                </a:lnTo>
                <a:lnTo>
                  <a:pt x="1576606" y="2765302"/>
                </a:lnTo>
                <a:cubicBezTo>
                  <a:pt x="1187550" y="2439541"/>
                  <a:pt x="756130" y="2318121"/>
                  <a:pt x="378630" y="2472117"/>
                </a:cubicBezTo>
                <a:lnTo>
                  <a:pt x="384918" y="526981"/>
                </a:lnTo>
                <a:lnTo>
                  <a:pt x="239143" y="526981"/>
                </a:lnTo>
                <a:lnTo>
                  <a:pt x="229618" y="2690698"/>
                </a:lnTo>
                <a:cubicBezTo>
                  <a:pt x="773243" y="2466244"/>
                  <a:pt x="1081748" y="2626096"/>
                  <a:pt x="1576606" y="2776423"/>
                </a:cubicBezTo>
              </a:path>
            </a:pathLst>
          </a:custGeom>
          <a:solidFill>
            <a:schemeClr val="dk1"/>
          </a:solidFill>
          <a:ln cap="flat" cmpd="sng" w="12700">
            <a:solidFill>
              <a:schemeClr val="lt1"/>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2700">
              <a:solidFill>
                <a:schemeClr val="lt1"/>
              </a:solidFill>
              <a:latin typeface="Arial"/>
              <a:ea typeface="Arial"/>
              <a:cs typeface="Arial"/>
              <a:sym typeface="Arial"/>
            </a:endParaRPr>
          </a:p>
        </p:txBody>
      </p:sp>
      <p:sp>
        <p:nvSpPr>
          <p:cNvPr id="759" name="Google Shape;759;p34"/>
          <p:cNvSpPr txBox="1"/>
          <p:nvPr/>
        </p:nvSpPr>
        <p:spPr>
          <a:xfrm>
            <a:off x="5586728" y="1840897"/>
            <a:ext cx="4093500" cy="369300"/>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b="1" lang="en-US" sz="1800">
                <a:solidFill>
                  <a:srgbClr val="595959"/>
                </a:solidFill>
                <a:latin typeface="Arial"/>
                <a:ea typeface="Arial"/>
                <a:cs typeface="Arial"/>
                <a:sym typeface="Arial"/>
              </a:rPr>
              <a:t>Social media channel</a:t>
            </a:r>
            <a:endParaRPr b="1" sz="1800">
              <a:solidFill>
                <a:srgbClr val="595959"/>
              </a:solidFill>
              <a:latin typeface="Arial"/>
              <a:ea typeface="Arial"/>
              <a:cs typeface="Arial"/>
              <a:sym typeface="Arial"/>
            </a:endParaRPr>
          </a:p>
        </p:txBody>
      </p:sp>
      <p:pic>
        <p:nvPicPr>
          <p:cNvPr descr="Imagini pentru tripadvisor logo" id="760" name="Google Shape;760;p34"/>
          <p:cNvPicPr preferRelativeResize="0"/>
          <p:nvPr/>
        </p:nvPicPr>
        <p:blipFill rotWithShape="1">
          <a:blip r:embed="rId4">
            <a:alphaModFix/>
          </a:blip>
          <a:srcRect b="0" l="0" r="0" t="0"/>
          <a:stretch/>
        </p:blipFill>
        <p:spPr>
          <a:xfrm>
            <a:off x="1870837" y="2929639"/>
            <a:ext cx="635085" cy="440876"/>
          </a:xfrm>
          <a:prstGeom prst="rect">
            <a:avLst/>
          </a:prstGeom>
          <a:noFill/>
          <a:ln>
            <a:noFill/>
          </a:ln>
        </p:spPr>
      </p:pic>
      <p:pic>
        <p:nvPicPr>
          <p:cNvPr descr="Imagini pentru facebook logo" id="761" name="Google Shape;761;p34"/>
          <p:cNvPicPr preferRelativeResize="0"/>
          <p:nvPr/>
        </p:nvPicPr>
        <p:blipFill rotWithShape="1">
          <a:blip r:embed="rId5">
            <a:alphaModFix/>
          </a:blip>
          <a:srcRect b="0" l="0" r="0" t="0"/>
          <a:stretch/>
        </p:blipFill>
        <p:spPr>
          <a:xfrm>
            <a:off x="2505923" y="3499701"/>
            <a:ext cx="680643" cy="680643"/>
          </a:xfrm>
          <a:prstGeom prst="rect">
            <a:avLst/>
          </a:prstGeom>
          <a:noFill/>
          <a:ln>
            <a:noFill/>
          </a:ln>
        </p:spPr>
      </p:pic>
      <p:pic>
        <p:nvPicPr>
          <p:cNvPr descr="Imagini pentru ig logo" id="762" name="Google Shape;762;p34"/>
          <p:cNvPicPr preferRelativeResize="0"/>
          <p:nvPr/>
        </p:nvPicPr>
        <p:blipFill rotWithShape="1">
          <a:blip r:embed="rId6">
            <a:alphaModFix/>
          </a:blip>
          <a:srcRect b="0" l="0" r="0" t="0"/>
          <a:stretch/>
        </p:blipFill>
        <p:spPr>
          <a:xfrm>
            <a:off x="1842439" y="3866630"/>
            <a:ext cx="567773" cy="567773"/>
          </a:xfrm>
          <a:prstGeom prst="rect">
            <a:avLst/>
          </a:prstGeom>
          <a:noFill/>
          <a:ln>
            <a:noFill/>
          </a:ln>
        </p:spPr>
      </p:pic>
      <p:pic>
        <p:nvPicPr>
          <p:cNvPr descr="Imagini pentru twitter logo" id="763" name="Google Shape;763;p34"/>
          <p:cNvPicPr preferRelativeResize="0"/>
          <p:nvPr/>
        </p:nvPicPr>
        <p:blipFill rotWithShape="1">
          <a:blip r:embed="rId7">
            <a:alphaModFix/>
          </a:blip>
          <a:srcRect b="0" l="0" r="0" t="0"/>
          <a:stretch/>
        </p:blipFill>
        <p:spPr>
          <a:xfrm>
            <a:off x="2303709" y="4676458"/>
            <a:ext cx="680452" cy="408271"/>
          </a:xfrm>
          <a:prstGeom prst="rect">
            <a:avLst/>
          </a:prstGeom>
          <a:noFill/>
          <a:ln>
            <a:noFill/>
          </a:ln>
        </p:spPr>
      </p:pic>
      <p:grpSp>
        <p:nvGrpSpPr>
          <p:cNvPr id="764" name="Google Shape;764;p34"/>
          <p:cNvGrpSpPr/>
          <p:nvPr/>
        </p:nvGrpSpPr>
        <p:grpSpPr>
          <a:xfrm>
            <a:off x="-104931" y="-286893"/>
            <a:ext cx="12550732" cy="7216785"/>
            <a:chOff x="-104931" y="-286893"/>
            <a:chExt cx="12550732" cy="7216785"/>
          </a:xfrm>
        </p:grpSpPr>
        <p:sp>
          <p:nvSpPr>
            <p:cNvPr id="765" name="Google Shape;765;p34"/>
            <p:cNvSpPr/>
            <p:nvPr/>
          </p:nvSpPr>
          <p:spPr>
            <a:xfrm>
              <a:off x="-104931" y="6565692"/>
              <a:ext cx="12471900" cy="364200"/>
            </a:xfrm>
            <a:prstGeom prst="rect">
              <a:avLst/>
            </a:prstGeom>
            <a:solidFill>
              <a:schemeClr val="dk1"/>
            </a:solidFill>
            <a:ln cap="flat" cmpd="sng" w="12700">
              <a:solidFill>
                <a:schemeClr val="dk1"/>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Arial"/>
                <a:ea typeface="Arial"/>
                <a:cs typeface="Arial"/>
                <a:sym typeface="Arial"/>
              </a:endParaRPr>
            </a:p>
          </p:txBody>
        </p:sp>
        <p:grpSp>
          <p:nvGrpSpPr>
            <p:cNvPr id="766" name="Google Shape;766;p34"/>
            <p:cNvGrpSpPr/>
            <p:nvPr/>
          </p:nvGrpSpPr>
          <p:grpSpPr>
            <a:xfrm>
              <a:off x="-26099" y="-286893"/>
              <a:ext cx="12471900" cy="593171"/>
              <a:chOff x="-26099" y="-286893"/>
              <a:chExt cx="12471900" cy="593171"/>
            </a:xfrm>
          </p:grpSpPr>
          <p:sp>
            <p:nvSpPr>
              <p:cNvPr id="767" name="Google Shape;767;p34"/>
              <p:cNvSpPr/>
              <p:nvPr/>
            </p:nvSpPr>
            <p:spPr>
              <a:xfrm>
                <a:off x="-26099" y="-286893"/>
                <a:ext cx="12471900" cy="364200"/>
              </a:xfrm>
              <a:prstGeom prst="rect">
                <a:avLst/>
              </a:prstGeom>
              <a:solidFill>
                <a:schemeClr val="dk1"/>
              </a:solidFill>
              <a:ln cap="flat" cmpd="sng" w="12700">
                <a:solidFill>
                  <a:schemeClr val="dk1"/>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Arial"/>
                  <a:ea typeface="Arial"/>
                  <a:cs typeface="Arial"/>
                  <a:sym typeface="Arial"/>
                </a:endParaRPr>
              </a:p>
            </p:txBody>
          </p:sp>
          <p:sp>
            <p:nvSpPr>
              <p:cNvPr id="768" name="Google Shape;768;p34"/>
              <p:cNvSpPr/>
              <p:nvPr/>
            </p:nvSpPr>
            <p:spPr>
              <a:xfrm rot="10800000">
                <a:off x="5936387" y="31178"/>
                <a:ext cx="319200" cy="275100"/>
              </a:xfrm>
              <a:prstGeom prst="triangle">
                <a:avLst>
                  <a:gd fmla="val 50000" name="adj"/>
                </a:avLst>
              </a:prstGeom>
              <a:solidFill>
                <a:schemeClr val="dk1"/>
              </a:solidFill>
              <a:ln cap="flat" cmpd="sng" w="12700">
                <a:solidFill>
                  <a:schemeClr val="dk1"/>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Arial"/>
                  <a:ea typeface="Arial"/>
                  <a:cs typeface="Arial"/>
                  <a:sym typeface="Arial"/>
                </a:endParaRPr>
              </a:p>
            </p:txBody>
          </p:sp>
        </p:grpSp>
      </p:grpSp>
      <p:sp>
        <p:nvSpPr>
          <p:cNvPr id="769" name="Google Shape;769;p34"/>
          <p:cNvSpPr txBox="1"/>
          <p:nvPr/>
        </p:nvSpPr>
        <p:spPr>
          <a:xfrm>
            <a:off x="5986304" y="2204429"/>
            <a:ext cx="4093500" cy="1815900"/>
          </a:xfrm>
          <a:prstGeom prst="rect">
            <a:avLst/>
          </a:prstGeom>
          <a:noFill/>
          <a:ln>
            <a:noFill/>
          </a:ln>
        </p:spPr>
        <p:txBody>
          <a:bodyPr anchorCtr="0" anchor="t" bIns="45700" lIns="91425" spcFirstLastPara="1" rIns="91425" wrap="square" tIns="45700">
            <a:spAutoFit/>
          </a:bodyPr>
          <a:lstStyle/>
          <a:p>
            <a:pPr indent="-285750" lvl="0" marL="285750" marR="0" rtl="0" algn="l">
              <a:spcBef>
                <a:spcPts val="0"/>
              </a:spcBef>
              <a:spcAft>
                <a:spcPts val="0"/>
              </a:spcAft>
              <a:buClr>
                <a:srgbClr val="595959"/>
              </a:buClr>
              <a:buSzPts val="1400"/>
              <a:buFont typeface="Arial"/>
              <a:buChar char="•"/>
            </a:pPr>
            <a:r>
              <a:rPr b="1" lang="en-US" sz="1400">
                <a:solidFill>
                  <a:srgbClr val="595959"/>
                </a:solidFill>
                <a:latin typeface="Arial"/>
                <a:ea typeface="Arial"/>
                <a:cs typeface="Arial"/>
                <a:sym typeface="Arial"/>
              </a:rPr>
              <a:t>Facebook, Twitter, Instagram because of the high usage on data spent there (Statista, 2018)</a:t>
            </a:r>
            <a:endParaRPr/>
          </a:p>
          <a:p>
            <a:pPr indent="-285750" lvl="0" marL="285750" marR="0" rtl="0" algn="l">
              <a:spcBef>
                <a:spcPts val="0"/>
              </a:spcBef>
              <a:spcAft>
                <a:spcPts val="0"/>
              </a:spcAft>
              <a:buClr>
                <a:srgbClr val="595959"/>
              </a:buClr>
              <a:buSzPts val="1400"/>
              <a:buFont typeface="Arial"/>
              <a:buChar char="•"/>
            </a:pPr>
            <a:r>
              <a:rPr b="1" lang="en-US" sz="1400">
                <a:solidFill>
                  <a:srgbClr val="595959"/>
                </a:solidFill>
                <a:latin typeface="Arial"/>
                <a:ea typeface="Arial"/>
                <a:cs typeface="Arial"/>
                <a:sym typeface="Arial"/>
              </a:rPr>
              <a:t>TripAdvisor to attract more guests</a:t>
            </a:r>
            <a:endParaRPr/>
          </a:p>
          <a:p>
            <a:pPr indent="-285750" lvl="0" marL="285750" marR="0" rtl="0" algn="l">
              <a:spcBef>
                <a:spcPts val="0"/>
              </a:spcBef>
              <a:spcAft>
                <a:spcPts val="0"/>
              </a:spcAft>
              <a:buClr>
                <a:srgbClr val="595959"/>
              </a:buClr>
              <a:buSzPts val="1400"/>
              <a:buFont typeface="Arial"/>
              <a:buChar char="•"/>
            </a:pPr>
            <a:r>
              <a:rPr b="1" lang="en-US" sz="1400">
                <a:solidFill>
                  <a:srgbClr val="595959"/>
                </a:solidFill>
                <a:latin typeface="Arial"/>
                <a:ea typeface="Arial"/>
                <a:cs typeface="Arial"/>
                <a:sym typeface="Arial"/>
              </a:rPr>
              <a:t>Word of mouth</a:t>
            </a:r>
            <a:endParaRPr/>
          </a:p>
          <a:p>
            <a:pPr indent="-285750" lvl="0" marL="285750" marR="0" rtl="0" algn="l">
              <a:spcBef>
                <a:spcPts val="0"/>
              </a:spcBef>
              <a:spcAft>
                <a:spcPts val="0"/>
              </a:spcAft>
              <a:buClr>
                <a:srgbClr val="595959"/>
              </a:buClr>
              <a:buSzPts val="1400"/>
              <a:buFont typeface="Arial"/>
              <a:buChar char="•"/>
            </a:pPr>
            <a:r>
              <a:rPr b="1" lang="en-US" sz="1400">
                <a:solidFill>
                  <a:srgbClr val="595959"/>
                </a:solidFill>
                <a:latin typeface="Arial"/>
                <a:ea typeface="Arial"/>
                <a:cs typeface="Arial"/>
                <a:sym typeface="Arial"/>
              </a:rPr>
              <a:t>Advertisements on social media and on the internet</a:t>
            </a:r>
            <a:endParaRPr/>
          </a:p>
          <a:p>
            <a:pPr indent="-285750" lvl="0" marL="285750" marR="0" rtl="0" algn="l">
              <a:spcBef>
                <a:spcPts val="0"/>
              </a:spcBef>
              <a:spcAft>
                <a:spcPts val="0"/>
              </a:spcAft>
              <a:buClr>
                <a:srgbClr val="595959"/>
              </a:buClr>
              <a:buSzPts val="1400"/>
              <a:buFont typeface="Arial"/>
              <a:buChar char="•"/>
            </a:pPr>
            <a:r>
              <a:rPr b="1" lang="en-US" sz="1400">
                <a:solidFill>
                  <a:srgbClr val="595959"/>
                </a:solidFill>
                <a:latin typeface="Arial"/>
                <a:ea typeface="Arial"/>
                <a:cs typeface="Arial"/>
                <a:sym typeface="Arial"/>
              </a:rPr>
              <a:t>Promoted posts</a:t>
            </a:r>
            <a:endParaRPr b="1" sz="1400">
              <a:solidFill>
                <a:srgbClr val="595959"/>
              </a:solidFill>
              <a:latin typeface="Arial"/>
              <a:ea typeface="Arial"/>
              <a:cs typeface="Arial"/>
              <a:sym typeface="Arial"/>
            </a:endParaRPr>
          </a:p>
        </p:txBody>
      </p:sp>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Sp="0">
  <p:cSld>
    <p:spTree>
      <p:nvGrpSpPr>
        <p:cNvPr id="773" name="Shape 773"/>
        <p:cNvGrpSpPr/>
        <p:nvPr/>
      </p:nvGrpSpPr>
      <p:grpSpPr>
        <a:xfrm>
          <a:off x="0" y="0"/>
          <a:ext cx="0" cy="0"/>
          <a:chOff x="0" y="0"/>
          <a:chExt cx="0" cy="0"/>
        </a:xfrm>
      </p:grpSpPr>
      <p:sp>
        <p:nvSpPr>
          <p:cNvPr id="774" name="Google Shape;774;p35"/>
          <p:cNvSpPr txBox="1"/>
          <p:nvPr>
            <p:ph idx="1" type="body"/>
          </p:nvPr>
        </p:nvSpPr>
        <p:spPr>
          <a:xfrm>
            <a:off x="323529" y="339509"/>
            <a:ext cx="11573100" cy="724200"/>
          </a:xfrm>
          <a:prstGeom prst="rect">
            <a:avLst/>
          </a:prstGeom>
          <a:noFill/>
          <a:ln>
            <a:noFill/>
          </a:ln>
        </p:spPr>
        <p:txBody>
          <a:bodyPr anchorCtr="0" anchor="ctr" bIns="45700" lIns="91425" spcFirstLastPara="1" rIns="91425" wrap="square" tIns="45700">
            <a:noAutofit/>
          </a:bodyPr>
          <a:lstStyle/>
          <a:p>
            <a:pPr indent="0" lvl="0" marL="0" rtl="0" algn="ctr">
              <a:lnSpc>
                <a:spcPct val="90000"/>
              </a:lnSpc>
              <a:spcBef>
                <a:spcPts val="0"/>
              </a:spcBef>
              <a:spcAft>
                <a:spcPts val="0"/>
              </a:spcAft>
              <a:buClr>
                <a:schemeClr val="dk1"/>
              </a:buClr>
              <a:buSzPts val="5400"/>
              <a:buNone/>
            </a:pPr>
            <a:r>
              <a:rPr lang="en-US">
                <a:solidFill>
                  <a:schemeClr val="dk1"/>
                </a:solidFill>
              </a:rPr>
              <a:t>Business Strategy</a:t>
            </a:r>
            <a:endParaRPr/>
          </a:p>
        </p:txBody>
      </p:sp>
      <p:sp>
        <p:nvSpPr>
          <p:cNvPr id="775" name="Google Shape;775;p35"/>
          <p:cNvSpPr txBox="1"/>
          <p:nvPr/>
        </p:nvSpPr>
        <p:spPr>
          <a:xfrm>
            <a:off x="1142725" y="3749108"/>
            <a:ext cx="1800000" cy="523200"/>
          </a:xfrm>
          <a:prstGeom prst="rect">
            <a:avLst/>
          </a:prstGeom>
          <a:noFill/>
          <a:ln>
            <a:noFill/>
          </a:ln>
        </p:spPr>
        <p:txBody>
          <a:bodyPr anchorCtr="0" anchor="ctr" bIns="45700" lIns="0" spcFirstLastPara="1" rIns="91425" wrap="square" tIns="45700">
            <a:spAutoFit/>
          </a:bodyPr>
          <a:lstStyle/>
          <a:p>
            <a:pPr indent="0" lvl="0" marL="0" marR="0" rtl="0" algn="ctr">
              <a:spcBef>
                <a:spcPts val="0"/>
              </a:spcBef>
              <a:spcAft>
                <a:spcPts val="0"/>
              </a:spcAft>
              <a:buNone/>
            </a:pPr>
            <a:r>
              <a:rPr b="1" lang="en-US" sz="1400">
                <a:solidFill>
                  <a:srgbClr val="3F3F3F"/>
                </a:solidFill>
                <a:latin typeface="Arial"/>
                <a:ea typeface="Arial"/>
                <a:cs typeface="Arial"/>
                <a:sym typeface="Arial"/>
              </a:rPr>
              <a:t>Promoting the Grand Opening</a:t>
            </a:r>
            <a:endParaRPr b="1" sz="1400">
              <a:solidFill>
                <a:srgbClr val="3F3F3F"/>
              </a:solidFill>
              <a:latin typeface="Arial"/>
              <a:ea typeface="Arial"/>
              <a:cs typeface="Arial"/>
              <a:sym typeface="Arial"/>
            </a:endParaRPr>
          </a:p>
        </p:txBody>
      </p:sp>
      <p:sp>
        <p:nvSpPr>
          <p:cNvPr id="776" name="Google Shape;776;p35"/>
          <p:cNvSpPr txBox="1"/>
          <p:nvPr/>
        </p:nvSpPr>
        <p:spPr>
          <a:xfrm>
            <a:off x="3838160" y="3698763"/>
            <a:ext cx="1836000" cy="738600"/>
          </a:xfrm>
          <a:prstGeom prst="rect">
            <a:avLst/>
          </a:prstGeom>
          <a:noFill/>
          <a:ln>
            <a:noFill/>
          </a:ln>
        </p:spPr>
        <p:txBody>
          <a:bodyPr anchorCtr="0" anchor="ctr" bIns="45700" lIns="0" spcFirstLastPara="1" rIns="91425" wrap="square" tIns="45700">
            <a:spAutoFit/>
          </a:bodyPr>
          <a:lstStyle/>
          <a:p>
            <a:pPr indent="0" lvl="0" marL="0" marR="0" rtl="0" algn="ctr">
              <a:spcBef>
                <a:spcPts val="0"/>
              </a:spcBef>
              <a:spcAft>
                <a:spcPts val="0"/>
              </a:spcAft>
              <a:buNone/>
            </a:pPr>
            <a:r>
              <a:rPr b="1" lang="en-US" sz="1400">
                <a:solidFill>
                  <a:srgbClr val="3F3F3F"/>
                </a:solidFill>
                <a:latin typeface="Arial"/>
                <a:ea typeface="Arial"/>
                <a:cs typeface="Arial"/>
                <a:sym typeface="Arial"/>
              </a:rPr>
              <a:t>Customer service quality, improvements</a:t>
            </a:r>
            <a:endParaRPr b="1" sz="1400">
              <a:solidFill>
                <a:srgbClr val="3F3F3F"/>
              </a:solidFill>
              <a:latin typeface="Arial"/>
              <a:ea typeface="Arial"/>
              <a:cs typeface="Arial"/>
              <a:sym typeface="Arial"/>
            </a:endParaRPr>
          </a:p>
        </p:txBody>
      </p:sp>
      <p:sp>
        <p:nvSpPr>
          <p:cNvPr id="777" name="Google Shape;777;p35"/>
          <p:cNvSpPr txBox="1"/>
          <p:nvPr/>
        </p:nvSpPr>
        <p:spPr>
          <a:xfrm>
            <a:off x="6545595" y="3749108"/>
            <a:ext cx="1800000" cy="523200"/>
          </a:xfrm>
          <a:prstGeom prst="rect">
            <a:avLst/>
          </a:prstGeom>
          <a:noFill/>
          <a:ln>
            <a:noFill/>
          </a:ln>
        </p:spPr>
        <p:txBody>
          <a:bodyPr anchorCtr="0" anchor="ctr" bIns="45700" lIns="0" spcFirstLastPara="1" rIns="91425" wrap="square" tIns="45700">
            <a:spAutoFit/>
          </a:bodyPr>
          <a:lstStyle/>
          <a:p>
            <a:pPr indent="0" lvl="0" marL="0" marR="0" rtl="0" algn="ctr">
              <a:spcBef>
                <a:spcPts val="0"/>
              </a:spcBef>
              <a:spcAft>
                <a:spcPts val="0"/>
              </a:spcAft>
              <a:buNone/>
            </a:pPr>
            <a:r>
              <a:rPr b="1" lang="en-US" sz="1400">
                <a:solidFill>
                  <a:srgbClr val="3F3F3F"/>
                </a:solidFill>
                <a:latin typeface="Arial"/>
                <a:ea typeface="Arial"/>
                <a:cs typeface="Arial"/>
                <a:sym typeface="Arial"/>
              </a:rPr>
              <a:t>The stay at the hotel</a:t>
            </a:r>
            <a:endParaRPr b="1" sz="1400">
              <a:solidFill>
                <a:srgbClr val="3F3F3F"/>
              </a:solidFill>
              <a:latin typeface="Arial"/>
              <a:ea typeface="Arial"/>
              <a:cs typeface="Arial"/>
              <a:sym typeface="Arial"/>
            </a:endParaRPr>
          </a:p>
        </p:txBody>
      </p:sp>
      <p:sp>
        <p:nvSpPr>
          <p:cNvPr id="778" name="Google Shape;778;p35"/>
          <p:cNvSpPr txBox="1"/>
          <p:nvPr/>
        </p:nvSpPr>
        <p:spPr>
          <a:xfrm>
            <a:off x="9229031" y="3749108"/>
            <a:ext cx="1800000" cy="523200"/>
          </a:xfrm>
          <a:prstGeom prst="rect">
            <a:avLst/>
          </a:prstGeom>
          <a:noFill/>
          <a:ln>
            <a:noFill/>
          </a:ln>
        </p:spPr>
        <p:txBody>
          <a:bodyPr anchorCtr="0" anchor="ctr" bIns="45700" lIns="0" spcFirstLastPara="1" rIns="91425" wrap="square" tIns="45700">
            <a:spAutoFit/>
          </a:bodyPr>
          <a:lstStyle/>
          <a:p>
            <a:pPr indent="0" lvl="0" marL="0" marR="0" rtl="0" algn="ctr">
              <a:spcBef>
                <a:spcPts val="0"/>
              </a:spcBef>
              <a:spcAft>
                <a:spcPts val="0"/>
              </a:spcAft>
              <a:buNone/>
            </a:pPr>
            <a:r>
              <a:rPr b="1" lang="en-US" sz="1400">
                <a:solidFill>
                  <a:srgbClr val="3F3F3F"/>
                </a:solidFill>
                <a:latin typeface="Arial"/>
                <a:ea typeface="Arial"/>
                <a:cs typeface="Arial"/>
                <a:sym typeface="Arial"/>
              </a:rPr>
              <a:t>Checking-out and leaving the review</a:t>
            </a:r>
            <a:endParaRPr b="1" sz="1400">
              <a:solidFill>
                <a:srgbClr val="3F3F3F"/>
              </a:solidFill>
              <a:latin typeface="Arial"/>
              <a:ea typeface="Arial"/>
              <a:cs typeface="Arial"/>
              <a:sym typeface="Arial"/>
            </a:endParaRPr>
          </a:p>
        </p:txBody>
      </p:sp>
      <p:sp>
        <p:nvSpPr>
          <p:cNvPr id="779" name="Google Shape;779;p35"/>
          <p:cNvSpPr/>
          <p:nvPr/>
        </p:nvSpPr>
        <p:spPr>
          <a:xfrm>
            <a:off x="3299274" y="2555364"/>
            <a:ext cx="182400" cy="428100"/>
          </a:xfrm>
          <a:prstGeom prst="chevron">
            <a:avLst>
              <a:gd fmla="val 50000" name="adj"/>
            </a:avLst>
          </a:prstGeom>
          <a:solidFill>
            <a:schemeClr val="dk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dk1"/>
              </a:solidFill>
              <a:latin typeface="Arial"/>
              <a:ea typeface="Arial"/>
              <a:cs typeface="Arial"/>
              <a:sym typeface="Arial"/>
            </a:endParaRPr>
          </a:p>
        </p:txBody>
      </p:sp>
      <p:sp>
        <p:nvSpPr>
          <p:cNvPr id="780" name="Google Shape;780;p35"/>
          <p:cNvSpPr/>
          <p:nvPr/>
        </p:nvSpPr>
        <p:spPr>
          <a:xfrm>
            <a:off x="5994709" y="2555364"/>
            <a:ext cx="182400" cy="428100"/>
          </a:xfrm>
          <a:prstGeom prst="chevron">
            <a:avLst>
              <a:gd fmla="val 50000" name="adj"/>
            </a:avLst>
          </a:prstGeom>
          <a:solidFill>
            <a:schemeClr val="accent2"/>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dk1"/>
              </a:solidFill>
              <a:latin typeface="Arial"/>
              <a:ea typeface="Arial"/>
              <a:cs typeface="Arial"/>
              <a:sym typeface="Arial"/>
            </a:endParaRPr>
          </a:p>
        </p:txBody>
      </p:sp>
      <p:sp>
        <p:nvSpPr>
          <p:cNvPr id="781" name="Google Shape;781;p35"/>
          <p:cNvSpPr/>
          <p:nvPr/>
        </p:nvSpPr>
        <p:spPr>
          <a:xfrm>
            <a:off x="8690144" y="2555364"/>
            <a:ext cx="182400" cy="428100"/>
          </a:xfrm>
          <a:prstGeom prst="chevron">
            <a:avLst>
              <a:gd fmla="val 50000" name="adj"/>
            </a:avLst>
          </a:prstGeom>
          <a:solidFill>
            <a:schemeClr val="accent4"/>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dk1"/>
              </a:solidFill>
              <a:latin typeface="Arial"/>
              <a:ea typeface="Arial"/>
              <a:cs typeface="Arial"/>
              <a:sym typeface="Arial"/>
            </a:endParaRPr>
          </a:p>
        </p:txBody>
      </p:sp>
      <p:pic>
        <p:nvPicPr>
          <p:cNvPr descr="A picture containing clipart&#10;&#10;Description automatically generated" id="782" name="Google Shape;782;p35"/>
          <p:cNvPicPr preferRelativeResize="0"/>
          <p:nvPr>
            <p:ph idx="2" type="pic"/>
          </p:nvPr>
        </p:nvPicPr>
        <p:blipFill rotWithShape="1">
          <a:blip r:embed="rId3">
            <a:alphaModFix/>
          </a:blip>
          <a:srcRect b="0" l="16711" r="16711" t="0"/>
          <a:stretch/>
        </p:blipFill>
        <p:spPr>
          <a:xfrm>
            <a:off x="1106725" y="1826763"/>
            <a:ext cx="1872000" cy="1872000"/>
          </a:xfrm>
          <a:prstGeom prst="ellipse">
            <a:avLst/>
          </a:prstGeom>
          <a:solidFill>
            <a:schemeClr val="dk1"/>
          </a:solidFill>
          <a:ln cap="flat" cmpd="sng" w="12700">
            <a:solidFill>
              <a:schemeClr val="dk1"/>
            </a:solidFill>
            <a:prstDash val="solid"/>
            <a:miter lim="800000"/>
            <a:headEnd len="sm" w="sm" type="none"/>
            <a:tailEnd len="sm" w="sm" type="none"/>
          </a:ln>
          <a:effectLst>
            <a:innerShdw blurRad="114300">
              <a:srgbClr val="FFFFFF">
                <a:alpha val="100000"/>
              </a:srgbClr>
            </a:innerShdw>
          </a:effectLst>
        </p:spPr>
      </p:pic>
      <p:pic>
        <p:nvPicPr>
          <p:cNvPr descr="A person standing in a room&#10;&#10;Description automatically generated" id="783" name="Google Shape;783;p35"/>
          <p:cNvPicPr preferRelativeResize="0"/>
          <p:nvPr>
            <p:ph idx="5" type="pic"/>
          </p:nvPr>
        </p:nvPicPr>
        <p:blipFill rotWithShape="1">
          <a:blip r:embed="rId4">
            <a:alphaModFix/>
          </a:blip>
          <a:srcRect b="0" l="7678" r="25605" t="0"/>
          <a:stretch/>
        </p:blipFill>
        <p:spPr>
          <a:xfrm>
            <a:off x="3802160" y="1826763"/>
            <a:ext cx="1872000" cy="1872000"/>
          </a:xfrm>
          <a:prstGeom prst="ellipse">
            <a:avLst/>
          </a:prstGeom>
          <a:solidFill>
            <a:schemeClr val="lt1"/>
          </a:solidFill>
          <a:ln cap="flat" cmpd="sng" w="50800">
            <a:solidFill>
              <a:schemeClr val="accent2"/>
            </a:solidFill>
            <a:prstDash val="solid"/>
            <a:round/>
            <a:headEnd len="sm" w="sm" type="none"/>
            <a:tailEnd len="sm" w="sm" type="none"/>
          </a:ln>
          <a:effectLst>
            <a:innerShdw blurRad="114300">
              <a:srgbClr val="FFFFFF">
                <a:alpha val="100000"/>
              </a:srgbClr>
            </a:innerShdw>
          </a:effectLst>
        </p:spPr>
      </p:pic>
      <p:pic>
        <p:nvPicPr>
          <p:cNvPr descr="A person sitting on a bed&#10;&#10;Description automatically generated" id="784" name="Google Shape;784;p35"/>
          <p:cNvPicPr preferRelativeResize="0"/>
          <p:nvPr>
            <p:ph idx="4" type="pic"/>
          </p:nvPr>
        </p:nvPicPr>
        <p:blipFill rotWithShape="1">
          <a:blip r:embed="rId5">
            <a:alphaModFix/>
          </a:blip>
          <a:srcRect b="0" l="22212" r="22212" t="0"/>
          <a:stretch/>
        </p:blipFill>
        <p:spPr>
          <a:xfrm>
            <a:off x="6497595" y="1826763"/>
            <a:ext cx="1872000" cy="1872000"/>
          </a:xfrm>
          <a:prstGeom prst="ellipse">
            <a:avLst/>
          </a:prstGeom>
          <a:solidFill>
            <a:schemeClr val="lt1"/>
          </a:solidFill>
          <a:ln cap="flat" cmpd="sng" w="12700">
            <a:solidFill>
              <a:schemeClr val="accent2"/>
            </a:solidFill>
            <a:prstDash val="solid"/>
            <a:miter lim="800000"/>
            <a:headEnd len="sm" w="sm" type="none"/>
            <a:tailEnd len="sm" w="sm" type="none"/>
          </a:ln>
          <a:effectLst>
            <a:innerShdw blurRad="114300">
              <a:srgbClr val="FFFFFF">
                <a:alpha val="100000"/>
              </a:srgbClr>
            </a:innerShdw>
          </a:effectLst>
        </p:spPr>
      </p:pic>
      <p:pic>
        <p:nvPicPr>
          <p:cNvPr descr="A picture containing person, man, holding, indoor&#10;&#10;Description automatically generated" id="785" name="Google Shape;785;p35"/>
          <p:cNvPicPr preferRelativeResize="0"/>
          <p:nvPr>
            <p:ph idx="3" type="pic"/>
          </p:nvPr>
        </p:nvPicPr>
        <p:blipFill rotWithShape="1">
          <a:blip r:embed="rId6">
            <a:alphaModFix/>
          </a:blip>
          <a:srcRect b="0" l="15726" r="15719" t="0"/>
          <a:stretch/>
        </p:blipFill>
        <p:spPr>
          <a:xfrm>
            <a:off x="9193031" y="1826763"/>
            <a:ext cx="1872000" cy="1872000"/>
          </a:xfrm>
          <a:prstGeom prst="ellipse">
            <a:avLst/>
          </a:prstGeom>
          <a:solidFill>
            <a:schemeClr val="lt1"/>
          </a:solidFill>
          <a:ln cap="flat" cmpd="sng" w="50800">
            <a:solidFill>
              <a:schemeClr val="accent4"/>
            </a:solidFill>
            <a:prstDash val="solid"/>
            <a:round/>
            <a:headEnd len="sm" w="sm" type="none"/>
            <a:tailEnd len="sm" w="sm" type="none"/>
          </a:ln>
          <a:effectLst>
            <a:innerShdw blurRad="114300">
              <a:srgbClr val="FFFFFF">
                <a:alpha val="100000"/>
              </a:srgbClr>
            </a:innerShdw>
          </a:effectLst>
        </p:spPr>
      </p:pic>
      <p:grpSp>
        <p:nvGrpSpPr>
          <p:cNvPr id="786" name="Google Shape;786;p35"/>
          <p:cNvGrpSpPr/>
          <p:nvPr/>
        </p:nvGrpSpPr>
        <p:grpSpPr>
          <a:xfrm>
            <a:off x="-104931" y="-286893"/>
            <a:ext cx="12550732" cy="7216785"/>
            <a:chOff x="-104931" y="-286893"/>
            <a:chExt cx="12550732" cy="7216785"/>
          </a:xfrm>
        </p:grpSpPr>
        <p:sp>
          <p:nvSpPr>
            <p:cNvPr id="787" name="Google Shape;787;p35"/>
            <p:cNvSpPr/>
            <p:nvPr/>
          </p:nvSpPr>
          <p:spPr>
            <a:xfrm>
              <a:off x="-104931" y="6565692"/>
              <a:ext cx="12471900" cy="364200"/>
            </a:xfrm>
            <a:prstGeom prst="rect">
              <a:avLst/>
            </a:prstGeom>
            <a:solidFill>
              <a:schemeClr val="dk1"/>
            </a:solidFill>
            <a:ln cap="flat" cmpd="sng" w="12700">
              <a:solidFill>
                <a:schemeClr val="dk1"/>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Arial"/>
                <a:ea typeface="Arial"/>
                <a:cs typeface="Arial"/>
                <a:sym typeface="Arial"/>
              </a:endParaRPr>
            </a:p>
          </p:txBody>
        </p:sp>
        <p:grpSp>
          <p:nvGrpSpPr>
            <p:cNvPr id="788" name="Google Shape;788;p35"/>
            <p:cNvGrpSpPr/>
            <p:nvPr/>
          </p:nvGrpSpPr>
          <p:grpSpPr>
            <a:xfrm>
              <a:off x="-26099" y="-286893"/>
              <a:ext cx="12471900" cy="593171"/>
              <a:chOff x="-26099" y="-286893"/>
              <a:chExt cx="12471900" cy="593171"/>
            </a:xfrm>
          </p:grpSpPr>
          <p:sp>
            <p:nvSpPr>
              <p:cNvPr id="789" name="Google Shape;789;p35"/>
              <p:cNvSpPr/>
              <p:nvPr/>
            </p:nvSpPr>
            <p:spPr>
              <a:xfrm>
                <a:off x="-26099" y="-286893"/>
                <a:ext cx="12471900" cy="364200"/>
              </a:xfrm>
              <a:prstGeom prst="rect">
                <a:avLst/>
              </a:prstGeom>
              <a:solidFill>
                <a:schemeClr val="dk1"/>
              </a:solidFill>
              <a:ln cap="flat" cmpd="sng" w="12700">
                <a:solidFill>
                  <a:schemeClr val="dk1"/>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Arial"/>
                  <a:ea typeface="Arial"/>
                  <a:cs typeface="Arial"/>
                  <a:sym typeface="Arial"/>
                </a:endParaRPr>
              </a:p>
            </p:txBody>
          </p:sp>
          <p:sp>
            <p:nvSpPr>
              <p:cNvPr id="790" name="Google Shape;790;p35"/>
              <p:cNvSpPr/>
              <p:nvPr/>
            </p:nvSpPr>
            <p:spPr>
              <a:xfrm rot="10800000">
                <a:off x="5936387" y="31178"/>
                <a:ext cx="319200" cy="275100"/>
              </a:xfrm>
              <a:prstGeom prst="triangle">
                <a:avLst>
                  <a:gd fmla="val 50000" name="adj"/>
                </a:avLst>
              </a:prstGeom>
              <a:solidFill>
                <a:schemeClr val="dk1"/>
              </a:solidFill>
              <a:ln cap="flat" cmpd="sng" w="12700">
                <a:solidFill>
                  <a:schemeClr val="dk1"/>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Arial"/>
                  <a:ea typeface="Arial"/>
                  <a:cs typeface="Arial"/>
                  <a:sym typeface="Arial"/>
                </a:endParaRPr>
              </a:p>
            </p:txBody>
          </p:sp>
        </p:grpSp>
      </p:grpSp>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solidFill>
          <a:schemeClr val="accent2"/>
        </a:solidFill>
      </p:bgPr>
    </p:bg>
    <p:spTree>
      <p:nvGrpSpPr>
        <p:cNvPr id="794" name="Shape 794"/>
        <p:cNvGrpSpPr/>
        <p:nvPr/>
      </p:nvGrpSpPr>
      <p:grpSpPr>
        <a:xfrm>
          <a:off x="0" y="0"/>
          <a:ext cx="0" cy="0"/>
          <a:chOff x="0" y="0"/>
          <a:chExt cx="0" cy="0"/>
        </a:xfrm>
      </p:grpSpPr>
      <p:sp>
        <p:nvSpPr>
          <p:cNvPr id="795" name="Google Shape;795;p36"/>
          <p:cNvSpPr/>
          <p:nvPr/>
        </p:nvSpPr>
        <p:spPr>
          <a:xfrm>
            <a:off x="3498572" y="1741840"/>
            <a:ext cx="5061716" cy="3829851"/>
          </a:xfrm>
          <a:custGeom>
            <a:rect b="b" l="l" r="r" t="t"/>
            <a:pathLst>
              <a:path extrusionOk="0" h="1877378" w="2321888">
                <a:moveTo>
                  <a:pt x="2193607" y="0"/>
                </a:moveTo>
                <a:cubicBezTo>
                  <a:pt x="2225992" y="0"/>
                  <a:pt x="2256472" y="12382"/>
                  <a:pt x="2279332" y="33337"/>
                </a:cubicBezTo>
                <a:cubicBezTo>
                  <a:pt x="2312670" y="62865"/>
                  <a:pt x="2326957" y="108585"/>
                  <a:pt x="2320290" y="152400"/>
                </a:cubicBezTo>
                <a:lnTo>
                  <a:pt x="2114550" y="1479232"/>
                </a:lnTo>
                <a:cubicBezTo>
                  <a:pt x="2114550" y="1550670"/>
                  <a:pt x="2055495" y="1609725"/>
                  <a:pt x="1984057" y="1609725"/>
                </a:cubicBezTo>
                <a:lnTo>
                  <a:pt x="869124" y="1590997"/>
                </a:lnTo>
                <a:lnTo>
                  <a:pt x="947738" y="1877378"/>
                </a:lnTo>
                <a:lnTo>
                  <a:pt x="517223" y="1585086"/>
                </a:lnTo>
                <a:lnTo>
                  <a:pt x="282892" y="1581150"/>
                </a:lnTo>
                <a:cubicBezTo>
                  <a:pt x="211455" y="1581150"/>
                  <a:pt x="152400" y="1522095"/>
                  <a:pt x="152400" y="1450657"/>
                </a:cubicBezTo>
                <a:lnTo>
                  <a:pt x="0" y="254317"/>
                </a:lnTo>
                <a:cubicBezTo>
                  <a:pt x="0" y="182880"/>
                  <a:pt x="59055" y="123825"/>
                  <a:pt x="130492" y="123825"/>
                </a:cubicBezTo>
                <a:close/>
              </a:path>
            </a:pathLst>
          </a:custGeom>
          <a:noFill/>
          <a:ln cap="flat" cmpd="sng" w="44450">
            <a:solidFill>
              <a:schemeClr val="lt1"/>
            </a:solidFill>
            <a:prstDash val="solid"/>
            <a:miter lim="8000"/>
            <a:headEnd len="sm" w="sm" type="none"/>
            <a:tailEnd len="sm" w="sm" type="none"/>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chemeClr val="dk1"/>
              </a:solidFill>
              <a:latin typeface="Arial"/>
              <a:ea typeface="Arial"/>
              <a:cs typeface="Arial"/>
              <a:sym typeface="Arial"/>
            </a:endParaRPr>
          </a:p>
        </p:txBody>
      </p:sp>
      <p:grpSp>
        <p:nvGrpSpPr>
          <p:cNvPr id="796" name="Google Shape;796;p36"/>
          <p:cNvGrpSpPr/>
          <p:nvPr/>
        </p:nvGrpSpPr>
        <p:grpSpPr>
          <a:xfrm>
            <a:off x="7015019" y="344136"/>
            <a:ext cx="3782692" cy="2798553"/>
            <a:chOff x="6875552" y="765223"/>
            <a:chExt cx="2999042" cy="2218785"/>
          </a:xfrm>
        </p:grpSpPr>
        <p:sp>
          <p:nvSpPr>
            <p:cNvPr id="797" name="Google Shape;797;p36"/>
            <p:cNvSpPr/>
            <p:nvPr/>
          </p:nvSpPr>
          <p:spPr>
            <a:xfrm rot="-604460">
              <a:off x="6987289" y="1469565"/>
              <a:ext cx="1379321" cy="1399122"/>
            </a:xfrm>
            <a:custGeom>
              <a:rect b="b" l="l" r="r" t="t"/>
              <a:pathLst>
                <a:path extrusionOk="0" h="1398528" w="1378735">
                  <a:moveTo>
                    <a:pt x="768527" y="0"/>
                  </a:moveTo>
                  <a:lnTo>
                    <a:pt x="972253" y="54588"/>
                  </a:lnTo>
                  <a:lnTo>
                    <a:pt x="969334" y="228103"/>
                  </a:lnTo>
                  <a:lnTo>
                    <a:pt x="1079866" y="316610"/>
                  </a:lnTo>
                  <a:lnTo>
                    <a:pt x="1234336" y="278200"/>
                  </a:lnTo>
                  <a:lnTo>
                    <a:pt x="1333355" y="464426"/>
                  </a:lnTo>
                  <a:lnTo>
                    <a:pt x="1223290" y="563656"/>
                  </a:lnTo>
                  <a:cubicBezTo>
                    <a:pt x="1237087" y="613911"/>
                    <a:pt x="1243590" y="666535"/>
                    <a:pt x="1241255" y="720028"/>
                  </a:cubicBezTo>
                  <a:lnTo>
                    <a:pt x="1378735" y="796347"/>
                  </a:lnTo>
                  <a:lnTo>
                    <a:pt x="1324146" y="1000074"/>
                  </a:lnTo>
                  <a:lnTo>
                    <a:pt x="1157323" y="997268"/>
                  </a:lnTo>
                  <a:cubicBezTo>
                    <a:pt x="1136231" y="1032510"/>
                    <a:pt x="1110676" y="1064296"/>
                    <a:pt x="1082042" y="1092670"/>
                  </a:cubicBezTo>
                  <a:lnTo>
                    <a:pt x="1136829" y="1235662"/>
                  </a:lnTo>
                  <a:lnTo>
                    <a:pt x="964059" y="1356637"/>
                  </a:lnTo>
                  <a:lnTo>
                    <a:pt x="833014" y="1235724"/>
                  </a:lnTo>
                  <a:lnTo>
                    <a:pt x="691570" y="1255455"/>
                  </a:lnTo>
                  <a:lnTo>
                    <a:pt x="612145" y="1398528"/>
                  </a:lnTo>
                  <a:lnTo>
                    <a:pt x="408418" y="1343940"/>
                  </a:lnTo>
                  <a:cubicBezTo>
                    <a:pt x="409336" y="1289401"/>
                    <a:pt x="410253" y="1234862"/>
                    <a:pt x="411171" y="1180323"/>
                  </a:cubicBezTo>
                  <a:cubicBezTo>
                    <a:pt x="369070" y="1150854"/>
                    <a:pt x="331546" y="1116202"/>
                    <a:pt x="298691" y="1095691"/>
                  </a:cubicBezTo>
                  <a:lnTo>
                    <a:pt x="128320" y="1128695"/>
                  </a:lnTo>
                  <a:lnTo>
                    <a:pt x="39183" y="937542"/>
                  </a:lnTo>
                  <a:lnTo>
                    <a:pt x="154405" y="844117"/>
                  </a:lnTo>
                  <a:cubicBezTo>
                    <a:pt x="142107" y="799040"/>
                    <a:pt x="135683" y="752063"/>
                    <a:pt x="135673" y="704255"/>
                  </a:cubicBezTo>
                  <a:lnTo>
                    <a:pt x="0" y="628938"/>
                  </a:lnTo>
                  <a:lnTo>
                    <a:pt x="54588" y="425211"/>
                  </a:lnTo>
                  <a:lnTo>
                    <a:pt x="210062" y="427826"/>
                  </a:lnTo>
                  <a:cubicBezTo>
                    <a:pt x="231154" y="390604"/>
                    <a:pt x="256624" y="356666"/>
                    <a:pt x="285437" y="326289"/>
                  </a:cubicBezTo>
                  <a:lnTo>
                    <a:pt x="233363" y="165678"/>
                  </a:lnTo>
                  <a:lnTo>
                    <a:pt x="412228" y="53911"/>
                  </a:lnTo>
                  <a:lnTo>
                    <a:pt x="537137" y="174382"/>
                  </a:lnTo>
                  <a:lnTo>
                    <a:pt x="689625" y="153155"/>
                  </a:lnTo>
                  <a:lnTo>
                    <a:pt x="768527" y="0"/>
                  </a:lnTo>
                  <a:close/>
                </a:path>
              </a:pathLst>
            </a:custGeom>
            <a:solidFill>
              <a:schemeClr val="accent2"/>
            </a:solidFill>
            <a:ln cap="flat" cmpd="sng" w="38100">
              <a:solidFill>
                <a:schemeClr val="lt1"/>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2700">
                <a:solidFill>
                  <a:schemeClr val="lt1"/>
                </a:solidFill>
                <a:latin typeface="Arial"/>
                <a:ea typeface="Arial"/>
                <a:cs typeface="Arial"/>
                <a:sym typeface="Arial"/>
              </a:endParaRPr>
            </a:p>
          </p:txBody>
        </p:sp>
        <p:sp>
          <p:nvSpPr>
            <p:cNvPr id="798" name="Google Shape;798;p36"/>
            <p:cNvSpPr/>
            <p:nvPr/>
          </p:nvSpPr>
          <p:spPr>
            <a:xfrm>
              <a:off x="7502777" y="1830711"/>
              <a:ext cx="356861" cy="698675"/>
            </a:xfrm>
            <a:custGeom>
              <a:rect b="b" l="l" r="r" t="t"/>
              <a:pathLst>
                <a:path extrusionOk="0" h="698675" w="356861">
                  <a:moveTo>
                    <a:pt x="178431" y="0"/>
                  </a:moveTo>
                  <a:cubicBezTo>
                    <a:pt x="276976" y="0"/>
                    <a:pt x="356861" y="79887"/>
                    <a:pt x="356861" y="178431"/>
                  </a:cubicBezTo>
                  <a:cubicBezTo>
                    <a:pt x="356861" y="227703"/>
                    <a:pt x="336890" y="272311"/>
                    <a:pt x="304600" y="304601"/>
                  </a:cubicBezTo>
                  <a:lnTo>
                    <a:pt x="282306" y="319632"/>
                  </a:lnTo>
                  <a:lnTo>
                    <a:pt x="337514" y="620208"/>
                  </a:lnTo>
                  <a:cubicBezTo>
                    <a:pt x="338590" y="663204"/>
                    <a:pt x="314942" y="698675"/>
                    <a:pt x="285920" y="698675"/>
                  </a:cubicBezTo>
                  <a:lnTo>
                    <a:pt x="70943" y="698675"/>
                  </a:lnTo>
                  <a:cubicBezTo>
                    <a:pt x="41922" y="698675"/>
                    <a:pt x="18274" y="663204"/>
                    <a:pt x="18274" y="620208"/>
                  </a:cubicBezTo>
                  <a:lnTo>
                    <a:pt x="73601" y="318987"/>
                  </a:lnTo>
                  <a:lnTo>
                    <a:pt x="52262" y="304601"/>
                  </a:lnTo>
                  <a:cubicBezTo>
                    <a:pt x="19972" y="272311"/>
                    <a:pt x="0" y="227703"/>
                    <a:pt x="0" y="178431"/>
                  </a:cubicBezTo>
                  <a:cubicBezTo>
                    <a:pt x="0" y="79887"/>
                    <a:pt x="79887" y="0"/>
                    <a:pt x="178431" y="0"/>
                  </a:cubicBezTo>
                  <a:close/>
                </a:path>
              </a:pathLst>
            </a:custGeom>
            <a:noFill/>
            <a:ln cap="flat" cmpd="sng" w="38100">
              <a:solidFill>
                <a:schemeClr val="lt1"/>
              </a:solidFill>
              <a:prstDash val="solid"/>
              <a:miter lim="8000"/>
              <a:headEnd len="sm" w="sm" type="none"/>
              <a:tailEnd len="sm" w="sm" type="none"/>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chemeClr val="dk1"/>
                </a:solidFill>
                <a:latin typeface="Arial"/>
                <a:ea typeface="Arial"/>
                <a:cs typeface="Arial"/>
                <a:sym typeface="Arial"/>
              </a:endParaRPr>
            </a:p>
          </p:txBody>
        </p:sp>
        <p:sp>
          <p:nvSpPr>
            <p:cNvPr id="799" name="Google Shape;799;p36"/>
            <p:cNvSpPr/>
            <p:nvPr/>
          </p:nvSpPr>
          <p:spPr>
            <a:xfrm rot="1607581">
              <a:off x="7892440" y="1063053"/>
              <a:ext cx="1708012" cy="1623124"/>
            </a:xfrm>
            <a:custGeom>
              <a:rect b="b" l="l" r="r" t="t"/>
              <a:pathLst>
                <a:path extrusionOk="0" h="1925404" w="2026101">
                  <a:moveTo>
                    <a:pt x="1825913" y="236637"/>
                  </a:moveTo>
                  <a:cubicBezTo>
                    <a:pt x="1777023" y="183773"/>
                    <a:pt x="1699870" y="161448"/>
                    <a:pt x="1627004" y="185737"/>
                  </a:cubicBezTo>
                  <a:cubicBezTo>
                    <a:pt x="1553661" y="210502"/>
                    <a:pt x="1490796" y="283845"/>
                    <a:pt x="1501274" y="388620"/>
                  </a:cubicBezTo>
                  <a:cubicBezTo>
                    <a:pt x="1502226" y="401955"/>
                    <a:pt x="1499369" y="405765"/>
                    <a:pt x="1486034" y="406717"/>
                  </a:cubicBezTo>
                  <a:cubicBezTo>
                    <a:pt x="1442219" y="408622"/>
                    <a:pt x="1397451" y="408622"/>
                    <a:pt x="1353636" y="409575"/>
                  </a:cubicBezTo>
                  <a:cubicBezTo>
                    <a:pt x="1321251" y="410527"/>
                    <a:pt x="1322204" y="410527"/>
                    <a:pt x="1321251" y="378142"/>
                  </a:cubicBezTo>
                  <a:cubicBezTo>
                    <a:pt x="1317441" y="243840"/>
                    <a:pt x="1196474" y="122872"/>
                    <a:pt x="1039311" y="145732"/>
                  </a:cubicBezTo>
                  <a:cubicBezTo>
                    <a:pt x="898341" y="165735"/>
                    <a:pt x="809759" y="290512"/>
                    <a:pt x="829761" y="430530"/>
                  </a:cubicBezTo>
                  <a:cubicBezTo>
                    <a:pt x="846906" y="546735"/>
                    <a:pt x="950729" y="637222"/>
                    <a:pt x="1067886" y="638175"/>
                  </a:cubicBezTo>
                  <a:cubicBezTo>
                    <a:pt x="1118369" y="639127"/>
                    <a:pt x="1165041" y="626745"/>
                    <a:pt x="1207904" y="599122"/>
                  </a:cubicBezTo>
                  <a:cubicBezTo>
                    <a:pt x="1220286" y="591502"/>
                    <a:pt x="1227906" y="592455"/>
                    <a:pt x="1236479" y="603885"/>
                  </a:cubicBezTo>
                  <a:cubicBezTo>
                    <a:pt x="1243146" y="612457"/>
                    <a:pt x="1250766" y="620077"/>
                    <a:pt x="1258386" y="627697"/>
                  </a:cubicBezTo>
                  <a:cubicBezTo>
                    <a:pt x="1261244" y="630555"/>
                    <a:pt x="1264101" y="635317"/>
                    <a:pt x="1269816" y="632460"/>
                  </a:cubicBezTo>
                  <a:cubicBezTo>
                    <a:pt x="1274579" y="629602"/>
                    <a:pt x="1278389" y="625792"/>
                    <a:pt x="1277436" y="620077"/>
                  </a:cubicBezTo>
                  <a:cubicBezTo>
                    <a:pt x="1277436" y="616267"/>
                    <a:pt x="1276484" y="611505"/>
                    <a:pt x="1275531" y="607695"/>
                  </a:cubicBezTo>
                  <a:cubicBezTo>
                    <a:pt x="1266006" y="544830"/>
                    <a:pt x="1317441" y="495300"/>
                    <a:pt x="1380306" y="506730"/>
                  </a:cubicBezTo>
                  <a:cubicBezTo>
                    <a:pt x="1456506" y="520065"/>
                    <a:pt x="1514609" y="585787"/>
                    <a:pt x="1518419" y="662940"/>
                  </a:cubicBezTo>
                  <a:cubicBezTo>
                    <a:pt x="1520324" y="702945"/>
                    <a:pt x="1495559" y="739140"/>
                    <a:pt x="1456506" y="750570"/>
                  </a:cubicBezTo>
                  <a:cubicBezTo>
                    <a:pt x="1439361" y="755332"/>
                    <a:pt x="1422216" y="756285"/>
                    <a:pt x="1405071" y="751522"/>
                  </a:cubicBezTo>
                  <a:cubicBezTo>
                    <a:pt x="1396499" y="749617"/>
                    <a:pt x="1386974" y="747712"/>
                    <a:pt x="1382211" y="757237"/>
                  </a:cubicBezTo>
                  <a:cubicBezTo>
                    <a:pt x="1377449" y="766762"/>
                    <a:pt x="1387926" y="768667"/>
                    <a:pt x="1391736" y="774382"/>
                  </a:cubicBezTo>
                  <a:cubicBezTo>
                    <a:pt x="1396499" y="780097"/>
                    <a:pt x="1401261" y="785812"/>
                    <a:pt x="1407929" y="791527"/>
                  </a:cubicBezTo>
                  <a:cubicBezTo>
                    <a:pt x="1420311" y="802005"/>
                    <a:pt x="1420311" y="810577"/>
                    <a:pt x="1409834" y="823912"/>
                  </a:cubicBezTo>
                  <a:cubicBezTo>
                    <a:pt x="1379354" y="862012"/>
                    <a:pt x="1363161" y="907732"/>
                    <a:pt x="1360304" y="956310"/>
                  </a:cubicBezTo>
                  <a:cubicBezTo>
                    <a:pt x="1349826" y="1101090"/>
                    <a:pt x="1462221" y="1220152"/>
                    <a:pt x="1607001" y="1220152"/>
                  </a:cubicBezTo>
                  <a:cubicBezTo>
                    <a:pt x="1619384" y="1219200"/>
                    <a:pt x="1632719" y="1220152"/>
                    <a:pt x="1645101" y="1217295"/>
                  </a:cubicBezTo>
                  <a:cubicBezTo>
                    <a:pt x="1743209" y="1199197"/>
                    <a:pt x="1812741" y="1143000"/>
                    <a:pt x="1842269" y="1047750"/>
                  </a:cubicBezTo>
                  <a:cubicBezTo>
                    <a:pt x="1872749" y="951547"/>
                    <a:pt x="1849889" y="864870"/>
                    <a:pt x="1778451" y="793432"/>
                  </a:cubicBezTo>
                  <a:cubicBezTo>
                    <a:pt x="1737494" y="752475"/>
                    <a:pt x="1685106" y="730567"/>
                    <a:pt x="1627004" y="725805"/>
                  </a:cubicBezTo>
                  <a:cubicBezTo>
                    <a:pt x="1610811" y="724852"/>
                    <a:pt x="1607954" y="717232"/>
                    <a:pt x="1609859" y="702945"/>
                  </a:cubicBezTo>
                  <a:cubicBezTo>
                    <a:pt x="1615574" y="658177"/>
                    <a:pt x="1620336" y="613410"/>
                    <a:pt x="1625099" y="568642"/>
                  </a:cubicBezTo>
                  <a:cubicBezTo>
                    <a:pt x="1627956" y="544830"/>
                    <a:pt x="1628909" y="543877"/>
                    <a:pt x="1652721" y="547687"/>
                  </a:cubicBezTo>
                  <a:cubicBezTo>
                    <a:pt x="1687964" y="553402"/>
                    <a:pt x="1722254" y="551497"/>
                    <a:pt x="1755591" y="538162"/>
                  </a:cubicBezTo>
                  <a:cubicBezTo>
                    <a:pt x="1850841" y="501015"/>
                    <a:pt x="1898466" y="394335"/>
                    <a:pt x="1864176" y="299085"/>
                  </a:cubicBezTo>
                  <a:cubicBezTo>
                    <a:pt x="1855365" y="275272"/>
                    <a:pt x="1842209" y="254258"/>
                    <a:pt x="1825913" y="236637"/>
                  </a:cubicBezTo>
                  <a:close/>
                  <a:moveTo>
                    <a:pt x="1939647" y="136464"/>
                  </a:moveTo>
                  <a:cubicBezTo>
                    <a:pt x="1959382" y="158338"/>
                    <a:pt x="1976691" y="183356"/>
                    <a:pt x="1990859" y="211455"/>
                  </a:cubicBezTo>
                  <a:cubicBezTo>
                    <a:pt x="2008004" y="245745"/>
                    <a:pt x="2016576" y="281940"/>
                    <a:pt x="2025149" y="318135"/>
                  </a:cubicBezTo>
                  <a:cubicBezTo>
                    <a:pt x="2026101" y="349567"/>
                    <a:pt x="2026101" y="381000"/>
                    <a:pt x="2026101" y="412432"/>
                  </a:cubicBezTo>
                  <a:cubicBezTo>
                    <a:pt x="2015624" y="457200"/>
                    <a:pt x="2003241" y="501015"/>
                    <a:pt x="1978476" y="540067"/>
                  </a:cubicBezTo>
                  <a:cubicBezTo>
                    <a:pt x="1949901" y="586740"/>
                    <a:pt x="1912754" y="624840"/>
                    <a:pt x="1865129" y="653415"/>
                  </a:cubicBezTo>
                  <a:cubicBezTo>
                    <a:pt x="1849889" y="662940"/>
                    <a:pt x="1849889" y="662940"/>
                    <a:pt x="1863224" y="674370"/>
                  </a:cubicBezTo>
                  <a:cubicBezTo>
                    <a:pt x="1944186" y="745807"/>
                    <a:pt x="1989906" y="835342"/>
                    <a:pt x="1999431" y="943927"/>
                  </a:cubicBezTo>
                  <a:cubicBezTo>
                    <a:pt x="2013719" y="1120140"/>
                    <a:pt x="1907991" y="1285875"/>
                    <a:pt x="1739399" y="1343977"/>
                  </a:cubicBezTo>
                  <a:cubicBezTo>
                    <a:pt x="1603191" y="1391602"/>
                    <a:pt x="1474604" y="1370647"/>
                    <a:pt x="1360304" y="1281112"/>
                  </a:cubicBezTo>
                  <a:cubicBezTo>
                    <a:pt x="1261244" y="1203007"/>
                    <a:pt x="1213619" y="1098232"/>
                    <a:pt x="1211714" y="973455"/>
                  </a:cubicBezTo>
                  <a:cubicBezTo>
                    <a:pt x="1183933" y="925989"/>
                    <a:pt x="1202506" y="976313"/>
                    <a:pt x="1193616" y="996315"/>
                  </a:cubicBezTo>
                  <a:cubicBezTo>
                    <a:pt x="1181234" y="1028700"/>
                    <a:pt x="1169804" y="1061085"/>
                    <a:pt x="1158374" y="1093470"/>
                  </a:cubicBezTo>
                  <a:cubicBezTo>
                    <a:pt x="1154564" y="1104900"/>
                    <a:pt x="1148849" y="1108710"/>
                    <a:pt x="1137419" y="1108710"/>
                  </a:cubicBezTo>
                  <a:cubicBezTo>
                    <a:pt x="1105986" y="1109662"/>
                    <a:pt x="1073601" y="1111567"/>
                    <a:pt x="1039311" y="1113472"/>
                  </a:cubicBezTo>
                  <a:cubicBezTo>
                    <a:pt x="1050741" y="1130617"/>
                    <a:pt x="1059314" y="1145857"/>
                    <a:pt x="1063124" y="1163002"/>
                  </a:cubicBezTo>
                  <a:cubicBezTo>
                    <a:pt x="1071696" y="1203960"/>
                    <a:pt x="1051694" y="1248727"/>
                    <a:pt x="1014546" y="1270635"/>
                  </a:cubicBezTo>
                  <a:cubicBezTo>
                    <a:pt x="976446" y="1292542"/>
                    <a:pt x="926916" y="1288732"/>
                    <a:pt x="897389" y="1259205"/>
                  </a:cubicBezTo>
                  <a:cubicBezTo>
                    <a:pt x="885006" y="1246822"/>
                    <a:pt x="878339" y="1248727"/>
                    <a:pt x="866909" y="1259205"/>
                  </a:cubicBezTo>
                  <a:lnTo>
                    <a:pt x="141485" y="1925404"/>
                  </a:lnTo>
                  <a:lnTo>
                    <a:pt x="0" y="1769959"/>
                  </a:lnTo>
                  <a:lnTo>
                    <a:pt x="730701" y="1106805"/>
                  </a:lnTo>
                  <a:cubicBezTo>
                    <a:pt x="762259" y="1078078"/>
                    <a:pt x="740226" y="1093470"/>
                    <a:pt x="732606" y="1083945"/>
                  </a:cubicBezTo>
                  <a:cubicBezTo>
                    <a:pt x="699269" y="1042035"/>
                    <a:pt x="703079" y="984885"/>
                    <a:pt x="740226" y="947737"/>
                  </a:cubicBezTo>
                  <a:cubicBezTo>
                    <a:pt x="776421" y="911542"/>
                    <a:pt x="833571" y="908685"/>
                    <a:pt x="875481" y="941070"/>
                  </a:cubicBezTo>
                  <a:cubicBezTo>
                    <a:pt x="900563" y="938848"/>
                    <a:pt x="886435" y="948690"/>
                    <a:pt x="890721" y="934402"/>
                  </a:cubicBezTo>
                  <a:cubicBezTo>
                    <a:pt x="894531" y="907732"/>
                    <a:pt x="898341" y="882015"/>
                    <a:pt x="901199" y="855345"/>
                  </a:cubicBezTo>
                  <a:cubicBezTo>
                    <a:pt x="902151" y="842010"/>
                    <a:pt x="896505" y="840117"/>
                    <a:pt x="921201" y="832485"/>
                  </a:cubicBezTo>
                  <a:cubicBezTo>
                    <a:pt x="945897" y="824853"/>
                    <a:pt x="1012074" y="801103"/>
                    <a:pt x="1049377" y="809555"/>
                  </a:cubicBezTo>
                  <a:cubicBezTo>
                    <a:pt x="1022989" y="787723"/>
                    <a:pt x="1023634" y="795239"/>
                    <a:pt x="991686" y="782955"/>
                  </a:cubicBezTo>
                  <a:cubicBezTo>
                    <a:pt x="834473" y="722506"/>
                    <a:pt x="705936" y="609600"/>
                    <a:pt x="683076" y="446722"/>
                  </a:cubicBezTo>
                  <a:cubicBezTo>
                    <a:pt x="653549" y="238125"/>
                    <a:pt x="796424" y="40957"/>
                    <a:pt x="1004069" y="4762"/>
                  </a:cubicBezTo>
                  <a:cubicBezTo>
                    <a:pt x="1010736" y="3810"/>
                    <a:pt x="1018356" y="1905"/>
                    <a:pt x="1025024" y="0"/>
                  </a:cubicBezTo>
                  <a:lnTo>
                    <a:pt x="1120274" y="0"/>
                  </a:lnTo>
                  <a:cubicBezTo>
                    <a:pt x="1123131" y="952"/>
                    <a:pt x="1125989" y="1905"/>
                    <a:pt x="1128846" y="1905"/>
                  </a:cubicBezTo>
                  <a:cubicBezTo>
                    <a:pt x="1237431" y="20002"/>
                    <a:pt x="1326014" y="72390"/>
                    <a:pt x="1391736" y="160972"/>
                  </a:cubicBezTo>
                  <a:cubicBezTo>
                    <a:pt x="1403166" y="176212"/>
                    <a:pt x="1403166" y="176212"/>
                    <a:pt x="1413644" y="160972"/>
                  </a:cubicBezTo>
                  <a:cubicBezTo>
                    <a:pt x="1544493" y="-15717"/>
                    <a:pt x="1801504" y="-16654"/>
                    <a:pt x="1939647" y="136464"/>
                  </a:cubicBezTo>
                  <a:close/>
                </a:path>
              </a:pathLst>
            </a:custGeom>
            <a:solidFill>
              <a:schemeClr val="lt1"/>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chemeClr val="dk1"/>
                </a:solidFill>
                <a:latin typeface="Arial"/>
                <a:ea typeface="Arial"/>
                <a:cs typeface="Arial"/>
                <a:sym typeface="Arial"/>
              </a:endParaRPr>
            </a:p>
          </p:txBody>
        </p:sp>
      </p:grpSp>
      <p:sp>
        <p:nvSpPr>
          <p:cNvPr id="800" name="Google Shape;800;p36"/>
          <p:cNvSpPr txBox="1"/>
          <p:nvPr/>
        </p:nvSpPr>
        <p:spPr>
          <a:xfrm>
            <a:off x="3862396" y="2931395"/>
            <a:ext cx="4331400" cy="995100"/>
          </a:xfrm>
          <a:prstGeom prst="rect">
            <a:avLst/>
          </a:prstGeom>
          <a:noFill/>
          <a:ln>
            <a:noFill/>
          </a:ln>
        </p:spPr>
        <p:txBody>
          <a:bodyPr anchorCtr="0" anchor="ctr" bIns="45700" lIns="91425" spcFirstLastPara="1" rIns="91425" wrap="square" tIns="45700">
            <a:spAutoFit/>
          </a:bodyPr>
          <a:lstStyle/>
          <a:p>
            <a:pPr indent="0" lvl="0" marL="0" marR="0" rtl="0" algn="ctr">
              <a:spcBef>
                <a:spcPts val="0"/>
              </a:spcBef>
              <a:spcAft>
                <a:spcPts val="0"/>
              </a:spcAft>
              <a:buNone/>
            </a:pPr>
            <a:r>
              <a:rPr lang="en-US" sz="5867">
                <a:solidFill>
                  <a:schemeClr val="lt1"/>
                </a:solidFill>
                <a:latin typeface="Arial"/>
                <a:ea typeface="Arial"/>
                <a:cs typeface="Arial"/>
                <a:sym typeface="Arial"/>
              </a:rPr>
              <a:t>Thank You!</a:t>
            </a:r>
            <a:endParaRPr sz="5867">
              <a:solidFill>
                <a:schemeClr val="lt1"/>
              </a:solidFill>
              <a:latin typeface="Arial"/>
              <a:ea typeface="Arial"/>
              <a:cs typeface="Arial"/>
              <a:sym typeface="Arial"/>
            </a:endParaRPr>
          </a:p>
        </p:txBody>
      </p:sp>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Sp="0">
  <p:cSld>
    <p:spTree>
      <p:nvGrpSpPr>
        <p:cNvPr id="804" name="Shape 804"/>
        <p:cNvGrpSpPr/>
        <p:nvPr/>
      </p:nvGrpSpPr>
      <p:grpSpPr>
        <a:xfrm>
          <a:off x="0" y="0"/>
          <a:ext cx="0" cy="0"/>
          <a:chOff x="0" y="0"/>
          <a:chExt cx="0" cy="0"/>
        </a:xfrm>
      </p:grpSpPr>
      <p:sp>
        <p:nvSpPr>
          <p:cNvPr id="805" name="Google Shape;805;p37"/>
          <p:cNvSpPr txBox="1"/>
          <p:nvPr>
            <p:ph idx="1" type="body"/>
          </p:nvPr>
        </p:nvSpPr>
        <p:spPr>
          <a:xfrm>
            <a:off x="323529" y="339509"/>
            <a:ext cx="11573100" cy="724200"/>
          </a:xfrm>
          <a:prstGeom prst="rect">
            <a:avLst/>
          </a:prstGeom>
          <a:noFill/>
          <a:ln>
            <a:noFill/>
          </a:ln>
        </p:spPr>
        <p:txBody>
          <a:bodyPr anchorCtr="0" anchor="ctr" bIns="45700" lIns="91425" spcFirstLastPara="1" rIns="91425" wrap="square" tIns="45700">
            <a:noAutofit/>
          </a:bodyPr>
          <a:lstStyle/>
          <a:p>
            <a:pPr indent="0" lvl="0" marL="0" rtl="0" algn="l">
              <a:lnSpc>
                <a:spcPct val="90000"/>
              </a:lnSpc>
              <a:spcBef>
                <a:spcPts val="0"/>
              </a:spcBef>
              <a:spcAft>
                <a:spcPts val="0"/>
              </a:spcAft>
              <a:buClr>
                <a:schemeClr val="dk1"/>
              </a:buClr>
              <a:buSzPts val="5400"/>
              <a:buNone/>
            </a:pPr>
            <a:r>
              <a:rPr lang="en-US">
                <a:solidFill>
                  <a:schemeClr val="dk1"/>
                </a:solidFill>
              </a:rPr>
              <a:t>References</a:t>
            </a:r>
            <a:endParaRPr/>
          </a:p>
        </p:txBody>
      </p:sp>
      <p:grpSp>
        <p:nvGrpSpPr>
          <p:cNvPr id="806" name="Google Shape;806;p37"/>
          <p:cNvGrpSpPr/>
          <p:nvPr/>
        </p:nvGrpSpPr>
        <p:grpSpPr>
          <a:xfrm>
            <a:off x="956807" y="2339253"/>
            <a:ext cx="8626409" cy="800100"/>
            <a:chOff x="507103" y="2364220"/>
            <a:chExt cx="8626409" cy="800100"/>
          </a:xfrm>
        </p:grpSpPr>
        <p:sp>
          <p:nvSpPr>
            <p:cNvPr id="807" name="Google Shape;807;p37"/>
            <p:cNvSpPr/>
            <p:nvPr/>
          </p:nvSpPr>
          <p:spPr>
            <a:xfrm>
              <a:off x="507103" y="2364220"/>
              <a:ext cx="4454128" cy="800100"/>
            </a:xfrm>
            <a:custGeom>
              <a:rect b="b" l="l" r="r" t="t"/>
              <a:pathLst>
                <a:path extrusionOk="0" h="800100" w="4095750">
                  <a:moveTo>
                    <a:pt x="4095750" y="0"/>
                  </a:moveTo>
                  <a:lnTo>
                    <a:pt x="0" y="0"/>
                  </a:lnTo>
                  <a:lnTo>
                    <a:pt x="0" y="800100"/>
                  </a:lnTo>
                  <a:lnTo>
                    <a:pt x="4086225" y="800100"/>
                  </a:lnTo>
                </a:path>
              </a:pathLst>
            </a:custGeom>
            <a:noFill/>
            <a:ln cap="flat" cmpd="sng" w="38100">
              <a:solidFill>
                <a:srgbClr val="7F7F7F"/>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rgbClr val="A5A5A5"/>
                </a:solidFill>
                <a:latin typeface="Arial"/>
                <a:ea typeface="Arial"/>
                <a:cs typeface="Arial"/>
                <a:sym typeface="Arial"/>
              </a:endParaRPr>
            </a:p>
          </p:txBody>
        </p:sp>
        <p:sp>
          <p:nvSpPr>
            <p:cNvPr id="808" name="Google Shape;808;p37"/>
            <p:cNvSpPr txBox="1"/>
            <p:nvPr/>
          </p:nvSpPr>
          <p:spPr>
            <a:xfrm>
              <a:off x="632112" y="2436751"/>
              <a:ext cx="8501400" cy="646200"/>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lang="en-US" sz="1200">
                  <a:solidFill>
                    <a:schemeClr val="dk1"/>
                  </a:solidFill>
                  <a:latin typeface="Arial"/>
                  <a:ea typeface="Arial"/>
                  <a:cs typeface="Arial"/>
                  <a:sym typeface="Arial"/>
                </a:rPr>
                <a:t>Statista. (2019)</a:t>
              </a:r>
              <a:r>
                <a:rPr i="1" lang="en-US" sz="1200">
                  <a:solidFill>
                    <a:schemeClr val="dk1"/>
                  </a:solidFill>
                  <a:latin typeface="Arial"/>
                  <a:ea typeface="Arial"/>
                  <a:cs typeface="Arial"/>
                  <a:sym typeface="Arial"/>
                </a:rPr>
                <a:t>. Average cost per square meter of internal are in the United Kingdom (UK) for building a hotel in 2016 and 2018, by region (in GBP)</a:t>
              </a:r>
              <a:r>
                <a:rPr lang="en-US" sz="1200">
                  <a:solidFill>
                    <a:schemeClr val="dk1"/>
                  </a:solidFill>
                  <a:latin typeface="Arial"/>
                  <a:ea typeface="Arial"/>
                  <a:cs typeface="Arial"/>
                  <a:sym typeface="Arial"/>
                </a:rPr>
                <a:t>. [ONLINE] Available at: https://www.statista.com/statistics/601899/hotel-building-cost-uk-2016/. [Accessed 16 June 2019].</a:t>
              </a:r>
              <a:endParaRPr sz="1200">
                <a:solidFill>
                  <a:schemeClr val="dk1"/>
                </a:solidFill>
                <a:latin typeface="Arial"/>
                <a:ea typeface="Arial"/>
                <a:cs typeface="Arial"/>
                <a:sym typeface="Arial"/>
              </a:endParaRPr>
            </a:p>
          </p:txBody>
        </p:sp>
      </p:grpSp>
      <p:grpSp>
        <p:nvGrpSpPr>
          <p:cNvPr id="809" name="Google Shape;809;p37"/>
          <p:cNvGrpSpPr/>
          <p:nvPr/>
        </p:nvGrpSpPr>
        <p:grpSpPr>
          <a:xfrm>
            <a:off x="956807" y="1260836"/>
            <a:ext cx="8626409" cy="800100"/>
            <a:chOff x="956808" y="2412578"/>
            <a:chExt cx="8626409" cy="800100"/>
          </a:xfrm>
        </p:grpSpPr>
        <p:sp>
          <p:nvSpPr>
            <p:cNvPr id="810" name="Google Shape;810;p37"/>
            <p:cNvSpPr/>
            <p:nvPr/>
          </p:nvSpPr>
          <p:spPr>
            <a:xfrm>
              <a:off x="956808" y="2412578"/>
              <a:ext cx="4454128" cy="800100"/>
            </a:xfrm>
            <a:custGeom>
              <a:rect b="b" l="l" r="r" t="t"/>
              <a:pathLst>
                <a:path extrusionOk="0" h="800100" w="4095750">
                  <a:moveTo>
                    <a:pt x="4095750" y="0"/>
                  </a:moveTo>
                  <a:lnTo>
                    <a:pt x="0" y="0"/>
                  </a:lnTo>
                  <a:lnTo>
                    <a:pt x="0" y="800100"/>
                  </a:lnTo>
                  <a:lnTo>
                    <a:pt x="4086225" y="800100"/>
                  </a:lnTo>
                </a:path>
              </a:pathLst>
            </a:custGeom>
            <a:noFill/>
            <a:ln cap="flat" cmpd="sng" w="38100">
              <a:solidFill>
                <a:srgbClr val="7F7F7F"/>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Arial"/>
                <a:ea typeface="Arial"/>
                <a:cs typeface="Arial"/>
                <a:sym typeface="Arial"/>
              </a:endParaRPr>
            </a:p>
          </p:txBody>
        </p:sp>
        <p:sp>
          <p:nvSpPr>
            <p:cNvPr id="811" name="Google Shape;811;p37"/>
            <p:cNvSpPr txBox="1"/>
            <p:nvPr/>
          </p:nvSpPr>
          <p:spPr>
            <a:xfrm>
              <a:off x="1081817" y="2566005"/>
              <a:ext cx="8501400" cy="461700"/>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lang="en-US" sz="1200">
                  <a:solidFill>
                    <a:schemeClr val="dk1"/>
                  </a:solidFill>
                  <a:latin typeface="Arial"/>
                  <a:ea typeface="Arial"/>
                  <a:cs typeface="Arial"/>
                  <a:sym typeface="Arial"/>
                </a:rPr>
                <a:t>BBC. (2013). </a:t>
              </a:r>
              <a:r>
                <a:rPr i="1" lang="en-US" sz="1200">
                  <a:solidFill>
                    <a:schemeClr val="dk1"/>
                  </a:solidFill>
                  <a:latin typeface="Arial"/>
                  <a:ea typeface="Arial"/>
                  <a:cs typeface="Arial"/>
                  <a:sym typeface="Arial"/>
                </a:rPr>
                <a:t>The Great British class calculator: What class are you?. </a:t>
              </a:r>
              <a:r>
                <a:rPr lang="en-US" sz="1200">
                  <a:solidFill>
                    <a:schemeClr val="dk1"/>
                  </a:solidFill>
                  <a:latin typeface="Arial"/>
                  <a:ea typeface="Arial"/>
                  <a:cs typeface="Arial"/>
                  <a:sym typeface="Arial"/>
                </a:rPr>
                <a:t>[ONLINE] </a:t>
              </a:r>
              <a:endParaRPr/>
            </a:p>
            <a:p>
              <a:pPr indent="0" lvl="0" marL="0" marR="0" rtl="0" algn="l">
                <a:spcBef>
                  <a:spcPts val="0"/>
                </a:spcBef>
                <a:spcAft>
                  <a:spcPts val="0"/>
                </a:spcAft>
                <a:buNone/>
              </a:pPr>
              <a:r>
                <a:rPr lang="en-US" sz="1200">
                  <a:solidFill>
                    <a:schemeClr val="dk1"/>
                  </a:solidFill>
                  <a:latin typeface="Arial"/>
                  <a:ea typeface="Arial"/>
                  <a:cs typeface="Arial"/>
                  <a:sym typeface="Arial"/>
                </a:rPr>
                <a:t>Available at: https://www.bbc.com/news/magazine-22000973</a:t>
              </a:r>
              <a:endParaRPr i="1" sz="1200">
                <a:solidFill>
                  <a:schemeClr val="dk1"/>
                </a:solidFill>
                <a:latin typeface="Arial"/>
                <a:ea typeface="Arial"/>
                <a:cs typeface="Arial"/>
                <a:sym typeface="Arial"/>
              </a:endParaRPr>
            </a:p>
          </p:txBody>
        </p:sp>
      </p:grpSp>
      <p:grpSp>
        <p:nvGrpSpPr>
          <p:cNvPr id="812" name="Google Shape;812;p37"/>
          <p:cNvGrpSpPr/>
          <p:nvPr/>
        </p:nvGrpSpPr>
        <p:grpSpPr>
          <a:xfrm>
            <a:off x="956808" y="3414674"/>
            <a:ext cx="8626408" cy="800100"/>
            <a:chOff x="956808" y="3414674"/>
            <a:chExt cx="8626408" cy="800100"/>
          </a:xfrm>
        </p:grpSpPr>
        <p:sp>
          <p:nvSpPr>
            <p:cNvPr id="813" name="Google Shape;813;p37"/>
            <p:cNvSpPr/>
            <p:nvPr/>
          </p:nvSpPr>
          <p:spPr>
            <a:xfrm>
              <a:off x="956808" y="3414674"/>
              <a:ext cx="4454128" cy="800100"/>
            </a:xfrm>
            <a:custGeom>
              <a:rect b="b" l="l" r="r" t="t"/>
              <a:pathLst>
                <a:path extrusionOk="0" h="800100" w="4095750">
                  <a:moveTo>
                    <a:pt x="4095750" y="0"/>
                  </a:moveTo>
                  <a:lnTo>
                    <a:pt x="0" y="0"/>
                  </a:lnTo>
                  <a:lnTo>
                    <a:pt x="0" y="800100"/>
                  </a:lnTo>
                  <a:lnTo>
                    <a:pt x="4086225" y="800100"/>
                  </a:lnTo>
                </a:path>
              </a:pathLst>
            </a:custGeom>
            <a:noFill/>
            <a:ln cap="flat" cmpd="sng" w="38100">
              <a:solidFill>
                <a:srgbClr val="7F7F7F"/>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Arial"/>
                <a:ea typeface="Arial"/>
                <a:cs typeface="Arial"/>
                <a:sym typeface="Arial"/>
              </a:endParaRPr>
            </a:p>
          </p:txBody>
        </p:sp>
        <p:sp>
          <p:nvSpPr>
            <p:cNvPr id="814" name="Google Shape;814;p37"/>
            <p:cNvSpPr txBox="1"/>
            <p:nvPr/>
          </p:nvSpPr>
          <p:spPr>
            <a:xfrm>
              <a:off x="1081816" y="3568853"/>
              <a:ext cx="8501400" cy="461700"/>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lang="en-US" sz="1200">
                  <a:solidFill>
                    <a:schemeClr val="dk1"/>
                  </a:solidFill>
                  <a:latin typeface="Arial"/>
                  <a:ea typeface="Arial"/>
                  <a:cs typeface="Arial"/>
                  <a:sym typeface="Arial"/>
                </a:rPr>
                <a:t>Statista. (2018) </a:t>
              </a:r>
              <a:r>
                <a:rPr i="1" lang="en-US" sz="1200">
                  <a:solidFill>
                    <a:schemeClr val="dk1"/>
                  </a:solidFill>
                  <a:latin typeface="Arial"/>
                  <a:ea typeface="Arial"/>
                  <a:cs typeface="Arial"/>
                  <a:sym typeface="Arial"/>
                </a:rPr>
                <a:t>Most famous social network sites worldwide as of April 2019, ranked by number of active users (in millions) </a:t>
              </a:r>
              <a:r>
                <a:rPr lang="en-US" sz="1200">
                  <a:solidFill>
                    <a:schemeClr val="dk1"/>
                  </a:solidFill>
                  <a:latin typeface="Arial"/>
                  <a:ea typeface="Arial"/>
                  <a:cs typeface="Arial"/>
                  <a:sym typeface="Arial"/>
                </a:rPr>
                <a:t>[ONLINE] Available at: https://www.statista.com/statistics/272014/global-social-networks-ranked-by-number-of-users/</a:t>
              </a:r>
              <a:endParaRPr/>
            </a:p>
          </p:txBody>
        </p:sp>
      </p:grpSp>
      <p:sp>
        <p:nvSpPr>
          <p:cNvPr id="815" name="Google Shape;815;p37"/>
          <p:cNvSpPr/>
          <p:nvPr/>
        </p:nvSpPr>
        <p:spPr>
          <a:xfrm>
            <a:off x="-104931" y="6565692"/>
            <a:ext cx="12471900" cy="364200"/>
          </a:xfrm>
          <a:prstGeom prst="rect">
            <a:avLst/>
          </a:prstGeom>
          <a:solidFill>
            <a:schemeClr val="dk1"/>
          </a:solidFill>
          <a:ln cap="flat" cmpd="sng" w="12700">
            <a:solidFill>
              <a:schemeClr val="dk1"/>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Arial"/>
              <a:ea typeface="Arial"/>
              <a:cs typeface="Arial"/>
              <a:sym typeface="Arial"/>
            </a:endParaRPr>
          </a:p>
        </p:txBody>
      </p:sp>
      <p:grpSp>
        <p:nvGrpSpPr>
          <p:cNvPr id="816" name="Google Shape;816;p37"/>
          <p:cNvGrpSpPr/>
          <p:nvPr/>
        </p:nvGrpSpPr>
        <p:grpSpPr>
          <a:xfrm>
            <a:off x="0" y="-240012"/>
            <a:ext cx="12471900" cy="593171"/>
            <a:chOff x="-26099" y="-286893"/>
            <a:chExt cx="12471900" cy="593171"/>
          </a:xfrm>
        </p:grpSpPr>
        <p:sp>
          <p:nvSpPr>
            <p:cNvPr id="817" name="Google Shape;817;p37"/>
            <p:cNvSpPr/>
            <p:nvPr/>
          </p:nvSpPr>
          <p:spPr>
            <a:xfrm>
              <a:off x="-26099" y="-286893"/>
              <a:ext cx="12471900" cy="364200"/>
            </a:xfrm>
            <a:prstGeom prst="rect">
              <a:avLst/>
            </a:prstGeom>
            <a:solidFill>
              <a:schemeClr val="dk1"/>
            </a:solidFill>
            <a:ln cap="flat" cmpd="sng" w="12700">
              <a:solidFill>
                <a:schemeClr val="dk1"/>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Arial"/>
                <a:ea typeface="Arial"/>
                <a:cs typeface="Arial"/>
                <a:sym typeface="Arial"/>
              </a:endParaRPr>
            </a:p>
          </p:txBody>
        </p:sp>
        <p:sp>
          <p:nvSpPr>
            <p:cNvPr id="818" name="Google Shape;818;p37"/>
            <p:cNvSpPr/>
            <p:nvPr/>
          </p:nvSpPr>
          <p:spPr>
            <a:xfrm rot="10800000">
              <a:off x="5936387" y="31178"/>
              <a:ext cx="319200" cy="275100"/>
            </a:xfrm>
            <a:prstGeom prst="triangle">
              <a:avLst>
                <a:gd fmla="val 50000" name="adj"/>
              </a:avLst>
            </a:prstGeom>
            <a:solidFill>
              <a:schemeClr val="dk1"/>
            </a:solidFill>
            <a:ln cap="flat" cmpd="sng" w="12700">
              <a:solidFill>
                <a:schemeClr val="dk1"/>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Arial"/>
                <a:ea typeface="Arial"/>
                <a:cs typeface="Arial"/>
                <a:sym typeface="Arial"/>
              </a:endParaRPr>
            </a:p>
          </p:txBody>
        </p:sp>
      </p:grpSp>
    </p:spTree>
  </p:cSld>
  <p:clrMapOvr>
    <a:masterClrMapping/>
  </p:clrMapOvr>
</p:sld>
</file>

<file path=ppt/theme/theme1.xml><?xml version="1.0" encoding="utf-8"?>
<a:theme xmlns:a="http://schemas.openxmlformats.org/drawingml/2006/main" xmlns:r="http://schemas.openxmlformats.org/officeDocument/2006/relationships" name="Section Break Slide Master">
  <a:themeElements>
    <a:clrScheme name="ALLPPT-Bussiness Key">
      <a:dk1>
        <a:srgbClr val="000000"/>
      </a:dk1>
      <a:lt1>
        <a:srgbClr val="FFFFFF"/>
      </a:lt1>
      <a:dk2>
        <a:srgbClr val="44546A"/>
      </a:dk2>
      <a:lt2>
        <a:srgbClr val="E7E6E6"/>
      </a:lt2>
      <a:accent1>
        <a:srgbClr val="E6106D"/>
      </a:accent1>
      <a:accent2>
        <a:srgbClr val="2C2C2C"/>
      </a:accent2>
      <a:accent3>
        <a:srgbClr val="E6106D"/>
      </a:accent3>
      <a:accent4>
        <a:srgbClr val="2C2C2C"/>
      </a:accent4>
      <a:accent5>
        <a:srgbClr val="E6106D"/>
      </a:accent5>
      <a:accent6>
        <a:srgbClr val="2C2C2C"/>
      </a:accent6>
      <a:hlink>
        <a:srgbClr val="FFFFFF"/>
      </a:hlink>
      <a:folHlink>
        <a:srgbClr val="00000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Office Theme">
  <a:themeElements>
    <a:clrScheme name="ALLPPT-Bussiness Key">
      <a:dk1>
        <a:srgbClr val="000000"/>
      </a:dk1>
      <a:lt1>
        <a:srgbClr val="FFFFFF"/>
      </a:lt1>
      <a:dk2>
        <a:srgbClr val="44546A"/>
      </a:dk2>
      <a:lt2>
        <a:srgbClr val="E7E6E6"/>
      </a:lt2>
      <a:accent1>
        <a:srgbClr val="E6106D"/>
      </a:accent1>
      <a:accent2>
        <a:srgbClr val="2C2C2C"/>
      </a:accent2>
      <a:accent3>
        <a:srgbClr val="E6106D"/>
      </a:accent3>
      <a:accent4>
        <a:srgbClr val="2C2C2C"/>
      </a:accent4>
      <a:accent5>
        <a:srgbClr val="E6106D"/>
      </a:accent5>
      <a:accent6>
        <a:srgbClr val="2C2C2C"/>
      </a:accent6>
      <a:hlink>
        <a:srgbClr val="FFFFFF"/>
      </a:hlink>
      <a:folHlink>
        <a:srgbClr val="00000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3.xml><?xml version="1.0" encoding="utf-8"?>
<a:theme xmlns:a="http://schemas.openxmlformats.org/drawingml/2006/main" xmlns:r="http://schemas.openxmlformats.org/officeDocument/2006/relationships" name="Contents Slide Master">
  <a:themeElements>
    <a:clrScheme name="ALLPPT-Bussiness Key">
      <a:dk1>
        <a:srgbClr val="000000"/>
      </a:dk1>
      <a:lt1>
        <a:srgbClr val="FFFFFF"/>
      </a:lt1>
      <a:dk2>
        <a:srgbClr val="44546A"/>
      </a:dk2>
      <a:lt2>
        <a:srgbClr val="E7E6E6"/>
      </a:lt2>
      <a:accent1>
        <a:srgbClr val="E6106D"/>
      </a:accent1>
      <a:accent2>
        <a:srgbClr val="2C2C2C"/>
      </a:accent2>
      <a:accent3>
        <a:srgbClr val="E6106D"/>
      </a:accent3>
      <a:accent4>
        <a:srgbClr val="2C2C2C"/>
      </a:accent4>
      <a:accent5>
        <a:srgbClr val="E6106D"/>
      </a:accent5>
      <a:accent6>
        <a:srgbClr val="2C2C2C"/>
      </a:accent6>
      <a:hlink>
        <a:srgbClr val="FFFFFF"/>
      </a:hlink>
      <a:folHlink>
        <a:srgbClr val="00000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4.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