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2" r:id="rId4"/>
  </p:sldMasterIdLst>
  <p:notesMasterIdLst>
    <p:notesMasterId r:id="rId20"/>
  </p:notesMasterIdLst>
  <p:sldIdLst>
    <p:sldId id="256" r:id="rId5"/>
    <p:sldId id="257" r:id="rId6"/>
    <p:sldId id="258" r:id="rId7"/>
    <p:sldId id="259" r:id="rId8"/>
    <p:sldId id="261" r:id="rId9"/>
    <p:sldId id="262" r:id="rId10"/>
    <p:sldId id="263" r:id="rId11"/>
    <p:sldId id="265" r:id="rId12"/>
    <p:sldId id="266" r:id="rId13"/>
    <p:sldId id="269" r:id="rId14"/>
    <p:sldId id="270" r:id="rId15"/>
    <p:sldId id="267" r:id="rId16"/>
    <p:sldId id="271" r:id="rId17"/>
    <p:sldId id="260" r:id="rId18"/>
    <p:sldId id="264"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135F8BE-E59E-4D62-8CF2-1889FB932153}" v="146" dt="2025-10-24T21:45:11.5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4" d="100"/>
          <a:sy n="64" d="100"/>
        </p:scale>
        <p:origin x="95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hida Arif (2244712)" userId="916cde7f-dd3a-482d-85b3-261846663356" providerId="ADAL" clId="{051524F8-0C00-4FF5-8BA2-61D79F16AD1E}"/>
    <pc:docChg chg="undo custSel addSld delSld modSld sldOrd modShowInfo">
      <pc:chgData name="Nahida Arif (2244712)" userId="916cde7f-dd3a-482d-85b3-261846663356" providerId="ADAL" clId="{051524F8-0C00-4FF5-8BA2-61D79F16AD1E}" dt="2025-10-24T21:45:11.557" v="6072"/>
      <pc:docMkLst>
        <pc:docMk/>
      </pc:docMkLst>
      <pc:sldChg chg="addSp modSp mod">
        <pc:chgData name="Nahida Arif (2244712)" userId="916cde7f-dd3a-482d-85b3-261846663356" providerId="ADAL" clId="{051524F8-0C00-4FF5-8BA2-61D79F16AD1E}" dt="2025-10-24T17:07:44.363" v="5961" actId="20577"/>
        <pc:sldMkLst>
          <pc:docMk/>
          <pc:sldMk cId="1461102740" sldId="256"/>
        </pc:sldMkLst>
        <pc:spChg chg="mod">
          <ac:chgData name="Nahida Arif (2244712)" userId="916cde7f-dd3a-482d-85b3-261846663356" providerId="ADAL" clId="{051524F8-0C00-4FF5-8BA2-61D79F16AD1E}" dt="2025-10-24T17:07:44.363" v="5961" actId="20577"/>
          <ac:spMkLst>
            <pc:docMk/>
            <pc:sldMk cId="1461102740" sldId="256"/>
            <ac:spMk id="5" creationId="{43453001-5E6F-ABC4-8BD9-A0D9FD354FEF}"/>
          </ac:spMkLst>
        </pc:spChg>
        <pc:picChg chg="add mod">
          <ac:chgData name="Nahida Arif (2244712)" userId="916cde7f-dd3a-482d-85b3-261846663356" providerId="ADAL" clId="{051524F8-0C00-4FF5-8BA2-61D79F16AD1E}" dt="2025-10-24T13:21:26.570" v="5724" actId="1076"/>
          <ac:picMkLst>
            <pc:docMk/>
            <pc:sldMk cId="1461102740" sldId="256"/>
            <ac:picMk id="1026" creationId="{FABDBD2A-2161-FFAE-48E3-5A70E3D47711}"/>
          </ac:picMkLst>
        </pc:picChg>
      </pc:sldChg>
      <pc:sldChg chg="addSp delSp modSp mod modTransition setBg delAnim modAnim">
        <pc:chgData name="Nahida Arif (2244712)" userId="916cde7f-dd3a-482d-85b3-261846663356" providerId="ADAL" clId="{051524F8-0C00-4FF5-8BA2-61D79F16AD1E}" dt="2025-10-24T15:45:29.902" v="5824"/>
        <pc:sldMkLst>
          <pc:docMk/>
          <pc:sldMk cId="3074773765" sldId="257"/>
        </pc:sldMkLst>
        <pc:spChg chg="mod">
          <ac:chgData name="Nahida Arif (2244712)" userId="916cde7f-dd3a-482d-85b3-261846663356" providerId="ADAL" clId="{051524F8-0C00-4FF5-8BA2-61D79F16AD1E}" dt="2025-10-24T13:21:19.012" v="5711"/>
          <ac:spMkLst>
            <pc:docMk/>
            <pc:sldMk cId="3074773765" sldId="257"/>
            <ac:spMk id="2" creationId="{7B64CB32-AB96-3F5B-E4C2-306F1EE1257F}"/>
          </ac:spMkLst>
        </pc:spChg>
        <pc:spChg chg="add del mod">
          <ac:chgData name="Nahida Arif (2244712)" userId="916cde7f-dd3a-482d-85b3-261846663356" providerId="ADAL" clId="{051524F8-0C00-4FF5-8BA2-61D79F16AD1E}" dt="2025-10-24T13:21:19.192" v="5712" actId="27636"/>
          <ac:spMkLst>
            <pc:docMk/>
            <pc:sldMk cId="3074773765" sldId="257"/>
            <ac:spMk id="5" creationId="{8F7A2A5B-D1BE-30B1-85A6-C31D29B32967}"/>
          </ac:spMkLst>
        </pc:spChg>
        <pc:spChg chg="add del">
          <ac:chgData name="Nahida Arif (2244712)" userId="916cde7f-dd3a-482d-85b3-261846663356" providerId="ADAL" clId="{051524F8-0C00-4FF5-8BA2-61D79F16AD1E}" dt="2025-10-24T13:20:44.015" v="5710" actId="26606"/>
          <ac:spMkLst>
            <pc:docMk/>
            <pc:sldMk cId="3074773765" sldId="257"/>
            <ac:spMk id="11" creationId="{F7422F06-6017-4361-8872-E0E2CEB20B48}"/>
          </ac:spMkLst>
        </pc:spChg>
        <pc:graphicFrameChg chg="add del">
          <ac:chgData name="Nahida Arif (2244712)" userId="916cde7f-dd3a-482d-85b3-261846663356" providerId="ADAL" clId="{051524F8-0C00-4FF5-8BA2-61D79F16AD1E}" dt="2025-10-24T13:20:44.015" v="5710" actId="26606"/>
          <ac:graphicFrameMkLst>
            <pc:docMk/>
            <pc:sldMk cId="3074773765" sldId="257"/>
            <ac:graphicFrameMk id="8" creationId="{1D5F6CD6-6AC9-2B85-A2C6-21A292351729}"/>
          </ac:graphicFrameMkLst>
        </pc:graphicFrameChg>
        <pc:picChg chg="add del mod">
          <ac:chgData name="Nahida Arif (2244712)" userId="916cde7f-dd3a-482d-85b3-261846663356" providerId="ADAL" clId="{051524F8-0C00-4FF5-8BA2-61D79F16AD1E}" dt="2025-10-24T13:18:08.742" v="5658" actId="21"/>
          <ac:picMkLst>
            <pc:docMk/>
            <pc:sldMk cId="3074773765" sldId="257"/>
            <ac:picMk id="7" creationId="{F01A3D1F-CFE4-B111-FF39-5C50D421208F}"/>
          </ac:picMkLst>
        </pc:picChg>
        <pc:picChg chg="add del mod">
          <ac:chgData name="Nahida Arif (2244712)" userId="916cde7f-dd3a-482d-85b3-261846663356" providerId="ADAL" clId="{051524F8-0C00-4FF5-8BA2-61D79F16AD1E}" dt="2025-10-24T13:32:20.538" v="5750"/>
          <ac:picMkLst>
            <pc:docMk/>
            <pc:sldMk cId="3074773765" sldId="257"/>
            <ac:picMk id="12" creationId="{71E1E726-1D1C-FCF6-5BEE-85622E9A1B63}"/>
          </ac:picMkLst>
        </pc:picChg>
        <pc:picChg chg="add del mod">
          <ac:chgData name="Nahida Arif (2244712)" userId="916cde7f-dd3a-482d-85b3-261846663356" providerId="ADAL" clId="{051524F8-0C00-4FF5-8BA2-61D79F16AD1E}" dt="2025-10-24T15:43:48.467" v="5818" actId="478"/>
          <ac:picMkLst>
            <pc:docMk/>
            <pc:sldMk cId="3074773765" sldId="257"/>
            <ac:picMk id="13" creationId="{0759DE2D-4E44-8572-62A8-4921B2A78C8A}"/>
          </ac:picMkLst>
        </pc:picChg>
        <pc:picChg chg="add del mod">
          <ac:chgData name="Nahida Arif (2244712)" userId="916cde7f-dd3a-482d-85b3-261846663356" providerId="ADAL" clId="{051524F8-0C00-4FF5-8BA2-61D79F16AD1E}" dt="2025-10-24T15:44:24.501" v="5821"/>
          <ac:picMkLst>
            <pc:docMk/>
            <pc:sldMk cId="3074773765" sldId="257"/>
            <ac:picMk id="18" creationId="{D7670A4E-F282-CE6D-73E3-4B7B50A578ED}"/>
          </ac:picMkLst>
        </pc:picChg>
        <pc:picChg chg="add del mod">
          <ac:chgData name="Nahida Arif (2244712)" userId="916cde7f-dd3a-482d-85b3-261846663356" providerId="ADAL" clId="{051524F8-0C00-4FF5-8BA2-61D79F16AD1E}" dt="2025-10-24T15:44:32.661" v="5823"/>
          <ac:picMkLst>
            <pc:docMk/>
            <pc:sldMk cId="3074773765" sldId="257"/>
            <ac:picMk id="19" creationId="{42B2D784-9677-1AFF-DA32-10FEC02B7185}"/>
          </ac:picMkLst>
        </pc:picChg>
        <pc:picChg chg="add del mod ord">
          <ac:chgData name="Nahida Arif (2244712)" userId="916cde7f-dd3a-482d-85b3-261846663356" providerId="ADAL" clId="{051524F8-0C00-4FF5-8BA2-61D79F16AD1E}" dt="2025-10-24T15:45:29.902" v="5824"/>
          <ac:picMkLst>
            <pc:docMk/>
            <pc:sldMk cId="3074773765" sldId="257"/>
            <ac:picMk id="22" creationId="{A5A4F84A-3199-D972-2DE7-C6719F11DD3D}"/>
          </ac:picMkLst>
        </pc:picChg>
        <pc:picChg chg="add mod">
          <ac:chgData name="Nahida Arif (2244712)" userId="916cde7f-dd3a-482d-85b3-261846663356" providerId="ADAL" clId="{051524F8-0C00-4FF5-8BA2-61D79F16AD1E}" dt="2025-10-24T15:45:29.902" v="5824"/>
          <ac:picMkLst>
            <pc:docMk/>
            <pc:sldMk cId="3074773765" sldId="257"/>
            <ac:picMk id="23" creationId="{6983DDC1-F969-153C-8760-841C227CB7D2}"/>
          </ac:picMkLst>
        </pc:picChg>
      </pc:sldChg>
      <pc:sldChg chg="addSp delSp modSp mod modTransition setBg modAnim">
        <pc:chgData name="Nahida Arif (2244712)" userId="916cde7f-dd3a-482d-85b3-261846663356" providerId="ADAL" clId="{051524F8-0C00-4FF5-8BA2-61D79F16AD1E}" dt="2025-10-24T13:45:16.430" v="5762"/>
        <pc:sldMkLst>
          <pc:docMk/>
          <pc:sldMk cId="4079316530" sldId="258"/>
        </pc:sldMkLst>
        <pc:spChg chg="mod">
          <ac:chgData name="Nahida Arif (2244712)" userId="916cde7f-dd3a-482d-85b3-261846663356" providerId="ADAL" clId="{051524F8-0C00-4FF5-8BA2-61D79F16AD1E}" dt="2025-10-24T13:23:35.240" v="5730" actId="1076"/>
          <ac:spMkLst>
            <pc:docMk/>
            <pc:sldMk cId="4079316530" sldId="258"/>
            <ac:spMk id="2" creationId="{4C81AA86-DD2F-2890-726C-8E052D181867}"/>
          </ac:spMkLst>
        </pc:spChg>
        <pc:spChg chg="add del mod">
          <ac:chgData name="Nahida Arif (2244712)" userId="916cde7f-dd3a-482d-85b3-261846663356" providerId="ADAL" clId="{051524F8-0C00-4FF5-8BA2-61D79F16AD1E}" dt="2025-10-24T13:23:55.738" v="5736" actId="27636"/>
          <ac:spMkLst>
            <pc:docMk/>
            <pc:sldMk cId="4079316530" sldId="258"/>
            <ac:spMk id="3" creationId="{19166657-EB64-1BB8-186A-C71092A16EED}"/>
          </ac:spMkLst>
        </pc:spChg>
        <pc:spChg chg="add del">
          <ac:chgData name="Nahida Arif (2244712)" userId="916cde7f-dd3a-482d-85b3-261846663356" providerId="ADAL" clId="{051524F8-0C00-4FF5-8BA2-61D79F16AD1E}" dt="2025-10-24T13:20:15.994" v="5705" actId="26606"/>
          <ac:spMkLst>
            <pc:docMk/>
            <pc:sldMk cId="4079316530" sldId="258"/>
            <ac:spMk id="9" creationId="{F7422F06-6017-4361-8872-E0E2CEB20B48}"/>
          </ac:spMkLst>
        </pc:spChg>
        <pc:spChg chg="add del">
          <ac:chgData name="Nahida Arif (2244712)" userId="916cde7f-dd3a-482d-85b3-261846663356" providerId="ADAL" clId="{051524F8-0C00-4FF5-8BA2-61D79F16AD1E}" dt="2025-10-24T13:20:18.568" v="5707" actId="26606"/>
          <ac:spMkLst>
            <pc:docMk/>
            <pc:sldMk cId="4079316530" sldId="258"/>
            <ac:spMk id="11" creationId="{F7422F06-6017-4361-8872-E0E2CEB20B48}"/>
          </ac:spMkLst>
        </pc:spChg>
        <pc:graphicFrameChg chg="add del">
          <ac:chgData name="Nahida Arif (2244712)" userId="916cde7f-dd3a-482d-85b3-261846663356" providerId="ADAL" clId="{051524F8-0C00-4FF5-8BA2-61D79F16AD1E}" dt="2025-10-24T13:20:15.994" v="5705" actId="26606"/>
          <ac:graphicFrameMkLst>
            <pc:docMk/>
            <pc:sldMk cId="4079316530" sldId="258"/>
            <ac:graphicFrameMk id="5" creationId="{0E087392-B462-67EB-F693-3339EDCB63F0}"/>
          </ac:graphicFrameMkLst>
        </pc:graphicFrameChg>
        <pc:graphicFrameChg chg="add del">
          <ac:chgData name="Nahida Arif (2244712)" userId="916cde7f-dd3a-482d-85b3-261846663356" providerId="ADAL" clId="{051524F8-0C00-4FF5-8BA2-61D79F16AD1E}" dt="2025-10-24T13:20:18.568" v="5707" actId="26606"/>
          <ac:graphicFrameMkLst>
            <pc:docMk/>
            <pc:sldMk cId="4079316530" sldId="258"/>
            <ac:graphicFrameMk id="12" creationId="{2BCADC01-1830-2919-88AB-F956C29127E2}"/>
          </ac:graphicFrameMkLst>
        </pc:graphicFrameChg>
        <pc:graphicFrameChg chg="add del">
          <ac:chgData name="Nahida Arif (2244712)" userId="916cde7f-dd3a-482d-85b3-261846663356" providerId="ADAL" clId="{051524F8-0C00-4FF5-8BA2-61D79F16AD1E}" dt="2025-10-24T13:20:39.634" v="5709" actId="26606"/>
          <ac:graphicFrameMkLst>
            <pc:docMk/>
            <pc:sldMk cId="4079316530" sldId="258"/>
            <ac:graphicFrameMk id="14" creationId="{BB2C783A-9B2F-8A3F-D8DD-3BCEEC216AA9}"/>
          </ac:graphicFrameMkLst>
        </pc:graphicFrameChg>
        <pc:picChg chg="add del mod">
          <ac:chgData name="Nahida Arif (2244712)" userId="916cde7f-dd3a-482d-85b3-261846663356" providerId="ADAL" clId="{051524F8-0C00-4FF5-8BA2-61D79F16AD1E}" dt="2025-10-24T13:35:33.444" v="5753"/>
          <ac:picMkLst>
            <pc:docMk/>
            <pc:sldMk cId="4079316530" sldId="258"/>
            <ac:picMk id="15" creationId="{84A2E325-3313-5C61-7989-C69EF0D85CA9}"/>
          </ac:picMkLst>
        </pc:picChg>
        <pc:picChg chg="add del mod">
          <ac:chgData name="Nahida Arif (2244712)" userId="916cde7f-dd3a-482d-85b3-261846663356" providerId="ADAL" clId="{051524F8-0C00-4FF5-8BA2-61D79F16AD1E}" dt="2025-10-24T13:42:13.034" v="5755"/>
          <ac:picMkLst>
            <pc:docMk/>
            <pc:sldMk cId="4079316530" sldId="258"/>
            <ac:picMk id="16" creationId="{880C67F7-AAD5-41B7-724A-FFF9454905C1}"/>
          </ac:picMkLst>
        </pc:picChg>
        <pc:picChg chg="add del mod ord">
          <ac:chgData name="Nahida Arif (2244712)" userId="916cde7f-dd3a-482d-85b3-261846663356" providerId="ADAL" clId="{051524F8-0C00-4FF5-8BA2-61D79F16AD1E}" dt="2025-10-24T13:42:39.392" v="5756"/>
          <ac:picMkLst>
            <pc:docMk/>
            <pc:sldMk cId="4079316530" sldId="258"/>
            <ac:picMk id="19" creationId="{51A6C4CF-3F77-6C63-DDD1-D9D1EF1230AF}"/>
          </ac:picMkLst>
        </pc:picChg>
        <pc:picChg chg="add del mod">
          <ac:chgData name="Nahida Arif (2244712)" userId="916cde7f-dd3a-482d-85b3-261846663356" providerId="ADAL" clId="{051524F8-0C00-4FF5-8BA2-61D79F16AD1E}" dt="2025-10-24T13:42:59.798" v="5758"/>
          <ac:picMkLst>
            <pc:docMk/>
            <pc:sldMk cId="4079316530" sldId="258"/>
            <ac:picMk id="20" creationId="{0132D390-DA4A-C378-2C5F-68C1FF2CA3F2}"/>
          </ac:picMkLst>
        </pc:picChg>
        <pc:picChg chg="add del mod ord">
          <ac:chgData name="Nahida Arif (2244712)" userId="916cde7f-dd3a-482d-85b3-261846663356" providerId="ADAL" clId="{051524F8-0C00-4FF5-8BA2-61D79F16AD1E}" dt="2025-10-24T13:43:04.269" v="5759"/>
          <ac:picMkLst>
            <pc:docMk/>
            <pc:sldMk cId="4079316530" sldId="258"/>
            <ac:picMk id="23" creationId="{1C27C6A2-E57E-F91B-F281-84ECE0182F57}"/>
          </ac:picMkLst>
        </pc:picChg>
        <pc:picChg chg="add del mod">
          <ac:chgData name="Nahida Arif (2244712)" userId="916cde7f-dd3a-482d-85b3-261846663356" providerId="ADAL" clId="{051524F8-0C00-4FF5-8BA2-61D79F16AD1E}" dt="2025-10-24T13:43:10.948" v="5761"/>
          <ac:picMkLst>
            <pc:docMk/>
            <pc:sldMk cId="4079316530" sldId="258"/>
            <ac:picMk id="24" creationId="{C967041C-F7A5-81C0-7AF2-E45063CAD615}"/>
          </ac:picMkLst>
        </pc:picChg>
        <pc:picChg chg="add del mod ord">
          <ac:chgData name="Nahida Arif (2244712)" userId="916cde7f-dd3a-482d-85b3-261846663356" providerId="ADAL" clId="{051524F8-0C00-4FF5-8BA2-61D79F16AD1E}" dt="2025-10-24T13:45:16.430" v="5762"/>
          <ac:picMkLst>
            <pc:docMk/>
            <pc:sldMk cId="4079316530" sldId="258"/>
            <ac:picMk id="27" creationId="{0CA04D3E-1E9B-D5CC-C061-F5F9F8D98F4B}"/>
          </ac:picMkLst>
        </pc:picChg>
        <pc:picChg chg="add mod">
          <ac:chgData name="Nahida Arif (2244712)" userId="916cde7f-dd3a-482d-85b3-261846663356" providerId="ADAL" clId="{051524F8-0C00-4FF5-8BA2-61D79F16AD1E}" dt="2025-10-24T13:45:16.430" v="5762"/>
          <ac:picMkLst>
            <pc:docMk/>
            <pc:sldMk cId="4079316530" sldId="258"/>
            <ac:picMk id="28" creationId="{53F068C5-3CB5-663E-0D44-BD7F5DB3AC13}"/>
          </ac:picMkLst>
        </pc:picChg>
      </pc:sldChg>
      <pc:sldChg chg="addSp modSp mod">
        <pc:chgData name="Nahida Arif (2244712)" userId="916cde7f-dd3a-482d-85b3-261846663356" providerId="ADAL" clId="{051524F8-0C00-4FF5-8BA2-61D79F16AD1E}" dt="2025-10-24T15:30:36.732" v="5809" actId="20577"/>
        <pc:sldMkLst>
          <pc:docMk/>
          <pc:sldMk cId="1458480558" sldId="259"/>
        </pc:sldMkLst>
        <pc:spChg chg="mod">
          <ac:chgData name="Nahida Arif (2244712)" userId="916cde7f-dd3a-482d-85b3-261846663356" providerId="ADAL" clId="{051524F8-0C00-4FF5-8BA2-61D79F16AD1E}" dt="2025-10-24T13:21:19.012" v="5711"/>
          <ac:spMkLst>
            <pc:docMk/>
            <pc:sldMk cId="1458480558" sldId="259"/>
            <ac:spMk id="2" creationId="{2C3406BD-8141-ED94-614B-DFA223A6EC1A}"/>
          </ac:spMkLst>
        </pc:spChg>
        <pc:spChg chg="mod">
          <ac:chgData name="Nahida Arif (2244712)" userId="916cde7f-dd3a-482d-85b3-261846663356" providerId="ADAL" clId="{051524F8-0C00-4FF5-8BA2-61D79F16AD1E}" dt="2025-10-24T15:30:36.732" v="5809" actId="20577"/>
          <ac:spMkLst>
            <pc:docMk/>
            <pc:sldMk cId="1458480558" sldId="259"/>
            <ac:spMk id="3" creationId="{5F3A76BD-63BA-16B9-692E-D10F53952128}"/>
          </ac:spMkLst>
        </pc:spChg>
        <pc:picChg chg="add mod">
          <ac:chgData name="Nahida Arif (2244712)" userId="916cde7f-dd3a-482d-85b3-261846663356" providerId="ADAL" clId="{051524F8-0C00-4FF5-8BA2-61D79F16AD1E}" dt="2025-10-24T13:53:42.197" v="5763"/>
          <ac:picMkLst>
            <pc:docMk/>
            <pc:sldMk cId="1458480558" sldId="259"/>
            <ac:picMk id="12" creationId="{37BCC9FD-F46B-BE88-4555-A181E595726D}"/>
          </ac:picMkLst>
        </pc:picChg>
      </pc:sldChg>
      <pc:sldChg chg="modSp mod ord">
        <pc:chgData name="Nahida Arif (2244712)" userId="916cde7f-dd3a-482d-85b3-261846663356" providerId="ADAL" clId="{051524F8-0C00-4FF5-8BA2-61D79F16AD1E}" dt="2025-10-24T17:38:16.906" v="6059" actId="20577"/>
        <pc:sldMkLst>
          <pc:docMk/>
          <pc:sldMk cId="3493240448" sldId="260"/>
        </pc:sldMkLst>
        <pc:spChg chg="mod">
          <ac:chgData name="Nahida Arif (2244712)" userId="916cde7f-dd3a-482d-85b3-261846663356" providerId="ADAL" clId="{051524F8-0C00-4FF5-8BA2-61D79F16AD1E}" dt="2025-10-24T17:29:56.519" v="6013" actId="1076"/>
          <ac:spMkLst>
            <pc:docMk/>
            <pc:sldMk cId="3493240448" sldId="260"/>
            <ac:spMk id="2" creationId="{604389DF-054C-0B8B-8FB3-406CF28CE7B7}"/>
          </ac:spMkLst>
        </pc:spChg>
        <pc:spChg chg="mod">
          <ac:chgData name="Nahida Arif (2244712)" userId="916cde7f-dd3a-482d-85b3-261846663356" providerId="ADAL" clId="{051524F8-0C00-4FF5-8BA2-61D79F16AD1E}" dt="2025-10-24T17:38:16.906" v="6059" actId="20577"/>
          <ac:spMkLst>
            <pc:docMk/>
            <pc:sldMk cId="3493240448" sldId="260"/>
            <ac:spMk id="3" creationId="{ED4FE095-658A-70FE-7D38-6E1ED33DB460}"/>
          </ac:spMkLst>
        </pc:spChg>
      </pc:sldChg>
      <pc:sldChg chg="addSp delSp modSp mod modTransition delAnim modAnim">
        <pc:chgData name="Nahida Arif (2244712)" userId="916cde7f-dd3a-482d-85b3-261846663356" providerId="ADAL" clId="{051524F8-0C00-4FF5-8BA2-61D79F16AD1E}" dt="2025-10-24T15:43:17.305" v="5817"/>
        <pc:sldMkLst>
          <pc:docMk/>
          <pc:sldMk cId="1064073401" sldId="261"/>
        </pc:sldMkLst>
        <pc:spChg chg="mod">
          <ac:chgData name="Nahida Arif (2244712)" userId="916cde7f-dd3a-482d-85b3-261846663356" providerId="ADAL" clId="{051524F8-0C00-4FF5-8BA2-61D79F16AD1E}" dt="2025-10-24T13:21:19.012" v="5711"/>
          <ac:spMkLst>
            <pc:docMk/>
            <pc:sldMk cId="1064073401" sldId="261"/>
            <ac:spMk id="2" creationId="{55BC9654-3A65-4C9A-E34E-5F1C7AC62653}"/>
          </ac:spMkLst>
        </pc:spChg>
        <pc:spChg chg="mod">
          <ac:chgData name="Nahida Arif (2244712)" userId="916cde7f-dd3a-482d-85b3-261846663356" providerId="ADAL" clId="{051524F8-0C00-4FF5-8BA2-61D79F16AD1E}" dt="2025-10-24T13:21:19.291" v="5715" actId="27636"/>
          <ac:spMkLst>
            <pc:docMk/>
            <pc:sldMk cId="1064073401" sldId="261"/>
            <ac:spMk id="3" creationId="{26E0384A-91CB-7FD5-7C03-324C892AEECC}"/>
          </ac:spMkLst>
        </pc:spChg>
        <pc:picChg chg="add del mod">
          <ac:chgData name="Nahida Arif (2244712)" userId="916cde7f-dd3a-482d-85b3-261846663356" providerId="ADAL" clId="{051524F8-0C00-4FF5-8BA2-61D79F16AD1E}" dt="2025-10-24T14:08:06.096" v="5766"/>
          <ac:picMkLst>
            <pc:docMk/>
            <pc:sldMk cId="1064073401" sldId="261"/>
            <ac:picMk id="8" creationId="{EE001C36-8A9D-15C6-2811-FEFBE4D57A85}"/>
          </ac:picMkLst>
        </pc:picChg>
        <pc:picChg chg="add del mod">
          <ac:chgData name="Nahida Arif (2244712)" userId="916cde7f-dd3a-482d-85b3-261846663356" providerId="ADAL" clId="{051524F8-0C00-4FF5-8BA2-61D79F16AD1E}" dt="2025-10-24T14:08:18.784" v="5768"/>
          <ac:picMkLst>
            <pc:docMk/>
            <pc:sldMk cId="1064073401" sldId="261"/>
            <ac:picMk id="9" creationId="{7D574100-F272-97FB-DAF5-1CE10CAA7B09}"/>
          </ac:picMkLst>
        </pc:picChg>
        <pc:picChg chg="add del mod ord">
          <ac:chgData name="Nahida Arif (2244712)" userId="916cde7f-dd3a-482d-85b3-261846663356" providerId="ADAL" clId="{051524F8-0C00-4FF5-8BA2-61D79F16AD1E}" dt="2025-10-24T14:10:18.532" v="5769"/>
          <ac:picMkLst>
            <pc:docMk/>
            <pc:sldMk cId="1064073401" sldId="261"/>
            <ac:picMk id="12" creationId="{D116ACCC-1D00-C8A8-E6E6-7A4E52164DA3}"/>
          </ac:picMkLst>
        </pc:picChg>
        <pc:picChg chg="add del mod">
          <ac:chgData name="Nahida Arif (2244712)" userId="916cde7f-dd3a-482d-85b3-261846663356" providerId="ADAL" clId="{051524F8-0C00-4FF5-8BA2-61D79F16AD1E}" dt="2025-10-24T14:12:51.584" v="5771"/>
          <ac:picMkLst>
            <pc:docMk/>
            <pc:sldMk cId="1064073401" sldId="261"/>
            <ac:picMk id="13" creationId="{F295528C-36AE-09A2-3D52-4F2AD1236F01}"/>
          </ac:picMkLst>
        </pc:picChg>
        <pc:picChg chg="add del mod ord">
          <ac:chgData name="Nahida Arif (2244712)" userId="916cde7f-dd3a-482d-85b3-261846663356" providerId="ADAL" clId="{051524F8-0C00-4FF5-8BA2-61D79F16AD1E}" dt="2025-10-24T14:14:48.039" v="5772"/>
          <ac:picMkLst>
            <pc:docMk/>
            <pc:sldMk cId="1064073401" sldId="261"/>
            <ac:picMk id="18" creationId="{8D7F407A-439C-CE66-587A-213F83CF0830}"/>
          </ac:picMkLst>
        </pc:picChg>
        <pc:picChg chg="add del mod">
          <ac:chgData name="Nahida Arif (2244712)" userId="916cde7f-dd3a-482d-85b3-261846663356" providerId="ADAL" clId="{051524F8-0C00-4FF5-8BA2-61D79F16AD1E}" dt="2025-10-24T15:39:55.752" v="5811" actId="478"/>
          <ac:picMkLst>
            <pc:docMk/>
            <pc:sldMk cId="1064073401" sldId="261"/>
            <ac:picMk id="19" creationId="{7E4377A8-9586-9048-37E6-3D0CAB596644}"/>
          </ac:picMkLst>
        </pc:picChg>
        <pc:picChg chg="add del mod">
          <ac:chgData name="Nahida Arif (2244712)" userId="916cde7f-dd3a-482d-85b3-261846663356" providerId="ADAL" clId="{051524F8-0C00-4FF5-8BA2-61D79F16AD1E}" dt="2025-10-24T15:41:30.864" v="5814"/>
          <ac:picMkLst>
            <pc:docMk/>
            <pc:sldMk cId="1064073401" sldId="261"/>
            <ac:picMk id="23" creationId="{8B046BC5-58F4-79E2-5110-FF1C79336C64}"/>
          </ac:picMkLst>
        </pc:picChg>
        <pc:picChg chg="add del mod">
          <ac:chgData name="Nahida Arif (2244712)" userId="916cde7f-dd3a-482d-85b3-261846663356" providerId="ADAL" clId="{051524F8-0C00-4FF5-8BA2-61D79F16AD1E}" dt="2025-10-24T15:41:47.423" v="5816"/>
          <ac:picMkLst>
            <pc:docMk/>
            <pc:sldMk cId="1064073401" sldId="261"/>
            <ac:picMk id="24" creationId="{E3E3BEA5-EED0-8316-1595-8C9E6BED6833}"/>
          </ac:picMkLst>
        </pc:picChg>
        <pc:picChg chg="add del mod ord">
          <ac:chgData name="Nahida Arif (2244712)" userId="916cde7f-dd3a-482d-85b3-261846663356" providerId="ADAL" clId="{051524F8-0C00-4FF5-8BA2-61D79F16AD1E}" dt="2025-10-24T15:43:17.305" v="5817"/>
          <ac:picMkLst>
            <pc:docMk/>
            <pc:sldMk cId="1064073401" sldId="261"/>
            <ac:picMk id="27" creationId="{2DE16867-44EF-5800-1577-3EE884028CD4}"/>
          </ac:picMkLst>
        </pc:picChg>
        <pc:picChg chg="add mod">
          <ac:chgData name="Nahida Arif (2244712)" userId="916cde7f-dd3a-482d-85b3-261846663356" providerId="ADAL" clId="{051524F8-0C00-4FF5-8BA2-61D79F16AD1E}" dt="2025-10-24T15:43:17.305" v="5817"/>
          <ac:picMkLst>
            <pc:docMk/>
            <pc:sldMk cId="1064073401" sldId="261"/>
            <ac:picMk id="28" creationId="{C01C0977-FD92-B205-C0A1-3C941EB4D556}"/>
          </ac:picMkLst>
        </pc:picChg>
      </pc:sldChg>
      <pc:sldChg chg="addSp delSp modSp mod modTransition modAnim">
        <pc:chgData name="Nahida Arif (2244712)" userId="916cde7f-dd3a-482d-85b3-261846663356" providerId="ADAL" clId="{051524F8-0C00-4FF5-8BA2-61D79F16AD1E}" dt="2025-10-24T15:51:09.546" v="5827"/>
        <pc:sldMkLst>
          <pc:docMk/>
          <pc:sldMk cId="1820135390" sldId="262"/>
        </pc:sldMkLst>
        <pc:spChg chg="mod">
          <ac:chgData name="Nahida Arif (2244712)" userId="916cde7f-dd3a-482d-85b3-261846663356" providerId="ADAL" clId="{051524F8-0C00-4FF5-8BA2-61D79F16AD1E}" dt="2025-10-24T13:21:19.012" v="5711"/>
          <ac:spMkLst>
            <pc:docMk/>
            <pc:sldMk cId="1820135390" sldId="262"/>
            <ac:spMk id="2" creationId="{DF84384A-A1BB-809A-4EB8-1F3E3E474D14}"/>
          </ac:spMkLst>
        </pc:spChg>
        <pc:spChg chg="mod">
          <ac:chgData name="Nahida Arif (2244712)" userId="916cde7f-dd3a-482d-85b3-261846663356" providerId="ADAL" clId="{051524F8-0C00-4FF5-8BA2-61D79F16AD1E}" dt="2025-10-24T13:21:19.307" v="5716" actId="27636"/>
          <ac:spMkLst>
            <pc:docMk/>
            <pc:sldMk cId="1820135390" sldId="262"/>
            <ac:spMk id="3" creationId="{446D230A-AF68-756E-73DA-BD03CE0DA472}"/>
          </ac:spMkLst>
        </pc:spChg>
        <pc:picChg chg="add del mod">
          <ac:chgData name="Nahida Arif (2244712)" userId="916cde7f-dd3a-482d-85b3-261846663356" providerId="ADAL" clId="{051524F8-0C00-4FF5-8BA2-61D79F16AD1E}" dt="2025-10-24T15:49:15.203" v="5826"/>
          <ac:picMkLst>
            <pc:docMk/>
            <pc:sldMk cId="1820135390" sldId="262"/>
            <ac:picMk id="13" creationId="{5C3CC422-E2EB-D4F7-6C42-CC2286822C67}"/>
          </ac:picMkLst>
        </pc:picChg>
        <pc:picChg chg="add del mod ord">
          <ac:chgData name="Nahida Arif (2244712)" userId="916cde7f-dd3a-482d-85b3-261846663356" providerId="ADAL" clId="{051524F8-0C00-4FF5-8BA2-61D79F16AD1E}" dt="2025-10-24T15:51:09.546" v="5827"/>
          <ac:picMkLst>
            <pc:docMk/>
            <pc:sldMk cId="1820135390" sldId="262"/>
            <ac:picMk id="19" creationId="{2410B524-C1F9-5213-902B-C4DA213E7640}"/>
          </ac:picMkLst>
        </pc:picChg>
        <pc:picChg chg="add mod">
          <ac:chgData name="Nahida Arif (2244712)" userId="916cde7f-dd3a-482d-85b3-261846663356" providerId="ADAL" clId="{051524F8-0C00-4FF5-8BA2-61D79F16AD1E}" dt="2025-10-24T15:51:09.546" v="5827"/>
          <ac:picMkLst>
            <pc:docMk/>
            <pc:sldMk cId="1820135390" sldId="262"/>
            <ac:picMk id="20" creationId="{709EE19A-0A36-7F82-FBA4-52E5A89B0524}"/>
          </ac:picMkLst>
        </pc:picChg>
      </pc:sldChg>
      <pc:sldChg chg="addSp modSp new mod">
        <pc:chgData name="Nahida Arif (2244712)" userId="916cde7f-dd3a-482d-85b3-261846663356" providerId="ADAL" clId="{051524F8-0C00-4FF5-8BA2-61D79F16AD1E}" dt="2025-10-24T14:23:17.292" v="5774"/>
        <pc:sldMkLst>
          <pc:docMk/>
          <pc:sldMk cId="1104157886" sldId="263"/>
        </pc:sldMkLst>
        <pc:spChg chg="mod">
          <ac:chgData name="Nahida Arif (2244712)" userId="916cde7f-dd3a-482d-85b3-261846663356" providerId="ADAL" clId="{051524F8-0C00-4FF5-8BA2-61D79F16AD1E}" dt="2025-10-24T13:21:19.012" v="5711"/>
          <ac:spMkLst>
            <pc:docMk/>
            <pc:sldMk cId="1104157886" sldId="263"/>
            <ac:spMk id="2" creationId="{925A3281-AF37-E060-44B0-E2CCBD2E4E13}"/>
          </ac:spMkLst>
        </pc:spChg>
        <pc:spChg chg="mod">
          <ac:chgData name="Nahida Arif (2244712)" userId="916cde7f-dd3a-482d-85b3-261846663356" providerId="ADAL" clId="{051524F8-0C00-4FF5-8BA2-61D79F16AD1E}" dt="2025-10-24T13:21:19.317" v="5717" actId="27636"/>
          <ac:spMkLst>
            <pc:docMk/>
            <pc:sldMk cId="1104157886" sldId="263"/>
            <ac:spMk id="3" creationId="{24D64EF8-2F76-73B4-E4EA-17FAAFB3EEE1}"/>
          </ac:spMkLst>
        </pc:spChg>
        <pc:picChg chg="add mod">
          <ac:chgData name="Nahida Arif (2244712)" userId="916cde7f-dd3a-482d-85b3-261846663356" providerId="ADAL" clId="{051524F8-0C00-4FF5-8BA2-61D79F16AD1E}" dt="2025-10-24T14:23:17.292" v="5774"/>
          <ac:picMkLst>
            <pc:docMk/>
            <pc:sldMk cId="1104157886" sldId="263"/>
            <ac:picMk id="7" creationId="{9E5A2E64-DD6B-7528-790F-88EC82CD739D}"/>
          </ac:picMkLst>
        </pc:picChg>
      </pc:sldChg>
      <pc:sldChg chg="delSp modSp new mod">
        <pc:chgData name="Nahida Arif (2244712)" userId="916cde7f-dd3a-482d-85b3-261846663356" providerId="ADAL" clId="{051524F8-0C00-4FF5-8BA2-61D79F16AD1E}" dt="2025-10-24T17:38:36.398" v="6063" actId="20577"/>
        <pc:sldMkLst>
          <pc:docMk/>
          <pc:sldMk cId="3023818719" sldId="264"/>
        </pc:sldMkLst>
        <pc:spChg chg="mod">
          <ac:chgData name="Nahida Arif (2244712)" userId="916cde7f-dd3a-482d-85b3-261846663356" providerId="ADAL" clId="{051524F8-0C00-4FF5-8BA2-61D79F16AD1E}" dt="2025-10-24T17:38:36.398" v="6063" actId="20577"/>
          <ac:spMkLst>
            <pc:docMk/>
            <pc:sldMk cId="3023818719" sldId="264"/>
            <ac:spMk id="3" creationId="{3BF6E89B-83A8-0054-1D48-CBA4CCDA833D}"/>
          </ac:spMkLst>
        </pc:spChg>
      </pc:sldChg>
      <pc:sldChg chg="addSp delSp modSp new mod modTransition modAnim">
        <pc:chgData name="Nahida Arif (2244712)" userId="916cde7f-dd3a-482d-85b3-261846663356" providerId="ADAL" clId="{051524F8-0C00-4FF5-8BA2-61D79F16AD1E}" dt="2025-10-24T16:56:35.553" v="5878" actId="20577"/>
        <pc:sldMkLst>
          <pc:docMk/>
          <pc:sldMk cId="928155252" sldId="265"/>
        </pc:sldMkLst>
        <pc:spChg chg="mod">
          <ac:chgData name="Nahida Arif (2244712)" userId="916cde7f-dd3a-482d-85b3-261846663356" providerId="ADAL" clId="{051524F8-0C00-4FF5-8BA2-61D79F16AD1E}" dt="2025-10-24T13:21:19.012" v="5711"/>
          <ac:spMkLst>
            <pc:docMk/>
            <pc:sldMk cId="928155252" sldId="265"/>
            <ac:spMk id="2" creationId="{4AE8AC5F-7F12-D690-C7C2-9D36D89A7FE1}"/>
          </ac:spMkLst>
        </pc:spChg>
        <pc:spChg chg="mod">
          <ac:chgData name="Nahida Arif (2244712)" userId="916cde7f-dd3a-482d-85b3-261846663356" providerId="ADAL" clId="{051524F8-0C00-4FF5-8BA2-61D79F16AD1E}" dt="2025-10-24T16:56:35.553" v="5878" actId="20577"/>
          <ac:spMkLst>
            <pc:docMk/>
            <pc:sldMk cId="928155252" sldId="265"/>
            <ac:spMk id="3" creationId="{A4A2338D-030D-5AB4-B676-4F979B14C133}"/>
          </ac:spMkLst>
        </pc:spChg>
        <pc:picChg chg="add del mod">
          <ac:chgData name="Nahida Arif (2244712)" userId="916cde7f-dd3a-482d-85b3-261846663356" providerId="ADAL" clId="{051524F8-0C00-4FF5-8BA2-61D79F16AD1E}" dt="2025-10-24T14:57:37.620" v="5777"/>
          <ac:picMkLst>
            <pc:docMk/>
            <pc:sldMk cId="928155252" sldId="265"/>
            <ac:picMk id="9" creationId="{E2FB3D63-2274-DFAC-9A88-6A0CF967C1B2}"/>
          </ac:picMkLst>
        </pc:picChg>
        <pc:picChg chg="add del mod ord">
          <ac:chgData name="Nahida Arif (2244712)" userId="916cde7f-dd3a-482d-85b3-261846663356" providerId="ADAL" clId="{051524F8-0C00-4FF5-8BA2-61D79F16AD1E}" dt="2025-10-24T15:00:59.287" v="5778"/>
          <ac:picMkLst>
            <pc:docMk/>
            <pc:sldMk cId="928155252" sldId="265"/>
            <ac:picMk id="12" creationId="{10DC6741-1C8F-51C2-F69A-46287B383696}"/>
          </ac:picMkLst>
        </pc:picChg>
        <pc:picChg chg="add mod">
          <ac:chgData name="Nahida Arif (2244712)" userId="916cde7f-dd3a-482d-85b3-261846663356" providerId="ADAL" clId="{051524F8-0C00-4FF5-8BA2-61D79F16AD1E}" dt="2025-10-24T15:00:59.287" v="5778"/>
          <ac:picMkLst>
            <pc:docMk/>
            <pc:sldMk cId="928155252" sldId="265"/>
            <ac:picMk id="13" creationId="{FDBC3A42-CAA9-3266-1B82-D06AEDA13EDB}"/>
          </ac:picMkLst>
        </pc:picChg>
      </pc:sldChg>
      <pc:sldChg chg="addSp delSp modSp new mod modTransition delAnim modAnim">
        <pc:chgData name="Nahida Arif (2244712)" userId="916cde7f-dd3a-482d-85b3-261846663356" providerId="ADAL" clId="{051524F8-0C00-4FF5-8BA2-61D79F16AD1E}" dt="2025-10-24T21:45:11.557" v="6072"/>
        <pc:sldMkLst>
          <pc:docMk/>
          <pc:sldMk cId="3905275380" sldId="266"/>
        </pc:sldMkLst>
        <pc:spChg chg="mod">
          <ac:chgData name="Nahida Arif (2244712)" userId="916cde7f-dd3a-482d-85b3-261846663356" providerId="ADAL" clId="{051524F8-0C00-4FF5-8BA2-61D79F16AD1E}" dt="2025-10-24T13:24:20.911" v="5738" actId="1076"/>
          <ac:spMkLst>
            <pc:docMk/>
            <pc:sldMk cId="3905275380" sldId="266"/>
            <ac:spMk id="2" creationId="{440BB92C-61E9-953A-1C4F-0F7AAB813589}"/>
          </ac:spMkLst>
        </pc:spChg>
        <pc:spChg chg="mod">
          <ac:chgData name="Nahida Arif (2244712)" userId="916cde7f-dd3a-482d-85b3-261846663356" providerId="ADAL" clId="{051524F8-0C00-4FF5-8BA2-61D79F16AD1E}" dt="2025-10-24T13:24:17.211" v="5737" actId="1076"/>
          <ac:spMkLst>
            <pc:docMk/>
            <pc:sldMk cId="3905275380" sldId="266"/>
            <ac:spMk id="3" creationId="{EC48FD23-D37D-E23B-4685-C0E209732E80}"/>
          </ac:spMkLst>
        </pc:spChg>
        <pc:picChg chg="add del mod">
          <ac:chgData name="Nahida Arif (2244712)" userId="916cde7f-dd3a-482d-85b3-261846663356" providerId="ADAL" clId="{051524F8-0C00-4FF5-8BA2-61D79F16AD1E}" dt="2025-10-24T21:33:27.251" v="6066" actId="478"/>
          <ac:picMkLst>
            <pc:docMk/>
            <pc:sldMk cId="3905275380" sldId="266"/>
            <ac:picMk id="10" creationId="{89B196D2-697E-9458-44F2-80DCDB93E604}"/>
          </ac:picMkLst>
        </pc:picChg>
        <pc:picChg chg="add del mod">
          <ac:chgData name="Nahida Arif (2244712)" userId="916cde7f-dd3a-482d-85b3-261846663356" providerId="ADAL" clId="{051524F8-0C00-4FF5-8BA2-61D79F16AD1E}" dt="2025-10-24T21:40:56.874" v="6069"/>
          <ac:picMkLst>
            <pc:docMk/>
            <pc:sldMk cId="3905275380" sldId="266"/>
            <ac:picMk id="17" creationId="{A9E4D79D-B49B-6F14-BE1A-592908D0FF57}"/>
          </ac:picMkLst>
        </pc:picChg>
        <pc:picChg chg="add del mod">
          <ac:chgData name="Nahida Arif (2244712)" userId="916cde7f-dd3a-482d-85b3-261846663356" providerId="ADAL" clId="{051524F8-0C00-4FF5-8BA2-61D79F16AD1E}" dt="2025-10-24T21:41:08.813" v="6071"/>
          <ac:picMkLst>
            <pc:docMk/>
            <pc:sldMk cId="3905275380" sldId="266"/>
            <ac:picMk id="18" creationId="{E980A625-789F-BCE9-A36D-FFCB1BFAFB5B}"/>
          </ac:picMkLst>
        </pc:picChg>
        <pc:picChg chg="add del mod ord">
          <ac:chgData name="Nahida Arif (2244712)" userId="916cde7f-dd3a-482d-85b3-261846663356" providerId="ADAL" clId="{051524F8-0C00-4FF5-8BA2-61D79F16AD1E}" dt="2025-10-24T21:45:11.557" v="6072"/>
          <ac:picMkLst>
            <pc:docMk/>
            <pc:sldMk cId="3905275380" sldId="266"/>
            <ac:picMk id="21" creationId="{C5CFEDA5-B8E6-4405-05D0-E89C6474AA14}"/>
          </ac:picMkLst>
        </pc:picChg>
        <pc:picChg chg="add mod">
          <ac:chgData name="Nahida Arif (2244712)" userId="916cde7f-dd3a-482d-85b3-261846663356" providerId="ADAL" clId="{051524F8-0C00-4FF5-8BA2-61D79F16AD1E}" dt="2025-10-24T21:45:11.557" v="6072"/>
          <ac:picMkLst>
            <pc:docMk/>
            <pc:sldMk cId="3905275380" sldId="266"/>
            <ac:picMk id="22" creationId="{4BB8A021-7B0F-9C68-06C9-5A551256177B}"/>
          </ac:picMkLst>
        </pc:picChg>
      </pc:sldChg>
      <pc:sldChg chg="addSp delSp modSp new mod ord modTransition modAnim">
        <pc:chgData name="Nahida Arif (2244712)" userId="916cde7f-dd3a-482d-85b3-261846663356" providerId="ADAL" clId="{051524F8-0C00-4FF5-8BA2-61D79F16AD1E}" dt="2025-10-24T16:13:58.911" v="5855"/>
        <pc:sldMkLst>
          <pc:docMk/>
          <pc:sldMk cId="4090237533" sldId="267"/>
        </pc:sldMkLst>
        <pc:spChg chg="mod">
          <ac:chgData name="Nahida Arif (2244712)" userId="916cde7f-dd3a-482d-85b3-261846663356" providerId="ADAL" clId="{051524F8-0C00-4FF5-8BA2-61D79F16AD1E}" dt="2025-10-24T13:21:19.012" v="5711"/>
          <ac:spMkLst>
            <pc:docMk/>
            <pc:sldMk cId="4090237533" sldId="267"/>
            <ac:spMk id="2" creationId="{07797210-603A-9320-A179-E17BE2AEE447}"/>
          </ac:spMkLst>
        </pc:spChg>
        <pc:spChg chg="mod">
          <ac:chgData name="Nahida Arif (2244712)" userId="916cde7f-dd3a-482d-85b3-261846663356" providerId="ADAL" clId="{051524F8-0C00-4FF5-8BA2-61D79F16AD1E}" dt="2025-10-24T13:21:19.012" v="5711"/>
          <ac:spMkLst>
            <pc:docMk/>
            <pc:sldMk cId="4090237533" sldId="267"/>
            <ac:spMk id="3" creationId="{2C9F9F81-A854-0B01-9608-8F513DECFF4E}"/>
          </ac:spMkLst>
        </pc:spChg>
        <pc:picChg chg="add del mod">
          <ac:chgData name="Nahida Arif (2244712)" userId="916cde7f-dd3a-482d-85b3-261846663356" providerId="ADAL" clId="{051524F8-0C00-4FF5-8BA2-61D79F16AD1E}" dt="2025-10-24T16:11:20.710" v="5848"/>
          <ac:picMkLst>
            <pc:docMk/>
            <pc:sldMk cId="4090237533" sldId="267"/>
            <ac:picMk id="14" creationId="{2C69DB06-7A60-6F20-812A-1829D9F1FE60}"/>
          </ac:picMkLst>
        </pc:picChg>
        <pc:picChg chg="add del mod ord">
          <ac:chgData name="Nahida Arif (2244712)" userId="916cde7f-dd3a-482d-85b3-261846663356" providerId="ADAL" clId="{051524F8-0C00-4FF5-8BA2-61D79F16AD1E}" dt="2025-10-24T16:12:34.265" v="5849"/>
          <ac:picMkLst>
            <pc:docMk/>
            <pc:sldMk cId="4090237533" sldId="267"/>
            <ac:picMk id="17" creationId="{0011603A-0622-C6F6-DFF2-6E37C9FADF9B}"/>
          </ac:picMkLst>
        </pc:picChg>
        <pc:picChg chg="add del mod">
          <ac:chgData name="Nahida Arif (2244712)" userId="916cde7f-dd3a-482d-85b3-261846663356" providerId="ADAL" clId="{051524F8-0C00-4FF5-8BA2-61D79F16AD1E}" dt="2025-10-24T16:12:47.262" v="5851"/>
          <ac:picMkLst>
            <pc:docMk/>
            <pc:sldMk cId="4090237533" sldId="267"/>
            <ac:picMk id="18" creationId="{9A9885A5-C2DF-3AEA-36FB-168205DB0110}"/>
          </ac:picMkLst>
        </pc:picChg>
        <pc:picChg chg="add del mod ord">
          <ac:chgData name="Nahida Arif (2244712)" userId="916cde7f-dd3a-482d-85b3-261846663356" providerId="ADAL" clId="{051524F8-0C00-4FF5-8BA2-61D79F16AD1E}" dt="2025-10-24T16:12:52.610" v="5852"/>
          <ac:picMkLst>
            <pc:docMk/>
            <pc:sldMk cId="4090237533" sldId="267"/>
            <ac:picMk id="21" creationId="{94834E5D-5199-A2EB-34A8-D1B4D35ED4E5}"/>
          </ac:picMkLst>
        </pc:picChg>
        <pc:picChg chg="add del mod">
          <ac:chgData name="Nahida Arif (2244712)" userId="916cde7f-dd3a-482d-85b3-261846663356" providerId="ADAL" clId="{051524F8-0C00-4FF5-8BA2-61D79F16AD1E}" dt="2025-10-24T16:13:00.531" v="5854"/>
          <ac:picMkLst>
            <pc:docMk/>
            <pc:sldMk cId="4090237533" sldId="267"/>
            <ac:picMk id="22" creationId="{C911918F-18E9-E464-D5BE-697F93830B20}"/>
          </ac:picMkLst>
        </pc:picChg>
        <pc:picChg chg="add del mod ord">
          <ac:chgData name="Nahida Arif (2244712)" userId="916cde7f-dd3a-482d-85b3-261846663356" providerId="ADAL" clId="{051524F8-0C00-4FF5-8BA2-61D79F16AD1E}" dt="2025-10-24T16:13:58.911" v="5855"/>
          <ac:picMkLst>
            <pc:docMk/>
            <pc:sldMk cId="4090237533" sldId="267"/>
            <ac:picMk id="25" creationId="{17A39FE1-1CF9-CBB3-58EE-B35A86BC31F3}"/>
          </ac:picMkLst>
        </pc:picChg>
        <pc:picChg chg="add mod">
          <ac:chgData name="Nahida Arif (2244712)" userId="916cde7f-dd3a-482d-85b3-261846663356" providerId="ADAL" clId="{051524F8-0C00-4FF5-8BA2-61D79F16AD1E}" dt="2025-10-24T16:13:58.911" v="5855"/>
          <ac:picMkLst>
            <pc:docMk/>
            <pc:sldMk cId="4090237533" sldId="267"/>
            <ac:picMk id="26" creationId="{43FD0761-3925-D143-1757-CF85D76221A7}"/>
          </ac:picMkLst>
        </pc:picChg>
      </pc:sldChg>
      <pc:sldChg chg="modSp new del mod ord">
        <pc:chgData name="Nahida Arif (2244712)" userId="916cde7f-dd3a-482d-85b3-261846663356" providerId="ADAL" clId="{051524F8-0C00-4FF5-8BA2-61D79F16AD1E}" dt="2025-10-24T15:54:57.292" v="5828" actId="2696"/>
        <pc:sldMkLst>
          <pc:docMk/>
          <pc:sldMk cId="2272805667" sldId="268"/>
        </pc:sldMkLst>
        <pc:spChg chg="mod">
          <ac:chgData name="Nahida Arif (2244712)" userId="916cde7f-dd3a-482d-85b3-261846663356" providerId="ADAL" clId="{051524F8-0C00-4FF5-8BA2-61D79F16AD1E}" dt="2025-10-24T13:21:19.012" v="5711"/>
          <ac:spMkLst>
            <pc:docMk/>
            <pc:sldMk cId="2272805667" sldId="268"/>
            <ac:spMk id="2" creationId="{4561D9B2-4AC0-1288-3515-80C9EA0589C1}"/>
          </ac:spMkLst>
        </pc:spChg>
        <pc:spChg chg="mod">
          <ac:chgData name="Nahida Arif (2244712)" userId="916cde7f-dd3a-482d-85b3-261846663356" providerId="ADAL" clId="{051524F8-0C00-4FF5-8BA2-61D79F16AD1E}" dt="2025-10-24T13:21:19.341" v="5719" actId="27636"/>
          <ac:spMkLst>
            <pc:docMk/>
            <pc:sldMk cId="2272805667" sldId="268"/>
            <ac:spMk id="3" creationId="{90CB08B6-D24E-0AAB-8D16-98DE723F9CC2}"/>
          </ac:spMkLst>
        </pc:spChg>
      </pc:sldChg>
      <pc:sldChg chg="addSp delSp modSp new mod modTransition modAnim">
        <pc:chgData name="Nahida Arif (2244712)" userId="916cde7f-dd3a-482d-85b3-261846663356" providerId="ADAL" clId="{051524F8-0C00-4FF5-8BA2-61D79F16AD1E}" dt="2025-10-24T15:58:40.786" v="5839"/>
        <pc:sldMkLst>
          <pc:docMk/>
          <pc:sldMk cId="1288393271" sldId="269"/>
        </pc:sldMkLst>
        <pc:spChg chg="mod">
          <ac:chgData name="Nahida Arif (2244712)" userId="916cde7f-dd3a-482d-85b3-261846663356" providerId="ADAL" clId="{051524F8-0C00-4FF5-8BA2-61D79F16AD1E}" dt="2025-10-24T15:55:07.587" v="5832" actId="20577"/>
          <ac:spMkLst>
            <pc:docMk/>
            <pc:sldMk cId="1288393271" sldId="269"/>
            <ac:spMk id="2" creationId="{DB9C6D0E-26C6-7F2C-71EF-F8AF5AB430E3}"/>
          </ac:spMkLst>
        </pc:spChg>
        <pc:spChg chg="mod">
          <ac:chgData name="Nahida Arif (2244712)" userId="916cde7f-dd3a-482d-85b3-261846663356" providerId="ADAL" clId="{051524F8-0C00-4FF5-8BA2-61D79F16AD1E}" dt="2025-10-24T13:21:19.352" v="5720" actId="27636"/>
          <ac:spMkLst>
            <pc:docMk/>
            <pc:sldMk cId="1288393271" sldId="269"/>
            <ac:spMk id="3" creationId="{8EB6E6EC-A8AA-CD03-DC91-CB0BF6436060}"/>
          </ac:spMkLst>
        </pc:spChg>
        <pc:picChg chg="add del mod">
          <ac:chgData name="Nahida Arif (2244712)" userId="916cde7f-dd3a-482d-85b3-261846663356" providerId="ADAL" clId="{051524F8-0C00-4FF5-8BA2-61D79F16AD1E}" dt="2025-10-24T15:57:04.358" v="5835"/>
          <ac:picMkLst>
            <pc:docMk/>
            <pc:sldMk cId="1288393271" sldId="269"/>
            <ac:picMk id="9" creationId="{9DFDF114-3111-FCBA-A44C-26643406EA1D}"/>
          </ac:picMkLst>
        </pc:picChg>
        <pc:picChg chg="add del mod ord">
          <ac:chgData name="Nahida Arif (2244712)" userId="916cde7f-dd3a-482d-85b3-261846663356" providerId="ADAL" clId="{051524F8-0C00-4FF5-8BA2-61D79F16AD1E}" dt="2025-10-24T15:57:13.458" v="5836"/>
          <ac:picMkLst>
            <pc:docMk/>
            <pc:sldMk cId="1288393271" sldId="269"/>
            <ac:picMk id="12" creationId="{825AF3E2-B0DC-3D3E-41EC-F947721BC427}"/>
          </ac:picMkLst>
        </pc:picChg>
        <pc:picChg chg="add del mod">
          <ac:chgData name="Nahida Arif (2244712)" userId="916cde7f-dd3a-482d-85b3-261846663356" providerId="ADAL" clId="{051524F8-0C00-4FF5-8BA2-61D79F16AD1E}" dt="2025-10-24T15:57:28.939" v="5838"/>
          <ac:picMkLst>
            <pc:docMk/>
            <pc:sldMk cId="1288393271" sldId="269"/>
            <ac:picMk id="13" creationId="{911ABCBB-F69A-7480-6734-6A3F2BD29672}"/>
          </ac:picMkLst>
        </pc:picChg>
        <pc:picChg chg="add del mod ord">
          <ac:chgData name="Nahida Arif (2244712)" userId="916cde7f-dd3a-482d-85b3-261846663356" providerId="ADAL" clId="{051524F8-0C00-4FF5-8BA2-61D79F16AD1E}" dt="2025-10-24T15:58:40.786" v="5839"/>
          <ac:picMkLst>
            <pc:docMk/>
            <pc:sldMk cId="1288393271" sldId="269"/>
            <ac:picMk id="16" creationId="{D7C8073A-A275-FDE2-F471-CEC7930AE22C}"/>
          </ac:picMkLst>
        </pc:picChg>
        <pc:picChg chg="add mod">
          <ac:chgData name="Nahida Arif (2244712)" userId="916cde7f-dd3a-482d-85b3-261846663356" providerId="ADAL" clId="{051524F8-0C00-4FF5-8BA2-61D79F16AD1E}" dt="2025-10-24T15:58:40.786" v="5839"/>
          <ac:picMkLst>
            <pc:docMk/>
            <pc:sldMk cId="1288393271" sldId="269"/>
            <ac:picMk id="17" creationId="{6D4F7EED-16FE-0CC6-5411-63DF720FD02D}"/>
          </ac:picMkLst>
        </pc:picChg>
      </pc:sldChg>
      <pc:sldChg chg="addSp delSp modSp new mod ord modTransition modAnim">
        <pc:chgData name="Nahida Arif (2244712)" userId="916cde7f-dd3a-482d-85b3-261846663356" providerId="ADAL" clId="{051524F8-0C00-4FF5-8BA2-61D79F16AD1E}" dt="2025-10-24T16:08:51.769" v="5845"/>
        <pc:sldMkLst>
          <pc:docMk/>
          <pc:sldMk cId="3090655670" sldId="270"/>
        </pc:sldMkLst>
        <pc:spChg chg="mod">
          <ac:chgData name="Nahida Arif (2244712)" userId="916cde7f-dd3a-482d-85b3-261846663356" providerId="ADAL" clId="{051524F8-0C00-4FF5-8BA2-61D79F16AD1E}" dt="2025-10-24T13:21:19.012" v="5711"/>
          <ac:spMkLst>
            <pc:docMk/>
            <pc:sldMk cId="3090655670" sldId="270"/>
            <ac:spMk id="2" creationId="{A3231206-BA7D-8C23-5872-3C1CF5610CCF}"/>
          </ac:spMkLst>
        </pc:spChg>
        <pc:spChg chg="mod">
          <ac:chgData name="Nahida Arif (2244712)" userId="916cde7f-dd3a-482d-85b3-261846663356" providerId="ADAL" clId="{051524F8-0C00-4FF5-8BA2-61D79F16AD1E}" dt="2025-10-24T13:21:19.368" v="5721" actId="27636"/>
          <ac:spMkLst>
            <pc:docMk/>
            <pc:sldMk cId="3090655670" sldId="270"/>
            <ac:spMk id="3" creationId="{4BAC9C46-ADFD-D5BB-374A-2E3434F17455}"/>
          </ac:spMkLst>
        </pc:spChg>
        <pc:picChg chg="add del mod">
          <ac:chgData name="Nahida Arif (2244712)" userId="916cde7f-dd3a-482d-85b3-261846663356" providerId="ADAL" clId="{051524F8-0C00-4FF5-8BA2-61D79F16AD1E}" dt="2025-10-24T16:07:56.796" v="5844"/>
          <ac:picMkLst>
            <pc:docMk/>
            <pc:sldMk cId="3090655670" sldId="270"/>
            <ac:picMk id="7" creationId="{841476EE-C251-9153-7503-D6FE29F0141C}"/>
          </ac:picMkLst>
        </pc:picChg>
        <pc:picChg chg="add del mod ord">
          <ac:chgData name="Nahida Arif (2244712)" userId="916cde7f-dd3a-482d-85b3-261846663356" providerId="ADAL" clId="{051524F8-0C00-4FF5-8BA2-61D79F16AD1E}" dt="2025-10-24T16:08:51.769" v="5845"/>
          <ac:picMkLst>
            <pc:docMk/>
            <pc:sldMk cId="3090655670" sldId="270"/>
            <ac:picMk id="10" creationId="{316A9510-6992-2EF3-F888-2E06D5695388}"/>
          </ac:picMkLst>
        </pc:picChg>
        <pc:picChg chg="add mod">
          <ac:chgData name="Nahida Arif (2244712)" userId="916cde7f-dd3a-482d-85b3-261846663356" providerId="ADAL" clId="{051524F8-0C00-4FF5-8BA2-61D79F16AD1E}" dt="2025-10-24T16:08:51.769" v="5845"/>
          <ac:picMkLst>
            <pc:docMk/>
            <pc:sldMk cId="3090655670" sldId="270"/>
            <ac:picMk id="11" creationId="{4AC8851D-F6AB-0A92-42A4-7D552743BD1C}"/>
          </ac:picMkLst>
        </pc:picChg>
      </pc:sldChg>
      <pc:sldChg chg="addSp modSp new mod">
        <pc:chgData name="Nahida Arif (2244712)" userId="916cde7f-dd3a-482d-85b3-261846663356" providerId="ADAL" clId="{051524F8-0C00-4FF5-8BA2-61D79F16AD1E}" dt="2025-10-24T16:15:29.422" v="5856"/>
        <pc:sldMkLst>
          <pc:docMk/>
          <pc:sldMk cId="3718786957" sldId="271"/>
        </pc:sldMkLst>
        <pc:spChg chg="mod">
          <ac:chgData name="Nahida Arif (2244712)" userId="916cde7f-dd3a-482d-85b3-261846663356" providerId="ADAL" clId="{051524F8-0C00-4FF5-8BA2-61D79F16AD1E}" dt="2025-10-24T13:21:19.012" v="5711"/>
          <ac:spMkLst>
            <pc:docMk/>
            <pc:sldMk cId="3718786957" sldId="271"/>
            <ac:spMk id="2" creationId="{98B271BF-14CE-8503-E875-A8462F061F63}"/>
          </ac:spMkLst>
        </pc:spChg>
        <pc:spChg chg="mod">
          <ac:chgData name="Nahida Arif (2244712)" userId="916cde7f-dd3a-482d-85b3-261846663356" providerId="ADAL" clId="{051524F8-0C00-4FF5-8BA2-61D79F16AD1E}" dt="2025-10-24T13:21:19.376" v="5722" actId="27636"/>
          <ac:spMkLst>
            <pc:docMk/>
            <pc:sldMk cId="3718786957" sldId="271"/>
            <ac:spMk id="3" creationId="{2FE866EF-919C-AD14-D835-B02B270264BA}"/>
          </ac:spMkLst>
        </pc:spChg>
        <pc:picChg chg="add mod">
          <ac:chgData name="Nahida Arif (2244712)" userId="916cde7f-dd3a-482d-85b3-261846663356" providerId="ADAL" clId="{051524F8-0C00-4FF5-8BA2-61D79F16AD1E}" dt="2025-10-24T16:15:29.422" v="5856"/>
          <ac:picMkLst>
            <pc:docMk/>
            <pc:sldMk cId="3718786957" sldId="271"/>
            <ac:picMk id="8" creationId="{50A018B4-3801-CA78-85E5-9FCF7F41928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013272-3483-41D8-927A-F5046C01BF67}" type="datetimeFigureOut">
              <a:rPr lang="en-GB" smtClean="0"/>
              <a:t>24/10/2025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B395E9-AF91-4D8E-80CB-0B807BA734E4}" type="slidenum">
              <a:rPr lang="en-GB" smtClean="0"/>
              <a:t>‹#›</a:t>
            </a:fld>
            <a:endParaRPr lang="en-GB"/>
          </a:p>
        </p:txBody>
      </p:sp>
    </p:spTree>
    <p:extLst>
      <p:ext uri="{BB962C8B-B14F-4D97-AF65-F5344CB8AC3E}">
        <p14:creationId xmlns:p14="http://schemas.microsoft.com/office/powerpoint/2010/main" val="16392345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FB395E9-AF91-4D8E-80CB-0B807BA734E4}" type="slidenum">
              <a:rPr lang="en-GB" smtClean="0"/>
              <a:t>2</a:t>
            </a:fld>
            <a:endParaRPr lang="en-GB"/>
          </a:p>
        </p:txBody>
      </p:sp>
    </p:spTree>
    <p:extLst>
      <p:ext uri="{BB962C8B-B14F-4D97-AF65-F5344CB8AC3E}">
        <p14:creationId xmlns:p14="http://schemas.microsoft.com/office/powerpoint/2010/main" val="6648839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B395E9-AF91-4D8E-80CB-0B807BA734E4}" type="slidenum">
              <a:rPr lang="en-GB" smtClean="0"/>
              <a:t>8</a:t>
            </a:fld>
            <a:endParaRPr lang="en-GB"/>
          </a:p>
        </p:txBody>
      </p:sp>
    </p:spTree>
    <p:extLst>
      <p:ext uri="{BB962C8B-B14F-4D97-AF65-F5344CB8AC3E}">
        <p14:creationId xmlns:p14="http://schemas.microsoft.com/office/powerpoint/2010/main" val="16105880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9DA8E36-52C0-41F1-9367-E9D5FAA1A4FE}" type="datetimeFigureOut">
              <a:rPr lang="en-GB" smtClean="0"/>
              <a:t>24/10/2025</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096E82F8-137E-481A-8FFB-00DE41762AA6}" type="slidenum">
              <a:rPr lang="en-GB" smtClean="0"/>
              <a:t>‹#›</a:t>
            </a:fld>
            <a:endParaRPr lang="en-GB"/>
          </a:p>
        </p:txBody>
      </p:sp>
    </p:spTree>
    <p:extLst>
      <p:ext uri="{BB962C8B-B14F-4D97-AF65-F5344CB8AC3E}">
        <p14:creationId xmlns:p14="http://schemas.microsoft.com/office/powerpoint/2010/main" val="778481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DA8E36-52C0-41F1-9367-E9D5FAA1A4FE}" type="datetimeFigureOut">
              <a:rPr lang="en-GB" smtClean="0"/>
              <a:t>24/10/2025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096E82F8-137E-481A-8FFB-00DE41762AA6}" type="slidenum">
              <a:rPr lang="en-GB" smtClean="0"/>
              <a:t>‹#›</a:t>
            </a:fld>
            <a:endParaRPr lang="en-GB"/>
          </a:p>
        </p:txBody>
      </p:sp>
    </p:spTree>
    <p:extLst>
      <p:ext uri="{BB962C8B-B14F-4D97-AF65-F5344CB8AC3E}">
        <p14:creationId xmlns:p14="http://schemas.microsoft.com/office/powerpoint/2010/main" val="19642662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9DA8E36-52C0-41F1-9367-E9D5FAA1A4FE}" type="datetimeFigureOut">
              <a:rPr lang="en-GB" smtClean="0"/>
              <a:t>24/10/2025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6E82F8-137E-481A-8FFB-00DE41762AA6}" type="slidenum">
              <a:rPr lang="en-GB" smtClean="0"/>
              <a:t>‹#›</a:t>
            </a:fld>
            <a:endParaRPr lang="en-GB"/>
          </a:p>
        </p:txBody>
      </p:sp>
    </p:spTree>
    <p:extLst>
      <p:ext uri="{BB962C8B-B14F-4D97-AF65-F5344CB8AC3E}">
        <p14:creationId xmlns:p14="http://schemas.microsoft.com/office/powerpoint/2010/main" val="17649272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DA8E36-52C0-41F1-9367-E9D5FAA1A4FE}" type="datetimeFigureOut">
              <a:rPr lang="en-GB" smtClean="0"/>
              <a:t>24/10/2025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6E82F8-137E-481A-8FFB-00DE41762AA6}" type="slidenum">
              <a:rPr lang="en-GB" smtClean="0"/>
              <a:t>‹#›</a:t>
            </a:fld>
            <a:endParaRPr lang="en-GB"/>
          </a:p>
        </p:txBody>
      </p:sp>
    </p:spTree>
    <p:extLst>
      <p:ext uri="{BB962C8B-B14F-4D97-AF65-F5344CB8AC3E}">
        <p14:creationId xmlns:p14="http://schemas.microsoft.com/office/powerpoint/2010/main" val="30109914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9DA8E36-52C0-41F1-9367-E9D5FAA1A4FE}" type="datetimeFigureOut">
              <a:rPr lang="en-GB" smtClean="0"/>
              <a:t>24/10/2025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96E82F8-137E-481A-8FFB-00DE41762AA6}" type="slidenum">
              <a:rPr lang="en-GB" smtClean="0"/>
              <a:t>‹#›</a:t>
            </a:fld>
            <a:endParaRPr lang="en-GB"/>
          </a:p>
        </p:txBody>
      </p:sp>
    </p:spTree>
    <p:extLst>
      <p:ext uri="{BB962C8B-B14F-4D97-AF65-F5344CB8AC3E}">
        <p14:creationId xmlns:p14="http://schemas.microsoft.com/office/powerpoint/2010/main" val="33973969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9DA8E36-52C0-41F1-9367-E9D5FAA1A4FE}" type="datetimeFigureOut">
              <a:rPr lang="en-GB" smtClean="0"/>
              <a:t>24/10/2025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96E82F8-137E-481A-8FFB-00DE41762AA6}" type="slidenum">
              <a:rPr lang="en-GB" smtClean="0"/>
              <a:t>‹#›</a:t>
            </a:fld>
            <a:endParaRPr lang="en-GB"/>
          </a:p>
        </p:txBody>
      </p:sp>
    </p:spTree>
    <p:extLst>
      <p:ext uri="{BB962C8B-B14F-4D97-AF65-F5344CB8AC3E}">
        <p14:creationId xmlns:p14="http://schemas.microsoft.com/office/powerpoint/2010/main" val="15056094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9DA8E36-52C0-41F1-9367-E9D5FAA1A4FE}" type="datetimeFigureOut">
              <a:rPr lang="en-GB" smtClean="0"/>
              <a:t>24/10/2025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96E82F8-137E-481A-8FFB-00DE41762AA6}" type="slidenum">
              <a:rPr lang="en-GB" smtClean="0"/>
              <a:t>‹#›</a:t>
            </a:fld>
            <a:endParaRPr lang="en-GB"/>
          </a:p>
        </p:txBody>
      </p:sp>
    </p:spTree>
    <p:extLst>
      <p:ext uri="{BB962C8B-B14F-4D97-AF65-F5344CB8AC3E}">
        <p14:creationId xmlns:p14="http://schemas.microsoft.com/office/powerpoint/2010/main" val="17361137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9DA8E36-52C0-41F1-9367-E9D5FAA1A4FE}" type="datetimeFigureOut">
              <a:rPr lang="en-GB" smtClean="0"/>
              <a:t>24/10/2025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6E82F8-137E-481A-8FFB-00DE41762AA6}" type="slidenum">
              <a:rPr lang="en-GB" smtClean="0"/>
              <a:t>‹#›</a:t>
            </a:fld>
            <a:endParaRPr lang="en-GB"/>
          </a:p>
        </p:txBody>
      </p:sp>
    </p:spTree>
    <p:extLst>
      <p:ext uri="{BB962C8B-B14F-4D97-AF65-F5344CB8AC3E}">
        <p14:creationId xmlns:p14="http://schemas.microsoft.com/office/powerpoint/2010/main" val="2261966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9DA8E36-52C0-41F1-9367-E9D5FAA1A4FE}" type="datetimeFigureOut">
              <a:rPr lang="en-GB" smtClean="0"/>
              <a:t>24/10/2025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6E82F8-137E-481A-8FFB-00DE41762AA6}" type="slidenum">
              <a:rPr lang="en-GB" smtClean="0"/>
              <a:t>‹#›</a:t>
            </a:fld>
            <a:endParaRPr lang="en-GB"/>
          </a:p>
        </p:txBody>
      </p:sp>
    </p:spTree>
    <p:extLst>
      <p:ext uri="{BB962C8B-B14F-4D97-AF65-F5344CB8AC3E}">
        <p14:creationId xmlns:p14="http://schemas.microsoft.com/office/powerpoint/2010/main" val="13923341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9DA8E36-52C0-41F1-9367-E9D5FAA1A4FE}" type="datetimeFigureOut">
              <a:rPr lang="en-GB" smtClean="0"/>
              <a:t>24/10/2025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6E82F8-137E-481A-8FFB-00DE41762AA6}" type="slidenum">
              <a:rPr lang="en-GB" smtClean="0"/>
              <a:t>‹#›</a:t>
            </a:fld>
            <a:endParaRPr lang="en-GB"/>
          </a:p>
        </p:txBody>
      </p:sp>
    </p:spTree>
    <p:extLst>
      <p:ext uri="{BB962C8B-B14F-4D97-AF65-F5344CB8AC3E}">
        <p14:creationId xmlns:p14="http://schemas.microsoft.com/office/powerpoint/2010/main" val="11932125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9DA8E36-52C0-41F1-9367-E9D5FAA1A4FE}" type="datetimeFigureOut">
              <a:rPr lang="en-GB" smtClean="0"/>
              <a:t>24/10/2025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6E82F8-137E-481A-8FFB-00DE41762AA6}" type="slidenum">
              <a:rPr lang="en-GB" smtClean="0"/>
              <a:t>‹#›</a:t>
            </a:fld>
            <a:endParaRPr lang="en-GB"/>
          </a:p>
        </p:txBody>
      </p:sp>
    </p:spTree>
    <p:extLst>
      <p:ext uri="{BB962C8B-B14F-4D97-AF65-F5344CB8AC3E}">
        <p14:creationId xmlns:p14="http://schemas.microsoft.com/office/powerpoint/2010/main" val="32331840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9DA8E36-52C0-41F1-9367-E9D5FAA1A4FE}" type="datetimeFigureOut">
              <a:rPr lang="en-GB" smtClean="0"/>
              <a:t>24/10/2025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6E82F8-137E-481A-8FFB-00DE41762AA6}" type="slidenum">
              <a:rPr lang="en-GB" smtClean="0"/>
              <a:t>‹#›</a:t>
            </a:fld>
            <a:endParaRPr lang="en-GB"/>
          </a:p>
        </p:txBody>
      </p:sp>
    </p:spTree>
    <p:extLst>
      <p:ext uri="{BB962C8B-B14F-4D97-AF65-F5344CB8AC3E}">
        <p14:creationId xmlns:p14="http://schemas.microsoft.com/office/powerpoint/2010/main" val="21801287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9DA8E36-52C0-41F1-9367-E9D5FAA1A4FE}" type="datetimeFigureOut">
              <a:rPr lang="en-GB" smtClean="0"/>
              <a:t>24/10/2025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6E82F8-137E-481A-8FFB-00DE41762AA6}" type="slidenum">
              <a:rPr lang="en-GB" smtClean="0"/>
              <a:t>‹#›</a:t>
            </a:fld>
            <a:endParaRPr lang="en-GB"/>
          </a:p>
        </p:txBody>
      </p:sp>
    </p:spTree>
    <p:extLst>
      <p:ext uri="{BB962C8B-B14F-4D97-AF65-F5344CB8AC3E}">
        <p14:creationId xmlns:p14="http://schemas.microsoft.com/office/powerpoint/2010/main" val="39424941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9DA8E36-52C0-41F1-9367-E9D5FAA1A4FE}" type="datetimeFigureOut">
              <a:rPr lang="en-GB" smtClean="0"/>
              <a:t>24/10/2025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6E82F8-137E-481A-8FFB-00DE41762AA6}" type="slidenum">
              <a:rPr lang="en-GB" smtClean="0"/>
              <a:t>‹#›</a:t>
            </a:fld>
            <a:endParaRPr lang="en-GB"/>
          </a:p>
        </p:txBody>
      </p:sp>
    </p:spTree>
    <p:extLst>
      <p:ext uri="{BB962C8B-B14F-4D97-AF65-F5344CB8AC3E}">
        <p14:creationId xmlns:p14="http://schemas.microsoft.com/office/powerpoint/2010/main" val="16471275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9DA8E36-52C0-41F1-9367-E9D5FAA1A4FE}" type="datetimeFigureOut">
              <a:rPr lang="en-GB" smtClean="0"/>
              <a:t>24/10/2025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6E82F8-137E-481A-8FFB-00DE41762AA6}" type="slidenum">
              <a:rPr lang="en-GB" smtClean="0"/>
              <a:t>‹#›</a:t>
            </a:fld>
            <a:endParaRPr lang="en-GB"/>
          </a:p>
        </p:txBody>
      </p:sp>
    </p:spTree>
    <p:extLst>
      <p:ext uri="{BB962C8B-B14F-4D97-AF65-F5344CB8AC3E}">
        <p14:creationId xmlns:p14="http://schemas.microsoft.com/office/powerpoint/2010/main" val="41564680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DA8E36-52C0-41F1-9367-E9D5FAA1A4FE}" type="datetimeFigureOut">
              <a:rPr lang="en-GB" smtClean="0"/>
              <a:t>24/10/2025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6E82F8-137E-481A-8FFB-00DE41762AA6}" type="slidenum">
              <a:rPr lang="en-GB" smtClean="0"/>
              <a:t>‹#›</a:t>
            </a:fld>
            <a:endParaRPr lang="en-GB"/>
          </a:p>
        </p:txBody>
      </p:sp>
    </p:spTree>
    <p:extLst>
      <p:ext uri="{BB962C8B-B14F-4D97-AF65-F5344CB8AC3E}">
        <p14:creationId xmlns:p14="http://schemas.microsoft.com/office/powerpoint/2010/main" val="27311401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DA8E36-52C0-41F1-9367-E9D5FAA1A4FE}" type="datetimeFigureOut">
              <a:rPr lang="en-GB" smtClean="0"/>
              <a:t>24/10/2025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6E82F8-137E-481A-8FFB-00DE41762AA6}" type="slidenum">
              <a:rPr lang="en-GB" smtClean="0"/>
              <a:t>‹#›</a:t>
            </a:fld>
            <a:endParaRPr lang="en-GB"/>
          </a:p>
        </p:txBody>
      </p:sp>
    </p:spTree>
    <p:extLst>
      <p:ext uri="{BB962C8B-B14F-4D97-AF65-F5344CB8AC3E}">
        <p14:creationId xmlns:p14="http://schemas.microsoft.com/office/powerpoint/2010/main" val="3806078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9DA8E36-52C0-41F1-9367-E9D5FAA1A4FE}" type="datetimeFigureOut">
              <a:rPr lang="en-GB" smtClean="0"/>
              <a:t>24/10/2025</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96E82F8-137E-481A-8FFB-00DE41762AA6}" type="slidenum">
              <a:rPr lang="en-GB" smtClean="0"/>
              <a:t>‹#›</a:t>
            </a:fld>
            <a:endParaRPr lang="en-GB"/>
          </a:p>
        </p:txBody>
      </p:sp>
    </p:spTree>
    <p:extLst>
      <p:ext uri="{BB962C8B-B14F-4D97-AF65-F5344CB8AC3E}">
        <p14:creationId xmlns:p14="http://schemas.microsoft.com/office/powerpoint/2010/main" val="3776125785"/>
      </p:ext>
    </p:extLst>
  </p:cSld>
  <p:clrMap bg1="lt1" tx1="dk1" bg2="lt2" tx2="dk2" accent1="accent1" accent2="accent2" accent3="accent3" accent4="accent4" accent5="accent5" accent6="accent6" hlink="hlink" folHlink="folHlink"/>
  <p:sldLayoutIdLst>
    <p:sldLayoutId id="2147483783" r:id="rId1"/>
    <p:sldLayoutId id="2147483784" r:id="rId2"/>
    <p:sldLayoutId id="2147483785" r:id="rId3"/>
    <p:sldLayoutId id="2147483786" r:id="rId4"/>
    <p:sldLayoutId id="2147483787" r:id="rId5"/>
    <p:sldLayoutId id="2147483788" r:id="rId6"/>
    <p:sldLayoutId id="2147483789" r:id="rId7"/>
    <p:sldLayoutId id="2147483790" r:id="rId8"/>
    <p:sldLayoutId id="2147483791" r:id="rId9"/>
    <p:sldLayoutId id="2147483792" r:id="rId10"/>
    <p:sldLayoutId id="2147483793" r:id="rId11"/>
    <p:sldLayoutId id="2147483794" r:id="rId12"/>
    <p:sldLayoutId id="2147483795" r:id="rId13"/>
    <p:sldLayoutId id="2147483796" r:id="rId14"/>
    <p:sldLayoutId id="2147483797" r:id="rId15"/>
    <p:sldLayoutId id="2147483798" r:id="rId16"/>
    <p:sldLayoutId id="214748379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8" Type="http://schemas.openxmlformats.org/officeDocument/2006/relationships/hyperlink" Target="https://www.ncbi.nlm.nih.gov/books/NBK10041/" TargetMode="External"/><Relationship Id="rId3" Type="http://schemas.openxmlformats.org/officeDocument/2006/relationships/hyperlink" Target="https://www.ageuk.org.uk/discover/2024/september/state-of-health-and-care-of-older-people-in-england-2024/" TargetMode="External"/><Relationship Id="rId7" Type="http://schemas.openxmlformats.org/officeDocument/2006/relationships/hyperlink" Target="https://commonslibrary.parliament.uk/research-briefings/cbp-7903/" TargetMode="External"/><Relationship Id="rId12" Type="http://schemas.openxmlformats.org/officeDocument/2006/relationships/hyperlink" Target="https://www.homecareassociation.org.uk/resource/demand-for-homecare-remains-high-and-supply-is-not-matching-it.html" TargetMode="External"/><Relationship Id="rId2" Type="http://schemas.openxmlformats.org/officeDocument/2006/relationships/hyperlink" Target="https://www.ageuk.org.uk/information-advice/" TargetMode="External"/><Relationship Id="rId1" Type="http://schemas.openxmlformats.org/officeDocument/2006/relationships/slideLayout" Target="../slideLayouts/slideLayout2.xml"/><Relationship Id="rId6" Type="http://schemas.openxmlformats.org/officeDocument/2006/relationships/hyperlink" Target="https://www.cqc.org.uk/publications/major-report/state-care/2023-2024" TargetMode="External"/><Relationship Id="rId11" Type="http://schemas.openxmlformats.org/officeDocument/2006/relationships/hyperlink" Target="https://doi.org/10.1093/geront/1.1.8" TargetMode="External"/><Relationship Id="rId5" Type="http://schemas.openxmlformats.org/officeDocument/2006/relationships/hyperlink" Target="https://www.legislation.gov.uk/ukpga/2014/23/contents" TargetMode="External"/><Relationship Id="rId10" Type="http://schemas.openxmlformats.org/officeDocument/2006/relationships/hyperlink" Target="https://www.gov.uk/cost-of-living/60-or-over" TargetMode="External"/><Relationship Id="rId4" Type="http://schemas.openxmlformats.org/officeDocument/2006/relationships/hyperlink" Target="https://www.ageuk.org.uk/manchester/about-us/news/articles/2024/digital-inclusion/" TargetMode="External"/><Relationship Id="rId9" Type="http://schemas.openxmlformats.org/officeDocument/2006/relationships/hyperlink" Target="https://www.gov.uk/guidance/equality-act-2010-guidance"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ons.gov.uk/peoplepopulationandcommunity/birthsdeathsandmarriages/ageing/articles/voicesofourageingpopulation/livinglongerlives" TargetMode="External"/><Relationship Id="rId3" Type="http://schemas.openxmlformats.org/officeDocument/2006/relationships/hyperlink" Target="https://www.ons.gov.uk/datasets/ageing-population-projections/editions/time-series/versions/1" TargetMode="External"/><Relationship Id="rId7" Type="http://schemas.openxmlformats.org/officeDocument/2006/relationships/hyperlink" Target="https://www.nice.org.uk/guidance/ng97" TargetMode="External"/><Relationship Id="rId2" Type="http://schemas.openxmlformats.org/officeDocument/2006/relationships/hyperlink" Target="https://www.instituteforgovernment.org.uk/publication/performance-tracker-2023/adult-social-care" TargetMode="External"/><Relationship Id="rId1" Type="http://schemas.openxmlformats.org/officeDocument/2006/relationships/slideLayout" Target="../slideLayouts/slideLayout2.xml"/><Relationship Id="rId6" Type="http://schemas.openxmlformats.org/officeDocument/2006/relationships/hyperlink" Target="https://www.england.nhs.uk/ourwork/clinical-policy/older-people/improving-care-for-older-people/" TargetMode="External"/><Relationship Id="rId5" Type="http://schemas.openxmlformats.org/officeDocument/2006/relationships/hyperlink" Target="https://www.sbs.nhs.uk/services/framework-agreements/technology-enabled-care-services-2/" TargetMode="External"/><Relationship Id="rId4" Type="http://schemas.openxmlformats.org/officeDocument/2006/relationships/hyperlink" Target="https://www.nhs.uk/" TargetMode="Externa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Subtitle 4">
            <a:extLst>
              <a:ext uri="{FF2B5EF4-FFF2-40B4-BE49-F238E27FC236}">
                <a16:creationId xmlns:a16="http://schemas.microsoft.com/office/drawing/2014/main" id="{43453001-5E6F-ABC4-8BD9-A0D9FD354FEF}"/>
              </a:ext>
            </a:extLst>
          </p:cNvPr>
          <p:cNvSpPr>
            <a:spLocks noGrp="1"/>
          </p:cNvSpPr>
          <p:nvPr>
            <p:ph type="subTitle" idx="1"/>
          </p:nvPr>
        </p:nvSpPr>
        <p:spPr>
          <a:xfrm>
            <a:off x="1396896" y="359764"/>
            <a:ext cx="9144000" cy="4936958"/>
          </a:xfrm>
        </p:spPr>
        <p:txBody>
          <a:bodyPr/>
          <a:lstStyle/>
          <a:p>
            <a:pPr algn="ctr"/>
            <a:r>
              <a:rPr lang="en-GB" dirty="0"/>
              <a:t> Evaluation of care and support needs of older people</a:t>
            </a:r>
          </a:p>
          <a:p>
            <a:pPr algn="ctr"/>
            <a:r>
              <a:rPr lang="en-GB" dirty="0"/>
              <a:t>Name :  Nahida Arif</a:t>
            </a:r>
          </a:p>
          <a:p>
            <a:pPr algn="ctr"/>
            <a:r>
              <a:rPr lang="en-GB" dirty="0"/>
              <a:t>Student id :2244712</a:t>
            </a:r>
          </a:p>
          <a:p>
            <a:pPr algn="ctr"/>
            <a:r>
              <a:rPr lang="en-GB" dirty="0"/>
              <a:t>Module :BMHP6027</a:t>
            </a:r>
          </a:p>
          <a:p>
            <a:pPr algn="ctr"/>
            <a:r>
              <a:rPr lang="en-GB" dirty="0"/>
              <a:t>Code: BMHP6027 - Empowering the Older Person</a:t>
            </a:r>
          </a:p>
          <a:p>
            <a:pPr algn="ctr"/>
            <a:r>
              <a:rPr lang="en-GB" dirty="0"/>
              <a:t>Lecturer: Joanne Davies </a:t>
            </a:r>
          </a:p>
        </p:txBody>
      </p:sp>
      <p:pic>
        <p:nvPicPr>
          <p:cNvPr id="1026" name="Picture 2" descr="How to Help Senior Citizens: 5 Ways to Lend Your Support">
            <a:extLst>
              <a:ext uri="{FF2B5EF4-FFF2-40B4-BE49-F238E27FC236}">
                <a16:creationId xmlns:a16="http://schemas.microsoft.com/office/drawing/2014/main" id="{FABDBD2A-2161-FFAE-48E3-5A70E3D477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68896" y="3201430"/>
            <a:ext cx="5295900" cy="3530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11027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4CB32-AB96-3F5B-E4C2-306F1EE1257F}"/>
              </a:ext>
            </a:extLst>
          </p:cNvPr>
          <p:cNvSpPr>
            <a:spLocks noGrp="1"/>
          </p:cNvSpPr>
          <p:nvPr>
            <p:ph type="title"/>
          </p:nvPr>
        </p:nvSpPr>
        <p:spPr/>
        <p:txBody>
          <a:bodyPr/>
          <a:lstStyle/>
          <a:p>
            <a:r>
              <a:rPr lang="en-GB"/>
              <a:t>Introduction </a:t>
            </a:r>
            <a:endParaRPr lang="en-GB" dirty="0"/>
          </a:p>
        </p:txBody>
      </p:sp>
      <p:sp>
        <p:nvSpPr>
          <p:cNvPr id="5" name="Content Placeholder 2">
            <a:extLst>
              <a:ext uri="{FF2B5EF4-FFF2-40B4-BE49-F238E27FC236}">
                <a16:creationId xmlns:a16="http://schemas.microsoft.com/office/drawing/2014/main" id="{8F7A2A5B-D1BE-30B1-85A6-C31D29B32967}"/>
              </a:ext>
            </a:extLst>
          </p:cNvPr>
          <p:cNvSpPr>
            <a:spLocks noGrp="1"/>
          </p:cNvSpPr>
          <p:nvPr>
            <p:ph idx="1"/>
          </p:nvPr>
        </p:nvSpPr>
        <p:spPr/>
        <p:txBody>
          <a:bodyPr>
            <a:normAutofit fontScale="85000" lnSpcReduction="10000"/>
          </a:bodyPr>
          <a:lstStyle/>
          <a:p>
            <a:pPr marL="0" indent="0">
              <a:buNone/>
            </a:pPr>
            <a:r>
              <a:rPr lang="en-GB" sz="2400" dirty="0"/>
              <a:t>This presentation will cover the evaluation of care and support needs of older people. It will go in depth on the quality of care and what support needs are there or are needed for older people.</a:t>
            </a:r>
          </a:p>
          <a:p>
            <a:pPr marL="0" indent="0">
              <a:buNone/>
            </a:pPr>
            <a:r>
              <a:rPr lang="en-GB" sz="2400" dirty="0"/>
              <a:t>Ageing can be defined as deterioration related with time of the physiological functions (Gilbert,2000). For example, survival, fertility, neurological and psychological decline.</a:t>
            </a:r>
          </a:p>
          <a:p>
            <a:pPr marL="0" indent="0">
              <a:buNone/>
            </a:pPr>
            <a:r>
              <a:rPr lang="en-GB" sz="2400" dirty="0"/>
              <a:t>Key themes that will be discussed through this presentation will be evaluating care, mentioning theories of ageing, related case studies, suggesting technological innovations with recommendations for the future. Policies and legislation that are relevant will also be mentioned.</a:t>
            </a:r>
          </a:p>
          <a:p>
            <a:endParaRPr lang="en-GB" dirty="0"/>
          </a:p>
        </p:txBody>
      </p:sp>
      <p:pic>
        <p:nvPicPr>
          <p:cNvPr id="23" name="Audio 22">
            <a:hlinkClick r:id="" action="ppaction://media"/>
            <a:extLst>
              <a:ext uri="{FF2B5EF4-FFF2-40B4-BE49-F238E27FC236}">
                <a16:creationId xmlns:a16="http://schemas.microsoft.com/office/drawing/2014/main" id="{6983DDC1-F969-153C-8760-841C227CB7D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74773765"/>
      </p:ext>
    </p:extLst>
  </p:cSld>
  <p:clrMapOvr>
    <a:masterClrMapping/>
  </p:clrMapOvr>
  <mc:AlternateContent xmlns:mc="http://schemas.openxmlformats.org/markup-compatibility/2006">
    <mc:Choice xmlns:p14="http://schemas.microsoft.com/office/powerpoint/2010/main" Requires="p14">
      <p:transition spd="slow" p14:dur="2000" advTm="54002"/>
    </mc:Choice>
    <mc:Fallback>
      <p:transition spd="slow" advTm="540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1AA86-DD2F-2890-726C-8E052D181867}"/>
              </a:ext>
            </a:extLst>
          </p:cNvPr>
          <p:cNvSpPr>
            <a:spLocks noGrp="1"/>
          </p:cNvSpPr>
          <p:nvPr>
            <p:ph type="title"/>
          </p:nvPr>
        </p:nvSpPr>
        <p:spPr>
          <a:xfrm>
            <a:off x="1341475" y="0"/>
            <a:ext cx="10018713" cy="1752599"/>
          </a:xfrm>
        </p:spPr>
        <p:txBody>
          <a:bodyPr/>
          <a:lstStyle/>
          <a:p>
            <a:r>
              <a:rPr lang="en-GB" dirty="0"/>
              <a:t>Ageing population</a:t>
            </a:r>
          </a:p>
        </p:txBody>
      </p:sp>
      <p:sp>
        <p:nvSpPr>
          <p:cNvPr id="3" name="Content Placeholder 2">
            <a:extLst>
              <a:ext uri="{FF2B5EF4-FFF2-40B4-BE49-F238E27FC236}">
                <a16:creationId xmlns:a16="http://schemas.microsoft.com/office/drawing/2014/main" id="{19166657-EB64-1BB8-186A-C71092A16EED}"/>
              </a:ext>
            </a:extLst>
          </p:cNvPr>
          <p:cNvSpPr>
            <a:spLocks noGrp="1"/>
          </p:cNvSpPr>
          <p:nvPr>
            <p:ph idx="1"/>
          </p:nvPr>
        </p:nvSpPr>
        <p:spPr>
          <a:xfrm>
            <a:off x="1093032" y="1978701"/>
            <a:ext cx="10515600" cy="4393107"/>
          </a:xfrm>
        </p:spPr>
        <p:txBody>
          <a:bodyPr>
            <a:normAutofit fontScale="92500" lnSpcReduction="20000"/>
          </a:bodyPr>
          <a:lstStyle/>
          <a:p>
            <a:r>
              <a:rPr lang="en-GB" sz="2400" dirty="0"/>
              <a:t>In 2021, 18.6% of the population of England and Wales were aged 65 or older which is up from 16.4% in 201. By 2042, over 24% of people in the UK are projected to be aged 65+ (ONS,  2022)</a:t>
            </a:r>
          </a:p>
          <a:p>
            <a:r>
              <a:rPr lang="en-GB" sz="2400" dirty="0"/>
              <a:t>Old age dependency will also be more common as ONS trend data shows number of people of State Pension age per 1000 people of working age, or similar measures is rising (ONS, 2020).</a:t>
            </a:r>
          </a:p>
          <a:p>
            <a:r>
              <a:rPr lang="en-GB" sz="2400" dirty="0"/>
              <a:t>In current context Older people have diverse care needs that must be met to maintain wellbeing. Physical needs include help with mobility, medication, and managing long-term conditions (NHS, 2023). Emotional needs involve support with loss, reassurance, and maintaining self-esteem (Age UK, 2024). Social needs focus on reducing loneliness through connection and participation (ONS, 2023). Psychological needs include addressing mental health issues and supporting cognitive function, especially with dementia (NICE, 2018). Meeting these needs promotes independence and quality of life.</a:t>
            </a:r>
          </a:p>
          <a:p>
            <a:endParaRPr lang="en-GB" dirty="0"/>
          </a:p>
          <a:p>
            <a:endParaRPr lang="en-GB" dirty="0"/>
          </a:p>
          <a:p>
            <a:endParaRPr lang="en-GB" dirty="0"/>
          </a:p>
        </p:txBody>
      </p:sp>
      <p:pic>
        <p:nvPicPr>
          <p:cNvPr id="28" name="Audio 27">
            <a:hlinkClick r:id="" action="ppaction://media"/>
            <a:extLst>
              <a:ext uri="{FF2B5EF4-FFF2-40B4-BE49-F238E27FC236}">
                <a16:creationId xmlns:a16="http://schemas.microsoft.com/office/drawing/2014/main" id="{53F068C5-3CB5-663E-0D44-BD7F5DB3AC1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79316530"/>
      </p:ext>
    </p:extLst>
  </p:cSld>
  <p:clrMapOvr>
    <a:masterClrMapping/>
  </p:clrMapOvr>
  <mc:AlternateContent xmlns:mc="http://schemas.openxmlformats.org/markup-compatibility/2006">
    <mc:Choice xmlns:p14="http://schemas.microsoft.com/office/powerpoint/2010/main" Requires="p14">
      <p:transition spd="slow" p14:dur="2000" advTm="122063"/>
    </mc:Choice>
    <mc:Fallback>
      <p:transition spd="slow" advTm="1220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406BD-8141-ED94-614B-DFA223A6EC1A}"/>
              </a:ext>
            </a:extLst>
          </p:cNvPr>
          <p:cNvSpPr>
            <a:spLocks noGrp="1"/>
          </p:cNvSpPr>
          <p:nvPr>
            <p:ph type="title"/>
          </p:nvPr>
        </p:nvSpPr>
        <p:spPr/>
        <p:txBody>
          <a:bodyPr/>
          <a:lstStyle/>
          <a:p>
            <a:r>
              <a:rPr lang="en-GB"/>
              <a:t>Theories part 1.</a:t>
            </a:r>
          </a:p>
        </p:txBody>
      </p:sp>
      <p:sp>
        <p:nvSpPr>
          <p:cNvPr id="3" name="Content Placeholder 2">
            <a:extLst>
              <a:ext uri="{FF2B5EF4-FFF2-40B4-BE49-F238E27FC236}">
                <a16:creationId xmlns:a16="http://schemas.microsoft.com/office/drawing/2014/main" id="{5F3A76BD-63BA-16B9-692E-D10F53952128}"/>
              </a:ext>
            </a:extLst>
          </p:cNvPr>
          <p:cNvSpPr>
            <a:spLocks noGrp="1"/>
          </p:cNvSpPr>
          <p:nvPr>
            <p:ph idx="1"/>
          </p:nvPr>
        </p:nvSpPr>
        <p:spPr/>
        <p:txBody>
          <a:bodyPr>
            <a:normAutofit fontScale="85000" lnSpcReduction="10000"/>
          </a:bodyPr>
          <a:lstStyle/>
          <a:p>
            <a:r>
              <a:rPr lang="en-GB" sz="2000" dirty="0"/>
              <a:t>Disengagement Theory, by Cumming and Henry (1961), proposes that as people age, they naturally withdraw from social roles and relationships.</a:t>
            </a:r>
          </a:p>
          <a:p>
            <a:r>
              <a:rPr lang="en-US" altLang="en-US" sz="2000" dirty="0"/>
              <a:t>This process allows both the individual and society to adjust to changing abilities and expectations.</a:t>
            </a:r>
          </a:p>
          <a:p>
            <a:r>
              <a:rPr lang="en-US" altLang="en-US" sz="2000" dirty="0"/>
              <a:t>The theory helps evaluate ageing and care by </a:t>
            </a:r>
            <a:r>
              <a:rPr lang="en-US" altLang="en-US" sz="2000" dirty="0" err="1"/>
              <a:t>recognising</a:t>
            </a:r>
            <a:r>
              <a:rPr lang="en-US" altLang="en-US" sz="2000" dirty="0"/>
              <a:t> that some older adults may prefer solitude, reflection, or reduced activity levels.</a:t>
            </a:r>
          </a:p>
          <a:p>
            <a:r>
              <a:rPr lang="en-US" altLang="en-US" sz="2000" dirty="0"/>
              <a:t>Such withdrawal can be a normal part of ageing, rather than a sign of decline.</a:t>
            </a:r>
          </a:p>
          <a:p>
            <a:r>
              <a:rPr lang="en-US" altLang="en-US" sz="2000" dirty="0"/>
              <a:t>It encourages practitioners to respect personal choice and promote dignity with supportive, tailormade care plans.</a:t>
            </a:r>
          </a:p>
          <a:p>
            <a:r>
              <a:rPr lang="en-US" altLang="en-US" sz="2000" dirty="0"/>
              <a:t>This can be for each persons desired engagement or activity.</a:t>
            </a:r>
          </a:p>
          <a:p>
            <a:endParaRPr lang="en-US" altLang="en-US" sz="2000" dirty="0"/>
          </a:p>
          <a:p>
            <a:endParaRPr lang="en-US" altLang="en-US" sz="2400" dirty="0">
              <a:latin typeface="Arial" panose="020B0604020202020204" pitchFamily="34" charset="0"/>
            </a:endParaRPr>
          </a:p>
          <a:p>
            <a:endParaRPr lang="en-GB" sz="2200" dirty="0"/>
          </a:p>
        </p:txBody>
      </p:sp>
      <p:pic>
        <p:nvPicPr>
          <p:cNvPr id="12" name="Audio 11">
            <a:hlinkClick r:id="" action="ppaction://media"/>
            <a:extLst>
              <a:ext uri="{FF2B5EF4-FFF2-40B4-BE49-F238E27FC236}">
                <a16:creationId xmlns:a16="http://schemas.microsoft.com/office/drawing/2014/main" id="{37BCC9FD-F46B-BE88-4555-A181E595726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58480558"/>
      </p:ext>
    </p:extLst>
  </p:cSld>
  <p:clrMapOvr>
    <a:masterClrMapping/>
  </p:clrMapOvr>
  <mc:AlternateContent xmlns:mc="http://schemas.openxmlformats.org/markup-compatibility/2006">
    <mc:Choice xmlns:p14="http://schemas.microsoft.com/office/powerpoint/2010/main" Requires="p14">
      <p:transition spd="slow" p14:dur="2000" advTm="71586"/>
    </mc:Choice>
    <mc:Fallback>
      <p:transition spd="slow" advTm="715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C9654-3A65-4C9A-E34E-5F1C7AC62653}"/>
              </a:ext>
            </a:extLst>
          </p:cNvPr>
          <p:cNvSpPr>
            <a:spLocks noGrp="1"/>
          </p:cNvSpPr>
          <p:nvPr>
            <p:ph type="title"/>
          </p:nvPr>
        </p:nvSpPr>
        <p:spPr/>
        <p:txBody>
          <a:bodyPr/>
          <a:lstStyle/>
          <a:p>
            <a:r>
              <a:rPr lang="en-GB"/>
              <a:t>Theories part 2.</a:t>
            </a:r>
          </a:p>
        </p:txBody>
      </p:sp>
      <p:sp>
        <p:nvSpPr>
          <p:cNvPr id="3" name="Content Placeholder 2">
            <a:extLst>
              <a:ext uri="{FF2B5EF4-FFF2-40B4-BE49-F238E27FC236}">
                <a16:creationId xmlns:a16="http://schemas.microsoft.com/office/drawing/2014/main" id="{26E0384A-91CB-7FD5-7C03-324C892AEECC}"/>
              </a:ext>
            </a:extLst>
          </p:cNvPr>
          <p:cNvSpPr>
            <a:spLocks noGrp="1"/>
          </p:cNvSpPr>
          <p:nvPr>
            <p:ph idx="1"/>
          </p:nvPr>
        </p:nvSpPr>
        <p:spPr/>
        <p:txBody>
          <a:bodyPr>
            <a:normAutofit fontScale="85000" lnSpcReduction="10000"/>
          </a:bodyPr>
          <a:lstStyle/>
          <a:p>
            <a:r>
              <a:rPr lang="en-GB" sz="2400" dirty="0"/>
              <a:t>Another theory is </a:t>
            </a:r>
            <a:r>
              <a:rPr lang="en-GB" sz="2400" dirty="0" err="1"/>
              <a:t>Actvity</a:t>
            </a:r>
            <a:r>
              <a:rPr lang="en-GB" sz="2400" dirty="0"/>
              <a:t> theory of Ageing. </a:t>
            </a:r>
          </a:p>
          <a:p>
            <a:r>
              <a:rPr lang="en-GB" sz="2400" dirty="0"/>
              <a:t>This theory mentions that adults experience better life satisfaction and well being when they are active and socially active. (Havighurst, R. J.,1961)</a:t>
            </a:r>
          </a:p>
          <a:p>
            <a:r>
              <a:rPr lang="en-GB" sz="2400" dirty="0"/>
              <a:t>For example, </a:t>
            </a:r>
            <a:r>
              <a:rPr lang="en-GB" sz="2400" dirty="0" err="1"/>
              <a:t>hobbies,work</a:t>
            </a:r>
            <a:r>
              <a:rPr lang="en-GB" sz="2400" dirty="0"/>
              <a:t>, or community roles to help with self-esteem have identity.</a:t>
            </a:r>
          </a:p>
          <a:p>
            <a:r>
              <a:rPr lang="en-GB" sz="2400" dirty="0"/>
              <a:t>Staying connected supports mental and physical health.</a:t>
            </a:r>
          </a:p>
          <a:p>
            <a:r>
              <a:rPr lang="en-GB" sz="2400" dirty="0"/>
              <a:t>Promotes participation, independence and having a purpose instead of inactivity. As well as empowering approaches. (Lemon, B. W., Bengtson, V. L., &amp; Peterson, J. A, 1972).</a:t>
            </a:r>
          </a:p>
          <a:p>
            <a:r>
              <a:rPr lang="en-GB" sz="2400" dirty="0"/>
              <a:t>Challenges traditional care models that limit autonomy.</a:t>
            </a:r>
          </a:p>
          <a:p>
            <a:pPr marL="0" indent="0">
              <a:buNone/>
            </a:pPr>
            <a:endParaRPr lang="en-GB" sz="2400" dirty="0"/>
          </a:p>
        </p:txBody>
      </p:sp>
      <p:pic>
        <p:nvPicPr>
          <p:cNvPr id="28" name="Audio 27">
            <a:hlinkClick r:id="" action="ppaction://media"/>
            <a:extLst>
              <a:ext uri="{FF2B5EF4-FFF2-40B4-BE49-F238E27FC236}">
                <a16:creationId xmlns:a16="http://schemas.microsoft.com/office/drawing/2014/main" id="{C01C0977-FD92-B205-C0A1-3C941EB4D55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64073401"/>
      </p:ext>
    </p:extLst>
  </p:cSld>
  <p:clrMapOvr>
    <a:masterClrMapping/>
  </p:clrMapOvr>
  <mc:AlternateContent xmlns:mc="http://schemas.openxmlformats.org/markup-compatibility/2006">
    <mc:Choice xmlns:p14="http://schemas.microsoft.com/office/powerpoint/2010/main" Requires="p14">
      <p:transition spd="slow" p14:dur="2000" advTm="86529"/>
    </mc:Choice>
    <mc:Fallback>
      <p:transition spd="slow" advTm="865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4384A-A1BB-809A-4EB8-1F3E3E474D14}"/>
              </a:ext>
            </a:extLst>
          </p:cNvPr>
          <p:cNvSpPr>
            <a:spLocks noGrp="1"/>
          </p:cNvSpPr>
          <p:nvPr>
            <p:ph type="title"/>
          </p:nvPr>
        </p:nvSpPr>
        <p:spPr/>
        <p:txBody>
          <a:bodyPr/>
          <a:lstStyle/>
          <a:p>
            <a:r>
              <a:rPr lang="en-GB" dirty="0"/>
              <a:t> Policies </a:t>
            </a:r>
          </a:p>
        </p:txBody>
      </p:sp>
      <p:sp>
        <p:nvSpPr>
          <p:cNvPr id="3" name="Content Placeholder 2">
            <a:extLst>
              <a:ext uri="{FF2B5EF4-FFF2-40B4-BE49-F238E27FC236}">
                <a16:creationId xmlns:a16="http://schemas.microsoft.com/office/drawing/2014/main" id="{446D230A-AF68-756E-73DA-BD03CE0DA472}"/>
              </a:ext>
            </a:extLst>
          </p:cNvPr>
          <p:cNvSpPr>
            <a:spLocks noGrp="1"/>
          </p:cNvSpPr>
          <p:nvPr>
            <p:ph idx="1"/>
          </p:nvPr>
        </p:nvSpPr>
        <p:spPr/>
        <p:txBody>
          <a:bodyPr>
            <a:normAutofit fontScale="85000" lnSpcReduction="20000"/>
          </a:bodyPr>
          <a:lstStyle/>
          <a:p>
            <a:r>
              <a:rPr lang="en-GB" dirty="0"/>
              <a:t>The Care act 2014 is a policy that outlines adults with care and support needs that need to be assessed and supported.</a:t>
            </a:r>
          </a:p>
          <a:p>
            <a:r>
              <a:rPr lang="en-GB" dirty="0"/>
              <a:t>Provides control and promotes integration between health and social care services.  Older people can focus on maintaining independence and be in control with how they are. Individuals with dementia can have more control of their care. (Gov UK, 2014).</a:t>
            </a:r>
          </a:p>
          <a:p>
            <a:r>
              <a:rPr lang="en-GB" dirty="0"/>
              <a:t>The Equality Act 2010 protects people from discrimination based on characteristics such as age, race, gender, religion, and sexuality. (Gov UK, 2010). Especially in older peoples suffering from dementia that are taken advantage of because their disability.</a:t>
            </a:r>
          </a:p>
          <a:p>
            <a:r>
              <a:rPr lang="en-GB" dirty="0"/>
              <a:t>For older people it prohibits age discrimination ensuring service is provided on individual needs instead of age. </a:t>
            </a:r>
          </a:p>
        </p:txBody>
      </p:sp>
      <p:pic>
        <p:nvPicPr>
          <p:cNvPr id="20" name="Audio 19">
            <a:hlinkClick r:id="" action="ppaction://media"/>
            <a:extLst>
              <a:ext uri="{FF2B5EF4-FFF2-40B4-BE49-F238E27FC236}">
                <a16:creationId xmlns:a16="http://schemas.microsoft.com/office/drawing/2014/main" id="{709EE19A-0A36-7F82-FBA4-52E5A89B052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20135390"/>
      </p:ext>
    </p:extLst>
  </p:cSld>
  <p:clrMapOvr>
    <a:masterClrMapping/>
  </p:clrMapOvr>
  <mc:AlternateContent xmlns:mc="http://schemas.openxmlformats.org/markup-compatibility/2006">
    <mc:Choice xmlns:p14="http://schemas.microsoft.com/office/powerpoint/2010/main" Requires="p14">
      <p:transition spd="slow" p14:dur="2000" advTm="110965"/>
    </mc:Choice>
    <mc:Fallback>
      <p:transition spd="slow" advTm="1109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A3281-AF37-E060-44B0-E2CCBD2E4E13}"/>
              </a:ext>
            </a:extLst>
          </p:cNvPr>
          <p:cNvSpPr>
            <a:spLocks noGrp="1"/>
          </p:cNvSpPr>
          <p:nvPr>
            <p:ph type="title"/>
          </p:nvPr>
        </p:nvSpPr>
        <p:spPr/>
        <p:txBody>
          <a:bodyPr/>
          <a:lstStyle/>
          <a:p>
            <a:r>
              <a:rPr lang="en-GB" dirty="0"/>
              <a:t>Current care provisions</a:t>
            </a:r>
          </a:p>
        </p:txBody>
      </p:sp>
      <p:sp>
        <p:nvSpPr>
          <p:cNvPr id="3" name="Content Placeholder 2">
            <a:extLst>
              <a:ext uri="{FF2B5EF4-FFF2-40B4-BE49-F238E27FC236}">
                <a16:creationId xmlns:a16="http://schemas.microsoft.com/office/drawing/2014/main" id="{24D64EF8-2F76-73B4-E4EA-17FAAFB3EEE1}"/>
              </a:ext>
            </a:extLst>
          </p:cNvPr>
          <p:cNvSpPr>
            <a:spLocks noGrp="1"/>
          </p:cNvSpPr>
          <p:nvPr>
            <p:ph idx="1"/>
          </p:nvPr>
        </p:nvSpPr>
        <p:spPr/>
        <p:txBody>
          <a:bodyPr>
            <a:normAutofit fontScale="92500" lnSpcReduction="10000"/>
          </a:bodyPr>
          <a:lstStyle/>
          <a:p>
            <a:r>
              <a:rPr lang="en-GB" dirty="0"/>
              <a:t>In the UK there is a wide range of services and provisions that support older people’s mental health.</a:t>
            </a:r>
          </a:p>
          <a:p>
            <a:r>
              <a:rPr lang="en-GB" dirty="0"/>
              <a:t>NHS offers free healthcare (NHS, 2025)</a:t>
            </a:r>
          </a:p>
          <a:p>
            <a:r>
              <a:rPr lang="en-GB" dirty="0"/>
              <a:t>Local authorities provide social care assessments, residential or nursing care, home support.</a:t>
            </a:r>
          </a:p>
          <a:p>
            <a:r>
              <a:rPr lang="en-GB" dirty="0"/>
              <a:t>Financial aid also in place with pension credit, state pension (Gov Uk,2024)</a:t>
            </a:r>
          </a:p>
          <a:p>
            <a:r>
              <a:rPr lang="en-GB" dirty="0"/>
              <a:t>Charities such as AGE UK and royal voluntary service  also offer advice and day activities (Age </a:t>
            </a:r>
            <a:r>
              <a:rPr lang="en-GB" dirty="0" err="1"/>
              <a:t>uk</a:t>
            </a:r>
            <a:r>
              <a:rPr lang="en-GB" dirty="0"/>
              <a:t>, 2018)</a:t>
            </a:r>
          </a:p>
        </p:txBody>
      </p:sp>
      <p:pic>
        <p:nvPicPr>
          <p:cNvPr id="7" name="Audio 6">
            <a:hlinkClick r:id="" action="ppaction://media"/>
            <a:extLst>
              <a:ext uri="{FF2B5EF4-FFF2-40B4-BE49-F238E27FC236}">
                <a16:creationId xmlns:a16="http://schemas.microsoft.com/office/drawing/2014/main" id="{9E5A2E64-DD6B-7528-790F-88EC82CD739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04157886"/>
      </p:ext>
    </p:extLst>
  </p:cSld>
  <p:clrMapOvr>
    <a:masterClrMapping/>
  </p:clrMapOvr>
  <mc:AlternateContent xmlns:mc="http://schemas.openxmlformats.org/markup-compatibility/2006">
    <mc:Choice xmlns:p14="http://schemas.microsoft.com/office/powerpoint/2010/main" Requires="p14">
      <p:transition spd="slow" p14:dur="2000" advTm="49042"/>
    </mc:Choice>
    <mc:Fallback>
      <p:transition spd="slow" advTm="490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8AC5F-7F12-D690-C7C2-9D36D89A7FE1}"/>
              </a:ext>
            </a:extLst>
          </p:cNvPr>
          <p:cNvSpPr>
            <a:spLocks noGrp="1"/>
          </p:cNvSpPr>
          <p:nvPr>
            <p:ph type="title"/>
          </p:nvPr>
        </p:nvSpPr>
        <p:spPr/>
        <p:txBody>
          <a:bodyPr/>
          <a:lstStyle/>
          <a:p>
            <a:r>
              <a:rPr lang="en-GB" dirty="0"/>
              <a:t>Critical analysis of domiciliary care</a:t>
            </a:r>
          </a:p>
        </p:txBody>
      </p:sp>
      <p:sp>
        <p:nvSpPr>
          <p:cNvPr id="3" name="Content Placeholder 2">
            <a:extLst>
              <a:ext uri="{FF2B5EF4-FFF2-40B4-BE49-F238E27FC236}">
                <a16:creationId xmlns:a16="http://schemas.microsoft.com/office/drawing/2014/main" id="{A4A2338D-030D-5AB4-B676-4F979B14C133}"/>
              </a:ext>
            </a:extLst>
          </p:cNvPr>
          <p:cNvSpPr>
            <a:spLocks noGrp="1"/>
          </p:cNvSpPr>
          <p:nvPr>
            <p:ph idx="1"/>
          </p:nvPr>
        </p:nvSpPr>
        <p:spPr/>
        <p:txBody>
          <a:bodyPr>
            <a:normAutofit fontScale="92500" lnSpcReduction="10000"/>
          </a:bodyPr>
          <a:lstStyle/>
          <a:p>
            <a:r>
              <a:rPr lang="en-GB" dirty="0"/>
              <a:t> Domiciliary care enables older adults to remain independent in their own homes. Promotes well-being and aligns with the </a:t>
            </a:r>
            <a:r>
              <a:rPr lang="en-GB" dirty="0" err="1"/>
              <a:t>uk’s</a:t>
            </a:r>
            <a:r>
              <a:rPr lang="en-GB" dirty="0"/>
              <a:t> “ageing in place” policy. Effective when care is person centred and well-managed (CQC,2024).</a:t>
            </a:r>
          </a:p>
          <a:p>
            <a:r>
              <a:rPr lang="en-GB" dirty="0"/>
              <a:t>Workforce shortages as there is high staff turnover due to retention and recruitment problems. Leads to inconsistent care (Homecare association, 2024).</a:t>
            </a:r>
          </a:p>
          <a:p>
            <a:r>
              <a:rPr lang="en-GB" dirty="0"/>
              <a:t>Implication of this increases pressure on carers and local authorities </a:t>
            </a:r>
          </a:p>
          <a:p>
            <a:r>
              <a:rPr lang="en-GB" dirty="0"/>
              <a:t>In the future funding and fair pay needs to be increased, workforce training needs to be strengthened.</a:t>
            </a:r>
          </a:p>
        </p:txBody>
      </p:sp>
      <p:pic>
        <p:nvPicPr>
          <p:cNvPr id="13" name="Audio 12">
            <a:hlinkClick r:id="" action="ppaction://media"/>
            <a:extLst>
              <a:ext uri="{FF2B5EF4-FFF2-40B4-BE49-F238E27FC236}">
                <a16:creationId xmlns:a16="http://schemas.microsoft.com/office/drawing/2014/main" id="{FDBC3A42-CAA9-3266-1B82-D06AEDA13ED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28155252"/>
      </p:ext>
    </p:extLst>
  </p:cSld>
  <p:clrMapOvr>
    <a:masterClrMapping/>
  </p:clrMapOvr>
  <mc:AlternateContent xmlns:mc="http://schemas.openxmlformats.org/markup-compatibility/2006">
    <mc:Choice xmlns:p14="http://schemas.microsoft.com/office/powerpoint/2010/main" Requires="p14">
      <p:transition spd="slow" p14:dur="2000" advTm="198325"/>
    </mc:Choice>
    <mc:Fallback>
      <p:transition spd="slow" advTm="1983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BB92C-61E9-953A-1C4F-0F7AAB813589}"/>
              </a:ext>
            </a:extLst>
          </p:cNvPr>
          <p:cNvSpPr>
            <a:spLocks noGrp="1"/>
          </p:cNvSpPr>
          <p:nvPr>
            <p:ph type="title"/>
          </p:nvPr>
        </p:nvSpPr>
        <p:spPr>
          <a:xfrm>
            <a:off x="1235867" y="234847"/>
            <a:ext cx="10018713" cy="1752599"/>
          </a:xfrm>
        </p:spPr>
        <p:txBody>
          <a:bodyPr/>
          <a:lstStyle/>
          <a:p>
            <a:r>
              <a:rPr lang="en-GB" dirty="0"/>
              <a:t>Critical analysis of hospice care</a:t>
            </a:r>
          </a:p>
        </p:txBody>
      </p:sp>
      <p:sp>
        <p:nvSpPr>
          <p:cNvPr id="3" name="Content Placeholder 2">
            <a:extLst>
              <a:ext uri="{FF2B5EF4-FFF2-40B4-BE49-F238E27FC236}">
                <a16:creationId xmlns:a16="http://schemas.microsoft.com/office/drawing/2014/main" id="{EC48FD23-D37D-E23B-4685-C0E209732E80}"/>
              </a:ext>
            </a:extLst>
          </p:cNvPr>
          <p:cNvSpPr>
            <a:spLocks noGrp="1"/>
          </p:cNvSpPr>
          <p:nvPr>
            <p:ph idx="1"/>
          </p:nvPr>
        </p:nvSpPr>
        <p:spPr>
          <a:xfrm>
            <a:off x="1235867" y="1762228"/>
            <a:ext cx="10515600" cy="4860925"/>
          </a:xfrm>
        </p:spPr>
        <p:txBody>
          <a:bodyPr>
            <a:normAutofit/>
          </a:bodyPr>
          <a:lstStyle/>
          <a:p>
            <a:r>
              <a:rPr lang="en-GB" dirty="0"/>
              <a:t>Hospice care provides holistic and person-centred care. It relieves NHS pressure.</a:t>
            </a:r>
          </a:p>
          <a:p>
            <a:r>
              <a:rPr lang="en-GB" dirty="0"/>
              <a:t>They are innovative and flexible.</a:t>
            </a:r>
          </a:p>
          <a:p>
            <a:r>
              <a:rPr lang="en-GB" dirty="0"/>
              <a:t>However, there is a funding instability as approximately two thirds of hospice income comes from charitable donation (NAO, 2024).</a:t>
            </a:r>
          </a:p>
          <a:p>
            <a:r>
              <a:rPr lang="en-GB" dirty="0"/>
              <a:t>Integration issues as there is often communications and inconsistent referrals.</a:t>
            </a:r>
          </a:p>
          <a:p>
            <a:r>
              <a:rPr lang="en-GB" dirty="0"/>
              <a:t> In the future strengthening funding stability through NHS contributions.</a:t>
            </a:r>
          </a:p>
          <a:p>
            <a:r>
              <a:rPr lang="en-GB" dirty="0"/>
              <a:t>Enhance integration with health and social care systems for smoother referrals</a:t>
            </a:r>
          </a:p>
          <a:p>
            <a:endParaRPr lang="en-GB" dirty="0"/>
          </a:p>
        </p:txBody>
      </p:sp>
      <p:pic>
        <p:nvPicPr>
          <p:cNvPr id="22" name="Audio 21">
            <a:hlinkClick r:id="" action="ppaction://media"/>
            <a:extLst>
              <a:ext uri="{FF2B5EF4-FFF2-40B4-BE49-F238E27FC236}">
                <a16:creationId xmlns:a16="http://schemas.microsoft.com/office/drawing/2014/main" id="{4BB8A021-7B0F-9C68-06C9-5A551256177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05275380"/>
      </p:ext>
    </p:extLst>
  </p:cSld>
  <p:clrMapOvr>
    <a:masterClrMapping/>
  </p:clrMapOvr>
  <mc:AlternateContent xmlns:mc="http://schemas.openxmlformats.org/markup-compatibility/2006">
    <mc:Choice xmlns:p14="http://schemas.microsoft.com/office/powerpoint/2010/main" Requires="p14">
      <p:transition spd="slow" p14:dur="2000" advTm="207938"/>
    </mc:Choice>
    <mc:Fallback>
      <p:transition spd="slow" advTm="2079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C6D0E-26C6-7F2C-71EF-F8AF5AB430E3}"/>
              </a:ext>
            </a:extLst>
          </p:cNvPr>
          <p:cNvSpPr>
            <a:spLocks noGrp="1"/>
          </p:cNvSpPr>
          <p:nvPr>
            <p:ph type="title"/>
          </p:nvPr>
        </p:nvSpPr>
        <p:spPr/>
        <p:txBody>
          <a:bodyPr/>
          <a:lstStyle/>
          <a:p>
            <a:r>
              <a:rPr lang="en-GB" dirty="0"/>
              <a:t>Case study Hospice care </a:t>
            </a:r>
          </a:p>
        </p:txBody>
      </p:sp>
      <p:sp>
        <p:nvSpPr>
          <p:cNvPr id="3" name="Content Placeholder 2">
            <a:extLst>
              <a:ext uri="{FF2B5EF4-FFF2-40B4-BE49-F238E27FC236}">
                <a16:creationId xmlns:a16="http://schemas.microsoft.com/office/drawing/2014/main" id="{8EB6E6EC-A8AA-CD03-DC91-CB0BF6436060}"/>
              </a:ext>
            </a:extLst>
          </p:cNvPr>
          <p:cNvSpPr>
            <a:spLocks noGrp="1"/>
          </p:cNvSpPr>
          <p:nvPr>
            <p:ph idx="1"/>
          </p:nvPr>
        </p:nvSpPr>
        <p:spPr/>
        <p:txBody>
          <a:bodyPr>
            <a:normAutofit fontScale="92500" lnSpcReduction="20000"/>
          </a:bodyPr>
          <a:lstStyle/>
          <a:p>
            <a:r>
              <a:rPr lang="en-GB" dirty="0"/>
              <a:t>Marie curie Hospice in Newcastle provides palliative care and end to end life care through in patient, and home-based services, blending clinical care with emotional and spiritual support.</a:t>
            </a:r>
          </a:p>
          <a:p>
            <a:r>
              <a:rPr lang="en-GB" dirty="0"/>
              <a:t>High patient and family satisfaction as 90% of users reported improved quality of life (Marie curie,2023).</a:t>
            </a:r>
          </a:p>
          <a:p>
            <a:r>
              <a:rPr lang="en-GB" dirty="0"/>
              <a:t>Innovations expanded hospice at home and 24 hour advice line during COVID-19, reducing hospital reliance.</a:t>
            </a:r>
          </a:p>
          <a:p>
            <a:r>
              <a:rPr lang="en-GB" dirty="0"/>
              <a:t>Challenges they faced are they are reliant on charitable funding, financial instability. </a:t>
            </a:r>
          </a:p>
          <a:p>
            <a:endParaRPr lang="en-GB" dirty="0"/>
          </a:p>
        </p:txBody>
      </p:sp>
      <p:pic>
        <p:nvPicPr>
          <p:cNvPr id="17" name="Audio 16">
            <a:hlinkClick r:id="" action="ppaction://media"/>
            <a:extLst>
              <a:ext uri="{FF2B5EF4-FFF2-40B4-BE49-F238E27FC236}">
                <a16:creationId xmlns:a16="http://schemas.microsoft.com/office/drawing/2014/main" id="{6D4F7EED-16FE-0CC6-5411-63DF720FD02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88393271"/>
      </p:ext>
    </p:extLst>
  </p:cSld>
  <p:clrMapOvr>
    <a:masterClrMapping/>
  </p:clrMapOvr>
  <mc:AlternateContent xmlns:mc="http://schemas.openxmlformats.org/markup-compatibility/2006">
    <mc:Choice xmlns:p14="http://schemas.microsoft.com/office/powerpoint/2010/main" Requires="p14">
      <p:transition spd="slow" p14:dur="2000" advTm="68593"/>
    </mc:Choice>
    <mc:Fallback>
      <p:transition spd="slow" advTm="685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31206-BA7D-8C23-5872-3C1CF5610CCF}"/>
              </a:ext>
            </a:extLst>
          </p:cNvPr>
          <p:cNvSpPr>
            <a:spLocks noGrp="1"/>
          </p:cNvSpPr>
          <p:nvPr>
            <p:ph type="title"/>
          </p:nvPr>
        </p:nvSpPr>
        <p:spPr/>
        <p:txBody>
          <a:bodyPr/>
          <a:lstStyle/>
          <a:p>
            <a:r>
              <a:rPr lang="en-GB" dirty="0"/>
              <a:t>Reasons for improvement </a:t>
            </a:r>
          </a:p>
        </p:txBody>
      </p:sp>
      <p:sp>
        <p:nvSpPr>
          <p:cNvPr id="3" name="Content Placeholder 2">
            <a:extLst>
              <a:ext uri="{FF2B5EF4-FFF2-40B4-BE49-F238E27FC236}">
                <a16:creationId xmlns:a16="http://schemas.microsoft.com/office/drawing/2014/main" id="{4BAC9C46-ADFD-D5BB-374A-2E3434F17455}"/>
              </a:ext>
            </a:extLst>
          </p:cNvPr>
          <p:cNvSpPr>
            <a:spLocks noGrp="1"/>
          </p:cNvSpPr>
          <p:nvPr>
            <p:ph idx="1"/>
          </p:nvPr>
        </p:nvSpPr>
        <p:spPr/>
        <p:txBody>
          <a:bodyPr>
            <a:normAutofit fontScale="85000" lnSpcReduction="10000"/>
          </a:bodyPr>
          <a:lstStyle/>
          <a:p>
            <a:r>
              <a:rPr lang="en-GB" dirty="0"/>
              <a:t>Sustainable funding is essential to improve domiciliary care and hospice care for older adults.</a:t>
            </a:r>
          </a:p>
          <a:p>
            <a:r>
              <a:rPr lang="en-GB" dirty="0"/>
              <a:t>Increased government and NHS investment can reduce reliance on charitable donations and address inconsistent local authority budgets (National Audit Office, 2024).</a:t>
            </a:r>
          </a:p>
          <a:p>
            <a:r>
              <a:rPr lang="en-GB" dirty="0"/>
              <a:t>Workforce development should prioritise fair-pay, training to improve delivering care. For example, conditions like dementia.</a:t>
            </a:r>
          </a:p>
          <a:p>
            <a:r>
              <a:rPr lang="en-GB" dirty="0"/>
              <a:t>Investment in technology, digital infrastructure, and dementia friendly innovations, alongside preventive and early-intervention approaches, can support independence, efficiency and patient empowerment (NHS digital,2024)</a:t>
            </a:r>
          </a:p>
          <a:p>
            <a:endParaRPr lang="en-GB" dirty="0"/>
          </a:p>
        </p:txBody>
      </p:sp>
      <p:pic>
        <p:nvPicPr>
          <p:cNvPr id="11" name="Audio 10">
            <a:hlinkClick r:id="" action="ppaction://media"/>
            <a:extLst>
              <a:ext uri="{FF2B5EF4-FFF2-40B4-BE49-F238E27FC236}">
                <a16:creationId xmlns:a16="http://schemas.microsoft.com/office/drawing/2014/main" id="{4AC8851D-F6AB-0A92-42A4-7D552743BD1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90655670"/>
      </p:ext>
    </p:extLst>
  </p:cSld>
  <p:clrMapOvr>
    <a:masterClrMapping/>
  </p:clrMapOvr>
  <mc:AlternateContent xmlns:mc="http://schemas.openxmlformats.org/markup-compatibility/2006">
    <mc:Choice xmlns:p14="http://schemas.microsoft.com/office/powerpoint/2010/main" Requires="p14">
      <p:transition spd="slow" p14:dur="2000" advTm="51733"/>
    </mc:Choice>
    <mc:Fallback>
      <p:transition spd="slow" advTm="517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97210-603A-9320-A179-E17BE2AEE447}"/>
              </a:ext>
            </a:extLst>
          </p:cNvPr>
          <p:cNvSpPr>
            <a:spLocks noGrp="1"/>
          </p:cNvSpPr>
          <p:nvPr>
            <p:ph type="title"/>
          </p:nvPr>
        </p:nvSpPr>
        <p:spPr/>
        <p:txBody>
          <a:bodyPr/>
          <a:lstStyle/>
          <a:p>
            <a:r>
              <a:rPr lang="en-GB" dirty="0"/>
              <a:t>Technological innovations for elderly people</a:t>
            </a:r>
          </a:p>
        </p:txBody>
      </p:sp>
      <p:sp>
        <p:nvSpPr>
          <p:cNvPr id="3" name="Content Placeholder 2">
            <a:extLst>
              <a:ext uri="{FF2B5EF4-FFF2-40B4-BE49-F238E27FC236}">
                <a16:creationId xmlns:a16="http://schemas.microsoft.com/office/drawing/2014/main" id="{2C9F9F81-A854-0B01-9608-8F513DECFF4E}"/>
              </a:ext>
            </a:extLst>
          </p:cNvPr>
          <p:cNvSpPr>
            <a:spLocks noGrp="1"/>
          </p:cNvSpPr>
          <p:nvPr>
            <p:ph idx="1"/>
          </p:nvPr>
        </p:nvSpPr>
        <p:spPr/>
        <p:txBody>
          <a:bodyPr/>
          <a:lstStyle/>
          <a:p>
            <a:r>
              <a:rPr lang="en-GB" dirty="0"/>
              <a:t>Assistive and smart home technologies such as voice activated devices like </a:t>
            </a:r>
            <a:r>
              <a:rPr lang="en-GB" dirty="0" err="1"/>
              <a:t>alexa</a:t>
            </a:r>
            <a:r>
              <a:rPr lang="en-GB" dirty="0"/>
              <a:t>.</a:t>
            </a:r>
          </a:p>
          <a:p>
            <a:r>
              <a:rPr lang="en-GB" dirty="0"/>
              <a:t>Telehealth and remote monitoring. Enable virtual consultations and remote health tracking. This reduces hospital admissions.</a:t>
            </a:r>
          </a:p>
          <a:p>
            <a:r>
              <a:rPr lang="en-GB" dirty="0"/>
              <a:t>Digital health apps and wearable devices. Age Uk(2023) mention that it promotes self management and personalised care. </a:t>
            </a:r>
          </a:p>
          <a:p>
            <a:endParaRPr lang="en-GB" dirty="0"/>
          </a:p>
        </p:txBody>
      </p:sp>
      <p:pic>
        <p:nvPicPr>
          <p:cNvPr id="26" name="Audio 25">
            <a:hlinkClick r:id="" action="ppaction://media"/>
            <a:extLst>
              <a:ext uri="{FF2B5EF4-FFF2-40B4-BE49-F238E27FC236}">
                <a16:creationId xmlns:a16="http://schemas.microsoft.com/office/drawing/2014/main" id="{43FD0761-3925-D143-1757-CF85D76221A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90237533"/>
      </p:ext>
    </p:extLst>
  </p:cSld>
  <p:clrMapOvr>
    <a:masterClrMapping/>
  </p:clrMapOvr>
  <mc:AlternateContent xmlns:mc="http://schemas.openxmlformats.org/markup-compatibility/2006">
    <mc:Choice xmlns:p14="http://schemas.microsoft.com/office/powerpoint/2010/main" Requires="p14">
      <p:transition spd="slow" p14:dur="2000" advTm="55032"/>
    </mc:Choice>
    <mc:Fallback>
      <p:transition spd="slow" advTm="550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271BF-14CE-8503-E875-A8462F061F63}"/>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2FE866EF-919C-AD14-D835-B02B270264BA}"/>
              </a:ext>
            </a:extLst>
          </p:cNvPr>
          <p:cNvSpPr>
            <a:spLocks noGrp="1"/>
          </p:cNvSpPr>
          <p:nvPr>
            <p:ph idx="1"/>
          </p:nvPr>
        </p:nvSpPr>
        <p:spPr/>
        <p:txBody>
          <a:bodyPr>
            <a:normAutofit fontScale="92500"/>
          </a:bodyPr>
          <a:lstStyle/>
          <a:p>
            <a:r>
              <a:rPr lang="en-GB" dirty="0"/>
              <a:t>In conclusion, both domiciliary and hospice care play vital roles in supporting older adults’ independence, dignity, and quality of life within the UK’s ageing population. While these services demonstrate clear benefits through person-centred and compassionate care, ongoing challenges such as workforce shortages, funding instability, and unequal access limit their effectiveness. Strengthening integration between health and social care, ensuring sustainable funding, and investing in staff training and technology are essential to create a more resilient, equitable, and responsive care framework for the future.</a:t>
            </a:r>
          </a:p>
          <a:p>
            <a:endParaRPr lang="en-GB" dirty="0"/>
          </a:p>
        </p:txBody>
      </p:sp>
      <p:pic>
        <p:nvPicPr>
          <p:cNvPr id="8" name="Audio 7">
            <a:hlinkClick r:id="" action="ppaction://media"/>
            <a:extLst>
              <a:ext uri="{FF2B5EF4-FFF2-40B4-BE49-F238E27FC236}">
                <a16:creationId xmlns:a16="http://schemas.microsoft.com/office/drawing/2014/main" id="{50A018B4-3801-CA78-85E5-9FCF7F41928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18786957"/>
      </p:ext>
    </p:extLst>
  </p:cSld>
  <p:clrMapOvr>
    <a:masterClrMapping/>
  </p:clrMapOvr>
  <mc:AlternateContent xmlns:mc="http://schemas.openxmlformats.org/markup-compatibility/2006">
    <mc:Choice xmlns:p14="http://schemas.microsoft.com/office/powerpoint/2010/main" Requires="p14">
      <p:transition spd="slow" p14:dur="2000" advTm="52839"/>
    </mc:Choice>
    <mc:Fallback>
      <p:transition spd="slow" advTm="528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389DF-054C-0B8B-8FB3-406CF28CE7B7}"/>
              </a:ext>
            </a:extLst>
          </p:cNvPr>
          <p:cNvSpPr>
            <a:spLocks noGrp="1"/>
          </p:cNvSpPr>
          <p:nvPr>
            <p:ph type="title"/>
          </p:nvPr>
        </p:nvSpPr>
        <p:spPr>
          <a:xfrm>
            <a:off x="937420" y="68263"/>
            <a:ext cx="10018713" cy="1752599"/>
          </a:xfrm>
        </p:spPr>
        <p:txBody>
          <a:bodyPr/>
          <a:lstStyle/>
          <a:p>
            <a:r>
              <a:rPr lang="en-GB" dirty="0"/>
              <a:t>Reference </a:t>
            </a:r>
          </a:p>
        </p:txBody>
      </p:sp>
      <p:sp>
        <p:nvSpPr>
          <p:cNvPr id="3" name="Content Placeholder 2">
            <a:extLst>
              <a:ext uri="{FF2B5EF4-FFF2-40B4-BE49-F238E27FC236}">
                <a16:creationId xmlns:a16="http://schemas.microsoft.com/office/drawing/2014/main" id="{ED4FE095-658A-70FE-7D38-6E1ED33DB460}"/>
              </a:ext>
            </a:extLst>
          </p:cNvPr>
          <p:cNvSpPr>
            <a:spLocks noGrp="1"/>
          </p:cNvSpPr>
          <p:nvPr>
            <p:ph idx="1"/>
          </p:nvPr>
        </p:nvSpPr>
        <p:spPr>
          <a:xfrm>
            <a:off x="1235867" y="1431117"/>
            <a:ext cx="10515600" cy="5358619"/>
          </a:xfrm>
        </p:spPr>
        <p:txBody>
          <a:bodyPr>
            <a:normAutofit fontScale="55000" lnSpcReduction="20000"/>
          </a:bodyPr>
          <a:lstStyle/>
          <a:p>
            <a:pPr lvl="0"/>
            <a:r>
              <a:rPr lang="en-GB" dirty="0"/>
              <a:t>Age UK (2018). </a:t>
            </a:r>
            <a:r>
              <a:rPr lang="en-GB" i="1" dirty="0"/>
              <a:t>Information and advice on growing older | Age UK</a:t>
            </a:r>
            <a:r>
              <a:rPr lang="en-GB" dirty="0"/>
              <a:t>. [online] Ageuk.org.uk. Available at: </a:t>
            </a:r>
            <a:r>
              <a:rPr lang="en-GB" u="sng" dirty="0">
                <a:hlinkClick r:id="rId2"/>
              </a:rPr>
              <a:t>https://www.ageuk.org.uk/information-advice/</a:t>
            </a:r>
            <a:r>
              <a:rPr lang="en-GB" dirty="0"/>
              <a:t>. Access  date: 22/10/2025</a:t>
            </a:r>
          </a:p>
          <a:p>
            <a:pPr lvl="0"/>
            <a:r>
              <a:rPr lang="en-GB" dirty="0"/>
              <a:t>Age UK (2024) </a:t>
            </a:r>
            <a:r>
              <a:rPr lang="en-GB" i="1" dirty="0"/>
              <a:t>State of Health and Care of Older People in England 2024</a:t>
            </a:r>
            <a:r>
              <a:rPr lang="en-GB" dirty="0"/>
              <a:t>, </a:t>
            </a:r>
            <a:r>
              <a:rPr lang="en-GB" i="1" dirty="0"/>
              <a:t>Age UK</a:t>
            </a:r>
            <a:r>
              <a:rPr lang="en-GB" dirty="0"/>
              <a:t>. Available at: </a:t>
            </a:r>
            <a:r>
              <a:rPr lang="en-GB" dirty="0">
                <a:hlinkClick r:id="rId3"/>
              </a:rPr>
              <a:t>https://www.ageuk.org.uk/discover/2024/september/state-of-health-and-care-of-older-people-in-england-2024/</a:t>
            </a:r>
            <a:r>
              <a:rPr lang="en-GB" dirty="0"/>
              <a:t>. Access  date: 22/10/2025</a:t>
            </a:r>
          </a:p>
          <a:p>
            <a:pPr lvl="0"/>
            <a:r>
              <a:rPr lang="en-GB" dirty="0"/>
              <a:t>‌Age UK (2024). </a:t>
            </a:r>
            <a:r>
              <a:rPr lang="en-GB" i="1" dirty="0"/>
              <a:t>Digital Inclusion</a:t>
            </a:r>
            <a:r>
              <a:rPr lang="en-GB" dirty="0"/>
              <a:t>. [online] Manchester. Available at: </a:t>
            </a:r>
            <a:r>
              <a:rPr lang="en-GB" dirty="0">
                <a:hlinkClick r:id="rId4"/>
              </a:rPr>
              <a:t>https://www.ageuk.org.uk/manchester/about-us/news/articles/2024/digital-inclusion/</a:t>
            </a:r>
            <a:r>
              <a:rPr lang="en-GB" dirty="0"/>
              <a:t>. Access  date: 22/10/2025</a:t>
            </a:r>
          </a:p>
          <a:p>
            <a:pPr lvl="0"/>
            <a:r>
              <a:rPr lang="en-GB" dirty="0"/>
              <a:t>Care Act (2014). </a:t>
            </a:r>
            <a:r>
              <a:rPr lang="en-GB" i="1" dirty="0"/>
              <a:t>Care Act 2014</a:t>
            </a:r>
            <a:r>
              <a:rPr lang="en-GB" dirty="0"/>
              <a:t>. [online] Legislation.gov.uk. Available at: </a:t>
            </a:r>
            <a:r>
              <a:rPr lang="en-GB" u="sng" dirty="0">
                <a:hlinkClick r:id="rId5"/>
              </a:rPr>
              <a:t>https://www.legislation.gov.uk/ukpga/2014/23/contents</a:t>
            </a:r>
            <a:r>
              <a:rPr lang="en-GB" dirty="0"/>
              <a:t>. Access  date: 23/10/2025</a:t>
            </a:r>
          </a:p>
          <a:p>
            <a:pPr lvl="0"/>
            <a:r>
              <a:rPr lang="en-GB" dirty="0"/>
              <a:t>‌Care Quality Commission (CQC) (2024). </a:t>
            </a:r>
            <a:r>
              <a:rPr lang="en-GB" i="1" dirty="0"/>
              <a:t>The state of health care and adult social care in England 2023/24 - Care Quality Commission</a:t>
            </a:r>
            <a:r>
              <a:rPr lang="en-GB" dirty="0"/>
              <a:t>. [online] Cqc.org.uk. Available at: </a:t>
            </a:r>
            <a:r>
              <a:rPr lang="en-GB" dirty="0">
                <a:hlinkClick r:id="rId6"/>
              </a:rPr>
              <a:t>https://www.cqc.org.uk/publications/major-report/state-care/2023-2024</a:t>
            </a:r>
            <a:r>
              <a:rPr lang="en-GB" dirty="0"/>
              <a:t>. Access  date: 22/10/2025</a:t>
            </a:r>
          </a:p>
          <a:p>
            <a:pPr lvl="0"/>
            <a:r>
              <a:rPr lang="en-GB" dirty="0"/>
              <a:t>‌Cumming, E. and Henry, W.E. (1961) Growing Old: The Process of Disengagement. New York: Basic Books. Access  date: 23/10/2025</a:t>
            </a:r>
          </a:p>
          <a:p>
            <a:pPr lvl="0"/>
            <a:r>
              <a:rPr lang="en-GB" dirty="0"/>
              <a:t>Foster, D. and Harker, R. (2020). Adult Social Care Funding (England). </a:t>
            </a:r>
            <a:r>
              <a:rPr lang="en-GB" i="1" dirty="0"/>
              <a:t>commonslibrary.parliament.uk</a:t>
            </a:r>
            <a:r>
              <a:rPr lang="en-GB" dirty="0"/>
              <a:t>. [online] Available at: </a:t>
            </a:r>
            <a:r>
              <a:rPr lang="en-GB" dirty="0">
                <a:hlinkClick r:id="rId7"/>
              </a:rPr>
              <a:t>https://commonslibrary.parliament.uk/research-briefings/cbp-7903/</a:t>
            </a:r>
            <a:r>
              <a:rPr lang="en-GB" dirty="0"/>
              <a:t>. Access  date: 22/10/2025</a:t>
            </a:r>
          </a:p>
          <a:p>
            <a:pPr lvl="0"/>
            <a:r>
              <a:rPr lang="en-GB" dirty="0"/>
              <a:t>Gilbert, S.F. (2000) </a:t>
            </a:r>
            <a:r>
              <a:rPr lang="en-GB" i="1" dirty="0"/>
              <a:t>Aging: The Biology of Senescence</a:t>
            </a:r>
            <a:r>
              <a:rPr lang="en-GB" dirty="0"/>
              <a:t>, </a:t>
            </a:r>
            <a:r>
              <a:rPr lang="en-GB" i="1" dirty="0"/>
              <a:t>National Library of Medicine</a:t>
            </a:r>
            <a:r>
              <a:rPr lang="en-GB" dirty="0"/>
              <a:t>. Sinauer Associates. Available at: </a:t>
            </a:r>
            <a:r>
              <a:rPr lang="en-GB" u="sng" dirty="0">
                <a:hlinkClick r:id="rId8"/>
              </a:rPr>
              <a:t>https://www.ncbi.nlm.nih.gov/books/NBK10041/</a:t>
            </a:r>
            <a:r>
              <a:rPr lang="en-GB" dirty="0"/>
              <a:t>. Access  date: 23/10/2025</a:t>
            </a:r>
          </a:p>
          <a:p>
            <a:pPr lvl="0"/>
            <a:r>
              <a:rPr lang="en-GB" dirty="0"/>
              <a:t>GOV.UK (2013). </a:t>
            </a:r>
            <a:r>
              <a:rPr lang="en-GB" i="1" dirty="0"/>
              <a:t>Equality Act 2010</a:t>
            </a:r>
            <a:r>
              <a:rPr lang="en-GB" dirty="0"/>
              <a:t>. [online] GOV.UK. Available at: </a:t>
            </a:r>
            <a:r>
              <a:rPr lang="en-GB" u="sng" dirty="0">
                <a:hlinkClick r:id="rId9"/>
              </a:rPr>
              <a:t>https://www.gov.uk/guidance/equality-act-2010-guidance</a:t>
            </a:r>
            <a:r>
              <a:rPr lang="en-GB" dirty="0"/>
              <a:t> Access  date: 23/10/2025</a:t>
            </a:r>
          </a:p>
          <a:p>
            <a:pPr lvl="0"/>
            <a:r>
              <a:rPr lang="en-GB" dirty="0"/>
              <a:t>Gov.UK (2024). </a:t>
            </a:r>
            <a:r>
              <a:rPr lang="en-GB" i="1" dirty="0"/>
              <a:t>Cost of living support</a:t>
            </a:r>
            <a:r>
              <a:rPr lang="en-GB" dirty="0"/>
              <a:t>. [online] GOV.UK. Available at: </a:t>
            </a:r>
            <a:r>
              <a:rPr lang="en-GB" u="sng" dirty="0">
                <a:hlinkClick r:id="rId10"/>
              </a:rPr>
              <a:t>https://www.gov.uk/cost-of-living/60-or-over</a:t>
            </a:r>
            <a:r>
              <a:rPr lang="en-GB" dirty="0"/>
              <a:t>. Access  date: 22/10/2025</a:t>
            </a:r>
          </a:p>
          <a:p>
            <a:pPr lvl="0"/>
            <a:r>
              <a:rPr lang="en-GB" dirty="0"/>
              <a:t>Havighurst, R.J. (1961) ‘Successful Aging’, </a:t>
            </a:r>
            <a:r>
              <a:rPr lang="en-GB" i="1" dirty="0"/>
              <a:t>The Gerontologist</a:t>
            </a:r>
            <a:r>
              <a:rPr lang="en-GB" dirty="0"/>
              <a:t>, 1(1), pp. 8–13. Available at: </a:t>
            </a:r>
            <a:r>
              <a:rPr lang="en-GB" u="sng" dirty="0">
                <a:hlinkClick r:id="rId11"/>
              </a:rPr>
              <a:t>https://doi.org/10.1093/geront/1.1.8</a:t>
            </a:r>
            <a:r>
              <a:rPr lang="en-GB" dirty="0"/>
              <a:t>. Access  date: 22/10/2025</a:t>
            </a:r>
          </a:p>
          <a:p>
            <a:pPr lvl="0"/>
            <a:r>
              <a:rPr lang="en-GB" dirty="0"/>
              <a:t>‌Homecare Association (2021). </a:t>
            </a:r>
            <a:r>
              <a:rPr lang="en-GB" i="1" dirty="0"/>
              <a:t>Demand for homecare remains high and supply is not matching it</a:t>
            </a:r>
            <a:r>
              <a:rPr lang="en-GB" dirty="0"/>
              <a:t>. [online] Homecareassociation.org.uk. Available at: </a:t>
            </a:r>
            <a:r>
              <a:rPr lang="en-GB" dirty="0">
                <a:hlinkClick r:id="rId12"/>
              </a:rPr>
              <a:t>https://www.homecareassociation.org.uk/resource/demand-for-homecare-remains-high-and-supply-is-not-matching-it.html</a:t>
            </a:r>
            <a:r>
              <a:rPr lang="en-GB" dirty="0"/>
              <a:t>. Access  date: 23/10/2025</a:t>
            </a:r>
          </a:p>
          <a:p>
            <a:endParaRPr lang="en-GB" dirty="0"/>
          </a:p>
        </p:txBody>
      </p:sp>
    </p:spTree>
    <p:extLst>
      <p:ext uri="{BB962C8B-B14F-4D97-AF65-F5344CB8AC3E}">
        <p14:creationId xmlns:p14="http://schemas.microsoft.com/office/powerpoint/2010/main" val="34932404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F6E89B-83A8-0054-1D48-CBA4CCDA833D}"/>
              </a:ext>
            </a:extLst>
          </p:cNvPr>
          <p:cNvSpPr>
            <a:spLocks noGrp="1"/>
          </p:cNvSpPr>
          <p:nvPr>
            <p:ph idx="1"/>
          </p:nvPr>
        </p:nvSpPr>
        <p:spPr>
          <a:xfrm>
            <a:off x="1377845" y="1094282"/>
            <a:ext cx="10515600" cy="6917960"/>
          </a:xfrm>
        </p:spPr>
        <p:txBody>
          <a:bodyPr>
            <a:normAutofit/>
          </a:bodyPr>
          <a:lstStyle/>
          <a:p>
            <a:pPr lvl="0"/>
            <a:r>
              <a:rPr lang="en-GB" sz="1400" dirty="0"/>
              <a:t>‌Institute for Government (2023). </a:t>
            </a:r>
            <a:r>
              <a:rPr lang="en-GB" sz="1400" i="1" dirty="0"/>
              <a:t>Performance Tracker 2023: Adult social care</a:t>
            </a:r>
            <a:r>
              <a:rPr lang="en-GB" sz="1400" dirty="0"/>
              <a:t>. [online] Institute for Government. Available at: </a:t>
            </a:r>
            <a:r>
              <a:rPr lang="en-GB" sz="1400" dirty="0">
                <a:hlinkClick r:id="rId2"/>
              </a:rPr>
              <a:t>https://www.instituteforgovernment.org.uk/publication/performance-tracker-2023/adult-social-care</a:t>
            </a:r>
            <a:r>
              <a:rPr lang="en-GB" sz="1400" dirty="0"/>
              <a:t>. Access  date: 22/10/2025</a:t>
            </a:r>
          </a:p>
          <a:p>
            <a:pPr lvl="0"/>
            <a:r>
              <a:rPr lang="en-GB" sz="1400" i="1" dirty="0"/>
              <a:t>Local authority ageing statistics, population projections for older people - Office for National Statistics</a:t>
            </a:r>
            <a:r>
              <a:rPr lang="en-GB" sz="1400" dirty="0"/>
              <a:t> (2020) </a:t>
            </a:r>
            <a:r>
              <a:rPr lang="en-GB" sz="1400" i="1" dirty="0"/>
              <a:t>www.ons.gov.uk</a:t>
            </a:r>
            <a:r>
              <a:rPr lang="en-GB" sz="1400" dirty="0"/>
              <a:t>. Available at: </a:t>
            </a:r>
            <a:r>
              <a:rPr lang="en-GB" sz="1400" dirty="0">
                <a:hlinkClick r:id="rId3"/>
              </a:rPr>
              <a:t>https://www.ons.gov.uk/datasets/ageing-population-projections/editions/time-series/versions/1</a:t>
            </a:r>
            <a:r>
              <a:rPr lang="en-GB" sz="1400" dirty="0"/>
              <a:t>. Access  date: 23/10/2025</a:t>
            </a:r>
          </a:p>
          <a:p>
            <a:pPr lvl="0"/>
            <a:r>
              <a:rPr lang="en-GB" sz="1400" dirty="0"/>
              <a:t>‌Local.gov.uk. (2025). </a:t>
            </a:r>
            <a:r>
              <a:rPr lang="en-GB" sz="1400" i="1" dirty="0"/>
              <a:t>Realising the benefit of occupational therapy in prevention and enablement: Hertfordshire</a:t>
            </a:r>
            <a:r>
              <a:rPr lang="en-GB" sz="1400" dirty="0"/>
              <a:t>. [online] Available at: https://www.local.gov.uk/case-studies/realising-benefit-occupational-therapy-prevention-and-enablement-hertfordshire.‌ Access  date: 22/10/2025</a:t>
            </a:r>
          </a:p>
          <a:p>
            <a:pPr lvl="0"/>
            <a:r>
              <a:rPr lang="en-GB" sz="1400" dirty="0"/>
              <a:t>Marie Curie (2023). Palliative and end of life care in Integrated Care Systems Survey Report. Available at: https://www.mariecurie.org.uk/document/palliative-end-of-life-care-integrated-care-systems-survey-report-2023. Access  date: 23/10/2025</a:t>
            </a:r>
          </a:p>
          <a:p>
            <a:pPr lvl="0"/>
            <a:r>
              <a:rPr lang="en-GB" sz="1400" dirty="0"/>
              <a:t>NHS (2023) </a:t>
            </a:r>
            <a:r>
              <a:rPr lang="en-GB" sz="1400" i="1" dirty="0"/>
              <a:t>NHS</a:t>
            </a:r>
            <a:r>
              <a:rPr lang="en-GB" sz="1400" dirty="0"/>
              <a:t>, </a:t>
            </a:r>
            <a:r>
              <a:rPr lang="en-GB" sz="1400" i="1" dirty="0"/>
              <a:t>NHS</a:t>
            </a:r>
            <a:r>
              <a:rPr lang="en-GB" sz="1400" dirty="0"/>
              <a:t>. </a:t>
            </a:r>
            <a:r>
              <a:rPr lang="en-GB" sz="1400" dirty="0" err="1"/>
              <a:t>nhs</a:t>
            </a:r>
            <a:r>
              <a:rPr lang="en-GB" sz="1400" dirty="0"/>
              <a:t>. Available at: </a:t>
            </a:r>
            <a:r>
              <a:rPr lang="en-GB" sz="1400" u="sng" dirty="0">
                <a:hlinkClick r:id="rId4"/>
              </a:rPr>
              <a:t>https://www.nhs.uk/</a:t>
            </a:r>
            <a:r>
              <a:rPr lang="en-GB" sz="1400" dirty="0"/>
              <a:t>. Access  date: 22/10/2025</a:t>
            </a:r>
          </a:p>
          <a:p>
            <a:pPr lvl="0"/>
            <a:r>
              <a:rPr lang="en-GB" sz="1400" dirty="0"/>
              <a:t>‌NHS digital. (2024). </a:t>
            </a:r>
            <a:r>
              <a:rPr lang="en-GB" sz="1400" i="1" dirty="0"/>
              <a:t>Technology Enabled Care Services 2 | SBS10144</a:t>
            </a:r>
            <a:r>
              <a:rPr lang="en-GB" sz="1400" dirty="0"/>
              <a:t>. [online] Available at: </a:t>
            </a:r>
            <a:r>
              <a:rPr lang="en-GB" sz="1400" dirty="0">
                <a:hlinkClick r:id="rId5"/>
              </a:rPr>
              <a:t>https://www.sbs.nhs.uk/services/framework-agreements/technology-enabled-care-services-2/</a:t>
            </a:r>
            <a:r>
              <a:rPr lang="en-GB" sz="1400" dirty="0"/>
              <a:t>. Access  date: 22/10/2025</a:t>
            </a:r>
          </a:p>
          <a:p>
            <a:pPr lvl="0"/>
            <a:r>
              <a:rPr lang="en-GB" sz="1400" dirty="0"/>
              <a:t>NHS England (2025). </a:t>
            </a:r>
            <a:r>
              <a:rPr lang="en-GB" sz="1400" i="1" dirty="0"/>
              <a:t>Improving Care for Older People</a:t>
            </a:r>
            <a:r>
              <a:rPr lang="en-GB" sz="1400" dirty="0"/>
              <a:t>. [online] NHS England. Available at: </a:t>
            </a:r>
            <a:r>
              <a:rPr lang="en-GB" sz="1400" dirty="0">
                <a:hlinkClick r:id="rId6"/>
              </a:rPr>
              <a:t>https://www.england.nhs.uk/ourwork/clinical-policy/older-people/improving-care-for-older-people/</a:t>
            </a:r>
            <a:r>
              <a:rPr lang="en-GB" sz="1400" dirty="0"/>
              <a:t>. Access  date: 22/10/2025</a:t>
            </a:r>
          </a:p>
          <a:p>
            <a:pPr lvl="0"/>
            <a:r>
              <a:rPr lang="en-GB" sz="1400" dirty="0"/>
              <a:t>‌NICE (2018) </a:t>
            </a:r>
            <a:r>
              <a:rPr lang="en-GB" sz="1400" i="1" dirty="0"/>
              <a:t>Dementia: assessment, Management and Support for People Living with Dementia and Their Carers | Guidance | NICE</a:t>
            </a:r>
            <a:r>
              <a:rPr lang="en-GB" sz="1400" dirty="0"/>
              <a:t>, </a:t>
            </a:r>
            <a:r>
              <a:rPr lang="en-GB" sz="1400" i="1" dirty="0"/>
              <a:t>Nice.org.uk</a:t>
            </a:r>
            <a:r>
              <a:rPr lang="en-GB" sz="1400" dirty="0"/>
              <a:t>. NICE. Available at: </a:t>
            </a:r>
            <a:r>
              <a:rPr lang="en-GB" sz="1400" dirty="0">
                <a:hlinkClick r:id="rId7"/>
              </a:rPr>
              <a:t>https://www.nice.org.uk/guidance/ng97</a:t>
            </a:r>
            <a:r>
              <a:rPr lang="en-GB" sz="1400" dirty="0"/>
              <a:t>. Access  date: 22/10/2025</a:t>
            </a:r>
          </a:p>
          <a:p>
            <a:pPr lvl="0"/>
            <a:r>
              <a:rPr lang="en-GB" sz="1400" dirty="0"/>
              <a:t>ONS (2022) </a:t>
            </a:r>
            <a:r>
              <a:rPr lang="en-GB" sz="1400" i="1" dirty="0"/>
              <a:t>Voices of our ageing population - Office for National Statistics</a:t>
            </a:r>
            <a:r>
              <a:rPr lang="en-GB" sz="1400" dirty="0"/>
              <a:t>, </a:t>
            </a:r>
            <a:r>
              <a:rPr lang="en-GB" sz="1400" i="1" dirty="0"/>
              <a:t>www.ons.gov.uk</a:t>
            </a:r>
            <a:r>
              <a:rPr lang="en-GB" sz="1400" dirty="0"/>
              <a:t>. Available at: </a:t>
            </a:r>
            <a:r>
              <a:rPr lang="en-GB" sz="1400" u="sng" dirty="0">
                <a:hlinkClick r:id="rId8"/>
              </a:rPr>
              <a:t>https://www.ons.gov.uk/peoplepopulationandcommunity/birthsdeathsandmarriages/ageing/articles/voicesofourageingpopulation/livinglongerlives</a:t>
            </a:r>
            <a:r>
              <a:rPr lang="en-GB" sz="1400" dirty="0"/>
              <a:t>.</a:t>
            </a:r>
            <a:r>
              <a:rPr lang="en-GB" dirty="0"/>
              <a:t> </a:t>
            </a:r>
            <a:r>
              <a:rPr lang="en-GB" sz="1400" dirty="0"/>
              <a:t>Access  date: 22/10/2025 </a:t>
            </a:r>
          </a:p>
          <a:p>
            <a:endParaRPr lang="en-GB" dirty="0"/>
          </a:p>
          <a:p>
            <a:endParaRPr lang="en-GB" dirty="0"/>
          </a:p>
          <a:p>
            <a:endParaRPr lang="en-GB" dirty="0"/>
          </a:p>
          <a:p>
            <a:endParaRPr lang="en-GB" dirty="0"/>
          </a:p>
          <a:p>
            <a:endParaRPr lang="en-GB" sz="1400" dirty="0"/>
          </a:p>
          <a:p>
            <a:endParaRPr lang="en-GB" dirty="0"/>
          </a:p>
        </p:txBody>
      </p:sp>
    </p:spTree>
    <p:extLst>
      <p:ext uri="{BB962C8B-B14F-4D97-AF65-F5344CB8AC3E}">
        <p14:creationId xmlns:p14="http://schemas.microsoft.com/office/powerpoint/2010/main" val="302381871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8BF9AC769AD6E4EA4D545CCC79C824F" ma:contentTypeVersion="14" ma:contentTypeDescription="Create a new document." ma:contentTypeScope="" ma:versionID="8eb1f9d82d35224e03ec723893716aa6">
  <xsd:schema xmlns:xsd="http://www.w3.org/2001/XMLSchema" xmlns:xs="http://www.w3.org/2001/XMLSchema" xmlns:p="http://schemas.microsoft.com/office/2006/metadata/properties" xmlns:ns3="e9586b6e-d655-4ea8-9b46-aa323587a11f" xmlns:ns4="72e6e00a-7fea-48f1-b1b6-00c90b4ff77b" targetNamespace="http://schemas.microsoft.com/office/2006/metadata/properties" ma:root="true" ma:fieldsID="705553bff8fb50ced4715789c83f60d4" ns3:_="" ns4:_="">
    <xsd:import namespace="e9586b6e-d655-4ea8-9b46-aa323587a11f"/>
    <xsd:import namespace="72e6e00a-7fea-48f1-b1b6-00c90b4ff77b"/>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GenerationTime" minOccurs="0"/>
                <xsd:element ref="ns3:MediaServiceEventHashCode" minOccurs="0"/>
                <xsd:element ref="ns3:MediaLengthInSeconds" minOccurs="0"/>
                <xsd:element ref="ns3:MediaServiceSystem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9586b6e-d655-4ea8-9b46-aa323587a11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SystemTags" ma:index="20" nillable="true" ma:displayName="MediaServiceSystemTags" ma:hidden="true" ma:internalName="MediaServiceSystemTags" ma:readOnly="true">
      <xsd:simpleType>
        <xsd:restriction base="dms:Note"/>
      </xsd:simple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2e6e00a-7fea-48f1-b1b6-00c90b4ff77b"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e9586b6e-d655-4ea8-9b46-aa323587a11f" xsi:nil="true"/>
  </documentManagement>
</p:properties>
</file>

<file path=customXml/itemProps1.xml><?xml version="1.0" encoding="utf-8"?>
<ds:datastoreItem xmlns:ds="http://schemas.openxmlformats.org/officeDocument/2006/customXml" ds:itemID="{56F26ECB-8160-459D-A63C-5602BCC2E68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9586b6e-d655-4ea8-9b46-aa323587a11f"/>
    <ds:schemaRef ds:uri="72e6e00a-7fea-48f1-b1b6-00c90b4ff7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4948BF0-10D7-4B60-9769-42D65D6B0E51}">
  <ds:schemaRefs>
    <ds:schemaRef ds:uri="http://schemas.microsoft.com/sharepoint/v3/contenttype/forms"/>
  </ds:schemaRefs>
</ds:datastoreItem>
</file>

<file path=customXml/itemProps3.xml><?xml version="1.0" encoding="utf-8"?>
<ds:datastoreItem xmlns:ds="http://schemas.openxmlformats.org/officeDocument/2006/customXml" ds:itemID="{549865A3-E3EB-4901-8AB2-9DF8C8AB53F9}">
  <ds:schemaRefs>
    <ds:schemaRef ds:uri="http://www.w3.org/XML/1998/namespace"/>
    <ds:schemaRef ds:uri="http://schemas.microsoft.com/office/2006/documentManagement/types"/>
    <ds:schemaRef ds:uri="http://purl.org/dc/elements/1.1/"/>
    <ds:schemaRef ds:uri="72e6e00a-7fea-48f1-b1b6-00c90b4ff77b"/>
    <ds:schemaRef ds:uri="http://schemas.microsoft.com/office/infopath/2007/PartnerControls"/>
    <ds:schemaRef ds:uri="http://purl.org/dc/terms/"/>
    <ds:schemaRef ds:uri="http://schemas.openxmlformats.org/package/2006/metadata/core-properties"/>
    <ds:schemaRef ds:uri="e9586b6e-d655-4ea8-9b46-aa323587a11f"/>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TM03457496[[fn=Parallax]]</Template>
  <TotalTime>1065</TotalTime>
  <Words>2211</Words>
  <Application>Microsoft Office PowerPoint</Application>
  <PresentationFormat>Widescreen</PresentationFormat>
  <Paragraphs>97</Paragraphs>
  <Slides>15</Slides>
  <Notes>2</Notes>
  <HiddenSlides>1</HiddenSlides>
  <MMClips>12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Arial</vt:lpstr>
      <vt:lpstr>Corbel</vt:lpstr>
      <vt:lpstr>Parallax</vt:lpstr>
      <vt:lpstr>PowerPoint Presentation</vt:lpstr>
      <vt:lpstr>Introduction </vt:lpstr>
      <vt:lpstr>Ageing population</vt:lpstr>
      <vt:lpstr>Theories part 1.</vt:lpstr>
      <vt:lpstr>Theories part 2.</vt:lpstr>
      <vt:lpstr> Policies </vt:lpstr>
      <vt:lpstr>Current care provisions</vt:lpstr>
      <vt:lpstr>Critical analysis of domiciliary care</vt:lpstr>
      <vt:lpstr>Critical analysis of hospice care</vt:lpstr>
      <vt:lpstr>Case study Hospice care </vt:lpstr>
      <vt:lpstr>Reasons for improvement </vt:lpstr>
      <vt:lpstr>Technological innovations for elderly people</vt:lpstr>
      <vt:lpstr>Conclusion </vt:lpstr>
      <vt:lpstr>Reference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Nahida Arif (2244712)</dc:creator>
  <cp:lastModifiedBy>Nahida Arif (2244712)</cp:lastModifiedBy>
  <cp:revision>2</cp:revision>
  <dcterms:created xsi:type="dcterms:W3CDTF">2025-10-07T21:42:24Z</dcterms:created>
  <dcterms:modified xsi:type="dcterms:W3CDTF">2025-10-24T21:45:12Z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0x010100F8BF9AC769AD6E4EA4D545CCC79C824F</vt:lpwstr>
  </property>
</Properties>
</file>