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20"/>
  </p:notesMasterIdLst>
  <p:handoutMasterIdLst>
    <p:handoutMasterId r:id="rId21"/>
  </p:handoutMasterIdLst>
  <p:sldIdLst>
    <p:sldId id="270" r:id="rId5"/>
    <p:sldId id="337" r:id="rId6"/>
    <p:sldId id="256" r:id="rId7"/>
    <p:sldId id="336" r:id="rId8"/>
    <p:sldId id="338" r:id="rId9"/>
    <p:sldId id="345" r:id="rId10"/>
    <p:sldId id="365" r:id="rId11"/>
    <p:sldId id="343" r:id="rId12"/>
    <p:sldId id="367" r:id="rId13"/>
    <p:sldId id="364" r:id="rId14"/>
    <p:sldId id="361" r:id="rId15"/>
    <p:sldId id="362" r:id="rId16"/>
    <p:sldId id="341" r:id="rId17"/>
    <p:sldId id="366" r:id="rId18"/>
    <p:sldId id="34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A666448-6E8B-4E47-BC1C-B3D242B6BCBD}">
          <p14:sldIdLst>
            <p14:sldId id="270"/>
            <p14:sldId id="337"/>
            <p14:sldId id="256"/>
            <p14:sldId id="336"/>
            <p14:sldId id="338"/>
            <p14:sldId id="345"/>
            <p14:sldId id="365"/>
            <p14:sldId id="343"/>
            <p14:sldId id="367"/>
          </p14:sldIdLst>
        </p14:section>
        <p14:section name="Untitled Section" id="{E497001A-B2F2-CB48-977B-5942EFDED154}">
          <p14:sldIdLst>
            <p14:sldId id="364"/>
            <p14:sldId id="361"/>
            <p14:sldId id="362"/>
            <p14:sldId id="341"/>
            <p14:sldId id="366"/>
            <p14:sldId id="342"/>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630" autoAdjust="0"/>
    <p:restoredTop sz="95429"/>
  </p:normalViewPr>
  <p:slideViewPr>
    <p:cSldViewPr snapToGrid="0">
      <p:cViewPr>
        <p:scale>
          <a:sx n="70" d="100"/>
          <a:sy n="70" d="100"/>
        </p:scale>
        <p:origin x="528" y="1256"/>
      </p:cViewPr>
      <p:guideLst/>
    </p:cSldViewPr>
  </p:slideViewPr>
  <p:notesTextViewPr>
    <p:cViewPr>
      <p:scale>
        <a:sx n="1" d="1"/>
        <a:sy n="1" d="1"/>
      </p:scale>
      <p:origin x="0" y="0"/>
    </p:cViewPr>
  </p:notesTextViewPr>
  <p:sorterViewPr>
    <p:cViewPr>
      <p:scale>
        <a:sx n="70" d="100"/>
        <a:sy n="70"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F03B4C-7222-461B-BA71-2B563A44950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6015D50-859B-4A21-BBA7-D227472F194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FB51ED0-8724-4321-9903-1B6C4397769A}" type="datetimeFigureOut">
              <a:rPr lang="en-US" smtClean="0"/>
              <a:t>10/4/26</a:t>
            </a:fld>
            <a:endParaRPr lang="en-US" dirty="0"/>
          </a:p>
        </p:txBody>
      </p:sp>
      <p:sp>
        <p:nvSpPr>
          <p:cNvPr id="4" name="Footer Placeholder 3">
            <a:extLst>
              <a:ext uri="{FF2B5EF4-FFF2-40B4-BE49-F238E27FC236}">
                <a16:creationId xmlns:a16="http://schemas.microsoft.com/office/drawing/2014/main" id="{B414EAD1-5CAB-421B-B5BB-2FAE33EA585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83925FF-73DD-4112-9C15-8EAFF2E8C9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E6D71AD-4225-439B-B0AF-FF523CEDEDCF}" type="slidenum">
              <a:rPr lang="en-US" smtClean="0"/>
              <a:t>‹#›</a:t>
            </a:fld>
            <a:endParaRPr lang="en-US" dirty="0"/>
          </a:p>
        </p:txBody>
      </p:sp>
    </p:spTree>
    <p:extLst>
      <p:ext uri="{BB962C8B-B14F-4D97-AF65-F5344CB8AC3E}">
        <p14:creationId xmlns:p14="http://schemas.microsoft.com/office/powerpoint/2010/main" val="19060384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14778D-F34E-4BE4-9B6B-598D2E739C81}" type="datetimeFigureOut">
              <a:rPr lang="en-US" smtClean="0"/>
              <a:t>10/4/26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553C36-AE66-42A1-BA56-51FF7F8C862C}" type="slidenum">
              <a:rPr lang="en-US" smtClean="0"/>
              <a:t>‹#›</a:t>
            </a:fld>
            <a:endParaRPr lang="en-US" dirty="0"/>
          </a:p>
        </p:txBody>
      </p:sp>
    </p:spTree>
    <p:extLst>
      <p:ext uri="{BB962C8B-B14F-4D97-AF65-F5344CB8AC3E}">
        <p14:creationId xmlns:p14="http://schemas.microsoft.com/office/powerpoint/2010/main" val="1946386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553C36-AE66-42A1-BA56-51FF7F8C862C}" type="slidenum">
              <a:rPr lang="en-US" smtClean="0"/>
              <a:t>2</a:t>
            </a:fld>
            <a:endParaRPr lang="en-US" dirty="0"/>
          </a:p>
        </p:txBody>
      </p:sp>
    </p:spTree>
    <p:extLst>
      <p:ext uri="{BB962C8B-B14F-4D97-AF65-F5344CB8AC3E}">
        <p14:creationId xmlns:p14="http://schemas.microsoft.com/office/powerpoint/2010/main" val="1401806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E97784-7039-4228-BFF4-3B8CC884FDB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1171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hasCustomPrompt="1"/>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r>
              <a:rPr lang="en-US" dirty="0"/>
              <a:t>20XX</a:t>
            </a:r>
          </a:p>
        </p:txBody>
      </p:sp>
    </p:spTree>
    <p:extLst>
      <p:ext uri="{BB962C8B-B14F-4D97-AF65-F5344CB8AC3E}">
        <p14:creationId xmlns:p14="http://schemas.microsoft.com/office/powerpoint/2010/main" val="1593465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791E8DE-0B9D-43A1-8977-59BEEC2C354B}"/>
              </a:ext>
              <a:ext uri="{C183D7F6-B498-43B3-948B-1728B52AA6E4}">
                <adec:decorative xmlns:adec="http://schemas.microsoft.com/office/drawing/2017/decorative" val="1"/>
              </a:ext>
            </a:extLst>
          </p:cNvPr>
          <p:cNvSpPr/>
          <p:nvPr userDrawn="1"/>
        </p:nvSpPr>
        <p:spPr>
          <a:xfrm>
            <a:off x="643337" y="643464"/>
            <a:ext cx="6269159" cy="5571072"/>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 name="Title 1">
            <a:extLst>
              <a:ext uri="{FF2B5EF4-FFF2-40B4-BE49-F238E27FC236}">
                <a16:creationId xmlns:a16="http://schemas.microsoft.com/office/drawing/2014/main" id="{41DABDA3-AA10-4304-B3C8-D5B655DE3421}"/>
              </a:ext>
            </a:extLst>
          </p:cNvPr>
          <p:cNvSpPr>
            <a:spLocks noGrp="1"/>
          </p:cNvSpPr>
          <p:nvPr>
            <p:ph type="title"/>
          </p:nvPr>
        </p:nvSpPr>
        <p:spPr>
          <a:xfrm>
            <a:off x="1243631" y="1621998"/>
            <a:ext cx="5068567" cy="1301390"/>
          </a:xfrm>
        </p:spPr>
        <p:txBody>
          <a:bodyPr anchor="b"/>
          <a:lstStyle>
            <a:lvl1pPr algn="ctr">
              <a:defRPr>
                <a:solidFill>
                  <a:schemeClr val="bg1"/>
                </a:solidFill>
              </a:defRPr>
            </a:lvl1pPr>
          </a:lstStyle>
          <a:p>
            <a:r>
              <a:rPr lang="en-GB"/>
              <a:t>Click to edit Master title style</a:t>
            </a:r>
            <a:endParaRPr lang="en-US" dirty="0"/>
          </a:p>
        </p:txBody>
      </p:sp>
      <p:sp>
        <p:nvSpPr>
          <p:cNvPr id="9" name="Subtitle 2" descr="Tag=AccentColor&#10;Flavor=Light&#10;Target=Text">
            <a:extLst>
              <a:ext uri="{FF2B5EF4-FFF2-40B4-BE49-F238E27FC236}">
                <a16:creationId xmlns:a16="http://schemas.microsoft.com/office/drawing/2014/main" id="{4CCFCCCF-0AEA-4D36-8B54-4C03F88D74AE}"/>
              </a:ext>
            </a:extLst>
          </p:cNvPr>
          <p:cNvSpPr>
            <a:spLocks noGrp="1"/>
          </p:cNvSpPr>
          <p:nvPr>
            <p:ph type="subTitle" idx="1"/>
          </p:nvPr>
        </p:nvSpPr>
        <p:spPr>
          <a:xfrm>
            <a:off x="1243633" y="3109652"/>
            <a:ext cx="5068567" cy="2395623"/>
          </a:xfrm>
        </p:spPr>
        <p:txBody>
          <a:bodyPr anchor="ctr">
            <a:normAutofit/>
          </a:bodyPr>
          <a:lstStyle>
            <a:lvl1pPr marL="0" indent="0" algn="ctr">
              <a:buNone/>
              <a:defRPr>
                <a:solidFill>
                  <a:schemeClr val="bg1"/>
                </a:solidFill>
              </a:defRPr>
            </a:lvl1pPr>
          </a:lstStyle>
          <a:p>
            <a:pPr>
              <a:lnSpc>
                <a:spcPct val="150000"/>
              </a:lnSpc>
            </a:pPr>
            <a:r>
              <a:rPr lang="en-GB">
                <a:cs typeface="Calibri"/>
              </a:rPr>
              <a:t>Click to edit Master subtitle style</a:t>
            </a:r>
            <a:endParaRPr lang="en-US" dirty="0">
              <a:solidFill>
                <a:schemeClr val="tx1"/>
              </a:solidFill>
            </a:endParaRPr>
          </a:p>
        </p:txBody>
      </p:sp>
      <p:sp>
        <p:nvSpPr>
          <p:cNvPr id="22" name="Picture Placeholder 21">
            <a:extLst>
              <a:ext uri="{FF2B5EF4-FFF2-40B4-BE49-F238E27FC236}">
                <a16:creationId xmlns:a16="http://schemas.microsoft.com/office/drawing/2014/main" id="{27D11998-188A-4F5B-9931-8BA54D2802A5}"/>
              </a:ext>
            </a:extLst>
          </p:cNvPr>
          <p:cNvSpPr>
            <a:spLocks noGrp="1"/>
          </p:cNvSpPr>
          <p:nvPr>
            <p:ph type="pic" sz="quarter" idx="13"/>
          </p:nvPr>
        </p:nvSpPr>
        <p:spPr>
          <a:xfrm>
            <a:off x="7556500" y="641350"/>
            <a:ext cx="3998913" cy="2626784"/>
          </a:xfrm>
        </p:spPr>
        <p:txBody>
          <a:bodyPr/>
          <a:lstStyle/>
          <a:p>
            <a:endParaRPr lang="en-US" dirty="0"/>
          </a:p>
        </p:txBody>
      </p:sp>
      <p:sp>
        <p:nvSpPr>
          <p:cNvPr id="24" name="Picture Placeholder 23">
            <a:extLst>
              <a:ext uri="{FF2B5EF4-FFF2-40B4-BE49-F238E27FC236}">
                <a16:creationId xmlns:a16="http://schemas.microsoft.com/office/drawing/2014/main" id="{60F109E5-BC65-4431-A2E5-4A145EC7B38A}"/>
              </a:ext>
            </a:extLst>
          </p:cNvPr>
          <p:cNvSpPr>
            <a:spLocks noGrp="1"/>
          </p:cNvSpPr>
          <p:nvPr>
            <p:ph type="pic" sz="quarter" idx="14"/>
          </p:nvPr>
        </p:nvSpPr>
        <p:spPr>
          <a:xfrm>
            <a:off x="7554913" y="3606263"/>
            <a:ext cx="4000500" cy="2608269"/>
          </a:xfrm>
        </p:spPr>
        <p:txBody>
          <a:bodyPr/>
          <a:lstStyle/>
          <a:p>
            <a:endParaRPr lang="en-US" dirty="0"/>
          </a:p>
        </p:txBody>
      </p:sp>
      <p:sp>
        <p:nvSpPr>
          <p:cNvPr id="7" name="Rectangle 6">
            <a:extLst>
              <a:ext uri="{FF2B5EF4-FFF2-40B4-BE49-F238E27FC236}">
                <a16:creationId xmlns:a16="http://schemas.microsoft.com/office/drawing/2014/main" id="{9C304C15-0285-4F2C-8EFE-569AD8088EBA}"/>
              </a:ext>
              <a:ext uri="{C183D7F6-B498-43B3-948B-1728B52AA6E4}">
                <adec:decorative xmlns:adec="http://schemas.microsoft.com/office/drawing/2017/decorative" val="1"/>
              </a:ext>
            </a:extLst>
          </p:cNvPr>
          <p:cNvSpPr/>
          <p:nvPr userDrawn="1"/>
        </p:nvSpPr>
        <p:spPr>
          <a:xfrm>
            <a:off x="806116" y="809244"/>
            <a:ext cx="5943600" cy="5239512"/>
          </a:xfrm>
          <a:prstGeom prst="rect">
            <a:avLst/>
          </a:prstGeom>
          <a:noFill/>
          <a:ln w="6350" cap="sq" cmpd="sng" algn="ctr">
            <a:solidFill>
              <a:schemeClr val="bg1"/>
            </a:solidFill>
            <a:prstDash val="solid"/>
            <a:miter lim="800000"/>
          </a:ln>
          <a:effectLst/>
        </p:spPr>
        <p:txBody>
          <a:bodyPr/>
          <a:lstStyle/>
          <a:p>
            <a:endParaRPr lang="en-US"/>
          </a:p>
        </p:txBody>
      </p:sp>
      <p:sp>
        <p:nvSpPr>
          <p:cNvPr id="10" name="Rectangle 9">
            <a:extLst>
              <a:ext uri="{FF2B5EF4-FFF2-40B4-BE49-F238E27FC236}">
                <a16:creationId xmlns:a16="http://schemas.microsoft.com/office/drawing/2014/main" id="{C5A88504-58DC-4D6A-A3A2-46BBE92E4E08}"/>
              </a:ext>
              <a:ext uri="{C183D7F6-B498-43B3-948B-1728B52AA6E4}">
                <adec:decorative xmlns:adec="http://schemas.microsoft.com/office/drawing/2017/decorative" val="1"/>
              </a:ext>
            </a:extLst>
          </p:cNvPr>
          <p:cNvSpPr/>
          <p:nvPr userDrawn="1"/>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Date Placeholder 17">
            <a:extLst>
              <a:ext uri="{FF2B5EF4-FFF2-40B4-BE49-F238E27FC236}">
                <a16:creationId xmlns:a16="http://schemas.microsoft.com/office/drawing/2014/main" id="{A7F1F606-F241-4665-957D-1EA108900290}"/>
              </a:ext>
            </a:extLst>
          </p:cNvPr>
          <p:cNvSpPr txBox="1">
            <a:spLocks/>
          </p:cNvSpPr>
          <p:nvPr userDrawn="1"/>
        </p:nvSpPr>
        <p:spPr>
          <a:xfrm>
            <a:off x="3000676" y="687140"/>
            <a:ext cx="1554480" cy="527213"/>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sz="1300" dirty="0">
                <a:solidFill>
                  <a:schemeClr val="bg1"/>
                </a:solidFill>
              </a:rPr>
              <a:t>20XX</a:t>
            </a:r>
          </a:p>
        </p:txBody>
      </p:sp>
      <p:grpSp>
        <p:nvGrpSpPr>
          <p:cNvPr id="3" name="Group 2">
            <a:extLst>
              <a:ext uri="{FF2B5EF4-FFF2-40B4-BE49-F238E27FC236}">
                <a16:creationId xmlns:a16="http://schemas.microsoft.com/office/drawing/2014/main" id="{86EAC8BD-D27F-41DF-AA93-5F96758285A5}"/>
              </a:ext>
              <a:ext uri="{C183D7F6-B498-43B3-948B-1728B52AA6E4}">
                <adec:decorative xmlns:adec="http://schemas.microsoft.com/office/drawing/2017/decorative" val="1"/>
              </a:ext>
            </a:extLst>
          </p:cNvPr>
          <p:cNvGrpSpPr/>
          <p:nvPr userDrawn="1"/>
        </p:nvGrpSpPr>
        <p:grpSpPr>
          <a:xfrm>
            <a:off x="2932096" y="640855"/>
            <a:ext cx="1691640" cy="645295"/>
            <a:chOff x="2932096" y="640855"/>
            <a:chExt cx="1691640" cy="645295"/>
          </a:xfrm>
        </p:grpSpPr>
        <p:cxnSp>
          <p:nvCxnSpPr>
            <p:cNvPr id="11" name="Straight Connector 10">
              <a:extLst>
                <a:ext uri="{FF2B5EF4-FFF2-40B4-BE49-F238E27FC236}">
                  <a16:creationId xmlns:a16="http://schemas.microsoft.com/office/drawing/2014/main" id="{29CEAE44-9527-4308-A77C-6C47315AD3A5}"/>
                </a:ext>
                <a:ext uri="{C183D7F6-B498-43B3-948B-1728B52AA6E4}">
                  <adec:decorative xmlns:adec="http://schemas.microsoft.com/office/drawing/2017/decorative" val="1"/>
                </a:ext>
              </a:extLst>
            </p:cNvPr>
            <p:cNvCxnSpPr/>
            <p:nvPr userDrawn="1"/>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BD50130-2E7D-4DC0-8382-B3958A945077}"/>
                </a:ext>
                <a:ext uri="{C183D7F6-B498-43B3-948B-1728B52AA6E4}">
                  <adec:decorative xmlns:adec="http://schemas.microsoft.com/office/drawing/2017/decorative" val="1"/>
                </a:ext>
              </a:extLst>
            </p:cNvPr>
            <p:cNvCxnSpPr/>
            <p:nvPr userDrawn="1"/>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955D961-339B-49BE-9281-3A8E81953FBD}"/>
                </a:ext>
                <a:ext uri="{C183D7F6-B498-43B3-948B-1728B52AA6E4}">
                  <adec:decorative xmlns:adec="http://schemas.microsoft.com/office/drawing/2017/decorative" val="1"/>
                </a:ext>
              </a:extLst>
            </p:cNvPr>
            <p:cNvCxnSpPr/>
            <p:nvPr userDrawn="1"/>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6" name="Footer Placeholder 18">
            <a:extLst>
              <a:ext uri="{FF2B5EF4-FFF2-40B4-BE49-F238E27FC236}">
                <a16:creationId xmlns:a16="http://schemas.microsoft.com/office/drawing/2014/main" id="{D2BAF328-75D1-490D-BF37-96EE6C0843E2}"/>
              </a:ext>
            </a:extLst>
          </p:cNvPr>
          <p:cNvSpPr txBox="1">
            <a:spLocks/>
          </p:cNvSpPr>
          <p:nvPr userDrawn="1"/>
        </p:nvSpPr>
        <p:spPr>
          <a:xfrm>
            <a:off x="1243632" y="5641118"/>
            <a:ext cx="5068569" cy="310819"/>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dirty="0">
                <a:solidFill>
                  <a:schemeClr val="bg1"/>
                </a:solidFill>
              </a:rPr>
              <a:t>Sample Footer Text</a:t>
            </a:r>
          </a:p>
        </p:txBody>
      </p:sp>
      <p:sp>
        <p:nvSpPr>
          <p:cNvPr id="18" name="Slide Number Placeholder 21">
            <a:extLst>
              <a:ext uri="{FF2B5EF4-FFF2-40B4-BE49-F238E27FC236}">
                <a16:creationId xmlns:a16="http://schemas.microsoft.com/office/drawing/2014/main" id="{5A2A2B37-48E8-4C00-91B4-63F0C7AAE23F}"/>
              </a:ext>
            </a:extLst>
          </p:cNvPr>
          <p:cNvSpPr txBox="1">
            <a:spLocks/>
          </p:cNvSpPr>
          <p:nvPr userDrawn="1"/>
        </p:nvSpPr>
        <p:spPr>
          <a:xfrm>
            <a:off x="9443794" y="6392314"/>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70B1FE82-5036-4003-B709-0840DA750BBE}" type="slidenum">
              <a:rPr lang="en-US" smtClean="0">
                <a:solidFill>
                  <a:srgbClr val="FFFFFF"/>
                </a:solidFill>
                <a:effectLst>
                  <a:outerShdw blurRad="50800" dist="38100" dir="2700000" algn="tl" rotWithShape="0">
                    <a:prstClr val="black">
                      <a:alpha val="43000"/>
                    </a:prstClr>
                  </a:outerShdw>
                </a:effectLst>
              </a:rPr>
              <a:pPr defTabSz="914400">
                <a:defRPr/>
              </a:pPr>
              <a:t>‹#›</a:t>
            </a:fld>
            <a:endParaRPr lang="en-US" dirty="0">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676324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4" name="Date Placeholder 3"/>
          <p:cNvSpPr>
            <a:spLocks noGrp="1"/>
          </p:cNvSpPr>
          <p:nvPr>
            <p:ph type="dt" sz="half" idx="10"/>
          </p:nvPr>
        </p:nvSpPr>
        <p:spPr/>
        <p:txBody>
          <a:bodyPr/>
          <a:lstStyle>
            <a:lvl1pPr>
              <a:defRPr/>
            </a:lvl1pPr>
          </a:lstStyle>
          <a:p>
            <a:r>
              <a:rPr lang="en-US" dirty="0"/>
              <a:t>20XX</a:t>
            </a:r>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74202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5B0C2F6-1B8C-43CC-92A5-2D5502929FC9}"/>
              </a:ext>
              <a:ext uri="{C183D7F6-B498-43B3-948B-1728B52AA6E4}">
                <adec:decorative xmlns:adec="http://schemas.microsoft.com/office/drawing/2017/decorative" val="1"/>
              </a:ext>
            </a:extLst>
          </p:cNvPr>
          <p:cNvSpPr/>
          <p:nvPr userDrawn="1"/>
        </p:nvSpPr>
        <p:spPr>
          <a:xfrm>
            <a:off x="643349" y="648230"/>
            <a:ext cx="10905302" cy="1997060"/>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 name="Title 1">
            <a:extLst>
              <a:ext uri="{FF2B5EF4-FFF2-40B4-BE49-F238E27FC236}">
                <a16:creationId xmlns:a16="http://schemas.microsoft.com/office/drawing/2014/main" id="{16983D5E-8A96-4276-9D60-66D16276D065}"/>
              </a:ext>
            </a:extLst>
          </p:cNvPr>
          <p:cNvSpPr>
            <a:spLocks noGrp="1"/>
          </p:cNvSpPr>
          <p:nvPr>
            <p:ph type="title"/>
          </p:nvPr>
        </p:nvSpPr>
        <p:spPr>
          <a:xfrm>
            <a:off x="912628" y="1057275"/>
            <a:ext cx="10366743" cy="1235895"/>
          </a:xfrm>
        </p:spPr>
        <p:txBody>
          <a:bodyPr/>
          <a:lstStyle>
            <a:lvl1pPr algn="ctr">
              <a:defRPr>
                <a:solidFill>
                  <a:schemeClr val="bg1"/>
                </a:solidFill>
              </a:defRPr>
            </a:lvl1pPr>
          </a:lstStyle>
          <a:p>
            <a:r>
              <a:rPr lang="en-GB"/>
              <a:t>Click to edit Master title style</a:t>
            </a:r>
            <a:endParaRPr lang="en-US" dirty="0"/>
          </a:p>
        </p:txBody>
      </p:sp>
      <p:sp>
        <p:nvSpPr>
          <p:cNvPr id="7" name="Rectangle 6">
            <a:extLst>
              <a:ext uri="{FF2B5EF4-FFF2-40B4-BE49-F238E27FC236}">
                <a16:creationId xmlns:a16="http://schemas.microsoft.com/office/drawing/2014/main" id="{FC4707CC-694D-4162-B68A-B7D9345B3F32}"/>
              </a:ext>
              <a:ext uri="{C183D7F6-B498-43B3-948B-1728B52AA6E4}">
                <adec:decorative xmlns:adec="http://schemas.microsoft.com/office/drawing/2017/decorative" val="1"/>
              </a:ext>
            </a:extLst>
          </p:cNvPr>
          <p:cNvSpPr/>
          <p:nvPr userDrawn="1"/>
        </p:nvSpPr>
        <p:spPr>
          <a:xfrm>
            <a:off x="806196" y="814657"/>
            <a:ext cx="10579608" cy="1664208"/>
          </a:xfrm>
          <a:prstGeom prst="rect">
            <a:avLst/>
          </a:prstGeom>
          <a:noFill/>
          <a:ln w="6350" cap="sq" cmpd="sng" algn="ctr">
            <a:solidFill>
              <a:schemeClr val="bg1"/>
            </a:solidFill>
            <a:prstDash val="solid"/>
            <a:miter lim="800000"/>
          </a:ln>
          <a:effectLst/>
        </p:spPr>
        <p:txBody>
          <a:bodyPr/>
          <a:lstStyle/>
          <a:p>
            <a:endParaRPr lang="en-US"/>
          </a:p>
        </p:txBody>
      </p:sp>
      <p:sp>
        <p:nvSpPr>
          <p:cNvPr id="21" name="Picture Placeholder 20">
            <a:extLst>
              <a:ext uri="{FF2B5EF4-FFF2-40B4-BE49-F238E27FC236}">
                <a16:creationId xmlns:a16="http://schemas.microsoft.com/office/drawing/2014/main" id="{079F8F29-0E9E-49F7-93F4-FCC8C82EE115}"/>
              </a:ext>
            </a:extLst>
          </p:cNvPr>
          <p:cNvSpPr>
            <a:spLocks noGrp="1"/>
          </p:cNvSpPr>
          <p:nvPr>
            <p:ph type="pic" sz="quarter" idx="13"/>
          </p:nvPr>
        </p:nvSpPr>
        <p:spPr>
          <a:xfrm>
            <a:off x="609600" y="2884815"/>
            <a:ext cx="2279650" cy="2552700"/>
          </a:xfrm>
        </p:spPr>
        <p:txBody>
          <a:bodyPr/>
          <a:lstStyle/>
          <a:p>
            <a:endParaRPr lang="en-US" dirty="0"/>
          </a:p>
        </p:txBody>
      </p:sp>
      <p:sp>
        <p:nvSpPr>
          <p:cNvPr id="25" name="Text Placeholder 27">
            <a:extLst>
              <a:ext uri="{FF2B5EF4-FFF2-40B4-BE49-F238E27FC236}">
                <a16:creationId xmlns:a16="http://schemas.microsoft.com/office/drawing/2014/main" id="{9925214F-17A5-4C60-AADE-6A1BC129895C}"/>
              </a:ext>
            </a:extLst>
          </p:cNvPr>
          <p:cNvSpPr>
            <a:spLocks noGrp="1"/>
          </p:cNvSpPr>
          <p:nvPr>
            <p:ph type="body" sz="quarter" idx="17"/>
          </p:nvPr>
        </p:nvSpPr>
        <p:spPr>
          <a:xfrm>
            <a:off x="609599"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6" name="Text Placeholder 27">
            <a:extLst>
              <a:ext uri="{FF2B5EF4-FFF2-40B4-BE49-F238E27FC236}">
                <a16:creationId xmlns:a16="http://schemas.microsoft.com/office/drawing/2014/main" id="{10700E3A-7CD7-4A3D-BA94-0E5BCAC92A8A}"/>
              </a:ext>
            </a:extLst>
          </p:cNvPr>
          <p:cNvSpPr>
            <a:spLocks noGrp="1"/>
          </p:cNvSpPr>
          <p:nvPr>
            <p:ph type="body" sz="quarter" idx="18"/>
          </p:nvPr>
        </p:nvSpPr>
        <p:spPr>
          <a:xfrm>
            <a:off x="609599"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2" name="Picture Placeholder 20">
            <a:extLst>
              <a:ext uri="{FF2B5EF4-FFF2-40B4-BE49-F238E27FC236}">
                <a16:creationId xmlns:a16="http://schemas.microsoft.com/office/drawing/2014/main" id="{2E6EB481-2A99-4088-95C0-0D5BAFDFF02F}"/>
              </a:ext>
            </a:extLst>
          </p:cNvPr>
          <p:cNvSpPr>
            <a:spLocks noGrp="1"/>
          </p:cNvSpPr>
          <p:nvPr>
            <p:ph type="pic" sz="quarter" idx="14"/>
          </p:nvPr>
        </p:nvSpPr>
        <p:spPr>
          <a:xfrm>
            <a:off x="3496066" y="2884815"/>
            <a:ext cx="2279650" cy="2552700"/>
          </a:xfrm>
        </p:spPr>
        <p:txBody>
          <a:bodyPr/>
          <a:lstStyle/>
          <a:p>
            <a:endParaRPr lang="en-US" dirty="0"/>
          </a:p>
        </p:txBody>
      </p:sp>
      <p:sp>
        <p:nvSpPr>
          <p:cNvPr id="27" name="Text Placeholder 27">
            <a:extLst>
              <a:ext uri="{FF2B5EF4-FFF2-40B4-BE49-F238E27FC236}">
                <a16:creationId xmlns:a16="http://schemas.microsoft.com/office/drawing/2014/main" id="{4097BC1F-331F-4D57-993D-EFBB792275DD}"/>
              </a:ext>
            </a:extLst>
          </p:cNvPr>
          <p:cNvSpPr>
            <a:spLocks noGrp="1"/>
          </p:cNvSpPr>
          <p:nvPr>
            <p:ph type="body" sz="quarter" idx="19"/>
          </p:nvPr>
        </p:nvSpPr>
        <p:spPr>
          <a:xfrm>
            <a:off x="3496067"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8" name="Text Placeholder 27">
            <a:extLst>
              <a:ext uri="{FF2B5EF4-FFF2-40B4-BE49-F238E27FC236}">
                <a16:creationId xmlns:a16="http://schemas.microsoft.com/office/drawing/2014/main" id="{DCC61962-73A1-4768-8408-43E07ED2C1AB}"/>
              </a:ext>
            </a:extLst>
          </p:cNvPr>
          <p:cNvSpPr>
            <a:spLocks noGrp="1"/>
          </p:cNvSpPr>
          <p:nvPr>
            <p:ph type="body" sz="quarter" idx="20"/>
          </p:nvPr>
        </p:nvSpPr>
        <p:spPr>
          <a:xfrm>
            <a:off x="3496067"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36" name="Footer Placeholder 4">
            <a:extLst>
              <a:ext uri="{FF2B5EF4-FFF2-40B4-BE49-F238E27FC236}">
                <a16:creationId xmlns:a16="http://schemas.microsoft.com/office/drawing/2014/main" id="{8013A142-804D-471C-B2DD-DEC1B8C58502}"/>
              </a:ext>
            </a:extLst>
          </p:cNvPr>
          <p:cNvSpPr>
            <a:spLocks noGrp="1"/>
          </p:cNvSpPr>
          <p:nvPr>
            <p:ph type="ftr" sz="quarter" idx="11"/>
          </p:nvPr>
        </p:nvSpPr>
        <p:spPr>
          <a:xfrm>
            <a:off x="639095" y="6296388"/>
            <a:ext cx="5816600" cy="365760"/>
          </a:xfrm>
        </p:spPr>
        <p:txBody>
          <a:bodyPr/>
          <a:lstStyle/>
          <a:p>
            <a:endParaRPr lang="en-US" dirty="0"/>
          </a:p>
        </p:txBody>
      </p:sp>
      <p:sp>
        <p:nvSpPr>
          <p:cNvPr id="23" name="Picture Placeholder 20">
            <a:extLst>
              <a:ext uri="{FF2B5EF4-FFF2-40B4-BE49-F238E27FC236}">
                <a16:creationId xmlns:a16="http://schemas.microsoft.com/office/drawing/2014/main" id="{A231814F-4139-4547-9058-18BF9C9E8833}"/>
              </a:ext>
            </a:extLst>
          </p:cNvPr>
          <p:cNvSpPr>
            <a:spLocks noGrp="1"/>
          </p:cNvSpPr>
          <p:nvPr>
            <p:ph type="pic" sz="quarter" idx="15"/>
          </p:nvPr>
        </p:nvSpPr>
        <p:spPr>
          <a:xfrm>
            <a:off x="6382532" y="2884815"/>
            <a:ext cx="2279650" cy="2552700"/>
          </a:xfrm>
        </p:spPr>
        <p:txBody>
          <a:bodyPr/>
          <a:lstStyle/>
          <a:p>
            <a:endParaRPr lang="en-US" dirty="0"/>
          </a:p>
        </p:txBody>
      </p:sp>
      <p:sp>
        <p:nvSpPr>
          <p:cNvPr id="29" name="Text Placeholder 27">
            <a:extLst>
              <a:ext uri="{FF2B5EF4-FFF2-40B4-BE49-F238E27FC236}">
                <a16:creationId xmlns:a16="http://schemas.microsoft.com/office/drawing/2014/main" id="{A6CD17BC-BF82-4EF5-8F4B-8D615A2FD248}"/>
              </a:ext>
            </a:extLst>
          </p:cNvPr>
          <p:cNvSpPr>
            <a:spLocks noGrp="1"/>
          </p:cNvSpPr>
          <p:nvPr>
            <p:ph type="body" sz="quarter" idx="21"/>
          </p:nvPr>
        </p:nvSpPr>
        <p:spPr>
          <a:xfrm>
            <a:off x="6382535"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30" name="Text Placeholder 27">
            <a:extLst>
              <a:ext uri="{FF2B5EF4-FFF2-40B4-BE49-F238E27FC236}">
                <a16:creationId xmlns:a16="http://schemas.microsoft.com/office/drawing/2014/main" id="{CA5F4D35-7EF1-463D-8005-F3950B654127}"/>
              </a:ext>
            </a:extLst>
          </p:cNvPr>
          <p:cNvSpPr>
            <a:spLocks noGrp="1"/>
          </p:cNvSpPr>
          <p:nvPr>
            <p:ph type="body" sz="quarter" idx="22"/>
          </p:nvPr>
        </p:nvSpPr>
        <p:spPr>
          <a:xfrm>
            <a:off x="6382535"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4" name="Picture Placeholder 20">
            <a:extLst>
              <a:ext uri="{FF2B5EF4-FFF2-40B4-BE49-F238E27FC236}">
                <a16:creationId xmlns:a16="http://schemas.microsoft.com/office/drawing/2014/main" id="{6CDB3226-AAE1-4106-A166-12BCFA73DA18}"/>
              </a:ext>
            </a:extLst>
          </p:cNvPr>
          <p:cNvSpPr>
            <a:spLocks noGrp="1"/>
          </p:cNvSpPr>
          <p:nvPr>
            <p:ph type="pic" sz="quarter" idx="16"/>
          </p:nvPr>
        </p:nvSpPr>
        <p:spPr>
          <a:xfrm>
            <a:off x="9269001" y="2884815"/>
            <a:ext cx="2279650" cy="2552700"/>
          </a:xfrm>
        </p:spPr>
        <p:txBody>
          <a:bodyPr/>
          <a:lstStyle/>
          <a:p>
            <a:endParaRPr lang="en-US" dirty="0"/>
          </a:p>
        </p:txBody>
      </p:sp>
      <p:sp>
        <p:nvSpPr>
          <p:cNvPr id="31" name="Text Placeholder 27">
            <a:extLst>
              <a:ext uri="{FF2B5EF4-FFF2-40B4-BE49-F238E27FC236}">
                <a16:creationId xmlns:a16="http://schemas.microsoft.com/office/drawing/2014/main" id="{C3CD8083-90C5-4685-A286-1A99E5DC3125}"/>
              </a:ext>
            </a:extLst>
          </p:cNvPr>
          <p:cNvSpPr>
            <a:spLocks noGrp="1"/>
          </p:cNvSpPr>
          <p:nvPr>
            <p:ph type="body" sz="quarter" idx="23"/>
          </p:nvPr>
        </p:nvSpPr>
        <p:spPr>
          <a:xfrm>
            <a:off x="9269002"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32" name="Text Placeholder 27">
            <a:extLst>
              <a:ext uri="{FF2B5EF4-FFF2-40B4-BE49-F238E27FC236}">
                <a16:creationId xmlns:a16="http://schemas.microsoft.com/office/drawing/2014/main" id="{5FB222BC-D05B-4E76-A0DC-25657322AF84}"/>
              </a:ext>
            </a:extLst>
          </p:cNvPr>
          <p:cNvSpPr>
            <a:spLocks noGrp="1"/>
          </p:cNvSpPr>
          <p:nvPr>
            <p:ph type="body" sz="quarter" idx="24"/>
          </p:nvPr>
        </p:nvSpPr>
        <p:spPr>
          <a:xfrm>
            <a:off x="9269002"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cxnSp>
        <p:nvCxnSpPr>
          <p:cNvPr id="9" name="Straight Connector 8">
            <a:extLst>
              <a:ext uri="{FF2B5EF4-FFF2-40B4-BE49-F238E27FC236}">
                <a16:creationId xmlns:a16="http://schemas.microsoft.com/office/drawing/2014/main" id="{4D6FBB75-8D79-4225-A448-37C04F053D3B}"/>
              </a:ext>
              <a:ext uri="{C183D7F6-B498-43B3-948B-1728B52AA6E4}">
                <adec:decorative xmlns:adec="http://schemas.microsoft.com/office/drawing/2017/decorative" val="1"/>
              </a:ext>
            </a:extLst>
          </p:cNvPr>
          <p:cNvCxnSpPr/>
          <p:nvPr userDrawn="1"/>
        </p:nvCxnSpPr>
        <p:spPr>
          <a:xfrm>
            <a:off x="3192658" y="3310653"/>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4C41CC5-2A7C-4774-98CE-C7212DFDCC08}"/>
              </a:ext>
              <a:ext uri="{C183D7F6-B498-43B3-948B-1728B52AA6E4}">
                <adec:decorative xmlns:adec="http://schemas.microsoft.com/office/drawing/2017/decorative" val="1"/>
              </a:ext>
            </a:extLst>
          </p:cNvPr>
          <p:cNvCxnSpPr/>
          <p:nvPr userDrawn="1"/>
        </p:nvCxnSpPr>
        <p:spPr>
          <a:xfrm>
            <a:off x="6079124" y="3310653"/>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2861725-0EF3-4133-B06C-063F42B11115}"/>
              </a:ext>
              <a:ext uri="{C183D7F6-B498-43B3-948B-1728B52AA6E4}">
                <adec:decorative xmlns:adec="http://schemas.microsoft.com/office/drawing/2017/decorative" val="1"/>
              </a:ext>
            </a:extLst>
          </p:cNvPr>
          <p:cNvCxnSpPr/>
          <p:nvPr userDrawn="1"/>
        </p:nvCxnSpPr>
        <p:spPr>
          <a:xfrm>
            <a:off x="8965590" y="3310653"/>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5" name="Date Placeholder 3">
            <a:extLst>
              <a:ext uri="{FF2B5EF4-FFF2-40B4-BE49-F238E27FC236}">
                <a16:creationId xmlns:a16="http://schemas.microsoft.com/office/drawing/2014/main" id="{7FDBCC4A-1C49-4C93-AD45-AD78087E23D6}"/>
              </a:ext>
            </a:extLst>
          </p:cNvPr>
          <p:cNvSpPr txBox="1">
            <a:spLocks/>
          </p:cNvSpPr>
          <p:nvPr userDrawn="1"/>
        </p:nvSpPr>
        <p:spPr>
          <a:xfrm>
            <a:off x="7684497" y="6296388"/>
            <a:ext cx="2893045" cy="36576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t>20XX</a:t>
            </a:r>
          </a:p>
        </p:txBody>
      </p:sp>
      <p:sp>
        <p:nvSpPr>
          <p:cNvPr id="37" name="Slide Number Placeholder 5">
            <a:extLst>
              <a:ext uri="{FF2B5EF4-FFF2-40B4-BE49-F238E27FC236}">
                <a16:creationId xmlns:a16="http://schemas.microsoft.com/office/drawing/2014/main" id="{5EB09A52-50AB-4593-BCB7-23D4AEC88507}"/>
              </a:ext>
            </a:extLst>
          </p:cNvPr>
          <p:cNvSpPr>
            <a:spLocks noGrp="1"/>
          </p:cNvSpPr>
          <p:nvPr userDrawn="1">
            <p:ph type="sldNum" sz="quarter" idx="12"/>
          </p:nvPr>
        </p:nvSpPr>
        <p:spPr>
          <a:xfrm>
            <a:off x="10537721" y="6286556"/>
            <a:ext cx="838200" cy="365760"/>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3755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C4A46BB-9B50-4F09-9059-DA78048129D4}"/>
              </a:ext>
            </a:extLst>
          </p:cNvPr>
          <p:cNvSpPr/>
          <p:nvPr userDrawn="1"/>
        </p:nvSpPr>
        <p:spPr>
          <a:xfrm>
            <a:off x="5695067" y="1808532"/>
            <a:ext cx="5452527" cy="3240936"/>
          </a:xfrm>
          <a:prstGeom prst="rect">
            <a:avLst/>
          </a:prstGeom>
          <a:solidFill>
            <a:schemeClr val="tx1">
              <a:lumMod val="75000"/>
              <a:lumOff val="25000"/>
            </a:schemeClr>
          </a:solidFill>
          <a:ln w="6350" cap="sq" cmpd="sng" algn="ctr">
            <a:no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AF26F410-6A1D-427A-8C06-A0023004F50B}"/>
              </a:ext>
            </a:extLst>
          </p:cNvPr>
          <p:cNvSpPr>
            <a:spLocks noGrp="1"/>
          </p:cNvSpPr>
          <p:nvPr>
            <p:ph type="title"/>
          </p:nvPr>
        </p:nvSpPr>
        <p:spPr>
          <a:xfrm>
            <a:off x="6033793" y="2735221"/>
            <a:ext cx="4775075" cy="851219"/>
          </a:xfrm>
        </p:spPr>
        <p:txBody>
          <a:bodyPr/>
          <a:lstStyle>
            <a:lvl1pPr algn="ctr">
              <a:defRPr>
                <a:solidFill>
                  <a:schemeClr val="bg1"/>
                </a:solidFill>
              </a:defRPr>
            </a:lvl1pPr>
          </a:lstStyle>
          <a:p>
            <a:r>
              <a:rPr lang="en-GB"/>
              <a:t>Click to edit Master title style</a:t>
            </a:r>
            <a:endParaRPr lang="en-US" dirty="0"/>
          </a:p>
        </p:txBody>
      </p:sp>
      <p:sp>
        <p:nvSpPr>
          <p:cNvPr id="7" name="Rectangle 6">
            <a:extLst>
              <a:ext uri="{FF2B5EF4-FFF2-40B4-BE49-F238E27FC236}">
                <a16:creationId xmlns:a16="http://schemas.microsoft.com/office/drawing/2014/main" id="{7DDF1FF2-5B9A-4BE9-AD3C-F215F0D25F7A}"/>
              </a:ext>
            </a:extLst>
          </p:cNvPr>
          <p:cNvSpPr/>
          <p:nvPr userDrawn="1"/>
        </p:nvSpPr>
        <p:spPr>
          <a:xfrm>
            <a:off x="5861010" y="1975104"/>
            <a:ext cx="5120640" cy="2907792"/>
          </a:xfrm>
          <a:prstGeom prst="rect">
            <a:avLst/>
          </a:prstGeom>
          <a:noFill/>
          <a:ln w="6350" cap="sq" cmpd="sng" algn="ctr">
            <a:solidFill>
              <a:schemeClr val="bg1"/>
            </a:solidFill>
            <a:prstDash val="solid"/>
            <a:miter lim="800000"/>
          </a:ln>
          <a:effectLst>
            <a:softEdge rad="0"/>
          </a:effectLst>
        </p:spPr>
        <p:txBody>
          <a:bodyPr/>
          <a:lstStyle/>
          <a:p>
            <a:endParaRPr lang="en-US"/>
          </a:p>
        </p:txBody>
      </p:sp>
      <p:sp>
        <p:nvSpPr>
          <p:cNvPr id="9" name="Subtitle 2">
            <a:extLst>
              <a:ext uri="{FF2B5EF4-FFF2-40B4-BE49-F238E27FC236}">
                <a16:creationId xmlns:a16="http://schemas.microsoft.com/office/drawing/2014/main" id="{04FC6A22-F9EC-4E20-B9CC-F012FA8E4C27}"/>
              </a:ext>
            </a:extLst>
          </p:cNvPr>
          <p:cNvSpPr>
            <a:spLocks noGrp="1"/>
          </p:cNvSpPr>
          <p:nvPr>
            <p:ph type="subTitle" idx="1"/>
          </p:nvPr>
        </p:nvSpPr>
        <p:spPr>
          <a:xfrm>
            <a:off x="6033793" y="3995988"/>
            <a:ext cx="4775075" cy="559656"/>
          </a:xfrm>
        </p:spPr>
        <p:txBody>
          <a:bodyPr/>
          <a:lstStyle>
            <a:lvl1pPr marL="0" indent="0" algn="ctr">
              <a:buNone/>
              <a:defRPr>
                <a:solidFill>
                  <a:schemeClr val="bg1"/>
                </a:solidFill>
              </a:defRPr>
            </a:lvl1pPr>
          </a:lstStyle>
          <a:p>
            <a:r>
              <a:rPr lang="en-GB">
                <a:solidFill>
                  <a:schemeClr val="tx1"/>
                </a:solidFill>
              </a:rPr>
              <a:t>Click to edit Master subtitle style</a:t>
            </a:r>
            <a:endParaRPr lang="en-US" dirty="0">
              <a:solidFill>
                <a:schemeClr val="tx1"/>
              </a:solidFill>
            </a:endParaRPr>
          </a:p>
        </p:txBody>
      </p:sp>
      <p:sp>
        <p:nvSpPr>
          <p:cNvPr id="10" name="Date Placeholder 17">
            <a:extLst>
              <a:ext uri="{FF2B5EF4-FFF2-40B4-BE49-F238E27FC236}">
                <a16:creationId xmlns:a16="http://schemas.microsoft.com/office/drawing/2014/main" id="{ABF19E1F-D7E9-4D44-9873-8D8DDC338F7E}"/>
              </a:ext>
            </a:extLst>
          </p:cNvPr>
          <p:cNvSpPr txBox="1">
            <a:spLocks/>
          </p:cNvSpPr>
          <p:nvPr userDrawn="1"/>
        </p:nvSpPr>
        <p:spPr>
          <a:xfrm>
            <a:off x="7369770" y="2040249"/>
            <a:ext cx="2103120" cy="315209"/>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sz="1300" dirty="0">
                <a:solidFill>
                  <a:schemeClr val="bg1"/>
                </a:solidFill>
              </a:rPr>
              <a:t>20XX</a:t>
            </a:r>
          </a:p>
        </p:txBody>
      </p:sp>
      <p:sp>
        <p:nvSpPr>
          <p:cNvPr id="22" name="Picture Placeholder 21">
            <a:extLst>
              <a:ext uri="{FF2B5EF4-FFF2-40B4-BE49-F238E27FC236}">
                <a16:creationId xmlns:a16="http://schemas.microsoft.com/office/drawing/2014/main" id="{93C72E99-B7BE-4F82-AD93-38765570DB39}"/>
              </a:ext>
            </a:extLst>
          </p:cNvPr>
          <p:cNvSpPr>
            <a:spLocks noGrp="1"/>
          </p:cNvSpPr>
          <p:nvPr>
            <p:ph type="pic" sz="quarter" idx="10"/>
          </p:nvPr>
        </p:nvSpPr>
        <p:spPr>
          <a:xfrm>
            <a:off x="0" y="0"/>
            <a:ext cx="12192000" cy="6858000"/>
          </a:xfrm>
          <a:custGeom>
            <a:avLst/>
            <a:gdLst>
              <a:gd name="connsiteX0" fmla="*/ 5695067 w 12192000"/>
              <a:gd name="connsiteY0" fmla="*/ 1808532 h 6858000"/>
              <a:gd name="connsiteX1" fmla="*/ 5695067 w 12192000"/>
              <a:gd name="connsiteY1" fmla="*/ 5049468 h 6858000"/>
              <a:gd name="connsiteX2" fmla="*/ 11147594 w 12192000"/>
              <a:gd name="connsiteY2" fmla="*/ 5049468 h 6858000"/>
              <a:gd name="connsiteX3" fmla="*/ 11147594 w 12192000"/>
              <a:gd name="connsiteY3" fmla="*/ 1808532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5695067" y="1808532"/>
                </a:moveTo>
                <a:lnTo>
                  <a:pt x="5695067" y="5049468"/>
                </a:lnTo>
                <a:lnTo>
                  <a:pt x="11147594" y="5049468"/>
                </a:lnTo>
                <a:lnTo>
                  <a:pt x="11147594" y="1808532"/>
                </a:lnTo>
                <a:close/>
                <a:moveTo>
                  <a:pt x="0" y="0"/>
                </a:moveTo>
                <a:lnTo>
                  <a:pt x="12192000" y="0"/>
                </a:lnTo>
                <a:lnTo>
                  <a:pt x="12192000" y="6858000"/>
                </a:lnTo>
                <a:lnTo>
                  <a:pt x="0" y="6858000"/>
                </a:lnTo>
                <a:close/>
              </a:path>
            </a:pathLst>
          </a:custGeom>
        </p:spPr>
        <p:txBody>
          <a:bodyPr wrap="square">
            <a:noAutofit/>
          </a:bodyPr>
          <a:lstStyle/>
          <a:p>
            <a:endParaRPr lang="en-US" dirty="0"/>
          </a:p>
        </p:txBody>
      </p:sp>
    </p:spTree>
    <p:extLst>
      <p:ext uri="{BB962C8B-B14F-4D97-AF65-F5344CB8AC3E}">
        <p14:creationId xmlns:p14="http://schemas.microsoft.com/office/powerpoint/2010/main" val="264654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ummary">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49982C2-1320-41E5-A31C-D8DA5C8A462F}"/>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EC563FB1-76A9-4E53-9493-2B8680D68662}"/>
              </a:ext>
              <a:ext uri="{C183D7F6-B498-43B3-948B-1728B52AA6E4}">
                <adec:decorative xmlns:adec="http://schemas.microsoft.com/office/drawing/2017/decorative" val="1"/>
              </a:ext>
            </a:extLst>
          </p:cNvPr>
          <p:cNvSpPr/>
          <p:nvPr userDrawn="1"/>
        </p:nvSpPr>
        <p:spPr>
          <a:xfrm>
            <a:off x="4448" y="0"/>
            <a:ext cx="4651122" cy="6858000"/>
          </a:xfrm>
          <a:prstGeom prst="rect">
            <a:avLst/>
          </a:prstGeom>
          <a:solidFill>
            <a:schemeClr val="tx1"/>
          </a:solidFill>
          <a:ln>
            <a:noFill/>
          </a:ln>
          <a:effectLst>
            <a:innerShdw blurRad="63500" dist="31750">
              <a:prstClr val="black">
                <a:alpha val="42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C8F116A-4F5C-40E2-836F-919B8B939AD2}"/>
              </a:ext>
              <a:ext uri="{C183D7F6-B498-43B3-948B-1728B52AA6E4}">
                <adec:decorative xmlns:adec="http://schemas.microsoft.com/office/drawing/2017/decorative" val="1"/>
              </a:ext>
            </a:extLst>
          </p:cNvPr>
          <p:cNvSpPr/>
          <p:nvPr userDrawn="1"/>
        </p:nvSpPr>
        <p:spPr>
          <a:xfrm>
            <a:off x="1272" y="4123592"/>
            <a:ext cx="4654296" cy="9144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027D978-81FB-4612-81AA-B7123E0D5B0C}"/>
              </a:ext>
              <a:ext uri="{C183D7F6-B498-43B3-948B-1728B52AA6E4}">
                <adec:decorative xmlns:adec="http://schemas.microsoft.com/office/drawing/2017/decorative" val="1"/>
              </a:ext>
            </a:extLst>
          </p:cNvPr>
          <p:cNvSpPr/>
          <p:nvPr userDrawn="1"/>
        </p:nvSpPr>
        <p:spPr>
          <a:xfrm>
            <a:off x="2284289" y="0"/>
            <a:ext cx="91440" cy="420624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600DC717-7560-4850-A68A-A881C97F3711}"/>
              </a:ext>
              <a:ext uri="{C183D7F6-B498-43B3-948B-1728B52AA6E4}">
                <adec:decorative xmlns:adec="http://schemas.microsoft.com/office/drawing/2017/decorative" val="1"/>
              </a:ext>
            </a:extLst>
          </p:cNvPr>
          <p:cNvSpPr/>
          <p:nvPr userDrawn="1"/>
        </p:nvSpPr>
        <p:spPr>
          <a:xfrm>
            <a:off x="2284289" y="2057400"/>
            <a:ext cx="2377440" cy="9144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69F22527-F181-4C80-9977-C9894355CA8D}"/>
              </a:ext>
              <a:ext uri="{C183D7F6-B498-43B3-948B-1728B52AA6E4}">
                <adec:decorative xmlns:adec="http://schemas.microsoft.com/office/drawing/2017/decorative" val="1"/>
              </a:ext>
            </a:extLst>
          </p:cNvPr>
          <p:cNvSpPr/>
          <p:nvPr userDrawn="1"/>
        </p:nvSpPr>
        <p:spPr>
          <a:xfrm>
            <a:off x="5614028" y="971453"/>
            <a:ext cx="5623560" cy="4910328"/>
          </a:xfrm>
          <a:prstGeom prst="rect">
            <a:avLst/>
          </a:prstGeom>
          <a:noFill/>
          <a:ln w="6350" cap="sq" cmpd="sng" algn="ctr">
            <a:solidFill>
              <a:schemeClr val="bg1">
                <a:lumMod val="75000"/>
                <a:lumOff val="25000"/>
              </a:schemeClr>
            </a:solidFill>
            <a:prstDash val="solid"/>
            <a:miter lim="800000"/>
          </a:ln>
          <a:effectLst/>
        </p:spPr>
        <p:txBody>
          <a:bodyPr/>
          <a:lstStyle/>
          <a:p>
            <a:endParaRPr lang="en-US"/>
          </a:p>
        </p:txBody>
      </p:sp>
      <p:sp>
        <p:nvSpPr>
          <p:cNvPr id="16" name="Rectangle 15">
            <a:extLst>
              <a:ext uri="{FF2B5EF4-FFF2-40B4-BE49-F238E27FC236}">
                <a16:creationId xmlns:a16="http://schemas.microsoft.com/office/drawing/2014/main" id="{7CABAC30-6A2F-4907-8502-17DF9AEEE9CD}"/>
              </a:ext>
              <a:ext uri="{C183D7F6-B498-43B3-948B-1728B52AA6E4}">
                <adec:decorative xmlns:adec="http://schemas.microsoft.com/office/drawing/2017/decorative" val="1"/>
              </a:ext>
            </a:extLst>
          </p:cNvPr>
          <p:cNvSpPr/>
          <p:nvPr userDrawn="1"/>
        </p:nvSpPr>
        <p:spPr>
          <a:xfrm>
            <a:off x="5448300" y="806861"/>
            <a:ext cx="5955017" cy="5239512"/>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 name="Title 1">
            <a:extLst>
              <a:ext uri="{FF2B5EF4-FFF2-40B4-BE49-F238E27FC236}">
                <a16:creationId xmlns:a16="http://schemas.microsoft.com/office/drawing/2014/main" id="{603C9F96-79A7-44FA-A7FE-C0675B9967FC}"/>
              </a:ext>
            </a:extLst>
          </p:cNvPr>
          <p:cNvSpPr>
            <a:spLocks noGrp="1"/>
          </p:cNvSpPr>
          <p:nvPr>
            <p:ph type="title"/>
          </p:nvPr>
        </p:nvSpPr>
        <p:spPr>
          <a:xfrm>
            <a:off x="5867401" y="1290294"/>
            <a:ext cx="5116286" cy="1371600"/>
          </a:xfrm>
        </p:spPr>
        <p:txBody>
          <a:bodyPr/>
          <a:lstStyle>
            <a:lvl1pPr algn="ctr">
              <a:defRPr>
                <a:solidFill>
                  <a:schemeClr val="bg1"/>
                </a:solidFill>
              </a:defRPr>
            </a:lvl1pPr>
          </a:lstStyle>
          <a:p>
            <a:r>
              <a:rPr lang="en-GB"/>
              <a:t>Click to edit Master title style</a:t>
            </a:r>
            <a:endParaRPr lang="en-US" dirty="0"/>
          </a:p>
        </p:txBody>
      </p:sp>
      <p:sp>
        <p:nvSpPr>
          <p:cNvPr id="18" name="Subtitle 2">
            <a:extLst>
              <a:ext uri="{FF2B5EF4-FFF2-40B4-BE49-F238E27FC236}">
                <a16:creationId xmlns:a16="http://schemas.microsoft.com/office/drawing/2014/main" id="{D72D6334-ED49-4D79-AAC2-10DCFF6D6651}"/>
              </a:ext>
            </a:extLst>
          </p:cNvPr>
          <p:cNvSpPr>
            <a:spLocks noGrp="1"/>
          </p:cNvSpPr>
          <p:nvPr>
            <p:ph type="subTitle" idx="1"/>
          </p:nvPr>
        </p:nvSpPr>
        <p:spPr>
          <a:xfrm>
            <a:off x="5867401" y="2980736"/>
            <a:ext cx="5116286" cy="2712494"/>
          </a:xfrm>
        </p:spPr>
        <p:txBody>
          <a:bodyPr>
            <a:normAutofit/>
          </a:bodyPr>
          <a:lstStyle>
            <a:lvl1pPr marL="0" indent="0" algn="ctr">
              <a:buNone/>
              <a:defRPr>
                <a:solidFill>
                  <a:schemeClr val="bg1">
                    <a:lumMod val="85000"/>
                    <a:lumOff val="15000"/>
                  </a:schemeClr>
                </a:solidFill>
              </a:defRPr>
            </a:lvl1pPr>
          </a:lstStyle>
          <a:p>
            <a:endParaRPr lang="en-US" sz="1800" dirty="0">
              <a:solidFill>
                <a:schemeClr val="bg1">
                  <a:lumMod val="85000"/>
                  <a:lumOff val="15000"/>
                </a:schemeClr>
              </a:solidFill>
            </a:endParaRPr>
          </a:p>
        </p:txBody>
      </p:sp>
      <p:sp>
        <p:nvSpPr>
          <p:cNvPr id="12" name="Date Placeholder 3">
            <a:extLst>
              <a:ext uri="{FF2B5EF4-FFF2-40B4-BE49-F238E27FC236}">
                <a16:creationId xmlns:a16="http://schemas.microsoft.com/office/drawing/2014/main" id="{0FE3A1CC-4DE8-4FC6-839D-CD3607B8D426}"/>
              </a:ext>
            </a:extLst>
          </p:cNvPr>
          <p:cNvSpPr txBox="1">
            <a:spLocks/>
          </p:cNvSpPr>
          <p:nvPr userDrawn="1"/>
        </p:nvSpPr>
        <p:spPr>
          <a:xfrm>
            <a:off x="7048099" y="302355"/>
            <a:ext cx="2743200" cy="350785"/>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dirty="0"/>
              <a:t>20XX</a:t>
            </a:r>
          </a:p>
        </p:txBody>
      </p:sp>
      <p:sp>
        <p:nvSpPr>
          <p:cNvPr id="22" name="Picture Placeholder 21">
            <a:extLst>
              <a:ext uri="{FF2B5EF4-FFF2-40B4-BE49-F238E27FC236}">
                <a16:creationId xmlns:a16="http://schemas.microsoft.com/office/drawing/2014/main" id="{C9E9A7CA-EE9C-4648-8016-1852440461F5}"/>
              </a:ext>
            </a:extLst>
          </p:cNvPr>
          <p:cNvSpPr>
            <a:spLocks noGrp="1"/>
          </p:cNvSpPr>
          <p:nvPr>
            <p:ph type="pic" sz="quarter" idx="13"/>
          </p:nvPr>
        </p:nvSpPr>
        <p:spPr>
          <a:xfrm>
            <a:off x="325438" y="326697"/>
            <a:ext cx="1636712" cy="3475163"/>
          </a:xfrm>
        </p:spPr>
        <p:txBody>
          <a:bodyPr/>
          <a:lstStyle/>
          <a:p>
            <a:endParaRPr lang="en-US" dirty="0"/>
          </a:p>
        </p:txBody>
      </p:sp>
      <p:sp>
        <p:nvSpPr>
          <p:cNvPr id="26" name="Picture Placeholder 25">
            <a:extLst>
              <a:ext uri="{FF2B5EF4-FFF2-40B4-BE49-F238E27FC236}">
                <a16:creationId xmlns:a16="http://schemas.microsoft.com/office/drawing/2014/main" id="{F4561B6B-E204-4CF0-AD12-ED21B3940F53}"/>
              </a:ext>
            </a:extLst>
          </p:cNvPr>
          <p:cNvSpPr>
            <a:spLocks noGrp="1"/>
          </p:cNvSpPr>
          <p:nvPr>
            <p:ph type="pic" sz="quarter" idx="15"/>
          </p:nvPr>
        </p:nvSpPr>
        <p:spPr>
          <a:xfrm>
            <a:off x="2709863" y="329773"/>
            <a:ext cx="1614487" cy="1394251"/>
          </a:xfrm>
        </p:spPr>
        <p:txBody>
          <a:bodyPr/>
          <a:lstStyle/>
          <a:p>
            <a:endParaRPr lang="en-US" dirty="0"/>
          </a:p>
        </p:txBody>
      </p:sp>
      <p:sp>
        <p:nvSpPr>
          <p:cNvPr id="24" name="Picture Placeholder 23">
            <a:extLst>
              <a:ext uri="{FF2B5EF4-FFF2-40B4-BE49-F238E27FC236}">
                <a16:creationId xmlns:a16="http://schemas.microsoft.com/office/drawing/2014/main" id="{B3BE441E-0CE9-4C44-8783-3A04F5929F10}"/>
              </a:ext>
            </a:extLst>
          </p:cNvPr>
          <p:cNvSpPr>
            <a:spLocks noGrp="1"/>
          </p:cNvSpPr>
          <p:nvPr>
            <p:ph type="pic" sz="quarter" idx="14"/>
          </p:nvPr>
        </p:nvSpPr>
        <p:spPr>
          <a:xfrm>
            <a:off x="2697163" y="2384425"/>
            <a:ext cx="1628775" cy="1423988"/>
          </a:xfrm>
        </p:spPr>
        <p:txBody>
          <a:bodyPr/>
          <a:lstStyle/>
          <a:p>
            <a:endParaRPr lang="en-US" dirty="0"/>
          </a:p>
        </p:txBody>
      </p:sp>
      <p:sp>
        <p:nvSpPr>
          <p:cNvPr id="28" name="Picture Placeholder 27">
            <a:extLst>
              <a:ext uri="{FF2B5EF4-FFF2-40B4-BE49-F238E27FC236}">
                <a16:creationId xmlns:a16="http://schemas.microsoft.com/office/drawing/2014/main" id="{FBAA901D-39FD-416F-B2B4-F2651AB79185}"/>
              </a:ext>
            </a:extLst>
          </p:cNvPr>
          <p:cNvSpPr>
            <a:spLocks noGrp="1"/>
          </p:cNvSpPr>
          <p:nvPr>
            <p:ph type="pic" sz="quarter" idx="16"/>
          </p:nvPr>
        </p:nvSpPr>
        <p:spPr>
          <a:xfrm>
            <a:off x="325438" y="4527550"/>
            <a:ext cx="3998912" cy="2000250"/>
          </a:xfrm>
        </p:spPr>
        <p:txBody>
          <a:bodyPr/>
          <a:lstStyle/>
          <a:p>
            <a:endParaRPr lang="en-US" dirty="0"/>
          </a:p>
        </p:txBody>
      </p:sp>
      <p:sp>
        <p:nvSpPr>
          <p:cNvPr id="19" name="Footer Placeholder 18">
            <a:extLst>
              <a:ext uri="{FF2B5EF4-FFF2-40B4-BE49-F238E27FC236}">
                <a16:creationId xmlns:a16="http://schemas.microsoft.com/office/drawing/2014/main" id="{4C182815-90D1-446C-BC70-6AB00BED68ED}"/>
              </a:ext>
            </a:extLst>
          </p:cNvPr>
          <p:cNvSpPr txBox="1">
            <a:spLocks/>
          </p:cNvSpPr>
          <p:nvPr userDrawn="1"/>
        </p:nvSpPr>
        <p:spPr>
          <a:xfrm>
            <a:off x="5077003" y="6367925"/>
            <a:ext cx="4480560" cy="228600"/>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r>
              <a:rPr lang="en-US" dirty="0">
                <a:solidFill>
                  <a:srgbClr val="FFFFFF"/>
                </a:solidFill>
              </a:rPr>
              <a:t>Sample Footer Text</a:t>
            </a:r>
          </a:p>
        </p:txBody>
      </p:sp>
      <p:sp>
        <p:nvSpPr>
          <p:cNvPr id="20" name="Slide Number Placeholder 5">
            <a:extLst>
              <a:ext uri="{FF2B5EF4-FFF2-40B4-BE49-F238E27FC236}">
                <a16:creationId xmlns:a16="http://schemas.microsoft.com/office/drawing/2014/main" id="{69BDEE55-B4D3-4542-BF01-F05A2C1FB7D6}"/>
              </a:ext>
            </a:extLst>
          </p:cNvPr>
          <p:cNvSpPr txBox="1">
            <a:spLocks/>
          </p:cNvSpPr>
          <p:nvPr userDrawn="1"/>
        </p:nvSpPr>
        <p:spPr>
          <a:xfrm>
            <a:off x="9793460" y="6367925"/>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02201697"/>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973E97-A796-4836-82F6-8A280A57BA6B}"/>
              </a:ext>
            </a:extLst>
          </p:cNvPr>
          <p:cNvSpPr/>
          <p:nvPr userDrawn="1"/>
        </p:nvSpPr>
        <p:spPr>
          <a:xfrm>
            <a:off x="5660112" y="0"/>
            <a:ext cx="652883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C0DAEE-CCDB-4627-925B-879F83B1F308}"/>
              </a:ext>
            </a:extLst>
          </p:cNvPr>
          <p:cNvSpPr>
            <a:spLocks noGrp="1"/>
          </p:cNvSpPr>
          <p:nvPr>
            <p:ph type="title"/>
          </p:nvPr>
        </p:nvSpPr>
        <p:spPr>
          <a:xfrm>
            <a:off x="6374166" y="610485"/>
            <a:ext cx="5103661" cy="1371600"/>
          </a:xfrm>
        </p:spPr>
        <p:txBody>
          <a:bodyPr>
            <a:normAutofit/>
          </a:bodyPr>
          <a:lstStyle>
            <a:lvl1pPr>
              <a:defRPr sz="4800">
                <a:solidFill>
                  <a:schemeClr val="bg1"/>
                </a:solidFill>
              </a:defRPr>
            </a:lvl1pPr>
          </a:lstStyle>
          <a:p>
            <a:r>
              <a:rPr lang="en-GB"/>
              <a:t>Click to edit Master title style</a:t>
            </a:r>
            <a:endParaRPr lang="en-US" dirty="0"/>
          </a:p>
        </p:txBody>
      </p:sp>
      <p:sp>
        <p:nvSpPr>
          <p:cNvPr id="7" name="Rectangle 6">
            <a:extLst>
              <a:ext uri="{FF2B5EF4-FFF2-40B4-BE49-F238E27FC236}">
                <a16:creationId xmlns:a16="http://schemas.microsoft.com/office/drawing/2014/main" id="{3B9F23A9-0519-4A39-A9F9-F965C17D58A0}"/>
              </a:ext>
            </a:extLst>
          </p:cNvPr>
          <p:cNvSpPr/>
          <p:nvPr userDrawn="1"/>
        </p:nvSpPr>
        <p:spPr>
          <a:xfrm>
            <a:off x="5981848" y="320040"/>
            <a:ext cx="5888736" cy="6217920"/>
          </a:xfrm>
          <a:prstGeom prst="rect">
            <a:avLst/>
          </a:prstGeom>
          <a:noFill/>
          <a:ln w="6350" cap="sq" cmpd="sng" algn="ctr">
            <a:solidFill>
              <a:schemeClr val="bg1"/>
            </a:solidFill>
            <a:prstDash val="solid"/>
            <a:miter lim="800000"/>
          </a:ln>
          <a:effectLst>
            <a:softEdge rad="0"/>
          </a:effectLst>
        </p:spPr>
        <p:txBody>
          <a:bodyPr/>
          <a:lstStyle/>
          <a:p>
            <a:endParaRPr lang="en-US"/>
          </a:p>
        </p:txBody>
      </p:sp>
      <p:sp>
        <p:nvSpPr>
          <p:cNvPr id="9" name="Date Placeholder 6">
            <a:extLst>
              <a:ext uri="{FF2B5EF4-FFF2-40B4-BE49-F238E27FC236}">
                <a16:creationId xmlns:a16="http://schemas.microsoft.com/office/drawing/2014/main" id="{F3EB17D9-2389-4D1F-AC98-7CC3F79840B2}"/>
              </a:ext>
            </a:extLst>
          </p:cNvPr>
          <p:cNvSpPr txBox="1">
            <a:spLocks/>
          </p:cNvSpPr>
          <p:nvPr userDrawn="1"/>
        </p:nvSpPr>
        <p:spPr>
          <a:xfrm>
            <a:off x="7554616" y="383781"/>
            <a:ext cx="2743200" cy="256032"/>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dirty="0">
                <a:solidFill>
                  <a:schemeClr val="bg1"/>
                </a:solidFill>
              </a:rPr>
              <a:t>20XX</a:t>
            </a:r>
          </a:p>
        </p:txBody>
      </p:sp>
      <p:sp>
        <p:nvSpPr>
          <p:cNvPr id="11" name="Footer Placeholder 7">
            <a:extLst>
              <a:ext uri="{FF2B5EF4-FFF2-40B4-BE49-F238E27FC236}">
                <a16:creationId xmlns:a16="http://schemas.microsoft.com/office/drawing/2014/main" id="{40E55EFF-7AC0-4ACD-B826-CA1E384CCF4C}"/>
              </a:ext>
            </a:extLst>
          </p:cNvPr>
          <p:cNvSpPr txBox="1">
            <a:spLocks/>
          </p:cNvSpPr>
          <p:nvPr userDrawn="1"/>
        </p:nvSpPr>
        <p:spPr>
          <a:xfrm>
            <a:off x="6303580" y="6214535"/>
            <a:ext cx="4696948" cy="256032"/>
          </a:xfrm>
          <a:prstGeom prst="rect">
            <a:avLst/>
          </a:prstGeom>
        </p:spPr>
        <p:txBody>
          <a:bodyPr vert="horz" lIns="91440" tIns="45720" rIns="91440" bIns="45720" rtlCol="0" anchor="b"/>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solidFill>
                  <a:schemeClr val="bg1"/>
                </a:solidFill>
              </a:rPr>
              <a:t>Sample Footer Text</a:t>
            </a:r>
          </a:p>
        </p:txBody>
      </p:sp>
      <p:sp>
        <p:nvSpPr>
          <p:cNvPr id="12" name="Slide Number Placeholder 8">
            <a:extLst>
              <a:ext uri="{FF2B5EF4-FFF2-40B4-BE49-F238E27FC236}">
                <a16:creationId xmlns:a16="http://schemas.microsoft.com/office/drawing/2014/main" id="{C6C2D606-DD47-4DA7-AF9B-9A8E401BCAFF}"/>
              </a:ext>
            </a:extLst>
          </p:cNvPr>
          <p:cNvSpPr txBox="1">
            <a:spLocks/>
          </p:cNvSpPr>
          <p:nvPr userDrawn="1"/>
        </p:nvSpPr>
        <p:spPr>
          <a:xfrm>
            <a:off x="11104451" y="6214535"/>
            <a:ext cx="605266" cy="256032"/>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4B7E4EF-A1BD-40F4-AB7B-04F084DD991D}" type="slidenum">
              <a:rPr lang="en-US" smtClean="0">
                <a:solidFill>
                  <a:schemeClr val="bg1"/>
                </a:solidFill>
              </a:rPr>
              <a:pPr/>
              <a:t>‹#›</a:t>
            </a:fld>
            <a:endParaRPr lang="en-US" dirty="0">
              <a:solidFill>
                <a:schemeClr val="bg1"/>
              </a:solidFill>
            </a:endParaRPr>
          </a:p>
        </p:txBody>
      </p:sp>
      <p:sp>
        <p:nvSpPr>
          <p:cNvPr id="15" name="Picture Placeholder 14">
            <a:extLst>
              <a:ext uri="{FF2B5EF4-FFF2-40B4-BE49-F238E27FC236}">
                <a16:creationId xmlns:a16="http://schemas.microsoft.com/office/drawing/2014/main" id="{6623DC60-EE1A-4367-A357-5F11D942252B}"/>
              </a:ext>
            </a:extLst>
          </p:cNvPr>
          <p:cNvSpPr>
            <a:spLocks noGrp="1"/>
          </p:cNvSpPr>
          <p:nvPr>
            <p:ph type="pic" sz="quarter" idx="10"/>
          </p:nvPr>
        </p:nvSpPr>
        <p:spPr>
          <a:xfrm>
            <a:off x="0" y="0"/>
            <a:ext cx="5659438" cy="6858000"/>
          </a:xfrm>
        </p:spPr>
        <p:txBody>
          <a:bodyPr/>
          <a:lstStyle/>
          <a:p>
            <a:endParaRPr lang="en-US" dirty="0"/>
          </a:p>
        </p:txBody>
      </p:sp>
      <p:sp>
        <p:nvSpPr>
          <p:cNvPr id="5" name="Content Placeholder 4">
            <a:extLst>
              <a:ext uri="{FF2B5EF4-FFF2-40B4-BE49-F238E27FC236}">
                <a16:creationId xmlns:a16="http://schemas.microsoft.com/office/drawing/2014/main" id="{7095E6F1-8633-46DB-A612-89A5079F7EF4}"/>
              </a:ext>
            </a:extLst>
          </p:cNvPr>
          <p:cNvSpPr>
            <a:spLocks noGrp="1"/>
          </p:cNvSpPr>
          <p:nvPr>
            <p:ph sz="quarter" idx="11"/>
          </p:nvPr>
        </p:nvSpPr>
        <p:spPr>
          <a:xfrm>
            <a:off x="6372625" y="2108844"/>
            <a:ext cx="5103812" cy="3790950"/>
          </a:xfr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71211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24342A2-B2E9-4AE9-9AFD-C5F77777E326}"/>
              </a:ext>
              <a:ext uri="{C183D7F6-B498-43B3-948B-1728B52AA6E4}">
                <adec:decorative xmlns:adec="http://schemas.microsoft.com/office/drawing/2017/decorative" val="1"/>
              </a:ext>
            </a:extLst>
          </p:cNvPr>
          <p:cNvSpPr/>
          <p:nvPr userDrawn="1"/>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9" name="Rectangle 18">
            <a:extLst>
              <a:ext uri="{FF2B5EF4-FFF2-40B4-BE49-F238E27FC236}">
                <a16:creationId xmlns:a16="http://schemas.microsoft.com/office/drawing/2014/main" id="{C086CEFC-AE66-4E11-8B5A-880177E1278E}"/>
              </a:ext>
              <a:ext uri="{C183D7F6-B498-43B3-948B-1728B52AA6E4}">
                <adec:decorative xmlns:adec="http://schemas.microsoft.com/office/drawing/2017/decorative" val="1"/>
              </a:ext>
            </a:extLst>
          </p:cNvPr>
          <p:cNvSpPr/>
          <p:nvPr userDrawn="1"/>
        </p:nvSpPr>
        <p:spPr>
          <a:xfrm>
            <a:off x="616737" y="621793"/>
            <a:ext cx="6651809" cy="5614416"/>
          </a:xfrm>
          <a:prstGeom prst="rect">
            <a:avLst/>
          </a:prstGeom>
          <a:solidFill>
            <a:schemeClr val="tx1">
              <a:lumMod val="75000"/>
              <a:lumOff val="25000"/>
            </a:schemeClr>
          </a:solidFill>
          <a:ln w="6350" cap="sq" cmpd="sng" algn="ctr">
            <a:no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41DABDA3-AA10-4304-B3C8-D5B655DE3421}"/>
              </a:ext>
            </a:extLst>
          </p:cNvPr>
          <p:cNvSpPr>
            <a:spLocks noGrp="1"/>
          </p:cNvSpPr>
          <p:nvPr>
            <p:ph type="title"/>
          </p:nvPr>
        </p:nvSpPr>
        <p:spPr>
          <a:xfrm>
            <a:off x="1078158" y="2100942"/>
            <a:ext cx="5716339" cy="2290607"/>
          </a:xfrm>
        </p:spPr>
        <p:txBody>
          <a:bodyPr anchor="b"/>
          <a:lstStyle>
            <a:lvl1pPr algn="ctr">
              <a:defRPr>
                <a:solidFill>
                  <a:schemeClr val="bg1"/>
                </a:solidFill>
              </a:defRPr>
            </a:lvl1pPr>
          </a:lstStyle>
          <a:p>
            <a:r>
              <a:rPr lang="en-GB"/>
              <a:t>Click to edit Master title style</a:t>
            </a:r>
            <a:endParaRPr lang="en-US" dirty="0"/>
          </a:p>
        </p:txBody>
      </p:sp>
      <p:sp>
        <p:nvSpPr>
          <p:cNvPr id="23" name="Rectangle 22">
            <a:extLst>
              <a:ext uri="{FF2B5EF4-FFF2-40B4-BE49-F238E27FC236}">
                <a16:creationId xmlns:a16="http://schemas.microsoft.com/office/drawing/2014/main" id="{6EB1E9D9-0DDD-4554-A021-4FE50439A138}"/>
              </a:ext>
              <a:ext uri="{C183D7F6-B498-43B3-948B-1728B52AA6E4}">
                <adec:decorative xmlns:adec="http://schemas.microsoft.com/office/drawing/2017/decorative" val="1"/>
              </a:ext>
            </a:extLst>
          </p:cNvPr>
          <p:cNvSpPr/>
          <p:nvPr userDrawn="1"/>
        </p:nvSpPr>
        <p:spPr>
          <a:xfrm>
            <a:off x="3023061"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Date Placeholder 17">
            <a:extLst>
              <a:ext uri="{FF2B5EF4-FFF2-40B4-BE49-F238E27FC236}">
                <a16:creationId xmlns:a16="http://schemas.microsoft.com/office/drawing/2014/main" id="{3B5075EC-8E09-4BB4-8C8F-6177ECD95A83}"/>
              </a:ext>
            </a:extLst>
          </p:cNvPr>
          <p:cNvSpPr>
            <a:spLocks noGrp="1"/>
          </p:cNvSpPr>
          <p:nvPr>
            <p:ph type="dt" sz="half" idx="10"/>
          </p:nvPr>
        </p:nvSpPr>
        <p:spPr>
          <a:xfrm>
            <a:off x="3205941" y="493108"/>
            <a:ext cx="1554480" cy="527213"/>
          </a:xfrm>
        </p:spPr>
        <p:txBody>
          <a:bodyPr/>
          <a:lstStyle>
            <a:lvl1pPr>
              <a:defRPr baseline="0">
                <a:solidFill>
                  <a:schemeClr val="bg1"/>
                </a:solidFill>
              </a:defRPr>
            </a:lvl1pPr>
          </a:lstStyle>
          <a:p>
            <a:pPr algn="ctr" defTabSz="914400">
              <a:defRPr/>
            </a:pPr>
            <a:r>
              <a:rPr lang="en-US" sz="1300" dirty="0"/>
              <a:t>20XX</a:t>
            </a:r>
          </a:p>
        </p:txBody>
      </p:sp>
      <p:sp>
        <p:nvSpPr>
          <p:cNvPr id="5" name="Text Placeholder 4">
            <a:extLst>
              <a:ext uri="{FF2B5EF4-FFF2-40B4-BE49-F238E27FC236}">
                <a16:creationId xmlns:a16="http://schemas.microsoft.com/office/drawing/2014/main" id="{B8A8819A-9552-4858-92F8-FB441C3A45A5}"/>
              </a:ext>
            </a:extLst>
          </p:cNvPr>
          <p:cNvSpPr>
            <a:spLocks noGrp="1"/>
          </p:cNvSpPr>
          <p:nvPr>
            <p:ph type="body" sz="quarter" idx="15"/>
          </p:nvPr>
        </p:nvSpPr>
        <p:spPr>
          <a:xfrm>
            <a:off x="1078157" y="4698173"/>
            <a:ext cx="5716339" cy="658674"/>
          </a:xfrm>
        </p:spPr>
        <p:txBody>
          <a:bodyPr>
            <a:normAutofit/>
          </a:bodyPr>
          <a:lstStyle>
            <a:lvl1pPr marL="0" indent="0" algn="ctr">
              <a:buNone/>
              <a:defRPr lang="en-US" sz="2000" kern="1200" dirty="0" smtClean="0">
                <a:solidFill>
                  <a:schemeClr val="bg1"/>
                </a:solidFill>
                <a:latin typeface="+mn-lt"/>
                <a:ea typeface="+mn-ea"/>
                <a:cs typeface="+mn-cs"/>
              </a:defRPr>
            </a:lvl1pPr>
            <a:lvl2pPr marL="274320" indent="0">
              <a:buNone/>
              <a:defRPr/>
            </a:lvl2pPr>
          </a:lstStyle>
          <a:p>
            <a:pPr lvl="0"/>
            <a:r>
              <a:rPr lang="en-GB"/>
              <a:t>Click to edit Master text styles</a:t>
            </a:r>
          </a:p>
        </p:txBody>
      </p:sp>
      <p:sp>
        <p:nvSpPr>
          <p:cNvPr id="16" name="Footer Placeholder 18">
            <a:extLst>
              <a:ext uri="{FF2B5EF4-FFF2-40B4-BE49-F238E27FC236}">
                <a16:creationId xmlns:a16="http://schemas.microsoft.com/office/drawing/2014/main" id="{D2BAF328-75D1-490D-BF37-96EE6C0843E2}"/>
              </a:ext>
            </a:extLst>
          </p:cNvPr>
          <p:cNvSpPr txBox="1">
            <a:spLocks/>
          </p:cNvSpPr>
          <p:nvPr userDrawn="1"/>
        </p:nvSpPr>
        <p:spPr>
          <a:xfrm>
            <a:off x="1243632" y="5641118"/>
            <a:ext cx="5068569" cy="310819"/>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defRPr/>
            </a:pPr>
            <a:r>
              <a:rPr lang="en-US" dirty="0">
                <a:solidFill>
                  <a:schemeClr val="bg1"/>
                </a:solidFill>
              </a:rPr>
              <a:t>Sample Footer Text</a:t>
            </a:r>
          </a:p>
        </p:txBody>
      </p:sp>
      <p:sp>
        <p:nvSpPr>
          <p:cNvPr id="22" name="Picture Placeholder 21">
            <a:extLst>
              <a:ext uri="{FF2B5EF4-FFF2-40B4-BE49-F238E27FC236}">
                <a16:creationId xmlns:a16="http://schemas.microsoft.com/office/drawing/2014/main" id="{27D11998-188A-4F5B-9931-8BA54D2802A5}"/>
              </a:ext>
            </a:extLst>
          </p:cNvPr>
          <p:cNvSpPr>
            <a:spLocks noGrp="1"/>
          </p:cNvSpPr>
          <p:nvPr>
            <p:ph type="pic" sz="quarter" idx="13"/>
          </p:nvPr>
        </p:nvSpPr>
        <p:spPr>
          <a:xfrm>
            <a:off x="7419974" y="621784"/>
            <a:ext cx="1989495" cy="2843222"/>
          </a:xfrm>
        </p:spPr>
        <p:txBody>
          <a:bodyPr/>
          <a:lstStyle/>
          <a:p>
            <a:endParaRPr lang="en-US" dirty="0"/>
          </a:p>
        </p:txBody>
      </p:sp>
      <p:sp>
        <p:nvSpPr>
          <p:cNvPr id="37" name="Picture Placeholder 21">
            <a:extLst>
              <a:ext uri="{FF2B5EF4-FFF2-40B4-BE49-F238E27FC236}">
                <a16:creationId xmlns:a16="http://schemas.microsoft.com/office/drawing/2014/main" id="{F268C43A-0DA4-4ECC-A368-08AB69EDAE79}"/>
              </a:ext>
            </a:extLst>
          </p:cNvPr>
          <p:cNvSpPr>
            <a:spLocks noGrp="1"/>
          </p:cNvSpPr>
          <p:nvPr>
            <p:ph type="pic" sz="quarter" idx="16"/>
          </p:nvPr>
        </p:nvSpPr>
        <p:spPr>
          <a:xfrm>
            <a:off x="9570334" y="627380"/>
            <a:ext cx="1980056" cy="2837626"/>
          </a:xfrm>
        </p:spPr>
        <p:txBody>
          <a:bodyPr/>
          <a:lstStyle/>
          <a:p>
            <a:endParaRPr lang="en-US" dirty="0"/>
          </a:p>
        </p:txBody>
      </p:sp>
      <p:sp>
        <p:nvSpPr>
          <p:cNvPr id="24" name="Picture Placeholder 23">
            <a:extLst>
              <a:ext uri="{FF2B5EF4-FFF2-40B4-BE49-F238E27FC236}">
                <a16:creationId xmlns:a16="http://schemas.microsoft.com/office/drawing/2014/main" id="{60F109E5-BC65-4431-A2E5-4A145EC7B38A}"/>
              </a:ext>
            </a:extLst>
          </p:cNvPr>
          <p:cNvSpPr>
            <a:spLocks noGrp="1"/>
          </p:cNvSpPr>
          <p:nvPr>
            <p:ph type="pic" sz="quarter" idx="14"/>
          </p:nvPr>
        </p:nvSpPr>
        <p:spPr>
          <a:xfrm>
            <a:off x="7432093" y="3636193"/>
            <a:ext cx="4123320" cy="2594427"/>
          </a:xfrm>
        </p:spPr>
        <p:txBody>
          <a:bodyPr/>
          <a:lstStyle/>
          <a:p>
            <a:endParaRPr lang="en-US" dirty="0"/>
          </a:p>
        </p:txBody>
      </p:sp>
      <p:grpSp>
        <p:nvGrpSpPr>
          <p:cNvPr id="3" name="Group 2">
            <a:extLst>
              <a:ext uri="{FF2B5EF4-FFF2-40B4-BE49-F238E27FC236}">
                <a16:creationId xmlns:a16="http://schemas.microsoft.com/office/drawing/2014/main" id="{57F02ED2-9B1A-40C8-A5F7-4473CAA3C0B2}"/>
              </a:ext>
              <a:ext uri="{C183D7F6-B498-43B3-948B-1728B52AA6E4}">
                <adec:decorative xmlns:adec="http://schemas.microsoft.com/office/drawing/2017/decorative" val="1"/>
              </a:ext>
            </a:extLst>
          </p:cNvPr>
          <p:cNvGrpSpPr/>
          <p:nvPr userDrawn="1"/>
        </p:nvGrpSpPr>
        <p:grpSpPr>
          <a:xfrm>
            <a:off x="3137361" y="446823"/>
            <a:ext cx="1691640" cy="645295"/>
            <a:chOff x="3137361" y="446823"/>
            <a:chExt cx="1691640" cy="645295"/>
          </a:xfrm>
        </p:grpSpPr>
        <p:cxnSp>
          <p:nvCxnSpPr>
            <p:cNvPr id="25" name="Straight Connector 24">
              <a:extLst>
                <a:ext uri="{FF2B5EF4-FFF2-40B4-BE49-F238E27FC236}">
                  <a16:creationId xmlns:a16="http://schemas.microsoft.com/office/drawing/2014/main" id="{ED8AC6A1-19DE-4EAE-91E5-A9E82CEA38BC}"/>
                </a:ext>
                <a:ext uri="{C183D7F6-B498-43B3-948B-1728B52AA6E4}">
                  <adec:decorative xmlns:adec="http://schemas.microsoft.com/office/drawing/2017/decorative" val="1"/>
                </a:ext>
              </a:extLst>
            </p:cNvPr>
            <p:cNvCxnSpPr/>
            <p:nvPr userDrawn="1"/>
          </p:nvCxnSpPr>
          <p:spPr>
            <a:xfrm>
              <a:off x="3137361"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9AC828E-AA99-4E2C-A30C-D8B9DFF16817}"/>
                </a:ext>
                <a:ext uri="{C183D7F6-B498-43B3-948B-1728B52AA6E4}">
                  <adec:decorative xmlns:adec="http://schemas.microsoft.com/office/drawing/2017/decorative" val="1"/>
                </a:ext>
              </a:extLst>
            </p:cNvPr>
            <p:cNvCxnSpPr/>
            <p:nvPr userDrawn="1"/>
          </p:nvCxnSpPr>
          <p:spPr>
            <a:xfrm>
              <a:off x="4829001"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62D63C1-826F-42FC-9EC1-0320620BB119}"/>
                </a:ext>
                <a:ext uri="{C183D7F6-B498-43B3-948B-1728B52AA6E4}">
                  <adec:decorative xmlns:adec="http://schemas.microsoft.com/office/drawing/2017/decorative" val="1"/>
                </a:ext>
              </a:extLst>
            </p:cNvPr>
            <p:cNvCxnSpPr/>
            <p:nvPr userDrawn="1"/>
          </p:nvCxnSpPr>
          <p:spPr>
            <a:xfrm>
              <a:off x="3137361"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8" name="Slide Number Placeholder 21">
            <a:extLst>
              <a:ext uri="{FF2B5EF4-FFF2-40B4-BE49-F238E27FC236}">
                <a16:creationId xmlns:a16="http://schemas.microsoft.com/office/drawing/2014/main" id="{5A2A2B37-48E8-4C00-91B4-63F0C7AAE23F}"/>
              </a:ext>
            </a:extLst>
          </p:cNvPr>
          <p:cNvSpPr txBox="1">
            <a:spLocks/>
          </p:cNvSpPr>
          <p:nvPr userDrawn="1"/>
        </p:nvSpPr>
        <p:spPr>
          <a:xfrm>
            <a:off x="9443794" y="6392314"/>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70B1FE82-5036-4003-B709-0840DA750BBE}" type="slidenum">
              <a:rPr lang="en-US" smtClean="0">
                <a:solidFill>
                  <a:srgbClr val="FFFFFF"/>
                </a:solidFill>
                <a:effectLst>
                  <a:outerShdw blurRad="50800" dist="38100" dir="2700000" algn="tl" rotWithShape="0">
                    <a:prstClr val="black">
                      <a:alpha val="43000"/>
                    </a:prstClr>
                  </a:outerShdw>
                </a:effectLst>
              </a:rPr>
              <a:pPr defTabSz="914400">
                <a:defRPr/>
              </a:pPr>
              <a:t>‹#›</a:t>
            </a:fld>
            <a:endParaRPr lang="en-US" dirty="0">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161261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ED0543DF-8CFA-4CBD-AF23-D059985D344D}"/>
              </a:ext>
            </a:extLst>
          </p:cNvPr>
          <p:cNvSpPr>
            <a:spLocks noGrp="1"/>
          </p:cNvSpPr>
          <p:nvPr>
            <p:ph type="pic" sz="quarter" idx="14"/>
          </p:nvPr>
        </p:nvSpPr>
        <p:spPr>
          <a:xfrm>
            <a:off x="0" y="0"/>
            <a:ext cx="12192000" cy="6858000"/>
          </a:xfrm>
          <a:custGeom>
            <a:avLst/>
            <a:gdLst>
              <a:gd name="connsiteX0" fmla="*/ 937329 w 12192000"/>
              <a:gd name="connsiteY0" fmla="*/ 941695 h 6858000"/>
              <a:gd name="connsiteX1" fmla="*/ 937329 w 12192000"/>
              <a:gd name="connsiteY1" fmla="*/ 5916305 h 6858000"/>
              <a:gd name="connsiteX2" fmla="*/ 6389856 w 12192000"/>
              <a:gd name="connsiteY2" fmla="*/ 5916305 h 6858000"/>
              <a:gd name="connsiteX3" fmla="*/ 6389856 w 12192000"/>
              <a:gd name="connsiteY3" fmla="*/ 941695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937329" y="941695"/>
                </a:moveTo>
                <a:lnTo>
                  <a:pt x="937329" y="5916305"/>
                </a:lnTo>
                <a:lnTo>
                  <a:pt x="6389856" y="5916305"/>
                </a:lnTo>
                <a:lnTo>
                  <a:pt x="6389856" y="941695"/>
                </a:lnTo>
                <a:close/>
                <a:moveTo>
                  <a:pt x="0" y="0"/>
                </a:moveTo>
                <a:lnTo>
                  <a:pt x="12192000" y="0"/>
                </a:lnTo>
                <a:lnTo>
                  <a:pt x="12192000" y="6858000"/>
                </a:lnTo>
                <a:lnTo>
                  <a:pt x="0" y="6858000"/>
                </a:lnTo>
                <a:close/>
              </a:path>
            </a:pathLst>
          </a:custGeom>
        </p:spPr>
        <p:txBody>
          <a:bodyPr wrap="square">
            <a:noAutofit/>
          </a:bodyPr>
          <a:lstStyle/>
          <a:p>
            <a:endParaRPr lang="en-US" dirty="0"/>
          </a:p>
        </p:txBody>
      </p:sp>
      <p:sp>
        <p:nvSpPr>
          <p:cNvPr id="21" name="Rectangle 20">
            <a:extLst>
              <a:ext uri="{FF2B5EF4-FFF2-40B4-BE49-F238E27FC236}">
                <a16:creationId xmlns:a16="http://schemas.microsoft.com/office/drawing/2014/main" id="{A61A2AD8-D5EA-48FD-B19E-788E4D9782BB}"/>
              </a:ext>
              <a:ext uri="{C183D7F6-B498-43B3-948B-1728B52AA6E4}">
                <adec:decorative xmlns:adec="http://schemas.microsoft.com/office/drawing/2017/decorative" val="1"/>
              </a:ext>
            </a:extLst>
          </p:cNvPr>
          <p:cNvSpPr/>
          <p:nvPr userDrawn="1"/>
        </p:nvSpPr>
        <p:spPr>
          <a:xfrm>
            <a:off x="937329" y="941695"/>
            <a:ext cx="5452527" cy="4974610"/>
          </a:xfrm>
          <a:prstGeom prst="rect">
            <a:avLst/>
          </a:prstGeom>
          <a:solidFill>
            <a:schemeClr val="tx1">
              <a:lumMod val="75000"/>
              <a:lumOff val="25000"/>
            </a:schemeClr>
          </a:solidFill>
          <a:ln w="6350" cap="sq" cmpd="sng" algn="ctr">
            <a:noFill/>
            <a:prstDash val="solid"/>
            <a:miter lim="800000"/>
          </a:ln>
          <a:effectLst/>
        </p:spPr>
        <p:txBody>
          <a:bodyPr/>
          <a:lstStyle/>
          <a:p>
            <a:endParaRPr lang="en-US"/>
          </a:p>
        </p:txBody>
      </p:sp>
      <p:sp>
        <p:nvSpPr>
          <p:cNvPr id="23" name="Rectangle 22">
            <a:extLst>
              <a:ext uri="{FF2B5EF4-FFF2-40B4-BE49-F238E27FC236}">
                <a16:creationId xmlns:a16="http://schemas.microsoft.com/office/drawing/2014/main" id="{0682D9D6-0C91-4BAA-B631-B4A597F6D49E}"/>
              </a:ext>
              <a:ext uri="{C183D7F6-B498-43B3-948B-1728B52AA6E4}">
                <adec:decorative xmlns:adec="http://schemas.microsoft.com/office/drawing/2017/decorative" val="1"/>
              </a:ext>
            </a:extLst>
          </p:cNvPr>
          <p:cNvSpPr/>
          <p:nvPr userDrawn="1"/>
        </p:nvSpPr>
        <p:spPr>
          <a:xfrm>
            <a:off x="1103272" y="1106424"/>
            <a:ext cx="5120640" cy="4645152"/>
          </a:xfrm>
          <a:prstGeom prst="rect">
            <a:avLst/>
          </a:prstGeom>
          <a:noFill/>
          <a:ln w="6350" cap="sq" cmpd="sng" algn="ctr">
            <a:solidFill>
              <a:schemeClr val="bg1"/>
            </a:solidFill>
            <a:prstDash val="solid"/>
            <a:miter lim="800000"/>
          </a:ln>
          <a:effectLst>
            <a:softEdge rad="0"/>
          </a:effectLst>
        </p:spPr>
        <p:txBody>
          <a:bodyPr/>
          <a:lstStyle/>
          <a:p>
            <a:endParaRPr lang="en-US"/>
          </a:p>
        </p:txBody>
      </p:sp>
      <p:sp>
        <p:nvSpPr>
          <p:cNvPr id="2" name="Title 1">
            <a:extLst>
              <a:ext uri="{FF2B5EF4-FFF2-40B4-BE49-F238E27FC236}">
                <a16:creationId xmlns:a16="http://schemas.microsoft.com/office/drawing/2014/main" id="{AF26F410-6A1D-427A-8C06-A0023004F50B}"/>
              </a:ext>
            </a:extLst>
          </p:cNvPr>
          <p:cNvSpPr>
            <a:spLocks noGrp="1"/>
          </p:cNvSpPr>
          <p:nvPr>
            <p:ph type="title"/>
          </p:nvPr>
        </p:nvSpPr>
        <p:spPr>
          <a:xfrm>
            <a:off x="1357950" y="2197853"/>
            <a:ext cx="4633415" cy="851219"/>
          </a:xfrm>
        </p:spPr>
        <p:txBody>
          <a:bodyPr/>
          <a:lstStyle>
            <a:lvl1pPr algn="ctr">
              <a:defRPr>
                <a:solidFill>
                  <a:schemeClr val="bg1"/>
                </a:solidFill>
              </a:defRPr>
            </a:lvl1pPr>
          </a:lstStyle>
          <a:p>
            <a:r>
              <a:rPr lang="en-GB"/>
              <a:t>Click to edit Master title style</a:t>
            </a:r>
            <a:endParaRPr lang="en-US" dirty="0"/>
          </a:p>
        </p:txBody>
      </p:sp>
      <p:sp>
        <p:nvSpPr>
          <p:cNvPr id="25" name="Date Placeholder 7">
            <a:extLst>
              <a:ext uri="{FF2B5EF4-FFF2-40B4-BE49-F238E27FC236}">
                <a16:creationId xmlns:a16="http://schemas.microsoft.com/office/drawing/2014/main" id="{53A572F0-78E4-4979-BD85-E9F315B0C605}"/>
              </a:ext>
            </a:extLst>
          </p:cNvPr>
          <p:cNvSpPr>
            <a:spLocks noGrp="1"/>
          </p:cNvSpPr>
          <p:nvPr>
            <p:ph type="dt" sz="half" idx="10"/>
          </p:nvPr>
        </p:nvSpPr>
        <p:spPr>
          <a:xfrm>
            <a:off x="2291992" y="1162386"/>
            <a:ext cx="2743200" cy="256032"/>
          </a:xfrm>
        </p:spPr>
        <p:txBody>
          <a:bodyPr/>
          <a:lstStyle>
            <a:lvl1pPr>
              <a:defRPr>
                <a:solidFill>
                  <a:schemeClr val="bg1"/>
                </a:solidFill>
              </a:defRPr>
            </a:lvl1pPr>
          </a:lstStyle>
          <a:p>
            <a:pPr algn="ctr"/>
            <a:r>
              <a:rPr lang="en-US" dirty="0"/>
              <a:t>20XX</a:t>
            </a:r>
          </a:p>
        </p:txBody>
      </p:sp>
      <p:sp>
        <p:nvSpPr>
          <p:cNvPr id="4" name="Content Placeholder 3">
            <a:extLst>
              <a:ext uri="{FF2B5EF4-FFF2-40B4-BE49-F238E27FC236}">
                <a16:creationId xmlns:a16="http://schemas.microsoft.com/office/drawing/2014/main" id="{856F1164-CE64-4728-83B0-E5316C16DF29}"/>
              </a:ext>
            </a:extLst>
          </p:cNvPr>
          <p:cNvSpPr>
            <a:spLocks noGrp="1"/>
          </p:cNvSpPr>
          <p:nvPr>
            <p:ph sz="quarter" idx="16"/>
          </p:nvPr>
        </p:nvSpPr>
        <p:spPr>
          <a:xfrm>
            <a:off x="1357313" y="3308350"/>
            <a:ext cx="4633912" cy="2141632"/>
          </a:xfrm>
        </p:spPr>
        <p:txBody>
          <a:bodyPr/>
          <a:lstStyle>
            <a:lvl1pPr marL="0" indent="0" algn="ctr">
              <a:buNone/>
              <a:defRPr baseline="0">
                <a:solidFill>
                  <a:schemeClr val="bg1"/>
                </a:solidFill>
              </a:defRPr>
            </a:lvl1pPr>
            <a:lvl2pPr marL="274320" indent="0" algn="ctr">
              <a:buNone/>
              <a:defRPr baseline="0">
                <a:solidFill>
                  <a:schemeClr val="bg1"/>
                </a:solidFill>
              </a:defRPr>
            </a:lvl2pPr>
            <a:lvl3pPr marL="548640" indent="0">
              <a:buNone/>
              <a:defRPr>
                <a:solidFill>
                  <a:schemeClr val="bg1"/>
                </a:solidFill>
              </a:defRPr>
            </a:lvl3pPr>
            <a:lvl4pPr marL="822960" indent="0">
              <a:buNone/>
              <a:defRPr>
                <a:solidFill>
                  <a:schemeClr val="bg1"/>
                </a:solidFill>
              </a:defRPr>
            </a:lvl4pPr>
            <a:lvl5pPr marL="1097280" indent="0">
              <a:buNone/>
              <a:defRPr>
                <a:solidFill>
                  <a:schemeClr val="bg1"/>
                </a:solidFill>
              </a:defRPr>
            </a:lvl5pPr>
          </a:lstStyle>
          <a:p>
            <a:pPr lvl="0"/>
            <a:r>
              <a:rPr lang="en-GB"/>
              <a:t>Click to edit Master text styles</a:t>
            </a:r>
          </a:p>
          <a:p>
            <a:pPr lvl="1"/>
            <a:r>
              <a:rPr lang="en-GB"/>
              <a:t>Second level</a:t>
            </a:r>
          </a:p>
        </p:txBody>
      </p:sp>
      <p:sp>
        <p:nvSpPr>
          <p:cNvPr id="27" name="Footer Placeholder 8">
            <a:extLst>
              <a:ext uri="{FF2B5EF4-FFF2-40B4-BE49-F238E27FC236}">
                <a16:creationId xmlns:a16="http://schemas.microsoft.com/office/drawing/2014/main" id="{DEA4EBDD-4088-4396-BD3F-3AB4BEFB205C}"/>
              </a:ext>
            </a:extLst>
          </p:cNvPr>
          <p:cNvSpPr>
            <a:spLocks noGrp="1"/>
          </p:cNvSpPr>
          <p:nvPr>
            <p:ph type="ftr" sz="quarter" idx="11"/>
          </p:nvPr>
        </p:nvSpPr>
        <p:spPr>
          <a:xfrm>
            <a:off x="1357950" y="5472763"/>
            <a:ext cx="4636008" cy="256032"/>
          </a:xfrm>
        </p:spPr>
        <p:txBody>
          <a:bodyPr/>
          <a:lstStyle>
            <a:lvl1pPr algn="ctr">
              <a:defRPr>
                <a:solidFill>
                  <a:schemeClr val="bg1"/>
                </a:solidFill>
              </a:defRPr>
            </a:lvl1pPr>
          </a:lstStyle>
          <a:p>
            <a:r>
              <a:rPr lang="en-US" dirty="0"/>
              <a:t>Sample Footer Text</a:t>
            </a:r>
          </a:p>
        </p:txBody>
      </p:sp>
    </p:spTree>
    <p:extLst>
      <p:ext uri="{BB962C8B-B14F-4D97-AF65-F5344CB8AC3E}">
        <p14:creationId xmlns:p14="http://schemas.microsoft.com/office/powerpoint/2010/main" val="3848941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lvl1pPr>
              <a:defRPr/>
            </a:lvl1pPr>
          </a:lstStyle>
          <a:p>
            <a:r>
              <a:rPr lang="en-US" dirty="0"/>
              <a:t>20XX</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698904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p:cNvSpPr>
            <a:spLocks noGrp="1"/>
          </p:cNvSpPr>
          <p:nvPr>
            <p:ph type="ftr" sz="quarter" idx="11"/>
          </p:nvPr>
        </p:nvSpPr>
        <p:spPr/>
        <p:txBody>
          <a:bodyPr/>
          <a:lstStyle/>
          <a:p>
            <a:endParaRPr lang="en-US" dirty="0"/>
          </a:p>
        </p:txBody>
      </p:sp>
      <p:sp>
        <p:nvSpPr>
          <p:cNvPr id="7" name="Date Placeholder 6"/>
          <p:cNvSpPr>
            <a:spLocks noGrp="1"/>
          </p:cNvSpPr>
          <p:nvPr>
            <p:ph type="dt" sz="half" idx="10"/>
          </p:nvPr>
        </p:nvSpPr>
        <p:spPr/>
        <p:txBody>
          <a:bodyPr/>
          <a:lstStyle>
            <a:lvl1pPr>
              <a:defRPr/>
            </a:lvl1pPr>
          </a:lstStyle>
          <a:p>
            <a:r>
              <a:rPr lang="en-US" dirty="0"/>
              <a:t>20XX</a:t>
            </a:r>
          </a:p>
        </p:txBody>
      </p:sp>
      <p:sp>
        <p:nvSpPr>
          <p:cNvPr id="9" name="Slide Number Placeholder 8"/>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405649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3053588"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92472"/>
            <a:ext cx="3053588"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569206" y="2074334"/>
            <a:ext cx="3053588"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569206" y="2792471"/>
            <a:ext cx="3053588"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4">
            <a:extLst>
              <a:ext uri="{FF2B5EF4-FFF2-40B4-BE49-F238E27FC236}">
                <a16:creationId xmlns:a16="http://schemas.microsoft.com/office/drawing/2014/main" id="{A6D68D58-C9C7-41A5-9F66-57C5771B3920}"/>
              </a:ext>
            </a:extLst>
          </p:cNvPr>
          <p:cNvSpPr>
            <a:spLocks noGrp="1"/>
          </p:cNvSpPr>
          <p:nvPr>
            <p:ph type="body" sz="quarter" idx="13"/>
          </p:nvPr>
        </p:nvSpPr>
        <p:spPr>
          <a:xfrm>
            <a:off x="8068564" y="2073651"/>
            <a:ext cx="3053588"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Content Placeholder 5">
            <a:extLst>
              <a:ext uri="{FF2B5EF4-FFF2-40B4-BE49-F238E27FC236}">
                <a16:creationId xmlns:a16="http://schemas.microsoft.com/office/drawing/2014/main" id="{F3692324-6EEB-4C0A-BF90-7A27FBF6D7BD}"/>
              </a:ext>
            </a:extLst>
          </p:cNvPr>
          <p:cNvSpPr>
            <a:spLocks noGrp="1"/>
          </p:cNvSpPr>
          <p:nvPr>
            <p:ph sz="quarter" idx="14"/>
          </p:nvPr>
        </p:nvSpPr>
        <p:spPr>
          <a:xfrm>
            <a:off x="8068564" y="2791788"/>
            <a:ext cx="3053588"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p:cNvSpPr>
            <a:spLocks noGrp="1"/>
          </p:cNvSpPr>
          <p:nvPr>
            <p:ph type="ftr" sz="quarter" idx="11"/>
          </p:nvPr>
        </p:nvSpPr>
        <p:spPr/>
        <p:txBody>
          <a:bodyPr/>
          <a:lstStyle/>
          <a:p>
            <a:endParaRPr lang="en-US" dirty="0"/>
          </a:p>
        </p:txBody>
      </p:sp>
      <p:sp>
        <p:nvSpPr>
          <p:cNvPr id="7" name="Date Placeholder 6"/>
          <p:cNvSpPr>
            <a:spLocks noGrp="1"/>
          </p:cNvSpPr>
          <p:nvPr>
            <p:ph type="dt" sz="half" idx="10"/>
          </p:nvPr>
        </p:nvSpPr>
        <p:spPr/>
        <p:txBody>
          <a:bodyPr/>
          <a:lstStyle>
            <a:lvl1pPr>
              <a:defRPr/>
            </a:lvl1pPr>
          </a:lstStyle>
          <a:p>
            <a:r>
              <a:rPr lang="en-US" dirty="0"/>
              <a:t>20XX</a:t>
            </a:r>
          </a:p>
        </p:txBody>
      </p:sp>
      <p:sp>
        <p:nvSpPr>
          <p:cNvPr id="9" name="Slide Number Placeholder 8"/>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4727626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lvl1pPr>
              <a:defRPr/>
            </a:lvl1pPr>
          </a:lstStyle>
          <a:p>
            <a:r>
              <a:rPr lang="en-US" dirty="0"/>
              <a:t>20XX</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8384376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r>
              <a:rPr lang="en-US" dirty="0"/>
              <a:t>20XX</a:t>
            </a: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6921777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r>
              <a:rPr lang="en-US" dirty="0"/>
              <a:t>20XX</a:t>
            </a:r>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294A09A9-5501-47C1-A89A-A340965A2BE2}" type="slidenum">
              <a:rPr lang="en-US" smtClean="0"/>
              <a:t>‹#›</a:t>
            </a:fld>
            <a:endParaRPr lang="en-US" dirty="0"/>
          </a:p>
        </p:txBody>
      </p:sp>
    </p:spTree>
    <p:extLst>
      <p:ext uri="{BB962C8B-B14F-4D97-AF65-F5344CB8AC3E}">
        <p14:creationId xmlns:p14="http://schemas.microsoft.com/office/powerpoint/2010/main" val="3641894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r>
              <a:rPr lang="en-US" dirty="0"/>
              <a:t>20XX</a:t>
            </a:r>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294A09A9-5501-47C1-A89A-A340965A2BE2}"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GB"/>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1163324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958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US"/>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0616FFC6-B6FD-417B-BDE1-C6395267D6DB}" type="datetimeFigureOut">
              <a:rPr lang="en-US" smtClean="0"/>
              <a:t>10/4/26</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294A09A9-5501-47C1-A89A-A340965A2BE2}" type="slidenum">
              <a:rPr lang="en-US" smtClean="0"/>
              <a:t>‹#›</a:t>
            </a:fld>
            <a:endParaRPr lang="en-US" dirty="0"/>
          </a:p>
        </p:txBody>
      </p:sp>
    </p:spTree>
    <p:extLst>
      <p:ext uri="{BB962C8B-B14F-4D97-AF65-F5344CB8AC3E}">
        <p14:creationId xmlns:p14="http://schemas.microsoft.com/office/powerpoint/2010/main" val="3441091781"/>
      </p:ext>
    </p:extLst>
  </p:cSld>
  <p:clrMap bg1="lt1" tx1="dk1" bg2="lt2" tx2="dk2" accent1="accent1" accent2="accent2" accent3="accent3" accent4="accent4" accent5="accent5" accent6="accent6" hlink="hlink" folHlink="folHlink"/>
  <p:sldLayoutIdLst>
    <p:sldLayoutId id="2147483659" r:id="rId1"/>
    <p:sldLayoutId id="2147483671" r:id="rId2"/>
    <p:sldLayoutId id="2147483660" r:id="rId3"/>
    <p:sldLayoutId id="2147483676" r:id="rId4"/>
    <p:sldLayoutId id="2147483673" r:id="rId5"/>
    <p:sldLayoutId id="2147483677" r:id="rId6"/>
    <p:sldLayoutId id="2147483672" r:id="rId7"/>
    <p:sldLayoutId id="2147483675" r:id="rId8"/>
    <p:sldLayoutId id="2147483678" r:id="rId9"/>
    <p:sldLayoutId id="2147483662" r:id="rId10"/>
    <p:sldLayoutId id="2147483663" r:id="rId11"/>
    <p:sldLayoutId id="2147483670" r:id="rId12"/>
    <p:sldLayoutId id="2147483664" r:id="rId13"/>
    <p:sldLayoutId id="2147483665" r:id="rId14"/>
    <p:sldLayoutId id="2147483666" r:id="rId15"/>
    <p:sldLayoutId id="2147483667" r:id="rId16"/>
    <p:sldLayoutId id="2147483679" r:id="rId17"/>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8.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 Id="rId5" Type="http://schemas.openxmlformats.org/officeDocument/2006/relationships/image" Target="../media/image14.jpeg"/><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647426"/>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Jade Elliott-Williams</a:t>
            </a:r>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2535723</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Annamarie Dufficy</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802F-C74D-41A2-8127-19D4F8EE42F4}"/>
              </a:ext>
            </a:extLst>
          </p:cNvPr>
          <p:cNvSpPr>
            <a:spLocks noGrp="1"/>
          </p:cNvSpPr>
          <p:nvPr>
            <p:ph type="title"/>
          </p:nvPr>
        </p:nvSpPr>
        <p:spPr>
          <a:xfrm>
            <a:off x="6374166" y="603503"/>
            <a:ext cx="5103661" cy="658369"/>
          </a:xfrm>
        </p:spPr>
        <p:txBody>
          <a:bodyPr>
            <a:normAutofit fontScale="90000"/>
          </a:bodyPr>
          <a:lstStyle/>
          <a:p>
            <a:r>
              <a:rPr lang="en-US" dirty="0"/>
              <a:t>Introduction&amp; Agenda</a:t>
            </a:r>
          </a:p>
        </p:txBody>
      </p:sp>
      <p:pic>
        <p:nvPicPr>
          <p:cNvPr id="11" name="Picture Placeholder 10" descr="A person standing in front of a display of pastries">
            <a:extLst>
              <a:ext uri="{FF2B5EF4-FFF2-40B4-BE49-F238E27FC236}">
                <a16:creationId xmlns:a16="http://schemas.microsoft.com/office/drawing/2014/main" id="{4D446641-3AA1-4C43-9E6B-09347E88B2F2}"/>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a:stretch/>
        </p:blipFill>
        <p:spPr>
          <a:xfrm>
            <a:off x="0" y="0"/>
            <a:ext cx="5659438" cy="6858000"/>
          </a:xfrm>
        </p:spPr>
      </p:pic>
      <p:sp>
        <p:nvSpPr>
          <p:cNvPr id="37" name="Content Placeholder 36">
            <a:extLst>
              <a:ext uri="{FF2B5EF4-FFF2-40B4-BE49-F238E27FC236}">
                <a16:creationId xmlns:a16="http://schemas.microsoft.com/office/drawing/2014/main" id="{E4A54726-4483-4264-B2EC-04C460B0BD95}"/>
              </a:ext>
            </a:extLst>
          </p:cNvPr>
          <p:cNvSpPr>
            <a:spLocks noGrp="1"/>
          </p:cNvSpPr>
          <p:nvPr>
            <p:ph sz="quarter" idx="11"/>
          </p:nvPr>
        </p:nvSpPr>
        <p:spPr>
          <a:xfrm>
            <a:off x="6236208" y="1261872"/>
            <a:ext cx="5240229" cy="5596128"/>
          </a:xfrm>
        </p:spPr>
        <p:txBody>
          <a:bodyPr>
            <a:noAutofit/>
          </a:bodyPr>
          <a:lstStyle/>
          <a:p>
            <a:r>
              <a:rPr lang="en-US" sz="2000" dirty="0"/>
              <a:t>Good Morning,</a:t>
            </a:r>
          </a:p>
          <a:p>
            <a:r>
              <a:rPr lang="en-US" sz="2000" dirty="0"/>
              <a:t>I am Jade and today I will be providing an overview of Basil’s Bakery, I will:</a:t>
            </a:r>
          </a:p>
          <a:p>
            <a:r>
              <a:rPr lang="en-US" sz="2000" dirty="0"/>
              <a:t>* Introduce the business, it’s background and current position.</a:t>
            </a:r>
          </a:p>
          <a:p>
            <a:endParaRPr lang="en-US" sz="2000" dirty="0"/>
          </a:p>
          <a:p>
            <a:r>
              <a:rPr lang="en-US" sz="2000" dirty="0"/>
              <a:t>*Explain the problems the business is facing and exactly how they came about.</a:t>
            </a:r>
          </a:p>
          <a:p>
            <a:endParaRPr lang="en-US" sz="2000" dirty="0"/>
          </a:p>
          <a:p>
            <a:r>
              <a:rPr lang="en-US" sz="2000" dirty="0"/>
              <a:t>*Critique and apply PESTEL framework</a:t>
            </a:r>
          </a:p>
          <a:p>
            <a:r>
              <a:rPr lang="en-US" sz="2000" dirty="0"/>
              <a:t>*Critique and apply the Fishbone framework.</a:t>
            </a:r>
          </a:p>
          <a:p>
            <a:r>
              <a:rPr lang="en-US" sz="2000" dirty="0"/>
              <a:t>*Summarize the key findings.</a:t>
            </a:r>
          </a:p>
        </p:txBody>
      </p:sp>
    </p:spTree>
    <p:extLst>
      <p:ext uri="{BB962C8B-B14F-4D97-AF65-F5344CB8AC3E}">
        <p14:creationId xmlns:p14="http://schemas.microsoft.com/office/powerpoint/2010/main" val="520594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629103" y="2244830"/>
            <a:ext cx="8933796" cy="2437232"/>
          </a:xfrm>
        </p:spPr>
        <p:txBody>
          <a:bodyPr>
            <a:normAutofit/>
          </a:bodyPr>
          <a:lstStyle/>
          <a:p>
            <a:r>
              <a:rPr lang="en-US" dirty="0"/>
              <a:t>Basil’s Bakery</a:t>
            </a:r>
            <a:br>
              <a:rPr lang="en-US" dirty="0"/>
            </a:br>
            <a:r>
              <a:rPr lang="en-US" dirty="0"/>
              <a:t>Financial Forecast Analysis</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629101" y="4682062"/>
            <a:ext cx="8936846" cy="457201"/>
          </a:xfrm>
        </p:spPr>
        <p:txBody>
          <a:bodyPr/>
          <a:lstStyle/>
          <a:p>
            <a:r>
              <a:rPr lang="en-US" dirty="0"/>
              <a:t>Jade Elliott</a:t>
            </a:r>
          </a:p>
        </p:txBody>
      </p:sp>
    </p:spTree>
    <p:extLst>
      <p:ext uri="{BB962C8B-B14F-4D97-AF65-F5344CB8AC3E}">
        <p14:creationId xmlns:p14="http://schemas.microsoft.com/office/powerpoint/2010/main" val="2259308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Picture Placeholder 44" descr="A person in a kitchen">
            <a:extLst>
              <a:ext uri="{FF2B5EF4-FFF2-40B4-BE49-F238E27FC236}">
                <a16:creationId xmlns:a16="http://schemas.microsoft.com/office/drawing/2014/main" id="{4428BA9B-19E6-4088-91A6-FABAFF3E33BB}"/>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7556500" y="641350"/>
            <a:ext cx="3998913" cy="2626784"/>
          </a:xfrm>
        </p:spPr>
      </p:pic>
      <p:pic>
        <p:nvPicPr>
          <p:cNvPr id="47" name="Picture Placeholder 46" descr="A picture containing person, cutting, food, indoor">
            <a:extLst>
              <a:ext uri="{FF2B5EF4-FFF2-40B4-BE49-F238E27FC236}">
                <a16:creationId xmlns:a16="http://schemas.microsoft.com/office/drawing/2014/main" id="{4F49F736-D1F4-463D-A342-65258A30ADBD}"/>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a:stretch/>
        </p:blipFill>
        <p:spPr>
          <a:xfrm>
            <a:off x="7554913" y="3606263"/>
            <a:ext cx="4000500" cy="2608269"/>
          </a:xfrm>
        </p:spPr>
      </p:pic>
      <p:sp>
        <p:nvSpPr>
          <p:cNvPr id="7" name="Title 6">
            <a:extLst>
              <a:ext uri="{FF2B5EF4-FFF2-40B4-BE49-F238E27FC236}">
                <a16:creationId xmlns:a16="http://schemas.microsoft.com/office/drawing/2014/main" id="{0675881D-BCFB-8B7B-FF41-B35AE90D37D2}"/>
              </a:ext>
            </a:extLst>
          </p:cNvPr>
          <p:cNvSpPr>
            <a:spLocks noGrp="1"/>
          </p:cNvSpPr>
          <p:nvPr>
            <p:ph type="title"/>
          </p:nvPr>
        </p:nvSpPr>
        <p:spPr>
          <a:xfrm>
            <a:off x="1957387" y="1352725"/>
            <a:ext cx="3998913" cy="876124"/>
          </a:xfrm>
        </p:spPr>
        <p:txBody>
          <a:bodyPr>
            <a:normAutofit/>
          </a:bodyPr>
          <a:lstStyle/>
          <a:p>
            <a:r>
              <a:rPr lang="en-US" dirty="0"/>
              <a:t>Basil’s Bakery</a:t>
            </a:r>
          </a:p>
        </p:txBody>
      </p:sp>
      <p:sp>
        <p:nvSpPr>
          <p:cNvPr id="8" name="TextBox 7">
            <a:extLst>
              <a:ext uri="{FF2B5EF4-FFF2-40B4-BE49-F238E27FC236}">
                <a16:creationId xmlns:a16="http://schemas.microsoft.com/office/drawing/2014/main" id="{BD5CA444-DC44-07C1-6B2D-AB75FC92938E}"/>
              </a:ext>
            </a:extLst>
          </p:cNvPr>
          <p:cNvSpPr txBox="1"/>
          <p:nvPr/>
        </p:nvSpPr>
        <p:spPr>
          <a:xfrm>
            <a:off x="928688" y="2600325"/>
            <a:ext cx="5743575" cy="3139321"/>
          </a:xfrm>
          <a:prstGeom prst="rect">
            <a:avLst/>
          </a:prstGeom>
          <a:noFill/>
        </p:spPr>
        <p:txBody>
          <a:bodyPr wrap="square" rtlCol="0">
            <a:spAutoFit/>
          </a:bodyPr>
          <a:lstStyle/>
          <a:p>
            <a:r>
              <a:rPr lang="en-US" dirty="0">
                <a:solidFill>
                  <a:schemeClr val="bg1"/>
                </a:solidFill>
              </a:rPr>
              <a:t>Small independent bakery located in a retail park in Coventry.</a:t>
            </a:r>
          </a:p>
          <a:p>
            <a:endParaRPr lang="en-US" dirty="0">
              <a:solidFill>
                <a:schemeClr val="bg1"/>
              </a:solidFill>
            </a:endParaRPr>
          </a:p>
          <a:p>
            <a:r>
              <a:rPr lang="en-US" dirty="0">
                <a:solidFill>
                  <a:schemeClr val="bg1"/>
                </a:solidFill>
              </a:rPr>
              <a:t>Opened 2015- sells Cakes, Pastries and breads using organically sourced ingredients.</a:t>
            </a:r>
          </a:p>
          <a:p>
            <a:endParaRPr lang="en-US" dirty="0">
              <a:solidFill>
                <a:schemeClr val="bg1"/>
              </a:solidFill>
            </a:endParaRPr>
          </a:p>
          <a:p>
            <a:r>
              <a:rPr lang="en-US" dirty="0">
                <a:solidFill>
                  <a:schemeClr val="bg1"/>
                </a:solidFill>
              </a:rPr>
              <a:t>Relied on local shoppers and nearby workers for lunch sales.</a:t>
            </a:r>
          </a:p>
          <a:p>
            <a:endParaRPr lang="en-US" dirty="0">
              <a:solidFill>
                <a:schemeClr val="bg1"/>
              </a:solidFill>
            </a:endParaRPr>
          </a:p>
          <a:p>
            <a:r>
              <a:rPr lang="en-US" dirty="0">
                <a:solidFill>
                  <a:schemeClr val="bg1"/>
                </a:solidFill>
              </a:rPr>
              <a:t>Sales fell during Covid-19 and never recovered now 25% below pre 2019 levels.</a:t>
            </a:r>
          </a:p>
          <a:p>
            <a:endParaRPr lang="en-US" dirty="0">
              <a:solidFill>
                <a:schemeClr val="bg1"/>
              </a:solidFill>
            </a:endParaRPr>
          </a:p>
          <a:p>
            <a:r>
              <a:rPr lang="en-US" dirty="0">
                <a:solidFill>
                  <a:schemeClr val="bg1"/>
                </a:solidFill>
              </a:rPr>
              <a:t>Facing rising costs, fewer customers and changing habits.</a:t>
            </a:r>
          </a:p>
        </p:txBody>
      </p:sp>
    </p:spTree>
    <p:extLst>
      <p:ext uri="{BB962C8B-B14F-4D97-AF65-F5344CB8AC3E}">
        <p14:creationId xmlns:p14="http://schemas.microsoft.com/office/powerpoint/2010/main" val="2130595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48B2E-905C-4BBD-86AE-0C95C1CEFE1D}"/>
              </a:ext>
            </a:extLst>
          </p:cNvPr>
          <p:cNvSpPr>
            <a:spLocks noGrp="1"/>
          </p:cNvSpPr>
          <p:nvPr>
            <p:ph type="title"/>
          </p:nvPr>
        </p:nvSpPr>
        <p:spPr>
          <a:xfrm>
            <a:off x="6030007" y="2031273"/>
            <a:ext cx="4775075" cy="2566856"/>
          </a:xfrm>
        </p:spPr>
        <p:txBody>
          <a:bodyPr>
            <a:normAutofit/>
          </a:bodyPr>
          <a:lstStyle/>
          <a:p>
            <a:r>
              <a:rPr lang="en-US" dirty="0"/>
              <a:t>Sale Stagnation</a:t>
            </a:r>
          </a:p>
        </p:txBody>
      </p:sp>
      <p:sp>
        <p:nvSpPr>
          <p:cNvPr id="3" name="Subtitle 2">
            <a:extLst>
              <a:ext uri="{FF2B5EF4-FFF2-40B4-BE49-F238E27FC236}">
                <a16:creationId xmlns:a16="http://schemas.microsoft.com/office/drawing/2014/main" id="{7DB72A61-190D-4BDD-BA72-8E1256D51D68}"/>
              </a:ext>
            </a:extLst>
          </p:cNvPr>
          <p:cNvSpPr>
            <a:spLocks noGrp="1"/>
          </p:cNvSpPr>
          <p:nvPr>
            <p:ph type="subTitle" idx="1"/>
          </p:nvPr>
        </p:nvSpPr>
        <p:spPr>
          <a:xfrm>
            <a:off x="6030006" y="2031273"/>
            <a:ext cx="4775075" cy="45719"/>
          </a:xfrm>
        </p:spPr>
        <p:txBody>
          <a:bodyPr>
            <a:normAutofit fontScale="25000" lnSpcReduction="20000"/>
          </a:bodyPr>
          <a:lstStyle/>
          <a:p>
            <a:endParaRPr lang="en-US" dirty="0"/>
          </a:p>
        </p:txBody>
      </p:sp>
      <p:pic>
        <p:nvPicPr>
          <p:cNvPr id="10" name="Picture Placeholder 9" descr="A picture containing food, bread">
            <a:extLst>
              <a:ext uri="{FF2B5EF4-FFF2-40B4-BE49-F238E27FC236}">
                <a16:creationId xmlns:a16="http://schemas.microsoft.com/office/drawing/2014/main" id="{18F23310-A7EB-49C7-A934-B6B7B71D6F6B}"/>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p:spPr>
      </p:pic>
      <p:sp>
        <p:nvSpPr>
          <p:cNvPr id="9" name="Rectangle 8">
            <a:extLst>
              <a:ext uri="{FF2B5EF4-FFF2-40B4-BE49-F238E27FC236}">
                <a16:creationId xmlns:a16="http://schemas.microsoft.com/office/drawing/2014/main" id="{0AC2EAB5-C784-AA65-FFBE-53B597339BE1}"/>
              </a:ext>
            </a:extLst>
          </p:cNvPr>
          <p:cNvSpPr/>
          <p:nvPr/>
        </p:nvSpPr>
        <p:spPr>
          <a:xfrm>
            <a:off x="164593" y="-36575"/>
            <a:ext cx="6095999" cy="64471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000" b="1" dirty="0">
              <a:solidFill>
                <a:schemeClr val="tx1"/>
              </a:solidFill>
            </a:endParaRPr>
          </a:p>
          <a:p>
            <a:endParaRPr lang="en-GB" sz="2000" b="1" dirty="0">
              <a:solidFill>
                <a:schemeClr val="tx1"/>
              </a:solidFill>
            </a:endParaRPr>
          </a:p>
          <a:p>
            <a:r>
              <a:rPr lang="en-GB" sz="2000" b="1" dirty="0">
                <a:solidFill>
                  <a:srgbClr val="FF0000"/>
                </a:solidFill>
              </a:rPr>
              <a:t>External  issues:</a:t>
            </a:r>
          </a:p>
          <a:p>
            <a:endParaRPr lang="en-GB" sz="2000" b="1" dirty="0">
              <a:solidFill>
                <a:schemeClr val="tx1"/>
              </a:solidFill>
            </a:endParaRPr>
          </a:p>
          <a:p>
            <a:pPr lvl="0"/>
            <a:r>
              <a:rPr lang="en-GB" sz="2000" b="1" dirty="0">
                <a:solidFill>
                  <a:schemeClr val="tx1"/>
                </a:solidFill>
              </a:rPr>
              <a:t>Shift to working from home lost daily lunchtime customers.</a:t>
            </a:r>
          </a:p>
          <a:p>
            <a:pPr lvl="0"/>
            <a:r>
              <a:rPr lang="en-GB" sz="2000" b="1" dirty="0">
                <a:solidFill>
                  <a:schemeClr val="tx1"/>
                </a:solidFill>
              </a:rPr>
              <a:t>Rising costs- Rent, energy, rates and cost of produce have all increased.</a:t>
            </a:r>
          </a:p>
          <a:p>
            <a:pPr lvl="0"/>
            <a:r>
              <a:rPr lang="en-GB" sz="2000" b="1" dirty="0">
                <a:solidFill>
                  <a:schemeClr val="tx1"/>
                </a:solidFill>
              </a:rPr>
              <a:t>Retail park decline- Less footfall and fewer visitors overall.</a:t>
            </a:r>
          </a:p>
          <a:p>
            <a:pPr lvl="0"/>
            <a:r>
              <a:rPr lang="en-GB" sz="2000" b="1" dirty="0">
                <a:solidFill>
                  <a:schemeClr val="tx1"/>
                </a:solidFill>
              </a:rPr>
              <a:t>Change in spending habits post covid</a:t>
            </a:r>
            <a:r>
              <a:rPr lang="en-GB" b="1" dirty="0">
                <a:solidFill>
                  <a:schemeClr val="tx1"/>
                </a:solidFill>
              </a:rPr>
              <a:t>.</a:t>
            </a:r>
          </a:p>
          <a:p>
            <a:pPr lvl="0"/>
            <a:endParaRPr lang="en-GB" dirty="0">
              <a:solidFill>
                <a:schemeClr val="tx1">
                  <a:lumMod val="95000"/>
                  <a:lumOff val="5000"/>
                </a:schemeClr>
              </a:solidFill>
            </a:endParaRPr>
          </a:p>
          <a:p>
            <a:r>
              <a:rPr lang="en-GB" sz="2000" b="1" dirty="0">
                <a:ln>
                  <a:solidFill>
                    <a:schemeClr val="accent1">
                      <a:shade val="15000"/>
                    </a:schemeClr>
                  </a:solidFill>
                </a:ln>
                <a:solidFill>
                  <a:srgbClr val="92D050"/>
                </a:solidFill>
              </a:rPr>
              <a:t>Internal issues:</a:t>
            </a:r>
          </a:p>
          <a:p>
            <a:endParaRPr lang="en-GB" sz="2000" b="1" dirty="0">
              <a:ln>
                <a:solidFill>
                  <a:schemeClr val="accent1">
                    <a:shade val="15000"/>
                  </a:schemeClr>
                </a:solidFill>
              </a:ln>
              <a:solidFill>
                <a:schemeClr val="tx1"/>
              </a:solidFill>
            </a:endParaRPr>
          </a:p>
          <a:p>
            <a:pPr lvl="0"/>
            <a:r>
              <a:rPr lang="en-GB" sz="2000" b="1" dirty="0">
                <a:ln>
                  <a:solidFill>
                    <a:schemeClr val="accent1">
                      <a:shade val="15000"/>
                    </a:schemeClr>
                  </a:solidFill>
                </a:ln>
                <a:solidFill>
                  <a:schemeClr val="tx1"/>
                </a:solidFill>
              </a:rPr>
              <a:t>No online ordering delivery service- Missing orders</a:t>
            </a:r>
          </a:p>
          <a:p>
            <a:pPr lvl="0"/>
            <a:endParaRPr lang="en-GB" sz="2000" b="1" dirty="0">
              <a:ln>
                <a:solidFill>
                  <a:schemeClr val="accent1">
                    <a:shade val="15000"/>
                  </a:schemeClr>
                </a:solidFill>
              </a:ln>
              <a:solidFill>
                <a:schemeClr val="tx1"/>
              </a:solidFill>
            </a:endParaRPr>
          </a:p>
          <a:p>
            <a:pPr lvl="0"/>
            <a:r>
              <a:rPr lang="en-GB" sz="2000" b="1" dirty="0">
                <a:ln>
                  <a:solidFill>
                    <a:schemeClr val="accent1">
                      <a:shade val="15000"/>
                    </a:schemeClr>
                  </a:solidFill>
                </a:ln>
                <a:solidFill>
                  <a:schemeClr val="tx1"/>
                </a:solidFill>
              </a:rPr>
              <a:t>No website or social media presence- No new customers </a:t>
            </a:r>
          </a:p>
          <a:p>
            <a:pPr lvl="0"/>
            <a:endParaRPr lang="en-GB" sz="2000" b="1" dirty="0">
              <a:ln>
                <a:solidFill>
                  <a:schemeClr val="accent1">
                    <a:shade val="15000"/>
                  </a:schemeClr>
                </a:solidFill>
              </a:ln>
              <a:solidFill>
                <a:schemeClr val="tx1"/>
              </a:solidFill>
            </a:endParaRPr>
          </a:p>
          <a:p>
            <a:pPr lvl="0"/>
            <a:r>
              <a:rPr lang="en-GB" sz="2000" b="1" dirty="0">
                <a:ln>
                  <a:solidFill>
                    <a:schemeClr val="accent1">
                      <a:shade val="15000"/>
                    </a:schemeClr>
                  </a:solidFill>
                </a:ln>
                <a:solidFill>
                  <a:schemeClr val="tx1"/>
                </a:solidFill>
              </a:rPr>
              <a:t>Operating solo- Limits ability to take orders/answer phone.</a:t>
            </a:r>
          </a:p>
          <a:p>
            <a:pPr lvl="0"/>
            <a:endParaRPr lang="en-GB" sz="2000" dirty="0">
              <a:ln>
                <a:solidFill>
                  <a:schemeClr val="accent1">
                    <a:shade val="15000"/>
                  </a:schemeClr>
                </a:solidFill>
              </a:ln>
              <a:solidFill>
                <a:srgbClr val="92D050"/>
              </a:solidFill>
            </a:endParaRPr>
          </a:p>
          <a:p>
            <a:pPr algn="ctr"/>
            <a:endParaRPr lang="en-US" dirty="0"/>
          </a:p>
        </p:txBody>
      </p:sp>
    </p:spTree>
    <p:extLst>
      <p:ext uri="{BB962C8B-B14F-4D97-AF65-F5344CB8AC3E}">
        <p14:creationId xmlns:p14="http://schemas.microsoft.com/office/powerpoint/2010/main" val="3580731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A55D0A-E50E-5B6D-8A61-A3646A56CF60}"/>
              </a:ext>
            </a:extLst>
          </p:cNvPr>
          <p:cNvSpPr>
            <a:spLocks noGrp="1"/>
          </p:cNvSpPr>
          <p:nvPr>
            <p:ph idx="1"/>
          </p:nvPr>
        </p:nvSpPr>
        <p:spPr>
          <a:xfrm>
            <a:off x="1066800" y="357188"/>
            <a:ext cx="9591675" cy="6172200"/>
          </a:xfrm>
        </p:spPr>
        <p:txBody>
          <a:bodyPr/>
          <a:lstStyle/>
          <a:p>
            <a:r>
              <a:rPr lang="en-US" b="1" dirty="0"/>
              <a:t>PESTAL is a framework that breaks down all the big outside things affecting a business into 6 groups:</a:t>
            </a:r>
          </a:p>
          <a:p>
            <a:endParaRPr lang="en-US" b="1" dirty="0"/>
          </a:p>
          <a:p>
            <a:r>
              <a:rPr lang="en-US" b="1" dirty="0"/>
              <a:t>Political </a:t>
            </a:r>
          </a:p>
          <a:p>
            <a:endParaRPr lang="en-US" b="1" dirty="0"/>
          </a:p>
          <a:p>
            <a:r>
              <a:rPr lang="en-US" b="1" dirty="0"/>
              <a:t>Economic</a:t>
            </a:r>
          </a:p>
          <a:p>
            <a:endParaRPr lang="en-US" b="1" dirty="0"/>
          </a:p>
          <a:p>
            <a:r>
              <a:rPr lang="en-US" b="1" dirty="0"/>
              <a:t>Social</a:t>
            </a:r>
          </a:p>
          <a:p>
            <a:endParaRPr lang="en-US" b="1" dirty="0"/>
          </a:p>
          <a:p>
            <a:r>
              <a:rPr lang="en-US" b="1" dirty="0"/>
              <a:t>Technological</a:t>
            </a:r>
          </a:p>
          <a:p>
            <a:endParaRPr lang="en-US" b="1" dirty="0"/>
          </a:p>
          <a:p>
            <a:r>
              <a:rPr lang="en-US" b="1" dirty="0"/>
              <a:t>Legal</a:t>
            </a:r>
          </a:p>
          <a:p>
            <a:endParaRPr lang="en-US" b="1" dirty="0"/>
          </a:p>
          <a:p>
            <a:r>
              <a:rPr lang="en-US" b="1" dirty="0"/>
              <a:t>Environmental</a:t>
            </a:r>
          </a:p>
          <a:p>
            <a:endParaRPr lang="en-US" b="1"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011629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D0EA80-A14C-68C9-ACE1-6E1598E651A6}"/>
              </a:ext>
            </a:extLst>
          </p:cNvPr>
          <p:cNvSpPr>
            <a:spLocks noGrp="1"/>
          </p:cNvSpPr>
          <p:nvPr>
            <p:ph idx="1"/>
          </p:nvPr>
        </p:nvSpPr>
        <p:spPr>
          <a:xfrm>
            <a:off x="1066800" y="658368"/>
            <a:ext cx="10058400" cy="5294376"/>
          </a:xfrm>
        </p:spPr>
        <p:txBody>
          <a:bodyPr>
            <a:normAutofit/>
          </a:bodyPr>
          <a:lstStyle/>
          <a:p>
            <a:r>
              <a:rPr lang="en-US" b="1" dirty="0"/>
              <a:t>Environmental</a:t>
            </a:r>
          </a:p>
          <a:p>
            <a:r>
              <a:rPr lang="en-US" b="1" dirty="0"/>
              <a:t>It is a clear check list so nothing gets missed. It is used at the start of any analysis to understand what issues the business may be experiencing, external factors outside of the owner’s control. This framework can be used for any size company to identify threats and opportunities early before they cause a problem.</a:t>
            </a:r>
          </a:p>
          <a:p>
            <a:endParaRPr lang="en-US" b="1" dirty="0"/>
          </a:p>
          <a:p>
            <a:r>
              <a:rPr lang="en-US" b="1" dirty="0"/>
              <a:t>Simple to use no training needed.✅</a:t>
            </a:r>
          </a:p>
          <a:p>
            <a:r>
              <a:rPr lang="en-US" b="1" dirty="0"/>
              <a:t>Highlights long term changes like people working from home.✅</a:t>
            </a:r>
          </a:p>
          <a:p>
            <a:endParaRPr lang="en-US" b="1" dirty="0"/>
          </a:p>
          <a:p>
            <a:endParaRPr lang="en-US" b="1" dirty="0"/>
          </a:p>
          <a:p>
            <a:r>
              <a:rPr lang="en-US" b="1" dirty="0"/>
              <a:t>Only looks at outside external factors, not the ongoings inside the business.❌</a:t>
            </a:r>
          </a:p>
          <a:p>
            <a:r>
              <a:rPr lang="en-US" b="1" dirty="0"/>
              <a:t>Doesn’t rank importance shows the problems but not which ones matter most.❌</a:t>
            </a:r>
          </a:p>
          <a:p>
            <a:endParaRPr lang="en-US" dirty="0"/>
          </a:p>
        </p:txBody>
      </p:sp>
    </p:spTree>
    <p:extLst>
      <p:ext uri="{BB962C8B-B14F-4D97-AF65-F5344CB8AC3E}">
        <p14:creationId xmlns:p14="http://schemas.microsoft.com/office/powerpoint/2010/main" val="3339180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489116"/>
            <a:ext cx="10827390" cy="1179002"/>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dirty="0">
                <a:latin typeface="Arial" panose="020B0604020202020204" pitchFamily="34" charset="0"/>
                <a:cs typeface="Arial" panose="020B0604020202020204" pitchFamily="34" charset="0"/>
              </a:rPr>
              <a:t>Provide an application and discuss the information </a:t>
            </a:r>
            <a:r>
              <a:rPr lang="en-GB" sz="3300" b="1" u="sng" dirty="0">
                <a:latin typeface="Arial" panose="020B0604020202020204" pitchFamily="34" charset="0"/>
                <a:cs typeface="Arial" panose="020B0604020202020204" pitchFamily="34" charset="0"/>
              </a:rPr>
              <a:t>provided in your PESTEL Framework </a:t>
            </a:r>
            <a:br>
              <a:rPr lang="en-GB" sz="3300" b="1" dirty="0">
                <a:latin typeface="Arial" panose="020B0604020202020204" pitchFamily="34" charset="0"/>
                <a:cs typeface="Arial" panose="020B0604020202020204" pitchFamily="34" charset="0"/>
              </a:rPr>
            </a:br>
            <a:r>
              <a:rPr lang="en-GB" sz="3300" dirty="0">
                <a:latin typeface="Arial" panose="020B0604020202020204" pitchFamily="34" charset="0"/>
                <a:cs typeface="Arial" panose="020B0604020202020204" pitchFamily="34" charset="0"/>
              </a:rPr>
              <a:t>(approx. 1 minute 30 seconds).</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827392"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Brooks, Ian, 2010 ) Page 5</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nvGraphicFramePr>
        <p:xfrm>
          <a:off x="682304" y="2132013"/>
          <a:ext cx="10827391" cy="3174729"/>
        </p:xfrm>
        <a:graphic>
          <a:graphicData uri="http://schemas.openxmlformats.org/drawingml/2006/table">
            <a:tbl>
              <a:tblPr firstRow="1" bandRow="1">
                <a:tableStyleId>{5C22544A-7EE6-4342-B048-85BDC9FD1C3A}</a:tableStyleId>
              </a:tblPr>
              <a:tblGrid>
                <a:gridCol w="1821560">
                  <a:extLst>
                    <a:ext uri="{9D8B030D-6E8A-4147-A177-3AD203B41FA5}">
                      <a16:colId xmlns:a16="http://schemas.microsoft.com/office/drawing/2014/main" val="1284065850"/>
                    </a:ext>
                  </a:extLst>
                </a:gridCol>
                <a:gridCol w="1857784">
                  <a:extLst>
                    <a:ext uri="{9D8B030D-6E8A-4147-A177-3AD203B41FA5}">
                      <a16:colId xmlns:a16="http://schemas.microsoft.com/office/drawing/2014/main" val="1858564028"/>
                    </a:ext>
                  </a:extLst>
                </a:gridCol>
                <a:gridCol w="1751626">
                  <a:extLst>
                    <a:ext uri="{9D8B030D-6E8A-4147-A177-3AD203B41FA5}">
                      <a16:colId xmlns:a16="http://schemas.microsoft.com/office/drawing/2014/main" val="1949424782"/>
                    </a:ext>
                  </a:extLst>
                </a:gridCol>
                <a:gridCol w="1902017">
                  <a:extLst>
                    <a:ext uri="{9D8B030D-6E8A-4147-A177-3AD203B41FA5}">
                      <a16:colId xmlns:a16="http://schemas.microsoft.com/office/drawing/2014/main" val="446382655"/>
                    </a:ext>
                  </a:extLst>
                </a:gridCol>
                <a:gridCol w="1663159">
                  <a:extLst>
                    <a:ext uri="{9D8B030D-6E8A-4147-A177-3AD203B41FA5}">
                      <a16:colId xmlns:a16="http://schemas.microsoft.com/office/drawing/2014/main" val="3644160467"/>
                    </a:ext>
                  </a:extLst>
                </a:gridCol>
                <a:gridCol w="1831245">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400" dirty="0">
                          <a:solidFill>
                            <a:schemeClr val="tx1"/>
                          </a:solidFill>
                        </a:rPr>
                        <a:t>Technological </a:t>
                      </a:r>
                    </a:p>
                    <a:p>
                      <a:pPr algn="ctr"/>
                      <a:r>
                        <a:rPr lang="en-GB" sz="24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Covid-19 restrictions.</a:t>
                      </a:r>
                    </a:p>
                    <a:p>
                      <a:pPr marL="285750" indent="-285750">
                        <a:buFont typeface="Wingdings" panose="05000000000000000000" pitchFamily="2" charset="2"/>
                        <a:buChar char="§"/>
                      </a:pPr>
                      <a:r>
                        <a:rPr lang="en-GB" sz="1400" b="1" dirty="0"/>
                        <a:t>Local and national business policies.</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Inflation, rent, cost of living.</a:t>
                      </a:r>
                    </a:p>
                    <a:p>
                      <a:pPr marL="285750" indent="-285750">
                        <a:buFont typeface="Wingdings" panose="05000000000000000000" pitchFamily="2" charset="2"/>
                        <a:buChar char="§"/>
                      </a:pPr>
                      <a:r>
                        <a:rPr lang="en-GB" sz="1400" b="1" dirty="0"/>
                        <a:t>Expensive unpredictable organic produce.</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Customers Working from home.</a:t>
                      </a:r>
                    </a:p>
                    <a:p>
                      <a:pPr marL="285750" indent="-285750">
                        <a:buFont typeface="Wingdings" panose="05000000000000000000" pitchFamily="2" charset="2"/>
                        <a:buChar char="§"/>
                      </a:pPr>
                      <a:r>
                        <a:rPr lang="en-GB" sz="1400" b="1" dirty="0"/>
                        <a:t>Closing of local businesses.</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Delivery and pre order system.</a:t>
                      </a:r>
                    </a:p>
                    <a:p>
                      <a:pPr marL="285750" indent="-285750">
                        <a:buFont typeface="Wingdings" panose="05000000000000000000" pitchFamily="2" charset="2"/>
                        <a:buChar char="§"/>
                      </a:pPr>
                      <a:r>
                        <a:rPr lang="en-GB" sz="1400" b="1" dirty="0"/>
                        <a:t>No online presence/promotion.</a:t>
                      </a:r>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Food Hygiene laws.</a:t>
                      </a:r>
                    </a:p>
                    <a:p>
                      <a:pPr marL="285750" indent="-285750">
                        <a:buFont typeface="Wingdings" panose="05000000000000000000" pitchFamily="2" charset="2"/>
                        <a:buChar char="§"/>
                      </a:pPr>
                      <a:r>
                        <a:rPr lang="en-GB" sz="1400" b="1" dirty="0"/>
                        <a:t>Business rates and taxes.</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Retails park and local business decline.</a:t>
                      </a:r>
                    </a:p>
                    <a:p>
                      <a:pPr marL="285750" indent="-285750">
                        <a:buFont typeface="Wingdings" panose="05000000000000000000" pitchFamily="2" charset="2"/>
                        <a:buChar char="§"/>
                      </a:pPr>
                      <a:r>
                        <a:rPr lang="en-GB" sz="1400" b="1" dirty="0"/>
                        <a:t>Damaged or  spoilt organic crops.</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46F6FA1-3C32-1CF7-D35A-B89CC3293DE2}"/>
              </a:ext>
            </a:extLst>
          </p:cNvPr>
          <p:cNvSpPr txBox="1"/>
          <p:nvPr/>
        </p:nvSpPr>
        <p:spPr>
          <a:xfrm>
            <a:off x="1005840" y="1115568"/>
            <a:ext cx="10296144" cy="1815882"/>
          </a:xfrm>
          <a:prstGeom prst="rect">
            <a:avLst/>
          </a:prstGeom>
          <a:noFill/>
        </p:spPr>
        <p:txBody>
          <a:bodyPr wrap="square" rtlCol="0">
            <a:spAutoFit/>
          </a:bodyPr>
          <a:lstStyle/>
          <a:p>
            <a:r>
              <a:rPr lang="en-GB" sz="2800" b="1" dirty="0"/>
              <a:t>Consumer spending habits have changed significantly since the pandemic, with people becoming more careful about where and how they spend their money (Coggins et al., 2025).</a:t>
            </a:r>
          </a:p>
          <a:p>
            <a:endParaRPr lang="en-US" sz="2800" b="1" dirty="0"/>
          </a:p>
        </p:txBody>
      </p:sp>
      <p:pic>
        <p:nvPicPr>
          <p:cNvPr id="13" name="Picture 12" descr="Stacks of gold coins">
            <a:extLst>
              <a:ext uri="{FF2B5EF4-FFF2-40B4-BE49-F238E27FC236}">
                <a16:creationId xmlns:a16="http://schemas.microsoft.com/office/drawing/2014/main" id="{53326B62-6A21-D86F-9F2A-57F7756797DF}"/>
              </a:ext>
            </a:extLst>
          </p:cNvPr>
          <p:cNvPicPr>
            <a:picLocks noChangeAspect="1"/>
          </p:cNvPicPr>
          <p:nvPr/>
        </p:nvPicPr>
        <p:blipFill>
          <a:blip r:embed="rId2"/>
          <a:stretch>
            <a:fillRect/>
          </a:stretch>
        </p:blipFill>
        <p:spPr>
          <a:xfrm>
            <a:off x="952500" y="2523744"/>
            <a:ext cx="7772400" cy="3529584"/>
          </a:xfrm>
          <a:prstGeom prst="rect">
            <a:avLst/>
          </a:prstGeom>
        </p:spPr>
      </p:pic>
    </p:spTree>
    <p:extLst>
      <p:ext uri="{BB962C8B-B14F-4D97-AF65-F5344CB8AC3E}">
        <p14:creationId xmlns:p14="http://schemas.microsoft.com/office/powerpoint/2010/main" val="3152893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4AFFECE-97A6-6C8E-710C-B103F492FE82}"/>
              </a:ext>
            </a:extLst>
          </p:cNvPr>
          <p:cNvSpPr txBox="1"/>
          <p:nvPr/>
        </p:nvSpPr>
        <p:spPr>
          <a:xfrm>
            <a:off x="528638" y="685800"/>
            <a:ext cx="11087099" cy="5078313"/>
          </a:xfrm>
          <a:prstGeom prst="rect">
            <a:avLst/>
          </a:prstGeom>
          <a:noFill/>
        </p:spPr>
        <p:txBody>
          <a:bodyPr wrap="square" rtlCol="0">
            <a:spAutoFit/>
          </a:bodyPr>
          <a:lstStyle/>
          <a:p>
            <a:r>
              <a:rPr lang="en-US" b="1" dirty="0"/>
              <a:t>The cause and effect also known as The Fishbone Diagram is a picture that lays out all the reason behind one main problem with every factor grouped into clear categories..</a:t>
            </a:r>
          </a:p>
          <a:p>
            <a:endParaRPr lang="en-US" b="1" dirty="0"/>
          </a:p>
          <a:p>
            <a:r>
              <a:rPr lang="en-US" b="1" dirty="0"/>
              <a:t>We use it when a problem is not clear, when lots of different things are adding up to cause the same issue. It helps to establish the real root causes, not just what’s obvious on the surface. For Basil’s Bakery we have used it to map out every single reason for sales not recovering.</a:t>
            </a:r>
          </a:p>
          <a:p>
            <a:endParaRPr lang="en-US" b="1" dirty="0"/>
          </a:p>
          <a:p>
            <a:endParaRPr lang="en-US" b="1" dirty="0"/>
          </a:p>
          <a:p>
            <a:r>
              <a:rPr lang="en-US" b="1" dirty="0"/>
              <a:t>Shows the full picture, pulls everything together in one place so nothing gets missed.✅</a:t>
            </a:r>
          </a:p>
          <a:p>
            <a:r>
              <a:rPr lang="en-US" b="1" dirty="0"/>
              <a:t>Groups similar problems, makes it easier to see which areas need the most attention.✅</a:t>
            </a:r>
          </a:p>
          <a:p>
            <a:endParaRPr lang="en-US" b="1" dirty="0"/>
          </a:p>
          <a:p>
            <a:endParaRPr lang="en-US" b="1" dirty="0"/>
          </a:p>
          <a:p>
            <a:endParaRPr lang="en-US" b="1" dirty="0"/>
          </a:p>
          <a:p>
            <a:r>
              <a:rPr lang="en-US" b="1" dirty="0"/>
              <a:t>Limitations: </a:t>
            </a:r>
          </a:p>
          <a:p>
            <a:endParaRPr lang="en-US" b="1" dirty="0"/>
          </a:p>
          <a:p>
            <a:r>
              <a:rPr lang="en-US" b="1" dirty="0"/>
              <a:t>Can get too cluttered by listing everything it can be difficult to pinpoint what issue matters most.❌</a:t>
            </a:r>
          </a:p>
          <a:p>
            <a:r>
              <a:rPr lang="en-US" b="1" dirty="0"/>
              <a:t>Relies on what you know, if information is missed or guessed the diagram does not work.❌</a:t>
            </a:r>
          </a:p>
          <a:p>
            <a:endParaRPr lang="en-US" dirty="0"/>
          </a:p>
        </p:txBody>
      </p:sp>
    </p:spTree>
    <p:extLst>
      <p:ext uri="{BB962C8B-B14F-4D97-AF65-F5344CB8AC3E}">
        <p14:creationId xmlns:p14="http://schemas.microsoft.com/office/powerpoint/2010/main" val="3075648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Sales failed to recover </a:t>
            </a:r>
          </a:p>
        </p:txBody>
      </p:sp>
      <p:sp>
        <p:nvSpPr>
          <p:cNvPr id="99" name="TextBox 98">
            <a:extLst>
              <a:ext uri="{FF2B5EF4-FFF2-40B4-BE49-F238E27FC236}">
                <a16:creationId xmlns:a16="http://schemas.microsoft.com/office/drawing/2014/main" id="{BF9A1BC2-6F54-E6D2-2F46-E6E6EFB1E08A}"/>
              </a:ext>
            </a:extLst>
          </p:cNvPr>
          <p:cNvSpPr txBox="1">
            <a:spLocks noGrp="1" noRot="1" noMove="1" noResize="1" noEditPoints="1" noAdjustHandles="1" noChangeArrowheads="1" noChangeShapeType="1"/>
          </p:cNvSpPr>
          <p:nvPr/>
        </p:nvSpPr>
        <p:spPr>
          <a:xfrm>
            <a:off x="388465" y="274320"/>
            <a:ext cx="6204359"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Fishbone Diagram Exercise:</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Post covid habits changed.</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Local businesses closed no lunch rushes with less footfall.</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Working from home</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Loss of local jobs and customers with no fresh footfall.</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regular sales tracking.</a:t>
            </a:r>
          </a:p>
          <a:p>
            <a:r>
              <a:rPr lang="en-GB" sz="1200" dirty="0">
                <a:latin typeface="Arial" panose="020B0604020202020204" pitchFamily="34" charset="0"/>
                <a:cs typeface="Arial" panose="020B0604020202020204" pitchFamily="34" charset="0"/>
              </a:rPr>
              <a:t>No feedback system.</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Higher cost margin even with no sales.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Expensive unpredictable produce.</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online ordering </a:t>
            </a:r>
            <a:r>
              <a:rPr lang="en-GB" sz="1200" dirty="0" err="1">
                <a:latin typeface="Arial" panose="020B0604020202020204" pitchFamily="34" charset="0"/>
                <a:cs typeface="Arial" panose="020B0604020202020204" pitchFamily="34" charset="0"/>
              </a:rPr>
              <a:t>plattform</a:t>
            </a:r>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modern baking equipment</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delivery service</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online presence</a:t>
            </a:r>
          </a:p>
        </p:txBody>
      </p:sp>
      <p:sp>
        <p:nvSpPr>
          <p:cNvPr id="10" name="TextBox 9">
            <a:extLst>
              <a:ext uri="{FF2B5EF4-FFF2-40B4-BE49-F238E27FC236}">
                <a16:creationId xmlns:a16="http://schemas.microsoft.com/office/drawing/2014/main" id="{C5F29FD4-551D-71F4-7620-6500FC6D46D2}"/>
              </a:ext>
            </a:extLst>
          </p:cNvPr>
          <p:cNvSpPr txBox="1"/>
          <p:nvPr/>
        </p:nvSpPr>
        <p:spPr>
          <a:xfrm>
            <a:off x="3490644" y="5644368"/>
            <a:ext cx="6591574" cy="369332"/>
          </a:xfrm>
          <a:prstGeom prst="rect">
            <a:avLst/>
          </a:prstGeom>
          <a:noFill/>
        </p:spPr>
        <p:txBody>
          <a:bodyPr wrap="square" rtlCol="0">
            <a:spAutoFit/>
          </a:bodyPr>
          <a:lstStyle/>
          <a:p>
            <a:r>
              <a:rPr lang="en-GB" dirty="0"/>
              <a:t>(Management, Institute of Leadership, &amp; Management, 2013) Page 31</a:t>
            </a:r>
            <a:endParaRPr lang="en-US" dirty="0"/>
          </a:p>
        </p:txBody>
      </p:sp>
      <p:sp>
        <p:nvSpPr>
          <p:cNvPr id="17" name="TextBox 16">
            <a:extLst>
              <a:ext uri="{FF2B5EF4-FFF2-40B4-BE49-F238E27FC236}">
                <a16:creationId xmlns:a16="http://schemas.microsoft.com/office/drawing/2014/main" id="{CDA153CA-D4FF-1E94-D73A-7D35D8515321}"/>
              </a:ext>
            </a:extLst>
          </p:cNvPr>
          <p:cNvSpPr txBox="1"/>
          <p:nvPr/>
        </p:nvSpPr>
        <p:spPr>
          <a:xfrm>
            <a:off x="3924026" y="6118524"/>
            <a:ext cx="4817638" cy="369332"/>
          </a:xfrm>
          <a:prstGeom prst="rect">
            <a:avLst/>
          </a:prstGeom>
          <a:noFill/>
        </p:spPr>
        <p:txBody>
          <a:bodyPr wrap="square" rtlCol="0">
            <a:spAutoFit/>
          </a:bodyPr>
          <a:lstStyle/>
          <a:p>
            <a:r>
              <a:rPr lang="en-US" dirty="0"/>
              <a:t>( Sproull, 2018)</a:t>
            </a:r>
          </a:p>
        </p:txBody>
      </p:sp>
    </p:spTree>
    <p:extLst>
      <p:ext uri="{BB962C8B-B14F-4D97-AF65-F5344CB8AC3E}">
        <p14:creationId xmlns:p14="http://schemas.microsoft.com/office/powerpoint/2010/main" val="2194577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A0C33D-64BF-F988-5362-BB75B9A8AA5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24E4087C-ED05-91E8-13D2-84278FF0C72D}"/>
              </a:ext>
            </a:extLst>
          </p:cNvPr>
          <p:cNvSpPr>
            <a:spLocks noGrp="1"/>
          </p:cNvSpPr>
          <p:nvPr>
            <p:ph type="title"/>
          </p:nvPr>
        </p:nvSpPr>
        <p:spPr>
          <a:xfrm>
            <a:off x="1078158" y="2100942"/>
            <a:ext cx="5716339" cy="2290607"/>
          </a:xfrm>
        </p:spPr>
        <p:txBody>
          <a:bodyPr>
            <a:normAutofit fontScale="90000"/>
          </a:bodyPr>
          <a:lstStyle/>
          <a:p>
            <a:r>
              <a:rPr lang="en-US" dirty="0"/>
              <a:t>Using a clear step by step guide makes problem solving much more structured and effective. </a:t>
            </a:r>
          </a:p>
        </p:txBody>
      </p:sp>
      <p:sp>
        <p:nvSpPr>
          <p:cNvPr id="83" name="Date Placeholder 82">
            <a:extLst>
              <a:ext uri="{FF2B5EF4-FFF2-40B4-BE49-F238E27FC236}">
                <a16:creationId xmlns:a16="http://schemas.microsoft.com/office/drawing/2014/main" id="{152C8C84-6277-DF59-68EA-DC68DA980725}"/>
              </a:ext>
            </a:extLst>
          </p:cNvPr>
          <p:cNvSpPr>
            <a:spLocks noGrp="1"/>
          </p:cNvSpPr>
          <p:nvPr>
            <p:ph type="dt" sz="half" idx="10"/>
          </p:nvPr>
        </p:nvSpPr>
        <p:spPr>
          <a:xfrm>
            <a:off x="3205941" y="493108"/>
            <a:ext cx="1554480" cy="527213"/>
          </a:xfrm>
        </p:spPr>
        <p:txBody>
          <a:bodyPr/>
          <a:lstStyle/>
          <a:p>
            <a:pPr algn="ctr"/>
            <a:r>
              <a:rPr lang="en-US" sz="1300" dirty="0"/>
              <a:t>20XX</a:t>
            </a:r>
          </a:p>
        </p:txBody>
      </p:sp>
      <p:sp>
        <p:nvSpPr>
          <p:cNvPr id="6" name="Text Placeholder 5">
            <a:extLst>
              <a:ext uri="{FF2B5EF4-FFF2-40B4-BE49-F238E27FC236}">
                <a16:creationId xmlns:a16="http://schemas.microsoft.com/office/drawing/2014/main" id="{B4054C0B-1705-4030-92BB-05A5838EF11A}"/>
              </a:ext>
            </a:extLst>
          </p:cNvPr>
          <p:cNvSpPr>
            <a:spLocks noGrp="1"/>
          </p:cNvSpPr>
          <p:nvPr>
            <p:ph type="body" sz="quarter" idx="15"/>
          </p:nvPr>
        </p:nvSpPr>
        <p:spPr>
          <a:xfrm>
            <a:off x="1078157" y="4698173"/>
            <a:ext cx="5716339" cy="658674"/>
          </a:xfrm>
        </p:spPr>
        <p:txBody>
          <a:bodyPr/>
          <a:lstStyle/>
          <a:p>
            <a:r>
              <a:rPr lang="en-US" dirty="0"/>
              <a:t>(Sproull, 2018)</a:t>
            </a:r>
          </a:p>
        </p:txBody>
      </p:sp>
      <p:pic>
        <p:nvPicPr>
          <p:cNvPr id="17" name="Picture Placeholder 16" descr="A picture containing text, blue, open sign">
            <a:extLst>
              <a:ext uri="{FF2B5EF4-FFF2-40B4-BE49-F238E27FC236}">
                <a16:creationId xmlns:a16="http://schemas.microsoft.com/office/drawing/2014/main" id="{19ADCEF7-86EE-B7C7-D4A6-6F86016C5490}"/>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a:stretch/>
        </p:blipFill>
        <p:spPr>
          <a:xfrm>
            <a:off x="7419974" y="621784"/>
            <a:ext cx="1989495" cy="2843222"/>
          </a:xfrm>
        </p:spPr>
      </p:pic>
      <p:pic>
        <p:nvPicPr>
          <p:cNvPr id="21" name="Picture Placeholder 20" descr="A picture containing person, indoor making bread">
            <a:extLst>
              <a:ext uri="{FF2B5EF4-FFF2-40B4-BE49-F238E27FC236}">
                <a16:creationId xmlns:a16="http://schemas.microsoft.com/office/drawing/2014/main" id="{339D8A1D-CC89-6734-59D0-3F88761218BD}"/>
              </a:ext>
            </a:extLst>
          </p:cNvPr>
          <p:cNvPicPr>
            <a:picLocks noGrp="1" noChangeAspect="1"/>
          </p:cNvPicPr>
          <p:nvPr>
            <p:ph type="pic" sz="quarter" idx="16"/>
          </p:nvPr>
        </p:nvPicPr>
        <p:blipFill rotWithShape="1">
          <a:blip r:embed="rId3">
            <a:extLst>
              <a:ext uri="{28A0092B-C50C-407E-A947-70E740481C1C}">
                <a14:useLocalDpi xmlns:a14="http://schemas.microsoft.com/office/drawing/2010/main" val="0"/>
              </a:ext>
            </a:extLst>
          </a:blip>
          <a:srcRect/>
          <a:stretch/>
        </p:blipFill>
        <p:spPr>
          <a:xfrm>
            <a:off x="9570334" y="627380"/>
            <a:ext cx="1980056" cy="2837626"/>
          </a:xfrm>
        </p:spPr>
      </p:pic>
      <p:pic>
        <p:nvPicPr>
          <p:cNvPr id="13" name="Picture Placeholder 12" descr="A picture containing bread loaves">
            <a:extLst>
              <a:ext uri="{FF2B5EF4-FFF2-40B4-BE49-F238E27FC236}">
                <a16:creationId xmlns:a16="http://schemas.microsoft.com/office/drawing/2014/main" id="{6DD1C286-6788-F90D-90E2-E449565C5C81}"/>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a:stretch/>
        </p:blipFill>
        <p:spPr>
          <a:xfrm>
            <a:off x="7432093" y="3636193"/>
            <a:ext cx="4123320" cy="2594427"/>
          </a:xfrm>
        </p:spPr>
      </p:pic>
    </p:spTree>
    <p:extLst>
      <p:ext uri="{BB962C8B-B14F-4D97-AF65-F5344CB8AC3E}">
        <p14:creationId xmlns:p14="http://schemas.microsoft.com/office/powerpoint/2010/main" val="590169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B54BBB9-EC3F-40DE-A3C5-72ADF697AC27}"/>
              </a:ext>
            </a:extLst>
          </p:cNvPr>
          <p:cNvSpPr>
            <a:spLocks noGrp="1"/>
          </p:cNvSpPr>
          <p:nvPr>
            <p:ph type="title"/>
          </p:nvPr>
        </p:nvSpPr>
        <p:spPr>
          <a:xfrm>
            <a:off x="5867401" y="969264"/>
            <a:ext cx="5116286" cy="896112"/>
          </a:xfrm>
        </p:spPr>
        <p:txBody>
          <a:bodyPr>
            <a:normAutofit fontScale="90000"/>
          </a:bodyPr>
          <a:lstStyle/>
          <a:p>
            <a:r>
              <a:rPr lang="en-US" dirty="0"/>
              <a:t>Summary/ Key Findings</a:t>
            </a:r>
          </a:p>
        </p:txBody>
      </p:sp>
      <p:sp>
        <p:nvSpPr>
          <p:cNvPr id="6" name="Subtitle 5">
            <a:extLst>
              <a:ext uri="{FF2B5EF4-FFF2-40B4-BE49-F238E27FC236}">
                <a16:creationId xmlns:a16="http://schemas.microsoft.com/office/drawing/2014/main" id="{FCC00F2F-2F9A-4287-AE30-766758F16A24}"/>
              </a:ext>
            </a:extLst>
          </p:cNvPr>
          <p:cNvSpPr>
            <a:spLocks noGrp="1"/>
          </p:cNvSpPr>
          <p:nvPr>
            <p:ph type="subTitle" idx="1"/>
          </p:nvPr>
        </p:nvSpPr>
        <p:spPr>
          <a:xfrm>
            <a:off x="5867401" y="1993393"/>
            <a:ext cx="5116286" cy="3699838"/>
          </a:xfrm>
        </p:spPr>
        <p:txBody>
          <a:bodyPr>
            <a:normAutofit fontScale="85000" lnSpcReduction="20000"/>
          </a:bodyPr>
          <a:lstStyle/>
          <a:p>
            <a:r>
              <a:rPr lang="en-US" sz="2200" b="1" dirty="0"/>
              <a:t>* </a:t>
            </a:r>
            <a:r>
              <a:rPr lang="en-US" sz="2200" b="1" dirty="0">
                <a:solidFill>
                  <a:srgbClr val="FF0000"/>
                </a:solidFill>
              </a:rPr>
              <a:t>Main Problem</a:t>
            </a:r>
            <a:r>
              <a:rPr lang="en-US" sz="2200" b="1" dirty="0"/>
              <a:t>- Sales Stagnation 25% less than pre covid</a:t>
            </a:r>
          </a:p>
          <a:p>
            <a:pPr marL="285750" indent="-285750">
              <a:buFont typeface="Arial" panose="020B0604020202020204" pitchFamily="34" charset="0"/>
              <a:buChar char="•"/>
            </a:pPr>
            <a:r>
              <a:rPr lang="en-US" sz="2200" b="1" dirty="0">
                <a:solidFill>
                  <a:srgbClr val="002060"/>
                </a:solidFill>
              </a:rPr>
              <a:t>External Factors- </a:t>
            </a:r>
            <a:r>
              <a:rPr lang="en-US" sz="2200" b="1" dirty="0"/>
              <a:t>More people working from home</a:t>
            </a:r>
          </a:p>
          <a:p>
            <a:pPr marL="285750" indent="-285750">
              <a:buFont typeface="Arial" panose="020B0604020202020204" pitchFamily="34" charset="0"/>
              <a:buChar char="•"/>
            </a:pPr>
            <a:r>
              <a:rPr lang="en-US" sz="2200" b="1" dirty="0"/>
              <a:t>* Costs have risen, rent, rates, energy, produce</a:t>
            </a:r>
          </a:p>
          <a:p>
            <a:pPr marL="285750" indent="-285750">
              <a:buFont typeface="Arial" panose="020B0604020202020204" pitchFamily="34" charset="0"/>
              <a:buChar char="•"/>
            </a:pPr>
            <a:r>
              <a:rPr lang="en-US" sz="2200" b="1" dirty="0"/>
              <a:t>* Retail park decline</a:t>
            </a:r>
          </a:p>
          <a:p>
            <a:pPr marL="285750" indent="-285750">
              <a:buFont typeface="Arial" panose="020B0604020202020204" pitchFamily="34" charset="0"/>
              <a:buChar char="•"/>
            </a:pPr>
            <a:r>
              <a:rPr lang="en-US" sz="2200" b="1" dirty="0"/>
              <a:t>Consumer spending habits changed </a:t>
            </a:r>
          </a:p>
          <a:p>
            <a:pPr marL="285750" indent="-285750">
              <a:buFont typeface="Arial" panose="020B0604020202020204" pitchFamily="34" charset="0"/>
              <a:buChar char="•"/>
            </a:pPr>
            <a:r>
              <a:rPr lang="en-US" sz="2200" b="1" dirty="0">
                <a:solidFill>
                  <a:srgbClr val="92D050"/>
                </a:solidFill>
              </a:rPr>
              <a:t>Internal-</a:t>
            </a:r>
            <a:r>
              <a:rPr lang="en-US" sz="2200" b="1" dirty="0"/>
              <a:t> No online presence, website, socials, ordering/delivery service</a:t>
            </a:r>
          </a:p>
          <a:p>
            <a:pPr marL="285750" indent="-285750">
              <a:buFont typeface="Arial" panose="020B0604020202020204" pitchFamily="34" charset="0"/>
              <a:buChar char="•"/>
            </a:pPr>
            <a:r>
              <a:rPr lang="en-US" sz="2200" b="1" dirty="0"/>
              <a:t>* Limited capacity</a:t>
            </a:r>
          </a:p>
          <a:p>
            <a:pPr marL="285750" indent="-285750">
              <a:buFont typeface="Arial" panose="020B0604020202020204" pitchFamily="34" charset="0"/>
              <a:buChar char="•"/>
            </a:pPr>
            <a:r>
              <a:rPr lang="en-US" sz="2200" b="1" dirty="0"/>
              <a:t>* Reliance on footfall only</a:t>
            </a:r>
          </a:p>
          <a:p>
            <a:endParaRPr lang="en-US" dirty="0"/>
          </a:p>
          <a:p>
            <a:pPr marL="285750" indent="-285750">
              <a:buFont typeface="Arial" panose="020B0604020202020204" pitchFamily="34" charset="0"/>
              <a:buChar char="•"/>
            </a:pPr>
            <a:endParaRPr lang="en-US" dirty="0"/>
          </a:p>
          <a:p>
            <a:endParaRPr lang="en-US" dirty="0"/>
          </a:p>
        </p:txBody>
      </p:sp>
      <p:pic>
        <p:nvPicPr>
          <p:cNvPr id="17" name="Picture Placeholder 16" descr="A person hanging up an open sign">
            <a:extLst>
              <a:ext uri="{FF2B5EF4-FFF2-40B4-BE49-F238E27FC236}">
                <a16:creationId xmlns:a16="http://schemas.microsoft.com/office/drawing/2014/main" id="{1662305C-7D5C-47F9-877B-466826B518AB}"/>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a:stretch/>
        </p:blipFill>
        <p:spPr>
          <a:xfrm>
            <a:off x="325438" y="326697"/>
            <a:ext cx="1636712" cy="3475163"/>
          </a:xfrm>
        </p:spPr>
      </p:pic>
      <p:pic>
        <p:nvPicPr>
          <p:cNvPr id="21" name="Picture Placeholder 20" descr="A person wearing a white hat">
            <a:extLst>
              <a:ext uri="{FF2B5EF4-FFF2-40B4-BE49-F238E27FC236}">
                <a16:creationId xmlns:a16="http://schemas.microsoft.com/office/drawing/2014/main" id="{BE57492F-8E90-4A7C-973A-7888314D95BE}"/>
              </a:ext>
            </a:extLst>
          </p:cNvPr>
          <p:cNvPicPr>
            <a:picLocks noGrp="1" noChangeAspect="1"/>
          </p:cNvPicPr>
          <p:nvPr>
            <p:ph type="pic" sz="quarter" idx="15"/>
          </p:nvPr>
        </p:nvPicPr>
        <p:blipFill rotWithShape="1">
          <a:blip r:embed="rId3">
            <a:extLst>
              <a:ext uri="{28A0092B-C50C-407E-A947-70E740481C1C}">
                <a14:useLocalDpi xmlns:a14="http://schemas.microsoft.com/office/drawing/2010/main" val="0"/>
              </a:ext>
            </a:extLst>
          </a:blip>
          <a:srcRect/>
          <a:stretch/>
        </p:blipFill>
        <p:spPr>
          <a:xfrm>
            <a:off x="2709863" y="329773"/>
            <a:ext cx="1614487" cy="1394251"/>
          </a:xfrm>
        </p:spPr>
      </p:pic>
      <p:pic>
        <p:nvPicPr>
          <p:cNvPr id="25" name="Picture Placeholder 24" descr="A picture containing person smiling">
            <a:extLst>
              <a:ext uri="{FF2B5EF4-FFF2-40B4-BE49-F238E27FC236}">
                <a16:creationId xmlns:a16="http://schemas.microsoft.com/office/drawing/2014/main" id="{570508E1-6D53-4ABA-B566-1C25D08ABDD2}"/>
              </a:ext>
            </a:extLst>
          </p:cNvPr>
          <p:cNvPicPr>
            <a:picLocks noGrp="1" noChangeAspect="1"/>
          </p:cNvPicPr>
          <p:nvPr>
            <p:ph type="pic" sz="quarter" idx="14"/>
          </p:nvPr>
        </p:nvPicPr>
        <p:blipFill rotWithShape="1">
          <a:blip r:embed="rId4">
            <a:extLst>
              <a:ext uri="{28A0092B-C50C-407E-A947-70E740481C1C}">
                <a14:useLocalDpi xmlns:a14="http://schemas.microsoft.com/office/drawing/2010/main" val="0"/>
              </a:ext>
            </a:extLst>
          </a:blip>
          <a:srcRect/>
          <a:stretch/>
        </p:blipFill>
        <p:spPr>
          <a:xfrm>
            <a:off x="2697163" y="2384425"/>
            <a:ext cx="1628775" cy="1423988"/>
          </a:xfrm>
        </p:spPr>
      </p:pic>
      <p:pic>
        <p:nvPicPr>
          <p:cNvPr id="29" name="Picture Placeholder 28" descr="A picture containing loaves of bread">
            <a:extLst>
              <a:ext uri="{FF2B5EF4-FFF2-40B4-BE49-F238E27FC236}">
                <a16:creationId xmlns:a16="http://schemas.microsoft.com/office/drawing/2014/main" id="{CB30D8EE-713E-4D47-B52D-4F8507389AD0}"/>
              </a:ext>
            </a:extLst>
          </p:cNvPr>
          <p:cNvPicPr>
            <a:picLocks noGrp="1" noChangeAspect="1"/>
          </p:cNvPicPr>
          <p:nvPr>
            <p:ph type="pic" sz="quarter" idx="16"/>
          </p:nvPr>
        </p:nvPicPr>
        <p:blipFill rotWithShape="1">
          <a:blip r:embed="rId5">
            <a:extLst>
              <a:ext uri="{28A0092B-C50C-407E-A947-70E740481C1C}">
                <a14:useLocalDpi xmlns:a14="http://schemas.microsoft.com/office/drawing/2010/main" val="0"/>
              </a:ext>
            </a:extLst>
          </a:blip>
          <a:srcRect/>
          <a:stretch/>
        </p:blipFill>
        <p:spPr>
          <a:xfrm>
            <a:off x="325438" y="4527550"/>
            <a:ext cx="3998912" cy="2000250"/>
          </a:xfrm>
        </p:spPr>
      </p:pic>
    </p:spTree>
    <p:extLst>
      <p:ext uri="{BB962C8B-B14F-4D97-AF65-F5344CB8AC3E}">
        <p14:creationId xmlns:p14="http://schemas.microsoft.com/office/powerpoint/2010/main" val="3103866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3FCDF33-45A5-C877-A1F7-9914C38804DD}"/>
              </a:ext>
            </a:extLst>
          </p:cNvPr>
          <p:cNvSpPr txBox="1"/>
          <p:nvPr/>
        </p:nvSpPr>
        <p:spPr>
          <a:xfrm>
            <a:off x="310896" y="0"/>
            <a:ext cx="11594592" cy="6890348"/>
          </a:xfrm>
          <a:prstGeom prst="rect">
            <a:avLst/>
          </a:prstGeom>
          <a:noFill/>
        </p:spPr>
        <p:txBody>
          <a:bodyPr wrap="square">
            <a:spAutoFit/>
          </a:bodyPr>
          <a:lstStyle/>
          <a:p>
            <a:pPr marL="0" marR="0">
              <a:buNone/>
            </a:pPr>
            <a:endParaRPr lang="en-GB" sz="1800" b="1" dirty="0">
              <a:effectLst/>
              <a:latin typeface="+mn-lt"/>
            </a:endParaRPr>
          </a:p>
          <a:p>
            <a:pPr marL="0" marR="0">
              <a:buNone/>
            </a:pPr>
            <a:endParaRPr lang="en-GB" sz="1800" b="1" dirty="0">
              <a:effectLst/>
              <a:latin typeface="+mn-lt"/>
            </a:endParaRPr>
          </a:p>
          <a:p>
            <a:pPr marL="0" marR="0">
              <a:buNone/>
            </a:pPr>
            <a:r>
              <a:rPr lang="en-GB" sz="1800" b="1" dirty="0">
                <a:effectLst/>
                <a:latin typeface="+mn-lt"/>
              </a:rPr>
              <a:t>Reference Lists</a:t>
            </a:r>
          </a:p>
          <a:p>
            <a:pPr marL="0" marR="0">
              <a:buNone/>
            </a:pPr>
            <a:endParaRPr lang="en-GB" sz="1800" b="1" dirty="0">
              <a:effectLst/>
              <a:latin typeface="+mn-lt"/>
            </a:endParaRPr>
          </a:p>
          <a:p>
            <a:pPr marL="0" marR="0">
              <a:buNone/>
            </a:pPr>
            <a:r>
              <a:rPr lang="en-GB" sz="1800" b="1" dirty="0">
                <a:effectLst/>
                <a:latin typeface="+mn-lt"/>
              </a:rPr>
              <a:t>Institute of Leadership &amp; Management (20130. Fishbone diagram in Management. Page 31</a:t>
            </a:r>
          </a:p>
          <a:p>
            <a:pPr marL="0" marR="0">
              <a:buNone/>
            </a:pPr>
            <a:br>
              <a:rPr lang="en-GB" sz="1800" b="1" dirty="0">
                <a:effectLst/>
                <a:latin typeface="+mn-lt"/>
              </a:rPr>
            </a:br>
            <a:endParaRPr lang="en-GB" sz="1800" b="1" dirty="0">
              <a:effectLst/>
              <a:latin typeface="+mn-lt"/>
            </a:endParaRPr>
          </a:p>
          <a:p>
            <a:pPr marL="0" marR="0">
              <a:buNone/>
            </a:pPr>
            <a:r>
              <a:rPr lang="en-GB" sz="1800" b="1" dirty="0">
                <a:effectLst/>
                <a:latin typeface="+mn-lt"/>
              </a:rPr>
              <a:t>Brooks, Ian(2010) The international business environment.: challenges and changes, Edition 2, Pearson Prentice Hall</a:t>
            </a:r>
          </a:p>
          <a:p>
            <a:pPr marL="0" marR="0">
              <a:buNone/>
            </a:pPr>
            <a:br>
              <a:rPr lang="en-GB" sz="1800" b="1" dirty="0">
                <a:effectLst/>
                <a:latin typeface="+mn-lt"/>
              </a:rPr>
            </a:br>
            <a:endParaRPr lang="en-GB" sz="1800" b="1" dirty="0">
              <a:effectLst/>
              <a:latin typeface="+mn-lt"/>
            </a:endParaRPr>
          </a:p>
          <a:p>
            <a:pPr marL="0" marR="0">
              <a:buNone/>
            </a:pPr>
            <a:r>
              <a:rPr lang="en-GB" sz="1800" b="1" dirty="0">
                <a:effectLst/>
                <a:latin typeface="+mn-lt"/>
              </a:rPr>
              <a:t>Coggins, B, Adams, C. And Alldredge, K.(2025) State of The Consumer 2025: When disruption becomes permanent; McKinsey &amp; Company</a:t>
            </a:r>
          </a:p>
          <a:p>
            <a:pPr marL="0" marR="0">
              <a:buNone/>
            </a:pPr>
            <a:br>
              <a:rPr lang="en-GB" sz="1800" b="1" dirty="0">
                <a:effectLst/>
                <a:latin typeface="+mn-lt"/>
              </a:rPr>
            </a:br>
            <a:endParaRPr lang="en-GB" sz="1800" b="1" dirty="0">
              <a:effectLst/>
              <a:latin typeface="+mn-lt"/>
            </a:endParaRPr>
          </a:p>
          <a:p>
            <a:pPr marL="0" marR="0">
              <a:buNone/>
            </a:pPr>
            <a:r>
              <a:rPr lang="en-GB" sz="1800" b="1" dirty="0">
                <a:effectLst/>
                <a:latin typeface="+mn-lt"/>
              </a:rPr>
              <a:t>Adair, J. E. (2022). Decision Making and Problem </a:t>
            </a:r>
            <a:r>
              <a:rPr lang="en-GB" sz="1800" b="1" dirty="0" err="1">
                <a:effectLst/>
                <a:latin typeface="+mn-lt"/>
              </a:rPr>
              <a:t>Solving,Break</a:t>
            </a:r>
            <a:r>
              <a:rPr lang="en-GB" sz="1800" b="1" dirty="0">
                <a:effectLst/>
                <a:latin typeface="+mn-lt"/>
              </a:rPr>
              <a:t> the work. Kogan Page.</a:t>
            </a:r>
          </a:p>
          <a:p>
            <a:pPr marL="0" marR="0">
              <a:buNone/>
            </a:pPr>
            <a:br>
              <a:rPr lang="en-GB" sz="1800" b="1" dirty="0">
                <a:effectLst/>
                <a:latin typeface="+mn-lt"/>
              </a:rPr>
            </a:br>
            <a:endParaRPr lang="en-GB" sz="1800" b="1" dirty="0">
              <a:effectLst/>
              <a:latin typeface="+mn-lt"/>
            </a:endParaRPr>
          </a:p>
          <a:p>
            <a:pPr marL="0" marR="0">
              <a:buNone/>
            </a:pPr>
            <a:r>
              <a:rPr lang="en-GB" sz="1800" b="1" dirty="0">
                <a:effectLst/>
                <a:latin typeface="+mn-lt"/>
              </a:rPr>
              <a:t>Sproull, R. (2018), The Problem- solving, problem- prevention, and decision making guide: organised and systematic roadmaps for managers. New York: Taylor &amp; Francis.</a:t>
            </a:r>
          </a:p>
          <a:p>
            <a:pPr marL="0" marR="0">
              <a:buNone/>
            </a:pPr>
            <a:br>
              <a:rPr lang="en-GB" sz="1800" b="1" dirty="0">
                <a:effectLst/>
                <a:latin typeface="+mn-lt"/>
              </a:rPr>
            </a:br>
            <a:endParaRPr lang="en-GB" sz="1800" b="1" dirty="0">
              <a:effectLst/>
              <a:latin typeface="+mn-lt"/>
            </a:endParaRPr>
          </a:p>
          <a:p>
            <a:pPr marL="0" marR="0">
              <a:buNone/>
            </a:pPr>
            <a:br>
              <a:rPr lang="en-GB" sz="1800" dirty="0">
                <a:effectLst/>
                <a:latin typeface="+mn-lt"/>
              </a:rPr>
            </a:br>
            <a:endParaRPr lang="en-GB" sz="1800" dirty="0">
              <a:effectLst/>
              <a:latin typeface="+mn-lt"/>
            </a:endParaRPr>
          </a:p>
          <a:p>
            <a:pPr marL="0" marR="0">
              <a:buNone/>
            </a:pPr>
            <a:br>
              <a:rPr lang="en-GB" sz="1800" dirty="0">
                <a:effectLst/>
                <a:latin typeface="+mn-lt"/>
              </a:rPr>
            </a:br>
            <a:endParaRPr lang="en-GB" sz="975" dirty="0">
              <a:effectLst/>
              <a:latin typeface="Helvetica Neue" panose="02000503000000020004" pitchFamily="2" charset="0"/>
            </a:endParaRPr>
          </a:p>
        </p:txBody>
      </p:sp>
    </p:spTree>
    <p:extLst>
      <p:ext uri="{BB962C8B-B14F-4D97-AF65-F5344CB8AC3E}">
        <p14:creationId xmlns:p14="http://schemas.microsoft.com/office/powerpoint/2010/main" val="22390813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icture containing loaves of bread">
            <a:extLst>
              <a:ext uri="{FF2B5EF4-FFF2-40B4-BE49-F238E27FC236}">
                <a16:creationId xmlns:a16="http://schemas.microsoft.com/office/drawing/2014/main" id="{C297EE2C-D560-4328-9AF4-DE9180756728}"/>
              </a:ext>
            </a:extLst>
          </p:cNvPr>
          <p:cNvPicPr>
            <a:picLocks noGrp="1" noChangeAspect="1"/>
          </p:cNvPicPr>
          <p:nvPr>
            <p:ph type="pic" sz="quarter" idx="14"/>
          </p:nvPr>
        </p:nvPicPr>
        <p:blipFill rotWithShape="1">
          <a:blip r:embed="rId2">
            <a:extLst>
              <a:ext uri="{28A0092B-C50C-407E-A947-70E740481C1C}">
                <a14:useLocalDpi xmlns:a14="http://schemas.microsoft.com/office/drawing/2010/main" val="0"/>
              </a:ext>
            </a:extLst>
          </a:blip>
          <a:srcRect/>
          <a:stretch/>
        </p:blipFill>
        <p:spPr>
          <a:xfrm>
            <a:off x="0" y="0"/>
            <a:ext cx="12192000" cy="6858000"/>
          </a:xfrm>
        </p:spPr>
      </p:pic>
      <p:sp>
        <p:nvSpPr>
          <p:cNvPr id="4" name="Title 3">
            <a:extLst>
              <a:ext uri="{FF2B5EF4-FFF2-40B4-BE49-F238E27FC236}">
                <a16:creationId xmlns:a16="http://schemas.microsoft.com/office/drawing/2014/main" id="{A112D3EB-7697-4AC8-A636-93A28AC917D4}"/>
              </a:ext>
            </a:extLst>
          </p:cNvPr>
          <p:cNvSpPr>
            <a:spLocks noGrp="1"/>
          </p:cNvSpPr>
          <p:nvPr>
            <p:ph type="title"/>
          </p:nvPr>
        </p:nvSpPr>
        <p:spPr>
          <a:xfrm>
            <a:off x="1357950" y="2197853"/>
            <a:ext cx="4633415" cy="851219"/>
          </a:xfrm>
        </p:spPr>
        <p:txBody>
          <a:bodyPr/>
          <a:lstStyle/>
          <a:p>
            <a:r>
              <a:rPr lang="en-US" dirty="0"/>
              <a:t>Thank you</a:t>
            </a:r>
          </a:p>
        </p:txBody>
      </p:sp>
      <p:sp>
        <p:nvSpPr>
          <p:cNvPr id="22" name="Content Placeholder 21">
            <a:extLst>
              <a:ext uri="{FF2B5EF4-FFF2-40B4-BE49-F238E27FC236}">
                <a16:creationId xmlns:a16="http://schemas.microsoft.com/office/drawing/2014/main" id="{647C3F4A-D331-4452-B461-77995DCD0738}"/>
              </a:ext>
            </a:extLst>
          </p:cNvPr>
          <p:cNvSpPr>
            <a:spLocks noGrp="1"/>
          </p:cNvSpPr>
          <p:nvPr>
            <p:ph sz="quarter" idx="16"/>
          </p:nvPr>
        </p:nvSpPr>
        <p:spPr>
          <a:xfrm>
            <a:off x="1357313" y="3308350"/>
            <a:ext cx="4633912" cy="2141632"/>
          </a:xfrm>
        </p:spPr>
        <p:txBody>
          <a:bodyPr/>
          <a:lstStyle/>
          <a:p>
            <a:r>
              <a:rPr lang="en-US" dirty="0"/>
              <a:t>Jade Patricia Elliott-Williams</a:t>
            </a:r>
          </a:p>
        </p:txBody>
      </p:sp>
      <p:sp>
        <p:nvSpPr>
          <p:cNvPr id="8" name="Footer Placeholder 8">
            <a:extLst>
              <a:ext uri="{FF2B5EF4-FFF2-40B4-BE49-F238E27FC236}">
                <a16:creationId xmlns:a16="http://schemas.microsoft.com/office/drawing/2014/main" id="{BC683C02-28E6-4E05-AE2E-4E82FB9AD74C}"/>
              </a:ext>
            </a:extLst>
          </p:cNvPr>
          <p:cNvSpPr>
            <a:spLocks noGrp="1"/>
          </p:cNvSpPr>
          <p:nvPr>
            <p:ph type="ftr" sz="quarter" idx="11"/>
          </p:nvPr>
        </p:nvSpPr>
        <p:spPr>
          <a:xfrm>
            <a:off x="1357950" y="5472763"/>
            <a:ext cx="4636008" cy="256032"/>
          </a:xfrm>
        </p:spPr>
        <p:txBody>
          <a:bodyPr/>
          <a:lstStyle/>
          <a:p>
            <a:r>
              <a:rPr lang="en-US" dirty="0"/>
              <a:t>Sample Footer Text</a:t>
            </a:r>
          </a:p>
        </p:txBody>
      </p:sp>
      <p:sp>
        <p:nvSpPr>
          <p:cNvPr id="7" name="Slide Number Placeholder 9">
            <a:extLst>
              <a:ext uri="{FF2B5EF4-FFF2-40B4-BE49-F238E27FC236}">
                <a16:creationId xmlns:a16="http://schemas.microsoft.com/office/drawing/2014/main" id="{5EFED041-9934-48CE-91D3-3EA5C0A470A0}"/>
              </a:ext>
            </a:extLst>
          </p:cNvPr>
          <p:cNvSpPr txBox="1">
            <a:spLocks/>
          </p:cNvSpPr>
          <p:nvPr/>
        </p:nvSpPr>
        <p:spPr>
          <a:xfrm>
            <a:off x="11058218" y="5852160"/>
            <a:ext cx="548640" cy="548640"/>
          </a:xfrm>
          <a:prstGeom prst="ellipse">
            <a:avLst/>
          </a:prstGeom>
          <a:solidFill>
            <a:schemeClr val="bg1">
              <a:lumMod val="75000"/>
              <a:lumOff val="25000"/>
            </a:schemeClr>
          </a:solidFill>
        </p:spPr>
        <p:txBody>
          <a:bodyPr lIns="18288" rIns="18288"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34B7E4EF-A1BD-40F4-AB7B-04F084DD991D}" type="slidenum">
              <a:rPr lang="en-US" sz="1500" b="1" smtClean="0"/>
              <a:pPr algn="ctr"/>
              <a:t>15</a:t>
            </a:fld>
            <a:endParaRPr lang="en-US" sz="1500" b="1" dirty="0"/>
          </a:p>
        </p:txBody>
      </p:sp>
    </p:spTree>
    <p:extLst>
      <p:ext uri="{BB962C8B-B14F-4D97-AF65-F5344CB8AC3E}">
        <p14:creationId xmlns:p14="http://schemas.microsoft.com/office/powerpoint/2010/main" val="5878385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37802517-FD5A-4D6F-9BEF-6B50583B6D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13FC90C-E938-4D14-B988-1AABB7F8F353}">
  <ds:schemaRefs>
    <ds:schemaRef ds:uri="http://schemas.microsoft.com/sharepoint/v3/contenttype/forms"/>
  </ds:schemaRefs>
</ds:datastoreItem>
</file>

<file path=customXml/itemProps3.xml><?xml version="1.0" encoding="utf-8"?>
<ds:datastoreItem xmlns:ds="http://schemas.openxmlformats.org/officeDocument/2006/customXml" ds:itemID="{EB3D0E2C-DCCF-4DCA-8700-60C67A2E1F4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SavonVTI</Template>
  <TotalTime>12159</TotalTime>
  <Words>1044</Words>
  <Application>Microsoft Macintosh PowerPoint</Application>
  <PresentationFormat>Widescreen</PresentationFormat>
  <Paragraphs>187</Paragraphs>
  <Slides>15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Garamond</vt:lpstr>
      <vt:lpstr>Helvetica Neue</vt:lpstr>
      <vt:lpstr>Wingdings</vt:lpstr>
      <vt:lpstr>SavonVTI</vt:lpstr>
      <vt:lpstr>PowerPoint Presentation</vt:lpstr>
      <vt:lpstr>Introduction&amp; Agenda</vt:lpstr>
      <vt:lpstr>Basil’s Bakery Financial Forecast Analysis</vt:lpstr>
      <vt:lpstr>Basil’s Bakery</vt:lpstr>
      <vt:lpstr>Sale Stagnation</vt:lpstr>
      <vt:lpstr>PowerPoint Presentation</vt:lpstr>
      <vt:lpstr>PowerPoint Presentation</vt:lpstr>
      <vt:lpstr>  Provide an application and discuss the information provided in your PESTEL Framework  (approx. 1 minute 30 seconds).  </vt:lpstr>
      <vt:lpstr>PowerPoint Presentation</vt:lpstr>
      <vt:lpstr>PowerPoint Presentation</vt:lpstr>
      <vt:lpstr>PowerPoint Presentation</vt:lpstr>
      <vt:lpstr>Using a clear step by step guide makes problem solving much more structured and effective. </vt:lpstr>
      <vt:lpstr>Summary/ Key Findings</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jade22elliott@gmail.com</dc:creator>
  <cp:lastModifiedBy>jade22elliott@gmail.com</cp:lastModifiedBy>
  <cp:revision>2</cp:revision>
  <dcterms:created xsi:type="dcterms:W3CDTF">2026-10-02T10:22:17Z</dcterms:created>
  <dcterms:modified xsi:type="dcterms:W3CDTF">2026-10-10T23:26:55Z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