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1"/>
  </p:notesMasterIdLst>
  <p:sldIdLst>
    <p:sldId id="258" r:id="rId2"/>
    <p:sldId id="259" r:id="rId3"/>
    <p:sldId id="269" r:id="rId4"/>
    <p:sldId id="270" r:id="rId5"/>
    <p:sldId id="278" r:id="rId6"/>
    <p:sldId id="277" r:id="rId7"/>
    <p:sldId id="276" r:id="rId8"/>
    <p:sldId id="280" r:id="rId9"/>
    <p:sldId id="281" r:id="rId10"/>
    <p:sldId id="284" r:id="rId11"/>
    <p:sldId id="272" r:id="rId12"/>
    <p:sldId id="279" r:id="rId13"/>
    <p:sldId id="283" r:id="rId14"/>
    <p:sldId id="282" r:id="rId15"/>
    <p:sldId id="271" r:id="rId16"/>
    <p:sldId id="285" r:id="rId17"/>
    <p:sldId id="287" r:id="rId18"/>
    <p:sldId id="268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522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89F1-FA8A-4639-B9C2-388667B63C1B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D05FC6-3839-42F5-9563-6355F2553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27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82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730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065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307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540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81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610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0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13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349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742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5110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24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4763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962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919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74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6BC87-A889-4A4B-B636-80C864270276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5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L_vDx9FfVg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mod/url/view.php?id=267518&amp;redirect=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8lYy8xu4T8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.sharepoint.com/teams/HWBWelcomeandInductionreources_GRP/Shared%20Documents/Forms/AllItems.aspx?id=%2Fteams%2FHWBWelcomeandInductionreources%5FGRP%2FShared%20Documents%2FGeneral%2FWelcome%20resources%2FAcademic%20Office%2FStudent%20Code%20of%20Conduct%2Epdf&amp;parent=%2Fteams%2FHWBWelcomeandInductionreources%5FGRP%2FShared%20Documents%2FGeneral%2FWelcome%20resources%2FAcademic%20Office&amp;p=true&amp;originalPath=aHR0cHM6Ly91b3d0c2Quc2hhcmVwb2ludC5jb20vOmI6L3QvSFdCV2VsY29tZWFuZEluZHVjdGlvbnJlb3VyY2VzX0dSUC9FVG1mdHlCS1MtVkhxWkt0ZU5hWGhKSUJLWDMzZHd6eW14SURSZXdReEVQRzBRP3J0aW1lPXR2c3JOVzljMkVn" TargetMode="External"/><Relationship Id="rId2" Type="http://schemas.openxmlformats.org/officeDocument/2006/relationships/hyperlink" Target="https://www.uwtsd.ac.uk/coronavirus/coronavirus--information-for-studen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uwtsd.ac.uk%2Fcoronavirus%2Fcoronavirus--information-for-students%2F&amp;data=02%7C01%7C%7C745fa1072077427bf39a08d85d79d71a%7C4e0f11f9046e45059cb8db2152311e21%7C0%7C0%7C637362125160593326&amp;sdata=SAYsAoeykNBujZTmeqZTmT0j3l7aXiVO2X%2F5oZrtM%2Bc%3D&amp;reserved=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uwtsd.hosted.panopto.com%2FPanopto%2FPages%2FViewer.aspx%3Fid%3Dbc0e0cdd-9cca-432e-9277-ac3c00e04e12&amp;data=02%7C01%7C%7Cc6630fa590234312310808d85d7822c7%7C4e0f11f9046e45059cb8db2152311e21%7C0%7C0%7C637362117840211371&amp;sdata=5Lu5EmSE2bGu2y1JEj57dtqTqN2c0PK0My%2BrNvXGOfU%3D&amp;reserved=0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teamsdemo.office.com/#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Back!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dirty="0" err="1"/>
              <a:t>MArts</a:t>
            </a:r>
            <a:r>
              <a:rPr lang="en-GB" dirty="0"/>
              <a:t> Level 7 Induction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22</a:t>
            </a:r>
            <a:r>
              <a:rPr lang="en-GB" baseline="30000" dirty="0"/>
              <a:t>nd</a:t>
            </a:r>
            <a:r>
              <a:rPr lang="en-GB" dirty="0"/>
              <a:t> September 2020</a:t>
            </a:r>
          </a:p>
          <a:p>
            <a:pPr marL="0" indent="0" algn="ctr">
              <a:buNone/>
            </a:pPr>
            <a:r>
              <a:rPr lang="en-GB" dirty="0"/>
              <a:t>9.00 a.m. - 11.00 a.m.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MS Teams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Andrea Williams and Beverly Cole 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848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RE-CONNECTING 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Let’s take a minute to just remind ourselves of why we are here </a:t>
            </a:r>
          </a:p>
          <a:p>
            <a:r>
              <a:rPr lang="en-GB" dirty="0"/>
              <a:t>Reflect for a moment and remember what made you want to do this course. 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8885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3AEF6-BDB5-47DE-ACFC-D94D38C69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and Opening Round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0D123-C7C0-45F1-8236-422858BE9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Arriving … and … being present</a:t>
            </a:r>
          </a:p>
        </p:txBody>
      </p:sp>
    </p:spTree>
    <p:extLst>
      <p:ext uri="{BB962C8B-B14F-4D97-AF65-F5344CB8AC3E}">
        <p14:creationId xmlns:p14="http://schemas.microsoft.com/office/powerpoint/2010/main" val="1325696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295A1-03A6-45AC-8189-3A3E7002D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new academic year and a new way of working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F064F-F72A-4DBD-9690-2B0936D5D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Induction information for the new academic year</a:t>
            </a:r>
          </a:p>
          <a:p>
            <a:endParaRPr lang="en-GB" dirty="0"/>
          </a:p>
          <a:p>
            <a:r>
              <a:rPr lang="en-GB" dirty="0"/>
              <a:t>Revisiting videos and document sources</a:t>
            </a:r>
          </a:p>
        </p:txBody>
      </p:sp>
    </p:spTree>
    <p:extLst>
      <p:ext uri="{BB962C8B-B14F-4D97-AF65-F5344CB8AC3E}">
        <p14:creationId xmlns:p14="http://schemas.microsoft.com/office/powerpoint/2010/main" val="54263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50BD8-192E-4218-81DA-5F87756EF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Campus safety … … …</a:t>
            </a:r>
          </a:p>
        </p:txBody>
      </p:sp>
      <p:pic>
        <p:nvPicPr>
          <p:cNvPr id="4" name="Online Media 3" title="Campus Safety">
            <a:hlinkClick r:id="" action="ppaction://media"/>
            <a:extLst>
              <a:ext uri="{FF2B5EF4-FFF2-40B4-BE49-F238E27FC236}">
                <a16:creationId xmlns:a16="http://schemas.microsoft.com/office/drawing/2014/main" id="{00DBB082-7FAB-4CC5-AF61-B32A22AE8BF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79463" y="2336800"/>
            <a:ext cx="6397625" cy="359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1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84822-ACBF-4FC5-A665-22850A1DE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Returning to campus course on Moodle for all staff and students -follow this link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9A54E-46E5-4224-918B-55D6F9E87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 </a:t>
            </a: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Returning to campus compulsory module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622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E77E6-8037-4F7D-A0E6-F08084F1B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COVID MEASURES</a:t>
            </a:r>
          </a:p>
        </p:txBody>
      </p:sp>
      <p:pic>
        <p:nvPicPr>
          <p:cNvPr id="6" name="Online Media 5" title="Covid Measures - 11th Sept Update">
            <a:hlinkClick r:id="" action="ppaction://media"/>
            <a:extLst>
              <a:ext uri="{FF2B5EF4-FFF2-40B4-BE49-F238E27FC236}">
                <a16:creationId xmlns:a16="http://schemas.microsoft.com/office/drawing/2014/main" id="{D351EC3D-ACDB-47F8-BC14-7BA1F3D54B8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79463" y="2336800"/>
            <a:ext cx="6397625" cy="359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9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870A9-838D-43C6-81EC-870651FFB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638" y="753228"/>
            <a:ext cx="6992689" cy="1080938"/>
          </a:xfrm>
        </p:spPr>
        <p:txBody>
          <a:bodyPr/>
          <a:lstStyle/>
          <a:p>
            <a:r>
              <a:rPr lang="en-GB" dirty="0"/>
              <a:t>Some important polices for you - check out these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7E8BDA-CF19-48D4-B425-2ACE73180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8215064" cy="3599316"/>
          </a:xfrm>
        </p:spPr>
        <p:txBody>
          <a:bodyPr/>
          <a:lstStyle/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Face covering policy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 Student Code of Conduct</a:t>
            </a:r>
            <a:endParaRPr lang="en-GB" dirty="0"/>
          </a:p>
        </p:txBody>
      </p:sp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83070FFC-99E8-4B6F-9620-D05AC0CB7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983" y="3068960"/>
            <a:ext cx="269661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197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F4DA-86A9-483A-BF0D-A7B9BD7BF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Track and trace app … Check out this information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9B4CA-2A80-4545-87FB-9483D3BD2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Coronavirus information : Track and trace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354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E6582-40ED-4473-98BE-2FB841BF8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 minute break away from the screen … … …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FFF1D6CA-666F-449E-8DE3-B9A5295210A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" y="1988840"/>
            <a:ext cx="914400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769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8E76A-441E-4FE0-B892-2B03E1D52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message from the Programme Manager, Dr Ceri Phelps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3061E-C00E-4761-A53B-A40FDF151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>
                <a:hlinkClick r:id="rId2"/>
              </a:rPr>
              <a:t>Welcome : Dr Ceri Phelps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133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33958-B170-4F68-ADC1-D3D2D850D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638" y="753228"/>
            <a:ext cx="7136705" cy="1080938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MS Teams -</a:t>
            </a:r>
            <a:r>
              <a:rPr lang="en-GB" b="1" i="0" dirty="0">
                <a:effectLst/>
                <a:latin typeface="Raleway"/>
              </a:rPr>
              <a:t>Training &amp; Online Guides – Follow this link from the Hwb</a:t>
            </a:r>
            <a:br>
              <a:rPr lang="en-GB" b="1" i="0" dirty="0">
                <a:effectLst/>
                <a:latin typeface="Raleway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1C6E6-B2A6-4307-AA4F-6B7F95242E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i="0" dirty="0">
              <a:solidFill>
                <a:srgbClr val="444444"/>
              </a:solidFill>
              <a:effectLst/>
              <a:latin typeface="Raleway"/>
            </a:endParaRPr>
          </a:p>
          <a:p>
            <a:endParaRPr lang="en-GB" b="1" dirty="0">
              <a:solidFill>
                <a:srgbClr val="444444"/>
              </a:solidFill>
              <a:latin typeface="Raleway"/>
            </a:endParaRPr>
          </a:p>
          <a:p>
            <a:endParaRPr lang="en-GB" b="1" i="0" dirty="0">
              <a:solidFill>
                <a:srgbClr val="444444"/>
              </a:solidFill>
              <a:effectLst/>
              <a:latin typeface="Raleway"/>
            </a:endParaRPr>
          </a:p>
          <a:p>
            <a:r>
              <a:rPr lang="en-GB" b="1" i="0" dirty="0">
                <a:solidFill>
                  <a:srgbClr val="444444"/>
                </a:solidFill>
                <a:effectLst/>
                <a:latin typeface="Raleway"/>
                <a:hlinkClick r:id="rId2"/>
              </a:rPr>
              <a:t>Microsoft Teams interactive demo</a:t>
            </a:r>
            <a:endParaRPr lang="en-GB" b="1" i="0" dirty="0">
              <a:solidFill>
                <a:srgbClr val="444444"/>
              </a:solidFill>
              <a:effectLst/>
              <a:latin typeface="Raleway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916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E7FC9-94E4-4505-9EE7-88B793E40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Teams protocol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24F4DC-7140-412F-BDFA-3DF70DCB7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Some basic guidelines …   …  …</a:t>
            </a:r>
          </a:p>
        </p:txBody>
      </p:sp>
    </p:spTree>
    <p:extLst>
      <p:ext uri="{BB962C8B-B14F-4D97-AF65-F5344CB8AC3E}">
        <p14:creationId xmlns:p14="http://schemas.microsoft.com/office/powerpoint/2010/main" val="944709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DA9AB-5659-402F-8F92-1E48B5187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Library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FD569-5C06-4707-B1B6-DEB3CE0B8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Leganto</a:t>
            </a:r>
          </a:p>
          <a:p>
            <a:endParaRPr lang="en-GB" dirty="0"/>
          </a:p>
          <a:p>
            <a:r>
              <a:rPr lang="en-GB" dirty="0"/>
              <a:t>Library session in November?</a:t>
            </a:r>
          </a:p>
        </p:txBody>
      </p:sp>
    </p:spTree>
    <p:extLst>
      <p:ext uri="{BB962C8B-B14F-4D97-AF65-F5344CB8AC3E}">
        <p14:creationId xmlns:p14="http://schemas.microsoft.com/office/powerpoint/2010/main" val="4200158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85A53-B137-4A8B-955C-ED2BB9B78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issues and welfare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8550B-2B79-442C-8B9B-CA9DBD08F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7639000" cy="3599316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Enrolment check – Digital ID cards</a:t>
            </a:r>
          </a:p>
          <a:p>
            <a:r>
              <a:rPr lang="en-GB" dirty="0"/>
              <a:t>Academic support</a:t>
            </a:r>
          </a:p>
          <a:p>
            <a:r>
              <a:rPr lang="en-GB" dirty="0"/>
              <a:t>Student services</a:t>
            </a:r>
          </a:p>
          <a:p>
            <a:r>
              <a:rPr lang="en-GB" dirty="0"/>
              <a:t>Course representative</a:t>
            </a:r>
          </a:p>
          <a:p>
            <a:r>
              <a:rPr lang="en-GB" dirty="0"/>
              <a:t>The importance of attendance and engagement</a:t>
            </a:r>
          </a:p>
          <a:p>
            <a:r>
              <a:rPr lang="en-GB" dirty="0"/>
              <a:t>Hwb – your ‘go to’ option</a:t>
            </a:r>
          </a:p>
          <a:p>
            <a:r>
              <a:rPr lang="en-GB" dirty="0"/>
              <a:t>Personal Tutor Information / group meeting</a:t>
            </a:r>
          </a:p>
        </p:txBody>
      </p:sp>
    </p:spTree>
    <p:extLst>
      <p:ext uri="{BB962C8B-B14F-4D97-AF65-F5344CB8AC3E}">
        <p14:creationId xmlns:p14="http://schemas.microsoft.com/office/powerpoint/2010/main" val="3340815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678DC-F7F1-49B2-8683-FC1211CBC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Information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49D37-7B58-4681-8E82-AA96D120D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Questions and answers / group discussion on programme and module content</a:t>
            </a:r>
          </a:p>
        </p:txBody>
      </p:sp>
    </p:spTree>
    <p:extLst>
      <p:ext uri="{BB962C8B-B14F-4D97-AF65-F5344CB8AC3E}">
        <p14:creationId xmlns:p14="http://schemas.microsoft.com/office/powerpoint/2010/main" val="39065934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18053-7892-498B-BDEA-D12173740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Induction and closing round 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DFD5B-766B-4B9A-9520-486FE6FFF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Hopes and expectations of the year ahead …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0606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Library session  … … …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Samantha </a:t>
            </a:r>
            <a:r>
              <a:rPr lang="en-GB" dirty="0" err="1"/>
              <a:t>Scoulding</a:t>
            </a:r>
            <a:r>
              <a:rPr lang="en-GB" dirty="0"/>
              <a:t> 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4BA8C23-6374-4A02-8000-654889A3A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00313"/>
            <a:ext cx="3524821" cy="2584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280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18053-7892-498B-BDEA-D12173740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Induction and closing round 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DFD5B-766B-4B9A-9520-486FE6FFF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Hopes and expectations of the year ahead …</a:t>
            </a:r>
          </a:p>
          <a:p>
            <a:endParaRPr lang="en-GB" dirty="0"/>
          </a:p>
          <a:p>
            <a:r>
              <a:rPr lang="en-GB" dirty="0"/>
              <a:t>End </a:t>
            </a:r>
            <a:r>
              <a:rPr lang="en-GB"/>
              <a:t>of session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681635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1721</TotalTime>
  <Words>314</Words>
  <Application>Microsoft Office PowerPoint</Application>
  <PresentationFormat>On-screen Show (4:3)</PresentationFormat>
  <Paragraphs>96</Paragraphs>
  <Slides>19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Raleway</vt:lpstr>
      <vt:lpstr>Trebuchet MS</vt:lpstr>
      <vt:lpstr>Berlin</vt:lpstr>
      <vt:lpstr>Welcome Back!</vt:lpstr>
      <vt:lpstr>RE-CONNECTING ...</vt:lpstr>
      <vt:lpstr>Welcome and Opening Round …</vt:lpstr>
      <vt:lpstr>A new academic year and a new way of working …</vt:lpstr>
      <vt:lpstr>Campus safety … … …</vt:lpstr>
      <vt:lpstr>Returning to campus course on Moodle for all staff and students -follow this link</vt:lpstr>
      <vt:lpstr>COVID MEASURES</vt:lpstr>
      <vt:lpstr>Some important polices for you - check out these links</vt:lpstr>
      <vt:lpstr>Track and trace app … Check out this information …</vt:lpstr>
      <vt:lpstr>5 minute break away from the screen … … …</vt:lpstr>
      <vt:lpstr>A message from the Programme Manager, Dr Ceri Phelps</vt:lpstr>
      <vt:lpstr> MS Teams -Training &amp; Online Guides – Follow this link from the Hwb </vt:lpstr>
      <vt:lpstr>MS Teams protocol …</vt:lpstr>
      <vt:lpstr>Library … … …</vt:lpstr>
      <vt:lpstr>Student issues and welfare …</vt:lpstr>
      <vt:lpstr>Module Information … … …</vt:lpstr>
      <vt:lpstr>End of Induction and closing round  …</vt:lpstr>
      <vt:lpstr> Library session  … … …</vt:lpstr>
      <vt:lpstr>End of Induction and closing round 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HELPING SKILLS</dc:title>
  <dc:creator>bev</dc:creator>
  <cp:lastModifiedBy>Beverly Cole</cp:lastModifiedBy>
  <cp:revision>23</cp:revision>
  <dcterms:created xsi:type="dcterms:W3CDTF">2015-09-23T21:10:44Z</dcterms:created>
  <dcterms:modified xsi:type="dcterms:W3CDTF">2020-09-21T21:13:11Z</dcterms:modified>
</cp:coreProperties>
</file>