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saveSubsetFonts="1" autoCompressPictures="0">
  <p:sldMasterIdLst>
    <p:sldMasterId id="2147483707" r:id="rId1"/>
  </p:sldMasterIdLst>
  <p:notesMasterIdLst>
    <p:notesMasterId r:id="rId12"/>
  </p:notesMasterIdLst>
  <p:sldIdLst>
    <p:sldId id="256" r:id="rId2"/>
    <p:sldId id="261" r:id="rId3"/>
    <p:sldId id="303" r:id="rId4"/>
    <p:sldId id="304" r:id="rId5"/>
    <p:sldId id="305" r:id="rId6"/>
    <p:sldId id="306" r:id="rId7"/>
    <p:sldId id="307" r:id="rId8"/>
    <p:sldId id="308" r:id="rId9"/>
    <p:sldId id="309" r:id="rId10"/>
    <p:sldId id="310" r:id="rId11"/>
  </p:sldIdLst>
  <p:sldSz cx="9144000" cy="5143500" type="screen16x9"/>
  <p:notesSz cx="6858000" cy="9144000"/>
  <p:embeddedFontLst>
    <p:embeddedFont>
      <p:font typeface="Trebuchet MS" panose="020B0603020202020204" pitchFamily="34" charset="0"/>
      <p:regular r:id="rId13"/>
      <p:bold r:id="rId14"/>
      <p:italic r:id="rId15"/>
      <p:boldItalic r:id="rId16"/>
    </p:embeddedFont>
    <p:embeddedFont>
      <p:font typeface="Wingdings 3" panose="05040102010807070707" pitchFamily="18" charset="2"/>
      <p:regular r:id="rId17"/>
    </p:embeddedFont>
    <p:embeddedFont>
      <p:font typeface="Roboto Slab" panose="020B0604020202020204" charset="0"/>
      <p:regular r:id="rId18"/>
      <p:bold r:id="rId1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98CEBAF2-A0B9-41F5-855D-340B4F70AB4A}">
  <a:tblStyle styleId="{98CEBAF2-A0B9-41F5-855D-340B4F70AB4A}"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00ED7BB8-C791-43B9-B544-FB8657F4FD4F}" styleName="Table_1">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50" d="100"/>
          <a:sy n="50" d="100"/>
        </p:scale>
        <p:origin x="1956" y="7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font" Target="fonts/font6.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3.fntdata"/><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extLst>
      <p:ext uri="{BB962C8B-B14F-4D97-AF65-F5344CB8AC3E}">
        <p14:creationId xmlns:p14="http://schemas.microsoft.com/office/powerpoint/2010/main" val="3690316080"/>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3" name="Google Shape;103;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1314923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p:cNvGrpSpPr/>
        <p:nvPr/>
      </p:nvGrpSpPr>
      <p:grpSpPr>
        <a:xfrm>
          <a:off x="0" y="0"/>
          <a:ext cx="0" cy="0"/>
          <a:chOff x="0" y="0"/>
          <a:chExt cx="0" cy="0"/>
        </a:xfrm>
      </p:grpSpPr>
      <p:sp>
        <p:nvSpPr>
          <p:cNvPr id="153" name="Google Shape;15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4" name="Google Shape;15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772965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6350"/>
            <a:ext cx="9144000" cy="5149850"/>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300" y="1803400"/>
            <a:ext cx="5825202" cy="1234727"/>
          </a:xfrm>
        </p:spPr>
        <p:txBody>
          <a:bodyPr anchor="b">
            <a:noAutofit/>
          </a:bodyPr>
          <a:lstStyle>
            <a:lvl1pPr algn="r">
              <a:defRPr sz="405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30300" y="3038125"/>
            <a:ext cx="5825202" cy="822674"/>
          </a:xfrm>
        </p:spPr>
        <p:txBody>
          <a:bodyPr anchor="t"/>
          <a:lstStyle>
            <a:lvl1pPr marL="0" indent="0" algn="r">
              <a:buNone/>
              <a:defRPr>
                <a:solidFill>
                  <a:schemeClr val="tx1">
                    <a:lumMod val="50000"/>
                    <a:lumOff val="50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409154096"/>
      </p:ext>
    </p:extLst>
  </p:cSld>
  <p:clrMapOvr>
    <a:masterClrMapping/>
  </p:clrMapOvr>
  <p:timing>
    <p:tnLst>
      <p:par>
        <p:cTn id="1" dur="indefinite" restart="never" nodeType="tmRoot"/>
      </p:par>
    </p:tnLst>
  </p:timing>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27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531027391"/>
      </p:ext>
    </p:extLst>
  </p:cSld>
  <p:clrMapOvr>
    <a:masterClrMapping/>
  </p:clrMapOvr>
  <p:timing>
    <p:tnLst>
      <p:par>
        <p:cTn id="1" dur="indefinite" restart="never" nodeType="tmRoot"/>
      </p:par>
    </p:tnLst>
  </p:timing>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08001" y="2025651"/>
            <a:ext cx="6447501" cy="1369936"/>
          </a:xfrm>
        </p:spPr>
        <p:txBody>
          <a:bodyPr anchor="b"/>
          <a:lstStyle>
            <a:lvl1pPr algn="l">
              <a:defRPr sz="3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508001" y="3395586"/>
            <a:ext cx="6447501" cy="645300"/>
          </a:xfrm>
        </p:spPr>
        <p:txBody>
          <a:bodyPr anchor="t"/>
          <a:lstStyle>
            <a:lvl1pPr marL="0" indent="0" algn="l">
              <a:buNone/>
              <a:defRPr sz="150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709911843"/>
      </p:ext>
    </p:extLst>
  </p:cSld>
  <p:clrMapOvr>
    <a:masterClrMapping/>
  </p:clrMapOvr>
  <p:timing>
    <p:tnLst>
      <p:par>
        <p:cTn id="1" dur="indefinite" restart="never" nodeType="tmRoot"/>
      </p:par>
    </p:tnLst>
  </p:timing>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508001" y="1620442"/>
            <a:ext cx="3138026" cy="291057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3817477" y="1620442"/>
            <a:ext cx="3138026" cy="291058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2/18/2024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76254416"/>
      </p:ext>
    </p:extLst>
  </p:cSld>
  <p:clrMapOvr>
    <a:masterClrMapping/>
  </p:clrMapOvr>
  <p:timing>
    <p:tnLst>
      <p:par>
        <p:cTn id="1" dur="indefinite" restart="never" nodeType="tmRoot"/>
      </p:par>
    </p:tnLst>
  </p:timing>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506809" y="1620737"/>
            <a:ext cx="3139217" cy="432197"/>
          </a:xfrm>
        </p:spPr>
        <p:txBody>
          <a:bodyPr anchor="b">
            <a:no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4" name="Content Placeholder 3"/>
          <p:cNvSpPr>
            <a:spLocks noGrp="1"/>
          </p:cNvSpPr>
          <p:nvPr>
            <p:ph sz="half" idx="2"/>
          </p:nvPr>
        </p:nvSpPr>
        <p:spPr>
          <a:xfrm>
            <a:off x="506809" y="2052934"/>
            <a:ext cx="3139217" cy="247808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3816287" y="1620737"/>
            <a:ext cx="3139214" cy="432197"/>
          </a:xfrm>
        </p:spPr>
        <p:txBody>
          <a:bodyPr anchor="b">
            <a:no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6" name="Content Placeholder 5"/>
          <p:cNvSpPr>
            <a:spLocks noGrp="1"/>
          </p:cNvSpPr>
          <p:nvPr>
            <p:ph sz="quarter" idx="4"/>
          </p:nvPr>
        </p:nvSpPr>
        <p:spPr>
          <a:xfrm>
            <a:off x="3816288" y="2052934"/>
            <a:ext cx="3139213" cy="247808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2/18/2024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411852844"/>
      </p:ext>
    </p:extLst>
  </p:cSld>
  <p:clrMapOvr>
    <a:masterClrMapping/>
  </p:clrMapOvr>
  <p:timing>
    <p:tnLst>
      <p:par>
        <p:cTn id="1" dur="indefinite" restart="never" nodeType="tmRoot"/>
      </p:par>
    </p:tnLst>
  </p:timing>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508001" y="457200"/>
            <a:ext cx="6447501" cy="9906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2/18/2024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81888078"/>
      </p:ext>
    </p:extLst>
  </p:cSld>
  <p:clrMapOvr>
    <a:masterClrMapping/>
  </p:clrMapOvr>
  <p:timing>
    <p:tnLst>
      <p:par>
        <p:cTn id="1" dur="indefinite" restart="never" nodeType="tmRoot"/>
      </p:par>
    </p:tnLst>
  </p:timing>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2/18/2024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600761950"/>
      </p:ext>
    </p:extLst>
  </p:cSld>
  <p:clrMapOvr>
    <a:masterClrMapping/>
  </p:clrMapOvr>
  <p:timing>
    <p:tnLst>
      <p:par>
        <p:cTn id="1" dur="indefinite" restart="never" nodeType="tmRoot"/>
      </p:par>
    </p:tnLst>
  </p:timing>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1123953"/>
            <a:ext cx="2890896" cy="958850"/>
          </a:xfrm>
        </p:spPr>
        <p:txBody>
          <a:bodyPr anchor="b">
            <a:normAutofit/>
          </a:bodyPr>
          <a:lstStyle>
            <a:lvl1pPr>
              <a:defRPr sz="1500"/>
            </a:lvl1pPr>
          </a:lstStyle>
          <a:p>
            <a:r>
              <a:rPr lang="en-US" smtClean="0"/>
              <a:t>Click to edit Master title style</a:t>
            </a:r>
            <a:endParaRPr lang="en-US" dirty="0"/>
          </a:p>
        </p:txBody>
      </p:sp>
      <p:sp>
        <p:nvSpPr>
          <p:cNvPr id="3" name="Content Placeholder 2"/>
          <p:cNvSpPr>
            <a:spLocks noGrp="1"/>
          </p:cNvSpPr>
          <p:nvPr>
            <p:ph idx="1"/>
          </p:nvPr>
        </p:nvSpPr>
        <p:spPr>
          <a:xfrm>
            <a:off x="3570346" y="386193"/>
            <a:ext cx="3385156" cy="41448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508001" y="2082802"/>
            <a:ext cx="2890896" cy="1938337"/>
          </a:xfrm>
        </p:spPr>
        <p:txBody>
          <a:bodyPr>
            <a:normAutofit/>
          </a:bodyPr>
          <a:lstStyle>
            <a:lvl1pPr marL="0" indent="0">
              <a:buNone/>
              <a:defRPr sz="1050"/>
            </a:lvl1pPr>
            <a:lvl2pPr marL="342797" indent="0">
              <a:buNone/>
              <a:defRPr sz="1050"/>
            </a:lvl2pPr>
            <a:lvl3pPr marL="685595" indent="0">
              <a:buNone/>
              <a:defRPr sz="900"/>
            </a:lvl3pPr>
            <a:lvl4pPr marL="1028392" indent="0">
              <a:buNone/>
              <a:defRPr sz="750"/>
            </a:lvl4pPr>
            <a:lvl5pPr marL="1371188" indent="0">
              <a:buNone/>
              <a:defRPr sz="750"/>
            </a:lvl5pPr>
            <a:lvl6pPr marL="1713986" indent="0">
              <a:buNone/>
              <a:defRPr sz="750"/>
            </a:lvl6pPr>
            <a:lvl7pPr marL="2056783" indent="0">
              <a:buNone/>
              <a:defRPr sz="750"/>
            </a:lvl7pPr>
            <a:lvl8pPr marL="2399580" indent="0">
              <a:buNone/>
              <a:defRPr sz="750"/>
            </a:lvl8pPr>
            <a:lvl9pPr marL="2742377"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2/18/2024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477069879"/>
      </p:ext>
    </p:extLst>
  </p:cSld>
  <p:clrMapOvr>
    <a:masterClrMapping/>
  </p:clrMapOvr>
  <p:timing>
    <p:tnLst>
      <p:par>
        <p:cTn id="1" dur="indefinite" restart="never" nodeType="tmRoot"/>
      </p:par>
    </p:tnLst>
  </p:timing>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3600450"/>
            <a:ext cx="6447500" cy="425054"/>
          </a:xfrm>
        </p:spPr>
        <p:txBody>
          <a:bodyPr anchor="b">
            <a:normAutofit/>
          </a:bodyPr>
          <a:lstStyle>
            <a:lvl1pPr algn="l">
              <a:defRPr sz="18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08001" y="457200"/>
            <a:ext cx="6447501" cy="2884289"/>
          </a:xfrm>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smtClean="0"/>
              <a:t>Click icon to add picture</a:t>
            </a:r>
            <a:endParaRPr lang="en-US" dirty="0"/>
          </a:p>
        </p:txBody>
      </p:sp>
      <p:sp>
        <p:nvSpPr>
          <p:cNvPr id="4" name="Text Placeholder 3"/>
          <p:cNvSpPr>
            <a:spLocks noGrp="1"/>
          </p:cNvSpPr>
          <p:nvPr>
            <p:ph type="body" sz="half" idx="2"/>
          </p:nvPr>
        </p:nvSpPr>
        <p:spPr>
          <a:xfrm>
            <a:off x="508001" y="4025504"/>
            <a:ext cx="6447500" cy="505518"/>
          </a:xfrm>
        </p:spPr>
        <p:txBody>
          <a:bodyPr>
            <a:normAutofit/>
          </a:bodyPr>
          <a:lstStyle>
            <a:lvl1pPr marL="0" indent="0">
              <a:buNone/>
              <a:defRPr sz="9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2/18/2024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400122654"/>
      </p:ext>
    </p:extLst>
  </p:cSld>
  <p:clrMapOvr>
    <a:masterClrMapping/>
  </p:clrMapOvr>
  <p:timing>
    <p:tnLst>
      <p:par>
        <p:cTn id="1" dur="indefinite" restart="never" nodeType="tmRoot"/>
      </p:par>
    </p:tnLst>
  </p:timing>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457200"/>
            <a:ext cx="6447501" cy="2552700"/>
          </a:xfrm>
        </p:spPr>
        <p:txBody>
          <a:bodyPr anchor="ctr">
            <a:normAutofit/>
          </a:bodyPr>
          <a:lstStyle>
            <a:lvl1pPr algn="l">
              <a:defRPr sz="33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508001" y="3352800"/>
            <a:ext cx="6447501" cy="1178222"/>
          </a:xfrm>
        </p:spPr>
        <p:txBody>
          <a:bodyPr anchor="ctr">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30567026"/>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8500" y="457200"/>
            <a:ext cx="6070601" cy="2266950"/>
          </a:xfrm>
        </p:spPr>
        <p:txBody>
          <a:bodyPr anchor="ctr">
            <a:normAutofit/>
          </a:bodyPr>
          <a:lstStyle>
            <a:lvl1pPr algn="l">
              <a:defRPr sz="33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024604" y="2724150"/>
            <a:ext cx="5418393" cy="285750"/>
          </a:xfrm>
        </p:spPr>
        <p:txBody>
          <a:bodyPr anchor="ctr">
            <a:noAutofit/>
          </a:bodyPr>
          <a:lstStyle>
            <a:lvl1pPr marL="0" indent="0">
              <a:buFontTx/>
              <a:buNone/>
              <a:defRPr sz="1200">
                <a:solidFill>
                  <a:schemeClr val="tx1">
                    <a:lumMod val="50000"/>
                    <a:lumOff val="50000"/>
                  </a:schemeClr>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508001" y="3352800"/>
            <a:ext cx="6447501" cy="1178222"/>
          </a:xfrm>
        </p:spPr>
        <p:txBody>
          <a:bodyPr anchor="ctr">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 smtClean="0"/>
              <a:t>‹#›</a:t>
            </a:fld>
            <a:endParaRPr lang="en"/>
          </a:p>
        </p:txBody>
      </p:sp>
      <p:sp>
        <p:nvSpPr>
          <p:cNvPr id="20" name="TextBox 19"/>
          <p:cNvSpPr txBox="1"/>
          <p:nvPr/>
        </p:nvSpPr>
        <p:spPr>
          <a:xfrm>
            <a:off x="406403" y="592784"/>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6669758" y="2164917"/>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latin typeface="Arial"/>
              </a:rPr>
              <a:t>”</a:t>
            </a:r>
            <a:endParaRPr lang="en-US" sz="1050" dirty="0">
              <a:solidFill>
                <a:schemeClr val="accent1">
                  <a:lumMod val="60000"/>
                  <a:lumOff val="40000"/>
                </a:schemeClr>
              </a:solidFill>
              <a:latin typeface="Arial"/>
            </a:endParaRPr>
          </a:p>
        </p:txBody>
      </p:sp>
    </p:spTree>
    <p:extLst>
      <p:ext uri="{BB962C8B-B14F-4D97-AF65-F5344CB8AC3E}">
        <p14:creationId xmlns:p14="http://schemas.microsoft.com/office/powerpoint/2010/main" val="1626492127"/>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508001" y="1448991"/>
            <a:ext cx="6447501" cy="1946595"/>
          </a:xfrm>
        </p:spPr>
        <p:txBody>
          <a:bodyPr anchor="b">
            <a:normAutofit/>
          </a:bodyPr>
          <a:lstStyle>
            <a:lvl1pPr algn="l">
              <a:defRPr sz="33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946065956"/>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698500" y="457200"/>
            <a:ext cx="6070601" cy="2266950"/>
          </a:xfrm>
        </p:spPr>
        <p:txBody>
          <a:bodyPr anchor="ctr">
            <a:normAutofit/>
          </a:bodyPr>
          <a:lstStyle>
            <a:lvl1pPr algn="l">
              <a:defRPr sz="33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507999" y="3009900"/>
            <a:ext cx="6447502" cy="385686"/>
          </a:xfrm>
        </p:spPr>
        <p:txBody>
          <a:bodyPr anchor="b">
            <a:noAutofit/>
          </a:bodyPr>
          <a:lstStyle>
            <a:lvl1pPr marL="0" indent="0">
              <a:buFontTx/>
              <a:buNone/>
              <a:defRPr sz="1800">
                <a:solidFill>
                  <a:schemeClr val="tx1">
                    <a:lumMod val="75000"/>
                    <a:lumOff val="25000"/>
                  </a:schemeClr>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 smtClean="0"/>
              <a:t>‹#›</a:t>
            </a:fld>
            <a:endParaRPr lang="en"/>
          </a:p>
        </p:txBody>
      </p:sp>
      <p:sp>
        <p:nvSpPr>
          <p:cNvPr id="24" name="TextBox 23"/>
          <p:cNvSpPr txBox="1"/>
          <p:nvPr/>
        </p:nvSpPr>
        <p:spPr>
          <a:xfrm>
            <a:off x="406403" y="592784"/>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669758" y="2164917"/>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79158472"/>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514350" y="457200"/>
            <a:ext cx="6441152" cy="2266950"/>
          </a:xfrm>
        </p:spPr>
        <p:txBody>
          <a:bodyPr anchor="ctr">
            <a:normAutofit/>
          </a:bodyPr>
          <a:lstStyle>
            <a:lvl1pPr algn="l">
              <a:defRPr sz="33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507999" y="3009900"/>
            <a:ext cx="6447502" cy="385686"/>
          </a:xfrm>
        </p:spPr>
        <p:txBody>
          <a:bodyPr anchor="b">
            <a:noAutofit/>
          </a:bodyPr>
          <a:lstStyle>
            <a:lvl1pPr marL="0" indent="0">
              <a:buFontTx/>
              <a:buNone/>
              <a:defRPr sz="1800">
                <a:solidFill>
                  <a:schemeClr val="accent1"/>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188900562"/>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2/18/2024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4269196754"/>
      </p:ext>
    </p:extLst>
  </p:cSld>
  <p:clrMapOvr>
    <a:masterClrMapping/>
  </p:clrMapOvr>
  <p:timing>
    <p:tnLst>
      <p:par>
        <p:cTn id="1" dur="indefinite" restart="never" nodeType="tmRoot"/>
      </p:par>
    </p:tnLst>
  </p:timing>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5755" y="457200"/>
            <a:ext cx="978557" cy="3938588"/>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508001" y="457200"/>
            <a:ext cx="5295113" cy="393858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164478217"/>
      </p:ext>
    </p:extLst>
  </p:cSld>
  <p:clrMapOvr>
    <a:masterClrMapping/>
  </p:clrMapOvr>
  <p:timing>
    <p:tnLst>
      <p:par>
        <p:cTn id="1" dur="indefinite" restart="never" nodeType="tmRoot"/>
      </p:par>
    </p:tnLst>
  </p:timing>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type="title">
  <p:cSld name="Title">
    <p:bg>
      <p:bgPr>
        <a:solidFill>
          <a:schemeClr val="accent1"/>
        </a:solidFill>
        <a:effectLst/>
      </p:bgPr>
    </p:bg>
    <p:spTree>
      <p:nvGrpSpPr>
        <p:cNvPr id="1" name="Shape 9"/>
        <p:cNvGrpSpPr/>
        <p:nvPr/>
      </p:nvGrpSpPr>
      <p:grpSpPr>
        <a:xfrm>
          <a:off x="0" y="0"/>
          <a:ext cx="0" cy="0"/>
          <a:chOff x="0" y="0"/>
          <a:chExt cx="0" cy="0"/>
        </a:xfrm>
      </p:grpSpPr>
      <p:sp>
        <p:nvSpPr>
          <p:cNvPr id="14" name="Google Shape;14;p2"/>
          <p:cNvSpPr txBox="1">
            <a:spLocks noGrp="1"/>
          </p:cNvSpPr>
          <p:nvPr>
            <p:ph type="ctrTitle"/>
          </p:nvPr>
        </p:nvSpPr>
        <p:spPr>
          <a:xfrm>
            <a:off x="685800" y="2601425"/>
            <a:ext cx="5810400" cy="1159800"/>
          </a:xfrm>
          <a:prstGeom prst="rect">
            <a:avLst/>
          </a:prstGeom>
        </p:spPr>
        <p:txBody>
          <a:bodyPr spcFirstLastPara="1" wrap="square" lIns="91425" tIns="91425" rIns="91425" bIns="91425" anchor="b" anchorCtr="0">
            <a:noAutofit/>
          </a:bodyPr>
          <a:lstStyle>
            <a:lvl1pPr lvl="0">
              <a:spcBef>
                <a:spcPts val="0"/>
              </a:spcBef>
              <a:spcAft>
                <a:spcPts val="0"/>
              </a:spcAft>
              <a:buClr>
                <a:schemeClr val="lt1"/>
              </a:buClr>
              <a:buSzPts val="4800"/>
              <a:buNone/>
              <a:defRPr sz="4800">
                <a:solidFill>
                  <a:schemeClr val="lt1"/>
                </a:solidFill>
              </a:defRPr>
            </a:lvl1pPr>
            <a:lvl2pPr lvl="1" algn="ctr">
              <a:spcBef>
                <a:spcPts val="0"/>
              </a:spcBef>
              <a:spcAft>
                <a:spcPts val="0"/>
              </a:spcAft>
              <a:buClr>
                <a:schemeClr val="lt1"/>
              </a:buClr>
              <a:buSzPts val="6000"/>
              <a:buNone/>
              <a:defRPr sz="6000">
                <a:solidFill>
                  <a:schemeClr val="lt1"/>
                </a:solidFill>
              </a:defRPr>
            </a:lvl2pPr>
            <a:lvl3pPr lvl="2" algn="ctr">
              <a:spcBef>
                <a:spcPts val="0"/>
              </a:spcBef>
              <a:spcAft>
                <a:spcPts val="0"/>
              </a:spcAft>
              <a:buClr>
                <a:schemeClr val="lt1"/>
              </a:buClr>
              <a:buSzPts val="6000"/>
              <a:buNone/>
              <a:defRPr sz="6000">
                <a:solidFill>
                  <a:schemeClr val="lt1"/>
                </a:solidFill>
              </a:defRPr>
            </a:lvl3pPr>
            <a:lvl4pPr lvl="3" algn="ctr">
              <a:spcBef>
                <a:spcPts val="0"/>
              </a:spcBef>
              <a:spcAft>
                <a:spcPts val="0"/>
              </a:spcAft>
              <a:buClr>
                <a:schemeClr val="lt1"/>
              </a:buClr>
              <a:buSzPts val="6000"/>
              <a:buNone/>
              <a:defRPr sz="6000">
                <a:solidFill>
                  <a:schemeClr val="lt1"/>
                </a:solidFill>
              </a:defRPr>
            </a:lvl4pPr>
            <a:lvl5pPr lvl="4" algn="ctr">
              <a:spcBef>
                <a:spcPts val="0"/>
              </a:spcBef>
              <a:spcAft>
                <a:spcPts val="0"/>
              </a:spcAft>
              <a:buClr>
                <a:schemeClr val="lt1"/>
              </a:buClr>
              <a:buSzPts val="6000"/>
              <a:buNone/>
              <a:defRPr sz="6000">
                <a:solidFill>
                  <a:schemeClr val="lt1"/>
                </a:solidFill>
              </a:defRPr>
            </a:lvl5pPr>
            <a:lvl6pPr lvl="5" algn="ctr">
              <a:spcBef>
                <a:spcPts val="0"/>
              </a:spcBef>
              <a:spcAft>
                <a:spcPts val="0"/>
              </a:spcAft>
              <a:buClr>
                <a:schemeClr val="lt1"/>
              </a:buClr>
              <a:buSzPts val="6000"/>
              <a:buNone/>
              <a:defRPr sz="6000">
                <a:solidFill>
                  <a:schemeClr val="lt1"/>
                </a:solidFill>
              </a:defRPr>
            </a:lvl6pPr>
            <a:lvl7pPr lvl="6" algn="ctr">
              <a:spcBef>
                <a:spcPts val="0"/>
              </a:spcBef>
              <a:spcAft>
                <a:spcPts val="0"/>
              </a:spcAft>
              <a:buClr>
                <a:schemeClr val="lt1"/>
              </a:buClr>
              <a:buSzPts val="6000"/>
              <a:buNone/>
              <a:defRPr sz="6000">
                <a:solidFill>
                  <a:schemeClr val="lt1"/>
                </a:solidFill>
              </a:defRPr>
            </a:lvl7pPr>
            <a:lvl8pPr lvl="7" algn="ctr">
              <a:spcBef>
                <a:spcPts val="0"/>
              </a:spcBef>
              <a:spcAft>
                <a:spcPts val="0"/>
              </a:spcAft>
              <a:buClr>
                <a:schemeClr val="lt1"/>
              </a:buClr>
              <a:buSzPts val="6000"/>
              <a:buNone/>
              <a:defRPr sz="6000">
                <a:solidFill>
                  <a:schemeClr val="lt1"/>
                </a:solidFill>
              </a:defRPr>
            </a:lvl8pPr>
            <a:lvl9pPr lvl="8" algn="ctr">
              <a:spcBef>
                <a:spcPts val="0"/>
              </a:spcBef>
              <a:spcAft>
                <a:spcPts val="0"/>
              </a:spcAft>
              <a:buClr>
                <a:schemeClr val="lt1"/>
              </a:buClr>
              <a:buSzPts val="6000"/>
              <a:buNone/>
              <a:defRPr sz="6000">
                <a:solidFill>
                  <a:schemeClr val="lt1"/>
                </a:solidFill>
              </a:defRPr>
            </a:lvl9pPr>
          </a:lstStyle>
          <a:p>
            <a:endParaRPr/>
          </a:p>
        </p:txBody>
      </p:sp>
    </p:spTree>
    <p:extLst>
      <p:ext uri="{BB962C8B-B14F-4D97-AF65-F5344CB8AC3E}">
        <p14:creationId xmlns:p14="http://schemas.microsoft.com/office/powerpoint/2010/main" val="38096675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 1 column" type="tx">
  <p:cSld name="Title + 1 column">
    <p:spTree>
      <p:nvGrpSpPr>
        <p:cNvPr id="1" name="Shape 32"/>
        <p:cNvGrpSpPr/>
        <p:nvPr/>
      </p:nvGrpSpPr>
      <p:grpSpPr>
        <a:xfrm>
          <a:off x="0" y="0"/>
          <a:ext cx="0" cy="0"/>
          <a:chOff x="0" y="0"/>
          <a:chExt cx="0" cy="0"/>
        </a:xfrm>
      </p:grpSpPr>
      <p:sp>
        <p:nvSpPr>
          <p:cNvPr id="39" name="Google Shape;39;p5"/>
          <p:cNvSpPr txBox="1">
            <a:spLocks noGrp="1"/>
          </p:cNvSpPr>
          <p:nvPr>
            <p:ph type="title"/>
          </p:nvPr>
        </p:nvSpPr>
        <p:spPr>
          <a:xfrm>
            <a:off x="1146025" y="530725"/>
            <a:ext cx="3208800" cy="1028700"/>
          </a:xfrm>
          <a:prstGeom prst="rect">
            <a:avLst/>
          </a:prstGeom>
        </p:spPr>
        <p:txBody>
          <a:bodyPr spcFirstLastPara="1" wrap="square" lIns="91425" tIns="91425" rIns="91425" bIns="91425" anchor="ctr" anchorCtr="0">
            <a:noAutofit/>
          </a:bodyPr>
          <a:lstStyle>
            <a:lvl1pPr lvl="0">
              <a:spcBef>
                <a:spcPts val="0"/>
              </a:spcBef>
              <a:spcAft>
                <a:spcPts val="0"/>
              </a:spcAft>
              <a:buSzPts val="1800"/>
              <a:buNone/>
              <a:defRPr/>
            </a:lvl1pPr>
            <a:lvl2pPr lvl="1">
              <a:spcBef>
                <a:spcPts val="0"/>
              </a:spcBef>
              <a:spcAft>
                <a:spcPts val="0"/>
              </a:spcAft>
              <a:buSzPts val="1800"/>
              <a:buNone/>
              <a:defRPr/>
            </a:lvl2pPr>
            <a:lvl3pPr lvl="2">
              <a:spcBef>
                <a:spcPts val="0"/>
              </a:spcBef>
              <a:spcAft>
                <a:spcPts val="0"/>
              </a:spcAft>
              <a:buSzPts val="1800"/>
              <a:buNone/>
              <a:defRPr/>
            </a:lvl3pPr>
            <a:lvl4pPr lvl="3">
              <a:spcBef>
                <a:spcPts val="0"/>
              </a:spcBef>
              <a:spcAft>
                <a:spcPts val="0"/>
              </a:spcAft>
              <a:buSzPts val="1800"/>
              <a:buNone/>
              <a:defRPr/>
            </a:lvl4pPr>
            <a:lvl5pPr lvl="4">
              <a:spcBef>
                <a:spcPts val="0"/>
              </a:spcBef>
              <a:spcAft>
                <a:spcPts val="0"/>
              </a:spcAft>
              <a:buSzPts val="1800"/>
              <a:buNone/>
              <a:defRPr/>
            </a:lvl5pPr>
            <a:lvl6pPr lvl="5">
              <a:spcBef>
                <a:spcPts val="0"/>
              </a:spcBef>
              <a:spcAft>
                <a:spcPts val="0"/>
              </a:spcAft>
              <a:buSzPts val="1800"/>
              <a:buNone/>
              <a:defRPr/>
            </a:lvl6pPr>
            <a:lvl7pPr lvl="6">
              <a:spcBef>
                <a:spcPts val="0"/>
              </a:spcBef>
              <a:spcAft>
                <a:spcPts val="0"/>
              </a:spcAft>
              <a:buSzPts val="1800"/>
              <a:buNone/>
              <a:defRPr/>
            </a:lvl7pPr>
            <a:lvl8pPr lvl="7">
              <a:spcBef>
                <a:spcPts val="0"/>
              </a:spcBef>
              <a:spcAft>
                <a:spcPts val="0"/>
              </a:spcAft>
              <a:buSzPts val="1800"/>
              <a:buNone/>
              <a:defRPr/>
            </a:lvl8pPr>
            <a:lvl9pPr lvl="8">
              <a:spcBef>
                <a:spcPts val="0"/>
              </a:spcBef>
              <a:spcAft>
                <a:spcPts val="0"/>
              </a:spcAft>
              <a:buSzPts val="1800"/>
              <a:buNone/>
              <a:defRPr/>
            </a:lvl9pPr>
          </a:lstStyle>
          <a:p>
            <a:endParaRPr/>
          </a:p>
        </p:txBody>
      </p:sp>
      <p:sp>
        <p:nvSpPr>
          <p:cNvPr id="40" name="Google Shape;40;p5"/>
          <p:cNvSpPr txBox="1">
            <a:spLocks noGrp="1"/>
          </p:cNvSpPr>
          <p:nvPr>
            <p:ph type="body" idx="1"/>
          </p:nvPr>
        </p:nvSpPr>
        <p:spPr>
          <a:xfrm>
            <a:off x="1146025" y="1767275"/>
            <a:ext cx="7540800" cy="3158700"/>
          </a:xfrm>
          <a:prstGeom prst="rect">
            <a:avLst/>
          </a:prstGeom>
        </p:spPr>
        <p:txBody>
          <a:bodyPr spcFirstLastPara="1" wrap="square" lIns="91425" tIns="91425" rIns="91425" bIns="91425" anchor="t" anchorCtr="0">
            <a:noAutofit/>
          </a:bodyPr>
          <a:lstStyle>
            <a:lvl1pPr marL="457200" lvl="0" indent="-406400">
              <a:spcBef>
                <a:spcPts val="600"/>
              </a:spcBef>
              <a:spcAft>
                <a:spcPts val="0"/>
              </a:spcAft>
              <a:buSzPts val="2800"/>
              <a:buChar char="▪"/>
              <a:defRPr sz="2800"/>
            </a:lvl1pPr>
            <a:lvl2pPr marL="914400" lvl="1" indent="-406400">
              <a:spcBef>
                <a:spcPts val="0"/>
              </a:spcBef>
              <a:spcAft>
                <a:spcPts val="0"/>
              </a:spcAft>
              <a:buSzPts val="2800"/>
              <a:buChar char="▫"/>
              <a:defRPr sz="2800"/>
            </a:lvl2pPr>
            <a:lvl3pPr marL="1371600" lvl="2" indent="-406400">
              <a:spcBef>
                <a:spcPts val="0"/>
              </a:spcBef>
              <a:spcAft>
                <a:spcPts val="0"/>
              </a:spcAft>
              <a:buSzPts val="2800"/>
              <a:buChar char="■"/>
              <a:defRPr sz="2800"/>
            </a:lvl3pPr>
            <a:lvl4pPr marL="1828800" lvl="3" indent="-406400">
              <a:spcBef>
                <a:spcPts val="0"/>
              </a:spcBef>
              <a:spcAft>
                <a:spcPts val="0"/>
              </a:spcAft>
              <a:buSzPts val="2800"/>
              <a:buChar char="●"/>
              <a:defRPr sz="2800"/>
            </a:lvl4pPr>
            <a:lvl5pPr marL="2286000" lvl="4" indent="-406400">
              <a:spcBef>
                <a:spcPts val="0"/>
              </a:spcBef>
              <a:spcAft>
                <a:spcPts val="0"/>
              </a:spcAft>
              <a:buSzPts val="2800"/>
              <a:buChar char="○"/>
              <a:defRPr sz="2800"/>
            </a:lvl5pPr>
            <a:lvl6pPr marL="2743200" lvl="5" indent="-406400">
              <a:spcBef>
                <a:spcPts val="0"/>
              </a:spcBef>
              <a:spcAft>
                <a:spcPts val="0"/>
              </a:spcAft>
              <a:buSzPts val="2800"/>
              <a:buChar char="■"/>
              <a:defRPr sz="2800"/>
            </a:lvl6pPr>
            <a:lvl7pPr marL="3200400" lvl="6" indent="-406400">
              <a:spcBef>
                <a:spcPts val="0"/>
              </a:spcBef>
              <a:spcAft>
                <a:spcPts val="0"/>
              </a:spcAft>
              <a:buSzPts val="2800"/>
              <a:buChar char="●"/>
              <a:defRPr sz="2800"/>
            </a:lvl7pPr>
            <a:lvl8pPr marL="3657600" lvl="7" indent="-406400">
              <a:spcBef>
                <a:spcPts val="0"/>
              </a:spcBef>
              <a:spcAft>
                <a:spcPts val="0"/>
              </a:spcAft>
              <a:buSzPts val="2800"/>
              <a:buChar char="○"/>
              <a:defRPr sz="2800"/>
            </a:lvl8pPr>
            <a:lvl9pPr marL="4114800" lvl="8" indent="-406400">
              <a:spcBef>
                <a:spcPts val="0"/>
              </a:spcBef>
              <a:spcAft>
                <a:spcPts val="0"/>
              </a:spcAft>
              <a:buSzPts val="2800"/>
              <a:buChar char="■"/>
              <a:defRPr sz="2800"/>
            </a:lvl9pPr>
          </a:lstStyle>
          <a:p>
            <a:endParaRPr/>
          </a:p>
        </p:txBody>
      </p:sp>
      <p:sp>
        <p:nvSpPr>
          <p:cNvPr id="41" name="Google Shape;41;p5"/>
          <p:cNvSpPr txBox="1">
            <a:spLocks noGrp="1"/>
          </p:cNvSpPr>
          <p:nvPr>
            <p:ph type="sldNum" idx="12"/>
          </p:nvPr>
        </p:nvSpPr>
        <p:spPr>
          <a:xfrm>
            <a:off x="-51050" y="4819400"/>
            <a:ext cx="349200" cy="324000"/>
          </a:xfrm>
          <a:prstGeom prst="rect">
            <a:avLst/>
          </a:prstGeom>
        </p:spPr>
        <p:txBody>
          <a:bodyPr spcFirstLastPara="1" wrap="square" lIns="91425" tIns="91425" rIns="91425" bIns="91425" anchor="t" anchorCtr="0">
            <a:noAutofit/>
          </a:bodyPr>
          <a:lstStyle>
            <a:lvl1pPr lvl="0" algn="ctr" rtl="0">
              <a:buNone/>
              <a:defRPr sz="800">
                <a:solidFill>
                  <a:srgbClr val="FFFFFF"/>
                </a:solidFill>
                <a:latin typeface="Roboto Slab"/>
                <a:ea typeface="Roboto Slab"/>
                <a:cs typeface="Roboto Slab"/>
                <a:sym typeface="Roboto Slab"/>
              </a:defRPr>
            </a:lvl1pPr>
            <a:lvl2pPr lvl="1" algn="ctr" rtl="0">
              <a:buNone/>
              <a:defRPr sz="800">
                <a:solidFill>
                  <a:srgbClr val="FFFFFF"/>
                </a:solidFill>
                <a:latin typeface="Roboto Slab"/>
                <a:ea typeface="Roboto Slab"/>
                <a:cs typeface="Roboto Slab"/>
                <a:sym typeface="Roboto Slab"/>
              </a:defRPr>
            </a:lvl2pPr>
            <a:lvl3pPr lvl="2" algn="ctr" rtl="0">
              <a:buNone/>
              <a:defRPr sz="800">
                <a:solidFill>
                  <a:srgbClr val="FFFFFF"/>
                </a:solidFill>
                <a:latin typeface="Roboto Slab"/>
                <a:ea typeface="Roboto Slab"/>
                <a:cs typeface="Roboto Slab"/>
                <a:sym typeface="Roboto Slab"/>
              </a:defRPr>
            </a:lvl3pPr>
            <a:lvl4pPr lvl="3" algn="ctr" rtl="0">
              <a:buNone/>
              <a:defRPr sz="800">
                <a:solidFill>
                  <a:srgbClr val="FFFFFF"/>
                </a:solidFill>
                <a:latin typeface="Roboto Slab"/>
                <a:ea typeface="Roboto Slab"/>
                <a:cs typeface="Roboto Slab"/>
                <a:sym typeface="Roboto Slab"/>
              </a:defRPr>
            </a:lvl4pPr>
            <a:lvl5pPr lvl="4" algn="ctr" rtl="0">
              <a:buNone/>
              <a:defRPr sz="800">
                <a:solidFill>
                  <a:srgbClr val="FFFFFF"/>
                </a:solidFill>
                <a:latin typeface="Roboto Slab"/>
                <a:ea typeface="Roboto Slab"/>
                <a:cs typeface="Roboto Slab"/>
                <a:sym typeface="Roboto Slab"/>
              </a:defRPr>
            </a:lvl5pPr>
            <a:lvl6pPr lvl="5" algn="ctr" rtl="0">
              <a:buNone/>
              <a:defRPr sz="800">
                <a:solidFill>
                  <a:srgbClr val="FFFFFF"/>
                </a:solidFill>
                <a:latin typeface="Roboto Slab"/>
                <a:ea typeface="Roboto Slab"/>
                <a:cs typeface="Roboto Slab"/>
                <a:sym typeface="Roboto Slab"/>
              </a:defRPr>
            </a:lvl6pPr>
            <a:lvl7pPr lvl="6" algn="ctr" rtl="0">
              <a:buNone/>
              <a:defRPr sz="800">
                <a:solidFill>
                  <a:srgbClr val="FFFFFF"/>
                </a:solidFill>
                <a:latin typeface="Roboto Slab"/>
                <a:ea typeface="Roboto Slab"/>
                <a:cs typeface="Roboto Slab"/>
                <a:sym typeface="Roboto Slab"/>
              </a:defRPr>
            </a:lvl7pPr>
            <a:lvl8pPr lvl="7" algn="ctr" rtl="0">
              <a:buNone/>
              <a:defRPr sz="800">
                <a:solidFill>
                  <a:srgbClr val="FFFFFF"/>
                </a:solidFill>
                <a:latin typeface="Roboto Slab"/>
                <a:ea typeface="Roboto Slab"/>
                <a:cs typeface="Roboto Slab"/>
                <a:sym typeface="Roboto Slab"/>
              </a:defRPr>
            </a:lvl8pPr>
            <a:lvl9pPr lvl="8" algn="ctr" rtl="0">
              <a:buNone/>
              <a:defRPr sz="800">
                <a:solidFill>
                  <a:srgbClr val="FFFFFF"/>
                </a:solidFill>
                <a:latin typeface="Roboto Slab"/>
                <a:ea typeface="Roboto Slab"/>
                <a:cs typeface="Roboto Slab"/>
                <a:sym typeface="Roboto Slab"/>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21057173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6350"/>
            <a:ext cx="9144000" cy="5149850"/>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508001" y="457200"/>
            <a:ext cx="6447501" cy="9906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508001" y="1620442"/>
            <a:ext cx="6447501" cy="291058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403850" y="4531022"/>
            <a:ext cx="683954" cy="273844"/>
          </a:xfrm>
          <a:prstGeom prst="rect">
            <a:avLst/>
          </a:prstGeom>
        </p:spPr>
        <p:txBody>
          <a:bodyPr vert="horz" lIns="91440" tIns="45720" rIns="91440" bIns="45720" rtlCol="0" anchor="ctr"/>
          <a:lstStyle>
            <a:lvl1pPr algn="r">
              <a:defRPr sz="675">
                <a:solidFill>
                  <a:schemeClr val="tx1">
                    <a:tint val="75000"/>
                  </a:schemeClr>
                </a:solidFill>
              </a:defRPr>
            </a:lvl1pPr>
          </a:lstStyle>
          <a:p>
            <a:fld id="{B61BEF0D-F0BB-DE4B-95CE-6DB70DBA9567}" type="datetimeFigureOut">
              <a:rPr lang="en-US" smtClean="0"/>
              <a:pPr/>
              <a:t>2/18/2024</a:t>
            </a:fld>
            <a:endParaRPr lang="en-US" dirty="0"/>
          </a:p>
        </p:txBody>
      </p:sp>
      <p:sp>
        <p:nvSpPr>
          <p:cNvPr id="5" name="Footer Placeholder 4"/>
          <p:cNvSpPr>
            <a:spLocks noGrp="1"/>
          </p:cNvSpPr>
          <p:nvPr>
            <p:ph type="ftr" sz="quarter" idx="3"/>
          </p:nvPr>
        </p:nvSpPr>
        <p:spPr>
          <a:xfrm>
            <a:off x="508001" y="4531022"/>
            <a:ext cx="4723209" cy="273844"/>
          </a:xfrm>
          <a:prstGeom prst="rect">
            <a:avLst/>
          </a:prstGeom>
        </p:spPr>
        <p:txBody>
          <a:bodyPr vert="horz" lIns="91440" tIns="45720" rIns="91440" bIns="45720" rtlCol="0" anchor="ctr"/>
          <a:lstStyle>
            <a:lvl1pPr algn="l">
              <a:defRPr sz="675">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42998" y="4531022"/>
            <a:ext cx="512504" cy="273844"/>
          </a:xfrm>
          <a:prstGeom prst="rect">
            <a:avLst/>
          </a:prstGeom>
        </p:spPr>
        <p:txBody>
          <a:bodyPr vert="horz" lIns="91440" tIns="45720" rIns="91440" bIns="45720" rtlCol="0" anchor="ctr"/>
          <a:lstStyle>
            <a:lvl1pPr algn="r">
              <a:defRPr sz="675">
                <a:solidFill>
                  <a:schemeClr val="accent1"/>
                </a:solidFill>
              </a:defRPr>
            </a:lvl1pPr>
          </a:lstStyle>
          <a:p>
            <a:pPr marL="0" lvl="0" indent="0" algn="ct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480060189"/>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 id="2147483719" r:id="rId12"/>
    <p:sldLayoutId id="2147483720" r:id="rId13"/>
    <p:sldLayoutId id="2147483721" r:id="rId14"/>
    <p:sldLayoutId id="2147483722" r:id="rId15"/>
    <p:sldLayoutId id="2147483723" r:id="rId16"/>
    <p:sldLayoutId id="2147483724" r:id="rId17"/>
    <p:sldLayoutId id="2147483725" r:id="rId18"/>
  </p:sldLayoutIdLst>
  <p:transition>
    <p:fade thruBlk="1"/>
  </p:transition>
  <p:timing>
    <p:tnLst>
      <p:par>
        <p:cTn id="1" dur="indefinite" restart="never" nodeType="tmRoot"/>
      </p:par>
    </p:tnLst>
  </p:timing>
  <p:hf hdr="0" ftr="0" dt="0"/>
  <p:txStyles>
    <p:titleStyle>
      <a:lvl1pPr algn="l" defTabSz="342900" rtl="0" eaLnBrk="1" latinLnBrk="0" hangingPunct="1">
        <a:spcBef>
          <a:spcPct val="0"/>
        </a:spcBef>
        <a:buNone/>
        <a:defRPr sz="27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57175" indent="-257175" algn="l" defTabSz="342900" rtl="0" eaLnBrk="1" latinLnBrk="0" hangingPunct="1">
        <a:spcBef>
          <a:spcPts val="750"/>
        </a:spcBef>
        <a:spcAft>
          <a:spcPts val="0"/>
        </a:spcAft>
        <a:buClr>
          <a:schemeClr val="accent1"/>
        </a:buClr>
        <a:buSzPct val="80000"/>
        <a:buFont typeface="Wingdings 3" charset="2"/>
        <a:buChar char=""/>
        <a:defRPr sz="1350" kern="1200">
          <a:solidFill>
            <a:schemeClr val="tx1">
              <a:lumMod val="75000"/>
              <a:lumOff val="25000"/>
            </a:schemeClr>
          </a:solidFill>
          <a:latin typeface="+mn-lt"/>
          <a:ea typeface="+mn-ea"/>
          <a:cs typeface="+mn-cs"/>
        </a:defRPr>
      </a:lvl1pPr>
      <a:lvl2pPr marL="557213" indent="-214313" algn="l" defTabSz="342900" rtl="0" eaLnBrk="1" latinLnBrk="0" hangingPunct="1">
        <a:spcBef>
          <a:spcPts val="75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2pPr>
      <a:lvl3pPr marL="857250" indent="-171450" algn="l" defTabSz="342900" rtl="0" eaLnBrk="1" latinLnBrk="0" hangingPunct="1">
        <a:spcBef>
          <a:spcPts val="750"/>
        </a:spcBef>
        <a:spcAft>
          <a:spcPts val="0"/>
        </a:spcAft>
        <a:buClr>
          <a:schemeClr val="accent1"/>
        </a:buClr>
        <a:buSzPct val="80000"/>
        <a:buFont typeface="Wingdings 3" charset="2"/>
        <a:buChar char=""/>
        <a:defRPr sz="1050" kern="1200">
          <a:solidFill>
            <a:schemeClr val="tx1">
              <a:lumMod val="75000"/>
              <a:lumOff val="25000"/>
            </a:schemeClr>
          </a:solidFill>
          <a:latin typeface="+mn-lt"/>
          <a:ea typeface="+mn-ea"/>
          <a:cs typeface="+mn-cs"/>
        </a:defRPr>
      </a:lvl3pPr>
      <a:lvl4pPr marL="12001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4pPr>
      <a:lvl5pPr marL="15430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5pPr>
      <a:lvl6pPr marL="18859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6pPr>
      <a:lvl7pPr marL="22288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7pPr>
      <a:lvl8pPr marL="25717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8pPr>
      <a:lvl9pPr marL="29146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04"/>
        <p:cNvGrpSpPr/>
        <p:nvPr/>
      </p:nvGrpSpPr>
      <p:grpSpPr>
        <a:xfrm>
          <a:off x="0" y="0"/>
          <a:ext cx="0" cy="0"/>
          <a:chOff x="0" y="0"/>
          <a:chExt cx="0" cy="0"/>
        </a:xfrm>
      </p:grpSpPr>
      <p:sp>
        <p:nvSpPr>
          <p:cNvPr id="105" name="Google Shape;105;p13"/>
          <p:cNvSpPr txBox="1">
            <a:spLocks noGrp="1"/>
          </p:cNvSpPr>
          <p:nvPr>
            <p:ph type="ctrTitle"/>
          </p:nvPr>
        </p:nvSpPr>
        <p:spPr>
          <a:xfrm>
            <a:off x="685799" y="457200"/>
            <a:ext cx="7662333" cy="3996268"/>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US" sz="3200" dirty="0" smtClean="0">
                <a:solidFill>
                  <a:srgbClr val="002060"/>
                </a:solidFill>
              </a:rPr>
              <a:t>Health and Safety in Room Cleaning</a:t>
            </a:r>
            <a:r>
              <a:rPr lang="en-US" sz="3200" dirty="0">
                <a:solidFill>
                  <a:srgbClr val="002060"/>
                </a:solidFill>
              </a:rPr>
              <a:t/>
            </a:r>
            <a:br>
              <a:rPr lang="en-US" sz="3200" dirty="0">
                <a:solidFill>
                  <a:srgbClr val="002060"/>
                </a:solidFill>
              </a:rPr>
            </a:br>
            <a:r>
              <a:rPr lang="en-US" sz="2800" i="1" dirty="0" smtClean="0">
                <a:solidFill>
                  <a:srgbClr val="002060"/>
                </a:solidFill>
              </a:rPr>
              <a:t>Ensuring a Safe Environment for our Team</a:t>
            </a:r>
            <a:endParaRPr sz="2800" i="1" dirty="0">
              <a:solidFill>
                <a:srgbClr val="002060"/>
              </a:solidFill>
            </a:endParaRPr>
          </a:p>
        </p:txBody>
      </p:sp>
      <p:grpSp>
        <p:nvGrpSpPr>
          <p:cNvPr id="106" name="Google Shape;106;p13"/>
          <p:cNvGrpSpPr/>
          <p:nvPr/>
        </p:nvGrpSpPr>
        <p:grpSpPr>
          <a:xfrm>
            <a:off x="753267" y="1029785"/>
            <a:ext cx="964541" cy="1011307"/>
            <a:chOff x="5961125" y="1623900"/>
            <a:chExt cx="427450" cy="448175"/>
          </a:xfrm>
        </p:grpSpPr>
        <p:sp>
          <p:nvSpPr>
            <p:cNvPr id="107" name="Google Shape;107;p13"/>
            <p:cNvSpPr/>
            <p:nvPr/>
          </p:nvSpPr>
          <p:spPr>
            <a:xfrm>
              <a:off x="5961125" y="1678700"/>
              <a:ext cx="376925" cy="376925"/>
            </a:xfrm>
            <a:custGeom>
              <a:avLst/>
              <a:gdLst/>
              <a:ahLst/>
              <a:cxnLst/>
              <a:rect l="l" t="t" r="r" b="b"/>
              <a:pathLst>
                <a:path w="15077" h="15077" fill="none" extrusionOk="0">
                  <a:moveTo>
                    <a:pt x="11813" y="1340"/>
                  </a:moveTo>
                  <a:lnTo>
                    <a:pt x="11813" y="1340"/>
                  </a:lnTo>
                  <a:lnTo>
                    <a:pt x="11350" y="1024"/>
                  </a:lnTo>
                  <a:lnTo>
                    <a:pt x="10863" y="780"/>
                  </a:lnTo>
                  <a:lnTo>
                    <a:pt x="10351" y="537"/>
                  </a:lnTo>
                  <a:lnTo>
                    <a:pt x="9816" y="342"/>
                  </a:lnTo>
                  <a:lnTo>
                    <a:pt x="9280" y="196"/>
                  </a:lnTo>
                  <a:lnTo>
                    <a:pt x="8720" y="98"/>
                  </a:lnTo>
                  <a:lnTo>
                    <a:pt x="8135" y="25"/>
                  </a:lnTo>
                  <a:lnTo>
                    <a:pt x="7551" y="1"/>
                  </a:lnTo>
                  <a:lnTo>
                    <a:pt x="7551" y="1"/>
                  </a:lnTo>
                  <a:lnTo>
                    <a:pt x="7161" y="1"/>
                  </a:lnTo>
                  <a:lnTo>
                    <a:pt x="6771" y="50"/>
                  </a:lnTo>
                  <a:lnTo>
                    <a:pt x="6406" y="98"/>
                  </a:lnTo>
                  <a:lnTo>
                    <a:pt x="6041" y="147"/>
                  </a:lnTo>
                  <a:lnTo>
                    <a:pt x="5675" y="244"/>
                  </a:lnTo>
                  <a:lnTo>
                    <a:pt x="5310" y="342"/>
                  </a:lnTo>
                  <a:lnTo>
                    <a:pt x="4969" y="464"/>
                  </a:lnTo>
                  <a:lnTo>
                    <a:pt x="4628" y="585"/>
                  </a:lnTo>
                  <a:lnTo>
                    <a:pt x="4287" y="731"/>
                  </a:lnTo>
                  <a:lnTo>
                    <a:pt x="3970" y="902"/>
                  </a:lnTo>
                  <a:lnTo>
                    <a:pt x="3654" y="1097"/>
                  </a:lnTo>
                  <a:lnTo>
                    <a:pt x="3337" y="1292"/>
                  </a:lnTo>
                  <a:lnTo>
                    <a:pt x="3045" y="1486"/>
                  </a:lnTo>
                  <a:lnTo>
                    <a:pt x="2753" y="1730"/>
                  </a:lnTo>
                  <a:lnTo>
                    <a:pt x="2485" y="1949"/>
                  </a:lnTo>
                  <a:lnTo>
                    <a:pt x="2217" y="2217"/>
                  </a:lnTo>
                  <a:lnTo>
                    <a:pt x="1973" y="2461"/>
                  </a:lnTo>
                  <a:lnTo>
                    <a:pt x="1730" y="2753"/>
                  </a:lnTo>
                  <a:lnTo>
                    <a:pt x="1510" y="3021"/>
                  </a:lnTo>
                  <a:lnTo>
                    <a:pt x="1291" y="3313"/>
                  </a:lnTo>
                  <a:lnTo>
                    <a:pt x="1096" y="3630"/>
                  </a:lnTo>
                  <a:lnTo>
                    <a:pt x="926" y="3946"/>
                  </a:lnTo>
                  <a:lnTo>
                    <a:pt x="755" y="4263"/>
                  </a:lnTo>
                  <a:lnTo>
                    <a:pt x="609" y="4604"/>
                  </a:lnTo>
                  <a:lnTo>
                    <a:pt x="463" y="4945"/>
                  </a:lnTo>
                  <a:lnTo>
                    <a:pt x="341" y="5286"/>
                  </a:lnTo>
                  <a:lnTo>
                    <a:pt x="244" y="5651"/>
                  </a:lnTo>
                  <a:lnTo>
                    <a:pt x="171" y="6016"/>
                  </a:lnTo>
                  <a:lnTo>
                    <a:pt x="98" y="6382"/>
                  </a:lnTo>
                  <a:lnTo>
                    <a:pt x="49" y="6771"/>
                  </a:lnTo>
                  <a:lnTo>
                    <a:pt x="25" y="7137"/>
                  </a:lnTo>
                  <a:lnTo>
                    <a:pt x="0" y="7526"/>
                  </a:lnTo>
                  <a:lnTo>
                    <a:pt x="0" y="7526"/>
                  </a:lnTo>
                  <a:lnTo>
                    <a:pt x="25" y="7916"/>
                  </a:lnTo>
                  <a:lnTo>
                    <a:pt x="49" y="8306"/>
                  </a:lnTo>
                  <a:lnTo>
                    <a:pt x="98" y="8671"/>
                  </a:lnTo>
                  <a:lnTo>
                    <a:pt x="171" y="9061"/>
                  </a:lnTo>
                  <a:lnTo>
                    <a:pt x="244" y="9426"/>
                  </a:lnTo>
                  <a:lnTo>
                    <a:pt x="341" y="9767"/>
                  </a:lnTo>
                  <a:lnTo>
                    <a:pt x="463" y="10132"/>
                  </a:lnTo>
                  <a:lnTo>
                    <a:pt x="609" y="10473"/>
                  </a:lnTo>
                  <a:lnTo>
                    <a:pt x="755" y="10790"/>
                  </a:lnTo>
                  <a:lnTo>
                    <a:pt x="926" y="11131"/>
                  </a:lnTo>
                  <a:lnTo>
                    <a:pt x="1096" y="11448"/>
                  </a:lnTo>
                  <a:lnTo>
                    <a:pt x="1291" y="11740"/>
                  </a:lnTo>
                  <a:lnTo>
                    <a:pt x="1510" y="12032"/>
                  </a:lnTo>
                  <a:lnTo>
                    <a:pt x="1730" y="12324"/>
                  </a:lnTo>
                  <a:lnTo>
                    <a:pt x="1973" y="12592"/>
                  </a:lnTo>
                  <a:lnTo>
                    <a:pt x="2217" y="12860"/>
                  </a:lnTo>
                  <a:lnTo>
                    <a:pt x="2485" y="13104"/>
                  </a:lnTo>
                  <a:lnTo>
                    <a:pt x="2753" y="13347"/>
                  </a:lnTo>
                  <a:lnTo>
                    <a:pt x="3045" y="13567"/>
                  </a:lnTo>
                  <a:lnTo>
                    <a:pt x="3337" y="13786"/>
                  </a:lnTo>
                  <a:lnTo>
                    <a:pt x="3654" y="13981"/>
                  </a:lnTo>
                  <a:lnTo>
                    <a:pt x="3970" y="14151"/>
                  </a:lnTo>
                  <a:lnTo>
                    <a:pt x="4287" y="14322"/>
                  </a:lnTo>
                  <a:lnTo>
                    <a:pt x="4628" y="14468"/>
                  </a:lnTo>
                  <a:lnTo>
                    <a:pt x="4969" y="14614"/>
                  </a:lnTo>
                  <a:lnTo>
                    <a:pt x="5310" y="14736"/>
                  </a:lnTo>
                  <a:lnTo>
                    <a:pt x="5675" y="14833"/>
                  </a:lnTo>
                  <a:lnTo>
                    <a:pt x="6041" y="14906"/>
                  </a:lnTo>
                  <a:lnTo>
                    <a:pt x="6406" y="14979"/>
                  </a:lnTo>
                  <a:lnTo>
                    <a:pt x="6771" y="15028"/>
                  </a:lnTo>
                  <a:lnTo>
                    <a:pt x="7161" y="15052"/>
                  </a:lnTo>
                  <a:lnTo>
                    <a:pt x="7551" y="15077"/>
                  </a:lnTo>
                  <a:lnTo>
                    <a:pt x="7551" y="15077"/>
                  </a:lnTo>
                  <a:lnTo>
                    <a:pt x="7940" y="15052"/>
                  </a:lnTo>
                  <a:lnTo>
                    <a:pt x="8306" y="15028"/>
                  </a:lnTo>
                  <a:lnTo>
                    <a:pt x="8695" y="14979"/>
                  </a:lnTo>
                  <a:lnTo>
                    <a:pt x="9061" y="14906"/>
                  </a:lnTo>
                  <a:lnTo>
                    <a:pt x="9426" y="14833"/>
                  </a:lnTo>
                  <a:lnTo>
                    <a:pt x="9791" y="14736"/>
                  </a:lnTo>
                  <a:lnTo>
                    <a:pt x="10132" y="14614"/>
                  </a:lnTo>
                  <a:lnTo>
                    <a:pt x="10473" y="14468"/>
                  </a:lnTo>
                  <a:lnTo>
                    <a:pt x="10814" y="14322"/>
                  </a:lnTo>
                  <a:lnTo>
                    <a:pt x="11131" y="14151"/>
                  </a:lnTo>
                  <a:lnTo>
                    <a:pt x="11447" y="13981"/>
                  </a:lnTo>
                  <a:lnTo>
                    <a:pt x="11764" y="13786"/>
                  </a:lnTo>
                  <a:lnTo>
                    <a:pt x="12056" y="13567"/>
                  </a:lnTo>
                  <a:lnTo>
                    <a:pt x="12348" y="13347"/>
                  </a:lnTo>
                  <a:lnTo>
                    <a:pt x="12616" y="13104"/>
                  </a:lnTo>
                  <a:lnTo>
                    <a:pt x="12884" y="12860"/>
                  </a:lnTo>
                  <a:lnTo>
                    <a:pt x="13128" y="12592"/>
                  </a:lnTo>
                  <a:lnTo>
                    <a:pt x="13371" y="12324"/>
                  </a:lnTo>
                  <a:lnTo>
                    <a:pt x="13591" y="12032"/>
                  </a:lnTo>
                  <a:lnTo>
                    <a:pt x="13785" y="11740"/>
                  </a:lnTo>
                  <a:lnTo>
                    <a:pt x="13980" y="11448"/>
                  </a:lnTo>
                  <a:lnTo>
                    <a:pt x="14175" y="11131"/>
                  </a:lnTo>
                  <a:lnTo>
                    <a:pt x="14346" y="10790"/>
                  </a:lnTo>
                  <a:lnTo>
                    <a:pt x="14492" y="10473"/>
                  </a:lnTo>
                  <a:lnTo>
                    <a:pt x="14613" y="10132"/>
                  </a:lnTo>
                  <a:lnTo>
                    <a:pt x="14735" y="9767"/>
                  </a:lnTo>
                  <a:lnTo>
                    <a:pt x="14857" y="9426"/>
                  </a:lnTo>
                  <a:lnTo>
                    <a:pt x="14930" y="9061"/>
                  </a:lnTo>
                  <a:lnTo>
                    <a:pt x="15003" y="8671"/>
                  </a:lnTo>
                  <a:lnTo>
                    <a:pt x="15052" y="8306"/>
                  </a:lnTo>
                  <a:lnTo>
                    <a:pt x="15076" y="7916"/>
                  </a:lnTo>
                  <a:lnTo>
                    <a:pt x="15076" y="7526"/>
                  </a:lnTo>
                  <a:lnTo>
                    <a:pt x="15076" y="7526"/>
                  </a:lnTo>
                  <a:lnTo>
                    <a:pt x="15052" y="6918"/>
                  </a:lnTo>
                  <a:lnTo>
                    <a:pt x="14979" y="6309"/>
                  </a:lnTo>
                  <a:lnTo>
                    <a:pt x="14857" y="5724"/>
                  </a:lnTo>
                  <a:lnTo>
                    <a:pt x="14687" y="5164"/>
                  </a:lnTo>
                  <a:lnTo>
                    <a:pt x="14492" y="4604"/>
                  </a:lnTo>
                  <a:lnTo>
                    <a:pt x="14248" y="4068"/>
                  </a:lnTo>
                  <a:lnTo>
                    <a:pt x="13956" y="3581"/>
                  </a:lnTo>
                  <a:lnTo>
                    <a:pt x="13615" y="3094"/>
                  </a:lnTo>
                </a:path>
              </a:pathLst>
            </a:custGeom>
            <a:noFill/>
            <a:ln w="19050"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13"/>
            <p:cNvSpPr/>
            <p:nvPr/>
          </p:nvSpPr>
          <p:spPr>
            <a:xfrm>
              <a:off x="6009825" y="1727425"/>
              <a:ext cx="279500" cy="279500"/>
            </a:xfrm>
            <a:custGeom>
              <a:avLst/>
              <a:gdLst/>
              <a:ahLst/>
              <a:cxnLst/>
              <a:rect l="l" t="t" r="r" b="b"/>
              <a:pathLst>
                <a:path w="11180" h="11180" fill="none" extrusionOk="0">
                  <a:moveTo>
                    <a:pt x="10181" y="2387"/>
                  </a:moveTo>
                  <a:lnTo>
                    <a:pt x="10181" y="2387"/>
                  </a:lnTo>
                  <a:lnTo>
                    <a:pt x="10400" y="2728"/>
                  </a:lnTo>
                  <a:lnTo>
                    <a:pt x="10595" y="3093"/>
                  </a:lnTo>
                  <a:lnTo>
                    <a:pt x="10766" y="3483"/>
                  </a:lnTo>
                  <a:lnTo>
                    <a:pt x="10912" y="3873"/>
                  </a:lnTo>
                  <a:lnTo>
                    <a:pt x="11034" y="4287"/>
                  </a:lnTo>
                  <a:lnTo>
                    <a:pt x="11107" y="4701"/>
                  </a:lnTo>
                  <a:lnTo>
                    <a:pt x="11180" y="5139"/>
                  </a:lnTo>
                  <a:lnTo>
                    <a:pt x="11180" y="5577"/>
                  </a:lnTo>
                  <a:lnTo>
                    <a:pt x="11180" y="5577"/>
                  </a:lnTo>
                  <a:lnTo>
                    <a:pt x="11155" y="6162"/>
                  </a:lnTo>
                  <a:lnTo>
                    <a:pt x="11082" y="6722"/>
                  </a:lnTo>
                  <a:lnTo>
                    <a:pt x="10936" y="7234"/>
                  </a:lnTo>
                  <a:lnTo>
                    <a:pt x="10741" y="7769"/>
                  </a:lnTo>
                  <a:lnTo>
                    <a:pt x="10522" y="8257"/>
                  </a:lnTo>
                  <a:lnTo>
                    <a:pt x="10230" y="8695"/>
                  </a:lnTo>
                  <a:lnTo>
                    <a:pt x="9913" y="9133"/>
                  </a:lnTo>
                  <a:lnTo>
                    <a:pt x="9548" y="9523"/>
                  </a:lnTo>
                  <a:lnTo>
                    <a:pt x="9158" y="9888"/>
                  </a:lnTo>
                  <a:lnTo>
                    <a:pt x="8720" y="10205"/>
                  </a:lnTo>
                  <a:lnTo>
                    <a:pt x="8257" y="10497"/>
                  </a:lnTo>
                  <a:lnTo>
                    <a:pt x="7770" y="10741"/>
                  </a:lnTo>
                  <a:lnTo>
                    <a:pt x="7259" y="10911"/>
                  </a:lnTo>
                  <a:lnTo>
                    <a:pt x="6723" y="11057"/>
                  </a:lnTo>
                  <a:lnTo>
                    <a:pt x="6163" y="11155"/>
                  </a:lnTo>
                  <a:lnTo>
                    <a:pt x="5603" y="11179"/>
                  </a:lnTo>
                  <a:lnTo>
                    <a:pt x="5603" y="11179"/>
                  </a:lnTo>
                  <a:lnTo>
                    <a:pt x="5018" y="11155"/>
                  </a:lnTo>
                  <a:lnTo>
                    <a:pt x="4482" y="11057"/>
                  </a:lnTo>
                  <a:lnTo>
                    <a:pt x="3946" y="10911"/>
                  </a:lnTo>
                  <a:lnTo>
                    <a:pt x="3435" y="10741"/>
                  </a:lnTo>
                  <a:lnTo>
                    <a:pt x="2948" y="10497"/>
                  </a:lnTo>
                  <a:lnTo>
                    <a:pt x="2485" y="10205"/>
                  </a:lnTo>
                  <a:lnTo>
                    <a:pt x="2047" y="9888"/>
                  </a:lnTo>
                  <a:lnTo>
                    <a:pt x="1657" y="9523"/>
                  </a:lnTo>
                  <a:lnTo>
                    <a:pt x="1292" y="9133"/>
                  </a:lnTo>
                  <a:lnTo>
                    <a:pt x="975" y="8695"/>
                  </a:lnTo>
                  <a:lnTo>
                    <a:pt x="683" y="8257"/>
                  </a:lnTo>
                  <a:lnTo>
                    <a:pt x="464" y="7769"/>
                  </a:lnTo>
                  <a:lnTo>
                    <a:pt x="269" y="7234"/>
                  </a:lnTo>
                  <a:lnTo>
                    <a:pt x="123" y="6722"/>
                  </a:lnTo>
                  <a:lnTo>
                    <a:pt x="50" y="6162"/>
                  </a:lnTo>
                  <a:lnTo>
                    <a:pt x="1" y="5577"/>
                  </a:lnTo>
                  <a:lnTo>
                    <a:pt x="1" y="5577"/>
                  </a:lnTo>
                  <a:lnTo>
                    <a:pt x="50" y="5017"/>
                  </a:lnTo>
                  <a:lnTo>
                    <a:pt x="123" y="4457"/>
                  </a:lnTo>
                  <a:lnTo>
                    <a:pt x="269" y="3921"/>
                  </a:lnTo>
                  <a:lnTo>
                    <a:pt x="464" y="3410"/>
                  </a:lnTo>
                  <a:lnTo>
                    <a:pt x="683" y="2923"/>
                  </a:lnTo>
                  <a:lnTo>
                    <a:pt x="975" y="2460"/>
                  </a:lnTo>
                  <a:lnTo>
                    <a:pt x="1292" y="2046"/>
                  </a:lnTo>
                  <a:lnTo>
                    <a:pt x="1657" y="1632"/>
                  </a:lnTo>
                  <a:lnTo>
                    <a:pt x="2047" y="1267"/>
                  </a:lnTo>
                  <a:lnTo>
                    <a:pt x="2485" y="950"/>
                  </a:lnTo>
                  <a:lnTo>
                    <a:pt x="2948" y="682"/>
                  </a:lnTo>
                  <a:lnTo>
                    <a:pt x="3435" y="439"/>
                  </a:lnTo>
                  <a:lnTo>
                    <a:pt x="3946" y="244"/>
                  </a:lnTo>
                  <a:lnTo>
                    <a:pt x="4482" y="122"/>
                  </a:lnTo>
                  <a:lnTo>
                    <a:pt x="5018" y="25"/>
                  </a:lnTo>
                  <a:lnTo>
                    <a:pt x="5603" y="0"/>
                  </a:lnTo>
                  <a:lnTo>
                    <a:pt x="5603" y="0"/>
                  </a:lnTo>
                  <a:lnTo>
                    <a:pt x="6041" y="25"/>
                  </a:lnTo>
                  <a:lnTo>
                    <a:pt x="6479" y="73"/>
                  </a:lnTo>
                  <a:lnTo>
                    <a:pt x="6893" y="146"/>
                  </a:lnTo>
                  <a:lnTo>
                    <a:pt x="7307" y="268"/>
                  </a:lnTo>
                  <a:lnTo>
                    <a:pt x="7697" y="414"/>
                  </a:lnTo>
                  <a:lnTo>
                    <a:pt x="8087" y="585"/>
                  </a:lnTo>
                  <a:lnTo>
                    <a:pt x="8452" y="780"/>
                  </a:lnTo>
                  <a:lnTo>
                    <a:pt x="8793" y="999"/>
                  </a:lnTo>
                </a:path>
              </a:pathLst>
            </a:custGeom>
            <a:noFill/>
            <a:ln w="19050"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13"/>
            <p:cNvSpPr/>
            <p:nvPr/>
          </p:nvSpPr>
          <p:spPr>
            <a:xfrm>
              <a:off x="6107250" y="1824850"/>
              <a:ext cx="84650" cy="84650"/>
            </a:xfrm>
            <a:custGeom>
              <a:avLst/>
              <a:gdLst/>
              <a:ahLst/>
              <a:cxnLst/>
              <a:rect l="l" t="t" r="r" b="b"/>
              <a:pathLst>
                <a:path w="3386" h="3386" fill="none" extrusionOk="0">
                  <a:moveTo>
                    <a:pt x="3362" y="1388"/>
                  </a:moveTo>
                  <a:lnTo>
                    <a:pt x="3362" y="1388"/>
                  </a:lnTo>
                  <a:lnTo>
                    <a:pt x="3386" y="1680"/>
                  </a:lnTo>
                  <a:lnTo>
                    <a:pt x="3386" y="1680"/>
                  </a:lnTo>
                  <a:lnTo>
                    <a:pt x="3386" y="1851"/>
                  </a:lnTo>
                  <a:lnTo>
                    <a:pt x="3362" y="2021"/>
                  </a:lnTo>
                  <a:lnTo>
                    <a:pt x="3313" y="2192"/>
                  </a:lnTo>
                  <a:lnTo>
                    <a:pt x="3264" y="2338"/>
                  </a:lnTo>
                  <a:lnTo>
                    <a:pt x="3191" y="2484"/>
                  </a:lnTo>
                  <a:lnTo>
                    <a:pt x="3118" y="2630"/>
                  </a:lnTo>
                  <a:lnTo>
                    <a:pt x="3021" y="2776"/>
                  </a:lnTo>
                  <a:lnTo>
                    <a:pt x="2899" y="2898"/>
                  </a:lnTo>
                  <a:lnTo>
                    <a:pt x="2777" y="2996"/>
                  </a:lnTo>
                  <a:lnTo>
                    <a:pt x="2655" y="3093"/>
                  </a:lnTo>
                  <a:lnTo>
                    <a:pt x="2509" y="3191"/>
                  </a:lnTo>
                  <a:lnTo>
                    <a:pt x="2363" y="3239"/>
                  </a:lnTo>
                  <a:lnTo>
                    <a:pt x="2217" y="3312"/>
                  </a:lnTo>
                  <a:lnTo>
                    <a:pt x="2046" y="3337"/>
                  </a:lnTo>
                  <a:lnTo>
                    <a:pt x="1876" y="3385"/>
                  </a:lnTo>
                  <a:lnTo>
                    <a:pt x="1706" y="3385"/>
                  </a:lnTo>
                  <a:lnTo>
                    <a:pt x="1706" y="3385"/>
                  </a:lnTo>
                  <a:lnTo>
                    <a:pt x="1535" y="3385"/>
                  </a:lnTo>
                  <a:lnTo>
                    <a:pt x="1365" y="3337"/>
                  </a:lnTo>
                  <a:lnTo>
                    <a:pt x="1194" y="3312"/>
                  </a:lnTo>
                  <a:lnTo>
                    <a:pt x="1048" y="3239"/>
                  </a:lnTo>
                  <a:lnTo>
                    <a:pt x="902" y="3191"/>
                  </a:lnTo>
                  <a:lnTo>
                    <a:pt x="756" y="3093"/>
                  </a:lnTo>
                  <a:lnTo>
                    <a:pt x="634" y="2996"/>
                  </a:lnTo>
                  <a:lnTo>
                    <a:pt x="512" y="2898"/>
                  </a:lnTo>
                  <a:lnTo>
                    <a:pt x="390" y="2776"/>
                  </a:lnTo>
                  <a:lnTo>
                    <a:pt x="293" y="2630"/>
                  </a:lnTo>
                  <a:lnTo>
                    <a:pt x="220" y="2484"/>
                  </a:lnTo>
                  <a:lnTo>
                    <a:pt x="147" y="2338"/>
                  </a:lnTo>
                  <a:lnTo>
                    <a:pt x="74" y="2192"/>
                  </a:lnTo>
                  <a:lnTo>
                    <a:pt x="49" y="2021"/>
                  </a:lnTo>
                  <a:lnTo>
                    <a:pt x="25" y="1851"/>
                  </a:lnTo>
                  <a:lnTo>
                    <a:pt x="1" y="1680"/>
                  </a:lnTo>
                  <a:lnTo>
                    <a:pt x="1" y="1680"/>
                  </a:lnTo>
                  <a:lnTo>
                    <a:pt x="25" y="1510"/>
                  </a:lnTo>
                  <a:lnTo>
                    <a:pt x="49" y="1340"/>
                  </a:lnTo>
                  <a:lnTo>
                    <a:pt x="74" y="1193"/>
                  </a:lnTo>
                  <a:lnTo>
                    <a:pt x="147" y="1023"/>
                  </a:lnTo>
                  <a:lnTo>
                    <a:pt x="220" y="877"/>
                  </a:lnTo>
                  <a:lnTo>
                    <a:pt x="293" y="731"/>
                  </a:lnTo>
                  <a:lnTo>
                    <a:pt x="390" y="609"/>
                  </a:lnTo>
                  <a:lnTo>
                    <a:pt x="512" y="487"/>
                  </a:lnTo>
                  <a:lnTo>
                    <a:pt x="634" y="390"/>
                  </a:lnTo>
                  <a:lnTo>
                    <a:pt x="756" y="292"/>
                  </a:lnTo>
                  <a:lnTo>
                    <a:pt x="902" y="195"/>
                  </a:lnTo>
                  <a:lnTo>
                    <a:pt x="1048" y="122"/>
                  </a:lnTo>
                  <a:lnTo>
                    <a:pt x="1194" y="73"/>
                  </a:lnTo>
                  <a:lnTo>
                    <a:pt x="1365" y="24"/>
                  </a:lnTo>
                  <a:lnTo>
                    <a:pt x="1535" y="0"/>
                  </a:lnTo>
                  <a:lnTo>
                    <a:pt x="1706" y="0"/>
                  </a:lnTo>
                  <a:lnTo>
                    <a:pt x="1706" y="0"/>
                  </a:lnTo>
                  <a:lnTo>
                    <a:pt x="1998" y="24"/>
                  </a:lnTo>
                </a:path>
              </a:pathLst>
            </a:custGeom>
            <a:noFill/>
            <a:ln w="19050"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13"/>
            <p:cNvSpPr/>
            <p:nvPr/>
          </p:nvSpPr>
          <p:spPr>
            <a:xfrm>
              <a:off x="6058550" y="1776125"/>
              <a:ext cx="182075" cy="182075"/>
            </a:xfrm>
            <a:custGeom>
              <a:avLst/>
              <a:gdLst/>
              <a:ahLst/>
              <a:cxnLst/>
              <a:rect l="l" t="t" r="r" b="b"/>
              <a:pathLst>
                <a:path w="7283" h="7283" fill="none" extrusionOk="0">
                  <a:moveTo>
                    <a:pt x="5431" y="463"/>
                  </a:moveTo>
                  <a:lnTo>
                    <a:pt x="5431" y="463"/>
                  </a:lnTo>
                  <a:lnTo>
                    <a:pt x="5042" y="269"/>
                  </a:lnTo>
                  <a:lnTo>
                    <a:pt x="4823" y="195"/>
                  </a:lnTo>
                  <a:lnTo>
                    <a:pt x="4603" y="122"/>
                  </a:lnTo>
                  <a:lnTo>
                    <a:pt x="4360" y="74"/>
                  </a:lnTo>
                  <a:lnTo>
                    <a:pt x="4141" y="25"/>
                  </a:lnTo>
                  <a:lnTo>
                    <a:pt x="3897" y="1"/>
                  </a:lnTo>
                  <a:lnTo>
                    <a:pt x="3654" y="1"/>
                  </a:lnTo>
                  <a:lnTo>
                    <a:pt x="3654" y="1"/>
                  </a:lnTo>
                  <a:lnTo>
                    <a:pt x="3288" y="25"/>
                  </a:lnTo>
                  <a:lnTo>
                    <a:pt x="2923" y="74"/>
                  </a:lnTo>
                  <a:lnTo>
                    <a:pt x="2558" y="147"/>
                  </a:lnTo>
                  <a:lnTo>
                    <a:pt x="2241" y="293"/>
                  </a:lnTo>
                  <a:lnTo>
                    <a:pt x="1924" y="439"/>
                  </a:lnTo>
                  <a:lnTo>
                    <a:pt x="1608" y="609"/>
                  </a:lnTo>
                  <a:lnTo>
                    <a:pt x="1340" y="829"/>
                  </a:lnTo>
                  <a:lnTo>
                    <a:pt x="1072" y="1072"/>
                  </a:lnTo>
                  <a:lnTo>
                    <a:pt x="828" y="1316"/>
                  </a:lnTo>
                  <a:lnTo>
                    <a:pt x="633" y="1608"/>
                  </a:lnTo>
                  <a:lnTo>
                    <a:pt x="439" y="1900"/>
                  </a:lnTo>
                  <a:lnTo>
                    <a:pt x="293" y="2217"/>
                  </a:lnTo>
                  <a:lnTo>
                    <a:pt x="171" y="2558"/>
                  </a:lnTo>
                  <a:lnTo>
                    <a:pt x="73" y="2899"/>
                  </a:lnTo>
                  <a:lnTo>
                    <a:pt x="25" y="3264"/>
                  </a:lnTo>
                  <a:lnTo>
                    <a:pt x="0" y="3629"/>
                  </a:lnTo>
                  <a:lnTo>
                    <a:pt x="0" y="3629"/>
                  </a:lnTo>
                  <a:lnTo>
                    <a:pt x="25" y="4019"/>
                  </a:lnTo>
                  <a:lnTo>
                    <a:pt x="73" y="4360"/>
                  </a:lnTo>
                  <a:lnTo>
                    <a:pt x="171" y="4725"/>
                  </a:lnTo>
                  <a:lnTo>
                    <a:pt x="293" y="5066"/>
                  </a:lnTo>
                  <a:lnTo>
                    <a:pt x="439" y="5383"/>
                  </a:lnTo>
                  <a:lnTo>
                    <a:pt x="633" y="5675"/>
                  </a:lnTo>
                  <a:lnTo>
                    <a:pt x="828" y="5943"/>
                  </a:lnTo>
                  <a:lnTo>
                    <a:pt x="1072" y="6211"/>
                  </a:lnTo>
                  <a:lnTo>
                    <a:pt x="1340" y="6455"/>
                  </a:lnTo>
                  <a:lnTo>
                    <a:pt x="1608" y="6650"/>
                  </a:lnTo>
                  <a:lnTo>
                    <a:pt x="1924" y="6844"/>
                  </a:lnTo>
                  <a:lnTo>
                    <a:pt x="2241" y="6990"/>
                  </a:lnTo>
                  <a:lnTo>
                    <a:pt x="2558" y="7112"/>
                  </a:lnTo>
                  <a:lnTo>
                    <a:pt x="2923" y="7210"/>
                  </a:lnTo>
                  <a:lnTo>
                    <a:pt x="3288" y="7258"/>
                  </a:lnTo>
                  <a:lnTo>
                    <a:pt x="3654" y="7283"/>
                  </a:lnTo>
                  <a:lnTo>
                    <a:pt x="3654" y="7283"/>
                  </a:lnTo>
                  <a:lnTo>
                    <a:pt x="4019" y="7258"/>
                  </a:lnTo>
                  <a:lnTo>
                    <a:pt x="4384" y="7210"/>
                  </a:lnTo>
                  <a:lnTo>
                    <a:pt x="4725" y="7112"/>
                  </a:lnTo>
                  <a:lnTo>
                    <a:pt x="5066" y="6990"/>
                  </a:lnTo>
                  <a:lnTo>
                    <a:pt x="5383" y="6844"/>
                  </a:lnTo>
                  <a:lnTo>
                    <a:pt x="5675" y="6650"/>
                  </a:lnTo>
                  <a:lnTo>
                    <a:pt x="5967" y="6455"/>
                  </a:lnTo>
                  <a:lnTo>
                    <a:pt x="6235" y="6211"/>
                  </a:lnTo>
                  <a:lnTo>
                    <a:pt x="6454" y="5943"/>
                  </a:lnTo>
                  <a:lnTo>
                    <a:pt x="6674" y="5675"/>
                  </a:lnTo>
                  <a:lnTo>
                    <a:pt x="6844" y="5383"/>
                  </a:lnTo>
                  <a:lnTo>
                    <a:pt x="7014" y="5066"/>
                  </a:lnTo>
                  <a:lnTo>
                    <a:pt x="7136" y="4725"/>
                  </a:lnTo>
                  <a:lnTo>
                    <a:pt x="7209" y="4360"/>
                  </a:lnTo>
                  <a:lnTo>
                    <a:pt x="7282" y="4019"/>
                  </a:lnTo>
                  <a:lnTo>
                    <a:pt x="7282" y="3629"/>
                  </a:lnTo>
                  <a:lnTo>
                    <a:pt x="7282" y="3629"/>
                  </a:lnTo>
                  <a:lnTo>
                    <a:pt x="7282" y="3386"/>
                  </a:lnTo>
                  <a:lnTo>
                    <a:pt x="7258" y="3167"/>
                  </a:lnTo>
                  <a:lnTo>
                    <a:pt x="7234" y="2923"/>
                  </a:lnTo>
                  <a:lnTo>
                    <a:pt x="7161" y="2704"/>
                  </a:lnTo>
                  <a:lnTo>
                    <a:pt x="7112" y="2485"/>
                  </a:lnTo>
                  <a:lnTo>
                    <a:pt x="7014" y="2266"/>
                  </a:lnTo>
                  <a:lnTo>
                    <a:pt x="6820" y="1852"/>
                  </a:lnTo>
                </a:path>
              </a:pathLst>
            </a:custGeom>
            <a:noFill/>
            <a:ln w="19050"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11;p13"/>
            <p:cNvSpPr/>
            <p:nvPr/>
          </p:nvSpPr>
          <p:spPr>
            <a:xfrm>
              <a:off x="5971475" y="2001400"/>
              <a:ext cx="74925" cy="70675"/>
            </a:xfrm>
            <a:custGeom>
              <a:avLst/>
              <a:gdLst/>
              <a:ahLst/>
              <a:cxnLst/>
              <a:rect l="l" t="t" r="r" b="b"/>
              <a:pathLst>
                <a:path w="2997" h="2827" fill="none" extrusionOk="0">
                  <a:moveTo>
                    <a:pt x="1462" y="1"/>
                  </a:moveTo>
                  <a:lnTo>
                    <a:pt x="293" y="1170"/>
                  </a:lnTo>
                  <a:lnTo>
                    <a:pt x="293" y="1170"/>
                  </a:lnTo>
                  <a:lnTo>
                    <a:pt x="171" y="1316"/>
                  </a:lnTo>
                  <a:lnTo>
                    <a:pt x="74" y="1487"/>
                  </a:lnTo>
                  <a:lnTo>
                    <a:pt x="25" y="1657"/>
                  </a:lnTo>
                  <a:lnTo>
                    <a:pt x="1" y="1852"/>
                  </a:lnTo>
                  <a:lnTo>
                    <a:pt x="25" y="2047"/>
                  </a:lnTo>
                  <a:lnTo>
                    <a:pt x="74" y="2217"/>
                  </a:lnTo>
                  <a:lnTo>
                    <a:pt x="171" y="2388"/>
                  </a:lnTo>
                  <a:lnTo>
                    <a:pt x="293" y="2534"/>
                  </a:lnTo>
                  <a:lnTo>
                    <a:pt x="293" y="2534"/>
                  </a:lnTo>
                  <a:lnTo>
                    <a:pt x="439" y="2656"/>
                  </a:lnTo>
                  <a:lnTo>
                    <a:pt x="609" y="2753"/>
                  </a:lnTo>
                  <a:lnTo>
                    <a:pt x="804" y="2802"/>
                  </a:lnTo>
                  <a:lnTo>
                    <a:pt x="975" y="2826"/>
                  </a:lnTo>
                  <a:lnTo>
                    <a:pt x="975" y="2826"/>
                  </a:lnTo>
                  <a:lnTo>
                    <a:pt x="1170" y="2802"/>
                  </a:lnTo>
                  <a:lnTo>
                    <a:pt x="1340" y="2753"/>
                  </a:lnTo>
                  <a:lnTo>
                    <a:pt x="1511" y="2656"/>
                  </a:lnTo>
                  <a:lnTo>
                    <a:pt x="1681" y="2534"/>
                  </a:lnTo>
                  <a:lnTo>
                    <a:pt x="2850" y="1365"/>
                  </a:lnTo>
                  <a:lnTo>
                    <a:pt x="2850" y="1365"/>
                  </a:lnTo>
                  <a:lnTo>
                    <a:pt x="2996" y="1194"/>
                  </a:lnTo>
                </a:path>
              </a:pathLst>
            </a:custGeom>
            <a:noFill/>
            <a:ln w="19050"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13"/>
            <p:cNvSpPr/>
            <p:nvPr/>
          </p:nvSpPr>
          <p:spPr>
            <a:xfrm>
              <a:off x="6253375" y="2001400"/>
              <a:ext cx="74325" cy="70675"/>
            </a:xfrm>
            <a:custGeom>
              <a:avLst/>
              <a:gdLst/>
              <a:ahLst/>
              <a:cxnLst/>
              <a:rect l="l" t="t" r="r" b="b"/>
              <a:pathLst>
                <a:path w="2973" h="2827" fill="none" extrusionOk="0">
                  <a:moveTo>
                    <a:pt x="1" y="1194"/>
                  </a:moveTo>
                  <a:lnTo>
                    <a:pt x="1" y="1194"/>
                  </a:lnTo>
                  <a:lnTo>
                    <a:pt x="123" y="1365"/>
                  </a:lnTo>
                  <a:lnTo>
                    <a:pt x="1316" y="2534"/>
                  </a:lnTo>
                  <a:lnTo>
                    <a:pt x="1316" y="2534"/>
                  </a:lnTo>
                  <a:lnTo>
                    <a:pt x="1462" y="2656"/>
                  </a:lnTo>
                  <a:lnTo>
                    <a:pt x="1633" y="2753"/>
                  </a:lnTo>
                  <a:lnTo>
                    <a:pt x="1827" y="2802"/>
                  </a:lnTo>
                  <a:lnTo>
                    <a:pt x="1998" y="2826"/>
                  </a:lnTo>
                  <a:lnTo>
                    <a:pt x="1998" y="2826"/>
                  </a:lnTo>
                  <a:lnTo>
                    <a:pt x="2193" y="2802"/>
                  </a:lnTo>
                  <a:lnTo>
                    <a:pt x="2363" y="2753"/>
                  </a:lnTo>
                  <a:lnTo>
                    <a:pt x="2534" y="2656"/>
                  </a:lnTo>
                  <a:lnTo>
                    <a:pt x="2704" y="2534"/>
                  </a:lnTo>
                  <a:lnTo>
                    <a:pt x="2704" y="2534"/>
                  </a:lnTo>
                  <a:lnTo>
                    <a:pt x="2826" y="2388"/>
                  </a:lnTo>
                  <a:lnTo>
                    <a:pt x="2923" y="2217"/>
                  </a:lnTo>
                  <a:lnTo>
                    <a:pt x="2972" y="2047"/>
                  </a:lnTo>
                  <a:lnTo>
                    <a:pt x="2972" y="1852"/>
                  </a:lnTo>
                  <a:lnTo>
                    <a:pt x="2972" y="1657"/>
                  </a:lnTo>
                  <a:lnTo>
                    <a:pt x="2923" y="1487"/>
                  </a:lnTo>
                  <a:lnTo>
                    <a:pt x="2826" y="1316"/>
                  </a:lnTo>
                  <a:lnTo>
                    <a:pt x="2704" y="1170"/>
                  </a:lnTo>
                  <a:lnTo>
                    <a:pt x="1535" y="1"/>
                  </a:lnTo>
                </a:path>
              </a:pathLst>
            </a:custGeom>
            <a:noFill/>
            <a:ln w="19050"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13"/>
            <p:cNvSpPr/>
            <p:nvPr/>
          </p:nvSpPr>
          <p:spPr>
            <a:xfrm>
              <a:off x="6137700" y="1623900"/>
              <a:ext cx="250875" cy="255150"/>
            </a:xfrm>
            <a:custGeom>
              <a:avLst/>
              <a:gdLst/>
              <a:ahLst/>
              <a:cxnLst/>
              <a:rect l="l" t="t" r="r" b="b"/>
              <a:pathLst>
                <a:path w="10035" h="10206" fill="none" extrusionOk="0">
                  <a:moveTo>
                    <a:pt x="9718" y="2412"/>
                  </a:moveTo>
                  <a:lnTo>
                    <a:pt x="8671" y="2217"/>
                  </a:lnTo>
                  <a:lnTo>
                    <a:pt x="9694" y="1194"/>
                  </a:lnTo>
                  <a:lnTo>
                    <a:pt x="9694" y="1194"/>
                  </a:lnTo>
                  <a:lnTo>
                    <a:pt x="9767" y="1121"/>
                  </a:lnTo>
                  <a:lnTo>
                    <a:pt x="9815" y="1024"/>
                  </a:lnTo>
                  <a:lnTo>
                    <a:pt x="9840" y="951"/>
                  </a:lnTo>
                  <a:lnTo>
                    <a:pt x="9840" y="853"/>
                  </a:lnTo>
                  <a:lnTo>
                    <a:pt x="9840" y="756"/>
                  </a:lnTo>
                  <a:lnTo>
                    <a:pt x="9815" y="658"/>
                  </a:lnTo>
                  <a:lnTo>
                    <a:pt x="9767" y="585"/>
                  </a:lnTo>
                  <a:lnTo>
                    <a:pt x="9694" y="512"/>
                  </a:lnTo>
                  <a:lnTo>
                    <a:pt x="9694" y="512"/>
                  </a:lnTo>
                  <a:lnTo>
                    <a:pt x="9621" y="439"/>
                  </a:lnTo>
                  <a:lnTo>
                    <a:pt x="9548" y="391"/>
                  </a:lnTo>
                  <a:lnTo>
                    <a:pt x="9450" y="366"/>
                  </a:lnTo>
                  <a:lnTo>
                    <a:pt x="9353" y="366"/>
                  </a:lnTo>
                  <a:lnTo>
                    <a:pt x="9255" y="366"/>
                  </a:lnTo>
                  <a:lnTo>
                    <a:pt x="9182" y="391"/>
                  </a:lnTo>
                  <a:lnTo>
                    <a:pt x="9085" y="439"/>
                  </a:lnTo>
                  <a:lnTo>
                    <a:pt x="9012" y="512"/>
                  </a:lnTo>
                  <a:lnTo>
                    <a:pt x="7867" y="1657"/>
                  </a:lnTo>
                  <a:lnTo>
                    <a:pt x="7867" y="1657"/>
                  </a:lnTo>
                  <a:lnTo>
                    <a:pt x="7818" y="1487"/>
                  </a:lnTo>
                  <a:lnTo>
                    <a:pt x="7599" y="317"/>
                  </a:lnTo>
                  <a:lnTo>
                    <a:pt x="7599" y="317"/>
                  </a:lnTo>
                  <a:lnTo>
                    <a:pt x="7575" y="196"/>
                  </a:lnTo>
                  <a:lnTo>
                    <a:pt x="7526" y="98"/>
                  </a:lnTo>
                  <a:lnTo>
                    <a:pt x="7477" y="50"/>
                  </a:lnTo>
                  <a:lnTo>
                    <a:pt x="7404" y="1"/>
                  </a:lnTo>
                  <a:lnTo>
                    <a:pt x="7331" y="1"/>
                  </a:lnTo>
                  <a:lnTo>
                    <a:pt x="7234" y="25"/>
                  </a:lnTo>
                  <a:lnTo>
                    <a:pt x="7161" y="74"/>
                  </a:lnTo>
                  <a:lnTo>
                    <a:pt x="7063" y="147"/>
                  </a:lnTo>
                  <a:lnTo>
                    <a:pt x="5432" y="1754"/>
                  </a:lnTo>
                  <a:lnTo>
                    <a:pt x="5432" y="1754"/>
                  </a:lnTo>
                  <a:lnTo>
                    <a:pt x="5358" y="1852"/>
                  </a:lnTo>
                  <a:lnTo>
                    <a:pt x="5285" y="1974"/>
                  </a:lnTo>
                  <a:lnTo>
                    <a:pt x="5212" y="2120"/>
                  </a:lnTo>
                  <a:lnTo>
                    <a:pt x="5164" y="2242"/>
                  </a:lnTo>
                  <a:lnTo>
                    <a:pt x="5139" y="2388"/>
                  </a:lnTo>
                  <a:lnTo>
                    <a:pt x="5115" y="2534"/>
                  </a:lnTo>
                  <a:lnTo>
                    <a:pt x="5115" y="2680"/>
                  </a:lnTo>
                  <a:lnTo>
                    <a:pt x="5115" y="2802"/>
                  </a:lnTo>
                  <a:lnTo>
                    <a:pt x="5334" y="3971"/>
                  </a:lnTo>
                  <a:lnTo>
                    <a:pt x="5334" y="3971"/>
                  </a:lnTo>
                  <a:lnTo>
                    <a:pt x="5383" y="4141"/>
                  </a:lnTo>
                  <a:lnTo>
                    <a:pt x="147" y="9378"/>
                  </a:lnTo>
                  <a:lnTo>
                    <a:pt x="147" y="9378"/>
                  </a:lnTo>
                  <a:lnTo>
                    <a:pt x="73" y="9451"/>
                  </a:lnTo>
                  <a:lnTo>
                    <a:pt x="25" y="9548"/>
                  </a:lnTo>
                  <a:lnTo>
                    <a:pt x="0" y="9645"/>
                  </a:lnTo>
                  <a:lnTo>
                    <a:pt x="0" y="9718"/>
                  </a:lnTo>
                  <a:lnTo>
                    <a:pt x="0" y="9816"/>
                  </a:lnTo>
                  <a:lnTo>
                    <a:pt x="25" y="9913"/>
                  </a:lnTo>
                  <a:lnTo>
                    <a:pt x="73" y="9986"/>
                  </a:lnTo>
                  <a:lnTo>
                    <a:pt x="147" y="10059"/>
                  </a:lnTo>
                  <a:lnTo>
                    <a:pt x="147" y="10059"/>
                  </a:lnTo>
                  <a:lnTo>
                    <a:pt x="220" y="10133"/>
                  </a:lnTo>
                  <a:lnTo>
                    <a:pt x="293" y="10181"/>
                  </a:lnTo>
                  <a:lnTo>
                    <a:pt x="390" y="10206"/>
                  </a:lnTo>
                  <a:lnTo>
                    <a:pt x="488" y="10206"/>
                  </a:lnTo>
                  <a:lnTo>
                    <a:pt x="488" y="10206"/>
                  </a:lnTo>
                  <a:lnTo>
                    <a:pt x="585" y="10206"/>
                  </a:lnTo>
                  <a:lnTo>
                    <a:pt x="658" y="10181"/>
                  </a:lnTo>
                  <a:lnTo>
                    <a:pt x="755" y="10133"/>
                  </a:lnTo>
                  <a:lnTo>
                    <a:pt x="828" y="10059"/>
                  </a:lnTo>
                  <a:lnTo>
                    <a:pt x="6187" y="4726"/>
                  </a:lnTo>
                  <a:lnTo>
                    <a:pt x="7234" y="4896"/>
                  </a:lnTo>
                  <a:lnTo>
                    <a:pt x="7234" y="4896"/>
                  </a:lnTo>
                  <a:lnTo>
                    <a:pt x="7356" y="4921"/>
                  </a:lnTo>
                  <a:lnTo>
                    <a:pt x="7502" y="4921"/>
                  </a:lnTo>
                  <a:lnTo>
                    <a:pt x="7624" y="4896"/>
                  </a:lnTo>
                  <a:lnTo>
                    <a:pt x="7770" y="4848"/>
                  </a:lnTo>
                  <a:lnTo>
                    <a:pt x="7916" y="4799"/>
                  </a:lnTo>
                  <a:lnTo>
                    <a:pt x="8038" y="4750"/>
                  </a:lnTo>
                  <a:lnTo>
                    <a:pt x="8159" y="4677"/>
                  </a:lnTo>
                  <a:lnTo>
                    <a:pt x="8257" y="4580"/>
                  </a:lnTo>
                  <a:lnTo>
                    <a:pt x="9889" y="2948"/>
                  </a:lnTo>
                  <a:lnTo>
                    <a:pt x="9889" y="2948"/>
                  </a:lnTo>
                  <a:lnTo>
                    <a:pt x="9962" y="2875"/>
                  </a:lnTo>
                  <a:lnTo>
                    <a:pt x="10010" y="2777"/>
                  </a:lnTo>
                  <a:lnTo>
                    <a:pt x="10035" y="2704"/>
                  </a:lnTo>
                  <a:lnTo>
                    <a:pt x="10010" y="2607"/>
                  </a:lnTo>
                  <a:lnTo>
                    <a:pt x="9986" y="2558"/>
                  </a:lnTo>
                  <a:lnTo>
                    <a:pt x="9913" y="2485"/>
                  </a:lnTo>
                  <a:lnTo>
                    <a:pt x="9815" y="2436"/>
                  </a:lnTo>
                  <a:lnTo>
                    <a:pt x="9718" y="2412"/>
                  </a:lnTo>
                  <a:lnTo>
                    <a:pt x="9718" y="2412"/>
                  </a:lnTo>
                  <a:close/>
                </a:path>
              </a:pathLst>
            </a:custGeom>
            <a:noFill/>
            <a:ln w="19050"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11" name="Picture 10" descr="The Talbot Hotel added a new photo. - The Talbot Hotel"/>
          <p:cNvPicPr/>
          <p:nvPr/>
        </p:nvPicPr>
        <p:blipFill>
          <a:blip r:embed="rId3">
            <a:extLst>
              <a:ext uri="{28A0092B-C50C-407E-A947-70E740481C1C}">
                <a14:useLocalDpi xmlns:a14="http://schemas.microsoft.com/office/drawing/2010/main" val="0"/>
              </a:ext>
            </a:extLst>
          </a:blip>
          <a:srcRect/>
          <a:stretch>
            <a:fillRect/>
          </a:stretch>
        </p:blipFill>
        <p:spPr bwMode="auto">
          <a:xfrm>
            <a:off x="1959760" y="457200"/>
            <a:ext cx="4536440" cy="2455334"/>
          </a:xfrm>
          <a:prstGeom prst="rect">
            <a:avLst/>
          </a:prstGeom>
          <a:noFill/>
          <a:ln>
            <a:noFill/>
          </a:ln>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55"/>
        <p:cNvGrpSpPr/>
        <p:nvPr/>
      </p:nvGrpSpPr>
      <p:grpSpPr>
        <a:xfrm>
          <a:off x="0" y="0"/>
          <a:ext cx="0" cy="0"/>
          <a:chOff x="0" y="0"/>
          <a:chExt cx="0" cy="0"/>
        </a:xfrm>
      </p:grpSpPr>
      <p:sp>
        <p:nvSpPr>
          <p:cNvPr id="156" name="Google Shape;156;p18"/>
          <p:cNvSpPr txBox="1">
            <a:spLocks noGrp="1"/>
          </p:cNvSpPr>
          <p:nvPr>
            <p:ph type="title"/>
          </p:nvPr>
        </p:nvSpPr>
        <p:spPr>
          <a:xfrm>
            <a:off x="-51049" y="474133"/>
            <a:ext cx="2624916" cy="1085292"/>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7" name="Google Shape;157;p18"/>
          <p:cNvSpPr txBox="1">
            <a:spLocks noGrp="1"/>
          </p:cNvSpPr>
          <p:nvPr>
            <p:ph type="body" idx="1"/>
          </p:nvPr>
        </p:nvSpPr>
        <p:spPr>
          <a:xfrm>
            <a:off x="-51050" y="1508218"/>
            <a:ext cx="9195050" cy="3635282"/>
          </a:xfrm>
          <a:prstGeom prst="rect">
            <a:avLst/>
          </a:prstGeom>
        </p:spPr>
        <p:txBody>
          <a:bodyPr spcFirstLastPara="1" wrap="square" lIns="91425" tIns="91425" rIns="91425" bIns="91425" anchor="t" anchorCtr="0">
            <a:noAutofit/>
          </a:bodyPr>
          <a:lstStyle/>
          <a:p>
            <a:pPr marL="50800" lvl="0" indent="0">
              <a:buNone/>
            </a:pPr>
            <a:r>
              <a:rPr lang="en-US" sz="1400" dirty="0" smtClean="0">
                <a:solidFill>
                  <a:schemeClr val="accent2">
                    <a:lumMod val="50000"/>
                  </a:schemeClr>
                </a:solidFill>
                <a:latin typeface="Times New Roman" panose="02020603050405020304" pitchFamily="18" charset="0"/>
                <a:cs typeface="Times New Roman" panose="02020603050405020304" pitchFamily="18" charset="0"/>
              </a:rPr>
              <a:t>Ladies and gentlemen, welcome to our health and safety training session that focuses on room cleaning. </a:t>
            </a:r>
            <a:r>
              <a:rPr lang="en-US" sz="1400" dirty="0">
                <a:solidFill>
                  <a:schemeClr val="accent2">
                    <a:lumMod val="50000"/>
                  </a:schemeClr>
                </a:solidFill>
                <a:latin typeface="Times New Roman" panose="02020603050405020304" pitchFamily="18" charset="0"/>
                <a:cs typeface="Times New Roman" panose="02020603050405020304" pitchFamily="18" charset="0"/>
              </a:rPr>
              <a:t> </a:t>
            </a:r>
            <a:r>
              <a:rPr lang="en-US" sz="1400" dirty="0" smtClean="0">
                <a:solidFill>
                  <a:schemeClr val="accent2">
                    <a:lumMod val="50000"/>
                  </a:schemeClr>
                </a:solidFill>
                <a:latin typeface="Times New Roman" panose="02020603050405020304" pitchFamily="18" charset="0"/>
                <a:cs typeface="Times New Roman" panose="02020603050405020304" pitchFamily="18" charset="0"/>
              </a:rPr>
              <a:t>Your dedication to maintaining cleanliness and hygiene in our hotel is invaluable, and ensuring your safety is our top priority. This training session aims to equip you with the knowledge and skills necessary to perform your duties safely and effectively. </a:t>
            </a:r>
          </a:p>
          <a:p>
            <a:pPr marL="50800" lvl="0" indent="0">
              <a:buNone/>
            </a:pPr>
            <a:r>
              <a:rPr lang="en-US" sz="1400" b="1" i="1" dirty="0" smtClean="0">
                <a:solidFill>
                  <a:schemeClr val="accent2">
                    <a:lumMod val="50000"/>
                  </a:schemeClr>
                </a:solidFill>
                <a:latin typeface="Times New Roman" panose="02020603050405020304" pitchFamily="18" charset="0"/>
                <a:cs typeface="Times New Roman" panose="02020603050405020304" pitchFamily="18" charset="0"/>
              </a:rPr>
              <a:t>Importance of Health and Safety in Room Cleaning</a:t>
            </a:r>
          </a:p>
          <a:p>
            <a:pPr marL="50800" lvl="0" indent="0">
              <a:buNone/>
            </a:pPr>
            <a:r>
              <a:rPr lang="en-US" sz="1400" dirty="0" smtClean="0">
                <a:solidFill>
                  <a:schemeClr val="accent2">
                    <a:lumMod val="50000"/>
                  </a:schemeClr>
                </a:solidFill>
                <a:latin typeface="Times New Roman" panose="02020603050405020304" pitchFamily="18" charset="0"/>
                <a:cs typeface="Times New Roman" panose="02020603050405020304" pitchFamily="18" charset="0"/>
              </a:rPr>
              <a:t>Room cleaning is an essential aspect of the operations of the Talbot Hotel, contributing significantly to guest satisfaction and the overall reputation of the hotel. However, it also involves potential risks and hazards that can result to accidents and injuries if not managed properly. By prioritizing health and safety in room cleaning, we not only protect our staff, but also enhance the guest experience and uphold our standards and excellence. </a:t>
            </a:r>
          </a:p>
          <a:p>
            <a:pPr marL="50800" lvl="0" indent="0">
              <a:buNone/>
            </a:pPr>
            <a:r>
              <a:rPr lang="en-US" sz="1400" b="1" i="1" dirty="0" smtClean="0">
                <a:solidFill>
                  <a:schemeClr val="accent2">
                    <a:lumMod val="50000"/>
                  </a:schemeClr>
                </a:solidFill>
                <a:latin typeface="Times New Roman" panose="02020603050405020304" pitchFamily="18" charset="0"/>
                <a:cs typeface="Times New Roman" panose="02020603050405020304" pitchFamily="18" charset="0"/>
              </a:rPr>
              <a:t>Training Objectives</a:t>
            </a:r>
          </a:p>
          <a:p>
            <a:pPr>
              <a:buFont typeface="Arial" panose="020B0604020202020204" pitchFamily="34" charset="0"/>
              <a:buChar char="•"/>
            </a:pPr>
            <a:r>
              <a:rPr lang="en-US" sz="1400" dirty="0" smtClean="0">
                <a:solidFill>
                  <a:schemeClr val="accent2">
                    <a:lumMod val="50000"/>
                  </a:schemeClr>
                </a:solidFill>
                <a:latin typeface="Times New Roman" panose="02020603050405020304" pitchFamily="18" charset="0"/>
                <a:cs typeface="Times New Roman" panose="02020603050405020304" pitchFamily="18" charset="0"/>
              </a:rPr>
              <a:t>During this training session, we will cover essential health and safety practices outlined in our guide.</a:t>
            </a:r>
          </a:p>
          <a:p>
            <a:pPr>
              <a:buFont typeface="Arial" panose="020B0604020202020204" pitchFamily="34" charset="0"/>
              <a:buChar char="•"/>
            </a:pPr>
            <a:r>
              <a:rPr lang="en-US" sz="1400" dirty="0" smtClean="0">
                <a:solidFill>
                  <a:schemeClr val="accent2">
                    <a:lumMod val="50000"/>
                  </a:schemeClr>
                </a:solidFill>
                <a:latin typeface="Times New Roman" panose="02020603050405020304" pitchFamily="18" charset="0"/>
                <a:cs typeface="Times New Roman" panose="02020603050405020304" pitchFamily="18" charset="0"/>
              </a:rPr>
              <a:t>You will learn how to identify and mitigate potential hazards, properly handle cleaning chemicals and use equipment safely.</a:t>
            </a:r>
          </a:p>
          <a:p>
            <a:pPr>
              <a:buFont typeface="Arial" panose="020B0604020202020204" pitchFamily="34" charset="0"/>
              <a:buChar char="•"/>
            </a:pPr>
            <a:r>
              <a:rPr lang="en-US" sz="1400" dirty="0" smtClean="0">
                <a:solidFill>
                  <a:schemeClr val="accent2">
                    <a:lumMod val="50000"/>
                  </a:schemeClr>
                </a:solidFill>
                <a:latin typeface="Times New Roman" panose="02020603050405020304" pitchFamily="18" charset="0"/>
                <a:cs typeface="Times New Roman" panose="02020603050405020304" pitchFamily="18" charset="0"/>
              </a:rPr>
              <a:t>By the end of this session, you will have  a comprehensive understanding of the precautions and procedures necessary to create a safe environment for everyone. </a:t>
            </a:r>
          </a:p>
          <a:p>
            <a:pPr marL="50800" lvl="0" indent="0">
              <a:buNone/>
            </a:pPr>
            <a:endParaRPr lang="en-US" sz="1400" dirty="0" smtClean="0">
              <a:solidFill>
                <a:schemeClr val="accent2">
                  <a:lumMod val="50000"/>
                </a:schemeClr>
              </a:solidFill>
              <a:latin typeface="Times New Roman" panose="02020603050405020304" pitchFamily="18" charset="0"/>
              <a:cs typeface="Times New Roman" panose="02020603050405020304" pitchFamily="18" charset="0"/>
            </a:endParaRPr>
          </a:p>
        </p:txBody>
      </p:sp>
      <p:sp>
        <p:nvSpPr>
          <p:cNvPr id="165" name="Google Shape;165;p18"/>
          <p:cNvSpPr txBox="1">
            <a:spLocks noGrp="1"/>
          </p:cNvSpPr>
          <p:nvPr>
            <p:ph type="sldNum" idx="12"/>
          </p:nvPr>
        </p:nvSpPr>
        <p:spPr>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fld id="{00000000-1234-1234-1234-123412341234}" type="slidenum">
              <a:rPr lang="en"/>
              <a:t>2</a:t>
            </a:fld>
            <a:endParaRPr/>
          </a:p>
        </p:txBody>
      </p:sp>
      <p:grpSp>
        <p:nvGrpSpPr>
          <p:cNvPr id="158" name="Google Shape;158;p18"/>
          <p:cNvGrpSpPr/>
          <p:nvPr/>
        </p:nvGrpSpPr>
        <p:grpSpPr>
          <a:xfrm>
            <a:off x="333623" y="861852"/>
            <a:ext cx="366458" cy="366437"/>
            <a:chOff x="1923675" y="1633650"/>
            <a:chExt cx="436000" cy="435975"/>
          </a:xfrm>
        </p:grpSpPr>
        <p:sp>
          <p:nvSpPr>
            <p:cNvPr id="159" name="Google Shape;159;p18"/>
            <p:cNvSpPr/>
            <p:nvPr/>
          </p:nvSpPr>
          <p:spPr>
            <a:xfrm>
              <a:off x="2209250" y="1633650"/>
              <a:ext cx="150425" cy="150425"/>
            </a:xfrm>
            <a:custGeom>
              <a:avLst/>
              <a:gdLst/>
              <a:ahLst/>
              <a:cxnLst/>
              <a:rect l="l" t="t" r="r" b="b"/>
              <a:pathLst>
                <a:path w="6017" h="6017" fill="none" extrusionOk="0">
                  <a:moveTo>
                    <a:pt x="5846" y="3605"/>
                  </a:moveTo>
                  <a:lnTo>
                    <a:pt x="2412" y="171"/>
                  </a:lnTo>
                  <a:lnTo>
                    <a:pt x="2412" y="171"/>
                  </a:lnTo>
                  <a:lnTo>
                    <a:pt x="2314" y="98"/>
                  </a:lnTo>
                  <a:lnTo>
                    <a:pt x="2217" y="49"/>
                  </a:lnTo>
                  <a:lnTo>
                    <a:pt x="2095" y="25"/>
                  </a:lnTo>
                  <a:lnTo>
                    <a:pt x="1997" y="1"/>
                  </a:lnTo>
                  <a:lnTo>
                    <a:pt x="1876" y="25"/>
                  </a:lnTo>
                  <a:lnTo>
                    <a:pt x="1778" y="49"/>
                  </a:lnTo>
                  <a:lnTo>
                    <a:pt x="1681" y="98"/>
                  </a:lnTo>
                  <a:lnTo>
                    <a:pt x="1583" y="171"/>
                  </a:lnTo>
                  <a:lnTo>
                    <a:pt x="0" y="1778"/>
                  </a:lnTo>
                  <a:lnTo>
                    <a:pt x="4238" y="6016"/>
                  </a:lnTo>
                  <a:lnTo>
                    <a:pt x="5846" y="4433"/>
                  </a:lnTo>
                  <a:lnTo>
                    <a:pt x="5846" y="4433"/>
                  </a:lnTo>
                  <a:lnTo>
                    <a:pt x="5919" y="4336"/>
                  </a:lnTo>
                  <a:lnTo>
                    <a:pt x="5967" y="4238"/>
                  </a:lnTo>
                  <a:lnTo>
                    <a:pt x="5992" y="4141"/>
                  </a:lnTo>
                  <a:lnTo>
                    <a:pt x="6016" y="4019"/>
                  </a:lnTo>
                  <a:lnTo>
                    <a:pt x="5992" y="3922"/>
                  </a:lnTo>
                  <a:lnTo>
                    <a:pt x="5967" y="3800"/>
                  </a:lnTo>
                  <a:lnTo>
                    <a:pt x="5919" y="3703"/>
                  </a:lnTo>
                  <a:lnTo>
                    <a:pt x="5846" y="3605"/>
                  </a:lnTo>
                  <a:lnTo>
                    <a:pt x="5846" y="3605"/>
                  </a:lnTo>
                  <a:close/>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 name="Google Shape;160;p18"/>
            <p:cNvSpPr/>
            <p:nvPr/>
          </p:nvSpPr>
          <p:spPr>
            <a:xfrm>
              <a:off x="2019900" y="1757250"/>
              <a:ext cx="261825" cy="261850"/>
            </a:xfrm>
            <a:custGeom>
              <a:avLst/>
              <a:gdLst/>
              <a:ahLst/>
              <a:cxnLst/>
              <a:rect l="l" t="t" r="r" b="b"/>
              <a:pathLst>
                <a:path w="10473" h="10474" fill="none" extrusionOk="0">
                  <a:moveTo>
                    <a:pt x="10473" y="1"/>
                  </a:moveTo>
                  <a:lnTo>
                    <a:pt x="0" y="10473"/>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161;p18"/>
            <p:cNvSpPr/>
            <p:nvPr/>
          </p:nvSpPr>
          <p:spPr>
            <a:xfrm>
              <a:off x="1923675" y="1681150"/>
              <a:ext cx="388500" cy="388475"/>
            </a:xfrm>
            <a:custGeom>
              <a:avLst/>
              <a:gdLst/>
              <a:ahLst/>
              <a:cxnLst/>
              <a:rect l="l" t="t" r="r" b="b"/>
              <a:pathLst>
                <a:path w="15540" h="15539" fill="none" extrusionOk="0">
                  <a:moveTo>
                    <a:pt x="11277" y="0"/>
                  </a:moveTo>
                  <a:lnTo>
                    <a:pt x="756" y="10546"/>
                  </a:lnTo>
                  <a:lnTo>
                    <a:pt x="756" y="10546"/>
                  </a:lnTo>
                  <a:lnTo>
                    <a:pt x="683" y="10619"/>
                  </a:lnTo>
                  <a:lnTo>
                    <a:pt x="634" y="10692"/>
                  </a:lnTo>
                  <a:lnTo>
                    <a:pt x="610" y="10765"/>
                  </a:lnTo>
                  <a:lnTo>
                    <a:pt x="585" y="10863"/>
                  </a:lnTo>
                  <a:lnTo>
                    <a:pt x="1" y="14881"/>
                  </a:lnTo>
                  <a:lnTo>
                    <a:pt x="1" y="14881"/>
                  </a:lnTo>
                  <a:lnTo>
                    <a:pt x="1" y="15003"/>
                  </a:lnTo>
                  <a:lnTo>
                    <a:pt x="25" y="15149"/>
                  </a:lnTo>
                  <a:lnTo>
                    <a:pt x="98" y="15271"/>
                  </a:lnTo>
                  <a:lnTo>
                    <a:pt x="171" y="15368"/>
                  </a:lnTo>
                  <a:lnTo>
                    <a:pt x="171" y="15368"/>
                  </a:lnTo>
                  <a:lnTo>
                    <a:pt x="269" y="15441"/>
                  </a:lnTo>
                  <a:lnTo>
                    <a:pt x="366" y="15490"/>
                  </a:lnTo>
                  <a:lnTo>
                    <a:pt x="464" y="15514"/>
                  </a:lnTo>
                  <a:lnTo>
                    <a:pt x="585" y="15539"/>
                  </a:lnTo>
                  <a:lnTo>
                    <a:pt x="585" y="15539"/>
                  </a:lnTo>
                  <a:lnTo>
                    <a:pt x="659" y="15539"/>
                  </a:lnTo>
                  <a:lnTo>
                    <a:pt x="4677" y="14954"/>
                  </a:lnTo>
                  <a:lnTo>
                    <a:pt x="4677" y="14954"/>
                  </a:lnTo>
                  <a:lnTo>
                    <a:pt x="4848" y="14905"/>
                  </a:lnTo>
                  <a:lnTo>
                    <a:pt x="4921" y="14857"/>
                  </a:lnTo>
                  <a:lnTo>
                    <a:pt x="4994" y="14784"/>
                  </a:lnTo>
                  <a:lnTo>
                    <a:pt x="15539" y="4262"/>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162;p18"/>
            <p:cNvSpPr/>
            <p:nvPr/>
          </p:nvSpPr>
          <p:spPr>
            <a:xfrm>
              <a:off x="1974225" y="1711575"/>
              <a:ext cx="261825" cy="261850"/>
            </a:xfrm>
            <a:custGeom>
              <a:avLst/>
              <a:gdLst/>
              <a:ahLst/>
              <a:cxnLst/>
              <a:rect l="l" t="t" r="r" b="b"/>
              <a:pathLst>
                <a:path w="10473" h="10474" fill="none" extrusionOk="0">
                  <a:moveTo>
                    <a:pt x="0" y="10474"/>
                  </a:moveTo>
                  <a:lnTo>
                    <a:pt x="10473" y="1"/>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 name="Google Shape;163;p18"/>
            <p:cNvSpPr/>
            <p:nvPr/>
          </p:nvSpPr>
          <p:spPr>
            <a:xfrm>
              <a:off x="1934650" y="2014200"/>
              <a:ext cx="44475" cy="44475"/>
            </a:xfrm>
            <a:custGeom>
              <a:avLst/>
              <a:gdLst/>
              <a:ahLst/>
              <a:cxnLst/>
              <a:rect l="l" t="t" r="r" b="b"/>
              <a:pathLst>
                <a:path w="1779" h="1779" fill="none" extrusionOk="0">
                  <a:moveTo>
                    <a:pt x="1778" y="1778"/>
                  </a:moveTo>
                  <a:lnTo>
                    <a:pt x="0" y="0"/>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 name="Google Shape;164;p18"/>
            <p:cNvSpPr/>
            <p:nvPr/>
          </p:nvSpPr>
          <p:spPr>
            <a:xfrm>
              <a:off x="1944375" y="1947225"/>
              <a:ext cx="101725" cy="101700"/>
            </a:xfrm>
            <a:custGeom>
              <a:avLst/>
              <a:gdLst/>
              <a:ahLst/>
              <a:cxnLst/>
              <a:rect l="l" t="t" r="r" b="b"/>
              <a:pathLst>
                <a:path w="4069" h="4068" fill="none" extrusionOk="0">
                  <a:moveTo>
                    <a:pt x="1" y="49"/>
                  </a:moveTo>
                  <a:lnTo>
                    <a:pt x="1" y="49"/>
                  </a:lnTo>
                  <a:lnTo>
                    <a:pt x="25" y="0"/>
                  </a:lnTo>
                  <a:lnTo>
                    <a:pt x="25" y="0"/>
                  </a:lnTo>
                  <a:lnTo>
                    <a:pt x="4068" y="4043"/>
                  </a:lnTo>
                  <a:lnTo>
                    <a:pt x="4068" y="4043"/>
                  </a:lnTo>
                  <a:lnTo>
                    <a:pt x="4068" y="4043"/>
                  </a:lnTo>
                  <a:lnTo>
                    <a:pt x="4020" y="4068"/>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12" name="Picture 11" descr="The Talbot Hotel added a new photo. - The Talbot Hotel"/>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2878667" cy="1559323"/>
          </a:xfrm>
          <a:prstGeom prst="rect">
            <a:avLst/>
          </a:prstGeom>
          <a:noFill/>
          <a:ln>
            <a:noFill/>
          </a:ln>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2878667" cy="1559425"/>
          </a:xfrm>
        </p:spPr>
        <p:txBody>
          <a:bodyPr/>
          <a:lstStyle/>
          <a:p>
            <a:endParaRPr lang="en-US" dirty="0"/>
          </a:p>
        </p:txBody>
      </p:sp>
      <p:sp>
        <p:nvSpPr>
          <p:cNvPr id="3" name="Text Placeholder 2"/>
          <p:cNvSpPr>
            <a:spLocks noGrp="1"/>
          </p:cNvSpPr>
          <p:nvPr>
            <p:ph type="body" idx="1"/>
          </p:nvPr>
        </p:nvSpPr>
        <p:spPr>
          <a:xfrm>
            <a:off x="-51050" y="1559322"/>
            <a:ext cx="8737875" cy="3584077"/>
          </a:xfrm>
        </p:spPr>
        <p:txBody>
          <a:bodyPr/>
          <a:lstStyle/>
          <a:p>
            <a:pPr marL="1422400" lvl="3" indent="0">
              <a:buNone/>
            </a:pPr>
            <a:r>
              <a:rPr lang="en-US" sz="1600" b="1" dirty="0" smtClean="0">
                <a:solidFill>
                  <a:schemeClr val="tx1"/>
                </a:solidFill>
                <a:latin typeface="Times New Roman" panose="02020603050405020304" pitchFamily="18" charset="0"/>
                <a:cs typeface="Times New Roman" panose="02020603050405020304" pitchFamily="18" charset="0"/>
              </a:rPr>
              <a:t>UNDERSTANDING HAZARDS</a:t>
            </a:r>
          </a:p>
          <a:p>
            <a:pPr marL="1422400" lvl="3" indent="0">
              <a:buNone/>
            </a:pPr>
            <a:r>
              <a:rPr lang="en-US" sz="1600" dirty="0" smtClean="0">
                <a:solidFill>
                  <a:schemeClr val="tx1"/>
                </a:solidFill>
                <a:latin typeface="Times New Roman" panose="02020603050405020304" pitchFamily="18" charset="0"/>
                <a:cs typeface="Times New Roman" panose="02020603050405020304" pitchFamily="18" charset="0"/>
              </a:rPr>
              <a:t>Room cleaning involves carrying out various tasks and environments that may pose risks to our safety and well-being. It is essential to be vigilant and proactive in identifying potential hazards to prevent accidents and injuries. </a:t>
            </a:r>
          </a:p>
          <a:p>
            <a:pPr marL="1422400" lvl="3" indent="0">
              <a:buNone/>
            </a:pPr>
            <a:r>
              <a:rPr lang="en-US" sz="1600" b="1" dirty="0" smtClean="0">
                <a:solidFill>
                  <a:schemeClr val="tx1"/>
                </a:solidFill>
                <a:latin typeface="Times New Roman" panose="02020603050405020304" pitchFamily="18" charset="0"/>
                <a:cs typeface="Times New Roman" panose="02020603050405020304" pitchFamily="18" charset="0"/>
              </a:rPr>
              <a:t>Common Hazards include the following;</a:t>
            </a:r>
          </a:p>
          <a:p>
            <a:pPr marL="1422400" lvl="3" indent="0">
              <a:buNone/>
            </a:pPr>
            <a:r>
              <a:rPr lang="en-US" sz="1600" i="1" dirty="0" smtClean="0">
                <a:solidFill>
                  <a:schemeClr val="tx1"/>
                </a:solidFill>
                <a:latin typeface="Times New Roman" panose="02020603050405020304" pitchFamily="18" charset="0"/>
                <a:cs typeface="Times New Roman" panose="02020603050405020304" pitchFamily="18" charset="0"/>
              </a:rPr>
              <a:t>Chemical Exposure</a:t>
            </a:r>
            <a:r>
              <a:rPr lang="en-US" sz="1600" dirty="0" smtClean="0">
                <a:solidFill>
                  <a:schemeClr val="tx1"/>
                </a:solidFill>
                <a:latin typeface="Times New Roman" panose="02020603050405020304" pitchFamily="18" charset="0"/>
                <a:cs typeface="Times New Roman" panose="02020603050405020304" pitchFamily="18" charset="0"/>
              </a:rPr>
              <a:t>: Cleaning agents contain hazardous chemicals that can cause skin irritation, respiratory issues of even chemical burns if not handled carefully. Proper training and precautions are necessary to minimize the risk of exposure. </a:t>
            </a:r>
          </a:p>
          <a:p>
            <a:pPr marL="1422400" lvl="3" indent="0">
              <a:buNone/>
            </a:pPr>
            <a:r>
              <a:rPr lang="en-US" sz="1600" i="1" dirty="0" smtClean="0">
                <a:solidFill>
                  <a:schemeClr val="tx1"/>
                </a:solidFill>
                <a:latin typeface="Times New Roman" panose="02020603050405020304" pitchFamily="18" charset="0"/>
                <a:cs typeface="Times New Roman" panose="02020603050405020304" pitchFamily="18" charset="0"/>
              </a:rPr>
              <a:t>Slips</a:t>
            </a:r>
            <a:r>
              <a:rPr lang="en-US" sz="1600" dirty="0" smtClean="0">
                <a:solidFill>
                  <a:schemeClr val="tx1"/>
                </a:solidFill>
                <a:latin typeface="Times New Roman" panose="02020603050405020304" pitchFamily="18" charset="0"/>
                <a:cs typeface="Times New Roman" panose="02020603050405020304" pitchFamily="18" charset="0"/>
              </a:rPr>
              <a:t>: Wet floors, spilled liquids or improperly cleaned surfaces can result to slips and falls, resulting in injuries such as sprains, strains or fractures. Maintaining dry and clean floors as well as using caution signs are preventive measures. </a:t>
            </a:r>
          </a:p>
          <a:p>
            <a:pPr marL="1422400" lvl="3" indent="0">
              <a:buNone/>
            </a:pPr>
            <a:r>
              <a:rPr lang="en-US" sz="1600" i="1" dirty="0" smtClean="0">
                <a:solidFill>
                  <a:schemeClr val="tx1"/>
                </a:solidFill>
                <a:latin typeface="Times New Roman" panose="02020603050405020304" pitchFamily="18" charset="0"/>
                <a:cs typeface="Times New Roman" panose="02020603050405020304" pitchFamily="18" charset="0"/>
              </a:rPr>
              <a:t>Falls</a:t>
            </a:r>
            <a:r>
              <a:rPr lang="en-US" sz="1600" dirty="0" smtClean="0">
                <a:solidFill>
                  <a:schemeClr val="tx1"/>
                </a:solidFill>
                <a:latin typeface="Times New Roman" panose="02020603050405020304" pitchFamily="18" charset="0"/>
                <a:cs typeface="Times New Roman" panose="02020603050405020304" pitchFamily="18" charset="0"/>
              </a:rPr>
              <a:t>: Working heights such as when cleaning windows or changing linens increase the risk of falls. Using stable ladders, following proper procedures and wearing appropriate footwear can aid in mitigating the risk. </a:t>
            </a:r>
          </a:p>
        </p:txBody>
      </p:sp>
      <p:sp>
        <p:nvSpPr>
          <p:cNvPr id="4" name="Slide Number Placeholder 3"/>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3</a:t>
            </a:fld>
            <a:endParaRPr lang="en"/>
          </a:p>
        </p:txBody>
      </p:sp>
      <p:pic>
        <p:nvPicPr>
          <p:cNvPr id="5" name="Picture 4" descr="The Talbot Hotel added a new photo. - The Talbot Hotel"/>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2878667" cy="1559323"/>
          </a:xfrm>
          <a:prstGeom prst="rect">
            <a:avLst/>
          </a:prstGeom>
          <a:noFill/>
          <a:ln>
            <a:noFill/>
          </a:ln>
        </p:spPr>
      </p:pic>
    </p:spTree>
    <p:extLst>
      <p:ext uri="{BB962C8B-B14F-4D97-AF65-F5344CB8AC3E}">
        <p14:creationId xmlns:p14="http://schemas.microsoft.com/office/powerpoint/2010/main" val="232184415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2878667" cy="1559425"/>
          </a:xfrm>
        </p:spPr>
        <p:txBody>
          <a:bodyPr/>
          <a:lstStyle/>
          <a:p>
            <a:endParaRPr lang="en-US" dirty="0"/>
          </a:p>
        </p:txBody>
      </p:sp>
      <p:sp>
        <p:nvSpPr>
          <p:cNvPr id="3" name="Text Placeholder 2"/>
          <p:cNvSpPr>
            <a:spLocks noGrp="1"/>
          </p:cNvSpPr>
          <p:nvPr>
            <p:ph type="body" idx="1"/>
          </p:nvPr>
        </p:nvSpPr>
        <p:spPr>
          <a:xfrm>
            <a:off x="298150" y="1397998"/>
            <a:ext cx="8845850" cy="3745402"/>
          </a:xfrm>
        </p:spPr>
        <p:txBody>
          <a:bodyPr/>
          <a:lstStyle/>
          <a:p>
            <a:pPr marL="50800" indent="0">
              <a:buNone/>
            </a:pPr>
            <a:r>
              <a:rPr lang="en-US" sz="1800" b="1" dirty="0" smtClean="0"/>
              <a:t>Precautions and Procedures</a:t>
            </a:r>
          </a:p>
          <a:p>
            <a:pPr marL="50800" indent="0">
              <a:buNone/>
            </a:pPr>
            <a:r>
              <a:rPr lang="en-US" sz="1800" b="1" i="1" dirty="0" smtClean="0"/>
              <a:t>Precautionary Measures from our Health and Safety Guide</a:t>
            </a:r>
            <a:endParaRPr lang="en-US" sz="1800" b="1" i="1" dirty="0"/>
          </a:p>
          <a:p>
            <a:pPr marL="50800" indent="0">
              <a:buNone/>
            </a:pPr>
            <a:r>
              <a:rPr lang="en-US" sz="1800" dirty="0" smtClean="0"/>
              <a:t>Our health and safety guide outlines essential precautionary measures to protect against potential hazards during room cleaning. Thes</a:t>
            </a:r>
            <a:r>
              <a:rPr lang="en-US" sz="1800" dirty="0" smtClean="0"/>
              <a:t>e measures are designed to ensure your safety and well-being while carrying out your duties. </a:t>
            </a:r>
          </a:p>
          <a:p>
            <a:pPr marL="50800" indent="0">
              <a:buNone/>
            </a:pPr>
            <a:r>
              <a:rPr lang="en-US" sz="1800" b="1" i="1" dirty="0" smtClean="0"/>
              <a:t>Proper use of Personal Protective Equipment (PPE) </a:t>
            </a:r>
          </a:p>
          <a:p>
            <a:pPr>
              <a:buFont typeface="Arial" panose="020B0604020202020204" pitchFamily="34" charset="0"/>
              <a:buChar char="•"/>
            </a:pPr>
            <a:r>
              <a:rPr lang="en-US" sz="1800" dirty="0" smtClean="0"/>
              <a:t>PPE is your first line of defense against workplace hazards.</a:t>
            </a:r>
          </a:p>
          <a:p>
            <a:pPr>
              <a:buFont typeface="Arial" panose="020B0604020202020204" pitchFamily="34" charset="0"/>
              <a:buChar char="•"/>
            </a:pPr>
            <a:r>
              <a:rPr lang="en-US" sz="1800" dirty="0" smtClean="0"/>
              <a:t>Ensure you wear the appropriate PPE, including gloves, goggles and aprons as indicated in our guide.</a:t>
            </a:r>
          </a:p>
          <a:p>
            <a:pPr>
              <a:buFont typeface="Arial" panose="020B0604020202020204" pitchFamily="34" charset="0"/>
              <a:buChar char="•"/>
            </a:pPr>
            <a:r>
              <a:rPr lang="en-US" sz="1800" dirty="0" smtClean="0"/>
              <a:t>PPE helps minimize the risk of exposure to harmful chemicals, injuries from sharp objects and other potential hazards.</a:t>
            </a:r>
          </a:p>
          <a:p>
            <a:pPr marL="50800" indent="0">
              <a:buNone/>
            </a:pPr>
            <a:endParaRPr lang="en-US" sz="1800" b="1" i="1" dirty="0" smtClean="0"/>
          </a:p>
          <a:p>
            <a:pPr marL="50800" indent="0">
              <a:buNone/>
            </a:pPr>
            <a:endParaRPr lang="en-US" sz="1800" b="1" i="1" dirty="0"/>
          </a:p>
        </p:txBody>
      </p:sp>
      <p:sp>
        <p:nvSpPr>
          <p:cNvPr id="4" name="Slide Number Placeholder 3"/>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4</a:t>
            </a:fld>
            <a:endParaRPr lang="en"/>
          </a:p>
        </p:txBody>
      </p:sp>
      <p:pic>
        <p:nvPicPr>
          <p:cNvPr id="5" name="Picture 4" descr="The Talbot Hotel added a new photo. - The Talbot Hotel"/>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2878667" cy="1559323"/>
          </a:xfrm>
          <a:prstGeom prst="rect">
            <a:avLst/>
          </a:prstGeom>
          <a:noFill/>
          <a:ln>
            <a:noFill/>
          </a:ln>
        </p:spPr>
      </p:pic>
    </p:spTree>
    <p:extLst>
      <p:ext uri="{BB962C8B-B14F-4D97-AF65-F5344CB8AC3E}">
        <p14:creationId xmlns:p14="http://schemas.microsoft.com/office/powerpoint/2010/main" val="155219440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2878667" cy="1559425"/>
          </a:xfrm>
        </p:spPr>
        <p:txBody>
          <a:bodyPr/>
          <a:lstStyle/>
          <a:p>
            <a:endParaRPr lang="en-US" dirty="0"/>
          </a:p>
        </p:txBody>
      </p:sp>
      <p:sp>
        <p:nvSpPr>
          <p:cNvPr id="3" name="Text Placeholder 2"/>
          <p:cNvSpPr>
            <a:spLocks noGrp="1"/>
          </p:cNvSpPr>
          <p:nvPr>
            <p:ph type="body" idx="1"/>
          </p:nvPr>
        </p:nvSpPr>
        <p:spPr>
          <a:xfrm>
            <a:off x="615437" y="1559425"/>
            <a:ext cx="8528563" cy="3366550"/>
          </a:xfrm>
        </p:spPr>
        <p:txBody>
          <a:bodyPr/>
          <a:lstStyle/>
          <a:p>
            <a:pPr marL="50800" indent="0">
              <a:buNone/>
            </a:pPr>
            <a:r>
              <a:rPr lang="en-US" sz="1600" b="1" dirty="0" smtClean="0">
                <a:latin typeface="Times New Roman" panose="02020603050405020304" pitchFamily="18" charset="0"/>
                <a:cs typeface="Times New Roman" panose="02020603050405020304" pitchFamily="18" charset="0"/>
              </a:rPr>
              <a:t>Step-by-Step Cleaning Procedures</a:t>
            </a:r>
          </a:p>
          <a:p>
            <a:pPr marL="393700" indent="-342900">
              <a:buFont typeface="+mj-lt"/>
              <a:buAutoNum type="arabicParenR"/>
            </a:pPr>
            <a:r>
              <a:rPr lang="en-US" sz="1600" dirty="0" smtClean="0">
                <a:latin typeface="Times New Roman" panose="02020603050405020304" pitchFamily="18" charset="0"/>
                <a:cs typeface="Times New Roman" panose="02020603050405020304" pitchFamily="18" charset="0"/>
              </a:rPr>
              <a:t>Room preparation: Open windows for ventilation, remove clutter and inspect for hazards.</a:t>
            </a:r>
          </a:p>
          <a:p>
            <a:pPr marL="393700" indent="-342900">
              <a:buFont typeface="+mj-lt"/>
              <a:buAutoNum type="arabicParenR"/>
            </a:pPr>
            <a:r>
              <a:rPr lang="en-US" sz="1600" dirty="0" smtClean="0">
                <a:latin typeface="Times New Roman" panose="02020603050405020304" pitchFamily="18" charset="0"/>
                <a:cs typeface="Times New Roman" panose="02020603050405020304" pitchFamily="18" charset="0"/>
              </a:rPr>
              <a:t>High-Touch Surfaces: Start by cleaning </a:t>
            </a:r>
            <a:r>
              <a:rPr lang="en-US" sz="1600" dirty="0" smtClean="0">
                <a:latin typeface="Times New Roman" panose="02020603050405020304" pitchFamily="18" charset="0"/>
                <a:cs typeface="Times New Roman" panose="02020603050405020304" pitchFamily="18" charset="0"/>
              </a:rPr>
              <a:t>high-touch surfaces such as slight switches, doorknobs and remote controls.</a:t>
            </a:r>
          </a:p>
          <a:p>
            <a:pPr marL="393700" indent="-342900">
              <a:buFont typeface="+mj-lt"/>
              <a:buAutoNum type="arabicParenR"/>
            </a:pPr>
            <a:r>
              <a:rPr lang="en-US" sz="1600" dirty="0" smtClean="0">
                <a:latin typeface="Times New Roman" panose="02020603050405020304" pitchFamily="18" charset="0"/>
                <a:cs typeface="Times New Roman" panose="02020603050405020304" pitchFamily="18" charset="0"/>
              </a:rPr>
              <a:t>Dusting and Vacuuming: Dust surfaces, furniture and fixtures before vacuumin</a:t>
            </a:r>
            <a:r>
              <a:rPr lang="en-US" sz="1600" dirty="0" smtClean="0">
                <a:latin typeface="Times New Roman" panose="02020603050405020304" pitchFamily="18" charset="0"/>
                <a:cs typeface="Times New Roman" panose="02020603050405020304" pitchFamily="18" charset="0"/>
              </a:rPr>
              <a:t>g the floors.</a:t>
            </a:r>
          </a:p>
          <a:p>
            <a:pPr marL="393700" indent="-342900">
              <a:buFont typeface="+mj-lt"/>
              <a:buAutoNum type="arabicParenR"/>
            </a:pPr>
            <a:r>
              <a:rPr lang="en-US" sz="1600" dirty="0" smtClean="0">
                <a:latin typeface="Times New Roman" panose="02020603050405020304" pitchFamily="18" charset="0"/>
                <a:cs typeface="Times New Roman" panose="02020603050405020304" pitchFamily="18" charset="0"/>
              </a:rPr>
              <a:t>Bathroom cleaning: Clean and disinfect bathroom surfaces, including sinks, toilets and showers, using appropriate cleaners and disinfectants.</a:t>
            </a:r>
          </a:p>
          <a:p>
            <a:pPr marL="393700" indent="-342900">
              <a:buFont typeface="+mj-lt"/>
              <a:buAutoNum type="arabicParenR"/>
            </a:pPr>
            <a:r>
              <a:rPr lang="en-US" sz="1600" dirty="0" smtClean="0">
                <a:latin typeface="Times New Roman" panose="02020603050405020304" pitchFamily="18" charset="0"/>
                <a:cs typeface="Times New Roman" panose="02020603050405020304" pitchFamily="18" charset="0"/>
              </a:rPr>
              <a:t>Floor Cleaning: Mop floors with disinfectant solution, paying attention to corners and hard-to-reach areas.</a:t>
            </a:r>
          </a:p>
          <a:p>
            <a:pPr marL="393700" indent="-342900">
              <a:buFont typeface="+mj-lt"/>
              <a:buAutoNum type="arabicParenR"/>
            </a:pPr>
            <a:r>
              <a:rPr lang="en-US" sz="1600" dirty="0" smtClean="0">
                <a:latin typeface="Times New Roman" panose="02020603050405020304" pitchFamily="18" charset="0"/>
                <a:cs typeface="Times New Roman" panose="02020603050405020304" pitchFamily="18" charset="0"/>
              </a:rPr>
              <a:t>Final inspection: Perform a final inspection to ensure all areas are thoroughly cleaned and sanitized. </a:t>
            </a:r>
            <a:endParaRPr lang="en-US" sz="16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5</a:t>
            </a:fld>
            <a:endParaRPr lang="en"/>
          </a:p>
        </p:txBody>
      </p:sp>
      <p:pic>
        <p:nvPicPr>
          <p:cNvPr id="5" name="Picture 4" descr="The Talbot Hotel added a new photo. - The Talbot Hotel"/>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2878667" cy="1559323"/>
          </a:xfrm>
          <a:prstGeom prst="rect">
            <a:avLst/>
          </a:prstGeom>
          <a:noFill/>
          <a:ln>
            <a:noFill/>
          </a:ln>
        </p:spPr>
      </p:pic>
    </p:spTree>
    <p:extLst>
      <p:ext uri="{BB962C8B-B14F-4D97-AF65-F5344CB8AC3E}">
        <p14:creationId xmlns:p14="http://schemas.microsoft.com/office/powerpoint/2010/main" val="10111612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050" y="0"/>
            <a:ext cx="2929717" cy="1559425"/>
          </a:xfrm>
        </p:spPr>
        <p:txBody>
          <a:bodyPr/>
          <a:lstStyle/>
          <a:p>
            <a:endParaRPr lang="en-US" dirty="0"/>
          </a:p>
        </p:txBody>
      </p:sp>
      <p:sp>
        <p:nvSpPr>
          <p:cNvPr id="3" name="Text Placeholder 2"/>
          <p:cNvSpPr>
            <a:spLocks noGrp="1"/>
          </p:cNvSpPr>
          <p:nvPr>
            <p:ph type="body" idx="1"/>
          </p:nvPr>
        </p:nvSpPr>
        <p:spPr>
          <a:xfrm>
            <a:off x="298150" y="1767275"/>
            <a:ext cx="8388675" cy="3158700"/>
          </a:xfrm>
        </p:spPr>
        <p:txBody>
          <a:bodyPr/>
          <a:lstStyle/>
          <a:p>
            <a:pPr marL="50800" indent="0">
              <a:buNone/>
            </a:pPr>
            <a:r>
              <a:rPr lang="en-US" sz="2000" b="1" dirty="0" smtClean="0"/>
              <a:t>Chemical Handling</a:t>
            </a:r>
          </a:p>
          <a:p>
            <a:pPr marL="50800" indent="0">
              <a:buNone/>
            </a:pPr>
            <a:r>
              <a:rPr lang="en-US" sz="1400" dirty="0" smtClean="0"/>
              <a:t>Proper handling and storage of cleaning chemicals is important to prevent accidents and exposure to harmful substances.</a:t>
            </a:r>
          </a:p>
          <a:p>
            <a:pPr marL="50800" indent="0">
              <a:buNone/>
            </a:pPr>
            <a:r>
              <a:rPr lang="en-US" sz="1400" dirty="0" smtClean="0"/>
              <a:t>When handling chemicals, it is important to follow the manufacturer’s instruction on handling, diluting and storing chemicals. In addition, chemicals should be stored in designated areas away from food, heat sources and incompatible materials. </a:t>
            </a:r>
            <a:endParaRPr lang="en-US" sz="1400" dirty="0" smtClean="0"/>
          </a:p>
          <a:p>
            <a:pPr marL="50800" indent="0">
              <a:buNone/>
            </a:pPr>
            <a:r>
              <a:rPr lang="en-US" sz="1400" dirty="0" smtClean="0"/>
              <a:t>To ensure effectiveness and safety, chemicals should be diluted accordin</a:t>
            </a:r>
            <a:r>
              <a:rPr lang="en-US" sz="1400" dirty="0" smtClean="0"/>
              <a:t>g to recommended ratios. </a:t>
            </a:r>
          </a:p>
          <a:p>
            <a:pPr marL="50800" indent="0">
              <a:buNone/>
            </a:pPr>
            <a:r>
              <a:rPr lang="en-US" sz="1400" dirty="0" smtClean="0"/>
              <a:t>Adequate ventilation is crucial when usin</a:t>
            </a:r>
            <a:r>
              <a:rPr lang="en-US" sz="1400" dirty="0" smtClean="0"/>
              <a:t>g cleaning chemicals to prevent the buildup of fumes.</a:t>
            </a:r>
          </a:p>
          <a:p>
            <a:pPr marL="50800" indent="0">
              <a:buNone/>
            </a:pPr>
            <a:r>
              <a:rPr lang="en-US" sz="1400" dirty="0" smtClean="0"/>
              <a:t>In the event of a chemical spill, prioritize safety by evacuating the area and notifying your supervisor immediately. </a:t>
            </a:r>
          </a:p>
          <a:p>
            <a:pPr marL="50800" indent="0">
              <a:buNone/>
            </a:pPr>
            <a:r>
              <a:rPr lang="en-US" sz="1400" dirty="0" smtClean="0"/>
              <a:t>Use appropriate PPE when handling spills to minimize exposure. </a:t>
            </a:r>
          </a:p>
          <a:p>
            <a:endParaRPr lang="en-US" dirty="0"/>
          </a:p>
        </p:txBody>
      </p:sp>
      <p:sp>
        <p:nvSpPr>
          <p:cNvPr id="4" name="Slide Number Placeholder 3"/>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6</a:t>
            </a:fld>
            <a:endParaRPr lang="en"/>
          </a:p>
        </p:txBody>
      </p:sp>
      <p:pic>
        <p:nvPicPr>
          <p:cNvPr id="5" name="Picture 4" descr="The Talbot Hotel added a new photo. - The Talbot Hotel"/>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2878667" cy="1559323"/>
          </a:xfrm>
          <a:prstGeom prst="rect">
            <a:avLst/>
          </a:prstGeom>
          <a:noFill/>
          <a:ln>
            <a:noFill/>
          </a:ln>
        </p:spPr>
      </p:pic>
    </p:spTree>
    <p:extLst>
      <p:ext uri="{BB962C8B-B14F-4D97-AF65-F5344CB8AC3E}">
        <p14:creationId xmlns:p14="http://schemas.microsoft.com/office/powerpoint/2010/main" val="187171188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2878667" cy="1559425"/>
          </a:xfrm>
        </p:spPr>
        <p:txBody>
          <a:bodyPr/>
          <a:lstStyle/>
          <a:p>
            <a:endParaRPr lang="en-US" dirty="0"/>
          </a:p>
        </p:txBody>
      </p:sp>
      <p:sp>
        <p:nvSpPr>
          <p:cNvPr id="3" name="Text Placeholder 2"/>
          <p:cNvSpPr>
            <a:spLocks noGrp="1"/>
          </p:cNvSpPr>
          <p:nvPr>
            <p:ph type="body" idx="1"/>
          </p:nvPr>
        </p:nvSpPr>
        <p:spPr>
          <a:xfrm>
            <a:off x="1" y="1559323"/>
            <a:ext cx="9144000" cy="3584077"/>
          </a:xfrm>
        </p:spPr>
        <p:txBody>
          <a:bodyPr/>
          <a:lstStyle/>
          <a:p>
            <a:pPr marL="50800" indent="0">
              <a:buNone/>
            </a:pPr>
            <a:r>
              <a:rPr lang="en-US" sz="2400" b="1" dirty="0" smtClean="0">
                <a:latin typeface="Times New Roman" panose="02020603050405020304" pitchFamily="18" charset="0"/>
                <a:cs typeface="Times New Roman" panose="02020603050405020304" pitchFamily="18" charset="0"/>
              </a:rPr>
              <a:t>Equipment Safety</a:t>
            </a:r>
          </a:p>
          <a:p>
            <a:pPr>
              <a:buFont typeface="Arial" panose="020B0604020202020204" pitchFamily="34" charset="0"/>
              <a:buChar char="•"/>
            </a:pPr>
            <a:r>
              <a:rPr lang="en-US" sz="1400" dirty="0" smtClean="0">
                <a:latin typeface="Times New Roman" panose="02020603050405020304" pitchFamily="18" charset="0"/>
                <a:cs typeface="Times New Roman" panose="02020603050405020304" pitchFamily="18" charset="0"/>
              </a:rPr>
              <a:t>Prope</a:t>
            </a:r>
            <a:r>
              <a:rPr lang="en-US" sz="1400" dirty="0" smtClean="0">
                <a:latin typeface="Times New Roman" panose="02020603050405020304" pitchFamily="18" charset="0"/>
                <a:cs typeface="Times New Roman" panose="02020603050405020304" pitchFamily="18" charset="0"/>
              </a:rPr>
              <a:t>r selection and use of cleaning tools and equipment are crucial for effective and safe room cleaning.</a:t>
            </a:r>
          </a:p>
          <a:p>
            <a:pPr>
              <a:buFont typeface="Arial" panose="020B0604020202020204" pitchFamily="34" charset="0"/>
              <a:buChar char="•"/>
            </a:pPr>
            <a:r>
              <a:rPr lang="en-US" sz="1400" dirty="0" smtClean="0">
                <a:latin typeface="Times New Roman" panose="02020603050405020304" pitchFamily="18" charset="0"/>
                <a:cs typeface="Times New Roman" panose="02020603050405020304" pitchFamily="18" charset="0"/>
              </a:rPr>
              <a:t>Using the right tools for each task ensures thorough cleaning and minimizes the risk of accidents or injuries. </a:t>
            </a:r>
          </a:p>
          <a:p>
            <a:pPr>
              <a:buFont typeface="Arial" panose="020B0604020202020204" pitchFamily="34" charset="0"/>
              <a:buChar char="•"/>
            </a:pPr>
            <a:r>
              <a:rPr lang="en-US" sz="1400" dirty="0" smtClean="0">
                <a:latin typeface="Times New Roman" panose="02020603050405020304" pitchFamily="18" charset="0"/>
                <a:cs typeface="Times New Roman" panose="02020603050405020304" pitchFamily="18" charset="0"/>
              </a:rPr>
              <a:t>Essential cleaning tools include microfiber cloths, mops, buckets, squeegees and vacuum cleaners equipped with HEPA filters. </a:t>
            </a:r>
          </a:p>
          <a:p>
            <a:pPr>
              <a:buFont typeface="Arial" panose="020B0604020202020204" pitchFamily="34" charset="0"/>
              <a:buChar char="•"/>
            </a:pPr>
            <a:r>
              <a:rPr lang="en-US" sz="1400" dirty="0" smtClean="0">
                <a:latin typeface="Times New Roman" panose="02020603050405020304" pitchFamily="18" charset="0"/>
                <a:cs typeface="Times New Roman" panose="02020603050405020304" pitchFamily="18" charset="0"/>
              </a:rPr>
              <a:t>There is need to properly handle electrical appliance such as vacuum cleaners and floor scrubbers. </a:t>
            </a:r>
          </a:p>
          <a:p>
            <a:pPr>
              <a:buFont typeface="Arial" panose="020B0604020202020204" pitchFamily="34" charset="0"/>
              <a:buChar char="•"/>
            </a:pPr>
            <a:r>
              <a:rPr lang="en-US" sz="1400" dirty="0" smtClean="0">
                <a:latin typeface="Times New Roman" panose="02020603050405020304" pitchFamily="18" charset="0"/>
                <a:cs typeface="Times New Roman" panose="02020603050405020304" pitchFamily="18" charset="0"/>
              </a:rPr>
              <a:t>In addition, it is essential to ensure that all electrical appliances are switched off and unplugged before cleaning or maintenance. </a:t>
            </a:r>
          </a:p>
          <a:p>
            <a:pPr>
              <a:buFont typeface="Arial" panose="020B0604020202020204" pitchFamily="34" charset="0"/>
              <a:buChar char="•"/>
            </a:pPr>
            <a:r>
              <a:rPr lang="en-US" sz="1400" dirty="0" smtClean="0">
                <a:latin typeface="Times New Roman" panose="02020603050405020304" pitchFamily="18" charset="0"/>
                <a:cs typeface="Times New Roman" panose="02020603050405020304" pitchFamily="18" charset="0"/>
              </a:rPr>
              <a:t>Appliances with damaged cords and wires should not be used until they are replaced or repaired. </a:t>
            </a:r>
          </a:p>
          <a:p>
            <a:pPr>
              <a:buFont typeface="Arial" panose="020B0604020202020204" pitchFamily="34" charset="0"/>
              <a:buChar char="•"/>
            </a:pPr>
            <a:r>
              <a:rPr lang="en-US" sz="1400" dirty="0" smtClean="0">
                <a:latin typeface="Times New Roman" panose="02020603050405020304" pitchFamily="18" charset="0"/>
                <a:cs typeface="Times New Roman" panose="02020603050405020304" pitchFamily="18" charset="0"/>
              </a:rPr>
              <a:t>Proper and regular maintenance of cleanin</a:t>
            </a:r>
            <a:r>
              <a:rPr lang="en-US" sz="1400" dirty="0" smtClean="0">
                <a:latin typeface="Times New Roman" panose="02020603050405020304" pitchFamily="18" charset="0"/>
                <a:cs typeface="Times New Roman" panose="02020603050405020304" pitchFamily="18" charset="0"/>
              </a:rPr>
              <a:t>g equipment is essential to ensure optimal performance and safety as well as prolong the lifespan of the equipment. </a:t>
            </a:r>
          </a:p>
          <a:p>
            <a:pPr>
              <a:buFont typeface="Arial" panose="020B0604020202020204" pitchFamily="34" charset="0"/>
              <a:buChar char="•"/>
            </a:pPr>
            <a:r>
              <a:rPr lang="en-US" sz="1400" dirty="0" smtClean="0">
                <a:latin typeface="Times New Roman" panose="02020603050405020304" pitchFamily="18" charset="0"/>
                <a:cs typeface="Times New Roman" panose="02020603050405020304" pitchFamily="18" charset="0"/>
              </a:rPr>
              <a:t>Routine inspections should also be conducted to identify and address any potential issues. </a:t>
            </a:r>
            <a:endParaRPr lang="en-US" sz="14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7</a:t>
            </a:fld>
            <a:endParaRPr lang="en"/>
          </a:p>
        </p:txBody>
      </p:sp>
      <p:pic>
        <p:nvPicPr>
          <p:cNvPr id="5" name="Picture 4" descr="The Talbot Hotel added a new photo. - The Talbot Hotel"/>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2878667" cy="1559323"/>
          </a:xfrm>
          <a:prstGeom prst="rect">
            <a:avLst/>
          </a:prstGeom>
          <a:noFill/>
          <a:ln>
            <a:noFill/>
          </a:ln>
        </p:spPr>
      </p:pic>
    </p:spTree>
    <p:extLst>
      <p:ext uri="{BB962C8B-B14F-4D97-AF65-F5344CB8AC3E}">
        <p14:creationId xmlns:p14="http://schemas.microsoft.com/office/powerpoint/2010/main" val="273303427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2878667" cy="1559425"/>
          </a:xfrm>
        </p:spPr>
        <p:txBody>
          <a:bodyPr/>
          <a:lstStyle/>
          <a:p>
            <a:endParaRPr lang="en-US" dirty="0"/>
          </a:p>
        </p:txBody>
      </p:sp>
      <p:sp>
        <p:nvSpPr>
          <p:cNvPr id="3" name="Text Placeholder 2"/>
          <p:cNvSpPr>
            <a:spLocks noGrp="1"/>
          </p:cNvSpPr>
          <p:nvPr>
            <p:ph type="body" idx="1"/>
          </p:nvPr>
        </p:nvSpPr>
        <p:spPr>
          <a:xfrm>
            <a:off x="0" y="1352550"/>
            <a:ext cx="9144000" cy="3790949"/>
          </a:xfrm>
        </p:spPr>
        <p:txBody>
          <a:bodyPr/>
          <a:lstStyle/>
          <a:p>
            <a:pPr marL="50800" indent="0">
              <a:buNone/>
            </a:pPr>
            <a:r>
              <a:rPr lang="en-US" sz="2400" b="1" dirty="0" smtClean="0">
                <a:latin typeface="Times New Roman" panose="02020603050405020304" pitchFamily="18" charset="0"/>
                <a:cs typeface="Times New Roman" panose="02020603050405020304" pitchFamily="18" charset="0"/>
              </a:rPr>
              <a:t>Mitigating Risks</a:t>
            </a:r>
            <a:endParaRPr lang="en-US" sz="2400" b="1" dirty="0">
              <a:latin typeface="Times New Roman" panose="02020603050405020304" pitchFamily="18" charset="0"/>
              <a:cs typeface="Times New Roman" panose="02020603050405020304" pitchFamily="18" charset="0"/>
            </a:endParaRPr>
          </a:p>
          <a:p>
            <a:pPr marL="50800" indent="0">
              <a:buNone/>
            </a:pPr>
            <a:r>
              <a:rPr lang="en-US" sz="1800" dirty="0" smtClean="0">
                <a:latin typeface="Times New Roman" panose="02020603050405020304" pitchFamily="18" charset="0"/>
                <a:cs typeface="Times New Roman" panose="02020603050405020304" pitchFamily="18" charset="0"/>
              </a:rPr>
              <a:t>Identifying and addressing specific hazards is essential for maintaining a safe work environment. Implementing targeted techniques can as well help mitigate risks effectively. </a:t>
            </a:r>
          </a:p>
          <a:p>
            <a:pPr marL="50800" indent="0">
              <a:buNone/>
            </a:pPr>
            <a:r>
              <a:rPr lang="en-US" sz="1800" b="1" i="1" dirty="0" smtClean="0">
                <a:latin typeface="Times New Roman" panose="02020603050405020304" pitchFamily="18" charset="0"/>
                <a:cs typeface="Times New Roman" panose="02020603050405020304" pitchFamily="18" charset="0"/>
              </a:rPr>
              <a:t>Slip and Fall Prevention Measures</a:t>
            </a:r>
          </a:p>
          <a:p>
            <a:pPr marL="50800" indent="0">
              <a:buNone/>
            </a:pPr>
            <a:r>
              <a:rPr lang="en-US" sz="1800" dirty="0" smtClean="0">
                <a:latin typeface="Times New Roman" panose="02020603050405020304" pitchFamily="18" charset="0"/>
                <a:cs typeface="Times New Roman" panose="02020603050405020304" pitchFamily="18" charset="0"/>
              </a:rPr>
              <a:t>Slips and falls are among the most common workplace accidents, especially when floors become wet or slippery. </a:t>
            </a:r>
          </a:p>
          <a:p>
            <a:pPr marL="50800" indent="0">
              <a:buNone/>
            </a:pPr>
            <a:r>
              <a:rPr lang="en-US" sz="1800" dirty="0" smtClean="0">
                <a:latin typeface="Times New Roman" panose="02020603050405020304" pitchFamily="18" charset="0"/>
                <a:cs typeface="Times New Roman" panose="02020603050405020304" pitchFamily="18" charset="0"/>
              </a:rPr>
              <a:t>Implement measures such as using non-slip mats, cleaning up spills and placing caution signs in wet areas reduces the risk of slips and falls. </a:t>
            </a:r>
          </a:p>
          <a:p>
            <a:pPr marL="50800" indent="0">
              <a:buNone/>
            </a:pPr>
            <a:r>
              <a:rPr lang="en-US" sz="1800" dirty="0" smtClean="0">
                <a:latin typeface="Times New Roman" panose="02020603050405020304" pitchFamily="18" charset="0"/>
                <a:cs typeface="Times New Roman" panose="02020603050405020304" pitchFamily="18" charset="0"/>
              </a:rPr>
              <a:t>Providing adjustable equipment and tools to accommodate different body sizes and preferences, encouraging proper lifting techniques are essential techniques that promote the overall well-being of the staff by preventing fatigue and strain on their bodies. </a:t>
            </a:r>
          </a:p>
          <a:p>
            <a:pPr marL="50800" indent="0">
              <a:buNone/>
            </a:pPr>
            <a:endParaRPr lang="en-US" sz="2400" b="1"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8</a:t>
            </a:fld>
            <a:endParaRPr lang="en"/>
          </a:p>
        </p:txBody>
      </p:sp>
      <p:pic>
        <p:nvPicPr>
          <p:cNvPr id="5" name="Picture 4" descr="The Talbot Hotel added a new photo. - The Talbot Hotel"/>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2878667" cy="1559323"/>
          </a:xfrm>
          <a:prstGeom prst="rect">
            <a:avLst/>
          </a:prstGeom>
          <a:noFill/>
          <a:ln>
            <a:noFill/>
          </a:ln>
        </p:spPr>
      </p:pic>
    </p:spTree>
    <p:extLst>
      <p:ext uri="{BB962C8B-B14F-4D97-AF65-F5344CB8AC3E}">
        <p14:creationId xmlns:p14="http://schemas.microsoft.com/office/powerpoint/2010/main" val="93815972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050" y="0"/>
            <a:ext cx="2929717" cy="1559425"/>
          </a:xfrm>
        </p:spPr>
        <p:txBody>
          <a:bodyPr/>
          <a:lstStyle/>
          <a:p>
            <a:endParaRPr lang="en-US" dirty="0"/>
          </a:p>
        </p:txBody>
      </p:sp>
      <p:sp>
        <p:nvSpPr>
          <p:cNvPr id="3" name="Text Placeholder 2"/>
          <p:cNvSpPr>
            <a:spLocks noGrp="1"/>
          </p:cNvSpPr>
          <p:nvPr>
            <p:ph type="body" idx="1"/>
          </p:nvPr>
        </p:nvSpPr>
        <p:spPr>
          <a:xfrm>
            <a:off x="-51050" y="1559323"/>
            <a:ext cx="8737875" cy="3366652"/>
          </a:xfrm>
        </p:spPr>
        <p:txBody>
          <a:bodyPr/>
          <a:lstStyle/>
          <a:p>
            <a:pPr marL="50800" indent="0">
              <a:buNone/>
            </a:pPr>
            <a:r>
              <a:rPr lang="en-US" sz="2400" b="1" dirty="0" smtClean="0">
                <a:latin typeface="Times New Roman" panose="02020603050405020304" pitchFamily="18" charset="0"/>
                <a:cs typeface="Times New Roman" panose="02020603050405020304" pitchFamily="18" charset="0"/>
              </a:rPr>
              <a:t>Importance of Training</a:t>
            </a:r>
          </a:p>
          <a:p>
            <a:pPr marL="50800" indent="0">
              <a:buNone/>
            </a:pPr>
            <a:r>
              <a:rPr lang="en-US" sz="1800" dirty="0" smtClean="0">
                <a:latin typeface="Times New Roman" panose="02020603050405020304" pitchFamily="18" charset="0"/>
                <a:cs typeface="Times New Roman" panose="02020603050405020304" pitchFamily="18" charset="0"/>
              </a:rPr>
              <a:t>Training and education are key components of maintainin</a:t>
            </a:r>
            <a:r>
              <a:rPr lang="en-US" sz="1800" dirty="0" smtClean="0">
                <a:latin typeface="Times New Roman" panose="02020603050405020304" pitchFamily="18" charset="0"/>
                <a:cs typeface="Times New Roman" panose="02020603050405020304" pitchFamily="18" charset="0"/>
              </a:rPr>
              <a:t>g a safe and efficient workplace. </a:t>
            </a:r>
          </a:p>
          <a:p>
            <a:pPr marL="50800" indent="0">
              <a:buNone/>
            </a:pPr>
            <a:r>
              <a:rPr lang="en-US" sz="1800" dirty="0" smtClean="0">
                <a:latin typeface="Times New Roman" panose="02020603050405020304" pitchFamily="18" charset="0"/>
                <a:cs typeface="Times New Roman" panose="02020603050405020304" pitchFamily="18" charset="0"/>
              </a:rPr>
              <a:t>Through continuous training, our team members stay updated on the latest safety protocols, cleaning techniques and equipment operation. </a:t>
            </a:r>
          </a:p>
          <a:p>
            <a:pPr marL="50800" indent="0">
              <a:buNone/>
            </a:pPr>
            <a:r>
              <a:rPr lang="en-US" sz="1800" dirty="0" smtClean="0">
                <a:latin typeface="Times New Roman" panose="02020603050405020304" pitchFamily="18" charset="0"/>
                <a:cs typeface="Times New Roman" panose="02020603050405020304" pitchFamily="18" charset="0"/>
              </a:rPr>
              <a:t>By investing in ongoing education, we empower our staff to perform their duties confidently and proficiently, ultimately enhancing the quality of service we provide. </a:t>
            </a:r>
          </a:p>
          <a:p>
            <a:pPr marL="50800" indent="0">
              <a:buNone/>
            </a:pPr>
            <a:r>
              <a:rPr lang="en-US" sz="1800" dirty="0" smtClean="0">
                <a:latin typeface="Times New Roman" panose="02020603050405020304" pitchFamily="18" charset="0"/>
                <a:cs typeface="Times New Roman" panose="02020603050405020304" pitchFamily="18" charset="0"/>
              </a:rPr>
              <a:t>Open communication fosters a culture of safety and collaboration within our team. When our staff here at Talbot hotel can actively communicate safety concerns and share ideas for improvement, they feel values, supported and empowered to contribute to our collective safety efforts. </a:t>
            </a:r>
            <a:endParaRPr lang="en-US" sz="18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9</a:t>
            </a:fld>
            <a:endParaRPr lang="en"/>
          </a:p>
        </p:txBody>
      </p:sp>
      <p:pic>
        <p:nvPicPr>
          <p:cNvPr id="5" name="Picture 4" descr="The Talbot Hotel added a new photo. - The Talbot Hotel"/>
          <p:cNvPicPr/>
          <p:nvPr/>
        </p:nvPicPr>
        <p:blipFill>
          <a:blip r:embed="rId2">
            <a:extLst>
              <a:ext uri="{28A0092B-C50C-407E-A947-70E740481C1C}">
                <a14:useLocalDpi xmlns:a14="http://schemas.microsoft.com/office/drawing/2010/main" val="0"/>
              </a:ext>
            </a:extLst>
          </a:blip>
          <a:srcRect/>
          <a:stretch>
            <a:fillRect/>
          </a:stretch>
        </p:blipFill>
        <p:spPr bwMode="auto">
          <a:xfrm>
            <a:off x="-55033" y="0"/>
            <a:ext cx="2933700" cy="1559323"/>
          </a:xfrm>
          <a:prstGeom prst="rect">
            <a:avLst/>
          </a:prstGeom>
          <a:noFill/>
          <a:ln>
            <a:noFill/>
          </a:ln>
        </p:spPr>
      </p:pic>
    </p:spTree>
    <p:extLst>
      <p:ext uri="{BB962C8B-B14F-4D97-AF65-F5344CB8AC3E}">
        <p14:creationId xmlns:p14="http://schemas.microsoft.com/office/powerpoint/2010/main" val="213660926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033" y="0"/>
            <a:ext cx="2933700" cy="1559425"/>
          </a:xfrm>
        </p:spPr>
        <p:txBody>
          <a:bodyPr/>
          <a:lstStyle/>
          <a:p>
            <a:endParaRPr lang="en-US" dirty="0"/>
          </a:p>
        </p:txBody>
      </p:sp>
      <p:sp>
        <p:nvSpPr>
          <p:cNvPr id="3" name="Text Placeholder 2"/>
          <p:cNvSpPr>
            <a:spLocks noGrp="1"/>
          </p:cNvSpPr>
          <p:nvPr>
            <p:ph type="body" idx="1"/>
          </p:nvPr>
        </p:nvSpPr>
        <p:spPr>
          <a:xfrm>
            <a:off x="0" y="628650"/>
            <a:ext cx="9144000" cy="5943599"/>
          </a:xfrm>
        </p:spPr>
        <p:txBody>
          <a:bodyPr/>
          <a:lstStyle/>
          <a:p>
            <a:pPr marL="2336800" lvl="5" indent="0">
              <a:buNone/>
            </a:pPr>
            <a:r>
              <a:rPr lang="en-US" sz="1200" b="1" dirty="0" smtClean="0"/>
              <a:t>Re</a:t>
            </a:r>
          </a:p>
          <a:p>
            <a:pPr marL="2336800" lvl="5" indent="0">
              <a:buNone/>
            </a:pPr>
            <a:endParaRPr lang="en-US" sz="1200" b="1" dirty="0"/>
          </a:p>
          <a:p>
            <a:pPr marL="2336800" lvl="5" indent="0">
              <a:buNone/>
            </a:pPr>
            <a:endParaRPr lang="en-US" sz="1200" b="1" dirty="0" smtClean="0"/>
          </a:p>
          <a:p>
            <a:pPr marL="2336800" lvl="5" indent="0">
              <a:buNone/>
            </a:pPr>
            <a:endParaRPr lang="en-US" sz="1200" b="1" dirty="0"/>
          </a:p>
          <a:p>
            <a:pPr marL="2336800" lvl="5" indent="0">
              <a:buNone/>
            </a:pPr>
            <a:endParaRPr lang="en-US" sz="1200" b="1" dirty="0" smtClean="0"/>
          </a:p>
          <a:p>
            <a:pPr marL="2336800" lvl="5" indent="0">
              <a:buNone/>
            </a:pPr>
            <a:r>
              <a:rPr lang="en-US" sz="1200" b="1" dirty="0" smtClean="0"/>
              <a:t>R</a:t>
            </a:r>
            <a:r>
              <a:rPr lang="en-US" sz="1200" b="1" dirty="0" smtClean="0"/>
              <a:t>eferences</a:t>
            </a:r>
          </a:p>
          <a:p>
            <a:pPr marL="50800" indent="0">
              <a:buNone/>
            </a:pPr>
            <a:r>
              <a:rPr lang="en-US" sz="1200" dirty="0" err="1" smtClean="0"/>
              <a:t>Tesone</a:t>
            </a:r>
            <a:r>
              <a:rPr lang="en-US" sz="1200" dirty="0"/>
              <a:t>, D. (2010) Principles Of Management For The Hospitality Industry. 1st ed. London: </a:t>
            </a:r>
            <a:r>
              <a:rPr lang="en-US" sz="1200" dirty="0" err="1"/>
              <a:t>Routledge</a:t>
            </a:r>
            <a:r>
              <a:rPr lang="en-US" sz="1200" dirty="0" smtClean="0"/>
              <a:t>.</a:t>
            </a:r>
          </a:p>
          <a:p>
            <a:pPr marL="50800" indent="0">
              <a:buNone/>
            </a:pPr>
            <a:r>
              <a:rPr lang="en-US" sz="1200" dirty="0" err="1"/>
              <a:t>Leiter</a:t>
            </a:r>
            <a:r>
              <a:rPr lang="en-US" sz="1200" dirty="0"/>
              <a:t>, M. P. and Bakker, A. B. (2010) Work Engagement : A Handbook of Essential Theory and Research. Hove [England]: Psychology </a:t>
            </a:r>
            <a:r>
              <a:rPr lang="en-US" sz="1200" dirty="0" smtClean="0"/>
              <a:t>Press.</a:t>
            </a:r>
          </a:p>
          <a:p>
            <a:pPr marL="50800" indent="0">
              <a:buNone/>
            </a:pPr>
            <a:r>
              <a:rPr lang="en-US" sz="1200" dirty="0" err="1"/>
              <a:t>Raghubalan</a:t>
            </a:r>
            <a:r>
              <a:rPr lang="en-US" sz="1200" dirty="0"/>
              <a:t>, G. and </a:t>
            </a:r>
            <a:r>
              <a:rPr lang="en-US" sz="1200" dirty="0" err="1"/>
              <a:t>Raghubalan</a:t>
            </a:r>
            <a:r>
              <a:rPr lang="en-US" sz="1200" dirty="0"/>
              <a:t>, S. (2016) Hotel Housekeeping - Operations And Management. 3rd ed. India: Oxford University </a:t>
            </a:r>
            <a:r>
              <a:rPr lang="en-US" sz="1200" dirty="0" smtClean="0"/>
              <a:t>Press.</a:t>
            </a:r>
          </a:p>
          <a:p>
            <a:pPr marL="50800" indent="0">
              <a:buNone/>
            </a:pPr>
            <a:r>
              <a:rPr lang="en-US" sz="1200" dirty="0"/>
              <a:t>Jones, T. (2010) Professional Management Housekeeping Operations. London: Wiley</a:t>
            </a:r>
            <a:r>
              <a:rPr lang="en-US" sz="1200" dirty="0" smtClean="0"/>
              <a:t>.</a:t>
            </a:r>
          </a:p>
          <a:p>
            <a:pPr marL="50800" indent="0">
              <a:buNone/>
            </a:pPr>
            <a:r>
              <a:rPr lang="en-US" sz="1200" dirty="0"/>
              <a:t>Wood, R. (2013) Key Concepts in Hospitality Management. London: Sage. </a:t>
            </a:r>
            <a:endParaRPr lang="en-US" sz="1200" dirty="0" smtClean="0"/>
          </a:p>
          <a:p>
            <a:pPr marL="50800" indent="0">
              <a:buNone/>
            </a:pPr>
            <a:r>
              <a:rPr lang="en-US" sz="1200" dirty="0"/>
              <a:t>Ferdinand, N. and </a:t>
            </a:r>
            <a:r>
              <a:rPr lang="en-US" sz="1200" dirty="0" err="1"/>
              <a:t>Kitchin</a:t>
            </a:r>
            <a:r>
              <a:rPr lang="en-US" sz="1200" dirty="0"/>
              <a:t>, P. (2017) Events Management - An International Approach. 2nd ed. London: SAGE Publications Ltd</a:t>
            </a:r>
            <a:r>
              <a:rPr lang="en-US" sz="1200" dirty="0" smtClean="0"/>
              <a:t>.</a:t>
            </a:r>
          </a:p>
          <a:p>
            <a:pPr marL="50800" indent="0">
              <a:buNone/>
            </a:pPr>
            <a:r>
              <a:rPr lang="en-US" sz="1200" dirty="0"/>
              <a:t>Rogers, T. (2008) Conferences and conventions a global industry (2nd ed., Events management series). Oxford ; Boston: Butterworth-Heinemann</a:t>
            </a:r>
            <a:r>
              <a:rPr lang="en-US" sz="1200" dirty="0" smtClean="0"/>
              <a:t>.</a:t>
            </a:r>
          </a:p>
          <a:p>
            <a:pPr marL="50800" indent="0">
              <a:buNone/>
            </a:pPr>
            <a:r>
              <a:rPr lang="en-US" sz="1200" dirty="0"/>
              <a:t>Sharma, N., Chaudhary, N. and Singh, V. (2019) Management Techniques For Employee Engagement In Contemporary Organizations. Hershey, Pennsylvania: IGI </a:t>
            </a:r>
            <a:r>
              <a:rPr lang="en-US" sz="1200" dirty="0" smtClean="0"/>
              <a:t>Global</a:t>
            </a:r>
          </a:p>
          <a:p>
            <a:pPr marL="50800" indent="0">
              <a:buNone/>
            </a:pPr>
            <a:r>
              <a:rPr lang="en-US" sz="1200" dirty="0"/>
              <a:t>Williams, K, </a:t>
            </a:r>
            <a:r>
              <a:rPr lang="en-US" sz="1200" dirty="0" err="1"/>
              <a:t>Woolliams</a:t>
            </a:r>
            <a:r>
              <a:rPr lang="en-US" sz="1200" dirty="0"/>
              <a:t>, M &amp; Spiro, J. (2020) Reflective writing, Macmillan International, Oxford</a:t>
            </a:r>
            <a:r>
              <a:rPr lang="en-US" sz="1200" dirty="0" smtClean="0"/>
              <a:t>.</a:t>
            </a:r>
          </a:p>
          <a:p>
            <a:pPr marL="50800" indent="0">
              <a:buNone/>
            </a:pPr>
            <a:r>
              <a:rPr lang="en-US" sz="1200" dirty="0" smtClean="0"/>
              <a:t>Bridger, E. (2018) Employee engagement: a practical introduction. 2nd ed. HR Fundamentals. London: CIPD and </a:t>
            </a:r>
            <a:r>
              <a:rPr lang="en-US" sz="1200" dirty="0" err="1" smtClean="0"/>
              <a:t>Kogan</a:t>
            </a:r>
            <a:r>
              <a:rPr lang="en-US" sz="1200" dirty="0" smtClean="0"/>
              <a:t> Page.</a:t>
            </a:r>
            <a:endParaRPr lang="en-US" sz="1200" dirty="0"/>
          </a:p>
        </p:txBody>
      </p:sp>
      <p:sp>
        <p:nvSpPr>
          <p:cNvPr id="4" name="Slide Number Placeholder 3"/>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10</a:t>
            </a:fld>
            <a:endParaRPr lang="en" dirty="0"/>
          </a:p>
        </p:txBody>
      </p:sp>
      <p:pic>
        <p:nvPicPr>
          <p:cNvPr id="5" name="Picture 4" descr="The Talbot Hotel added a new photo. - The Talbot Hotel"/>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2878668" cy="1559323"/>
          </a:xfrm>
          <a:prstGeom prst="rect">
            <a:avLst/>
          </a:prstGeom>
          <a:noFill/>
          <a:ln>
            <a:noFill/>
          </a:ln>
        </p:spPr>
      </p:pic>
    </p:spTree>
    <p:extLst>
      <p:ext uri="{BB962C8B-B14F-4D97-AF65-F5344CB8AC3E}">
        <p14:creationId xmlns:p14="http://schemas.microsoft.com/office/powerpoint/2010/main" val="3168719468"/>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Facet</Template>
  <TotalTime>521</TotalTime>
  <Words>1355</Words>
  <Application>Microsoft Office PowerPoint</Application>
  <PresentationFormat>On-screen Show (16:9)</PresentationFormat>
  <Paragraphs>80</Paragraphs>
  <Slides>10</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Trebuchet MS</vt:lpstr>
      <vt:lpstr>Wingdings 3</vt:lpstr>
      <vt:lpstr>Times New Roman</vt:lpstr>
      <vt:lpstr>Arial</vt:lpstr>
      <vt:lpstr>Roboto Slab</vt:lpstr>
      <vt:lpstr>Facet</vt:lpstr>
      <vt:lpstr>Health and Safety in Room Cleaning Ensuring a Safe Environment for our Team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Enhancing Quality of Life: Palliative Care for Holistic Support.</dc:title>
  <dc:creator>Mihai Serban</dc:creator>
  <cp:lastModifiedBy>user</cp:lastModifiedBy>
  <cp:revision>47</cp:revision>
  <dcterms:modified xsi:type="dcterms:W3CDTF">2024-02-18T12:36:20Z</dcterms:modified>
</cp:coreProperties>
</file>