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497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476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553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372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5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625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409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8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897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841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022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AD444B-02EA-4AD9-9325-0150002C8801}" type="datetimeFigureOut">
              <a:rPr lang="en-GB" smtClean="0"/>
              <a:t>05/07/2018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AB0B0-9CD4-41AB-98DB-87B59837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011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Marketing Mix differences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International Marketing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59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 smtClean="0">
                <a:latin typeface="Arial"/>
                <a:ea typeface="Times New Roman"/>
              </a:rPr>
              <a:t>The product might be reformulated to meet customer preference, legislative requirements or functional demands</a:t>
            </a:r>
            <a:endParaRPr lang="en-GB" dirty="0" smtClean="0">
              <a:latin typeface="Times New Roman"/>
              <a:ea typeface="Times New Roman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dirty="0" smtClean="0">
                <a:latin typeface="Arial"/>
                <a:ea typeface="Times New Roman"/>
              </a:rPr>
              <a:t>Packaging might need to be adapted to match domestic measurement standard, to protect the product and to ensure ease of transportation.</a:t>
            </a:r>
            <a:endParaRPr lang="en-GB" dirty="0" smtClean="0">
              <a:latin typeface="Times New Roman"/>
              <a:ea typeface="Times New Roman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6061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/>
                <a:ea typeface="Times New Roman"/>
              </a:rPr>
              <a:t>Price might need to be adjusted to reflect the living standards in the overseas market and to match prices of the competition</a:t>
            </a:r>
            <a:endParaRPr lang="en-GB" dirty="0" smtClean="0">
              <a:latin typeface="Times New Roman"/>
              <a:ea typeface="Times New Roman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954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/>
                <a:ea typeface="Times New Roman"/>
              </a:rPr>
              <a:t>Distribution might need to be changed to reflect the purchasing preferences of the overseas consumer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390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Promotion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dirty="0" smtClean="0">
                <a:latin typeface="Arial"/>
                <a:ea typeface="Times New Roman"/>
              </a:rPr>
              <a:t>The language, message and imagery used in any advertising might need to be adapted for the overseas market. </a:t>
            </a:r>
            <a:endParaRPr lang="en-GB" dirty="0" smtClean="0">
              <a:latin typeface="Times New Roman"/>
              <a:ea typeface="Times New Roman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dirty="0" smtClean="0">
                <a:latin typeface="Arial"/>
                <a:ea typeface="Times New Roman"/>
              </a:rPr>
              <a:t>The promotional mix may need to be adapted to reflect the media consumption patterns of the overseas consumer</a:t>
            </a:r>
            <a:endParaRPr lang="en-GB" dirty="0" smtClean="0">
              <a:latin typeface="Times New Roman"/>
              <a:ea typeface="Times New Roman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515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dirty="0" smtClean="0">
                <a:latin typeface="Arial"/>
                <a:ea typeface="Times New Roman"/>
              </a:rPr>
              <a:t>The recruitment and training of staff may need to be adapted to reflect the legal and cultural demands of the overseas market. </a:t>
            </a:r>
            <a:endParaRPr lang="en-GB" dirty="0" smtClean="0">
              <a:latin typeface="Times New Roman"/>
              <a:ea typeface="Times New Roman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dirty="0" smtClean="0">
                <a:latin typeface="Arial"/>
                <a:ea typeface="Times New Roman"/>
              </a:rPr>
              <a:t>Particular attention may need to be paid to gender sensitivity and perceptions of acceptable service standards.  </a:t>
            </a:r>
            <a:endParaRPr lang="en-GB" dirty="0" smtClean="0">
              <a:latin typeface="Times New Roman"/>
              <a:ea typeface="Times New Roman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8077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/>
                <a:ea typeface="Times New Roman"/>
              </a:rPr>
              <a:t>There may be a need to adapt processes to reflect the norms relating to behaviour within the service delivery environment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5547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Website language and content could vary from one country to another.</a:t>
            </a:r>
          </a:p>
          <a:p>
            <a:r>
              <a:rPr lang="en-GB" dirty="0" smtClean="0"/>
              <a:t>Uniform of staff.</a:t>
            </a:r>
          </a:p>
          <a:p>
            <a:r>
              <a:rPr lang="en-GB" dirty="0" smtClean="0"/>
              <a:t>Buildings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95372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202</Words>
  <Application>Microsoft Office PowerPoint</Application>
  <PresentationFormat>On-screen Show (4:3)</PresentationFormat>
  <Paragraphs>20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Marketing Mix differences</vt:lpstr>
      <vt:lpstr>Product</vt:lpstr>
      <vt:lpstr>Price</vt:lpstr>
      <vt:lpstr>Place</vt:lpstr>
      <vt:lpstr>Promotion</vt:lpstr>
      <vt:lpstr>PowerPoint Presentation</vt:lpstr>
      <vt:lpstr>Process</vt:lpstr>
      <vt:lpstr>Physical Evidence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Mix differences</dc:title>
  <dc:creator>Balan</dc:creator>
  <cp:lastModifiedBy>Balan</cp:lastModifiedBy>
  <cp:revision>2</cp:revision>
  <dcterms:created xsi:type="dcterms:W3CDTF">2018-07-05T17:30:29Z</dcterms:created>
  <dcterms:modified xsi:type="dcterms:W3CDTF">2018-07-05T18:05:37Z</dcterms:modified>
</cp:coreProperties>
</file>