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notesMasterIdLst>
    <p:notesMasterId r:id="rId27"/>
  </p:notesMasterIdLst>
  <p:sldIdLst>
    <p:sldId id="259" r:id="rId2"/>
    <p:sldId id="286" r:id="rId3"/>
    <p:sldId id="257" r:id="rId4"/>
    <p:sldId id="261" r:id="rId5"/>
    <p:sldId id="264" r:id="rId6"/>
    <p:sldId id="263" r:id="rId7"/>
    <p:sldId id="265" r:id="rId8"/>
    <p:sldId id="266" r:id="rId9"/>
    <p:sldId id="268" r:id="rId10"/>
    <p:sldId id="269" r:id="rId11"/>
    <p:sldId id="270" r:id="rId12"/>
    <p:sldId id="272" r:id="rId13"/>
    <p:sldId id="279" r:id="rId14"/>
    <p:sldId id="273" r:id="rId15"/>
    <p:sldId id="274" r:id="rId16"/>
    <p:sldId id="275" r:id="rId17"/>
    <p:sldId id="281" r:id="rId18"/>
    <p:sldId id="280" r:id="rId19"/>
    <p:sldId id="278" r:id="rId20"/>
    <p:sldId id="282" r:id="rId21"/>
    <p:sldId id="284" r:id="rId22"/>
    <p:sldId id="283" r:id="rId23"/>
    <p:sldId id="285" r:id="rId24"/>
    <p:sldId id="276" r:id="rId25"/>
    <p:sldId id="26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FE1E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D37F60-61DC-4064-B0C2-D04B657F3CE4}" v="440" dt="2023-07-23T09:21:57.0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iyana Eftimova" userId="46c540045a752648" providerId="LiveId" clId="{B8D37F60-61DC-4064-B0C2-D04B657F3CE4}"/>
    <pc:docChg chg="undo redo custSel addSld delSld modSld sldOrd modMainMaster">
      <pc:chgData name="Andriyana Eftimova" userId="46c540045a752648" providerId="LiveId" clId="{B8D37F60-61DC-4064-B0C2-D04B657F3CE4}" dt="2023-07-24T14:55:31.784" v="5516" actId="20577"/>
      <pc:docMkLst>
        <pc:docMk/>
      </pc:docMkLst>
      <pc:sldChg chg="addSp modSp new del mod modTransition">
        <pc:chgData name="Andriyana Eftimova" userId="46c540045a752648" providerId="LiveId" clId="{B8D37F60-61DC-4064-B0C2-D04B657F3CE4}" dt="2023-07-04T09:25:39.287" v="12" actId="47"/>
        <pc:sldMkLst>
          <pc:docMk/>
          <pc:sldMk cId="3702397920" sldId="256"/>
        </pc:sldMkLst>
        <pc:spChg chg="add mod">
          <ac:chgData name="Andriyana Eftimova" userId="46c540045a752648" providerId="LiveId" clId="{B8D37F60-61DC-4064-B0C2-D04B657F3CE4}" dt="2023-07-03T12:38:27.389" v="6"/>
          <ac:spMkLst>
            <pc:docMk/>
            <pc:sldMk cId="3702397920" sldId="256"/>
            <ac:spMk id="6" creationId="{B1CA3133-23C9-4EE2-949A-ECE426A28F16}"/>
          </ac:spMkLst>
        </pc:spChg>
        <pc:picChg chg="add mod">
          <ac:chgData name="Andriyana Eftimova" userId="46c540045a752648" providerId="LiveId" clId="{B8D37F60-61DC-4064-B0C2-D04B657F3CE4}" dt="2023-07-03T12:38:27.389" v="6"/>
          <ac:picMkLst>
            <pc:docMk/>
            <pc:sldMk cId="3702397920" sldId="256"/>
            <ac:picMk id="5" creationId="{B2B7B013-E467-AE48-BA4E-CBB5388AA3F6}"/>
          </ac:picMkLst>
        </pc:picChg>
      </pc:sldChg>
      <pc:sldChg chg="addSp delSp modSp new mod setBg modClrScheme delDesignElem chgLayout">
        <pc:chgData name="Andriyana Eftimova" userId="46c540045a752648" providerId="LiveId" clId="{B8D37F60-61DC-4064-B0C2-D04B657F3CE4}" dt="2023-07-23T09:21:57.071" v="5469" actId="20577"/>
        <pc:sldMkLst>
          <pc:docMk/>
          <pc:sldMk cId="2763976730" sldId="257"/>
        </pc:sldMkLst>
        <pc:spChg chg="mod ord">
          <ac:chgData name="Andriyana Eftimova" userId="46c540045a752648" providerId="LiveId" clId="{B8D37F60-61DC-4064-B0C2-D04B657F3CE4}" dt="2023-07-21T16:25:01.226" v="4857" actId="14100"/>
          <ac:spMkLst>
            <pc:docMk/>
            <pc:sldMk cId="2763976730" sldId="257"/>
            <ac:spMk id="2" creationId="{F0040036-3FE1-5A72-ED75-4B2EB18C0FB2}"/>
          </ac:spMkLst>
        </pc:spChg>
        <pc:spChg chg="add del mod">
          <ac:chgData name="Andriyana Eftimova" userId="46c540045a752648" providerId="LiveId" clId="{B8D37F60-61DC-4064-B0C2-D04B657F3CE4}" dt="2023-07-09T08:55:25.863" v="1396"/>
          <ac:spMkLst>
            <pc:docMk/>
            <pc:sldMk cId="2763976730" sldId="257"/>
            <ac:spMk id="3" creationId="{1FC75332-7361-9356-DDE8-4D6BF5E908F7}"/>
          </ac:spMkLst>
        </pc:spChg>
        <pc:spChg chg="del">
          <ac:chgData name="Andriyana Eftimova" userId="46c540045a752648" providerId="LiveId" clId="{B8D37F60-61DC-4064-B0C2-D04B657F3CE4}" dt="2023-07-04T09:26:35.206" v="13" actId="931"/>
          <ac:spMkLst>
            <pc:docMk/>
            <pc:sldMk cId="2763976730" sldId="257"/>
            <ac:spMk id="3" creationId="{AC168B66-596F-4257-A6F0-59583187B696}"/>
          </ac:spMkLst>
        </pc:spChg>
        <pc:spChg chg="add del mod">
          <ac:chgData name="Andriyana Eftimova" userId="46c540045a752648" providerId="LiveId" clId="{B8D37F60-61DC-4064-B0C2-D04B657F3CE4}" dt="2023-07-06T13:03:03.879" v="743"/>
          <ac:spMkLst>
            <pc:docMk/>
            <pc:sldMk cId="2763976730" sldId="257"/>
            <ac:spMk id="3" creationId="{F85136DB-1A7C-3EDB-A8D1-D37C179B3FDB}"/>
          </ac:spMkLst>
        </pc:spChg>
        <pc:spChg chg="add mod">
          <ac:chgData name="Andriyana Eftimova" userId="46c540045a752648" providerId="LiveId" clId="{B8D37F60-61DC-4064-B0C2-D04B657F3CE4}" dt="2023-07-21T14:21:13.062" v="4732" actId="20577"/>
          <ac:spMkLst>
            <pc:docMk/>
            <pc:sldMk cId="2763976730" sldId="257"/>
            <ac:spMk id="4" creationId="{AC29736D-48DD-103C-D421-D9315F802245}"/>
          </ac:spMkLst>
        </pc:spChg>
        <pc:spChg chg="add del mod ord">
          <ac:chgData name="Andriyana Eftimova" userId="46c540045a752648" providerId="LiveId" clId="{B8D37F60-61DC-4064-B0C2-D04B657F3CE4}" dt="2023-07-04T09:28:03.085" v="28" actId="700"/>
          <ac:spMkLst>
            <pc:docMk/>
            <pc:sldMk cId="2763976730" sldId="257"/>
            <ac:spMk id="6" creationId="{09C05FFF-7D7C-BCCC-6E69-1B7A82C3E94A}"/>
          </ac:spMkLst>
        </pc:spChg>
        <pc:spChg chg="add del mod">
          <ac:chgData name="Andriyana Eftimova" userId="46c540045a752648" providerId="LiveId" clId="{B8D37F60-61DC-4064-B0C2-D04B657F3CE4}" dt="2023-07-09T08:55:25.866" v="1398"/>
          <ac:spMkLst>
            <pc:docMk/>
            <pc:sldMk cId="2763976730" sldId="257"/>
            <ac:spMk id="6" creationId="{3318EF77-166E-0481-863A-35A6B80834E1}"/>
          </ac:spMkLst>
        </pc:spChg>
        <pc:spChg chg="add del mod">
          <ac:chgData name="Andriyana Eftimova" userId="46c540045a752648" providerId="LiveId" clId="{B8D37F60-61DC-4064-B0C2-D04B657F3CE4}" dt="2023-07-09T08:57:20.965" v="1413" actId="767"/>
          <ac:spMkLst>
            <pc:docMk/>
            <pc:sldMk cId="2763976730" sldId="257"/>
            <ac:spMk id="7" creationId="{7F5EB325-3A52-3C6B-1977-20F5D018647B}"/>
          </ac:spMkLst>
        </pc:spChg>
        <pc:spChg chg="add del mod">
          <ac:chgData name="Andriyana Eftimova" userId="46c540045a752648" providerId="LiveId" clId="{B8D37F60-61DC-4064-B0C2-D04B657F3CE4}" dt="2023-07-09T08:57:19.717" v="1411" actId="767"/>
          <ac:spMkLst>
            <pc:docMk/>
            <pc:sldMk cId="2763976730" sldId="257"/>
            <ac:spMk id="8" creationId="{12BF36A8-4D10-F7B8-5733-9B199C889985}"/>
          </ac:spMkLst>
        </pc:spChg>
        <pc:spChg chg="add del">
          <ac:chgData name="Andriyana Eftimova" userId="46c540045a752648" providerId="LiveId" clId="{B8D37F60-61DC-4064-B0C2-D04B657F3CE4}" dt="2023-07-06T12:41:50.609" v="75" actId="26606"/>
          <ac:spMkLst>
            <pc:docMk/>
            <pc:sldMk cId="2763976730" sldId="257"/>
            <ac:spMk id="9" creationId="{1DB4B221-A7E8-E9CE-CD8D-808B2C5CB0B4}"/>
          </ac:spMkLst>
        </pc:spChg>
        <pc:spChg chg="add del mod">
          <ac:chgData name="Andriyana Eftimova" userId="46c540045a752648" providerId="LiveId" clId="{B8D37F60-61DC-4064-B0C2-D04B657F3CE4}" dt="2023-07-15T08:59:28.140" v="4050" actId="26606"/>
          <ac:spMkLst>
            <pc:docMk/>
            <pc:sldMk cId="2763976730" sldId="257"/>
            <ac:spMk id="9" creationId="{789D19A7-E9CB-3440-7781-B9EC643FAFE1}"/>
          </ac:spMkLst>
        </pc:spChg>
        <pc:spChg chg="add del">
          <ac:chgData name="Andriyana Eftimova" userId="46c540045a752648" providerId="LiveId" clId="{B8D37F60-61DC-4064-B0C2-D04B657F3CE4}" dt="2023-07-06T12:41:25.522" v="70"/>
          <ac:spMkLst>
            <pc:docMk/>
            <pc:sldMk cId="2763976730" sldId="257"/>
            <ac:spMk id="12" creationId="{CA4D39DB-AFA4-47BA-A7F2-13A71D210C66}"/>
          </ac:spMkLst>
        </pc:spChg>
        <pc:spChg chg="add del">
          <ac:chgData name="Andriyana Eftimova" userId="46c540045a752648" providerId="LiveId" clId="{B8D37F60-61DC-4064-B0C2-D04B657F3CE4}" dt="2023-07-06T13:13:45.647" v="957" actId="26606"/>
          <ac:spMkLst>
            <pc:docMk/>
            <pc:sldMk cId="2763976730" sldId="257"/>
            <ac:spMk id="19" creationId="{21ECAAB0-702B-4C08-B30F-0AFAC3479ADF}"/>
          </ac:spMkLst>
        </pc:spChg>
        <pc:spChg chg="add del">
          <ac:chgData name="Andriyana Eftimova" userId="46c540045a752648" providerId="LiveId" clId="{B8D37F60-61DC-4064-B0C2-D04B657F3CE4}" dt="2023-07-06T12:42:21.391" v="81"/>
          <ac:spMkLst>
            <pc:docMk/>
            <pc:sldMk cId="2763976730" sldId="257"/>
            <ac:spMk id="24" creationId="{637214A4-997B-4C95-951E-08E1B51B5AF9}"/>
          </ac:spMkLst>
        </pc:spChg>
        <pc:spChg chg="add del">
          <ac:chgData name="Andriyana Eftimova" userId="46c540045a752648" providerId="LiveId" clId="{B8D37F60-61DC-4064-B0C2-D04B657F3CE4}" dt="2023-07-06T13:15:24.761" v="972" actId="26606"/>
          <ac:spMkLst>
            <pc:docMk/>
            <pc:sldMk cId="2763976730" sldId="257"/>
            <ac:spMk id="28" creationId="{55599FE3-8CCE-4364-9F89-0C11699C4F6A}"/>
          </ac:spMkLst>
        </pc:spChg>
        <pc:spChg chg="add del mod">
          <ac:chgData name="Andriyana Eftimova" userId="46c540045a752648" providerId="LiveId" clId="{B8D37F60-61DC-4064-B0C2-D04B657F3CE4}" dt="2023-07-06T13:15:22.061" v="971" actId="931"/>
          <ac:spMkLst>
            <pc:docMk/>
            <pc:sldMk cId="2763976730" sldId="257"/>
            <ac:spMk id="33" creationId="{BF18589F-2E05-A04B-550C-41B256C60CDE}"/>
          </ac:spMkLst>
        </pc:spChg>
        <pc:spChg chg="add del mod">
          <ac:chgData name="Andriyana Eftimova" userId="46c540045a752648" providerId="LiveId" clId="{B8D37F60-61DC-4064-B0C2-D04B657F3CE4}" dt="2023-07-06T13:15:21.560" v="969" actId="478"/>
          <ac:spMkLst>
            <pc:docMk/>
            <pc:sldMk cId="2763976730" sldId="257"/>
            <ac:spMk id="35" creationId="{D233E097-8CD9-932F-800A-6C1EB6C0CEB8}"/>
          </ac:spMkLst>
        </pc:spChg>
        <pc:spChg chg="add mod">
          <ac:chgData name="Andriyana Eftimova" userId="46c540045a752648" providerId="LiveId" clId="{B8D37F60-61DC-4064-B0C2-D04B657F3CE4}" dt="2023-07-09T08:52:17.473" v="1369" actId="26606"/>
          <ac:spMkLst>
            <pc:docMk/>
            <pc:sldMk cId="2763976730" sldId="257"/>
            <ac:spMk id="37" creationId="{B4775B09-CA62-D3D6-513C-ED78A18D1126}"/>
          </ac:spMkLst>
        </pc:spChg>
        <pc:spChg chg="add del">
          <ac:chgData name="Andriyana Eftimova" userId="46c540045a752648" providerId="LiveId" clId="{B8D37F60-61DC-4064-B0C2-D04B657F3CE4}" dt="2023-07-09T10:10:05.640" v="2141"/>
          <ac:spMkLst>
            <pc:docMk/>
            <pc:sldMk cId="2763976730" sldId="257"/>
            <ac:spMk id="50" creationId="{7FF78026-DEBB-4D5A-9A4E-872456603835}"/>
          </ac:spMkLst>
        </pc:spChg>
        <pc:spChg chg="add del">
          <ac:chgData name="Andriyana Eftimova" userId="46c540045a752648" providerId="LiveId" clId="{B8D37F60-61DC-4064-B0C2-D04B657F3CE4}" dt="2023-07-09T10:10:05.640" v="2141"/>
          <ac:spMkLst>
            <pc:docMk/>
            <pc:sldMk cId="2763976730" sldId="257"/>
            <ac:spMk id="52" creationId="{E05E1684-CF44-4EAD-B3A4-FCE98461F3EE}"/>
          </ac:spMkLst>
        </pc:spChg>
        <pc:grpChg chg="add del">
          <ac:chgData name="Andriyana Eftimova" userId="46c540045a752648" providerId="LiveId" clId="{B8D37F60-61DC-4064-B0C2-D04B657F3CE4}" dt="2023-07-06T13:13:45.647" v="957" actId="26606"/>
          <ac:grpSpMkLst>
            <pc:docMk/>
            <pc:sldMk cId="2763976730" sldId="257"/>
            <ac:grpSpMk id="10" creationId="{28A4A409-9242-444A-AC1F-809866828B50}"/>
          </ac:grpSpMkLst>
        </pc:grpChg>
        <pc:grpChg chg="add del">
          <ac:chgData name="Andriyana Eftimova" userId="46c540045a752648" providerId="LiveId" clId="{B8D37F60-61DC-4064-B0C2-D04B657F3CE4}" dt="2023-07-06T13:15:24.761" v="972" actId="26606"/>
          <ac:grpSpMkLst>
            <pc:docMk/>
            <pc:sldMk cId="2763976730" sldId="257"/>
            <ac:grpSpMk id="21" creationId="{E4C39A5A-6D63-4FAC-B6C2-D37778B97ACD}"/>
          </ac:grpSpMkLst>
        </pc:grpChg>
        <pc:grpChg chg="add del">
          <ac:chgData name="Andriyana Eftimova" userId="46c540045a752648" providerId="LiveId" clId="{B8D37F60-61DC-4064-B0C2-D04B657F3CE4}" dt="2023-07-06T12:42:21.391" v="81"/>
          <ac:grpSpMkLst>
            <pc:docMk/>
            <pc:sldMk cId="2763976730" sldId="257"/>
            <ac:grpSpMk id="26" creationId="{307A8868-805D-4C18-8A8B-4817BA9FF9B5}"/>
          </ac:grpSpMkLst>
        </pc:grpChg>
        <pc:grpChg chg="add del">
          <ac:chgData name="Andriyana Eftimova" userId="46c540045a752648" providerId="LiveId" clId="{B8D37F60-61DC-4064-B0C2-D04B657F3CE4}" dt="2023-07-09T10:10:05.640" v="2141"/>
          <ac:grpSpMkLst>
            <pc:docMk/>
            <pc:sldMk cId="2763976730" sldId="257"/>
            <ac:grpSpMk id="42" creationId="{089D35B1-0ED5-4358-8CAE-A9E49412AAA1}"/>
          </ac:grpSpMkLst>
        </pc:grpChg>
        <pc:graphicFrameChg chg="add del mod modGraphic">
          <ac:chgData name="Andriyana Eftimova" userId="46c540045a752648" providerId="LiveId" clId="{B8D37F60-61DC-4064-B0C2-D04B657F3CE4}" dt="2023-07-09T08:54:26.594" v="1385" actId="478"/>
          <ac:graphicFrameMkLst>
            <pc:docMk/>
            <pc:sldMk cId="2763976730" sldId="257"/>
            <ac:graphicFrameMk id="36" creationId="{1D4F5C00-A17D-1DAA-B4A9-DEAC70490634}"/>
          </ac:graphicFrameMkLst>
        </pc:graphicFrameChg>
        <pc:graphicFrameChg chg="add del">
          <ac:chgData name="Andriyana Eftimova" userId="46c540045a752648" providerId="LiveId" clId="{B8D37F60-61DC-4064-B0C2-D04B657F3CE4}" dt="2023-07-15T08:58:41.291" v="4032" actId="26606"/>
          <ac:graphicFrameMkLst>
            <pc:docMk/>
            <pc:sldMk cId="2763976730" sldId="257"/>
            <ac:graphicFrameMk id="39" creationId="{EC2BCA1F-31C1-4BEC-6E35-90CE90C97F46}"/>
          </ac:graphicFrameMkLst>
        </pc:graphicFrameChg>
        <pc:graphicFrameChg chg="add mod">
          <ac:chgData name="Andriyana Eftimova" userId="46c540045a752648" providerId="LiveId" clId="{B8D37F60-61DC-4064-B0C2-D04B657F3CE4}" dt="2023-07-23T09:21:57.071" v="5469" actId="20577"/>
          <ac:graphicFrameMkLst>
            <pc:docMk/>
            <pc:sldMk cId="2763976730" sldId="257"/>
            <ac:graphicFrameMk id="40" creationId="{FB3DEA82-3C05-936B-9279-2EA5FD6E5EE6}"/>
          </ac:graphicFrameMkLst>
        </pc:graphicFrameChg>
        <pc:graphicFrameChg chg="add del">
          <ac:chgData name="Andriyana Eftimova" userId="46c540045a752648" providerId="LiveId" clId="{B8D37F60-61DC-4064-B0C2-D04B657F3CE4}" dt="2023-07-15T08:58:43.221" v="4034" actId="26606"/>
          <ac:graphicFrameMkLst>
            <pc:docMk/>
            <pc:sldMk cId="2763976730" sldId="257"/>
            <ac:graphicFrameMk id="41" creationId="{DA57FC30-2EDB-3163-ACE2-0CD27C039CE1}"/>
          </ac:graphicFrameMkLst>
        </pc:graphicFrameChg>
        <pc:graphicFrameChg chg="add del">
          <ac:chgData name="Andriyana Eftimova" userId="46c540045a752648" providerId="LiveId" clId="{B8D37F60-61DC-4064-B0C2-D04B657F3CE4}" dt="2023-07-15T08:58:57.875" v="4036" actId="26606"/>
          <ac:graphicFrameMkLst>
            <pc:docMk/>
            <pc:sldMk cId="2763976730" sldId="257"/>
            <ac:graphicFrameMk id="43" creationId="{EC2BCA1F-31C1-4BEC-6E35-90CE90C97F46}"/>
          </ac:graphicFrameMkLst>
        </pc:graphicFrameChg>
        <pc:graphicFrameChg chg="add del">
          <ac:chgData name="Andriyana Eftimova" userId="46c540045a752648" providerId="LiveId" clId="{B8D37F60-61DC-4064-B0C2-D04B657F3CE4}" dt="2023-07-09T09:55:38.207" v="2030" actId="26606"/>
          <ac:graphicFrameMkLst>
            <pc:docMk/>
            <pc:sldMk cId="2763976730" sldId="257"/>
            <ac:graphicFrameMk id="54" creationId="{5F750D57-9C19-7804-661A-709D5E1893A7}"/>
          </ac:graphicFrameMkLst>
        </pc:graphicFrameChg>
        <pc:picChg chg="add del mod ord">
          <ac:chgData name="Andriyana Eftimova" userId="46c540045a752648" providerId="LiveId" clId="{B8D37F60-61DC-4064-B0C2-D04B657F3CE4}" dt="2023-07-09T08:53:34.832" v="1377" actId="14100"/>
          <ac:picMkLst>
            <pc:docMk/>
            <pc:sldMk cId="2763976730" sldId="257"/>
            <ac:picMk id="5" creationId="{5DB2B2F5-2E8A-00B0-0B95-3314E8301B07}"/>
          </ac:picMkLst>
        </pc:picChg>
        <pc:picChg chg="add del mod">
          <ac:chgData name="Andriyana Eftimova" userId="46c540045a752648" providerId="LiveId" clId="{B8D37F60-61DC-4064-B0C2-D04B657F3CE4}" dt="2023-07-06T13:15:22.061" v="971" actId="931"/>
          <ac:picMkLst>
            <pc:docMk/>
            <pc:sldMk cId="2763976730" sldId="257"/>
            <ac:picMk id="32" creationId="{2E0A108F-90A6-888E-0E88-C0F5A7CB8FBF}"/>
          </ac:picMkLst>
        </pc:picChg>
        <pc:cxnChg chg="add del">
          <ac:chgData name="Andriyana Eftimova" userId="46c540045a752648" providerId="LiveId" clId="{B8D37F60-61DC-4064-B0C2-D04B657F3CE4}" dt="2023-07-06T12:42:21.391" v="81"/>
          <ac:cxnSpMkLst>
            <pc:docMk/>
            <pc:sldMk cId="2763976730" sldId="257"/>
            <ac:cxnSpMk id="14" creationId="{0512F9CB-A1A0-4043-A103-F6A4B94B695A}"/>
          </ac:cxnSpMkLst>
        </pc:cxnChg>
        <pc:cxnChg chg="add del">
          <ac:chgData name="Andriyana Eftimova" userId="46c540045a752648" providerId="LiveId" clId="{B8D37F60-61DC-4064-B0C2-D04B657F3CE4}" dt="2023-07-06T12:42:21.391" v="81"/>
          <ac:cxnSpMkLst>
            <pc:docMk/>
            <pc:sldMk cId="2763976730" sldId="257"/>
            <ac:cxnSpMk id="16" creationId="{ADBE6588-EE16-4389-857C-86A156D49E5D}"/>
          </ac:cxnSpMkLst>
        </pc:cxnChg>
        <pc:cxnChg chg="add del">
          <ac:chgData name="Andriyana Eftimova" userId="46c540045a752648" providerId="LiveId" clId="{B8D37F60-61DC-4064-B0C2-D04B657F3CE4}" dt="2023-07-06T12:42:21.391" v="81"/>
          <ac:cxnSpMkLst>
            <pc:docMk/>
            <pc:sldMk cId="2763976730" sldId="257"/>
            <ac:cxnSpMk id="18" creationId="{17FD48D2-B0A7-413D-B947-AA55AC1296D5}"/>
          </ac:cxnSpMkLst>
        </pc:cxnChg>
        <pc:cxnChg chg="add del">
          <ac:chgData name="Andriyana Eftimova" userId="46c540045a752648" providerId="LiveId" clId="{B8D37F60-61DC-4064-B0C2-D04B657F3CE4}" dt="2023-07-06T12:42:21.391" v="81"/>
          <ac:cxnSpMkLst>
            <pc:docMk/>
            <pc:sldMk cId="2763976730" sldId="257"/>
            <ac:cxnSpMk id="20" creationId="{2BE668D0-D906-4EEE-B32F-8C028624B837}"/>
          </ac:cxnSpMkLst>
        </pc:cxnChg>
        <pc:cxnChg chg="add del">
          <ac:chgData name="Andriyana Eftimova" userId="46c540045a752648" providerId="LiveId" clId="{B8D37F60-61DC-4064-B0C2-D04B657F3CE4}" dt="2023-07-06T12:42:21.391" v="81"/>
          <ac:cxnSpMkLst>
            <pc:docMk/>
            <pc:sldMk cId="2763976730" sldId="257"/>
            <ac:cxnSpMk id="22" creationId="{D1DE67A3-B8F6-4CFD-A8E0-D15200F23152}"/>
          </ac:cxnSpMkLst>
        </pc:cxnChg>
      </pc:sldChg>
      <pc:sldChg chg="addSp delSp modSp new del mod setBg modClrScheme delDesignElem chgLayout">
        <pc:chgData name="Andriyana Eftimova" userId="46c540045a752648" providerId="LiveId" clId="{B8D37F60-61DC-4064-B0C2-D04B657F3CE4}" dt="2023-07-06T12:52:27.647" v="610" actId="47"/>
        <pc:sldMkLst>
          <pc:docMk/>
          <pc:sldMk cId="2430213649" sldId="258"/>
        </pc:sldMkLst>
        <pc:spChg chg="mod ord">
          <ac:chgData name="Andriyana Eftimova" userId="46c540045a752648" providerId="LiveId" clId="{B8D37F60-61DC-4064-B0C2-D04B657F3CE4}" dt="2023-07-06T12:52:05.860" v="590" actId="14100"/>
          <ac:spMkLst>
            <pc:docMk/>
            <pc:sldMk cId="2430213649" sldId="258"/>
            <ac:spMk id="2" creationId="{26512716-2043-6440-B050-5185B728A2D4}"/>
          </ac:spMkLst>
        </pc:spChg>
        <pc:spChg chg="add del mod ord">
          <ac:chgData name="Andriyana Eftimova" userId="46c540045a752648" providerId="LiveId" clId="{B8D37F60-61DC-4064-B0C2-D04B657F3CE4}" dt="2023-07-06T12:41:43.187" v="71" actId="26606"/>
          <ac:spMkLst>
            <pc:docMk/>
            <pc:sldMk cId="2430213649" sldId="258"/>
            <ac:spMk id="3" creationId="{30FD47C4-1A97-0A2D-11E4-D7EF188A4DF5}"/>
          </ac:spMkLst>
        </pc:spChg>
        <pc:spChg chg="add del mod ord">
          <ac:chgData name="Andriyana Eftimova" userId="46c540045a752648" providerId="LiveId" clId="{B8D37F60-61DC-4064-B0C2-D04B657F3CE4}" dt="2023-07-06T12:41:21.240" v="67" actId="700"/>
          <ac:spMkLst>
            <pc:docMk/>
            <pc:sldMk cId="2430213649" sldId="258"/>
            <ac:spMk id="4" creationId="{2A1E162D-E483-CB8A-9EFE-6C408E123FB4}"/>
          </ac:spMkLst>
        </pc:spChg>
        <pc:spChg chg="add mod">
          <ac:chgData name="Andriyana Eftimova" userId="46c540045a752648" providerId="LiveId" clId="{B8D37F60-61DC-4064-B0C2-D04B657F3CE4}" dt="2023-07-06T12:52:13.536" v="608" actId="20577"/>
          <ac:spMkLst>
            <pc:docMk/>
            <pc:sldMk cId="2430213649" sldId="258"/>
            <ac:spMk id="6" creationId="{CE9ABDCC-C2E6-9FF2-E6A9-E5B26041887F}"/>
          </ac:spMkLst>
        </pc:spChg>
        <pc:spChg chg="add del">
          <ac:chgData name="Andriyana Eftimova" userId="46c540045a752648" providerId="LiveId" clId="{B8D37F60-61DC-4064-B0C2-D04B657F3CE4}" dt="2023-07-04T09:35:52.272" v="54" actId="26606"/>
          <ac:spMkLst>
            <pc:docMk/>
            <pc:sldMk cId="2430213649" sldId="258"/>
            <ac:spMk id="7" creationId="{39E4C68A-A4A9-48A4-9FF2-D2896B1EA01F}"/>
          </ac:spMkLst>
        </pc:spChg>
        <pc:spChg chg="add del">
          <ac:chgData name="Andriyana Eftimova" userId="46c540045a752648" providerId="LiveId" clId="{B8D37F60-61DC-4064-B0C2-D04B657F3CE4}" dt="2023-07-04T09:35:36.914" v="49" actId="26606"/>
          <ac:spMkLst>
            <pc:docMk/>
            <pc:sldMk cId="2430213649" sldId="258"/>
            <ac:spMk id="8" creationId="{39E4C68A-A4A9-48A4-9FF2-D2896B1EA01F}"/>
          </ac:spMkLst>
        </pc:spChg>
        <pc:spChg chg="add del">
          <ac:chgData name="Andriyana Eftimova" userId="46c540045a752648" providerId="LiveId" clId="{B8D37F60-61DC-4064-B0C2-D04B657F3CE4}" dt="2023-07-04T09:35:52.272" v="54" actId="26606"/>
          <ac:spMkLst>
            <pc:docMk/>
            <pc:sldMk cId="2430213649" sldId="258"/>
            <ac:spMk id="9" creationId="{E2B9AEA5-52CB-49A6-AF8A-33502F291B91}"/>
          </ac:spMkLst>
        </pc:spChg>
        <pc:spChg chg="add del">
          <ac:chgData name="Andriyana Eftimova" userId="46c540045a752648" providerId="LiveId" clId="{B8D37F60-61DC-4064-B0C2-D04B657F3CE4}" dt="2023-07-04T09:35:36.914" v="49" actId="26606"/>
          <ac:spMkLst>
            <pc:docMk/>
            <pc:sldMk cId="2430213649" sldId="258"/>
            <ac:spMk id="10" creationId="{E2B9AEA5-52CB-49A6-AF8A-33502F291B91}"/>
          </ac:spMkLst>
        </pc:spChg>
        <pc:spChg chg="add del">
          <ac:chgData name="Andriyana Eftimova" userId="46c540045a752648" providerId="LiveId" clId="{B8D37F60-61DC-4064-B0C2-D04B657F3CE4}" dt="2023-07-06T12:41:25.522" v="70"/>
          <ac:spMkLst>
            <pc:docMk/>
            <pc:sldMk cId="2430213649" sldId="258"/>
            <ac:spMk id="16" creationId="{CA4D39DB-AFA4-47BA-A7F2-13A71D210C66}"/>
          </ac:spMkLst>
        </pc:spChg>
        <pc:spChg chg="add del">
          <ac:chgData name="Andriyana Eftimova" userId="46c540045a752648" providerId="LiveId" clId="{B8D37F60-61DC-4064-B0C2-D04B657F3CE4}" dt="2023-07-06T12:41:47.989" v="73"/>
          <ac:spMkLst>
            <pc:docMk/>
            <pc:sldMk cId="2430213649" sldId="258"/>
            <ac:spMk id="28" creationId="{637214A4-997B-4C95-951E-08E1B51B5AF9}"/>
          </ac:spMkLst>
        </pc:spChg>
        <pc:grpChg chg="add del">
          <ac:chgData name="Andriyana Eftimova" userId="46c540045a752648" providerId="LiveId" clId="{B8D37F60-61DC-4064-B0C2-D04B657F3CE4}" dt="2023-07-06T12:41:47.989" v="73"/>
          <ac:grpSpMkLst>
            <pc:docMk/>
            <pc:sldMk cId="2430213649" sldId="258"/>
            <ac:grpSpMk id="30" creationId="{307A8868-805D-4C18-8A8B-4817BA9FF9B5}"/>
          </ac:grpSpMkLst>
        </pc:grpChg>
        <pc:picChg chg="add del">
          <ac:chgData name="Andriyana Eftimova" userId="46c540045a752648" providerId="LiveId" clId="{B8D37F60-61DC-4064-B0C2-D04B657F3CE4}" dt="2023-07-04T09:35:39.371" v="51" actId="26606"/>
          <ac:picMkLst>
            <pc:docMk/>
            <pc:sldMk cId="2430213649" sldId="258"/>
            <ac:picMk id="5" creationId="{F96B331A-6AC5-7A39-37BC-03B93A7FD008}"/>
          </ac:picMkLst>
        </pc:picChg>
        <pc:picChg chg="add del mod">
          <ac:chgData name="Andriyana Eftimova" userId="46c540045a752648" providerId="LiveId" clId="{B8D37F60-61DC-4064-B0C2-D04B657F3CE4}" dt="2023-07-06T12:46:05.802" v="240" actId="478"/>
          <ac:picMkLst>
            <pc:docMk/>
            <pc:sldMk cId="2430213649" sldId="258"/>
            <ac:picMk id="13" creationId="{BC63E7BB-5609-C6A4-D5AF-4F5F766F6992}"/>
          </ac:picMkLst>
        </pc:picChg>
        <pc:cxnChg chg="add del">
          <ac:chgData name="Andriyana Eftimova" userId="46c540045a752648" providerId="LiveId" clId="{B8D37F60-61DC-4064-B0C2-D04B657F3CE4}" dt="2023-07-06T12:41:47.989" v="73"/>
          <ac:cxnSpMkLst>
            <pc:docMk/>
            <pc:sldMk cId="2430213649" sldId="258"/>
            <ac:cxnSpMk id="18" creationId="{0512F9CB-A1A0-4043-A103-F6A4B94B695A}"/>
          </ac:cxnSpMkLst>
        </pc:cxnChg>
        <pc:cxnChg chg="add del">
          <ac:chgData name="Andriyana Eftimova" userId="46c540045a752648" providerId="LiveId" clId="{B8D37F60-61DC-4064-B0C2-D04B657F3CE4}" dt="2023-07-06T12:41:47.989" v="73"/>
          <ac:cxnSpMkLst>
            <pc:docMk/>
            <pc:sldMk cId="2430213649" sldId="258"/>
            <ac:cxnSpMk id="20" creationId="{ADBE6588-EE16-4389-857C-86A156D49E5D}"/>
          </ac:cxnSpMkLst>
        </pc:cxnChg>
        <pc:cxnChg chg="add del">
          <ac:chgData name="Andriyana Eftimova" userId="46c540045a752648" providerId="LiveId" clId="{B8D37F60-61DC-4064-B0C2-D04B657F3CE4}" dt="2023-07-06T12:41:47.989" v="73"/>
          <ac:cxnSpMkLst>
            <pc:docMk/>
            <pc:sldMk cId="2430213649" sldId="258"/>
            <ac:cxnSpMk id="22" creationId="{17FD48D2-B0A7-413D-B947-AA55AC1296D5}"/>
          </ac:cxnSpMkLst>
        </pc:cxnChg>
        <pc:cxnChg chg="add del">
          <ac:chgData name="Andriyana Eftimova" userId="46c540045a752648" providerId="LiveId" clId="{B8D37F60-61DC-4064-B0C2-D04B657F3CE4}" dt="2023-07-06T12:41:47.989" v="73"/>
          <ac:cxnSpMkLst>
            <pc:docMk/>
            <pc:sldMk cId="2430213649" sldId="258"/>
            <ac:cxnSpMk id="24" creationId="{2BE668D0-D906-4EEE-B32F-8C028624B837}"/>
          </ac:cxnSpMkLst>
        </pc:cxnChg>
        <pc:cxnChg chg="add del">
          <ac:chgData name="Andriyana Eftimova" userId="46c540045a752648" providerId="LiveId" clId="{B8D37F60-61DC-4064-B0C2-D04B657F3CE4}" dt="2023-07-06T12:41:47.989" v="73"/>
          <ac:cxnSpMkLst>
            <pc:docMk/>
            <pc:sldMk cId="2430213649" sldId="258"/>
            <ac:cxnSpMk id="26" creationId="{D1DE67A3-B8F6-4CFD-A8E0-D15200F23152}"/>
          </ac:cxnSpMkLst>
        </pc:cxnChg>
      </pc:sldChg>
      <pc:sldChg chg="addSp delSp modSp new mod ord setBg modClrScheme addAnim delAnim setClrOvrMap delDesignElem chgLayout">
        <pc:chgData name="Andriyana Eftimova" userId="46c540045a752648" providerId="LiveId" clId="{B8D37F60-61DC-4064-B0C2-D04B657F3CE4}" dt="2023-07-24T14:55:31.784" v="5516" actId="20577"/>
        <pc:sldMkLst>
          <pc:docMk/>
          <pc:sldMk cId="571446178" sldId="259"/>
        </pc:sldMkLst>
        <pc:spChg chg="add mod">
          <ac:chgData name="Andriyana Eftimova" userId="46c540045a752648" providerId="LiveId" clId="{B8D37F60-61DC-4064-B0C2-D04B657F3CE4}" dt="2023-07-17T10:35:30.590" v="4631" actId="20577"/>
          <ac:spMkLst>
            <pc:docMk/>
            <pc:sldMk cId="571446178" sldId="259"/>
            <ac:spMk id="2" creationId="{8CBC8AEB-6EED-A670-CDCF-BED77E3AFD40}"/>
          </ac:spMkLst>
        </pc:spChg>
        <pc:spChg chg="add del">
          <ac:chgData name="Andriyana Eftimova" userId="46c540045a752648" providerId="LiveId" clId="{B8D37F60-61DC-4064-B0C2-D04B657F3CE4}" dt="2023-07-14T15:23:50.300" v="3873"/>
          <ac:spMkLst>
            <pc:docMk/>
            <pc:sldMk cId="571446178" sldId="259"/>
            <ac:spMk id="3" creationId="{1E7EDD83-4760-FDB9-91C9-3F8B9ACC3636}"/>
          </ac:spMkLst>
        </pc:spChg>
        <pc:spChg chg="add del">
          <ac:chgData name="Andriyana Eftimova" userId="46c540045a752648" providerId="LiveId" clId="{B8D37F60-61DC-4064-B0C2-D04B657F3CE4}" dt="2023-07-14T15:23:50.300" v="3873"/>
          <ac:spMkLst>
            <pc:docMk/>
            <pc:sldMk cId="571446178" sldId="259"/>
            <ac:spMk id="4" creationId="{7C85DC2B-28D4-A840-F901-217CB1158F7A}"/>
          </ac:spMkLst>
        </pc:spChg>
        <pc:spChg chg="add mod">
          <ac:chgData name="Andriyana Eftimova" userId="46c540045a752648" providerId="LiveId" clId="{B8D37F60-61DC-4064-B0C2-D04B657F3CE4}" dt="2023-07-24T14:55:31.784" v="5516" actId="20577"/>
          <ac:spMkLst>
            <pc:docMk/>
            <pc:sldMk cId="571446178" sldId="259"/>
            <ac:spMk id="5" creationId="{5D4A2B5F-DE61-CE86-1802-5BB338561C51}"/>
          </ac:spMkLst>
        </pc:spChg>
        <pc:spChg chg="add del">
          <ac:chgData name="Andriyana Eftimova" userId="46c540045a752648" providerId="LiveId" clId="{B8D37F60-61DC-4064-B0C2-D04B657F3CE4}" dt="2023-07-09T10:10:25.565" v="2146" actId="26606"/>
          <ac:spMkLst>
            <pc:docMk/>
            <pc:sldMk cId="571446178" sldId="259"/>
            <ac:spMk id="5" creationId="{E91DC736-0EF8-4F87-9146-EBF1D2EE4D3D}"/>
          </ac:spMkLst>
        </pc:spChg>
        <pc:spChg chg="add del mod ord">
          <ac:chgData name="Andriyana Eftimova" userId="46c540045a752648" providerId="LiveId" clId="{B8D37F60-61DC-4064-B0C2-D04B657F3CE4}" dt="2023-07-17T08:44:14.520" v="4548"/>
          <ac:spMkLst>
            <pc:docMk/>
            <pc:sldMk cId="571446178" sldId="259"/>
            <ac:spMk id="6" creationId="{5531D96E-004E-15FB-CEA4-7045F173292F}"/>
          </ac:spMkLst>
        </pc:spChg>
        <pc:spChg chg="add mod">
          <ac:chgData name="Andriyana Eftimova" userId="46c540045a752648" providerId="LiveId" clId="{B8D37F60-61DC-4064-B0C2-D04B657F3CE4}" dt="2023-07-24T06:19:04.129" v="5504" actId="20577"/>
          <ac:spMkLst>
            <pc:docMk/>
            <pc:sldMk cId="571446178" sldId="259"/>
            <ac:spMk id="8" creationId="{2228F21C-A7F8-BE03-834C-6C560ED39D4A}"/>
          </ac:spMkLst>
        </pc:spChg>
        <pc:spChg chg="add del">
          <ac:chgData name="Andriyana Eftimova" userId="46c540045a752648" providerId="LiveId" clId="{B8D37F60-61DC-4064-B0C2-D04B657F3CE4}" dt="2023-07-09T10:10:25.565" v="2146" actId="26606"/>
          <ac:spMkLst>
            <pc:docMk/>
            <pc:sldMk cId="571446178" sldId="259"/>
            <ac:spMk id="10" creationId="{097CD68E-23E3-4007-8847-CD0944C4F7BE}"/>
          </ac:spMkLst>
        </pc:spChg>
        <pc:spChg chg="add del">
          <ac:chgData name="Andriyana Eftimova" userId="46c540045a752648" providerId="LiveId" clId="{B8D37F60-61DC-4064-B0C2-D04B657F3CE4}" dt="2023-07-09T10:10:25.565" v="2146" actId="26606"/>
          <ac:spMkLst>
            <pc:docMk/>
            <pc:sldMk cId="571446178" sldId="259"/>
            <ac:spMk id="12" creationId="{AF2F604E-43BE-4DC3-B983-E071523364F8}"/>
          </ac:spMkLst>
        </pc:spChg>
        <pc:spChg chg="add del">
          <ac:chgData name="Andriyana Eftimova" userId="46c540045a752648" providerId="LiveId" clId="{B8D37F60-61DC-4064-B0C2-D04B657F3CE4}" dt="2023-07-09T10:10:25.565" v="2146" actId="26606"/>
          <ac:spMkLst>
            <pc:docMk/>
            <pc:sldMk cId="571446178" sldId="259"/>
            <ac:spMk id="14" creationId="{08C9B587-E65E-4B52-B37C-ABEBB6E87928}"/>
          </ac:spMkLst>
        </pc:spChg>
        <pc:spChg chg="add del">
          <ac:chgData name="Andriyana Eftimova" userId="46c540045a752648" providerId="LiveId" clId="{B8D37F60-61DC-4064-B0C2-D04B657F3CE4}" dt="2023-07-09T09:56:51.669" v="2041" actId="26606"/>
          <ac:spMkLst>
            <pc:docMk/>
            <pc:sldMk cId="571446178" sldId="259"/>
            <ac:spMk id="16" creationId="{F64080D6-34DE-4277-97CC-2FB3812846DA}"/>
          </ac:spMkLst>
        </pc:spChg>
        <pc:spChg chg="add del">
          <ac:chgData name="Andriyana Eftimova" userId="46c540045a752648" providerId="LiveId" clId="{B8D37F60-61DC-4064-B0C2-D04B657F3CE4}" dt="2023-07-09T10:10:28.175" v="2149" actId="26606"/>
          <ac:spMkLst>
            <pc:docMk/>
            <pc:sldMk cId="571446178" sldId="259"/>
            <ac:spMk id="17" creationId="{C1DD1A8A-57D5-4A81-AD04-532B043C5611}"/>
          </ac:spMkLst>
        </pc:spChg>
        <pc:spChg chg="add del">
          <ac:chgData name="Andriyana Eftimova" userId="46c540045a752648" providerId="LiveId" clId="{B8D37F60-61DC-4064-B0C2-D04B657F3CE4}" dt="2023-07-09T10:10:28.175" v="2149" actId="26606"/>
          <ac:spMkLst>
            <pc:docMk/>
            <pc:sldMk cId="571446178" sldId="259"/>
            <ac:spMk id="19" creationId="{007891EC-4501-44ED-A8C8-B11B6DB767AB}"/>
          </ac:spMkLst>
        </pc:spChg>
        <pc:spChg chg="add del">
          <ac:chgData name="Andriyana Eftimova" userId="46c540045a752648" providerId="LiveId" clId="{B8D37F60-61DC-4064-B0C2-D04B657F3CE4}" dt="2023-07-17T08:43:48.042" v="4543" actId="26606"/>
          <ac:spMkLst>
            <pc:docMk/>
            <pc:sldMk cId="571446178" sldId="259"/>
            <ac:spMk id="21" creationId="{E91DC736-0EF8-4F87-9146-EBF1D2EE4D3D}"/>
          </ac:spMkLst>
        </pc:spChg>
        <pc:spChg chg="add del">
          <ac:chgData name="Andriyana Eftimova" userId="46c540045a752648" providerId="LiveId" clId="{B8D37F60-61DC-4064-B0C2-D04B657F3CE4}" dt="2023-07-17T08:43:48.042" v="4543" actId="26606"/>
          <ac:spMkLst>
            <pc:docMk/>
            <pc:sldMk cId="571446178" sldId="259"/>
            <ac:spMk id="23" creationId="{097CD68E-23E3-4007-8847-CD0944C4F7BE}"/>
          </ac:spMkLst>
        </pc:spChg>
        <pc:spChg chg="add del">
          <ac:chgData name="Andriyana Eftimova" userId="46c540045a752648" providerId="LiveId" clId="{B8D37F60-61DC-4064-B0C2-D04B657F3CE4}" dt="2023-07-17T08:43:48.042" v="4543" actId="26606"/>
          <ac:spMkLst>
            <pc:docMk/>
            <pc:sldMk cId="571446178" sldId="259"/>
            <ac:spMk id="24" creationId="{AF2F604E-43BE-4DC3-B983-E071523364F8}"/>
          </ac:spMkLst>
        </pc:spChg>
        <pc:spChg chg="add del">
          <ac:chgData name="Andriyana Eftimova" userId="46c540045a752648" providerId="LiveId" clId="{B8D37F60-61DC-4064-B0C2-D04B657F3CE4}" dt="2023-07-17T08:43:48.042" v="4543" actId="26606"/>
          <ac:spMkLst>
            <pc:docMk/>
            <pc:sldMk cId="571446178" sldId="259"/>
            <ac:spMk id="25" creationId="{08C9B587-E65E-4B52-B37C-ABEBB6E87928}"/>
          </ac:spMkLst>
        </pc:spChg>
        <pc:spChg chg="add del">
          <ac:chgData name="Andriyana Eftimova" userId="46c540045a752648" providerId="LiveId" clId="{B8D37F60-61DC-4064-B0C2-D04B657F3CE4}" dt="2023-07-17T08:43:48.042" v="4542" actId="26606"/>
          <ac:spMkLst>
            <pc:docMk/>
            <pc:sldMk cId="571446178" sldId="259"/>
            <ac:spMk id="30" creationId="{0E3596DD-156A-473E-9BB3-C6A29F7574E9}"/>
          </ac:spMkLst>
        </pc:spChg>
        <pc:spChg chg="add del">
          <ac:chgData name="Andriyana Eftimova" userId="46c540045a752648" providerId="LiveId" clId="{B8D37F60-61DC-4064-B0C2-D04B657F3CE4}" dt="2023-07-17T08:43:48.042" v="4542" actId="26606"/>
          <ac:spMkLst>
            <pc:docMk/>
            <pc:sldMk cId="571446178" sldId="259"/>
            <ac:spMk id="32" creationId="{2C46C4D6-C474-4E92-B52E-944C1118F7B6}"/>
          </ac:spMkLst>
        </pc:spChg>
        <pc:spChg chg="add">
          <ac:chgData name="Andriyana Eftimova" userId="46c540045a752648" providerId="LiveId" clId="{B8D37F60-61DC-4064-B0C2-D04B657F3CE4}" dt="2023-07-17T08:43:48.042" v="4543" actId="26606"/>
          <ac:spMkLst>
            <pc:docMk/>
            <pc:sldMk cId="571446178" sldId="259"/>
            <ac:spMk id="34" creationId="{7E0162AD-C6E5-4BF8-A453-76ADB36877D3}"/>
          </ac:spMkLst>
        </pc:spChg>
        <pc:spChg chg="add">
          <ac:chgData name="Andriyana Eftimova" userId="46c540045a752648" providerId="LiveId" clId="{B8D37F60-61DC-4064-B0C2-D04B657F3CE4}" dt="2023-07-17T08:43:48.042" v="4543" actId="26606"/>
          <ac:spMkLst>
            <pc:docMk/>
            <pc:sldMk cId="571446178" sldId="259"/>
            <ac:spMk id="35" creationId="{2596F992-698C-48C0-9D89-70DA4CE927EF}"/>
          </ac:spMkLst>
        </pc:spChg>
        <pc:spChg chg="add">
          <ac:chgData name="Andriyana Eftimova" userId="46c540045a752648" providerId="LiveId" clId="{B8D37F60-61DC-4064-B0C2-D04B657F3CE4}" dt="2023-07-17T08:43:48.042" v="4543" actId="26606"/>
          <ac:spMkLst>
            <pc:docMk/>
            <pc:sldMk cId="571446178" sldId="259"/>
            <ac:spMk id="36" creationId="{E7BFF8DC-0AE7-4AD2-9B28-2E5F26D62C30}"/>
          </ac:spMkLst>
        </pc:spChg>
        <pc:grpChg chg="add del">
          <ac:chgData name="Andriyana Eftimova" userId="46c540045a752648" providerId="LiveId" clId="{B8D37F60-61DC-4064-B0C2-D04B657F3CE4}" dt="2023-07-09T09:56:51.669" v="2041" actId="26606"/>
          <ac:grpSpMkLst>
            <pc:docMk/>
            <pc:sldMk cId="571446178" sldId="259"/>
            <ac:grpSpMk id="8" creationId="{08F94D66-27EC-4CB8-8226-D7F41C161863}"/>
          </ac:grpSpMkLst>
        </pc:grpChg>
        <pc:picChg chg="add del">
          <ac:chgData name="Andriyana Eftimova" userId="46c540045a752648" providerId="LiveId" clId="{B8D37F60-61DC-4064-B0C2-D04B657F3CE4}" dt="2023-07-09T09:56:51.669" v="2041" actId="26606"/>
          <ac:picMkLst>
            <pc:docMk/>
            <pc:sldMk cId="571446178" sldId="259"/>
            <ac:picMk id="4" creationId="{ADFCC403-FEE4-8F5D-C75D-ABC869A42FD4}"/>
          </ac:picMkLst>
        </pc:picChg>
        <pc:picChg chg="add del">
          <ac:chgData name="Andriyana Eftimova" userId="46c540045a752648" providerId="LiveId" clId="{B8D37F60-61DC-4064-B0C2-D04B657F3CE4}" dt="2023-07-09T10:10:25.565" v="2146" actId="26606"/>
          <ac:picMkLst>
            <pc:docMk/>
            <pc:sldMk cId="571446178" sldId="259"/>
            <ac:picMk id="6" creationId="{9CF719E0-D2AD-AC13-1DE3-9010BAAB1A96}"/>
          </ac:picMkLst>
        </pc:picChg>
        <pc:picChg chg="add mod ord">
          <ac:chgData name="Andriyana Eftimova" userId="46c540045a752648" providerId="LiveId" clId="{B8D37F60-61DC-4064-B0C2-D04B657F3CE4}" dt="2023-07-17T08:43:48.042" v="4543" actId="26606"/>
          <ac:picMkLst>
            <pc:docMk/>
            <pc:sldMk cId="571446178" sldId="259"/>
            <ac:picMk id="7" creationId="{3845893E-54F9-9302-CE8F-5AAAAAEB9393}"/>
          </ac:picMkLst>
        </pc:picChg>
        <pc:picChg chg="add del">
          <ac:chgData name="Andriyana Eftimova" userId="46c540045a752648" providerId="LiveId" clId="{B8D37F60-61DC-4064-B0C2-D04B657F3CE4}" dt="2023-07-09T10:10:28.175" v="2149" actId="26606"/>
          <ac:picMkLst>
            <pc:docMk/>
            <pc:sldMk cId="571446178" sldId="259"/>
            <ac:picMk id="18" creationId="{934FA4E3-CAAE-4C2E-EA8D-4D580C35FCAC}"/>
          </ac:picMkLst>
        </pc:picChg>
        <pc:picChg chg="add del mod">
          <ac:chgData name="Andriyana Eftimova" userId="46c540045a752648" providerId="LiveId" clId="{B8D37F60-61DC-4064-B0C2-D04B657F3CE4}" dt="2023-07-17T08:43:21.803" v="4535" actId="478"/>
          <ac:picMkLst>
            <pc:docMk/>
            <pc:sldMk cId="571446178" sldId="259"/>
            <ac:picMk id="22" creationId="{9CF719E0-D2AD-AC13-1DE3-9010BAAB1A96}"/>
          </ac:picMkLst>
        </pc:picChg>
        <pc:picChg chg="add del">
          <ac:chgData name="Andriyana Eftimova" userId="46c540045a752648" providerId="LiveId" clId="{B8D37F60-61DC-4064-B0C2-D04B657F3CE4}" dt="2023-07-14T15:23:50.300" v="3873"/>
          <ac:picMkLst>
            <pc:docMk/>
            <pc:sldMk cId="571446178" sldId="259"/>
            <ac:picMk id="1025" creationId="{B30DE994-A406-FE46-0BFF-2DC8440FDC9B}"/>
          </ac:picMkLst>
        </pc:picChg>
      </pc:sldChg>
      <pc:sldChg chg="modSp new del mod ord">
        <pc:chgData name="Andriyana Eftimova" userId="46c540045a752648" providerId="LiveId" clId="{B8D37F60-61DC-4064-B0C2-D04B657F3CE4}" dt="2023-07-06T12:44:42.212" v="214" actId="47"/>
        <pc:sldMkLst>
          <pc:docMk/>
          <pc:sldMk cId="1767673056" sldId="259"/>
        </pc:sldMkLst>
        <pc:spChg chg="mod">
          <ac:chgData name="Andriyana Eftimova" userId="46c540045a752648" providerId="LiveId" clId="{B8D37F60-61DC-4064-B0C2-D04B657F3CE4}" dt="2023-07-06T12:44:40.166" v="213" actId="6549"/>
          <ac:spMkLst>
            <pc:docMk/>
            <pc:sldMk cId="1767673056" sldId="259"/>
            <ac:spMk id="2" creationId="{66D74272-2174-BCD6-DF5E-C4AE8F4C7626}"/>
          </ac:spMkLst>
        </pc:spChg>
        <pc:spChg chg="mod">
          <ac:chgData name="Andriyana Eftimova" userId="46c540045a752648" providerId="LiveId" clId="{B8D37F60-61DC-4064-B0C2-D04B657F3CE4}" dt="2023-07-06T12:44:17.282" v="200" actId="14100"/>
          <ac:spMkLst>
            <pc:docMk/>
            <pc:sldMk cId="1767673056" sldId="259"/>
            <ac:spMk id="3" creationId="{5ACFA82E-5CF4-E536-CB55-A9E0202A7448}"/>
          </ac:spMkLst>
        </pc:spChg>
      </pc:sldChg>
      <pc:sldChg chg="addSp modSp new del mod">
        <pc:chgData name="Andriyana Eftimova" userId="46c540045a752648" providerId="LiveId" clId="{B8D37F60-61DC-4064-B0C2-D04B657F3CE4}" dt="2023-07-06T12:54:12.967" v="632" actId="47"/>
        <pc:sldMkLst>
          <pc:docMk/>
          <pc:sldMk cId="3112036774" sldId="260"/>
        </pc:sldMkLst>
        <pc:spChg chg="mod">
          <ac:chgData name="Andriyana Eftimova" userId="46c540045a752648" providerId="LiveId" clId="{B8D37F60-61DC-4064-B0C2-D04B657F3CE4}" dt="2023-07-06T12:54:10.130" v="631" actId="20577"/>
          <ac:spMkLst>
            <pc:docMk/>
            <pc:sldMk cId="3112036774" sldId="260"/>
            <ac:spMk id="2" creationId="{ADCB324E-5C1C-F099-C0B6-9BD0DEBF8A97}"/>
          </ac:spMkLst>
        </pc:spChg>
        <pc:spChg chg="mod">
          <ac:chgData name="Andriyana Eftimova" userId="46c540045a752648" providerId="LiveId" clId="{B8D37F60-61DC-4064-B0C2-D04B657F3CE4}" dt="2023-07-06T12:53:04.203" v="621"/>
          <ac:spMkLst>
            <pc:docMk/>
            <pc:sldMk cId="3112036774" sldId="260"/>
            <ac:spMk id="3" creationId="{514485E5-2EC9-3C01-A980-31FE7D1A8CCA}"/>
          </ac:spMkLst>
        </pc:spChg>
        <pc:picChg chg="add mod">
          <ac:chgData name="Andriyana Eftimova" userId="46c540045a752648" providerId="LiveId" clId="{B8D37F60-61DC-4064-B0C2-D04B657F3CE4}" dt="2023-07-06T12:53:34.113" v="623" actId="34307"/>
          <ac:picMkLst>
            <pc:docMk/>
            <pc:sldMk cId="3112036774" sldId="260"/>
            <ac:picMk id="4" creationId="{2DF324AA-E7CF-B981-E60B-CC50B5E1ABFE}"/>
          </ac:picMkLst>
        </pc:picChg>
      </pc:sldChg>
      <pc:sldChg chg="addSp delSp modSp new mod">
        <pc:chgData name="Andriyana Eftimova" userId="46c540045a752648" providerId="LiveId" clId="{B8D37F60-61DC-4064-B0C2-D04B657F3CE4}" dt="2023-07-21T16:26:02.657" v="4883" actId="339"/>
        <pc:sldMkLst>
          <pc:docMk/>
          <pc:sldMk cId="3501266846" sldId="261"/>
        </pc:sldMkLst>
        <pc:spChg chg="mod">
          <ac:chgData name="Andriyana Eftimova" userId="46c540045a752648" providerId="LiveId" clId="{B8D37F60-61DC-4064-B0C2-D04B657F3CE4}" dt="2023-07-21T16:26:02.657" v="4883" actId="339"/>
          <ac:spMkLst>
            <pc:docMk/>
            <pc:sldMk cId="3501266846" sldId="261"/>
            <ac:spMk id="2" creationId="{BF633EF0-9B99-F07A-6AE4-B61CF249EB21}"/>
          </ac:spMkLst>
        </pc:spChg>
        <pc:spChg chg="add del mod">
          <ac:chgData name="Andriyana Eftimova" userId="46c540045a752648" providerId="LiveId" clId="{B8D37F60-61DC-4064-B0C2-D04B657F3CE4}" dt="2023-07-06T13:07:09.178" v="757" actId="26606"/>
          <ac:spMkLst>
            <pc:docMk/>
            <pc:sldMk cId="3501266846" sldId="261"/>
            <ac:spMk id="3" creationId="{D037CE82-C321-5B8E-D06E-ED7F8B760CDF}"/>
          </ac:spMkLst>
        </pc:spChg>
        <pc:spChg chg="add del mod">
          <ac:chgData name="Andriyana Eftimova" userId="46c540045a752648" providerId="LiveId" clId="{B8D37F60-61DC-4064-B0C2-D04B657F3CE4}" dt="2023-07-09T10:10:42.920" v="2152" actId="26606"/>
          <ac:spMkLst>
            <pc:docMk/>
            <pc:sldMk cId="3501266846" sldId="261"/>
            <ac:spMk id="4" creationId="{78C90076-CD84-B555-E4C5-7B3DDE71777D}"/>
          </ac:spMkLst>
        </pc:spChg>
        <pc:spChg chg="add del mod">
          <ac:chgData name="Andriyana Eftimova" userId="46c540045a752648" providerId="LiveId" clId="{B8D37F60-61DC-4064-B0C2-D04B657F3CE4}" dt="2023-07-06T12:54:29.606" v="635"/>
          <ac:spMkLst>
            <pc:docMk/>
            <pc:sldMk cId="3501266846" sldId="261"/>
            <ac:spMk id="4" creationId="{B182E28F-B48F-DC31-E891-FA15A3488B93}"/>
          </ac:spMkLst>
        </pc:spChg>
        <pc:spChg chg="add">
          <ac:chgData name="Andriyana Eftimova" userId="46c540045a752648" providerId="LiveId" clId="{B8D37F60-61DC-4064-B0C2-D04B657F3CE4}" dt="2023-07-06T12:57:19.267" v="670"/>
          <ac:spMkLst>
            <pc:docMk/>
            <pc:sldMk cId="3501266846" sldId="261"/>
            <ac:spMk id="5" creationId="{B30CC245-91F5-CB79-1D2E-9E8622501083}"/>
          </ac:spMkLst>
        </pc:spChg>
        <pc:spChg chg="add mod">
          <ac:chgData name="Andriyana Eftimova" userId="46c540045a752648" providerId="LiveId" clId="{B8D37F60-61DC-4064-B0C2-D04B657F3CE4}" dt="2023-07-06T12:57:24.154" v="671"/>
          <ac:spMkLst>
            <pc:docMk/>
            <pc:sldMk cId="3501266846" sldId="261"/>
            <ac:spMk id="6" creationId="{1E6BB105-1C60-C00A-49FE-9CF6F92A3D55}"/>
          </ac:spMkLst>
        </pc:spChg>
        <pc:spChg chg="add mod">
          <ac:chgData name="Andriyana Eftimova" userId="46c540045a752648" providerId="LiveId" clId="{B8D37F60-61DC-4064-B0C2-D04B657F3CE4}" dt="2023-07-06T12:57:35.568" v="673"/>
          <ac:spMkLst>
            <pc:docMk/>
            <pc:sldMk cId="3501266846" sldId="261"/>
            <ac:spMk id="7" creationId="{0AED9643-83C8-3C83-F918-264CB5A021ED}"/>
          </ac:spMkLst>
        </pc:spChg>
        <pc:spChg chg="add mod">
          <ac:chgData name="Andriyana Eftimova" userId="46c540045a752648" providerId="LiveId" clId="{B8D37F60-61DC-4064-B0C2-D04B657F3CE4}" dt="2023-07-06T13:04:05.984" v="752" actId="20577"/>
          <ac:spMkLst>
            <pc:docMk/>
            <pc:sldMk cId="3501266846" sldId="261"/>
            <ac:spMk id="12" creationId="{BF2A5937-F959-5BFF-E53C-F47B40CA51D1}"/>
          </ac:spMkLst>
        </pc:spChg>
        <pc:graphicFrameChg chg="add del">
          <ac:chgData name="Andriyana Eftimova" userId="46c540045a752648" providerId="LiveId" clId="{B8D37F60-61DC-4064-B0C2-D04B657F3CE4}" dt="2023-07-06T13:07:09.141" v="756" actId="26606"/>
          <ac:graphicFrameMkLst>
            <pc:docMk/>
            <pc:sldMk cId="3501266846" sldId="261"/>
            <ac:graphicFrameMk id="14" creationId="{D96EA950-2016-1C75-9540-EBBE111C1A2C}"/>
          </ac:graphicFrameMkLst>
        </pc:graphicFrameChg>
        <pc:graphicFrameChg chg="add del">
          <ac:chgData name="Andriyana Eftimova" userId="46c540045a752648" providerId="LiveId" clId="{B8D37F60-61DC-4064-B0C2-D04B657F3CE4}" dt="2023-07-09T09:44:22.701" v="1970" actId="26606"/>
          <ac:graphicFrameMkLst>
            <pc:docMk/>
            <pc:sldMk cId="3501266846" sldId="261"/>
            <ac:graphicFrameMk id="15" creationId="{D81A5F39-FA23-22E1-335D-CB0F20616552}"/>
          </ac:graphicFrameMkLst>
        </pc:graphicFrameChg>
        <pc:graphicFrameChg chg="add del mod">
          <ac:chgData name="Andriyana Eftimova" userId="46c540045a752648" providerId="LiveId" clId="{B8D37F60-61DC-4064-B0C2-D04B657F3CE4}" dt="2023-07-09T09:19:24.405" v="1643" actId="478"/>
          <ac:graphicFrameMkLst>
            <pc:docMk/>
            <pc:sldMk cId="3501266846" sldId="261"/>
            <ac:graphicFrameMk id="16" creationId="{6A237D6D-FE70-F963-F84F-E64002F014BD}"/>
          </ac:graphicFrameMkLst>
        </pc:graphicFrameChg>
        <pc:graphicFrameChg chg="add del">
          <ac:chgData name="Andriyana Eftimova" userId="46c540045a752648" providerId="LiveId" clId="{B8D37F60-61DC-4064-B0C2-D04B657F3CE4}" dt="2023-07-09T09:44:27.739" v="1972" actId="26606"/>
          <ac:graphicFrameMkLst>
            <pc:docMk/>
            <pc:sldMk cId="3501266846" sldId="261"/>
            <ac:graphicFrameMk id="17" creationId="{DC355489-51E9-95B4-9EC3-A72CAEDEC521}"/>
          </ac:graphicFrameMkLst>
        </pc:graphicFrameChg>
        <pc:graphicFrameChg chg="add">
          <ac:chgData name="Andriyana Eftimova" userId="46c540045a752648" providerId="LiveId" clId="{B8D37F60-61DC-4064-B0C2-D04B657F3CE4}" dt="2023-07-09T10:10:42.920" v="2152" actId="26606"/>
          <ac:graphicFrameMkLst>
            <pc:docMk/>
            <pc:sldMk cId="3501266846" sldId="261"/>
            <ac:graphicFrameMk id="18" creationId="{19AE851C-6AAA-1FC8-74C1-7D20F75916B8}"/>
          </ac:graphicFrameMkLst>
        </pc:graphicFrameChg>
        <pc:graphicFrameChg chg="add del">
          <ac:chgData name="Andriyana Eftimova" userId="46c540045a752648" providerId="LiveId" clId="{B8D37F60-61DC-4064-B0C2-D04B657F3CE4}" dt="2023-07-09T09:44:46.490" v="1974" actId="26606"/>
          <ac:graphicFrameMkLst>
            <pc:docMk/>
            <pc:sldMk cId="3501266846" sldId="261"/>
            <ac:graphicFrameMk id="19" creationId="{7C6E3978-F3EA-039C-21A4-BB97208EAC61}"/>
          </ac:graphicFrameMkLst>
        </pc:graphicFrameChg>
        <pc:picChg chg="add del mod">
          <ac:chgData name="Andriyana Eftimova" userId="46c540045a752648" providerId="LiveId" clId="{B8D37F60-61DC-4064-B0C2-D04B657F3CE4}" dt="2023-07-06T12:58:19.299" v="678"/>
          <ac:picMkLst>
            <pc:docMk/>
            <pc:sldMk cId="3501266846" sldId="261"/>
            <ac:picMk id="9" creationId="{7FD94684-D216-B739-49AE-8D80B11AAD31}"/>
          </ac:picMkLst>
        </pc:picChg>
        <pc:picChg chg="add mod">
          <ac:chgData name="Andriyana Eftimova" userId="46c540045a752648" providerId="LiveId" clId="{B8D37F60-61DC-4064-B0C2-D04B657F3CE4}" dt="2023-07-06T12:59:14.813" v="688" actId="14100"/>
          <ac:picMkLst>
            <pc:docMk/>
            <pc:sldMk cId="3501266846" sldId="261"/>
            <ac:picMk id="11" creationId="{884A2AB8-0F9D-C9A9-F2B1-12DF196DCD69}"/>
          </ac:picMkLst>
        </pc:picChg>
      </pc:sldChg>
      <pc:sldChg chg="modSp new del mod">
        <pc:chgData name="Andriyana Eftimova" userId="46c540045a752648" providerId="LiveId" clId="{B8D37F60-61DC-4064-B0C2-D04B657F3CE4}" dt="2023-07-09T09:41:19.835" v="1951" actId="47"/>
        <pc:sldMkLst>
          <pc:docMk/>
          <pc:sldMk cId="109689548" sldId="262"/>
        </pc:sldMkLst>
        <pc:spChg chg="mod">
          <ac:chgData name="Andriyana Eftimova" userId="46c540045a752648" providerId="LiveId" clId="{B8D37F60-61DC-4064-B0C2-D04B657F3CE4}" dt="2023-07-09T08:51:12.787" v="1355" actId="14100"/>
          <ac:spMkLst>
            <pc:docMk/>
            <pc:sldMk cId="109689548" sldId="262"/>
            <ac:spMk id="2" creationId="{F449A272-1216-6DF4-603C-A3CF3C7CFB3C}"/>
          </ac:spMkLst>
        </pc:spChg>
        <pc:spChg chg="mod">
          <ac:chgData name="Andriyana Eftimova" userId="46c540045a752648" providerId="LiveId" clId="{B8D37F60-61DC-4064-B0C2-D04B657F3CE4}" dt="2023-07-09T08:51:03.270" v="1353" actId="27636"/>
          <ac:spMkLst>
            <pc:docMk/>
            <pc:sldMk cId="109689548" sldId="262"/>
            <ac:spMk id="3" creationId="{0EB77E5E-6182-2D2A-0181-474FEF65E5A7}"/>
          </ac:spMkLst>
        </pc:spChg>
      </pc:sldChg>
      <pc:sldChg chg="addSp delSp modSp new del mod">
        <pc:chgData name="Andriyana Eftimova" userId="46c540045a752648" providerId="LiveId" clId="{B8D37F60-61DC-4064-B0C2-D04B657F3CE4}" dt="2023-07-09T08:49:31.648" v="1307" actId="47"/>
        <pc:sldMkLst>
          <pc:docMk/>
          <pc:sldMk cId="4201267561" sldId="262"/>
        </pc:sldMkLst>
        <pc:spChg chg="del">
          <ac:chgData name="Andriyana Eftimova" userId="46c540045a752648" providerId="LiveId" clId="{B8D37F60-61DC-4064-B0C2-D04B657F3CE4}" dt="2023-07-06T13:06:33.596" v="754"/>
          <ac:spMkLst>
            <pc:docMk/>
            <pc:sldMk cId="4201267561" sldId="262"/>
            <ac:spMk id="2" creationId="{0B2DB403-67CD-A4EA-EAAC-1C9F555020E0}"/>
          </ac:spMkLst>
        </pc:spChg>
        <pc:spChg chg="mod">
          <ac:chgData name="Andriyana Eftimova" userId="46c540045a752648" providerId="LiveId" clId="{B8D37F60-61DC-4064-B0C2-D04B657F3CE4}" dt="2023-07-09T08:49:20.165" v="1306" actId="20577"/>
          <ac:spMkLst>
            <pc:docMk/>
            <pc:sldMk cId="4201267561" sldId="262"/>
            <ac:spMk id="3" creationId="{F1F3F153-EE4C-90F6-D411-3A35D756B5CD}"/>
          </ac:spMkLst>
        </pc:spChg>
        <pc:spChg chg="add mod">
          <ac:chgData name="Andriyana Eftimova" userId="46c540045a752648" providerId="LiveId" clId="{B8D37F60-61DC-4064-B0C2-D04B657F3CE4}" dt="2023-07-09T08:37:54.466" v="1168" actId="20577"/>
          <ac:spMkLst>
            <pc:docMk/>
            <pc:sldMk cId="4201267561" sldId="262"/>
            <ac:spMk id="4" creationId="{EFE367D9-8467-DDA4-B0E9-A06EBCA0EE3D}"/>
          </ac:spMkLst>
        </pc:spChg>
      </pc:sldChg>
      <pc:sldChg chg="addSp delSp modSp new mod setBg">
        <pc:chgData name="Andriyana Eftimova" userId="46c540045a752648" providerId="LiveId" clId="{B8D37F60-61DC-4064-B0C2-D04B657F3CE4}" dt="2023-07-21T16:27:22.067" v="4905" actId="113"/>
        <pc:sldMkLst>
          <pc:docMk/>
          <pc:sldMk cId="3938531656" sldId="263"/>
        </pc:sldMkLst>
        <pc:spChg chg="mod">
          <ac:chgData name="Andriyana Eftimova" userId="46c540045a752648" providerId="LiveId" clId="{B8D37F60-61DC-4064-B0C2-D04B657F3CE4}" dt="2023-07-21T16:27:22.067" v="4905" actId="113"/>
          <ac:spMkLst>
            <pc:docMk/>
            <pc:sldMk cId="3938531656" sldId="263"/>
            <ac:spMk id="2" creationId="{0493825E-94B3-F331-4E66-DDF380E462D5}"/>
          </ac:spMkLst>
        </pc:spChg>
        <pc:spChg chg="add del mod">
          <ac:chgData name="Andriyana Eftimova" userId="46c540045a752648" providerId="LiveId" clId="{B8D37F60-61DC-4064-B0C2-D04B657F3CE4}" dt="2023-07-09T10:11:09.218" v="2156" actId="26606"/>
          <ac:spMkLst>
            <pc:docMk/>
            <pc:sldMk cId="3938531656" sldId="263"/>
            <ac:spMk id="3" creationId="{ECA14F81-E4F3-AAD1-E872-06F219C3F094}"/>
          </ac:spMkLst>
        </pc:spChg>
        <pc:spChg chg="add del mod">
          <ac:chgData name="Andriyana Eftimova" userId="46c540045a752648" providerId="LiveId" clId="{B8D37F60-61DC-4064-B0C2-D04B657F3CE4}" dt="2023-07-09T09:58:11.435" v="2045" actId="767"/>
          <ac:spMkLst>
            <pc:docMk/>
            <pc:sldMk cId="3938531656" sldId="263"/>
            <ac:spMk id="4" creationId="{060A3095-337A-F550-B91E-76BDFE102D7D}"/>
          </ac:spMkLst>
        </pc:spChg>
        <pc:spChg chg="add del">
          <ac:chgData name="Andriyana Eftimova" userId="46c540045a752648" providerId="LiveId" clId="{B8D37F60-61DC-4064-B0C2-D04B657F3CE4}" dt="2023-07-09T09:58:10.736" v="2044"/>
          <ac:spMkLst>
            <pc:docMk/>
            <pc:sldMk cId="3938531656" sldId="263"/>
            <ac:spMk id="5" creationId="{C53C80D7-2FDE-0D7E-AF18-E045D10D346B}"/>
          </ac:spMkLst>
        </pc:spChg>
        <pc:spChg chg="add del mod">
          <ac:chgData name="Andriyana Eftimova" userId="46c540045a752648" providerId="LiveId" clId="{B8D37F60-61DC-4064-B0C2-D04B657F3CE4}" dt="2023-07-13T09:29:16.015" v="2858" actId="478"/>
          <ac:spMkLst>
            <pc:docMk/>
            <pc:sldMk cId="3938531656" sldId="263"/>
            <ac:spMk id="8" creationId="{25EFF90F-B666-F56A-4187-7C20D1A2C8EB}"/>
          </ac:spMkLst>
        </pc:spChg>
        <pc:spChg chg="add">
          <ac:chgData name="Andriyana Eftimova" userId="46c540045a752648" providerId="LiveId" clId="{B8D37F60-61DC-4064-B0C2-D04B657F3CE4}" dt="2023-07-16T11:23:21.460" v="4061" actId="26606"/>
          <ac:spMkLst>
            <pc:docMk/>
            <pc:sldMk cId="3938531656" sldId="263"/>
            <ac:spMk id="17" creationId="{743AA782-23D1-4521-8CAD-47662984AA08}"/>
          </ac:spMkLst>
        </pc:spChg>
        <pc:spChg chg="add">
          <ac:chgData name="Andriyana Eftimova" userId="46c540045a752648" providerId="LiveId" clId="{B8D37F60-61DC-4064-B0C2-D04B657F3CE4}" dt="2023-07-16T11:23:21.460" v="4061" actId="26606"/>
          <ac:spMkLst>
            <pc:docMk/>
            <pc:sldMk cId="3938531656" sldId="263"/>
            <ac:spMk id="19" creationId="{650D18FE-0824-4A46-B22C-A86B52E5780A}"/>
          </ac:spMkLst>
        </pc:spChg>
        <pc:graphicFrameChg chg="add del">
          <ac:chgData name="Andriyana Eftimova" userId="46c540045a752648" providerId="LiveId" clId="{B8D37F60-61DC-4064-B0C2-D04B657F3CE4}" dt="2023-07-09T10:11:09.170" v="2155" actId="26606"/>
          <ac:graphicFrameMkLst>
            <pc:docMk/>
            <pc:sldMk cId="3938531656" sldId="263"/>
            <ac:graphicFrameMk id="10" creationId="{7014542A-9DC7-0AB3-B3C5-78550F0BCB26}"/>
          </ac:graphicFrameMkLst>
        </pc:graphicFrameChg>
        <pc:graphicFrameChg chg="add mod ord modGraphic">
          <ac:chgData name="Andriyana Eftimova" userId="46c540045a752648" providerId="LiveId" clId="{B8D37F60-61DC-4064-B0C2-D04B657F3CE4}" dt="2023-07-16T11:24:22.695" v="4071"/>
          <ac:graphicFrameMkLst>
            <pc:docMk/>
            <pc:sldMk cId="3938531656" sldId="263"/>
            <ac:graphicFrameMk id="12" creationId="{E5437009-D09C-B7D8-2047-2D371F2A1D29}"/>
          </ac:graphicFrameMkLst>
        </pc:graphicFrameChg>
        <pc:picChg chg="add mod">
          <ac:chgData name="Andriyana Eftimova" userId="46c540045a752648" providerId="LiveId" clId="{B8D37F60-61DC-4064-B0C2-D04B657F3CE4}" dt="2023-07-16T11:24:31.811" v="4072" actId="1076"/>
          <ac:picMkLst>
            <pc:docMk/>
            <pc:sldMk cId="3938531656" sldId="263"/>
            <ac:picMk id="7" creationId="{0B534C9D-C816-D549-CAD2-84B8788C14CA}"/>
          </ac:picMkLst>
        </pc:picChg>
      </pc:sldChg>
      <pc:sldChg chg="addSp modSp add del mod setBg">
        <pc:chgData name="Andriyana Eftimova" userId="46c540045a752648" providerId="LiveId" clId="{B8D37F60-61DC-4064-B0C2-D04B657F3CE4}" dt="2023-07-21T16:26:50.851" v="4901" actId="255"/>
        <pc:sldMkLst>
          <pc:docMk/>
          <pc:sldMk cId="3681968189" sldId="264"/>
        </pc:sldMkLst>
        <pc:spChg chg="mod">
          <ac:chgData name="Andriyana Eftimova" userId="46c540045a752648" providerId="LiveId" clId="{B8D37F60-61DC-4064-B0C2-D04B657F3CE4}" dt="2023-07-21T16:26:50.851" v="4901" actId="255"/>
          <ac:spMkLst>
            <pc:docMk/>
            <pc:sldMk cId="3681968189" sldId="264"/>
            <ac:spMk id="2" creationId="{2CB0C25F-453F-24A0-12F4-A0BA3DD83E87}"/>
          </ac:spMkLst>
        </pc:spChg>
        <pc:spChg chg="mod">
          <ac:chgData name="Andriyana Eftimova" userId="46c540045a752648" providerId="LiveId" clId="{B8D37F60-61DC-4064-B0C2-D04B657F3CE4}" dt="2023-07-13T09:18:26.969" v="2742" actId="255"/>
          <ac:spMkLst>
            <pc:docMk/>
            <pc:sldMk cId="3681968189" sldId="264"/>
            <ac:spMk id="3" creationId="{6853D5E9-A8E7-E193-2B74-D956BE4DF0EE}"/>
          </ac:spMkLst>
        </pc:spChg>
        <pc:spChg chg="add">
          <ac:chgData name="Andriyana Eftimova" userId="46c540045a752648" providerId="LiveId" clId="{B8D37F60-61DC-4064-B0C2-D04B657F3CE4}" dt="2023-07-09T10:10:56.249" v="2153" actId="26606"/>
          <ac:spMkLst>
            <pc:docMk/>
            <pc:sldMk cId="3681968189" sldId="264"/>
            <ac:spMk id="41" creationId="{F13C74B1-5B17-4795-BED0-7140497B445A}"/>
          </ac:spMkLst>
        </pc:spChg>
        <pc:spChg chg="add">
          <ac:chgData name="Andriyana Eftimova" userId="46c540045a752648" providerId="LiveId" clId="{B8D37F60-61DC-4064-B0C2-D04B657F3CE4}" dt="2023-07-09T10:10:56.249" v="2153" actId="26606"/>
          <ac:spMkLst>
            <pc:docMk/>
            <pc:sldMk cId="3681968189" sldId="264"/>
            <ac:spMk id="43" creationId="{D4974D33-8DC5-464E-8C6D-BE58F0669C17}"/>
          </ac:spMkLst>
        </pc:spChg>
        <pc:picChg chg="mod ord">
          <ac:chgData name="Andriyana Eftimova" userId="46c540045a752648" providerId="LiveId" clId="{B8D37F60-61DC-4064-B0C2-D04B657F3CE4}" dt="2023-07-09T10:10:56.249" v="2153" actId="26606"/>
          <ac:picMkLst>
            <pc:docMk/>
            <pc:sldMk cId="3681968189" sldId="264"/>
            <ac:picMk id="36" creationId="{565FFAA9-40DC-FC5F-65B4-787F5E016CCF}"/>
          </ac:picMkLst>
        </pc:picChg>
      </pc:sldChg>
      <pc:sldChg chg="new del">
        <pc:chgData name="Andriyana Eftimova" userId="46c540045a752648" providerId="LiveId" clId="{B8D37F60-61DC-4064-B0C2-D04B657F3CE4}" dt="2023-07-09T10:00:40.879" v="2079" actId="47"/>
        <pc:sldMkLst>
          <pc:docMk/>
          <pc:sldMk cId="1255946712" sldId="265"/>
        </pc:sldMkLst>
      </pc:sldChg>
      <pc:sldChg chg="addSp delSp modSp new mod setBg addAnim delAnim">
        <pc:chgData name="Andriyana Eftimova" userId="46c540045a752648" providerId="LiveId" clId="{B8D37F60-61DC-4064-B0C2-D04B657F3CE4}" dt="2023-07-21T16:28:30.193" v="4911" actId="339"/>
        <pc:sldMkLst>
          <pc:docMk/>
          <pc:sldMk cId="1622403658" sldId="265"/>
        </pc:sldMkLst>
        <pc:spChg chg="mod">
          <ac:chgData name="Andriyana Eftimova" userId="46c540045a752648" providerId="LiveId" clId="{B8D37F60-61DC-4064-B0C2-D04B657F3CE4}" dt="2023-07-21T16:28:30.193" v="4911" actId="339"/>
          <ac:spMkLst>
            <pc:docMk/>
            <pc:sldMk cId="1622403658" sldId="265"/>
            <ac:spMk id="2" creationId="{0FEE87DC-8F86-FAD1-9760-D508C7DE4BC4}"/>
          </ac:spMkLst>
        </pc:spChg>
        <pc:spChg chg="del">
          <ac:chgData name="Andriyana Eftimova" userId="46c540045a752648" providerId="LiveId" clId="{B8D37F60-61DC-4064-B0C2-D04B657F3CE4}" dt="2023-07-09T10:03:55.666" v="2084"/>
          <ac:spMkLst>
            <pc:docMk/>
            <pc:sldMk cId="1622403658" sldId="265"/>
            <ac:spMk id="3" creationId="{641A8717-8650-49BD-DE2B-6B07F00DFA48}"/>
          </ac:spMkLst>
        </pc:spChg>
        <pc:spChg chg="add del mod">
          <ac:chgData name="Andriyana Eftimova" userId="46c540045a752648" providerId="LiveId" clId="{B8D37F60-61DC-4064-B0C2-D04B657F3CE4}" dt="2023-07-13T09:32:01.545" v="2873" actId="478"/>
          <ac:spMkLst>
            <pc:docMk/>
            <pc:sldMk cId="1622403658" sldId="265"/>
            <ac:spMk id="4" creationId="{916EA076-130D-2937-1F22-3FAF82F357E6}"/>
          </ac:spMkLst>
        </pc:spChg>
        <pc:spChg chg="add mod ord">
          <ac:chgData name="Andriyana Eftimova" userId="46c540045a752648" providerId="LiveId" clId="{B8D37F60-61DC-4064-B0C2-D04B657F3CE4}" dt="2023-07-21T14:23:46.305" v="4752" actId="20577"/>
          <ac:spMkLst>
            <pc:docMk/>
            <pc:sldMk cId="1622403658" sldId="265"/>
            <ac:spMk id="5" creationId="{11A39791-7EE5-8211-5E60-90D288FFA720}"/>
          </ac:spMkLst>
        </pc:spChg>
        <pc:spChg chg="add del">
          <ac:chgData name="Andriyana Eftimova" userId="46c540045a752648" providerId="LiveId" clId="{B8D37F60-61DC-4064-B0C2-D04B657F3CE4}" dt="2023-07-09T10:11:21.030" v="2158" actId="26606"/>
          <ac:spMkLst>
            <pc:docMk/>
            <pc:sldMk cId="1622403658" sldId="265"/>
            <ac:spMk id="2055" creationId="{CA4BD6EE-7B51-447C-AAB3-028B7A3E515D}"/>
          </ac:spMkLst>
        </pc:spChg>
        <pc:spChg chg="add del">
          <ac:chgData name="Andriyana Eftimova" userId="46c540045a752648" providerId="LiveId" clId="{B8D37F60-61DC-4064-B0C2-D04B657F3CE4}" dt="2023-07-09T10:11:21.030" v="2158" actId="26606"/>
          <ac:spMkLst>
            <pc:docMk/>
            <pc:sldMk cId="1622403658" sldId="265"/>
            <ac:spMk id="2057" creationId="{6B5FF7CD-712E-4187-BFF5-B192FFB33A49}"/>
          </ac:spMkLst>
        </pc:spChg>
        <pc:spChg chg="add del">
          <ac:chgData name="Andriyana Eftimova" userId="46c540045a752648" providerId="LiveId" clId="{B8D37F60-61DC-4064-B0C2-D04B657F3CE4}" dt="2023-07-09T10:11:26.052" v="2161" actId="26606"/>
          <ac:spMkLst>
            <pc:docMk/>
            <pc:sldMk cId="1622403658" sldId="265"/>
            <ac:spMk id="2059" creationId="{F7EDEA10-087E-4352-A848-7D9888DC6745}"/>
          </ac:spMkLst>
        </pc:spChg>
        <pc:spChg chg="add del">
          <ac:chgData name="Andriyana Eftimova" userId="46c540045a752648" providerId="LiveId" clId="{B8D37F60-61DC-4064-B0C2-D04B657F3CE4}" dt="2023-07-09T10:11:26.052" v="2161" actId="26606"/>
          <ac:spMkLst>
            <pc:docMk/>
            <pc:sldMk cId="1622403658" sldId="265"/>
            <ac:spMk id="2060" creationId="{605D77EC-B84E-48F8-9EC4-93E851C0FA25}"/>
          </ac:spMkLst>
        </pc:spChg>
        <pc:spChg chg="add del">
          <ac:chgData name="Andriyana Eftimova" userId="46c540045a752648" providerId="LiveId" clId="{B8D37F60-61DC-4064-B0C2-D04B657F3CE4}" dt="2023-07-09T10:11:30.125" v="2163" actId="26606"/>
          <ac:spMkLst>
            <pc:docMk/>
            <pc:sldMk cId="1622403658" sldId="265"/>
            <ac:spMk id="2061" creationId="{45AE1D08-1ED1-4F59-B42F-4D8EA33DC8C6}"/>
          </ac:spMkLst>
        </pc:spChg>
        <pc:spChg chg="add del">
          <ac:chgData name="Andriyana Eftimova" userId="46c540045a752648" providerId="LiveId" clId="{B8D37F60-61DC-4064-B0C2-D04B657F3CE4}" dt="2023-07-09T10:11:30.125" v="2163" actId="26606"/>
          <ac:spMkLst>
            <pc:docMk/>
            <pc:sldMk cId="1622403658" sldId="265"/>
            <ac:spMk id="2062" creationId="{9CB95732-565A-4D2C-A3AB-CC460C0D3826}"/>
          </ac:spMkLst>
        </pc:spChg>
        <pc:spChg chg="add del">
          <ac:chgData name="Andriyana Eftimova" userId="46c540045a752648" providerId="LiveId" clId="{B8D37F60-61DC-4064-B0C2-D04B657F3CE4}" dt="2023-07-09T10:11:30.125" v="2163" actId="26606"/>
          <ac:spMkLst>
            <pc:docMk/>
            <pc:sldMk cId="1622403658" sldId="265"/>
            <ac:spMk id="2063" creationId="{9A79B912-88EA-4640-BDEB-51B3B11A026A}"/>
          </ac:spMkLst>
        </pc:spChg>
        <pc:spChg chg="add del">
          <ac:chgData name="Andriyana Eftimova" userId="46c540045a752648" providerId="LiveId" clId="{B8D37F60-61DC-4064-B0C2-D04B657F3CE4}" dt="2023-07-09T10:11:30.125" v="2163" actId="26606"/>
          <ac:spMkLst>
            <pc:docMk/>
            <pc:sldMk cId="1622403658" sldId="265"/>
            <ac:spMk id="2064" creationId="{77F1AF47-AE98-4034-BD91-1976FA4D9C4C}"/>
          </ac:spMkLst>
        </pc:spChg>
        <pc:spChg chg="add del">
          <ac:chgData name="Andriyana Eftimova" userId="46c540045a752648" providerId="LiveId" clId="{B8D37F60-61DC-4064-B0C2-D04B657F3CE4}" dt="2023-07-09T10:11:30.125" v="2163" actId="26606"/>
          <ac:spMkLst>
            <pc:docMk/>
            <pc:sldMk cId="1622403658" sldId="265"/>
            <ac:spMk id="2065" creationId="{8EC0EE2B-2029-48DD-893D-F528E651B07D}"/>
          </ac:spMkLst>
        </pc:spChg>
        <pc:picChg chg="add mod">
          <ac:chgData name="Andriyana Eftimova" userId="46c540045a752648" providerId="LiveId" clId="{B8D37F60-61DC-4064-B0C2-D04B657F3CE4}" dt="2023-07-09T10:11:30.125" v="2163" actId="26606"/>
          <ac:picMkLst>
            <pc:docMk/>
            <pc:sldMk cId="1622403658" sldId="265"/>
            <ac:picMk id="2050" creationId="{1F19E21A-713E-92CD-769E-DCDDA1842717}"/>
          </ac:picMkLst>
        </pc:picChg>
      </pc:sldChg>
      <pc:sldChg chg="addSp delSp modSp new mod ord setBg chgLayout">
        <pc:chgData name="Andriyana Eftimova" userId="46c540045a752648" providerId="LiveId" clId="{B8D37F60-61DC-4064-B0C2-D04B657F3CE4}" dt="2023-07-24T05:57:32.268" v="5486" actId="20577"/>
        <pc:sldMkLst>
          <pc:docMk/>
          <pc:sldMk cId="4108844491" sldId="266"/>
        </pc:sldMkLst>
        <pc:spChg chg="del">
          <ac:chgData name="Andriyana Eftimova" userId="46c540045a752648" providerId="LiveId" clId="{B8D37F60-61DC-4064-B0C2-D04B657F3CE4}" dt="2023-07-09T10:08:40.503" v="2135" actId="6264"/>
          <ac:spMkLst>
            <pc:docMk/>
            <pc:sldMk cId="4108844491" sldId="266"/>
            <ac:spMk id="2" creationId="{74A4E12F-981F-4CCB-6C1E-B98752A37554}"/>
          </ac:spMkLst>
        </pc:spChg>
        <pc:spChg chg="del">
          <ac:chgData name="Andriyana Eftimova" userId="46c540045a752648" providerId="LiveId" clId="{B8D37F60-61DC-4064-B0C2-D04B657F3CE4}" dt="2023-07-09T10:08:40.503" v="2135" actId="6264"/>
          <ac:spMkLst>
            <pc:docMk/>
            <pc:sldMk cId="4108844491" sldId="266"/>
            <ac:spMk id="3" creationId="{6551F485-1258-52FB-1FEF-35E8FB831622}"/>
          </ac:spMkLst>
        </pc:spChg>
        <pc:spChg chg="add mod ord">
          <ac:chgData name="Andriyana Eftimova" userId="46c540045a752648" providerId="LiveId" clId="{B8D37F60-61DC-4064-B0C2-D04B657F3CE4}" dt="2023-07-09T10:58:23.037" v="2245" actId="255"/>
          <ac:spMkLst>
            <pc:docMk/>
            <pc:sldMk cId="4108844491" sldId="266"/>
            <ac:spMk id="4" creationId="{E0708099-DB9E-7949-F551-AB14624D9FA3}"/>
          </ac:spMkLst>
        </pc:spChg>
        <pc:spChg chg="add mod ord">
          <ac:chgData name="Andriyana Eftimova" userId="46c540045a752648" providerId="LiveId" clId="{B8D37F60-61DC-4064-B0C2-D04B657F3CE4}" dt="2023-07-24T05:57:32.268" v="5486" actId="20577"/>
          <ac:spMkLst>
            <pc:docMk/>
            <pc:sldMk cId="4108844491" sldId="266"/>
            <ac:spMk id="5" creationId="{07798306-D75C-7D1A-2F3C-F5DEE744B783}"/>
          </ac:spMkLst>
        </pc:spChg>
        <pc:spChg chg="add del">
          <ac:chgData name="Andriyana Eftimova" userId="46c540045a752648" providerId="LiveId" clId="{B8D37F60-61DC-4064-B0C2-D04B657F3CE4}" dt="2023-07-09T10:57:58.197" v="2239" actId="26606"/>
          <ac:spMkLst>
            <pc:docMk/>
            <pc:sldMk cId="4108844491" sldId="266"/>
            <ac:spMk id="11" creationId="{8181FC64-B306-4821-98E2-780662EFC486}"/>
          </ac:spMkLst>
        </pc:spChg>
        <pc:spChg chg="add del">
          <ac:chgData name="Andriyana Eftimova" userId="46c540045a752648" providerId="LiveId" clId="{B8D37F60-61DC-4064-B0C2-D04B657F3CE4}" dt="2023-07-09T10:57:58.197" v="2239" actId="26606"/>
          <ac:spMkLst>
            <pc:docMk/>
            <pc:sldMk cId="4108844491" sldId="266"/>
            <ac:spMk id="13" creationId="{5871FC61-DD4E-47D4-81FD-8A7E7D12B371}"/>
          </ac:spMkLst>
        </pc:spChg>
        <pc:spChg chg="add del">
          <ac:chgData name="Andriyana Eftimova" userId="46c540045a752648" providerId="LiveId" clId="{B8D37F60-61DC-4064-B0C2-D04B657F3CE4}" dt="2023-07-09T10:57:58.197" v="2239" actId="26606"/>
          <ac:spMkLst>
            <pc:docMk/>
            <pc:sldMk cId="4108844491" sldId="266"/>
            <ac:spMk id="15" creationId="{F9EC3F91-A75C-4F74-867E-E4C28C13546B}"/>
          </ac:spMkLst>
        </pc:spChg>
        <pc:spChg chg="add del">
          <ac:chgData name="Andriyana Eftimova" userId="46c540045a752648" providerId="LiveId" clId="{B8D37F60-61DC-4064-B0C2-D04B657F3CE4}" dt="2023-07-09T10:57:58.197" v="2239" actId="26606"/>
          <ac:spMkLst>
            <pc:docMk/>
            <pc:sldMk cId="4108844491" sldId="266"/>
            <ac:spMk id="17" creationId="{829A1E2C-5AC8-40FC-99E9-832069D39792}"/>
          </ac:spMkLst>
        </pc:spChg>
        <pc:spChg chg="add del">
          <ac:chgData name="Andriyana Eftimova" userId="46c540045a752648" providerId="LiveId" clId="{B8D37F60-61DC-4064-B0C2-D04B657F3CE4}" dt="2023-07-09T10:58:01.555" v="2241" actId="26606"/>
          <ac:spMkLst>
            <pc:docMk/>
            <pc:sldMk cId="4108844491" sldId="266"/>
            <ac:spMk id="19" creationId="{2C61293E-6EBE-43EF-A52C-9BEBFD7679D4}"/>
          </ac:spMkLst>
        </pc:spChg>
        <pc:spChg chg="add del">
          <ac:chgData name="Andriyana Eftimova" userId="46c540045a752648" providerId="LiveId" clId="{B8D37F60-61DC-4064-B0C2-D04B657F3CE4}" dt="2023-07-09T10:58:01.555" v="2241" actId="26606"/>
          <ac:spMkLst>
            <pc:docMk/>
            <pc:sldMk cId="4108844491" sldId="266"/>
            <ac:spMk id="21" creationId="{21540236-BFD5-4A9D-8840-4703E7F76825}"/>
          </ac:spMkLst>
        </pc:spChg>
        <pc:spChg chg="add">
          <ac:chgData name="Andriyana Eftimova" userId="46c540045a752648" providerId="LiveId" clId="{B8D37F60-61DC-4064-B0C2-D04B657F3CE4}" dt="2023-07-09T10:58:10.501" v="2244" actId="26606"/>
          <ac:spMkLst>
            <pc:docMk/>
            <pc:sldMk cId="4108844491" sldId="266"/>
            <ac:spMk id="26" creationId="{F13C74B1-5B17-4795-BED0-7140497B445A}"/>
          </ac:spMkLst>
        </pc:spChg>
        <pc:spChg chg="add">
          <ac:chgData name="Andriyana Eftimova" userId="46c540045a752648" providerId="LiveId" clId="{B8D37F60-61DC-4064-B0C2-D04B657F3CE4}" dt="2023-07-09T10:58:10.501" v="2244" actId="26606"/>
          <ac:spMkLst>
            <pc:docMk/>
            <pc:sldMk cId="4108844491" sldId="266"/>
            <ac:spMk id="27" creationId="{D4974D33-8DC5-464E-8C6D-BE58F0669C17}"/>
          </ac:spMkLst>
        </pc:spChg>
        <pc:picChg chg="add del">
          <ac:chgData name="Andriyana Eftimova" userId="46c540045a752648" providerId="LiveId" clId="{B8D37F60-61DC-4064-B0C2-D04B657F3CE4}" dt="2023-07-09T10:57:58.197" v="2239" actId="26606"/>
          <ac:picMkLst>
            <pc:docMk/>
            <pc:sldMk cId="4108844491" sldId="266"/>
            <ac:picMk id="7" creationId="{00E1A3E1-2703-8BCE-B186-17DE53E79466}"/>
          </ac:picMkLst>
        </pc:picChg>
        <pc:picChg chg="add del">
          <ac:chgData name="Andriyana Eftimova" userId="46c540045a752648" providerId="LiveId" clId="{B8D37F60-61DC-4064-B0C2-D04B657F3CE4}" dt="2023-07-09T10:58:01.555" v="2241" actId="26606"/>
          <ac:picMkLst>
            <pc:docMk/>
            <pc:sldMk cId="4108844491" sldId="266"/>
            <ac:picMk id="20" creationId="{A619154B-BF4D-C9F3-F550-F5389D8BAA79}"/>
          </ac:picMkLst>
        </pc:picChg>
        <pc:picChg chg="add del">
          <ac:chgData name="Andriyana Eftimova" userId="46c540045a752648" providerId="LiveId" clId="{B8D37F60-61DC-4064-B0C2-D04B657F3CE4}" dt="2023-07-09T10:58:10.480" v="2243" actId="26606"/>
          <ac:picMkLst>
            <pc:docMk/>
            <pc:sldMk cId="4108844491" sldId="266"/>
            <ac:picMk id="24" creationId="{3294BF3F-C82F-7E57-ECBA-F1236A96214D}"/>
          </ac:picMkLst>
        </pc:picChg>
        <pc:picChg chg="add mod">
          <ac:chgData name="Andriyana Eftimova" userId="46c540045a752648" providerId="LiveId" clId="{B8D37F60-61DC-4064-B0C2-D04B657F3CE4}" dt="2023-07-09T11:36:11.234" v="2335" actId="1076"/>
          <ac:picMkLst>
            <pc:docMk/>
            <pc:sldMk cId="4108844491" sldId="266"/>
            <ac:picMk id="28" creationId="{E8A937E4-EDC7-40F5-D02A-4227D2716240}"/>
          </ac:picMkLst>
        </pc:picChg>
        <pc:cxnChg chg="add del">
          <ac:chgData name="Andriyana Eftimova" userId="46c540045a752648" providerId="LiveId" clId="{B8D37F60-61DC-4064-B0C2-D04B657F3CE4}" dt="2023-07-09T10:58:10.480" v="2243" actId="26606"/>
          <ac:cxnSpMkLst>
            <pc:docMk/>
            <pc:sldMk cId="4108844491" sldId="266"/>
            <ac:cxnSpMk id="23" creationId="{1503BFE4-729B-D9D0-C17B-501E6AF1127A}"/>
          </ac:cxnSpMkLst>
        </pc:cxnChg>
      </pc:sldChg>
      <pc:sldChg chg="modSp new mod">
        <pc:chgData name="Andriyana Eftimova" userId="46c540045a752648" providerId="LiveId" clId="{B8D37F60-61DC-4064-B0C2-D04B657F3CE4}" dt="2023-07-22T10:09:38.530" v="5435" actId="14100"/>
        <pc:sldMkLst>
          <pc:docMk/>
          <pc:sldMk cId="4040380107" sldId="267"/>
        </pc:sldMkLst>
        <pc:spChg chg="mod">
          <ac:chgData name="Andriyana Eftimova" userId="46c540045a752648" providerId="LiveId" clId="{B8D37F60-61DC-4064-B0C2-D04B657F3CE4}" dt="2023-07-17T08:44:39.360" v="4552" actId="14100"/>
          <ac:spMkLst>
            <pc:docMk/>
            <pc:sldMk cId="4040380107" sldId="267"/>
            <ac:spMk id="2" creationId="{DA9C0384-4261-77DA-4BE7-8ED9B776F7B1}"/>
          </ac:spMkLst>
        </pc:spChg>
        <pc:spChg chg="mod">
          <ac:chgData name="Andriyana Eftimova" userId="46c540045a752648" providerId="LiveId" clId="{B8D37F60-61DC-4064-B0C2-D04B657F3CE4}" dt="2023-07-22T10:09:38.530" v="5435" actId="14100"/>
          <ac:spMkLst>
            <pc:docMk/>
            <pc:sldMk cId="4040380107" sldId="267"/>
            <ac:spMk id="3" creationId="{AA7C05AC-B1EB-CF01-E4DA-7827B7F19DE9}"/>
          </ac:spMkLst>
        </pc:spChg>
      </pc:sldChg>
      <pc:sldChg chg="addSp delSp modSp new mod setBg">
        <pc:chgData name="Andriyana Eftimova" userId="46c540045a752648" providerId="LiveId" clId="{B8D37F60-61DC-4064-B0C2-D04B657F3CE4}" dt="2023-07-13T09:35:04.182" v="2938" actId="20577"/>
        <pc:sldMkLst>
          <pc:docMk/>
          <pc:sldMk cId="860789414" sldId="268"/>
        </pc:sldMkLst>
        <pc:spChg chg="mod">
          <ac:chgData name="Andriyana Eftimova" userId="46c540045a752648" providerId="LiveId" clId="{B8D37F60-61DC-4064-B0C2-D04B657F3CE4}" dt="2023-07-09T11:19:05.332" v="2326" actId="20577"/>
          <ac:spMkLst>
            <pc:docMk/>
            <pc:sldMk cId="860789414" sldId="268"/>
            <ac:spMk id="2" creationId="{ACCCED53-E0BF-EDE8-2385-E77EDE56008A}"/>
          </ac:spMkLst>
        </pc:spChg>
        <pc:spChg chg="del">
          <ac:chgData name="Andriyana Eftimova" userId="46c540045a752648" providerId="LiveId" clId="{B8D37F60-61DC-4064-B0C2-D04B657F3CE4}" dt="2023-07-09T11:14:58.366" v="2299"/>
          <ac:spMkLst>
            <pc:docMk/>
            <pc:sldMk cId="860789414" sldId="268"/>
            <ac:spMk id="3" creationId="{97EE8FEB-D881-45C3-AF14-F927B7C73B23}"/>
          </ac:spMkLst>
        </pc:spChg>
        <pc:spChg chg="add mod">
          <ac:chgData name="Andriyana Eftimova" userId="46c540045a752648" providerId="LiveId" clId="{B8D37F60-61DC-4064-B0C2-D04B657F3CE4}" dt="2023-07-10T08:36:22.414" v="2355" actId="14100"/>
          <ac:spMkLst>
            <pc:docMk/>
            <pc:sldMk cId="860789414" sldId="268"/>
            <ac:spMk id="5" creationId="{3B3A2D95-40C1-5E18-DB9C-08E39833AE10}"/>
          </ac:spMkLst>
        </pc:spChg>
        <pc:spChg chg="add mod">
          <ac:chgData name="Andriyana Eftimova" userId="46c540045a752648" providerId="LiveId" clId="{B8D37F60-61DC-4064-B0C2-D04B657F3CE4}" dt="2023-07-10T08:36:50.890" v="2357"/>
          <ac:spMkLst>
            <pc:docMk/>
            <pc:sldMk cId="860789414" sldId="268"/>
            <ac:spMk id="6" creationId="{B6B8BC47-87D5-1E30-3B16-C05ED869B4C8}"/>
          </ac:spMkLst>
        </pc:spChg>
        <pc:spChg chg="add del mod">
          <ac:chgData name="Andriyana Eftimova" userId="46c540045a752648" providerId="LiveId" clId="{B8D37F60-61DC-4064-B0C2-D04B657F3CE4}" dt="2023-07-10T08:40:55.426" v="2365"/>
          <ac:spMkLst>
            <pc:docMk/>
            <pc:sldMk cId="860789414" sldId="268"/>
            <ac:spMk id="8" creationId="{F2DE650C-FC91-D03B-2CA6-CC142E594A76}"/>
          </ac:spMkLst>
        </pc:spChg>
        <pc:spChg chg="add mod">
          <ac:chgData name="Andriyana Eftimova" userId="46c540045a752648" providerId="LiveId" clId="{B8D37F60-61DC-4064-B0C2-D04B657F3CE4}" dt="2023-07-13T09:35:04.182" v="2938" actId="20577"/>
          <ac:spMkLst>
            <pc:docMk/>
            <pc:sldMk cId="860789414" sldId="268"/>
            <ac:spMk id="9" creationId="{0E51DAF7-20CF-0610-182F-DA73E94F4382}"/>
          </ac:spMkLst>
        </pc:spChg>
        <pc:spChg chg="add del">
          <ac:chgData name="Andriyana Eftimova" userId="46c540045a752648" providerId="LiveId" clId="{B8D37F60-61DC-4064-B0C2-D04B657F3CE4}" dt="2023-07-09T11:16:47.912" v="2309" actId="26606"/>
          <ac:spMkLst>
            <pc:docMk/>
            <pc:sldMk cId="860789414" sldId="268"/>
            <ac:spMk id="10" creationId="{D1942232-83D0-49E2-AF9B-1F97E3C1EF8E}"/>
          </ac:spMkLst>
        </pc:spChg>
        <pc:spChg chg="add del">
          <ac:chgData name="Andriyana Eftimova" userId="46c540045a752648" providerId="LiveId" clId="{B8D37F60-61DC-4064-B0C2-D04B657F3CE4}" dt="2023-07-09T11:16:47.912" v="2309" actId="26606"/>
          <ac:spMkLst>
            <pc:docMk/>
            <pc:sldMk cId="860789414" sldId="268"/>
            <ac:spMk id="12" creationId="{E9E70D72-6E23-4015-A4A6-85C120C19167}"/>
          </ac:spMkLst>
        </pc:spChg>
        <pc:spChg chg="add">
          <ac:chgData name="Andriyana Eftimova" userId="46c540045a752648" providerId="LiveId" clId="{B8D37F60-61DC-4064-B0C2-D04B657F3CE4}" dt="2023-07-09T11:16:54.678" v="2312" actId="26606"/>
          <ac:spMkLst>
            <pc:docMk/>
            <pc:sldMk cId="860789414" sldId="268"/>
            <ac:spMk id="28" creationId="{F541DB91-0B10-46D9-B34B-7BFF9602606D}"/>
          </ac:spMkLst>
        </pc:spChg>
        <pc:spChg chg="add">
          <ac:chgData name="Andriyana Eftimova" userId="46c540045a752648" providerId="LiveId" clId="{B8D37F60-61DC-4064-B0C2-D04B657F3CE4}" dt="2023-07-09T11:16:54.678" v="2312" actId="26606"/>
          <ac:spMkLst>
            <pc:docMk/>
            <pc:sldMk cId="860789414" sldId="268"/>
            <ac:spMk id="29" creationId="{9CF7FE1C-8BC5-4B0C-A2BC-93AB72C90FDD}"/>
          </ac:spMkLst>
        </pc:spChg>
        <pc:grpChg chg="add del">
          <ac:chgData name="Andriyana Eftimova" userId="46c540045a752648" providerId="LiveId" clId="{B8D37F60-61DC-4064-B0C2-D04B657F3CE4}" dt="2023-07-09T11:16:47.912" v="2309" actId="26606"/>
          <ac:grpSpMkLst>
            <pc:docMk/>
            <pc:sldMk cId="860789414" sldId="268"/>
            <ac:grpSpMk id="14" creationId="{C28A977F-B603-4D81-B0FC-C8DE048A7931}"/>
          </ac:grpSpMkLst>
        </pc:grpChg>
        <pc:grpChg chg="add del">
          <ac:chgData name="Andriyana Eftimova" userId="46c540045a752648" providerId="LiveId" clId="{B8D37F60-61DC-4064-B0C2-D04B657F3CE4}" dt="2023-07-09T11:16:47.912" v="2309" actId="26606"/>
          <ac:grpSpMkLst>
            <pc:docMk/>
            <pc:sldMk cId="860789414" sldId="268"/>
            <ac:grpSpMk id="20" creationId="{C78D9229-E61D-4FEE-8321-2F8B64A8CADF}"/>
          </ac:grpSpMkLst>
        </pc:grpChg>
        <pc:picChg chg="add del mod ord">
          <ac:chgData name="Andriyana Eftimova" userId="46c540045a752648" providerId="LiveId" clId="{B8D37F60-61DC-4064-B0C2-D04B657F3CE4}" dt="2023-07-10T08:40:26.194" v="2359" actId="478"/>
          <ac:picMkLst>
            <pc:docMk/>
            <pc:sldMk cId="860789414" sldId="268"/>
            <ac:picMk id="4" creationId="{C1D08463-E18E-8A74-F85E-06D700BB94EC}"/>
          </ac:picMkLst>
        </pc:picChg>
        <pc:picChg chg="add del mod">
          <ac:chgData name="Andriyana Eftimova" userId="46c540045a752648" providerId="LiveId" clId="{B8D37F60-61DC-4064-B0C2-D04B657F3CE4}" dt="2023-07-10T08:40:52.977" v="2364" actId="478"/>
          <ac:picMkLst>
            <pc:docMk/>
            <pc:sldMk cId="860789414" sldId="268"/>
            <ac:picMk id="3074" creationId="{CF9DCD6A-55B6-DE30-2352-606B00ECCD5E}"/>
          </ac:picMkLst>
        </pc:picChg>
        <pc:picChg chg="add mod">
          <ac:chgData name="Andriyana Eftimova" userId="46c540045a752648" providerId="LiveId" clId="{B8D37F60-61DC-4064-B0C2-D04B657F3CE4}" dt="2023-07-10T08:41:07.650" v="2368" actId="14100"/>
          <ac:picMkLst>
            <pc:docMk/>
            <pc:sldMk cId="860789414" sldId="268"/>
            <ac:picMk id="3076" creationId="{B3DDA52F-0F2A-9FAB-54F9-78B2A6C634A7}"/>
          </ac:picMkLst>
        </pc:picChg>
        <pc:cxnChg chg="add del">
          <ac:chgData name="Andriyana Eftimova" userId="46c540045a752648" providerId="LiveId" clId="{B8D37F60-61DC-4064-B0C2-D04B657F3CE4}" dt="2023-07-09T11:16:54.672" v="2311" actId="26606"/>
          <ac:cxnSpMkLst>
            <pc:docMk/>
            <pc:sldMk cId="860789414" sldId="268"/>
            <ac:cxnSpMk id="26" creationId="{37C77032-C865-6057-7D7A-E2743CFA20F9}"/>
          </ac:cxnSpMkLst>
        </pc:cxnChg>
      </pc:sldChg>
      <pc:sldChg chg="addSp delSp modSp new mod setBg">
        <pc:chgData name="Andriyana Eftimova" userId="46c540045a752648" providerId="LiveId" clId="{B8D37F60-61DC-4064-B0C2-D04B657F3CE4}" dt="2023-07-13T12:39:02.274" v="2998" actId="20577"/>
        <pc:sldMkLst>
          <pc:docMk/>
          <pc:sldMk cId="2741702535" sldId="269"/>
        </pc:sldMkLst>
        <pc:spChg chg="mod ord">
          <ac:chgData name="Andriyana Eftimova" userId="46c540045a752648" providerId="LiveId" clId="{B8D37F60-61DC-4064-B0C2-D04B657F3CE4}" dt="2023-07-13T12:39:02.274" v="2998" actId="20577"/>
          <ac:spMkLst>
            <pc:docMk/>
            <pc:sldMk cId="2741702535" sldId="269"/>
            <ac:spMk id="2" creationId="{02D0CE56-AEB1-DC93-87CE-890D1E40A084}"/>
          </ac:spMkLst>
        </pc:spChg>
        <pc:spChg chg="del">
          <ac:chgData name="Andriyana Eftimova" userId="46c540045a752648" providerId="LiveId" clId="{B8D37F60-61DC-4064-B0C2-D04B657F3CE4}" dt="2023-07-09T13:44:35.855" v="2337"/>
          <ac:spMkLst>
            <pc:docMk/>
            <pc:sldMk cId="2741702535" sldId="269"/>
            <ac:spMk id="3" creationId="{BE28F039-83BD-9762-6303-891B76E2F41C}"/>
          </ac:spMkLst>
        </pc:spChg>
        <pc:spChg chg="add mod">
          <ac:chgData name="Andriyana Eftimova" userId="46c540045a752648" providerId="LiveId" clId="{B8D37F60-61DC-4064-B0C2-D04B657F3CE4}" dt="2023-07-13T09:41:19.390" v="2994" actId="20577"/>
          <ac:spMkLst>
            <pc:docMk/>
            <pc:sldMk cId="2741702535" sldId="269"/>
            <ac:spMk id="5" creationId="{90D225D2-91F9-3223-D49F-093C78652AF1}"/>
          </ac:spMkLst>
        </pc:spChg>
        <pc:spChg chg="add del">
          <ac:chgData name="Andriyana Eftimova" userId="46c540045a752648" providerId="LiveId" clId="{B8D37F60-61DC-4064-B0C2-D04B657F3CE4}" dt="2023-07-09T13:45:32.281" v="2340" actId="26606"/>
          <ac:spMkLst>
            <pc:docMk/>
            <pc:sldMk cId="2741702535" sldId="269"/>
            <ac:spMk id="8" creationId="{BE01A3DA-13E4-1C5A-6AF0-004C855C7BD8}"/>
          </ac:spMkLst>
        </pc:spChg>
        <pc:spChg chg="add del">
          <ac:chgData name="Andriyana Eftimova" userId="46c540045a752648" providerId="LiveId" clId="{B8D37F60-61DC-4064-B0C2-D04B657F3CE4}" dt="2023-07-09T13:45:32.281" v="2340" actId="26606"/>
          <ac:spMkLst>
            <pc:docMk/>
            <pc:sldMk cId="2741702535" sldId="269"/>
            <ac:spMk id="11" creationId="{04812C46-200A-4DEB-A05E-3ED6C68C2387}"/>
          </ac:spMkLst>
        </pc:spChg>
        <pc:spChg chg="add del">
          <ac:chgData name="Andriyana Eftimova" userId="46c540045a752648" providerId="LiveId" clId="{B8D37F60-61DC-4064-B0C2-D04B657F3CE4}" dt="2023-07-09T13:45:32.281" v="2340" actId="26606"/>
          <ac:spMkLst>
            <pc:docMk/>
            <pc:sldMk cId="2741702535" sldId="269"/>
            <ac:spMk id="13" creationId="{D1EA859B-E555-4109-94F3-6700E046E008}"/>
          </ac:spMkLst>
        </pc:spChg>
        <pc:spChg chg="add del">
          <ac:chgData name="Andriyana Eftimova" userId="46c540045a752648" providerId="LiveId" clId="{B8D37F60-61DC-4064-B0C2-D04B657F3CE4}" dt="2023-07-10T08:43:49.936" v="2380" actId="26606"/>
          <ac:spMkLst>
            <pc:docMk/>
            <pc:sldMk cId="2741702535" sldId="269"/>
            <ac:spMk id="15" creationId="{8D9CE0F4-2EB2-4F1F-8AAC-DB3571D9FE10}"/>
          </ac:spMkLst>
        </pc:spChg>
        <pc:spChg chg="add del">
          <ac:chgData name="Andriyana Eftimova" userId="46c540045a752648" providerId="LiveId" clId="{B8D37F60-61DC-4064-B0C2-D04B657F3CE4}" dt="2023-07-10T08:43:49.936" v="2380" actId="26606"/>
          <ac:spMkLst>
            <pc:docMk/>
            <pc:sldMk cId="2741702535" sldId="269"/>
            <ac:spMk id="16" creationId="{0B9EE3F3-89B7-43C3-8651-C4C96830993D}"/>
          </ac:spMkLst>
        </pc:spChg>
        <pc:spChg chg="add del">
          <ac:chgData name="Andriyana Eftimova" userId="46c540045a752648" providerId="LiveId" clId="{B8D37F60-61DC-4064-B0C2-D04B657F3CE4}" dt="2023-07-10T08:43:49.936" v="2380" actId="26606"/>
          <ac:spMkLst>
            <pc:docMk/>
            <pc:sldMk cId="2741702535" sldId="269"/>
            <ac:spMk id="17" creationId="{33AE4636-AEEC-45D6-84D4-7AC2DA48ECF8}"/>
          </ac:spMkLst>
        </pc:spChg>
        <pc:spChg chg="add del mod">
          <ac:chgData name="Andriyana Eftimova" userId="46c540045a752648" providerId="LiveId" clId="{B8D37F60-61DC-4064-B0C2-D04B657F3CE4}" dt="2023-07-10T08:41:29.821" v="2370"/>
          <ac:spMkLst>
            <pc:docMk/>
            <pc:sldMk cId="2741702535" sldId="269"/>
            <ac:spMk id="18" creationId="{663629D1-E537-4226-35A1-A31147D1BC5F}"/>
          </ac:spMkLst>
        </pc:spChg>
        <pc:spChg chg="add del">
          <ac:chgData name="Andriyana Eftimova" userId="46c540045a752648" providerId="LiveId" clId="{B8D37F60-61DC-4064-B0C2-D04B657F3CE4}" dt="2023-07-09T13:45:57.913" v="2344" actId="26606"/>
          <ac:spMkLst>
            <pc:docMk/>
            <pc:sldMk cId="2741702535" sldId="269"/>
            <ac:spMk id="23" creationId="{D4771268-CB57-404A-9271-370EB28F6090}"/>
          </ac:spMkLst>
        </pc:spChg>
        <pc:spChg chg="add del">
          <ac:chgData name="Andriyana Eftimova" userId="46c540045a752648" providerId="LiveId" clId="{B8D37F60-61DC-4064-B0C2-D04B657F3CE4}" dt="2023-07-09T13:46:09.873" v="2348" actId="26606"/>
          <ac:spMkLst>
            <pc:docMk/>
            <pc:sldMk cId="2741702535" sldId="269"/>
            <ac:spMk id="25" creationId="{3E23A947-2D45-4208-AE2B-64948C87A3EB}"/>
          </ac:spMkLst>
        </pc:spChg>
        <pc:spChg chg="add del">
          <ac:chgData name="Andriyana Eftimova" userId="46c540045a752648" providerId="LiveId" clId="{B8D37F60-61DC-4064-B0C2-D04B657F3CE4}" dt="2023-07-09T13:46:09.873" v="2348" actId="26606"/>
          <ac:spMkLst>
            <pc:docMk/>
            <pc:sldMk cId="2741702535" sldId="269"/>
            <ac:spMk id="26" creationId="{E45CA849-654C-4173-AD99-B3A2528275F5}"/>
          </ac:spMkLst>
        </pc:spChg>
        <pc:spChg chg="add del">
          <ac:chgData name="Andriyana Eftimova" userId="46c540045a752648" providerId="LiveId" clId="{B8D37F60-61DC-4064-B0C2-D04B657F3CE4}" dt="2023-07-09T13:46:09.873" v="2348" actId="26606"/>
          <ac:spMkLst>
            <pc:docMk/>
            <pc:sldMk cId="2741702535" sldId="269"/>
            <ac:spMk id="27" creationId="{E5BBB0F9-6A59-4D02-A9C7-A2D6516684CE}"/>
          </ac:spMkLst>
        </pc:spChg>
        <pc:spChg chg="add del">
          <ac:chgData name="Andriyana Eftimova" userId="46c540045a752648" providerId="LiveId" clId="{B8D37F60-61DC-4064-B0C2-D04B657F3CE4}" dt="2023-07-09T13:46:09.873" v="2348" actId="26606"/>
          <ac:spMkLst>
            <pc:docMk/>
            <pc:sldMk cId="2741702535" sldId="269"/>
            <ac:spMk id="28" creationId="{663629D1-E537-4226-35A1-A31147D1BC5F}"/>
          </ac:spMkLst>
        </pc:spChg>
        <pc:spChg chg="add del">
          <ac:chgData name="Andriyana Eftimova" userId="46c540045a752648" providerId="LiveId" clId="{B8D37F60-61DC-4064-B0C2-D04B657F3CE4}" dt="2023-07-10T08:43:49.936" v="2379" actId="26606"/>
          <ac:spMkLst>
            <pc:docMk/>
            <pc:sldMk cId="2741702535" sldId="269"/>
            <ac:spMk id="4103" creationId="{6753252F-4873-4F63-801D-CC719279A7D5}"/>
          </ac:spMkLst>
        </pc:spChg>
        <pc:spChg chg="add del">
          <ac:chgData name="Andriyana Eftimova" userId="46c540045a752648" providerId="LiveId" clId="{B8D37F60-61DC-4064-B0C2-D04B657F3CE4}" dt="2023-07-10T08:43:49.936" v="2379" actId="26606"/>
          <ac:spMkLst>
            <pc:docMk/>
            <pc:sldMk cId="2741702535" sldId="269"/>
            <ac:spMk id="4105" creationId="{047C8CCB-F95D-4249-92DD-651249D3535A}"/>
          </ac:spMkLst>
        </pc:spChg>
        <pc:spChg chg="add">
          <ac:chgData name="Andriyana Eftimova" userId="46c540045a752648" providerId="LiveId" clId="{B8D37F60-61DC-4064-B0C2-D04B657F3CE4}" dt="2023-07-10T08:43:49.936" v="2380" actId="26606"/>
          <ac:spMkLst>
            <pc:docMk/>
            <pc:sldMk cId="2741702535" sldId="269"/>
            <ac:spMk id="4107" creationId="{D4771268-CB57-404A-9271-370EB28F6090}"/>
          </ac:spMkLst>
        </pc:spChg>
        <pc:picChg chg="add del mod">
          <ac:chgData name="Andriyana Eftimova" userId="46c540045a752648" providerId="LiveId" clId="{B8D37F60-61DC-4064-B0C2-D04B657F3CE4}" dt="2023-07-10T08:41:18.818" v="2369" actId="478"/>
          <ac:picMkLst>
            <pc:docMk/>
            <pc:sldMk cId="2741702535" sldId="269"/>
            <ac:picMk id="4" creationId="{A3E6843D-2D77-D859-CBD6-53339334DC02}"/>
          </ac:picMkLst>
        </pc:picChg>
        <pc:picChg chg="add mod">
          <ac:chgData name="Andriyana Eftimova" userId="46c540045a752648" providerId="LiveId" clId="{B8D37F60-61DC-4064-B0C2-D04B657F3CE4}" dt="2023-07-10T08:43:49.936" v="2380" actId="26606"/>
          <ac:picMkLst>
            <pc:docMk/>
            <pc:sldMk cId="2741702535" sldId="269"/>
            <ac:picMk id="4098" creationId="{55AE0253-306C-E851-32AB-1F7ABCE0E00B}"/>
          </ac:picMkLst>
        </pc:picChg>
      </pc:sldChg>
      <pc:sldChg chg="addSp delSp modSp new mod setBg">
        <pc:chgData name="Andriyana Eftimova" userId="46c540045a752648" providerId="LiveId" clId="{B8D37F60-61DC-4064-B0C2-D04B657F3CE4}" dt="2023-07-22T10:07:42.498" v="5425" actId="1076"/>
        <pc:sldMkLst>
          <pc:docMk/>
          <pc:sldMk cId="1098686745" sldId="270"/>
        </pc:sldMkLst>
        <pc:spChg chg="mod">
          <ac:chgData name="Andriyana Eftimova" userId="46c540045a752648" providerId="LiveId" clId="{B8D37F60-61DC-4064-B0C2-D04B657F3CE4}" dt="2023-07-21T20:34:07.163" v="4926" actId="14100"/>
          <ac:spMkLst>
            <pc:docMk/>
            <pc:sldMk cId="1098686745" sldId="270"/>
            <ac:spMk id="2" creationId="{0FD30BD2-9671-A26C-1B5F-029D2338575F}"/>
          </ac:spMkLst>
        </pc:spChg>
        <pc:spChg chg="mod ord">
          <ac:chgData name="Andriyana Eftimova" userId="46c540045a752648" providerId="LiveId" clId="{B8D37F60-61DC-4064-B0C2-D04B657F3CE4}" dt="2023-07-10T08:55:11.393" v="2412" actId="27636"/>
          <ac:spMkLst>
            <pc:docMk/>
            <pc:sldMk cId="1098686745" sldId="270"/>
            <ac:spMk id="3" creationId="{FD8943AF-FA5E-241B-AB49-A41DEA562CB1}"/>
          </ac:spMkLst>
        </pc:spChg>
        <pc:spChg chg="add del mod">
          <ac:chgData name="Andriyana Eftimova" userId="46c540045a752648" providerId="LiveId" clId="{B8D37F60-61DC-4064-B0C2-D04B657F3CE4}" dt="2023-07-10T08:54:25.579" v="2397"/>
          <ac:spMkLst>
            <pc:docMk/>
            <pc:sldMk cId="1098686745" sldId="270"/>
            <ac:spMk id="4" creationId="{8C8CAFCD-B73D-D3E8-1824-03FA9F398A32}"/>
          </ac:spMkLst>
        </pc:spChg>
        <pc:spChg chg="add del mod">
          <ac:chgData name="Andriyana Eftimova" userId="46c540045a752648" providerId="LiveId" clId="{B8D37F60-61DC-4064-B0C2-D04B657F3CE4}" dt="2023-07-22T10:07:42.498" v="5425" actId="1076"/>
          <ac:spMkLst>
            <pc:docMk/>
            <pc:sldMk cId="1098686745" sldId="270"/>
            <ac:spMk id="5" creationId="{66ED3BAA-F9AC-3B3C-6F69-3957F4805CDE}"/>
          </ac:spMkLst>
        </pc:spChg>
        <pc:spChg chg="add del">
          <ac:chgData name="Andriyana Eftimova" userId="46c540045a752648" providerId="LiveId" clId="{B8D37F60-61DC-4064-B0C2-D04B657F3CE4}" dt="2023-07-10T08:54:38.935" v="2399" actId="26606"/>
          <ac:spMkLst>
            <pc:docMk/>
            <pc:sldMk cId="1098686745" sldId="270"/>
            <ac:spMk id="5127" creationId="{F13C74B1-5B17-4795-BED0-7140497B445A}"/>
          </ac:spMkLst>
        </pc:spChg>
        <pc:spChg chg="add del">
          <ac:chgData name="Andriyana Eftimova" userId="46c540045a752648" providerId="LiveId" clId="{B8D37F60-61DC-4064-B0C2-D04B657F3CE4}" dt="2023-07-10T08:54:38.935" v="2399" actId="26606"/>
          <ac:spMkLst>
            <pc:docMk/>
            <pc:sldMk cId="1098686745" sldId="270"/>
            <ac:spMk id="5129" creationId="{D4974D33-8DC5-464E-8C6D-BE58F0669C17}"/>
          </ac:spMkLst>
        </pc:spChg>
        <pc:spChg chg="add del">
          <ac:chgData name="Andriyana Eftimova" userId="46c540045a752648" providerId="LiveId" clId="{B8D37F60-61DC-4064-B0C2-D04B657F3CE4}" dt="2023-07-10T08:54:40.948" v="2401" actId="26606"/>
          <ac:spMkLst>
            <pc:docMk/>
            <pc:sldMk cId="1098686745" sldId="270"/>
            <ac:spMk id="5131" creationId="{E5BBB0F9-6A59-4D02-A9C7-A2D6516684CE}"/>
          </ac:spMkLst>
        </pc:spChg>
        <pc:spChg chg="add del">
          <ac:chgData name="Andriyana Eftimova" userId="46c540045a752648" providerId="LiveId" clId="{B8D37F60-61DC-4064-B0C2-D04B657F3CE4}" dt="2023-07-10T08:54:40.948" v="2401" actId="26606"/>
          <ac:spMkLst>
            <pc:docMk/>
            <pc:sldMk cId="1098686745" sldId="270"/>
            <ac:spMk id="5132" creationId="{E45CA849-654C-4173-AD99-B3A2528275F5}"/>
          </ac:spMkLst>
        </pc:spChg>
        <pc:spChg chg="add del">
          <ac:chgData name="Andriyana Eftimova" userId="46c540045a752648" providerId="LiveId" clId="{B8D37F60-61DC-4064-B0C2-D04B657F3CE4}" dt="2023-07-10T08:54:40.948" v="2401" actId="26606"/>
          <ac:spMkLst>
            <pc:docMk/>
            <pc:sldMk cId="1098686745" sldId="270"/>
            <ac:spMk id="5133" creationId="{3E23A947-2D45-4208-AE2B-64948C87A3EB}"/>
          </ac:spMkLst>
        </pc:spChg>
        <pc:spChg chg="add">
          <ac:chgData name="Andriyana Eftimova" userId="46c540045a752648" providerId="LiveId" clId="{B8D37F60-61DC-4064-B0C2-D04B657F3CE4}" dt="2023-07-10T08:54:40.948" v="2402" actId="26606"/>
          <ac:spMkLst>
            <pc:docMk/>
            <pc:sldMk cId="1098686745" sldId="270"/>
            <ac:spMk id="5135" creationId="{04812C46-200A-4DEB-A05E-3ED6C68C2387}"/>
          </ac:spMkLst>
        </pc:spChg>
        <pc:spChg chg="add">
          <ac:chgData name="Andriyana Eftimova" userId="46c540045a752648" providerId="LiveId" clId="{B8D37F60-61DC-4064-B0C2-D04B657F3CE4}" dt="2023-07-10T08:54:40.948" v="2402" actId="26606"/>
          <ac:spMkLst>
            <pc:docMk/>
            <pc:sldMk cId="1098686745" sldId="270"/>
            <ac:spMk id="5136" creationId="{D1EA859B-E555-4109-94F3-6700E046E008}"/>
          </ac:spMkLst>
        </pc:spChg>
        <pc:picChg chg="add mod ord">
          <ac:chgData name="Andriyana Eftimova" userId="46c540045a752648" providerId="LiveId" clId="{B8D37F60-61DC-4064-B0C2-D04B657F3CE4}" dt="2023-07-10T08:54:40.948" v="2402" actId="26606"/>
          <ac:picMkLst>
            <pc:docMk/>
            <pc:sldMk cId="1098686745" sldId="270"/>
            <ac:picMk id="5122" creationId="{AF3EC59C-9480-313A-C06A-48766E24743F}"/>
          </ac:picMkLst>
        </pc:picChg>
      </pc:sldChg>
      <pc:sldChg chg="addSp delSp modSp new del mod setBg">
        <pc:chgData name="Andriyana Eftimova" userId="46c540045a752648" providerId="LiveId" clId="{B8D37F60-61DC-4064-B0C2-D04B657F3CE4}" dt="2023-07-21T20:34:27.310" v="4927" actId="47"/>
        <pc:sldMkLst>
          <pc:docMk/>
          <pc:sldMk cId="3983313029" sldId="271"/>
        </pc:sldMkLst>
        <pc:spChg chg="mod">
          <ac:chgData name="Andriyana Eftimova" userId="46c540045a752648" providerId="LiveId" clId="{B8D37F60-61DC-4064-B0C2-D04B657F3CE4}" dt="2023-07-21T16:35:27.992" v="4922" actId="20577"/>
          <ac:spMkLst>
            <pc:docMk/>
            <pc:sldMk cId="3983313029" sldId="271"/>
            <ac:spMk id="2" creationId="{7841D94E-96D9-DDF7-0441-756520B202F7}"/>
          </ac:spMkLst>
        </pc:spChg>
        <pc:spChg chg="add del mod">
          <ac:chgData name="Andriyana Eftimova" userId="46c540045a752648" providerId="LiveId" clId="{B8D37F60-61DC-4064-B0C2-D04B657F3CE4}" dt="2023-07-10T09:27:13.365" v="2446" actId="26606"/>
          <ac:spMkLst>
            <pc:docMk/>
            <pc:sldMk cId="3983313029" sldId="271"/>
            <ac:spMk id="3" creationId="{7D6FE34D-E503-109F-13F0-6CCC283862BB}"/>
          </ac:spMkLst>
        </pc:spChg>
        <pc:spChg chg="add del">
          <ac:chgData name="Andriyana Eftimova" userId="46c540045a752648" providerId="LiveId" clId="{B8D37F60-61DC-4064-B0C2-D04B657F3CE4}" dt="2023-07-16T11:42:23.729" v="4105" actId="26606"/>
          <ac:spMkLst>
            <pc:docMk/>
            <pc:sldMk cId="3983313029" sldId="271"/>
            <ac:spMk id="11" creationId="{256B2C21-A230-48C0-8DF1-C46611373C44}"/>
          </ac:spMkLst>
        </pc:spChg>
        <pc:spChg chg="add del">
          <ac:chgData name="Andriyana Eftimova" userId="46c540045a752648" providerId="LiveId" clId="{B8D37F60-61DC-4064-B0C2-D04B657F3CE4}" dt="2023-07-16T11:42:23.729" v="4105" actId="26606"/>
          <ac:spMkLst>
            <pc:docMk/>
            <pc:sldMk cId="3983313029" sldId="271"/>
            <ac:spMk id="12" creationId="{BACC6370-2D7E-4714-9D71-7542949D7D5D}"/>
          </ac:spMkLst>
        </pc:spChg>
        <pc:spChg chg="add del">
          <ac:chgData name="Andriyana Eftimova" userId="46c540045a752648" providerId="LiveId" clId="{B8D37F60-61DC-4064-B0C2-D04B657F3CE4}" dt="2023-07-16T11:42:23.729" v="4105" actId="26606"/>
          <ac:spMkLst>
            <pc:docMk/>
            <pc:sldMk cId="3983313029" sldId="271"/>
            <ac:spMk id="13" creationId="{3847E18C-932D-4C95-AABA-FEC7C9499AD7}"/>
          </ac:spMkLst>
        </pc:spChg>
        <pc:spChg chg="add del">
          <ac:chgData name="Andriyana Eftimova" userId="46c540045a752648" providerId="LiveId" clId="{B8D37F60-61DC-4064-B0C2-D04B657F3CE4}" dt="2023-07-16T11:42:23.729" v="4105" actId="26606"/>
          <ac:spMkLst>
            <pc:docMk/>
            <pc:sldMk cId="3983313029" sldId="271"/>
            <ac:spMk id="15" creationId="{3150CB11-0C61-439E-910F-5787759E72A0}"/>
          </ac:spMkLst>
        </pc:spChg>
        <pc:spChg chg="add del">
          <ac:chgData name="Andriyana Eftimova" userId="46c540045a752648" providerId="LiveId" clId="{B8D37F60-61DC-4064-B0C2-D04B657F3CE4}" dt="2023-07-16T11:42:23.729" v="4105" actId="26606"/>
          <ac:spMkLst>
            <pc:docMk/>
            <pc:sldMk cId="3983313029" sldId="271"/>
            <ac:spMk id="17" creationId="{43F8A58B-5155-44CE-A5FF-7647B47D0A7A}"/>
          </ac:spMkLst>
        </pc:spChg>
        <pc:spChg chg="add del">
          <ac:chgData name="Andriyana Eftimova" userId="46c540045a752648" providerId="LiveId" clId="{B8D37F60-61DC-4064-B0C2-D04B657F3CE4}" dt="2023-07-16T11:42:23.729" v="4105" actId="26606"/>
          <ac:spMkLst>
            <pc:docMk/>
            <pc:sldMk cId="3983313029" sldId="271"/>
            <ac:spMk id="19" creationId="{443F2ACA-E6D6-4028-82DD-F03C262D5DE6}"/>
          </ac:spMkLst>
        </pc:spChg>
        <pc:spChg chg="add del">
          <ac:chgData name="Andriyana Eftimova" userId="46c540045a752648" providerId="LiveId" clId="{B8D37F60-61DC-4064-B0C2-D04B657F3CE4}" dt="2023-07-11T10:31:23.343" v="2496" actId="26606"/>
          <ac:spMkLst>
            <pc:docMk/>
            <pc:sldMk cId="3983313029" sldId="271"/>
            <ac:spMk id="21" creationId="{9DBC8166-481C-4473-95F5-9A5B9073B7F1}"/>
          </ac:spMkLst>
        </pc:spChg>
        <pc:spChg chg="add del">
          <ac:chgData name="Andriyana Eftimova" userId="46c540045a752648" providerId="LiveId" clId="{B8D37F60-61DC-4064-B0C2-D04B657F3CE4}" dt="2023-07-11T10:31:23.343" v="2496" actId="26606"/>
          <ac:spMkLst>
            <pc:docMk/>
            <pc:sldMk cId="3983313029" sldId="271"/>
            <ac:spMk id="22" creationId="{A5A5CE6E-90AF-4D43-A014-1F9EC83EB93D}"/>
          </ac:spMkLst>
        </pc:spChg>
        <pc:spChg chg="add del">
          <ac:chgData name="Andriyana Eftimova" userId="46c540045a752648" providerId="LiveId" clId="{B8D37F60-61DC-4064-B0C2-D04B657F3CE4}" dt="2023-07-16T11:41:55.784" v="4098" actId="26606"/>
          <ac:spMkLst>
            <pc:docMk/>
            <pc:sldMk cId="3983313029" sldId="271"/>
            <ac:spMk id="23" creationId="{1D63C574-BFD2-41A1-A567-B0C3CC7FDD4F}"/>
          </ac:spMkLst>
        </pc:spChg>
        <pc:spChg chg="add del">
          <ac:chgData name="Andriyana Eftimova" userId="46c540045a752648" providerId="LiveId" clId="{B8D37F60-61DC-4064-B0C2-D04B657F3CE4}" dt="2023-07-11T09:39:49.176" v="2489" actId="26606"/>
          <ac:spMkLst>
            <pc:docMk/>
            <pc:sldMk cId="3983313029" sldId="271"/>
            <ac:spMk id="24" creationId="{1D63C574-BFD2-41A1-A567-B0C3CC7FDD4F}"/>
          </ac:spMkLst>
        </pc:spChg>
        <pc:spChg chg="add del">
          <ac:chgData name="Andriyana Eftimova" userId="46c540045a752648" providerId="LiveId" clId="{B8D37F60-61DC-4064-B0C2-D04B657F3CE4}" dt="2023-07-16T11:41:55.784" v="4098" actId="26606"/>
          <ac:spMkLst>
            <pc:docMk/>
            <pc:sldMk cId="3983313029" sldId="271"/>
            <ac:spMk id="25" creationId="{E2A46BAB-8C31-42B2-90E8-B26DD3E81D37}"/>
          </ac:spMkLst>
        </pc:spChg>
        <pc:spChg chg="add del">
          <ac:chgData name="Andriyana Eftimova" userId="46c540045a752648" providerId="LiveId" clId="{B8D37F60-61DC-4064-B0C2-D04B657F3CE4}" dt="2023-07-11T09:39:49.176" v="2489" actId="26606"/>
          <ac:spMkLst>
            <pc:docMk/>
            <pc:sldMk cId="3983313029" sldId="271"/>
            <ac:spMk id="26" creationId="{E2A46BAB-8C31-42B2-90E8-B26DD3E81D37}"/>
          </ac:spMkLst>
        </pc:spChg>
        <pc:spChg chg="add del">
          <ac:chgData name="Andriyana Eftimova" userId="46c540045a752648" providerId="LiveId" clId="{B8D37F60-61DC-4064-B0C2-D04B657F3CE4}" dt="2023-07-11T09:39:56.412" v="2491" actId="26606"/>
          <ac:spMkLst>
            <pc:docMk/>
            <pc:sldMk cId="3983313029" sldId="271"/>
            <ac:spMk id="41" creationId="{BACC6370-2D7E-4714-9D71-7542949D7D5D}"/>
          </ac:spMkLst>
        </pc:spChg>
        <pc:spChg chg="add del">
          <ac:chgData name="Andriyana Eftimova" userId="46c540045a752648" providerId="LiveId" clId="{B8D37F60-61DC-4064-B0C2-D04B657F3CE4}" dt="2023-07-11T09:39:56.412" v="2491" actId="26606"/>
          <ac:spMkLst>
            <pc:docMk/>
            <pc:sldMk cId="3983313029" sldId="271"/>
            <ac:spMk id="42" creationId="{256B2C21-A230-48C0-8DF1-C46611373C44}"/>
          </ac:spMkLst>
        </pc:spChg>
        <pc:spChg chg="add del">
          <ac:chgData name="Andriyana Eftimova" userId="46c540045a752648" providerId="LiveId" clId="{B8D37F60-61DC-4064-B0C2-D04B657F3CE4}" dt="2023-07-11T09:39:56.412" v="2491" actId="26606"/>
          <ac:spMkLst>
            <pc:docMk/>
            <pc:sldMk cId="3983313029" sldId="271"/>
            <ac:spMk id="43" creationId="{3847E18C-932D-4C95-AABA-FEC7C9499AD7}"/>
          </ac:spMkLst>
        </pc:spChg>
        <pc:spChg chg="add del">
          <ac:chgData name="Andriyana Eftimova" userId="46c540045a752648" providerId="LiveId" clId="{B8D37F60-61DC-4064-B0C2-D04B657F3CE4}" dt="2023-07-11T09:39:56.412" v="2491" actId="26606"/>
          <ac:spMkLst>
            <pc:docMk/>
            <pc:sldMk cId="3983313029" sldId="271"/>
            <ac:spMk id="44" creationId="{3150CB11-0C61-439E-910F-5787759E72A0}"/>
          </ac:spMkLst>
        </pc:spChg>
        <pc:spChg chg="add del">
          <ac:chgData name="Andriyana Eftimova" userId="46c540045a752648" providerId="LiveId" clId="{B8D37F60-61DC-4064-B0C2-D04B657F3CE4}" dt="2023-07-11T09:39:56.412" v="2491" actId="26606"/>
          <ac:spMkLst>
            <pc:docMk/>
            <pc:sldMk cId="3983313029" sldId="271"/>
            <ac:spMk id="45" creationId="{43F8A58B-5155-44CE-A5FF-7647B47D0A7A}"/>
          </ac:spMkLst>
        </pc:spChg>
        <pc:spChg chg="add del">
          <ac:chgData name="Andriyana Eftimova" userId="46c540045a752648" providerId="LiveId" clId="{B8D37F60-61DC-4064-B0C2-D04B657F3CE4}" dt="2023-07-11T09:39:56.412" v="2491" actId="26606"/>
          <ac:spMkLst>
            <pc:docMk/>
            <pc:sldMk cId="3983313029" sldId="271"/>
            <ac:spMk id="46" creationId="{443F2ACA-E6D6-4028-82DD-F03C262D5DE6}"/>
          </ac:spMkLst>
        </pc:spChg>
        <pc:spChg chg="add del">
          <ac:chgData name="Andriyana Eftimova" userId="46c540045a752648" providerId="LiveId" clId="{B8D37F60-61DC-4064-B0C2-D04B657F3CE4}" dt="2023-07-16T11:41:58.758" v="4100" actId="26606"/>
          <ac:spMkLst>
            <pc:docMk/>
            <pc:sldMk cId="3983313029" sldId="271"/>
            <ac:spMk id="47" creationId="{60E9A6ED-B880-44EA-8D60-C9D3C82CCBD2}"/>
          </ac:spMkLst>
        </pc:spChg>
        <pc:spChg chg="add del">
          <ac:chgData name="Andriyana Eftimova" userId="46c540045a752648" providerId="LiveId" clId="{B8D37F60-61DC-4064-B0C2-D04B657F3CE4}" dt="2023-07-16T11:42:11.168" v="4102" actId="26606"/>
          <ac:spMkLst>
            <pc:docMk/>
            <pc:sldMk cId="3983313029" sldId="271"/>
            <ac:spMk id="50" creationId="{1D63C574-BFD2-41A1-A567-B0C3CC7FDD4F}"/>
          </ac:spMkLst>
        </pc:spChg>
        <pc:spChg chg="add del">
          <ac:chgData name="Andriyana Eftimova" userId="46c540045a752648" providerId="LiveId" clId="{B8D37F60-61DC-4064-B0C2-D04B657F3CE4}" dt="2023-07-16T11:42:11.168" v="4102" actId="26606"/>
          <ac:spMkLst>
            <pc:docMk/>
            <pc:sldMk cId="3983313029" sldId="271"/>
            <ac:spMk id="51" creationId="{E2A46BAB-8C31-42B2-90E8-B26DD3E81D37}"/>
          </ac:spMkLst>
        </pc:spChg>
        <pc:spChg chg="add del">
          <ac:chgData name="Andriyana Eftimova" userId="46c540045a752648" providerId="LiveId" clId="{B8D37F60-61DC-4064-B0C2-D04B657F3CE4}" dt="2023-07-16T11:42:23.556" v="4104" actId="26606"/>
          <ac:spMkLst>
            <pc:docMk/>
            <pc:sldMk cId="3983313029" sldId="271"/>
            <ac:spMk id="55" creationId="{35DB3719-6FDC-4E5D-891D-FF40B7300F64}"/>
          </ac:spMkLst>
        </pc:spChg>
        <pc:spChg chg="add del">
          <ac:chgData name="Andriyana Eftimova" userId="46c540045a752648" providerId="LiveId" clId="{B8D37F60-61DC-4064-B0C2-D04B657F3CE4}" dt="2023-07-16T11:42:23.556" v="4104" actId="26606"/>
          <ac:spMkLst>
            <pc:docMk/>
            <pc:sldMk cId="3983313029" sldId="271"/>
            <ac:spMk id="56" creationId="{E0CBAC23-2E3F-4A90-BA59-F8299F6A5439}"/>
          </ac:spMkLst>
        </pc:spChg>
        <pc:spChg chg="add">
          <ac:chgData name="Andriyana Eftimova" userId="46c540045a752648" providerId="LiveId" clId="{B8D37F60-61DC-4064-B0C2-D04B657F3CE4}" dt="2023-07-16T11:42:23.729" v="4105" actId="26606"/>
          <ac:spMkLst>
            <pc:docMk/>
            <pc:sldMk cId="3983313029" sldId="271"/>
            <ac:spMk id="58" creationId="{1D63C574-BFD2-41A1-A567-B0C3CC7FDD4F}"/>
          </ac:spMkLst>
        </pc:spChg>
        <pc:spChg chg="add">
          <ac:chgData name="Andriyana Eftimova" userId="46c540045a752648" providerId="LiveId" clId="{B8D37F60-61DC-4064-B0C2-D04B657F3CE4}" dt="2023-07-16T11:42:23.729" v="4105" actId="26606"/>
          <ac:spMkLst>
            <pc:docMk/>
            <pc:sldMk cId="3983313029" sldId="271"/>
            <ac:spMk id="59" creationId="{E2A46BAB-8C31-42B2-90E8-B26DD3E81D37}"/>
          </ac:spMkLst>
        </pc:spChg>
        <pc:grpChg chg="add del">
          <ac:chgData name="Andriyana Eftimova" userId="46c540045a752648" providerId="LiveId" clId="{B8D37F60-61DC-4064-B0C2-D04B657F3CE4}" dt="2023-07-16T11:41:55.784" v="4098" actId="26606"/>
          <ac:grpSpMkLst>
            <pc:docMk/>
            <pc:sldMk cId="3983313029" sldId="271"/>
            <ac:grpSpMk id="27" creationId="{B3F7A3C7-0737-4E57-B30E-8EEFE638B401}"/>
          </ac:grpSpMkLst>
        </pc:grpChg>
        <pc:grpChg chg="add del">
          <ac:chgData name="Andriyana Eftimova" userId="46c540045a752648" providerId="LiveId" clId="{B8D37F60-61DC-4064-B0C2-D04B657F3CE4}" dt="2023-07-11T09:39:49.176" v="2489" actId="26606"/>
          <ac:grpSpMkLst>
            <pc:docMk/>
            <pc:sldMk cId="3983313029" sldId="271"/>
            <ac:grpSpMk id="28" creationId="{B3F7A3C7-0737-4E57-B30E-8EEFE638B401}"/>
          </ac:grpSpMkLst>
        </pc:grpChg>
        <pc:grpChg chg="add del">
          <ac:chgData name="Andriyana Eftimova" userId="46c540045a752648" providerId="LiveId" clId="{B8D37F60-61DC-4064-B0C2-D04B657F3CE4}" dt="2023-07-16T11:41:55.784" v="4098" actId="26606"/>
          <ac:grpSpMkLst>
            <pc:docMk/>
            <pc:sldMk cId="3983313029" sldId="271"/>
            <ac:grpSpMk id="31" creationId="{43F5E015-E085-4624-B431-B42414448684}"/>
          </ac:grpSpMkLst>
        </pc:grpChg>
        <pc:grpChg chg="add del">
          <ac:chgData name="Andriyana Eftimova" userId="46c540045a752648" providerId="LiveId" clId="{B8D37F60-61DC-4064-B0C2-D04B657F3CE4}" dt="2023-07-11T09:39:49.176" v="2489" actId="26606"/>
          <ac:grpSpMkLst>
            <pc:docMk/>
            <pc:sldMk cId="3983313029" sldId="271"/>
            <ac:grpSpMk id="32" creationId="{43F5E015-E085-4624-B431-B42414448684}"/>
          </ac:grpSpMkLst>
        </pc:grpChg>
        <pc:grpChg chg="add del">
          <ac:chgData name="Andriyana Eftimova" userId="46c540045a752648" providerId="LiveId" clId="{B8D37F60-61DC-4064-B0C2-D04B657F3CE4}" dt="2023-07-16T11:42:11.168" v="4102" actId="26606"/>
          <ac:grpSpMkLst>
            <pc:docMk/>
            <pc:sldMk cId="3983313029" sldId="271"/>
            <ac:grpSpMk id="52" creationId="{B3F7A3C7-0737-4E57-B30E-8EEFE638B401}"/>
          </ac:grpSpMkLst>
        </pc:grpChg>
        <pc:grpChg chg="add del">
          <ac:chgData name="Andriyana Eftimova" userId="46c540045a752648" providerId="LiveId" clId="{B8D37F60-61DC-4064-B0C2-D04B657F3CE4}" dt="2023-07-16T11:42:11.168" v="4102" actId="26606"/>
          <ac:grpSpMkLst>
            <pc:docMk/>
            <pc:sldMk cId="3983313029" sldId="271"/>
            <ac:grpSpMk id="53" creationId="{43F5E015-E085-4624-B431-B42414448684}"/>
          </ac:grpSpMkLst>
        </pc:grpChg>
        <pc:grpChg chg="add">
          <ac:chgData name="Andriyana Eftimova" userId="46c540045a752648" providerId="LiveId" clId="{B8D37F60-61DC-4064-B0C2-D04B657F3CE4}" dt="2023-07-16T11:42:23.729" v="4105" actId="26606"/>
          <ac:grpSpMkLst>
            <pc:docMk/>
            <pc:sldMk cId="3983313029" sldId="271"/>
            <ac:grpSpMk id="60" creationId="{B3F7A3C7-0737-4E57-B30E-8EEFE638B401}"/>
          </ac:grpSpMkLst>
        </pc:grpChg>
        <pc:grpChg chg="add">
          <ac:chgData name="Andriyana Eftimova" userId="46c540045a752648" providerId="LiveId" clId="{B8D37F60-61DC-4064-B0C2-D04B657F3CE4}" dt="2023-07-16T11:42:23.729" v="4105" actId="26606"/>
          <ac:grpSpMkLst>
            <pc:docMk/>
            <pc:sldMk cId="3983313029" sldId="271"/>
            <ac:grpSpMk id="61" creationId="{43F5E015-E085-4624-B431-B42414448684}"/>
          </ac:grpSpMkLst>
        </pc:grpChg>
        <pc:graphicFrameChg chg="add del">
          <ac:chgData name="Andriyana Eftimova" userId="46c540045a752648" providerId="LiveId" clId="{B8D37F60-61DC-4064-B0C2-D04B657F3CE4}" dt="2023-07-10T09:26:49.029" v="2436" actId="26606"/>
          <ac:graphicFrameMkLst>
            <pc:docMk/>
            <pc:sldMk cId="3983313029" sldId="271"/>
            <ac:graphicFrameMk id="5" creationId="{9B968296-645E-1B24-D085-ECC75F6AE79D}"/>
          </ac:graphicFrameMkLst>
        </pc:graphicFrameChg>
        <pc:graphicFrameChg chg="add del">
          <ac:chgData name="Andriyana Eftimova" userId="46c540045a752648" providerId="LiveId" clId="{B8D37F60-61DC-4064-B0C2-D04B657F3CE4}" dt="2023-07-10T09:26:49.736" v="2438" actId="26606"/>
          <ac:graphicFrameMkLst>
            <pc:docMk/>
            <pc:sldMk cId="3983313029" sldId="271"/>
            <ac:graphicFrameMk id="7" creationId="{00EFCF11-1EEB-BCBA-F333-04C150BD9B33}"/>
          </ac:graphicFrameMkLst>
        </pc:graphicFrameChg>
        <pc:graphicFrameChg chg="add del">
          <ac:chgData name="Andriyana Eftimova" userId="46c540045a752648" providerId="LiveId" clId="{B8D37F60-61DC-4064-B0C2-D04B657F3CE4}" dt="2023-07-10T09:26:55.186" v="2440" actId="26606"/>
          <ac:graphicFrameMkLst>
            <pc:docMk/>
            <pc:sldMk cId="3983313029" sldId="271"/>
            <ac:graphicFrameMk id="9" creationId="{9BFEFB8E-2D63-8168-1709-211AEA934D77}"/>
          </ac:graphicFrameMkLst>
        </pc:graphicFrameChg>
        <pc:graphicFrameChg chg="add del mod modGraphic">
          <ac:chgData name="Andriyana Eftimova" userId="46c540045a752648" providerId="LiveId" clId="{B8D37F60-61DC-4064-B0C2-D04B657F3CE4}" dt="2023-07-16T11:42:23.729" v="4105" actId="26606"/>
          <ac:graphicFrameMkLst>
            <pc:docMk/>
            <pc:sldMk cId="3983313029" sldId="271"/>
            <ac:graphicFrameMk id="14" creationId="{082995CB-1A1C-66E1-91AB-2D368A3B18A1}"/>
          </ac:graphicFrameMkLst>
        </pc:graphicFrameChg>
        <pc:picChg chg="add del">
          <ac:chgData name="Andriyana Eftimova" userId="46c540045a752648" providerId="LiveId" clId="{B8D37F60-61DC-4064-B0C2-D04B657F3CE4}" dt="2023-07-16T11:41:58.758" v="4100" actId="26606"/>
          <ac:picMkLst>
            <pc:docMk/>
            <pc:sldMk cId="3983313029" sldId="271"/>
            <ac:picMk id="48" creationId="{5931EBB7-9C2B-3B3D-6BD8-8BA928B1A3AC}"/>
          </ac:picMkLst>
        </pc:picChg>
      </pc:sldChg>
      <pc:sldChg chg="addSp delSp modSp new mod setBg setClrOvrMap">
        <pc:chgData name="Andriyana Eftimova" userId="46c540045a752648" providerId="LiveId" clId="{B8D37F60-61DC-4064-B0C2-D04B657F3CE4}" dt="2023-07-21T14:28:46.975" v="4839" actId="26606"/>
        <pc:sldMkLst>
          <pc:docMk/>
          <pc:sldMk cId="2554734538" sldId="272"/>
        </pc:sldMkLst>
        <pc:spChg chg="mod">
          <ac:chgData name="Andriyana Eftimova" userId="46c540045a752648" providerId="LiveId" clId="{B8D37F60-61DC-4064-B0C2-D04B657F3CE4}" dt="2023-07-21T14:28:46.975" v="4839" actId="26606"/>
          <ac:spMkLst>
            <pc:docMk/>
            <pc:sldMk cId="2554734538" sldId="272"/>
            <ac:spMk id="2" creationId="{F9B799EC-7E20-C650-F88E-200175DAA61C}"/>
          </ac:spMkLst>
        </pc:spChg>
        <pc:spChg chg="mod">
          <ac:chgData name="Andriyana Eftimova" userId="46c540045a752648" providerId="LiveId" clId="{B8D37F60-61DC-4064-B0C2-D04B657F3CE4}" dt="2023-07-21T14:28:46.975" v="4839" actId="26606"/>
          <ac:spMkLst>
            <pc:docMk/>
            <pc:sldMk cId="2554734538" sldId="272"/>
            <ac:spMk id="3" creationId="{4CF0E945-CC06-CB54-8EF1-2CACE73BAC25}"/>
          </ac:spMkLst>
        </pc:spChg>
        <pc:spChg chg="add mod">
          <ac:chgData name="Andriyana Eftimova" userId="46c540045a752648" providerId="LiveId" clId="{B8D37F60-61DC-4064-B0C2-D04B657F3CE4}" dt="2023-07-21T14:28:46.975" v="4839" actId="26606"/>
          <ac:spMkLst>
            <pc:docMk/>
            <pc:sldMk cId="2554734538" sldId="272"/>
            <ac:spMk id="4" creationId="{8320F481-8AF4-F3B8-B58C-DC3D39C74532}"/>
          </ac:spMkLst>
        </pc:spChg>
        <pc:spChg chg="add del">
          <ac:chgData name="Andriyana Eftimova" userId="46c540045a752648" providerId="LiveId" clId="{B8D37F60-61DC-4064-B0C2-D04B657F3CE4}" dt="2023-07-12T09:41:58.197" v="2592" actId="26606"/>
          <ac:spMkLst>
            <pc:docMk/>
            <pc:sldMk cId="2554734538" sldId="272"/>
            <ac:spMk id="9" creationId="{2A6B319F-86FE-4754-878E-06F0804D882B}"/>
          </ac:spMkLst>
        </pc:spChg>
        <pc:spChg chg="add del">
          <ac:chgData name="Andriyana Eftimova" userId="46c540045a752648" providerId="LiveId" clId="{B8D37F60-61DC-4064-B0C2-D04B657F3CE4}" dt="2023-07-12T09:41:58.197" v="2592" actId="26606"/>
          <ac:spMkLst>
            <pc:docMk/>
            <pc:sldMk cId="2554734538" sldId="272"/>
            <ac:spMk id="11" creationId="{DCF7D1B5-3477-499F-ACC5-2C8B07F4EDB3}"/>
          </ac:spMkLst>
        </pc:spChg>
        <pc:spChg chg="add del">
          <ac:chgData name="Andriyana Eftimova" userId="46c540045a752648" providerId="LiveId" clId="{B8D37F60-61DC-4064-B0C2-D04B657F3CE4}" dt="2023-07-13T14:12:03.473" v="3734" actId="26606"/>
          <ac:spMkLst>
            <pc:docMk/>
            <pc:sldMk cId="2554734538" sldId="272"/>
            <ac:spMk id="13" creationId="{B36F400F-DF28-43BC-8D8E-4929793B392A}"/>
          </ac:spMkLst>
        </pc:spChg>
        <pc:spChg chg="add del">
          <ac:chgData name="Andriyana Eftimova" userId="46c540045a752648" providerId="LiveId" clId="{B8D37F60-61DC-4064-B0C2-D04B657F3CE4}" dt="2023-07-16T11:36:07.222" v="4073" actId="26606"/>
          <ac:spMkLst>
            <pc:docMk/>
            <pc:sldMk cId="2554734538" sldId="272"/>
            <ac:spMk id="18" creationId="{4C608BEB-860E-4094-8511-78603564A75E}"/>
          </ac:spMkLst>
        </pc:spChg>
        <pc:spChg chg="add del">
          <ac:chgData name="Andriyana Eftimova" userId="46c540045a752648" providerId="LiveId" clId="{B8D37F60-61DC-4064-B0C2-D04B657F3CE4}" dt="2023-07-16T11:38:14.042" v="4091" actId="26606"/>
          <ac:spMkLst>
            <pc:docMk/>
            <pc:sldMk cId="2554734538" sldId="272"/>
            <ac:spMk id="25" creationId="{2A6B319F-86FE-4754-878E-06F0804D882B}"/>
          </ac:spMkLst>
        </pc:spChg>
        <pc:spChg chg="add del">
          <ac:chgData name="Andriyana Eftimova" userId="46c540045a752648" providerId="LiveId" clId="{B8D37F60-61DC-4064-B0C2-D04B657F3CE4}" dt="2023-07-16T11:38:14.042" v="4091" actId="26606"/>
          <ac:spMkLst>
            <pc:docMk/>
            <pc:sldMk cId="2554734538" sldId="272"/>
            <ac:spMk id="27" creationId="{DCF7D1B5-3477-499F-ACC5-2C8B07F4EDB3}"/>
          </ac:spMkLst>
        </pc:spChg>
        <pc:spChg chg="add del">
          <ac:chgData name="Andriyana Eftimova" userId="46c540045a752648" providerId="LiveId" clId="{B8D37F60-61DC-4064-B0C2-D04B657F3CE4}" dt="2023-07-21T14:28:46.975" v="4839" actId="26606"/>
          <ac:spMkLst>
            <pc:docMk/>
            <pc:sldMk cId="2554734538" sldId="272"/>
            <ac:spMk id="32" creationId="{2A6B319F-86FE-4754-878E-06F0804D882B}"/>
          </ac:spMkLst>
        </pc:spChg>
        <pc:spChg chg="add del">
          <ac:chgData name="Andriyana Eftimova" userId="46c540045a752648" providerId="LiveId" clId="{B8D37F60-61DC-4064-B0C2-D04B657F3CE4}" dt="2023-07-21T14:28:46.975" v="4839" actId="26606"/>
          <ac:spMkLst>
            <pc:docMk/>
            <pc:sldMk cId="2554734538" sldId="272"/>
            <ac:spMk id="34" creationId="{DCF7D1B5-3477-499F-ACC5-2C8B07F4EDB3}"/>
          </ac:spMkLst>
        </pc:spChg>
        <pc:spChg chg="add">
          <ac:chgData name="Andriyana Eftimova" userId="46c540045a752648" providerId="LiveId" clId="{B8D37F60-61DC-4064-B0C2-D04B657F3CE4}" dt="2023-07-21T14:28:46.975" v="4839" actId="26606"/>
          <ac:spMkLst>
            <pc:docMk/>
            <pc:sldMk cId="2554734538" sldId="272"/>
            <ac:spMk id="39" creationId="{8CA06CD6-90CA-4C45-856C-6771339E1E22}"/>
          </ac:spMkLst>
        </pc:spChg>
        <pc:cxnChg chg="add del">
          <ac:chgData name="Andriyana Eftimova" userId="46c540045a752648" providerId="LiveId" clId="{B8D37F60-61DC-4064-B0C2-D04B657F3CE4}" dt="2023-07-16T11:36:07.222" v="4073" actId="26606"/>
          <ac:cxnSpMkLst>
            <pc:docMk/>
            <pc:sldMk cId="2554734538" sldId="272"/>
            <ac:cxnSpMk id="20" creationId="{1F16A8D4-FE87-4604-88B2-394B5D1EB437}"/>
          </ac:cxnSpMkLst>
        </pc:cxnChg>
        <pc:cxnChg chg="add">
          <ac:chgData name="Andriyana Eftimova" userId="46c540045a752648" providerId="LiveId" clId="{B8D37F60-61DC-4064-B0C2-D04B657F3CE4}" dt="2023-07-21T14:28:46.975" v="4839" actId="26606"/>
          <ac:cxnSpMkLst>
            <pc:docMk/>
            <pc:sldMk cId="2554734538" sldId="272"/>
            <ac:cxnSpMk id="41" creationId="{5021601D-2758-4B15-A31C-FDA184C51B3A}"/>
          </ac:cxnSpMkLst>
        </pc:cxnChg>
      </pc:sldChg>
      <pc:sldChg chg="addSp delSp modSp new mod setBg">
        <pc:chgData name="Andriyana Eftimova" userId="46c540045a752648" providerId="LiveId" clId="{B8D37F60-61DC-4064-B0C2-D04B657F3CE4}" dt="2023-07-13T13:40:47.875" v="3341" actId="26606"/>
        <pc:sldMkLst>
          <pc:docMk/>
          <pc:sldMk cId="1171424954" sldId="273"/>
        </pc:sldMkLst>
        <pc:spChg chg="mod">
          <ac:chgData name="Andriyana Eftimova" userId="46c540045a752648" providerId="LiveId" clId="{B8D37F60-61DC-4064-B0C2-D04B657F3CE4}" dt="2023-07-13T13:31:55.116" v="3312" actId="339"/>
          <ac:spMkLst>
            <pc:docMk/>
            <pc:sldMk cId="1171424954" sldId="273"/>
            <ac:spMk id="2" creationId="{1F010398-57C0-A5E5-6F2B-7F4B9752226B}"/>
          </ac:spMkLst>
        </pc:spChg>
        <pc:spChg chg="del mod">
          <ac:chgData name="Andriyana Eftimova" userId="46c540045a752648" providerId="LiveId" clId="{B8D37F60-61DC-4064-B0C2-D04B657F3CE4}" dt="2023-07-13T13:30:13.442" v="3254" actId="26606"/>
          <ac:spMkLst>
            <pc:docMk/>
            <pc:sldMk cId="1171424954" sldId="273"/>
            <ac:spMk id="3" creationId="{47263AB2-E13A-98DD-DD28-A96AC5951446}"/>
          </ac:spMkLst>
        </pc:spChg>
        <pc:spChg chg="add">
          <ac:chgData name="Andriyana Eftimova" userId="46c540045a752648" providerId="LiveId" clId="{B8D37F60-61DC-4064-B0C2-D04B657F3CE4}" dt="2023-07-13T13:30:13.442" v="3254" actId="26606"/>
          <ac:spMkLst>
            <pc:docMk/>
            <pc:sldMk cId="1171424954" sldId="273"/>
            <ac:spMk id="9" creationId="{AE2B703B-46F9-481A-A605-82E2A828C4FA}"/>
          </ac:spMkLst>
        </pc:spChg>
        <pc:spChg chg="add">
          <ac:chgData name="Andriyana Eftimova" userId="46c540045a752648" providerId="LiveId" clId="{B8D37F60-61DC-4064-B0C2-D04B657F3CE4}" dt="2023-07-13T13:30:13.442" v="3254" actId="26606"/>
          <ac:spMkLst>
            <pc:docMk/>
            <pc:sldMk cId="1171424954" sldId="273"/>
            <ac:spMk id="11" creationId="{F13BE4D7-0C3D-4906-B230-A1C5B4665CCF}"/>
          </ac:spMkLst>
        </pc:spChg>
        <pc:graphicFrameChg chg="add modGraphic">
          <ac:chgData name="Andriyana Eftimova" userId="46c540045a752648" providerId="LiveId" clId="{B8D37F60-61DC-4064-B0C2-D04B657F3CE4}" dt="2023-07-13T13:40:47.875" v="3341" actId="26606"/>
          <ac:graphicFrameMkLst>
            <pc:docMk/>
            <pc:sldMk cId="1171424954" sldId="273"/>
            <ac:graphicFrameMk id="5" creationId="{CC42FADA-E46B-50A4-0ECE-4ACD48A960ED}"/>
          </ac:graphicFrameMkLst>
        </pc:graphicFrameChg>
      </pc:sldChg>
      <pc:sldChg chg="addSp delSp modSp new mod setBg">
        <pc:chgData name="Andriyana Eftimova" userId="46c540045a752648" providerId="LiveId" clId="{B8D37F60-61DC-4064-B0C2-D04B657F3CE4}" dt="2023-07-14T14:08:52.520" v="3833" actId="20577"/>
        <pc:sldMkLst>
          <pc:docMk/>
          <pc:sldMk cId="2500422402" sldId="274"/>
        </pc:sldMkLst>
        <pc:spChg chg="mod ord">
          <ac:chgData name="Andriyana Eftimova" userId="46c540045a752648" providerId="LiveId" clId="{B8D37F60-61DC-4064-B0C2-D04B657F3CE4}" dt="2023-07-14T14:08:08.709" v="3829" actId="26606"/>
          <ac:spMkLst>
            <pc:docMk/>
            <pc:sldMk cId="2500422402" sldId="274"/>
            <ac:spMk id="2" creationId="{A71D46CB-6073-FA5F-ACDB-2A14C85AC00C}"/>
          </ac:spMkLst>
        </pc:spChg>
        <pc:spChg chg="add del mod">
          <ac:chgData name="Andriyana Eftimova" userId="46c540045a752648" providerId="LiveId" clId="{B8D37F60-61DC-4064-B0C2-D04B657F3CE4}" dt="2023-07-14T14:08:52.520" v="3833" actId="20577"/>
          <ac:spMkLst>
            <pc:docMk/>
            <pc:sldMk cId="2500422402" sldId="274"/>
            <ac:spMk id="3" creationId="{935E14B9-9BF4-8AE9-ADF5-42CF0098BB80}"/>
          </ac:spMkLst>
        </pc:spChg>
        <pc:spChg chg="add del">
          <ac:chgData name="Andriyana Eftimova" userId="46c540045a752648" providerId="LiveId" clId="{B8D37F60-61DC-4064-B0C2-D04B657F3CE4}" dt="2023-07-14T14:08:08.709" v="3829" actId="26606"/>
          <ac:spMkLst>
            <pc:docMk/>
            <pc:sldMk cId="2500422402" sldId="274"/>
            <ac:spMk id="14" creationId="{362810D9-2C5A-477D-949C-C191895477F3}"/>
          </ac:spMkLst>
        </pc:spChg>
        <pc:spChg chg="add del">
          <ac:chgData name="Andriyana Eftimova" userId="46c540045a752648" providerId="LiveId" clId="{B8D37F60-61DC-4064-B0C2-D04B657F3CE4}" dt="2023-07-14T14:08:08.709" v="3829" actId="26606"/>
          <ac:spMkLst>
            <pc:docMk/>
            <pc:sldMk cId="2500422402" sldId="274"/>
            <ac:spMk id="16" creationId="{081E4A58-353D-44AE-B2FC-2A74E2E400F7}"/>
          </ac:spMkLst>
        </pc:spChg>
        <pc:graphicFrameChg chg="add del">
          <ac:chgData name="Andriyana Eftimova" userId="46c540045a752648" providerId="LiveId" clId="{B8D37F60-61DC-4064-B0C2-D04B657F3CE4}" dt="2023-07-14T14:08:49.805" v="3831" actId="26606"/>
          <ac:graphicFrameMkLst>
            <pc:docMk/>
            <pc:sldMk cId="2500422402" sldId="274"/>
            <ac:graphicFrameMk id="11" creationId="{99EBEAF0-DEA1-85F5-18C7-20C061221B7D}"/>
          </ac:graphicFrameMkLst>
        </pc:graphicFrameChg>
        <pc:picChg chg="add mod">
          <ac:chgData name="Andriyana Eftimova" userId="46c540045a752648" providerId="LiveId" clId="{B8D37F60-61DC-4064-B0C2-D04B657F3CE4}" dt="2023-07-14T14:08:08.709" v="3829" actId="26606"/>
          <ac:picMkLst>
            <pc:docMk/>
            <pc:sldMk cId="2500422402" sldId="274"/>
            <ac:picMk id="5" creationId="{4F2F4E96-2A1C-A70C-FFB3-52CAEF057620}"/>
          </ac:picMkLst>
        </pc:picChg>
        <pc:cxnChg chg="add del">
          <ac:chgData name="Andriyana Eftimova" userId="46c540045a752648" providerId="LiveId" clId="{B8D37F60-61DC-4064-B0C2-D04B657F3CE4}" dt="2023-07-14T14:08:49.805" v="3831" actId="26606"/>
          <ac:cxnSpMkLst>
            <pc:docMk/>
            <pc:sldMk cId="2500422402" sldId="274"/>
            <ac:cxnSpMk id="9" creationId="{1503BFE4-729B-D9D0-C17B-501E6AF1127A}"/>
          </ac:cxnSpMkLst>
        </pc:cxnChg>
        <pc:cxnChg chg="add del">
          <ac:chgData name="Andriyana Eftimova" userId="46c540045a752648" providerId="LiveId" clId="{B8D37F60-61DC-4064-B0C2-D04B657F3CE4}" dt="2023-07-14T14:08:49.805" v="3831" actId="26606"/>
          <ac:cxnSpMkLst>
            <pc:docMk/>
            <pc:sldMk cId="2500422402" sldId="274"/>
            <ac:cxnSpMk id="18" creationId="{1503BFE4-729B-D9D0-C17B-501E6AF1127A}"/>
          </ac:cxnSpMkLst>
        </pc:cxnChg>
      </pc:sldChg>
      <pc:sldChg chg="addSp delSp modSp new mod setBg">
        <pc:chgData name="Andriyana Eftimova" userId="46c540045a752648" providerId="LiveId" clId="{B8D37F60-61DC-4064-B0C2-D04B657F3CE4}" dt="2023-07-22T10:02:43.191" v="5192" actId="14100"/>
        <pc:sldMkLst>
          <pc:docMk/>
          <pc:sldMk cId="1826052913" sldId="275"/>
        </pc:sldMkLst>
        <pc:spChg chg="mod ord">
          <ac:chgData name="Andriyana Eftimova" userId="46c540045a752648" providerId="LiveId" clId="{B8D37F60-61DC-4064-B0C2-D04B657F3CE4}" dt="2023-07-13T13:54:45.177" v="3683" actId="26606"/>
          <ac:spMkLst>
            <pc:docMk/>
            <pc:sldMk cId="1826052913" sldId="275"/>
            <ac:spMk id="2" creationId="{066B8B5D-AE7A-5ABF-C9B2-049BC0F767C6}"/>
          </ac:spMkLst>
        </pc:spChg>
        <pc:spChg chg="add del mod ord">
          <ac:chgData name="Andriyana Eftimova" userId="46c540045a752648" providerId="LiveId" clId="{B8D37F60-61DC-4064-B0C2-D04B657F3CE4}" dt="2023-07-13T13:55:22.037" v="3694" actId="26606"/>
          <ac:spMkLst>
            <pc:docMk/>
            <pc:sldMk cId="1826052913" sldId="275"/>
            <ac:spMk id="3" creationId="{6EFE0771-1C6E-499B-7F10-D897BB5F5F8C}"/>
          </ac:spMkLst>
        </pc:spChg>
        <pc:spChg chg="add mod">
          <ac:chgData name="Andriyana Eftimova" userId="46c540045a752648" providerId="LiveId" clId="{B8D37F60-61DC-4064-B0C2-D04B657F3CE4}" dt="2023-07-22T10:02:43.191" v="5192" actId="14100"/>
          <ac:spMkLst>
            <pc:docMk/>
            <pc:sldMk cId="1826052913" sldId="275"/>
            <ac:spMk id="4" creationId="{14234A9D-492B-F617-4A5B-6B07AE7B9877}"/>
          </ac:spMkLst>
        </pc:spChg>
        <pc:spChg chg="add del">
          <ac:chgData name="Andriyana Eftimova" userId="46c540045a752648" providerId="LiveId" clId="{B8D37F60-61DC-4064-B0C2-D04B657F3CE4}" dt="2023-07-13T13:55:22.037" v="3694" actId="26606"/>
          <ac:spMkLst>
            <pc:docMk/>
            <pc:sldMk cId="1826052913" sldId="275"/>
            <ac:spMk id="1030" creationId="{7ED7575E-88D2-B771-681D-46A7E55415DD}"/>
          </ac:spMkLst>
        </pc:spChg>
        <pc:spChg chg="add del">
          <ac:chgData name="Andriyana Eftimova" userId="46c540045a752648" providerId="LiveId" clId="{B8D37F60-61DC-4064-B0C2-D04B657F3CE4}" dt="2023-07-13T13:54:36.132" v="3678" actId="26606"/>
          <ac:spMkLst>
            <pc:docMk/>
            <pc:sldMk cId="1826052913" sldId="275"/>
            <ac:spMk id="1033" creationId="{79BB35BC-D5C2-4C8B-A22A-A71E6191913B}"/>
          </ac:spMkLst>
        </pc:spChg>
        <pc:spChg chg="add del">
          <ac:chgData name="Andriyana Eftimova" userId="46c540045a752648" providerId="LiveId" clId="{B8D37F60-61DC-4064-B0C2-D04B657F3CE4}" dt="2023-07-13T13:54:43.271" v="3680" actId="26606"/>
          <ac:spMkLst>
            <pc:docMk/>
            <pc:sldMk cId="1826052913" sldId="275"/>
            <ac:spMk id="1035" creationId="{4BD02261-2DC8-4AA8-9E16-7751AE892445}"/>
          </ac:spMkLst>
        </pc:spChg>
        <pc:spChg chg="add del">
          <ac:chgData name="Andriyana Eftimova" userId="46c540045a752648" providerId="LiveId" clId="{B8D37F60-61DC-4064-B0C2-D04B657F3CE4}" dt="2023-07-13T13:54:43.271" v="3680" actId="26606"/>
          <ac:spMkLst>
            <pc:docMk/>
            <pc:sldMk cId="1826052913" sldId="275"/>
            <ac:spMk id="1036" creationId="{F94AA2BD-2E3F-4B1D-8127-5744B8115311}"/>
          </ac:spMkLst>
        </pc:spChg>
        <pc:spChg chg="add del">
          <ac:chgData name="Andriyana Eftimova" userId="46c540045a752648" providerId="LiveId" clId="{B8D37F60-61DC-4064-B0C2-D04B657F3CE4}" dt="2023-07-13T13:54:43.271" v="3680" actId="26606"/>
          <ac:spMkLst>
            <pc:docMk/>
            <pc:sldMk cId="1826052913" sldId="275"/>
            <ac:spMk id="1037" creationId="{3D752CF2-2291-40B5-B462-C17B174C10BC}"/>
          </ac:spMkLst>
        </pc:spChg>
        <pc:spChg chg="add del">
          <ac:chgData name="Andriyana Eftimova" userId="46c540045a752648" providerId="LiveId" clId="{B8D37F60-61DC-4064-B0C2-D04B657F3CE4}" dt="2023-07-13T13:55:22.021" v="3693" actId="26606"/>
          <ac:spMkLst>
            <pc:docMk/>
            <pc:sldMk cId="1826052913" sldId="275"/>
            <ac:spMk id="1040" creationId="{F13C74B1-5B17-4795-BED0-7140497B445A}"/>
          </ac:spMkLst>
        </pc:spChg>
        <pc:spChg chg="add del">
          <ac:chgData name="Andriyana Eftimova" userId="46c540045a752648" providerId="LiveId" clId="{B8D37F60-61DC-4064-B0C2-D04B657F3CE4}" dt="2023-07-13T13:55:22.021" v="3693" actId="26606"/>
          <ac:spMkLst>
            <pc:docMk/>
            <pc:sldMk cId="1826052913" sldId="275"/>
            <ac:spMk id="1041" creationId="{D4974D33-8DC5-464E-8C6D-BE58F0669C17}"/>
          </ac:spMkLst>
        </pc:spChg>
        <pc:spChg chg="add">
          <ac:chgData name="Andriyana Eftimova" userId="46c540045a752648" providerId="LiveId" clId="{B8D37F60-61DC-4064-B0C2-D04B657F3CE4}" dt="2023-07-13T13:55:22.037" v="3694" actId="26606"/>
          <ac:spMkLst>
            <pc:docMk/>
            <pc:sldMk cId="1826052913" sldId="275"/>
            <ac:spMk id="1042" creationId="{55D4142C-5077-457F-A6AD-3FECFDB39685}"/>
          </ac:spMkLst>
        </pc:spChg>
        <pc:spChg chg="add">
          <ac:chgData name="Andriyana Eftimova" userId="46c540045a752648" providerId="LiveId" clId="{B8D37F60-61DC-4064-B0C2-D04B657F3CE4}" dt="2023-07-13T13:55:22.037" v="3694" actId="26606"/>
          <ac:spMkLst>
            <pc:docMk/>
            <pc:sldMk cId="1826052913" sldId="275"/>
            <ac:spMk id="1043" creationId="{6B5E2835-4E47-45B3-9CFE-732FF7B05472}"/>
          </ac:spMkLst>
        </pc:spChg>
        <pc:spChg chg="add">
          <ac:chgData name="Andriyana Eftimova" userId="46c540045a752648" providerId="LiveId" clId="{B8D37F60-61DC-4064-B0C2-D04B657F3CE4}" dt="2023-07-13T13:55:22.037" v="3694" actId="26606"/>
          <ac:spMkLst>
            <pc:docMk/>
            <pc:sldMk cId="1826052913" sldId="275"/>
            <ac:spMk id="1044" creationId="{7A5F0580-5EE9-419F-96EE-B6529EF6E7D0}"/>
          </ac:spMkLst>
        </pc:spChg>
        <pc:spChg chg="add">
          <ac:chgData name="Andriyana Eftimova" userId="46c540045a752648" providerId="LiveId" clId="{B8D37F60-61DC-4064-B0C2-D04B657F3CE4}" dt="2023-07-13T13:55:22.037" v="3694" actId="26606"/>
          <ac:spMkLst>
            <pc:docMk/>
            <pc:sldMk cId="1826052913" sldId="275"/>
            <ac:spMk id="1045" creationId="{5B45AD5D-AA52-4F7B-9362-576A39AD9E09}"/>
          </ac:spMkLst>
        </pc:spChg>
        <pc:spChg chg="add">
          <ac:chgData name="Andriyana Eftimova" userId="46c540045a752648" providerId="LiveId" clId="{B8D37F60-61DC-4064-B0C2-D04B657F3CE4}" dt="2023-07-13T13:55:22.037" v="3694" actId="26606"/>
          <ac:spMkLst>
            <pc:docMk/>
            <pc:sldMk cId="1826052913" sldId="275"/>
            <ac:spMk id="1046" creationId="{AEDD7960-4866-4399-BEF6-DD1431AB4E34}"/>
          </ac:spMkLst>
        </pc:spChg>
        <pc:picChg chg="add del mod">
          <ac:chgData name="Andriyana Eftimova" userId="46c540045a752648" providerId="LiveId" clId="{B8D37F60-61DC-4064-B0C2-D04B657F3CE4}" dt="2023-07-13T13:49:49.741" v="3349"/>
          <ac:picMkLst>
            <pc:docMk/>
            <pc:sldMk cId="1826052913" sldId="275"/>
            <ac:picMk id="1026" creationId="{8DC9FDA7-7766-01C0-6F2E-A36F5B764F8A}"/>
          </ac:picMkLst>
        </pc:picChg>
        <pc:picChg chg="add mod ord">
          <ac:chgData name="Andriyana Eftimova" userId="46c540045a752648" providerId="LiveId" clId="{B8D37F60-61DC-4064-B0C2-D04B657F3CE4}" dt="2023-07-13T13:55:22.037" v="3694" actId="26606"/>
          <ac:picMkLst>
            <pc:docMk/>
            <pc:sldMk cId="1826052913" sldId="275"/>
            <ac:picMk id="1028" creationId="{34A520B8-C4FD-91E9-EC7E-AC445EDB1D90}"/>
          </ac:picMkLst>
        </pc:picChg>
        <pc:cxnChg chg="add del">
          <ac:chgData name="Andriyana Eftimova" userId="46c540045a752648" providerId="LiveId" clId="{B8D37F60-61DC-4064-B0C2-D04B657F3CE4}" dt="2023-07-13T13:55:22.037" v="3694" actId="26606"/>
          <ac:cxnSpMkLst>
            <pc:docMk/>
            <pc:sldMk cId="1826052913" sldId="275"/>
            <ac:cxnSpMk id="1031" creationId="{249EDD1B-F94D-B4E6-ACAA-566B9A26FDE3}"/>
          </ac:cxnSpMkLst>
        </pc:cxnChg>
        <pc:cxnChg chg="add del">
          <ac:chgData name="Andriyana Eftimova" userId="46c540045a752648" providerId="LiveId" clId="{B8D37F60-61DC-4064-B0C2-D04B657F3CE4}" dt="2023-07-13T13:55:13.599" v="3689" actId="26606"/>
          <ac:cxnSpMkLst>
            <pc:docMk/>
            <pc:sldMk cId="1826052913" sldId="275"/>
            <ac:cxnSpMk id="1034" creationId="{1503BFE4-729B-D9D0-C17B-501E6AF1127A}"/>
          </ac:cxnSpMkLst>
        </pc:cxnChg>
        <pc:cxnChg chg="add del">
          <ac:chgData name="Andriyana Eftimova" userId="46c540045a752648" providerId="LiveId" clId="{B8D37F60-61DC-4064-B0C2-D04B657F3CE4}" dt="2023-07-13T13:55:17.465" v="3691" actId="26606"/>
          <ac:cxnSpMkLst>
            <pc:docMk/>
            <pc:sldMk cId="1826052913" sldId="275"/>
            <ac:cxnSpMk id="1038" creationId="{FC23E3B9-5ABF-58B3-E2B0-E9A5DAA90037}"/>
          </ac:cxnSpMkLst>
        </pc:cxnChg>
      </pc:sldChg>
      <pc:sldChg chg="addSp delSp modSp new mod ord setBg">
        <pc:chgData name="Andriyana Eftimova" userId="46c540045a752648" providerId="LiveId" clId="{B8D37F60-61DC-4064-B0C2-D04B657F3CE4}" dt="2023-07-21T12:49:08.344" v="4650" actId="26606"/>
        <pc:sldMkLst>
          <pc:docMk/>
          <pc:sldMk cId="1193703063" sldId="276"/>
        </pc:sldMkLst>
        <pc:spChg chg="mod ord">
          <ac:chgData name="Andriyana Eftimova" userId="46c540045a752648" providerId="LiveId" clId="{B8D37F60-61DC-4064-B0C2-D04B657F3CE4}" dt="2023-07-21T12:49:08.344" v="4650" actId="26606"/>
          <ac:spMkLst>
            <pc:docMk/>
            <pc:sldMk cId="1193703063" sldId="276"/>
            <ac:spMk id="2" creationId="{D07396FA-D845-6582-90F7-00F6C03E36F5}"/>
          </ac:spMkLst>
        </pc:spChg>
        <pc:spChg chg="mod">
          <ac:chgData name="Andriyana Eftimova" userId="46c540045a752648" providerId="LiveId" clId="{B8D37F60-61DC-4064-B0C2-D04B657F3CE4}" dt="2023-07-21T12:49:08.344" v="4650" actId="26606"/>
          <ac:spMkLst>
            <pc:docMk/>
            <pc:sldMk cId="1193703063" sldId="276"/>
            <ac:spMk id="3" creationId="{9543A85D-F85B-C03C-D973-28EB416FDB10}"/>
          </ac:spMkLst>
        </pc:spChg>
        <pc:spChg chg="add mod">
          <ac:chgData name="Andriyana Eftimova" userId="46c540045a752648" providerId="LiveId" clId="{B8D37F60-61DC-4064-B0C2-D04B657F3CE4}" dt="2023-07-21T12:49:08.344" v="4650" actId="26606"/>
          <ac:spMkLst>
            <pc:docMk/>
            <pc:sldMk cId="1193703063" sldId="276"/>
            <ac:spMk id="7" creationId="{D88EE2FB-C6A2-701B-4C00-2ACA3E8AC650}"/>
          </ac:spMkLst>
        </pc:spChg>
        <pc:spChg chg="add del">
          <ac:chgData name="Andriyana Eftimova" userId="46c540045a752648" providerId="LiveId" clId="{B8D37F60-61DC-4064-B0C2-D04B657F3CE4}" dt="2023-07-17T08:32:56.618" v="4524" actId="26606"/>
          <ac:spMkLst>
            <pc:docMk/>
            <pc:sldMk cId="1193703063" sldId="276"/>
            <ac:spMk id="12" creationId="{04812C46-200A-4DEB-A05E-3ED6C68C2387}"/>
          </ac:spMkLst>
        </pc:spChg>
        <pc:spChg chg="add del">
          <ac:chgData name="Andriyana Eftimova" userId="46c540045a752648" providerId="LiveId" clId="{B8D37F60-61DC-4064-B0C2-D04B657F3CE4}" dt="2023-07-17T08:32:56.618" v="4524" actId="26606"/>
          <ac:spMkLst>
            <pc:docMk/>
            <pc:sldMk cId="1193703063" sldId="276"/>
            <ac:spMk id="14" creationId="{D1EA859B-E555-4109-94F3-6700E046E008}"/>
          </ac:spMkLst>
        </pc:spChg>
        <pc:spChg chg="add del">
          <ac:chgData name="Andriyana Eftimova" userId="46c540045a752648" providerId="LiveId" clId="{B8D37F60-61DC-4064-B0C2-D04B657F3CE4}" dt="2023-07-17T08:32:56.616" v="4523" actId="26606"/>
          <ac:spMkLst>
            <pc:docMk/>
            <pc:sldMk cId="1193703063" sldId="276"/>
            <ac:spMk id="19" creationId="{04812C46-200A-4DEB-A05E-3ED6C68C2387}"/>
          </ac:spMkLst>
        </pc:spChg>
        <pc:spChg chg="add del">
          <ac:chgData name="Andriyana Eftimova" userId="46c540045a752648" providerId="LiveId" clId="{B8D37F60-61DC-4064-B0C2-D04B657F3CE4}" dt="2023-07-17T08:32:56.616" v="4523" actId="26606"/>
          <ac:spMkLst>
            <pc:docMk/>
            <pc:sldMk cId="1193703063" sldId="276"/>
            <ac:spMk id="21" creationId="{D1EA859B-E555-4109-94F3-6700E046E008}"/>
          </ac:spMkLst>
        </pc:spChg>
        <pc:spChg chg="add del">
          <ac:chgData name="Andriyana Eftimova" userId="46c540045a752648" providerId="LiveId" clId="{B8D37F60-61DC-4064-B0C2-D04B657F3CE4}" dt="2023-07-21T12:49:08.344" v="4650" actId="26606"/>
          <ac:spMkLst>
            <pc:docMk/>
            <pc:sldMk cId="1193703063" sldId="276"/>
            <ac:spMk id="23" creationId="{23E547B5-89CF-4EC0-96DE-25771AED0799}"/>
          </ac:spMkLst>
        </pc:spChg>
        <pc:spChg chg="add del">
          <ac:chgData name="Andriyana Eftimova" userId="46c540045a752648" providerId="LiveId" clId="{B8D37F60-61DC-4064-B0C2-D04B657F3CE4}" dt="2023-07-21T12:49:08.344" v="4650" actId="26606"/>
          <ac:spMkLst>
            <pc:docMk/>
            <pc:sldMk cId="1193703063" sldId="276"/>
            <ac:spMk id="24" creationId="{3F0B8CEB-8279-4E5E-A0CE-1FC9F71736F2}"/>
          </ac:spMkLst>
        </pc:spChg>
        <pc:spChg chg="add">
          <ac:chgData name="Andriyana Eftimova" userId="46c540045a752648" providerId="LiveId" clId="{B8D37F60-61DC-4064-B0C2-D04B657F3CE4}" dt="2023-07-21T12:49:08.344" v="4650" actId="26606"/>
          <ac:spMkLst>
            <pc:docMk/>
            <pc:sldMk cId="1193703063" sldId="276"/>
            <ac:spMk id="29" creationId="{04812C46-200A-4DEB-A05E-3ED6C68C2387}"/>
          </ac:spMkLst>
        </pc:spChg>
        <pc:spChg chg="add">
          <ac:chgData name="Andriyana Eftimova" userId="46c540045a752648" providerId="LiveId" clId="{B8D37F60-61DC-4064-B0C2-D04B657F3CE4}" dt="2023-07-21T12:49:08.344" v="4650" actId="26606"/>
          <ac:spMkLst>
            <pc:docMk/>
            <pc:sldMk cId="1193703063" sldId="276"/>
            <ac:spMk id="31" creationId="{D1EA859B-E555-4109-94F3-6700E046E008}"/>
          </ac:spMkLst>
        </pc:spChg>
        <pc:picChg chg="add del">
          <ac:chgData name="Andriyana Eftimova" userId="46c540045a752648" providerId="LiveId" clId="{B8D37F60-61DC-4064-B0C2-D04B657F3CE4}" dt="2023-07-17T08:30:47.012" v="4509" actId="26606"/>
          <ac:picMkLst>
            <pc:docMk/>
            <pc:sldMk cId="1193703063" sldId="276"/>
            <ac:picMk id="5" creationId="{54D5308A-96C2-96E4-FC66-A4114CDB6508}"/>
          </ac:picMkLst>
        </pc:picChg>
        <pc:picChg chg="add mod ord">
          <ac:chgData name="Andriyana Eftimova" userId="46c540045a752648" providerId="LiveId" clId="{B8D37F60-61DC-4064-B0C2-D04B657F3CE4}" dt="2023-07-21T12:49:08.344" v="4650" actId="26606"/>
          <ac:picMkLst>
            <pc:docMk/>
            <pc:sldMk cId="1193703063" sldId="276"/>
            <ac:picMk id="6" creationId="{C9B25C64-32AF-0B3E-FCC1-FBE8B3EDE642}"/>
          </ac:picMkLst>
        </pc:picChg>
        <pc:cxnChg chg="add del">
          <ac:chgData name="Andriyana Eftimova" userId="46c540045a752648" providerId="LiveId" clId="{B8D37F60-61DC-4064-B0C2-D04B657F3CE4}" dt="2023-07-17T08:30:47.012" v="4509" actId="26606"/>
          <ac:cxnSpMkLst>
            <pc:docMk/>
            <pc:sldMk cId="1193703063" sldId="276"/>
            <ac:cxnSpMk id="9" creationId="{1503BFE4-729B-D9D0-C17B-501E6AF1127A}"/>
          </ac:cxnSpMkLst>
        </pc:cxnChg>
      </pc:sldChg>
      <pc:sldChg chg="addSp delSp modSp new del mod ord">
        <pc:chgData name="Andriyana Eftimova" userId="46c540045a752648" providerId="LiveId" clId="{B8D37F60-61DC-4064-B0C2-D04B657F3CE4}" dt="2023-07-21T14:17:49.196" v="4651" actId="47"/>
        <pc:sldMkLst>
          <pc:docMk/>
          <pc:sldMk cId="3705098500" sldId="277"/>
        </pc:sldMkLst>
        <pc:spChg chg="add">
          <ac:chgData name="Andriyana Eftimova" userId="46c540045a752648" providerId="LiveId" clId="{B8D37F60-61DC-4064-B0C2-D04B657F3CE4}" dt="2023-07-10T09:54:18.126" v="2457"/>
          <ac:spMkLst>
            <pc:docMk/>
            <pc:sldMk cId="3705098500" sldId="277"/>
            <ac:spMk id="2" creationId="{AF4C2888-FF87-8D8A-8381-0A8CB533490D}"/>
          </ac:spMkLst>
        </pc:spChg>
        <pc:spChg chg="add del mod">
          <ac:chgData name="Andriyana Eftimova" userId="46c540045a752648" providerId="LiveId" clId="{B8D37F60-61DC-4064-B0C2-D04B657F3CE4}" dt="2023-07-10T09:55:39.341" v="2463" actId="478"/>
          <ac:spMkLst>
            <pc:docMk/>
            <pc:sldMk cId="3705098500" sldId="277"/>
            <ac:spMk id="3" creationId="{39FA3336-35CC-7E4F-DC97-477B82278BCD}"/>
          </ac:spMkLst>
        </pc:spChg>
        <pc:spChg chg="add del mod">
          <ac:chgData name="Andriyana Eftimova" userId="46c540045a752648" providerId="LiveId" clId="{B8D37F60-61DC-4064-B0C2-D04B657F3CE4}" dt="2023-07-10T09:55:39.341" v="2463" actId="478"/>
          <ac:spMkLst>
            <pc:docMk/>
            <pc:sldMk cId="3705098500" sldId="277"/>
            <ac:spMk id="4" creationId="{5E68BD2D-73E0-4BBD-4D56-7EFB38CC6F89}"/>
          </ac:spMkLst>
        </pc:spChg>
        <pc:spChg chg="add del mod">
          <ac:chgData name="Andriyana Eftimova" userId="46c540045a752648" providerId="LiveId" clId="{B8D37F60-61DC-4064-B0C2-D04B657F3CE4}" dt="2023-07-10T09:56:11.472" v="2472"/>
          <ac:spMkLst>
            <pc:docMk/>
            <pc:sldMk cId="3705098500" sldId="277"/>
            <ac:spMk id="5" creationId="{01342C25-C2D9-A33E-6BF6-E16AC7B4E067}"/>
          </ac:spMkLst>
        </pc:spChg>
        <pc:spChg chg="add mod">
          <ac:chgData name="Andriyana Eftimova" userId="46c540045a752648" providerId="LiveId" clId="{B8D37F60-61DC-4064-B0C2-D04B657F3CE4}" dt="2023-07-10T09:56:38.906" v="2477" actId="14100"/>
          <ac:spMkLst>
            <pc:docMk/>
            <pc:sldMk cId="3705098500" sldId="277"/>
            <ac:spMk id="6" creationId="{96DB6D61-0D36-42EB-FA32-A12F024E690D}"/>
          </ac:spMkLst>
        </pc:spChg>
        <pc:picChg chg="add del">
          <ac:chgData name="Andriyana Eftimova" userId="46c540045a752648" providerId="LiveId" clId="{B8D37F60-61DC-4064-B0C2-D04B657F3CE4}" dt="2023-07-10T09:55:39.341" v="2463" actId="478"/>
          <ac:picMkLst>
            <pc:docMk/>
            <pc:sldMk cId="3705098500" sldId="277"/>
            <ac:picMk id="6150" creationId="{C7BB18B0-7A2C-C587-409D-73CCAFF4C24E}"/>
          </ac:picMkLst>
        </pc:picChg>
        <pc:picChg chg="add mod">
          <ac:chgData name="Andriyana Eftimova" userId="46c540045a752648" providerId="LiveId" clId="{B8D37F60-61DC-4064-B0C2-D04B657F3CE4}" dt="2023-07-10T09:57:15.096" v="2484" actId="14100"/>
          <ac:picMkLst>
            <pc:docMk/>
            <pc:sldMk cId="3705098500" sldId="277"/>
            <ac:picMk id="6152" creationId="{2D0ED333-BF0F-74AD-05DB-28E4C37E5EF5}"/>
          </ac:picMkLst>
        </pc:picChg>
      </pc:sldChg>
      <pc:sldChg chg="addSp delSp modSp new mod setBg">
        <pc:chgData name="Andriyana Eftimova" userId="46c540045a752648" providerId="LiveId" clId="{B8D37F60-61DC-4064-B0C2-D04B657F3CE4}" dt="2023-07-16T19:20:22.688" v="4149" actId="26606"/>
        <pc:sldMkLst>
          <pc:docMk/>
          <pc:sldMk cId="3198785569" sldId="278"/>
        </pc:sldMkLst>
        <pc:spChg chg="mod">
          <ac:chgData name="Andriyana Eftimova" userId="46c540045a752648" providerId="LiveId" clId="{B8D37F60-61DC-4064-B0C2-D04B657F3CE4}" dt="2023-07-16T19:20:22.688" v="4149" actId="26606"/>
          <ac:spMkLst>
            <pc:docMk/>
            <pc:sldMk cId="3198785569" sldId="278"/>
            <ac:spMk id="2" creationId="{7760C462-4BA3-9B09-3098-F29052992ED1}"/>
          </ac:spMkLst>
        </pc:spChg>
        <pc:spChg chg="del mod">
          <ac:chgData name="Andriyana Eftimova" userId="46c540045a752648" providerId="LiveId" clId="{B8D37F60-61DC-4064-B0C2-D04B657F3CE4}" dt="2023-07-16T19:20:15.066" v="4147" actId="26606"/>
          <ac:spMkLst>
            <pc:docMk/>
            <pc:sldMk cId="3198785569" sldId="278"/>
            <ac:spMk id="3" creationId="{5B4F977F-0DD4-62B8-E65E-4997FB953525}"/>
          </ac:spMkLst>
        </pc:spChg>
        <pc:spChg chg="add">
          <ac:chgData name="Andriyana Eftimova" userId="46c540045a752648" providerId="LiveId" clId="{B8D37F60-61DC-4064-B0C2-D04B657F3CE4}" dt="2023-07-16T19:20:22.688" v="4149" actId="26606"/>
          <ac:spMkLst>
            <pc:docMk/>
            <pc:sldMk cId="3198785569" sldId="278"/>
            <ac:spMk id="11" creationId="{B50AB553-2A96-4A92-96F2-93548E096954}"/>
          </ac:spMkLst>
        </pc:spChg>
        <pc:graphicFrameChg chg="add mod modGraphic">
          <ac:chgData name="Andriyana Eftimova" userId="46c540045a752648" providerId="LiveId" clId="{B8D37F60-61DC-4064-B0C2-D04B657F3CE4}" dt="2023-07-16T19:20:22.688" v="4149" actId="26606"/>
          <ac:graphicFrameMkLst>
            <pc:docMk/>
            <pc:sldMk cId="3198785569" sldId="278"/>
            <ac:graphicFrameMk id="5" creationId="{07C6BDEF-94EE-02B4-5269-887E1C497743}"/>
          </ac:graphicFrameMkLst>
        </pc:graphicFrameChg>
        <pc:picChg chg="add">
          <ac:chgData name="Andriyana Eftimova" userId="46c540045a752648" providerId="LiveId" clId="{B8D37F60-61DC-4064-B0C2-D04B657F3CE4}" dt="2023-07-16T19:20:22.688" v="4149" actId="26606"/>
          <ac:picMkLst>
            <pc:docMk/>
            <pc:sldMk cId="3198785569" sldId="278"/>
            <ac:picMk id="7" creationId="{467E8E18-9DA2-2253-6EDE-F6A3E12C0CDE}"/>
          </ac:picMkLst>
        </pc:picChg>
      </pc:sldChg>
      <pc:sldChg chg="addSp delSp modSp new mod setBg">
        <pc:chgData name="Andriyana Eftimova" userId="46c540045a752648" providerId="LiveId" clId="{B8D37F60-61DC-4064-B0C2-D04B657F3CE4}" dt="2023-07-22T10:03:05.129" v="5196" actId="20577"/>
        <pc:sldMkLst>
          <pc:docMk/>
          <pc:sldMk cId="3811752084" sldId="279"/>
        </pc:sldMkLst>
        <pc:spChg chg="mod">
          <ac:chgData name="Andriyana Eftimova" userId="46c540045a752648" providerId="LiveId" clId="{B8D37F60-61DC-4064-B0C2-D04B657F3CE4}" dt="2023-07-14T14:15:20.555" v="3844" actId="1076"/>
          <ac:spMkLst>
            <pc:docMk/>
            <pc:sldMk cId="3811752084" sldId="279"/>
            <ac:spMk id="2" creationId="{CD7162FA-112B-1C51-5F8F-A1F11824D817}"/>
          </ac:spMkLst>
        </pc:spChg>
        <pc:spChg chg="mod">
          <ac:chgData name="Andriyana Eftimova" userId="46c540045a752648" providerId="LiveId" clId="{B8D37F60-61DC-4064-B0C2-D04B657F3CE4}" dt="2023-07-22T10:03:05.129" v="5196" actId="20577"/>
          <ac:spMkLst>
            <pc:docMk/>
            <pc:sldMk cId="3811752084" sldId="279"/>
            <ac:spMk id="3" creationId="{BBABA395-B07C-DC05-F0D1-064DAA01BE0C}"/>
          </ac:spMkLst>
        </pc:spChg>
        <pc:spChg chg="add mod">
          <ac:chgData name="Andriyana Eftimova" userId="46c540045a752648" providerId="LiveId" clId="{B8D37F60-61DC-4064-B0C2-D04B657F3CE4}" dt="2023-07-14T14:15:58.055" v="3867" actId="2711"/>
          <ac:spMkLst>
            <pc:docMk/>
            <pc:sldMk cId="3811752084" sldId="279"/>
            <ac:spMk id="4" creationId="{2E38E5AF-502B-3E61-527C-22A0A9055503}"/>
          </ac:spMkLst>
        </pc:spChg>
        <pc:spChg chg="add del">
          <ac:chgData name="Andriyana Eftimova" userId="46c540045a752648" providerId="LiveId" clId="{B8D37F60-61DC-4064-B0C2-D04B657F3CE4}" dt="2023-07-13T13:25:52.788" v="3088" actId="26606"/>
          <ac:spMkLst>
            <pc:docMk/>
            <pc:sldMk cId="3811752084" sldId="279"/>
            <ac:spMk id="10" creationId="{245A9F99-D9B1-4094-A2E2-B90AC1DB7B9C}"/>
          </ac:spMkLst>
        </pc:spChg>
        <pc:spChg chg="add del">
          <ac:chgData name="Andriyana Eftimova" userId="46c540045a752648" providerId="LiveId" clId="{B8D37F60-61DC-4064-B0C2-D04B657F3CE4}" dt="2023-07-13T13:25:52.788" v="3088" actId="26606"/>
          <ac:spMkLst>
            <pc:docMk/>
            <pc:sldMk cId="3811752084" sldId="279"/>
            <ac:spMk id="12" creationId="{B7FAF607-473A-4A43-A23D-BBFF5C4117BB}"/>
          </ac:spMkLst>
        </pc:spChg>
        <pc:spChg chg="add">
          <ac:chgData name="Andriyana Eftimova" userId="46c540045a752648" providerId="LiveId" clId="{B8D37F60-61DC-4064-B0C2-D04B657F3CE4}" dt="2023-07-13T13:25:52.788" v="3088" actId="26606"/>
          <ac:spMkLst>
            <pc:docMk/>
            <pc:sldMk cId="3811752084" sldId="279"/>
            <ac:spMk id="22" creationId="{327D73B4-9F5C-4A64-A179-51B9500CB8B5}"/>
          </ac:spMkLst>
        </pc:spChg>
        <pc:spChg chg="add">
          <ac:chgData name="Andriyana Eftimova" userId="46c540045a752648" providerId="LiveId" clId="{B8D37F60-61DC-4064-B0C2-D04B657F3CE4}" dt="2023-07-13T13:25:52.788" v="3088" actId="26606"/>
          <ac:spMkLst>
            <pc:docMk/>
            <pc:sldMk cId="3811752084" sldId="279"/>
            <ac:spMk id="24" creationId="{C1F06963-6374-4B48-844F-071A9BAAAE02}"/>
          </ac:spMkLst>
        </pc:spChg>
        <pc:spChg chg="add">
          <ac:chgData name="Andriyana Eftimova" userId="46c540045a752648" providerId="LiveId" clId="{B8D37F60-61DC-4064-B0C2-D04B657F3CE4}" dt="2023-07-13T13:25:52.788" v="3088" actId="26606"/>
          <ac:spMkLst>
            <pc:docMk/>
            <pc:sldMk cId="3811752084" sldId="279"/>
            <ac:spMk id="30" creationId="{E3020543-B24B-4EC4-8FFC-8DD88EEA91A8}"/>
          </ac:spMkLst>
        </pc:spChg>
        <pc:grpChg chg="add del">
          <ac:chgData name="Andriyana Eftimova" userId="46c540045a752648" providerId="LiveId" clId="{B8D37F60-61DC-4064-B0C2-D04B657F3CE4}" dt="2023-07-13T13:25:52.788" v="3088" actId="26606"/>
          <ac:grpSpMkLst>
            <pc:docMk/>
            <pc:sldMk cId="3811752084" sldId="279"/>
            <ac:grpSpMk id="14" creationId="{C5F6476F-D303-44D3-B30F-1BA348F0F64A}"/>
          </ac:grpSpMkLst>
        </pc:grpChg>
        <pc:grpChg chg="add">
          <ac:chgData name="Andriyana Eftimova" userId="46c540045a752648" providerId="LiveId" clId="{B8D37F60-61DC-4064-B0C2-D04B657F3CE4}" dt="2023-07-13T13:25:52.788" v="3088" actId="26606"/>
          <ac:grpSpMkLst>
            <pc:docMk/>
            <pc:sldMk cId="3811752084" sldId="279"/>
            <ac:grpSpMk id="26" creationId="{5614C7C0-FA1D-4105-8345-1DF76F9870A8}"/>
          </ac:grpSpMkLst>
        </pc:grpChg>
        <pc:picChg chg="add mod">
          <ac:chgData name="Andriyana Eftimova" userId="46c540045a752648" providerId="LiveId" clId="{B8D37F60-61DC-4064-B0C2-D04B657F3CE4}" dt="2023-07-13T13:25:52.788" v="3088" actId="26606"/>
          <ac:picMkLst>
            <pc:docMk/>
            <pc:sldMk cId="3811752084" sldId="279"/>
            <ac:picMk id="7" creationId="{3087223D-FC49-1252-A616-201F03A19B9C}"/>
          </ac:picMkLst>
        </pc:picChg>
        <pc:cxnChg chg="add">
          <ac:chgData name="Andriyana Eftimova" userId="46c540045a752648" providerId="LiveId" clId="{B8D37F60-61DC-4064-B0C2-D04B657F3CE4}" dt="2023-07-13T13:25:52.788" v="3088" actId="26606"/>
          <ac:cxnSpMkLst>
            <pc:docMk/>
            <pc:sldMk cId="3811752084" sldId="279"/>
            <ac:cxnSpMk id="32" creationId="{C49DA8F6-BCC1-4447-B54C-57856834B94B}"/>
          </ac:cxnSpMkLst>
        </pc:cxnChg>
      </pc:sldChg>
      <pc:sldChg chg="addSp delSp modSp new mod ord setBg">
        <pc:chgData name="Andriyana Eftimova" userId="46c540045a752648" providerId="LiveId" clId="{B8D37F60-61DC-4064-B0C2-D04B657F3CE4}" dt="2023-07-22T17:55:18.359" v="5466" actId="26606"/>
        <pc:sldMkLst>
          <pc:docMk/>
          <pc:sldMk cId="2803731670" sldId="280"/>
        </pc:sldMkLst>
        <pc:spChg chg="mod ord">
          <ac:chgData name="Andriyana Eftimova" userId="46c540045a752648" providerId="LiveId" clId="{B8D37F60-61DC-4064-B0C2-D04B657F3CE4}" dt="2023-07-22T17:55:18.359" v="5466" actId="26606"/>
          <ac:spMkLst>
            <pc:docMk/>
            <pc:sldMk cId="2803731670" sldId="280"/>
            <ac:spMk id="2" creationId="{F4A8344F-091B-BAFA-3B20-365DEB7B397A}"/>
          </ac:spMkLst>
        </pc:spChg>
        <pc:spChg chg="mod">
          <ac:chgData name="Andriyana Eftimova" userId="46c540045a752648" providerId="LiveId" clId="{B8D37F60-61DC-4064-B0C2-D04B657F3CE4}" dt="2023-07-22T17:55:18.359" v="5466" actId="26606"/>
          <ac:spMkLst>
            <pc:docMk/>
            <pc:sldMk cId="2803731670" sldId="280"/>
            <ac:spMk id="3" creationId="{DB03E760-B9CE-1445-CD65-79D32E4D1903}"/>
          </ac:spMkLst>
        </pc:spChg>
        <pc:spChg chg="add del">
          <ac:chgData name="Andriyana Eftimova" userId="46c540045a752648" providerId="LiveId" clId="{B8D37F60-61DC-4064-B0C2-D04B657F3CE4}" dt="2023-07-22T17:55:18.359" v="5466" actId="26606"/>
          <ac:spMkLst>
            <pc:docMk/>
            <pc:sldMk cId="2803731670" sldId="280"/>
            <ac:spMk id="9" creationId="{79BB35BC-D5C2-4C8B-A22A-A71E6191913B}"/>
          </ac:spMkLst>
        </pc:spChg>
        <pc:spChg chg="add del">
          <ac:chgData name="Andriyana Eftimova" userId="46c540045a752648" providerId="LiveId" clId="{B8D37F60-61DC-4064-B0C2-D04B657F3CE4}" dt="2023-07-22T17:55:18.346" v="5465" actId="26606"/>
          <ac:spMkLst>
            <pc:docMk/>
            <pc:sldMk cId="2803731670" sldId="280"/>
            <ac:spMk id="14" creationId="{201CC55D-ED54-4C5C-95E6-10947BD1103B}"/>
          </ac:spMkLst>
        </pc:spChg>
        <pc:spChg chg="add del">
          <ac:chgData name="Andriyana Eftimova" userId="46c540045a752648" providerId="LiveId" clId="{B8D37F60-61DC-4064-B0C2-D04B657F3CE4}" dt="2023-07-22T17:55:18.346" v="5465" actId="26606"/>
          <ac:spMkLst>
            <pc:docMk/>
            <pc:sldMk cId="2803731670" sldId="280"/>
            <ac:spMk id="20" creationId="{3873B707-463F-40B0-8227-E8CC6C67EB25}"/>
          </ac:spMkLst>
        </pc:spChg>
        <pc:spChg chg="add del">
          <ac:chgData name="Andriyana Eftimova" userId="46c540045a752648" providerId="LiveId" clId="{B8D37F60-61DC-4064-B0C2-D04B657F3CE4}" dt="2023-07-22T17:55:18.346" v="5465" actId="26606"/>
          <ac:spMkLst>
            <pc:docMk/>
            <pc:sldMk cId="2803731670" sldId="280"/>
            <ac:spMk id="22" creationId="{C13237C8-E62C-4F0D-A318-BD6FB6C2D138}"/>
          </ac:spMkLst>
        </pc:spChg>
        <pc:spChg chg="add del">
          <ac:chgData name="Andriyana Eftimova" userId="46c540045a752648" providerId="LiveId" clId="{B8D37F60-61DC-4064-B0C2-D04B657F3CE4}" dt="2023-07-22T17:55:18.346" v="5465" actId="26606"/>
          <ac:spMkLst>
            <pc:docMk/>
            <pc:sldMk cId="2803731670" sldId="280"/>
            <ac:spMk id="24" creationId="{19C9EAEA-39D0-4B0E-A0EB-51E7B26740B1}"/>
          </ac:spMkLst>
        </pc:spChg>
        <pc:spChg chg="add">
          <ac:chgData name="Andriyana Eftimova" userId="46c540045a752648" providerId="LiveId" clId="{B8D37F60-61DC-4064-B0C2-D04B657F3CE4}" dt="2023-07-22T17:55:18.359" v="5466" actId="26606"/>
          <ac:spMkLst>
            <pc:docMk/>
            <pc:sldMk cId="2803731670" sldId="280"/>
            <ac:spMk id="26" creationId="{04812C46-200A-4DEB-A05E-3ED6C68C2387}"/>
          </ac:spMkLst>
        </pc:spChg>
        <pc:spChg chg="add">
          <ac:chgData name="Andriyana Eftimova" userId="46c540045a752648" providerId="LiveId" clId="{B8D37F60-61DC-4064-B0C2-D04B657F3CE4}" dt="2023-07-22T17:55:18.359" v="5466" actId="26606"/>
          <ac:spMkLst>
            <pc:docMk/>
            <pc:sldMk cId="2803731670" sldId="280"/>
            <ac:spMk id="27" creationId="{D1EA859B-E555-4109-94F3-6700E046E008}"/>
          </ac:spMkLst>
        </pc:spChg>
        <pc:grpChg chg="add del">
          <ac:chgData name="Andriyana Eftimova" userId="46c540045a752648" providerId="LiveId" clId="{B8D37F60-61DC-4064-B0C2-D04B657F3CE4}" dt="2023-07-22T17:55:18.346" v="5465" actId="26606"/>
          <ac:grpSpMkLst>
            <pc:docMk/>
            <pc:sldMk cId="2803731670" sldId="280"/>
            <ac:grpSpMk id="16" creationId="{1DE889C7-FAD6-4397-98E2-05D503484459}"/>
          </ac:grpSpMkLst>
        </pc:grpChg>
        <pc:picChg chg="add mod ord">
          <ac:chgData name="Andriyana Eftimova" userId="46c540045a752648" providerId="LiveId" clId="{B8D37F60-61DC-4064-B0C2-D04B657F3CE4}" dt="2023-07-22T17:55:18.359" v="5466" actId="26606"/>
          <ac:picMkLst>
            <pc:docMk/>
            <pc:sldMk cId="2803731670" sldId="280"/>
            <ac:picMk id="5" creationId="{3637B30B-3EE8-F66B-0B56-6FF7C718CFA8}"/>
          </ac:picMkLst>
        </pc:picChg>
      </pc:sldChg>
      <pc:sldChg chg="addSp delSp modSp new mod setBg">
        <pc:chgData name="Andriyana Eftimova" userId="46c540045a752648" providerId="LiveId" clId="{B8D37F60-61DC-4064-B0C2-D04B657F3CE4}" dt="2023-07-22T09:59:52.633" v="5181"/>
        <pc:sldMkLst>
          <pc:docMk/>
          <pc:sldMk cId="134456164" sldId="281"/>
        </pc:sldMkLst>
        <pc:spChg chg="mod">
          <ac:chgData name="Andriyana Eftimova" userId="46c540045a752648" providerId="LiveId" clId="{B8D37F60-61DC-4064-B0C2-D04B657F3CE4}" dt="2023-07-13T14:11:35.775" v="3733" actId="26606"/>
          <ac:spMkLst>
            <pc:docMk/>
            <pc:sldMk cId="134456164" sldId="281"/>
            <ac:spMk id="2" creationId="{D41455E7-6509-065E-2BB5-DAA3ED0BE8D6}"/>
          </ac:spMkLst>
        </pc:spChg>
        <pc:spChg chg="mod ord">
          <ac:chgData name="Andriyana Eftimova" userId="46c540045a752648" providerId="LiveId" clId="{B8D37F60-61DC-4064-B0C2-D04B657F3CE4}" dt="2023-07-22T09:59:46.538" v="5179" actId="20577"/>
          <ac:spMkLst>
            <pc:docMk/>
            <pc:sldMk cId="134456164" sldId="281"/>
            <ac:spMk id="3" creationId="{A8780F56-3FB5-9922-31DC-BD96AA95647E}"/>
          </ac:spMkLst>
        </pc:spChg>
        <pc:spChg chg="add del mod">
          <ac:chgData name="Andriyana Eftimova" userId="46c540045a752648" providerId="LiveId" clId="{B8D37F60-61DC-4064-B0C2-D04B657F3CE4}" dt="2023-07-13T14:11:29.562" v="3732"/>
          <ac:spMkLst>
            <pc:docMk/>
            <pc:sldMk cId="134456164" sldId="281"/>
            <ac:spMk id="4" creationId="{8AB73489-D116-5D12-804A-1F103BFAE469}"/>
          </ac:spMkLst>
        </pc:spChg>
        <pc:spChg chg="add del mod">
          <ac:chgData name="Andriyana Eftimova" userId="46c540045a752648" providerId="LiveId" clId="{B8D37F60-61DC-4064-B0C2-D04B657F3CE4}" dt="2023-07-22T09:59:52.633" v="5181"/>
          <ac:spMkLst>
            <pc:docMk/>
            <pc:sldMk cId="134456164" sldId="281"/>
            <ac:spMk id="5" creationId="{B2C55843-7F26-242B-FC3A-880AA72A5BD4}"/>
          </ac:spMkLst>
        </pc:spChg>
        <pc:spChg chg="add">
          <ac:chgData name="Andriyana Eftimova" userId="46c540045a752648" providerId="LiveId" clId="{B8D37F60-61DC-4064-B0C2-D04B657F3CE4}" dt="2023-07-13T14:11:35.775" v="3733" actId="26606"/>
          <ac:spMkLst>
            <pc:docMk/>
            <pc:sldMk cId="134456164" sldId="281"/>
            <ac:spMk id="2055" creationId="{327D73B4-9F5C-4A64-A179-51B9500CB8B5}"/>
          </ac:spMkLst>
        </pc:spChg>
        <pc:spChg chg="add">
          <ac:chgData name="Andriyana Eftimova" userId="46c540045a752648" providerId="LiveId" clId="{B8D37F60-61DC-4064-B0C2-D04B657F3CE4}" dt="2023-07-13T14:11:35.775" v="3733" actId="26606"/>
          <ac:spMkLst>
            <pc:docMk/>
            <pc:sldMk cId="134456164" sldId="281"/>
            <ac:spMk id="2057" creationId="{C1F06963-6374-4B48-844F-071A9BAAAE02}"/>
          </ac:spMkLst>
        </pc:spChg>
        <pc:spChg chg="add">
          <ac:chgData name="Andriyana Eftimova" userId="46c540045a752648" providerId="LiveId" clId="{B8D37F60-61DC-4064-B0C2-D04B657F3CE4}" dt="2023-07-13T14:11:35.775" v="3733" actId="26606"/>
          <ac:spMkLst>
            <pc:docMk/>
            <pc:sldMk cId="134456164" sldId="281"/>
            <ac:spMk id="2059" creationId="{6CB927A4-E432-4310-9CD5-E89FF5063179}"/>
          </ac:spMkLst>
        </pc:spChg>
        <pc:spChg chg="add">
          <ac:chgData name="Andriyana Eftimova" userId="46c540045a752648" providerId="LiveId" clId="{B8D37F60-61DC-4064-B0C2-D04B657F3CE4}" dt="2023-07-13T14:11:35.775" v="3733" actId="26606"/>
          <ac:spMkLst>
            <pc:docMk/>
            <pc:sldMk cId="134456164" sldId="281"/>
            <ac:spMk id="2061" creationId="{1453BF6C-B012-48B7-B4E8-6D7AC7C27D02}"/>
          </ac:spMkLst>
        </pc:spChg>
        <pc:spChg chg="add">
          <ac:chgData name="Andriyana Eftimova" userId="46c540045a752648" providerId="LiveId" clId="{B8D37F60-61DC-4064-B0C2-D04B657F3CE4}" dt="2023-07-13T14:11:35.775" v="3733" actId="26606"/>
          <ac:spMkLst>
            <pc:docMk/>
            <pc:sldMk cId="134456164" sldId="281"/>
            <ac:spMk id="2063" creationId="{E3020543-B24B-4EC4-8FFC-8DD88EEA91A8}"/>
          </ac:spMkLst>
        </pc:spChg>
        <pc:picChg chg="add mod">
          <ac:chgData name="Andriyana Eftimova" userId="46c540045a752648" providerId="LiveId" clId="{B8D37F60-61DC-4064-B0C2-D04B657F3CE4}" dt="2023-07-13T14:11:35.775" v="3733" actId="26606"/>
          <ac:picMkLst>
            <pc:docMk/>
            <pc:sldMk cId="134456164" sldId="281"/>
            <ac:picMk id="2050" creationId="{E0DE35EA-96EF-A007-B057-B01B6A254E52}"/>
          </ac:picMkLst>
        </pc:picChg>
        <pc:cxnChg chg="add">
          <ac:chgData name="Andriyana Eftimova" userId="46c540045a752648" providerId="LiveId" clId="{B8D37F60-61DC-4064-B0C2-D04B657F3CE4}" dt="2023-07-13T14:11:35.775" v="3733" actId="26606"/>
          <ac:cxnSpMkLst>
            <pc:docMk/>
            <pc:sldMk cId="134456164" sldId="281"/>
            <ac:cxnSpMk id="2065" creationId="{C49DA8F6-BCC1-4447-B54C-57856834B94B}"/>
          </ac:cxnSpMkLst>
        </pc:cxnChg>
      </pc:sldChg>
      <pc:sldChg chg="addSp delSp modSp new mod setBg">
        <pc:chgData name="Andriyana Eftimova" userId="46c540045a752648" providerId="LiveId" clId="{B8D37F60-61DC-4064-B0C2-D04B657F3CE4}" dt="2023-07-21T14:31:32.109" v="4844" actId="20577"/>
        <pc:sldMkLst>
          <pc:docMk/>
          <pc:sldMk cId="605105975" sldId="282"/>
        </pc:sldMkLst>
        <pc:spChg chg="mod">
          <ac:chgData name="Andriyana Eftimova" userId="46c540045a752648" providerId="LiveId" clId="{B8D37F60-61DC-4064-B0C2-D04B657F3CE4}" dt="2023-07-16T19:33:49.064" v="4176" actId="26606"/>
          <ac:spMkLst>
            <pc:docMk/>
            <pc:sldMk cId="605105975" sldId="282"/>
            <ac:spMk id="2" creationId="{799D471E-1661-46C4-A99C-211C73A9A1ED}"/>
          </ac:spMkLst>
        </pc:spChg>
        <pc:spChg chg="mod">
          <ac:chgData name="Andriyana Eftimova" userId="46c540045a752648" providerId="LiveId" clId="{B8D37F60-61DC-4064-B0C2-D04B657F3CE4}" dt="2023-07-21T14:31:32.109" v="4844" actId="20577"/>
          <ac:spMkLst>
            <pc:docMk/>
            <pc:sldMk cId="605105975" sldId="282"/>
            <ac:spMk id="3" creationId="{864574A4-2F78-8B0E-058A-FF415B82A7BC}"/>
          </ac:spMkLst>
        </pc:spChg>
        <pc:spChg chg="add del mod">
          <ac:chgData name="Andriyana Eftimova" userId="46c540045a752648" providerId="LiveId" clId="{B8D37F60-61DC-4064-B0C2-D04B657F3CE4}" dt="2023-07-16T19:33:57.479" v="4178"/>
          <ac:spMkLst>
            <pc:docMk/>
            <pc:sldMk cId="605105975" sldId="282"/>
            <ac:spMk id="4" creationId="{E2A64162-C229-755B-900E-8710CA27C6F8}"/>
          </ac:spMkLst>
        </pc:spChg>
        <pc:spChg chg="add del mod">
          <ac:chgData name="Andriyana Eftimova" userId="46c540045a752648" providerId="LiveId" clId="{B8D37F60-61DC-4064-B0C2-D04B657F3CE4}" dt="2023-07-21T10:01:38.061" v="4640"/>
          <ac:spMkLst>
            <pc:docMk/>
            <pc:sldMk cId="605105975" sldId="282"/>
            <ac:spMk id="5" creationId="{F7D3A2D5-F8D9-B48F-E83C-8B1A7526A713}"/>
          </ac:spMkLst>
        </pc:spChg>
        <pc:spChg chg="add del">
          <ac:chgData name="Andriyana Eftimova" userId="46c540045a752648" providerId="LiveId" clId="{B8D37F60-61DC-4064-B0C2-D04B657F3CE4}" dt="2023-07-16T19:33:49.064" v="4176" actId="26606"/>
          <ac:spMkLst>
            <pc:docMk/>
            <pc:sldMk cId="605105975" sldId="282"/>
            <ac:spMk id="8" creationId="{6080C784-110D-4B06-88CC-598E9649DB14}"/>
          </ac:spMkLst>
        </pc:spChg>
        <pc:spChg chg="add del">
          <ac:chgData name="Andriyana Eftimova" userId="46c540045a752648" providerId="LiveId" clId="{B8D37F60-61DC-4064-B0C2-D04B657F3CE4}" dt="2023-07-16T19:33:49.064" v="4176" actId="26606"/>
          <ac:spMkLst>
            <pc:docMk/>
            <pc:sldMk cId="605105975" sldId="282"/>
            <ac:spMk id="10" creationId="{FA08C4E0-4DED-48FF-8CF1-AE38C6759123}"/>
          </ac:spMkLst>
        </pc:spChg>
        <pc:spChg chg="add">
          <ac:chgData name="Andriyana Eftimova" userId="46c540045a752648" providerId="LiveId" clId="{B8D37F60-61DC-4064-B0C2-D04B657F3CE4}" dt="2023-07-16T19:33:49.064" v="4176" actId="26606"/>
          <ac:spMkLst>
            <pc:docMk/>
            <pc:sldMk cId="605105975" sldId="282"/>
            <ac:spMk id="2055" creationId="{5A0118C5-4F8D-4CF4-BADD-53FEACC6C42A}"/>
          </ac:spMkLst>
        </pc:spChg>
        <pc:spChg chg="add">
          <ac:chgData name="Andriyana Eftimova" userId="46c540045a752648" providerId="LiveId" clId="{B8D37F60-61DC-4064-B0C2-D04B657F3CE4}" dt="2023-07-16T19:33:49.064" v="4176" actId="26606"/>
          <ac:spMkLst>
            <pc:docMk/>
            <pc:sldMk cId="605105975" sldId="282"/>
            <ac:spMk id="2061" creationId="{CAEBFCD5-5356-4326-8D39-8235A46CD7B2}"/>
          </ac:spMkLst>
        </pc:spChg>
        <pc:grpChg chg="add">
          <ac:chgData name="Andriyana Eftimova" userId="46c540045a752648" providerId="LiveId" clId="{B8D37F60-61DC-4064-B0C2-D04B657F3CE4}" dt="2023-07-16T19:33:49.064" v="4176" actId="26606"/>
          <ac:grpSpMkLst>
            <pc:docMk/>
            <pc:sldMk cId="605105975" sldId="282"/>
            <ac:grpSpMk id="2057" creationId="{134CC3FF-7AA4-46F4-8B24-2F9383D86DBD}"/>
          </ac:grpSpMkLst>
        </pc:grpChg>
        <pc:grpChg chg="add">
          <ac:chgData name="Andriyana Eftimova" userId="46c540045a752648" providerId="LiveId" clId="{B8D37F60-61DC-4064-B0C2-D04B657F3CE4}" dt="2023-07-16T19:33:49.064" v="4176" actId="26606"/>
          <ac:grpSpMkLst>
            <pc:docMk/>
            <pc:sldMk cId="605105975" sldId="282"/>
            <ac:grpSpMk id="2063" creationId="{5F2AA49C-5AC0-41C7-BFAF-74B8D8293C8F}"/>
          </ac:grpSpMkLst>
        </pc:grpChg>
        <pc:grpChg chg="add">
          <ac:chgData name="Andriyana Eftimova" userId="46c540045a752648" providerId="LiveId" clId="{B8D37F60-61DC-4064-B0C2-D04B657F3CE4}" dt="2023-07-16T19:33:49.064" v="4176" actId="26606"/>
          <ac:grpSpMkLst>
            <pc:docMk/>
            <pc:sldMk cId="605105975" sldId="282"/>
            <ac:grpSpMk id="2078" creationId="{BB32367D-C4F2-49D5-A586-298C7CA821B0}"/>
          </ac:grpSpMkLst>
        </pc:grpChg>
        <pc:picChg chg="add mod ord">
          <ac:chgData name="Andriyana Eftimova" userId="46c540045a752648" providerId="LiveId" clId="{B8D37F60-61DC-4064-B0C2-D04B657F3CE4}" dt="2023-07-16T19:33:49.064" v="4176" actId="26606"/>
          <ac:picMkLst>
            <pc:docMk/>
            <pc:sldMk cId="605105975" sldId="282"/>
            <ac:picMk id="2050" creationId="{F70E8BC4-82CE-8E8F-1618-B38D0FC04D22}"/>
          </ac:picMkLst>
        </pc:picChg>
        <pc:cxnChg chg="add del">
          <ac:chgData name="Andriyana Eftimova" userId="46c540045a752648" providerId="LiveId" clId="{B8D37F60-61DC-4064-B0C2-D04B657F3CE4}" dt="2023-07-16T19:33:49.064" v="4176" actId="26606"/>
          <ac:cxnSpMkLst>
            <pc:docMk/>
            <pc:sldMk cId="605105975" sldId="282"/>
            <ac:cxnSpMk id="12" creationId="{AFE97524-2AF7-40D7-8909-4B15DF1FFAB5}"/>
          </ac:cxnSpMkLst>
        </pc:cxnChg>
        <pc:cxnChg chg="add del">
          <ac:chgData name="Andriyana Eftimova" userId="46c540045a752648" providerId="LiveId" clId="{B8D37F60-61DC-4064-B0C2-D04B657F3CE4}" dt="2023-07-16T19:33:49.064" v="4176" actId="26606"/>
          <ac:cxnSpMkLst>
            <pc:docMk/>
            <pc:sldMk cId="605105975" sldId="282"/>
            <ac:cxnSpMk id="14" creationId="{A9DF94E9-88AB-40DF-ABD9-A57240A32701}"/>
          </ac:cxnSpMkLst>
        </pc:cxnChg>
      </pc:sldChg>
      <pc:sldChg chg="new del">
        <pc:chgData name="Andriyana Eftimova" userId="46c540045a752648" providerId="LiveId" clId="{B8D37F60-61DC-4064-B0C2-D04B657F3CE4}" dt="2023-07-15T09:03:06.140" v="4060" actId="680"/>
        <pc:sldMkLst>
          <pc:docMk/>
          <pc:sldMk cId="627050450" sldId="282"/>
        </pc:sldMkLst>
      </pc:sldChg>
      <pc:sldChg chg="addSp delSp modSp new mod setBg">
        <pc:chgData name="Andriyana Eftimova" userId="46c540045a752648" providerId="LiveId" clId="{B8D37F60-61DC-4064-B0C2-D04B657F3CE4}" dt="2023-07-17T08:20:12.734" v="4503" actId="26606"/>
        <pc:sldMkLst>
          <pc:docMk/>
          <pc:sldMk cId="3410926898" sldId="283"/>
        </pc:sldMkLst>
        <pc:spChg chg="mod">
          <ac:chgData name="Andriyana Eftimova" userId="46c540045a752648" providerId="LiveId" clId="{B8D37F60-61DC-4064-B0C2-D04B657F3CE4}" dt="2023-07-17T08:20:12.734" v="4503" actId="26606"/>
          <ac:spMkLst>
            <pc:docMk/>
            <pc:sldMk cId="3410926898" sldId="283"/>
            <ac:spMk id="2" creationId="{E5D29E50-E1AA-C739-E367-1B5897583DD2}"/>
          </ac:spMkLst>
        </pc:spChg>
        <pc:spChg chg="del mod">
          <ac:chgData name="Andriyana Eftimova" userId="46c540045a752648" providerId="LiveId" clId="{B8D37F60-61DC-4064-B0C2-D04B657F3CE4}" dt="2023-07-17T07:20:16.978" v="4203"/>
          <ac:spMkLst>
            <pc:docMk/>
            <pc:sldMk cId="3410926898" sldId="283"/>
            <ac:spMk id="3" creationId="{81B5D1AA-CA36-94F8-0392-B68FE5F2341C}"/>
          </ac:spMkLst>
        </pc:spChg>
        <pc:spChg chg="add del mod">
          <ac:chgData name="Andriyana Eftimova" userId="46c540045a752648" providerId="LiveId" clId="{B8D37F60-61DC-4064-B0C2-D04B657F3CE4}" dt="2023-07-17T07:32:58.587" v="4316"/>
          <ac:spMkLst>
            <pc:docMk/>
            <pc:sldMk cId="3410926898" sldId="283"/>
            <ac:spMk id="4" creationId="{87FAA9F0-5FC6-0162-DF38-E048FE2D981E}"/>
          </ac:spMkLst>
        </pc:spChg>
        <pc:spChg chg="add mod">
          <ac:chgData name="Andriyana Eftimova" userId="46c540045a752648" providerId="LiveId" clId="{B8D37F60-61DC-4064-B0C2-D04B657F3CE4}" dt="2023-07-17T08:20:12.734" v="4503" actId="26606"/>
          <ac:spMkLst>
            <pc:docMk/>
            <pc:sldMk cId="3410926898" sldId="283"/>
            <ac:spMk id="5" creationId="{9893A496-573D-3175-E59B-B8600A53E25C}"/>
          </ac:spMkLst>
        </pc:spChg>
        <pc:spChg chg="add del">
          <ac:chgData name="Andriyana Eftimova" userId="46c540045a752648" providerId="LiveId" clId="{B8D37F60-61DC-4064-B0C2-D04B657F3CE4}" dt="2023-07-17T07:20:27.965" v="4205" actId="26606"/>
          <ac:spMkLst>
            <pc:docMk/>
            <pc:sldMk cId="3410926898" sldId="283"/>
            <ac:spMk id="3078" creationId="{A381484C-32BE-5D22-8AEB-FA68B2C7F461}"/>
          </ac:spMkLst>
        </pc:spChg>
        <pc:spChg chg="add del">
          <ac:chgData name="Andriyana Eftimova" userId="46c540045a752648" providerId="LiveId" clId="{B8D37F60-61DC-4064-B0C2-D04B657F3CE4}" dt="2023-07-17T07:20:27.965" v="4205" actId="26606"/>
          <ac:spMkLst>
            <pc:docMk/>
            <pc:sldMk cId="3410926898" sldId="283"/>
            <ac:spMk id="3081" creationId="{201CC55D-ED54-4C5C-95E6-10947BD1103B}"/>
          </ac:spMkLst>
        </pc:spChg>
        <pc:spChg chg="add del">
          <ac:chgData name="Andriyana Eftimova" userId="46c540045a752648" providerId="LiveId" clId="{B8D37F60-61DC-4064-B0C2-D04B657F3CE4}" dt="2023-07-17T07:20:27.965" v="4205" actId="26606"/>
          <ac:spMkLst>
            <pc:docMk/>
            <pc:sldMk cId="3410926898" sldId="283"/>
            <ac:spMk id="3087" creationId="{3873B707-463F-40B0-8227-E8CC6C67EB25}"/>
          </ac:spMkLst>
        </pc:spChg>
        <pc:spChg chg="add del">
          <ac:chgData name="Andriyana Eftimova" userId="46c540045a752648" providerId="LiveId" clId="{B8D37F60-61DC-4064-B0C2-D04B657F3CE4}" dt="2023-07-17T07:20:27.965" v="4205" actId="26606"/>
          <ac:spMkLst>
            <pc:docMk/>
            <pc:sldMk cId="3410926898" sldId="283"/>
            <ac:spMk id="3089" creationId="{C13237C8-E62C-4F0D-A318-BD6FB6C2D138}"/>
          </ac:spMkLst>
        </pc:spChg>
        <pc:spChg chg="add del">
          <ac:chgData name="Andriyana Eftimova" userId="46c540045a752648" providerId="LiveId" clId="{B8D37F60-61DC-4064-B0C2-D04B657F3CE4}" dt="2023-07-17T07:20:27.965" v="4205" actId="26606"/>
          <ac:spMkLst>
            <pc:docMk/>
            <pc:sldMk cId="3410926898" sldId="283"/>
            <ac:spMk id="3091" creationId="{19C9EAEA-39D0-4B0E-A0EB-51E7B26740B1}"/>
          </ac:spMkLst>
        </pc:spChg>
        <pc:spChg chg="add del">
          <ac:chgData name="Andriyana Eftimova" userId="46c540045a752648" providerId="LiveId" clId="{B8D37F60-61DC-4064-B0C2-D04B657F3CE4}" dt="2023-07-17T07:20:29.160" v="4207" actId="26606"/>
          <ac:spMkLst>
            <pc:docMk/>
            <pc:sldMk cId="3410926898" sldId="283"/>
            <ac:spMk id="3093" creationId="{B85A4DB3-61AA-49A1-85A9-B3397CD519AB}"/>
          </ac:spMkLst>
        </pc:spChg>
        <pc:spChg chg="add del">
          <ac:chgData name="Andriyana Eftimova" userId="46c540045a752648" providerId="LiveId" clId="{B8D37F60-61DC-4064-B0C2-D04B657F3CE4}" dt="2023-07-17T07:20:29.160" v="4207" actId="26606"/>
          <ac:spMkLst>
            <pc:docMk/>
            <pc:sldMk cId="3410926898" sldId="283"/>
            <ac:spMk id="3094" creationId="{5A0118C5-4F8D-4CF4-BADD-53FEACC6C42A}"/>
          </ac:spMkLst>
        </pc:spChg>
        <pc:spChg chg="add del">
          <ac:chgData name="Andriyana Eftimova" userId="46c540045a752648" providerId="LiveId" clId="{B8D37F60-61DC-4064-B0C2-D04B657F3CE4}" dt="2023-07-17T07:20:29.160" v="4207" actId="26606"/>
          <ac:spMkLst>
            <pc:docMk/>
            <pc:sldMk cId="3410926898" sldId="283"/>
            <ac:spMk id="3101" creationId="{F98F79A4-A6C7-4101-B1E9-27E05CB7CFA0}"/>
          </ac:spMkLst>
        </pc:spChg>
        <pc:spChg chg="add del">
          <ac:chgData name="Andriyana Eftimova" userId="46c540045a752648" providerId="LiveId" clId="{B8D37F60-61DC-4064-B0C2-D04B657F3CE4}" dt="2023-07-17T07:20:29.160" v="4207" actId="26606"/>
          <ac:spMkLst>
            <pc:docMk/>
            <pc:sldMk cId="3410926898" sldId="283"/>
            <ac:spMk id="3102" creationId="{79AFCB35-9C04-4524-A0B1-57FF6865D013}"/>
          </ac:spMkLst>
        </pc:spChg>
        <pc:spChg chg="add del">
          <ac:chgData name="Andriyana Eftimova" userId="46c540045a752648" providerId="LiveId" clId="{B8D37F60-61DC-4064-B0C2-D04B657F3CE4}" dt="2023-07-17T07:20:29.160" v="4207" actId="26606"/>
          <ac:spMkLst>
            <pc:docMk/>
            <pc:sldMk cId="3410926898" sldId="283"/>
            <ac:spMk id="3103" creationId="{D11AD2AD-0BA0-4DD3-8EEA-84686A0E718C}"/>
          </ac:spMkLst>
        </pc:spChg>
        <pc:spChg chg="add del">
          <ac:chgData name="Andriyana Eftimova" userId="46c540045a752648" providerId="LiveId" clId="{B8D37F60-61DC-4064-B0C2-D04B657F3CE4}" dt="2023-07-17T07:20:29.160" v="4207" actId="26606"/>
          <ac:spMkLst>
            <pc:docMk/>
            <pc:sldMk cId="3410926898" sldId="283"/>
            <ac:spMk id="3104" creationId="{95B6125E-46CD-209F-78FF-33351B70BED5}"/>
          </ac:spMkLst>
        </pc:spChg>
        <pc:spChg chg="add del">
          <ac:chgData name="Andriyana Eftimova" userId="46c540045a752648" providerId="LiveId" clId="{B8D37F60-61DC-4064-B0C2-D04B657F3CE4}" dt="2023-07-17T07:20:29.160" v="4207" actId="26606"/>
          <ac:spMkLst>
            <pc:docMk/>
            <pc:sldMk cId="3410926898" sldId="283"/>
            <ac:spMk id="3105" creationId="{83C8019B-3985-409B-9B87-494B974EE9A2}"/>
          </ac:spMkLst>
        </pc:spChg>
        <pc:spChg chg="add del">
          <ac:chgData name="Andriyana Eftimova" userId="46c540045a752648" providerId="LiveId" clId="{B8D37F60-61DC-4064-B0C2-D04B657F3CE4}" dt="2023-07-17T07:20:29.160" v="4207" actId="26606"/>
          <ac:spMkLst>
            <pc:docMk/>
            <pc:sldMk cId="3410926898" sldId="283"/>
            <ac:spMk id="3106" creationId="{9E5C5460-229E-46C8-A712-CC317985420F}"/>
          </ac:spMkLst>
        </pc:spChg>
        <pc:spChg chg="add del">
          <ac:chgData name="Andriyana Eftimova" userId="46c540045a752648" providerId="LiveId" clId="{B8D37F60-61DC-4064-B0C2-D04B657F3CE4}" dt="2023-07-17T07:57:34.784" v="4472" actId="26606"/>
          <ac:spMkLst>
            <pc:docMk/>
            <pc:sldMk cId="3410926898" sldId="283"/>
            <ac:spMk id="3108" creationId="{201CC55D-ED54-4C5C-95E6-10947BD1103B}"/>
          </ac:spMkLst>
        </pc:spChg>
        <pc:spChg chg="add del">
          <ac:chgData name="Andriyana Eftimova" userId="46c540045a752648" providerId="LiveId" clId="{B8D37F60-61DC-4064-B0C2-D04B657F3CE4}" dt="2023-07-17T07:57:34.784" v="4472" actId="26606"/>
          <ac:spMkLst>
            <pc:docMk/>
            <pc:sldMk cId="3410926898" sldId="283"/>
            <ac:spMk id="3110" creationId="{3873B707-463F-40B0-8227-E8CC6C67EB25}"/>
          </ac:spMkLst>
        </pc:spChg>
        <pc:spChg chg="add del mod">
          <ac:chgData name="Andriyana Eftimova" userId="46c540045a752648" providerId="LiveId" clId="{B8D37F60-61DC-4064-B0C2-D04B657F3CE4}" dt="2023-07-17T07:57:34.784" v="4472" actId="26606"/>
          <ac:spMkLst>
            <pc:docMk/>
            <pc:sldMk cId="3410926898" sldId="283"/>
            <ac:spMk id="3111" creationId="{A381484C-32BE-5D22-8AEB-FA68B2C7F461}"/>
          </ac:spMkLst>
        </pc:spChg>
        <pc:spChg chg="add del">
          <ac:chgData name="Andriyana Eftimova" userId="46c540045a752648" providerId="LiveId" clId="{B8D37F60-61DC-4064-B0C2-D04B657F3CE4}" dt="2023-07-17T07:57:34.784" v="4472" actId="26606"/>
          <ac:spMkLst>
            <pc:docMk/>
            <pc:sldMk cId="3410926898" sldId="283"/>
            <ac:spMk id="3112" creationId="{C13237C8-E62C-4F0D-A318-BD6FB6C2D138}"/>
          </ac:spMkLst>
        </pc:spChg>
        <pc:spChg chg="add del">
          <ac:chgData name="Andriyana Eftimova" userId="46c540045a752648" providerId="LiveId" clId="{B8D37F60-61DC-4064-B0C2-D04B657F3CE4}" dt="2023-07-17T07:57:34.784" v="4472" actId="26606"/>
          <ac:spMkLst>
            <pc:docMk/>
            <pc:sldMk cId="3410926898" sldId="283"/>
            <ac:spMk id="3113" creationId="{19C9EAEA-39D0-4B0E-A0EB-51E7B26740B1}"/>
          </ac:spMkLst>
        </pc:spChg>
        <pc:spChg chg="add del">
          <ac:chgData name="Andriyana Eftimova" userId="46c540045a752648" providerId="LiveId" clId="{B8D37F60-61DC-4064-B0C2-D04B657F3CE4}" dt="2023-07-17T07:57:26.401" v="4467" actId="26606"/>
          <ac:spMkLst>
            <pc:docMk/>
            <pc:sldMk cId="3410926898" sldId="283"/>
            <ac:spMk id="3118" creationId="{907E470A-25F4-47D0-8FEC-EE9FD606BB34}"/>
          </ac:spMkLst>
        </pc:spChg>
        <pc:spChg chg="add del">
          <ac:chgData name="Andriyana Eftimova" userId="46c540045a752648" providerId="LiveId" clId="{B8D37F60-61DC-4064-B0C2-D04B657F3CE4}" dt="2023-07-17T07:57:28.345" v="4469" actId="26606"/>
          <ac:spMkLst>
            <pc:docMk/>
            <pc:sldMk cId="3410926898" sldId="283"/>
            <ac:spMk id="3119" creationId="{D009D6D5-DAC2-4A8B-A17A-E206B9012D09}"/>
          </ac:spMkLst>
        </pc:spChg>
        <pc:spChg chg="add del">
          <ac:chgData name="Andriyana Eftimova" userId="46c540045a752648" providerId="LiveId" clId="{B8D37F60-61DC-4064-B0C2-D04B657F3CE4}" dt="2023-07-17T07:57:34.768" v="4471" actId="26606"/>
          <ac:spMkLst>
            <pc:docMk/>
            <pc:sldMk cId="3410926898" sldId="283"/>
            <ac:spMk id="3123" creationId="{907E470A-25F4-47D0-8FEC-EE9FD606BB34}"/>
          </ac:spMkLst>
        </pc:spChg>
        <pc:spChg chg="add del">
          <ac:chgData name="Andriyana Eftimova" userId="46c540045a752648" providerId="LiveId" clId="{B8D37F60-61DC-4064-B0C2-D04B657F3CE4}" dt="2023-07-17T07:57:57.653" v="4476" actId="26606"/>
          <ac:spMkLst>
            <pc:docMk/>
            <pc:sldMk cId="3410926898" sldId="283"/>
            <ac:spMk id="3140" creationId="{98663357-1843-42BB-BC09-EACA8E00E598}"/>
          </ac:spMkLst>
        </pc:spChg>
        <pc:spChg chg="add del">
          <ac:chgData name="Andriyana Eftimova" userId="46c540045a752648" providerId="LiveId" clId="{B8D37F60-61DC-4064-B0C2-D04B657F3CE4}" dt="2023-07-17T08:20:12.734" v="4503" actId="26606"/>
          <ac:spMkLst>
            <pc:docMk/>
            <pc:sldMk cId="3410926898" sldId="283"/>
            <ac:spMk id="3145" creationId="{E91DC736-0EF8-4F87-9146-EBF1D2EE4D3D}"/>
          </ac:spMkLst>
        </pc:spChg>
        <pc:spChg chg="add del">
          <ac:chgData name="Andriyana Eftimova" userId="46c540045a752648" providerId="LiveId" clId="{B8D37F60-61DC-4064-B0C2-D04B657F3CE4}" dt="2023-07-17T08:20:12.734" v="4503" actId="26606"/>
          <ac:spMkLst>
            <pc:docMk/>
            <pc:sldMk cId="3410926898" sldId="283"/>
            <ac:spMk id="3147" creationId="{097CD68E-23E3-4007-8847-CD0944C4F7BE}"/>
          </ac:spMkLst>
        </pc:spChg>
        <pc:spChg chg="add del">
          <ac:chgData name="Andriyana Eftimova" userId="46c540045a752648" providerId="LiveId" clId="{B8D37F60-61DC-4064-B0C2-D04B657F3CE4}" dt="2023-07-17T08:20:12.734" v="4503" actId="26606"/>
          <ac:spMkLst>
            <pc:docMk/>
            <pc:sldMk cId="3410926898" sldId="283"/>
            <ac:spMk id="3149" creationId="{AF2F604E-43BE-4DC3-B983-E071523364F8}"/>
          </ac:spMkLst>
        </pc:spChg>
        <pc:spChg chg="add del">
          <ac:chgData name="Andriyana Eftimova" userId="46c540045a752648" providerId="LiveId" clId="{B8D37F60-61DC-4064-B0C2-D04B657F3CE4}" dt="2023-07-17T08:20:12.734" v="4503" actId="26606"/>
          <ac:spMkLst>
            <pc:docMk/>
            <pc:sldMk cId="3410926898" sldId="283"/>
            <ac:spMk id="3151" creationId="{08C9B587-E65E-4B52-B37C-ABEBB6E87928}"/>
          </ac:spMkLst>
        </pc:spChg>
        <pc:spChg chg="add del">
          <ac:chgData name="Andriyana Eftimova" userId="46c540045a752648" providerId="LiveId" clId="{B8D37F60-61DC-4064-B0C2-D04B657F3CE4}" dt="2023-07-17T08:20:08.691" v="4500" actId="26606"/>
          <ac:spMkLst>
            <pc:docMk/>
            <pc:sldMk cId="3410926898" sldId="283"/>
            <ac:spMk id="3156" creationId="{F13C74B1-5B17-4795-BED0-7140497B445A}"/>
          </ac:spMkLst>
        </pc:spChg>
        <pc:spChg chg="add del">
          <ac:chgData name="Andriyana Eftimova" userId="46c540045a752648" providerId="LiveId" clId="{B8D37F60-61DC-4064-B0C2-D04B657F3CE4}" dt="2023-07-17T08:20:08.691" v="4500" actId="26606"/>
          <ac:spMkLst>
            <pc:docMk/>
            <pc:sldMk cId="3410926898" sldId="283"/>
            <ac:spMk id="3158" creationId="{D4974D33-8DC5-464E-8C6D-BE58F0669C17}"/>
          </ac:spMkLst>
        </pc:spChg>
        <pc:spChg chg="add">
          <ac:chgData name="Andriyana Eftimova" userId="46c540045a752648" providerId="LiveId" clId="{B8D37F60-61DC-4064-B0C2-D04B657F3CE4}" dt="2023-07-17T08:20:12.734" v="4503" actId="26606"/>
          <ac:spMkLst>
            <pc:docMk/>
            <pc:sldMk cId="3410926898" sldId="283"/>
            <ac:spMk id="3162" creationId="{0C777BBD-C42C-46C6-8D2D-BD2F9613D6F4}"/>
          </ac:spMkLst>
        </pc:spChg>
        <pc:spChg chg="add">
          <ac:chgData name="Andriyana Eftimova" userId="46c540045a752648" providerId="LiveId" clId="{B8D37F60-61DC-4064-B0C2-D04B657F3CE4}" dt="2023-07-17T08:20:12.734" v="4503" actId="26606"/>
          <ac:spMkLst>
            <pc:docMk/>
            <pc:sldMk cId="3410926898" sldId="283"/>
            <ac:spMk id="3163" creationId="{721F817A-BF7E-440D-B296-66D86EDB067C}"/>
          </ac:spMkLst>
        </pc:spChg>
        <pc:grpChg chg="add del">
          <ac:chgData name="Andriyana Eftimova" userId="46c540045a752648" providerId="LiveId" clId="{B8D37F60-61DC-4064-B0C2-D04B657F3CE4}" dt="2023-07-17T07:20:27.965" v="4205" actId="26606"/>
          <ac:grpSpMkLst>
            <pc:docMk/>
            <pc:sldMk cId="3410926898" sldId="283"/>
            <ac:grpSpMk id="3083" creationId="{1DE889C7-FAD6-4397-98E2-05D503484459}"/>
          </ac:grpSpMkLst>
        </pc:grpChg>
        <pc:grpChg chg="add del">
          <ac:chgData name="Andriyana Eftimova" userId="46c540045a752648" providerId="LiveId" clId="{B8D37F60-61DC-4064-B0C2-D04B657F3CE4}" dt="2023-07-17T07:20:29.160" v="4207" actId="26606"/>
          <ac:grpSpMkLst>
            <pc:docMk/>
            <pc:sldMk cId="3410926898" sldId="283"/>
            <ac:grpSpMk id="3095" creationId="{0C156BF8-7FF7-440F-BE2B-417DFFE8BFA5}"/>
          </ac:grpSpMkLst>
        </pc:grpChg>
        <pc:grpChg chg="add del">
          <ac:chgData name="Andriyana Eftimova" userId="46c540045a752648" providerId="LiveId" clId="{B8D37F60-61DC-4064-B0C2-D04B657F3CE4}" dt="2023-07-17T07:57:34.784" v="4472" actId="26606"/>
          <ac:grpSpMkLst>
            <pc:docMk/>
            <pc:sldMk cId="3410926898" sldId="283"/>
            <ac:grpSpMk id="3109" creationId="{1DE889C7-FAD6-4397-98E2-05D503484459}"/>
          </ac:grpSpMkLst>
        </pc:grpChg>
        <pc:grpChg chg="add del">
          <ac:chgData name="Andriyana Eftimova" userId="46c540045a752648" providerId="LiveId" clId="{B8D37F60-61DC-4064-B0C2-D04B657F3CE4}" dt="2023-07-17T07:57:26.401" v="4467" actId="26606"/>
          <ac:grpSpMkLst>
            <pc:docMk/>
            <pc:sldMk cId="3410926898" sldId="283"/>
            <ac:grpSpMk id="3120" creationId="{66220E63-99E1-482A-A0A6-B47EB4BF8797}"/>
          </ac:grpSpMkLst>
        </pc:grpChg>
        <pc:grpChg chg="add del">
          <ac:chgData name="Andriyana Eftimova" userId="46c540045a752648" providerId="LiveId" clId="{B8D37F60-61DC-4064-B0C2-D04B657F3CE4}" dt="2023-07-17T07:57:26.401" v="4467" actId="26606"/>
          <ac:grpSpMkLst>
            <pc:docMk/>
            <pc:sldMk cId="3410926898" sldId="283"/>
            <ac:grpSpMk id="3124" creationId="{8618EE54-271A-4FE8-B6B3-D0FCF55A7A01}"/>
          </ac:grpSpMkLst>
        </pc:grpChg>
        <pc:grpChg chg="add del">
          <ac:chgData name="Andriyana Eftimova" userId="46c540045a752648" providerId="LiveId" clId="{B8D37F60-61DC-4064-B0C2-D04B657F3CE4}" dt="2023-07-17T07:57:34.768" v="4471" actId="26606"/>
          <ac:grpSpMkLst>
            <pc:docMk/>
            <pc:sldMk cId="3410926898" sldId="283"/>
            <ac:grpSpMk id="3127" creationId="{66220E63-99E1-482A-A0A6-B47EB4BF8797}"/>
          </ac:grpSpMkLst>
        </pc:grpChg>
        <pc:grpChg chg="add del">
          <ac:chgData name="Andriyana Eftimova" userId="46c540045a752648" providerId="LiveId" clId="{B8D37F60-61DC-4064-B0C2-D04B657F3CE4}" dt="2023-07-17T07:57:26.401" v="4467" actId="26606"/>
          <ac:grpSpMkLst>
            <pc:docMk/>
            <pc:sldMk cId="3410926898" sldId="283"/>
            <ac:grpSpMk id="3128" creationId="{43F5E015-E085-4624-B431-B42414448684}"/>
          </ac:grpSpMkLst>
        </pc:grpChg>
        <pc:grpChg chg="add del">
          <ac:chgData name="Andriyana Eftimova" userId="46c540045a752648" providerId="LiveId" clId="{B8D37F60-61DC-4064-B0C2-D04B657F3CE4}" dt="2023-07-17T07:57:34.768" v="4471" actId="26606"/>
          <ac:grpSpMkLst>
            <pc:docMk/>
            <pc:sldMk cId="3410926898" sldId="283"/>
            <ac:grpSpMk id="3136" creationId="{8618EE54-271A-4FE8-B6B3-D0FCF55A7A01}"/>
          </ac:grpSpMkLst>
        </pc:grpChg>
        <pc:grpChg chg="add del">
          <ac:chgData name="Andriyana Eftimova" userId="46c540045a752648" providerId="LiveId" clId="{B8D37F60-61DC-4064-B0C2-D04B657F3CE4}" dt="2023-07-17T07:57:34.768" v="4471" actId="26606"/>
          <ac:grpSpMkLst>
            <pc:docMk/>
            <pc:sldMk cId="3410926898" sldId="283"/>
            <ac:grpSpMk id="3137" creationId="{43F5E015-E085-4624-B431-B42414448684}"/>
          </ac:grpSpMkLst>
        </pc:grpChg>
        <pc:picChg chg="add del mod">
          <ac:chgData name="Andriyana Eftimova" userId="46c540045a752648" providerId="LiveId" clId="{B8D37F60-61DC-4064-B0C2-D04B657F3CE4}" dt="2023-07-17T07:29:23.565" v="4313" actId="478"/>
          <ac:picMkLst>
            <pc:docMk/>
            <pc:sldMk cId="3410926898" sldId="283"/>
            <ac:picMk id="3074" creationId="{05D60DB1-8A69-C2CD-FF2B-86A4EDC466A7}"/>
          </ac:picMkLst>
        </pc:picChg>
        <pc:picChg chg="add del">
          <ac:chgData name="Andriyana Eftimova" userId="46c540045a752648" providerId="LiveId" clId="{B8D37F60-61DC-4064-B0C2-D04B657F3CE4}" dt="2023-07-17T07:57:28.345" v="4469" actId="26606"/>
          <ac:picMkLst>
            <pc:docMk/>
            <pc:sldMk cId="3410926898" sldId="283"/>
            <ac:picMk id="3115" creationId="{374E09A7-5A65-2159-5951-08B77C835FF2}"/>
          </ac:picMkLst>
        </pc:picChg>
        <pc:picChg chg="add mod ord">
          <ac:chgData name="Andriyana Eftimova" userId="46c540045a752648" providerId="LiveId" clId="{B8D37F60-61DC-4064-B0C2-D04B657F3CE4}" dt="2023-07-17T08:20:12.734" v="4503" actId="26606"/>
          <ac:picMkLst>
            <pc:docMk/>
            <pc:sldMk cId="3410926898" sldId="283"/>
            <ac:picMk id="3139" creationId="{8F4036B2-91B0-5CD8-AF70-A13903472C1A}"/>
          </ac:picMkLst>
        </pc:picChg>
        <pc:cxnChg chg="add del">
          <ac:chgData name="Andriyana Eftimova" userId="46c540045a752648" providerId="LiveId" clId="{B8D37F60-61DC-4064-B0C2-D04B657F3CE4}" dt="2023-07-17T08:20:12.719" v="4502" actId="26606"/>
          <ac:cxnSpMkLst>
            <pc:docMk/>
            <pc:sldMk cId="3410926898" sldId="283"/>
            <ac:cxnSpMk id="3160" creationId="{1503BFE4-729B-D9D0-C17B-501E6AF1127A}"/>
          </ac:cxnSpMkLst>
        </pc:cxnChg>
      </pc:sldChg>
      <pc:sldChg chg="addSp delSp modSp new del mod setBg">
        <pc:chgData name="Andriyana Eftimova" userId="46c540045a752648" providerId="LiveId" clId="{B8D37F60-61DC-4064-B0C2-D04B657F3CE4}" dt="2023-07-17T07:40:18.108" v="4361" actId="2696"/>
        <pc:sldMkLst>
          <pc:docMk/>
          <pc:sldMk cId="2526692324" sldId="284"/>
        </pc:sldMkLst>
        <pc:spChg chg="mod">
          <ac:chgData name="Andriyana Eftimova" userId="46c540045a752648" providerId="LiveId" clId="{B8D37F60-61DC-4064-B0C2-D04B657F3CE4}" dt="2023-07-17T07:40:07.990" v="4360" actId="6549"/>
          <ac:spMkLst>
            <pc:docMk/>
            <pc:sldMk cId="2526692324" sldId="284"/>
            <ac:spMk id="2" creationId="{2C6CD4F4-F30F-12BB-DFF6-144FC77A45F1}"/>
          </ac:spMkLst>
        </pc:spChg>
        <pc:spChg chg="add del mod">
          <ac:chgData name="Andriyana Eftimova" userId="46c540045a752648" providerId="LiveId" clId="{B8D37F60-61DC-4064-B0C2-D04B657F3CE4}" dt="2023-07-17T07:21:44.966" v="4220" actId="26606"/>
          <ac:spMkLst>
            <pc:docMk/>
            <pc:sldMk cId="2526692324" sldId="284"/>
            <ac:spMk id="3" creationId="{A356D9FE-6FFC-1326-1F36-3D7A24EEBB8E}"/>
          </ac:spMkLst>
        </pc:spChg>
        <pc:spChg chg="add del">
          <ac:chgData name="Andriyana Eftimova" userId="46c540045a752648" providerId="LiveId" clId="{B8D37F60-61DC-4064-B0C2-D04B657F3CE4}" dt="2023-07-17T07:21:44.958" v="4219" actId="26606"/>
          <ac:spMkLst>
            <pc:docMk/>
            <pc:sldMk cId="2526692324" sldId="284"/>
            <ac:spMk id="9" creationId="{7C432AFE-B3D2-4BFF-BF8F-96C27AFF1AC7}"/>
          </ac:spMkLst>
        </pc:spChg>
        <pc:spChg chg="add del">
          <ac:chgData name="Andriyana Eftimova" userId="46c540045a752648" providerId="LiveId" clId="{B8D37F60-61DC-4064-B0C2-D04B657F3CE4}" dt="2023-07-17T07:21:44.958" v="4219" actId="26606"/>
          <ac:spMkLst>
            <pc:docMk/>
            <pc:sldMk cId="2526692324" sldId="284"/>
            <ac:spMk id="11" creationId="{AF2F604E-43BE-4DC3-B983-E071523364F8}"/>
          </ac:spMkLst>
        </pc:spChg>
        <pc:spChg chg="add del">
          <ac:chgData name="Andriyana Eftimova" userId="46c540045a752648" providerId="LiveId" clId="{B8D37F60-61DC-4064-B0C2-D04B657F3CE4}" dt="2023-07-17T07:21:44.958" v="4219" actId="26606"/>
          <ac:spMkLst>
            <pc:docMk/>
            <pc:sldMk cId="2526692324" sldId="284"/>
            <ac:spMk id="12" creationId="{A356D9FE-6FFC-1326-1F36-3D7A24EEBB8E}"/>
          </ac:spMkLst>
        </pc:spChg>
        <pc:spChg chg="add del">
          <ac:chgData name="Andriyana Eftimova" userId="46c540045a752648" providerId="LiveId" clId="{B8D37F60-61DC-4064-B0C2-D04B657F3CE4}" dt="2023-07-17T07:21:44.958" v="4219" actId="26606"/>
          <ac:spMkLst>
            <pc:docMk/>
            <pc:sldMk cId="2526692324" sldId="284"/>
            <ac:spMk id="13" creationId="{08C9B587-E65E-4B52-B37C-ABEBB6E87928}"/>
          </ac:spMkLst>
        </pc:spChg>
        <pc:spChg chg="add">
          <ac:chgData name="Andriyana Eftimova" userId="46c540045a752648" providerId="LiveId" clId="{B8D37F60-61DC-4064-B0C2-D04B657F3CE4}" dt="2023-07-17T07:21:44.966" v="4220" actId="26606"/>
          <ac:spMkLst>
            <pc:docMk/>
            <pc:sldMk cId="2526692324" sldId="284"/>
            <ac:spMk id="15" creationId="{D009D6D5-DAC2-4A8B-A17A-E206B9012D09}"/>
          </ac:spMkLst>
        </pc:spChg>
        <pc:spChg chg="add mod">
          <ac:chgData name="Andriyana Eftimova" userId="46c540045a752648" providerId="LiveId" clId="{B8D37F60-61DC-4064-B0C2-D04B657F3CE4}" dt="2023-07-17T07:39:05.260" v="4344" actId="21"/>
          <ac:spMkLst>
            <pc:docMk/>
            <pc:sldMk cId="2526692324" sldId="284"/>
            <ac:spMk id="16" creationId="{A356D9FE-6FFC-1326-1F36-3D7A24EEBB8E}"/>
          </ac:spMkLst>
        </pc:spChg>
        <pc:graphicFrameChg chg="add del">
          <ac:chgData name="Andriyana Eftimova" userId="46c540045a752648" providerId="LiveId" clId="{B8D37F60-61DC-4064-B0C2-D04B657F3CE4}" dt="2023-07-17T07:21:32.681" v="4215" actId="26606"/>
          <ac:graphicFrameMkLst>
            <pc:docMk/>
            <pc:sldMk cId="2526692324" sldId="284"/>
            <ac:graphicFrameMk id="5" creationId="{EED82777-9E87-F2E4-CC2D-30F155D634B0}"/>
          </ac:graphicFrameMkLst>
        </pc:graphicFrameChg>
        <pc:graphicFrameChg chg="add del">
          <ac:chgData name="Andriyana Eftimova" userId="46c540045a752648" providerId="LiveId" clId="{B8D37F60-61DC-4064-B0C2-D04B657F3CE4}" dt="2023-07-17T07:21:41.638" v="4217" actId="26606"/>
          <ac:graphicFrameMkLst>
            <pc:docMk/>
            <pc:sldMk cId="2526692324" sldId="284"/>
            <ac:graphicFrameMk id="7" creationId="{963C40BE-21A1-5A5A-1670-5A4BFB608DB5}"/>
          </ac:graphicFrameMkLst>
        </pc:graphicFrameChg>
        <pc:picChg chg="add del">
          <ac:chgData name="Andriyana Eftimova" userId="46c540045a752648" providerId="LiveId" clId="{B8D37F60-61DC-4064-B0C2-D04B657F3CE4}" dt="2023-07-17T07:21:44.958" v="4219" actId="26606"/>
          <ac:picMkLst>
            <pc:docMk/>
            <pc:sldMk cId="2526692324" sldId="284"/>
            <ac:picMk id="10" creationId="{24D4FE4F-32FA-0AC0-1B32-22C83884886E}"/>
          </ac:picMkLst>
        </pc:picChg>
        <pc:picChg chg="add">
          <ac:chgData name="Andriyana Eftimova" userId="46c540045a752648" providerId="LiveId" clId="{B8D37F60-61DC-4064-B0C2-D04B657F3CE4}" dt="2023-07-17T07:21:44.966" v="4220" actId="26606"/>
          <ac:picMkLst>
            <pc:docMk/>
            <pc:sldMk cId="2526692324" sldId="284"/>
            <ac:picMk id="17" creationId="{8F4288AB-52C4-B304-9BB2-AB76D55F3FAD}"/>
          </ac:picMkLst>
        </pc:picChg>
      </pc:sldChg>
      <pc:sldChg chg="addSp delSp modSp new mod setBg">
        <pc:chgData name="Andriyana Eftimova" userId="46c540045a752648" providerId="LiveId" clId="{B8D37F60-61DC-4064-B0C2-D04B657F3CE4}" dt="2023-07-17T07:52:04.419" v="4422" actId="26606"/>
        <pc:sldMkLst>
          <pc:docMk/>
          <pc:sldMk cId="3305415470" sldId="284"/>
        </pc:sldMkLst>
        <pc:spChg chg="mod">
          <ac:chgData name="Andriyana Eftimova" userId="46c540045a752648" providerId="LiveId" clId="{B8D37F60-61DC-4064-B0C2-D04B657F3CE4}" dt="2023-07-17T07:52:04.419" v="4422" actId="26606"/>
          <ac:spMkLst>
            <pc:docMk/>
            <pc:sldMk cId="3305415470" sldId="284"/>
            <ac:spMk id="2" creationId="{5F6C4B61-5A6F-1E2D-D64A-469B7CF6F74D}"/>
          </ac:spMkLst>
        </pc:spChg>
        <pc:spChg chg="del">
          <ac:chgData name="Andriyana Eftimova" userId="46c540045a752648" providerId="LiveId" clId="{B8D37F60-61DC-4064-B0C2-D04B657F3CE4}" dt="2023-07-17T07:42:38.196" v="4363"/>
          <ac:spMkLst>
            <pc:docMk/>
            <pc:sldMk cId="3305415470" sldId="284"/>
            <ac:spMk id="3" creationId="{B2D41FB5-88DC-E1D9-5C73-8B2602E1CEF2}"/>
          </ac:spMkLst>
        </pc:spChg>
        <pc:spChg chg="add mod">
          <ac:chgData name="Andriyana Eftimova" userId="46c540045a752648" providerId="LiveId" clId="{B8D37F60-61DC-4064-B0C2-D04B657F3CE4}" dt="2023-07-17T07:52:04.419" v="4422" actId="26606"/>
          <ac:spMkLst>
            <pc:docMk/>
            <pc:sldMk cId="3305415470" sldId="284"/>
            <ac:spMk id="4" creationId="{D092D831-4BBA-043D-D875-BDD1C294977C}"/>
          </ac:spMkLst>
        </pc:spChg>
        <pc:spChg chg="add del">
          <ac:chgData name="Andriyana Eftimova" userId="46c540045a752648" providerId="LiveId" clId="{B8D37F60-61DC-4064-B0C2-D04B657F3CE4}" dt="2023-07-17T07:51:47.818" v="4415" actId="26606"/>
          <ac:spMkLst>
            <pc:docMk/>
            <pc:sldMk cId="3305415470" sldId="284"/>
            <ac:spMk id="4103" creationId="{12609869-9E80-471B-A487-A53288E0E791}"/>
          </ac:spMkLst>
        </pc:spChg>
        <pc:spChg chg="add del">
          <ac:chgData name="Andriyana Eftimova" userId="46c540045a752648" providerId="LiveId" clId="{B8D37F60-61DC-4064-B0C2-D04B657F3CE4}" dt="2023-07-17T07:51:47.818" v="4415" actId="26606"/>
          <ac:spMkLst>
            <pc:docMk/>
            <pc:sldMk cId="3305415470" sldId="284"/>
            <ac:spMk id="4105" creationId="{7004738A-9D34-43E8-97D2-CA0EED4F8BE0}"/>
          </ac:spMkLst>
        </pc:spChg>
        <pc:spChg chg="add del">
          <ac:chgData name="Andriyana Eftimova" userId="46c540045a752648" providerId="LiveId" clId="{B8D37F60-61DC-4064-B0C2-D04B657F3CE4}" dt="2023-07-17T07:51:47.818" v="4415" actId="26606"/>
          <ac:spMkLst>
            <pc:docMk/>
            <pc:sldMk cId="3305415470" sldId="284"/>
            <ac:spMk id="4107" creationId="{B8B8D07F-F13E-443E-BA68-2D26672D76B9}"/>
          </ac:spMkLst>
        </pc:spChg>
        <pc:spChg chg="add del">
          <ac:chgData name="Andriyana Eftimova" userId="46c540045a752648" providerId="LiveId" clId="{B8D37F60-61DC-4064-B0C2-D04B657F3CE4}" dt="2023-07-17T07:51:47.818" v="4415" actId="26606"/>
          <ac:spMkLst>
            <pc:docMk/>
            <pc:sldMk cId="3305415470" sldId="284"/>
            <ac:spMk id="4109" creationId="{2813A4FA-24A5-41ED-A534-3807D1B2F344}"/>
          </ac:spMkLst>
        </pc:spChg>
        <pc:spChg chg="add del">
          <ac:chgData name="Andriyana Eftimova" userId="46c540045a752648" providerId="LiveId" clId="{B8D37F60-61DC-4064-B0C2-D04B657F3CE4}" dt="2023-07-17T07:51:47.818" v="4415" actId="26606"/>
          <ac:spMkLst>
            <pc:docMk/>
            <pc:sldMk cId="3305415470" sldId="284"/>
            <ac:spMk id="4111" creationId="{C3944F27-CA70-4E84-A51A-E6BF89558979}"/>
          </ac:spMkLst>
        </pc:spChg>
        <pc:spChg chg="add del">
          <ac:chgData name="Andriyana Eftimova" userId="46c540045a752648" providerId="LiveId" clId="{B8D37F60-61DC-4064-B0C2-D04B657F3CE4}" dt="2023-07-17T07:51:54.384" v="4417" actId="26606"/>
          <ac:spMkLst>
            <pc:docMk/>
            <pc:sldMk cId="3305415470" sldId="284"/>
            <ac:spMk id="4113" creationId="{79BB35BC-D5C2-4C8B-A22A-A71E6191913B}"/>
          </ac:spMkLst>
        </pc:spChg>
        <pc:spChg chg="add del">
          <ac:chgData name="Andriyana Eftimova" userId="46c540045a752648" providerId="LiveId" clId="{B8D37F60-61DC-4064-B0C2-D04B657F3CE4}" dt="2023-07-17T07:52:01.376" v="4419" actId="26606"/>
          <ac:spMkLst>
            <pc:docMk/>
            <pc:sldMk cId="3305415470" sldId="284"/>
            <ac:spMk id="4115" creationId="{0D7B6173-1D58-48E2-83CF-37350F315F75}"/>
          </ac:spMkLst>
        </pc:spChg>
        <pc:spChg chg="add del">
          <ac:chgData name="Andriyana Eftimova" userId="46c540045a752648" providerId="LiveId" clId="{B8D37F60-61DC-4064-B0C2-D04B657F3CE4}" dt="2023-07-17T07:52:01.376" v="4419" actId="26606"/>
          <ac:spMkLst>
            <pc:docMk/>
            <pc:sldMk cId="3305415470" sldId="284"/>
            <ac:spMk id="4116" creationId="{02EBFA83-D4DB-4CA0-B229-9E44634D7FE9}"/>
          </ac:spMkLst>
        </pc:spChg>
        <pc:spChg chg="add del">
          <ac:chgData name="Andriyana Eftimova" userId="46c540045a752648" providerId="LiveId" clId="{B8D37F60-61DC-4064-B0C2-D04B657F3CE4}" dt="2023-07-17T07:52:01.376" v="4419" actId="26606"/>
          <ac:spMkLst>
            <pc:docMk/>
            <pc:sldMk cId="3305415470" sldId="284"/>
            <ac:spMk id="4118" creationId="{21BDEC81-16A7-4451-B893-C15000083B77}"/>
          </ac:spMkLst>
        </pc:spChg>
        <pc:spChg chg="add del">
          <ac:chgData name="Andriyana Eftimova" userId="46c540045a752648" providerId="LiveId" clId="{B8D37F60-61DC-4064-B0C2-D04B657F3CE4}" dt="2023-07-17T07:52:01.376" v="4419" actId="26606"/>
          <ac:spMkLst>
            <pc:docMk/>
            <pc:sldMk cId="3305415470" sldId="284"/>
            <ac:spMk id="4119" creationId="{26A515A1-4D80-430E-BE0A-71A290516A82}"/>
          </ac:spMkLst>
        </pc:spChg>
        <pc:spChg chg="add">
          <ac:chgData name="Andriyana Eftimova" userId="46c540045a752648" providerId="LiveId" clId="{B8D37F60-61DC-4064-B0C2-D04B657F3CE4}" dt="2023-07-17T07:52:04.419" v="4422" actId="26606"/>
          <ac:spMkLst>
            <pc:docMk/>
            <pc:sldMk cId="3305415470" sldId="284"/>
            <ac:spMk id="4123" creationId="{79BB35BC-D5C2-4C8B-A22A-A71E6191913B}"/>
          </ac:spMkLst>
        </pc:spChg>
        <pc:picChg chg="add mod ord">
          <ac:chgData name="Andriyana Eftimova" userId="46c540045a752648" providerId="LiveId" clId="{B8D37F60-61DC-4064-B0C2-D04B657F3CE4}" dt="2023-07-17T07:52:04.419" v="4422" actId="26606"/>
          <ac:picMkLst>
            <pc:docMk/>
            <pc:sldMk cId="3305415470" sldId="284"/>
            <ac:picMk id="4098" creationId="{9CE81897-B5AC-2828-04D8-67CF0EE61E68}"/>
          </ac:picMkLst>
        </pc:picChg>
        <pc:picChg chg="add del">
          <ac:chgData name="Andriyana Eftimova" userId="46c540045a752648" providerId="LiveId" clId="{B8D37F60-61DC-4064-B0C2-D04B657F3CE4}" dt="2023-07-17T07:52:01.376" v="4419" actId="26606"/>
          <ac:picMkLst>
            <pc:docMk/>
            <pc:sldMk cId="3305415470" sldId="284"/>
            <ac:picMk id="4117" creationId="{B0DAC8FB-A162-44E3-A606-C855A03A5B09}"/>
          </ac:picMkLst>
        </pc:picChg>
        <pc:cxnChg chg="add del">
          <ac:chgData name="Andriyana Eftimova" userId="46c540045a752648" providerId="LiveId" clId="{B8D37F60-61DC-4064-B0C2-D04B657F3CE4}" dt="2023-07-17T07:52:04.407" v="4421" actId="26606"/>
          <ac:cxnSpMkLst>
            <pc:docMk/>
            <pc:sldMk cId="3305415470" sldId="284"/>
            <ac:cxnSpMk id="4121" creationId="{249EDD1B-F94D-B4E6-ACAA-566B9A26FDE3}"/>
          </ac:cxnSpMkLst>
        </pc:cxnChg>
      </pc:sldChg>
      <pc:sldChg chg="addSp delSp modSp new mod">
        <pc:chgData name="Andriyana Eftimova" userId="46c540045a752648" providerId="LiveId" clId="{B8D37F60-61DC-4064-B0C2-D04B657F3CE4}" dt="2023-07-17T07:57:17.811" v="4465" actId="26606"/>
        <pc:sldMkLst>
          <pc:docMk/>
          <pc:sldMk cId="1498921396" sldId="285"/>
        </pc:sldMkLst>
        <pc:spChg chg="mod">
          <ac:chgData name="Andriyana Eftimova" userId="46c540045a752648" providerId="LiveId" clId="{B8D37F60-61DC-4064-B0C2-D04B657F3CE4}" dt="2023-07-17T07:54:26.812" v="4445" actId="20577"/>
          <ac:spMkLst>
            <pc:docMk/>
            <pc:sldMk cId="1498921396" sldId="285"/>
            <ac:spMk id="2" creationId="{D03D23AC-760B-127F-8DCE-61FB9E907307}"/>
          </ac:spMkLst>
        </pc:spChg>
        <pc:spChg chg="add del mod">
          <ac:chgData name="Andriyana Eftimova" userId="46c540045a752648" providerId="LiveId" clId="{B8D37F60-61DC-4064-B0C2-D04B657F3CE4}" dt="2023-07-17T07:57:17.811" v="4465" actId="26606"/>
          <ac:spMkLst>
            <pc:docMk/>
            <pc:sldMk cId="1498921396" sldId="285"/>
            <ac:spMk id="3" creationId="{8D89173D-94D8-57CD-BB60-CF1FDEACAB03}"/>
          </ac:spMkLst>
        </pc:spChg>
        <pc:graphicFrameChg chg="add del">
          <ac:chgData name="Andriyana Eftimova" userId="46c540045a752648" providerId="LiveId" clId="{B8D37F60-61DC-4064-B0C2-D04B657F3CE4}" dt="2023-07-17T07:57:17.759" v="4464" actId="26606"/>
          <ac:graphicFrameMkLst>
            <pc:docMk/>
            <pc:sldMk cId="1498921396" sldId="285"/>
            <ac:graphicFrameMk id="5" creationId="{E254BF40-A53B-50D4-5141-A65B58E81FF6}"/>
          </ac:graphicFrameMkLst>
        </pc:graphicFrameChg>
        <pc:graphicFrameChg chg="add">
          <ac:chgData name="Andriyana Eftimova" userId="46c540045a752648" providerId="LiveId" clId="{B8D37F60-61DC-4064-B0C2-D04B657F3CE4}" dt="2023-07-17T07:57:17.811" v="4465" actId="26606"/>
          <ac:graphicFrameMkLst>
            <pc:docMk/>
            <pc:sldMk cId="1498921396" sldId="285"/>
            <ac:graphicFrameMk id="7" creationId="{D17C19F4-387D-E215-6CB3-0CF564D000C2}"/>
          </ac:graphicFrameMkLst>
        </pc:graphicFrameChg>
      </pc:sldChg>
      <pc:sldChg chg="addSp delSp modSp new mod ord setBg setClrOvrMap">
        <pc:chgData name="Andriyana Eftimova" userId="46c540045a752648" providerId="LiveId" clId="{B8D37F60-61DC-4064-B0C2-D04B657F3CE4}" dt="2023-07-21T21:10:07.479" v="5110" actId="26606"/>
        <pc:sldMkLst>
          <pc:docMk/>
          <pc:sldMk cId="3685010928" sldId="286"/>
        </pc:sldMkLst>
        <pc:spChg chg="mod ord">
          <ac:chgData name="Andriyana Eftimova" userId="46c540045a752648" providerId="LiveId" clId="{B8D37F60-61DC-4064-B0C2-D04B657F3CE4}" dt="2023-07-21T21:09:49.232" v="5105" actId="26606"/>
          <ac:spMkLst>
            <pc:docMk/>
            <pc:sldMk cId="3685010928" sldId="286"/>
            <ac:spMk id="2" creationId="{72F3325A-BB81-FE78-FA43-4987A68F415E}"/>
          </ac:spMkLst>
        </pc:spChg>
        <pc:spChg chg="del mod">
          <ac:chgData name="Andriyana Eftimova" userId="46c540045a752648" providerId="LiveId" clId="{B8D37F60-61DC-4064-B0C2-D04B657F3CE4}" dt="2023-07-21T20:43:22.490" v="5059" actId="26606"/>
          <ac:spMkLst>
            <pc:docMk/>
            <pc:sldMk cId="3685010928" sldId="286"/>
            <ac:spMk id="3" creationId="{982F893A-1B9B-0DEA-9002-FE3C4C2AB2E2}"/>
          </ac:spMkLst>
        </pc:spChg>
        <pc:spChg chg="add del mod">
          <ac:chgData name="Andriyana Eftimova" userId="46c540045a752648" providerId="LiveId" clId="{B8D37F60-61DC-4064-B0C2-D04B657F3CE4}" dt="2023-07-21T21:08:56.597" v="5098"/>
          <ac:spMkLst>
            <pc:docMk/>
            <pc:sldMk cId="3685010928" sldId="286"/>
            <ac:spMk id="6" creationId="{EB9FE690-C15C-270D-29A5-39ECF4DD2D1B}"/>
          </ac:spMkLst>
        </pc:spChg>
        <pc:spChg chg="add del">
          <ac:chgData name="Andriyana Eftimova" userId="46c540045a752648" providerId="LiveId" clId="{B8D37F60-61DC-4064-B0C2-D04B657F3CE4}" dt="2023-07-21T20:43:22.490" v="5059" actId="26606"/>
          <ac:spMkLst>
            <pc:docMk/>
            <pc:sldMk cId="3685010928" sldId="286"/>
            <ac:spMk id="9" creationId="{79BB35BC-D5C2-4C8B-A22A-A71E6191913B}"/>
          </ac:spMkLst>
        </pc:spChg>
        <pc:spChg chg="add del">
          <ac:chgData name="Andriyana Eftimova" userId="46c540045a752648" providerId="LiveId" clId="{B8D37F60-61DC-4064-B0C2-D04B657F3CE4}" dt="2023-07-21T20:43:22.469" v="5058" actId="26606"/>
          <ac:spMkLst>
            <pc:docMk/>
            <pc:sldMk cId="3685010928" sldId="286"/>
            <ac:spMk id="14" creationId="{79BB35BC-D5C2-4C8B-A22A-A71E6191913B}"/>
          </ac:spMkLst>
        </pc:spChg>
        <pc:spChg chg="add del">
          <ac:chgData name="Andriyana Eftimova" userId="46c540045a752648" providerId="LiveId" clId="{B8D37F60-61DC-4064-B0C2-D04B657F3CE4}" dt="2023-07-21T21:09:34.814" v="5103" actId="26606"/>
          <ac:spMkLst>
            <pc:docMk/>
            <pc:sldMk cId="3685010928" sldId="286"/>
            <ac:spMk id="16" creationId="{79BB35BC-D5C2-4C8B-A22A-A71E6191913B}"/>
          </ac:spMkLst>
        </pc:spChg>
        <pc:spChg chg="add del">
          <ac:chgData name="Andriyana Eftimova" userId="46c540045a752648" providerId="LiveId" clId="{B8D37F60-61DC-4064-B0C2-D04B657F3CE4}" dt="2023-07-21T21:09:49.232" v="5105" actId="26606"/>
          <ac:spMkLst>
            <pc:docMk/>
            <pc:sldMk cId="3685010928" sldId="286"/>
            <ac:spMk id="18" creationId="{79BB35BC-D5C2-4C8B-A22A-A71E6191913B}"/>
          </ac:spMkLst>
        </pc:spChg>
        <pc:graphicFrameChg chg="add del mod modGraphic">
          <ac:chgData name="Andriyana Eftimova" userId="46c540045a752648" providerId="LiveId" clId="{B8D37F60-61DC-4064-B0C2-D04B657F3CE4}" dt="2023-07-21T21:05:37.891" v="5083" actId="478"/>
          <ac:graphicFrameMkLst>
            <pc:docMk/>
            <pc:sldMk cId="3685010928" sldId="286"/>
            <ac:graphicFrameMk id="4" creationId="{0A77E4E7-33A5-DB3A-DEFD-7AD65EBF0FEE}"/>
          </ac:graphicFrameMkLst>
        </pc:graphicFrameChg>
        <pc:graphicFrameChg chg="add mod ord modGraphic">
          <ac:chgData name="Andriyana Eftimova" userId="46c540045a752648" providerId="LiveId" clId="{B8D37F60-61DC-4064-B0C2-D04B657F3CE4}" dt="2023-07-21T21:10:07.479" v="5110" actId="26606"/>
          <ac:graphicFrameMkLst>
            <pc:docMk/>
            <pc:sldMk cId="3685010928" sldId="286"/>
            <ac:graphicFrameMk id="11" creationId="{30236A83-3DCC-8173-9B6C-A62F5CBF7030}"/>
          </ac:graphicFrameMkLst>
        </pc:graphicFrameChg>
        <pc:picChg chg="add del mod">
          <ac:chgData name="Andriyana Eftimova" userId="46c540045a752648" providerId="LiveId" clId="{B8D37F60-61DC-4064-B0C2-D04B657F3CE4}" dt="2023-07-21T21:04:48.713" v="5078" actId="478"/>
          <ac:picMkLst>
            <pc:docMk/>
            <pc:sldMk cId="3685010928" sldId="286"/>
            <ac:picMk id="5" creationId="{4CE50B7F-2AA4-085F-F65F-AE7B97815B52}"/>
          </ac:picMkLst>
        </pc:picChg>
        <pc:picChg chg="add mod">
          <ac:chgData name="Andriyana Eftimova" userId="46c540045a752648" providerId="LiveId" clId="{B8D37F60-61DC-4064-B0C2-D04B657F3CE4}" dt="2023-07-21T21:09:49.232" v="5105" actId="26606"/>
          <ac:picMkLst>
            <pc:docMk/>
            <pc:sldMk cId="3685010928" sldId="286"/>
            <ac:picMk id="8" creationId="{D50E02EA-F0E7-41EF-8C56-91CE726DCCCB}"/>
          </ac:picMkLst>
        </pc:picChg>
      </pc:sldChg>
      <pc:sldMasterChg chg="setBg modSldLayout">
        <pc:chgData name="Andriyana Eftimova" userId="46c540045a752648" providerId="LiveId" clId="{B8D37F60-61DC-4064-B0C2-D04B657F3CE4}" dt="2023-07-09T08:52:56.425" v="1371"/>
        <pc:sldMasterMkLst>
          <pc:docMk/>
          <pc:sldMasterMk cId="2200028786" sldId="2147483942"/>
        </pc:sldMasterMkLst>
        <pc:sldLayoutChg chg="setBg">
          <pc:chgData name="Andriyana Eftimova" userId="46c540045a752648" providerId="LiveId" clId="{B8D37F60-61DC-4064-B0C2-D04B657F3CE4}" dt="2023-07-09T08:52:56.425" v="1371"/>
          <pc:sldLayoutMkLst>
            <pc:docMk/>
            <pc:sldMasterMk cId="2200028786" sldId="2147483942"/>
            <pc:sldLayoutMk cId="1405612364" sldId="2147483943"/>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976002413" sldId="2147483944"/>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233146209" sldId="2147483945"/>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266004469" sldId="2147483946"/>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3419650342" sldId="2147483947"/>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991912034" sldId="2147483948"/>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3975816253" sldId="2147483949"/>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4174996974" sldId="2147483950"/>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1432334349" sldId="2147483951"/>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1479396880" sldId="2147483952"/>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4014156853" sldId="2147483953"/>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2823418877" sldId="2147483954"/>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1969842289" sldId="2147483955"/>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106702258" sldId="2147483956"/>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2648456527" sldId="2147483957"/>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3579506711" sldId="2147483958"/>
          </pc:sldLayoutMkLst>
        </pc:sldLayoutChg>
        <pc:sldLayoutChg chg="setBg">
          <pc:chgData name="Andriyana Eftimova" userId="46c540045a752648" providerId="LiveId" clId="{B8D37F60-61DC-4064-B0C2-D04B657F3CE4}" dt="2023-07-09T08:52:56.425" v="1371"/>
          <pc:sldLayoutMkLst>
            <pc:docMk/>
            <pc:sldMasterMk cId="2200028786" sldId="2147483942"/>
            <pc:sldLayoutMk cId="2350568201" sldId="2147483959"/>
          </pc:sldLayoutMkLst>
        </pc:sldLayoutChg>
      </pc:sldMaster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6.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17.svg"/><Relationship Id="rId11" Type="http://schemas.openxmlformats.org/officeDocument/2006/relationships/image" Target="../media/image42.png"/><Relationship Id="rId5" Type="http://schemas.openxmlformats.org/officeDocument/2006/relationships/image" Target="../media/image16.png"/><Relationship Id="rId10" Type="http://schemas.openxmlformats.org/officeDocument/2006/relationships/image" Target="../media/image41.svg"/><Relationship Id="rId4" Type="http://schemas.openxmlformats.org/officeDocument/2006/relationships/image" Target="../media/image37.svg"/><Relationship Id="rId9" Type="http://schemas.openxmlformats.org/officeDocument/2006/relationships/image" Target="../media/image40.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6.png"/><Relationship Id="rId7" Type="http://schemas.openxmlformats.org/officeDocument/2006/relationships/image" Target="../media/image38.png"/><Relationship Id="rId12" Type="http://schemas.openxmlformats.org/officeDocument/2006/relationships/image" Target="../media/image43.sv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17.svg"/><Relationship Id="rId11" Type="http://schemas.openxmlformats.org/officeDocument/2006/relationships/image" Target="../media/image42.png"/><Relationship Id="rId5" Type="http://schemas.openxmlformats.org/officeDocument/2006/relationships/image" Target="../media/image16.png"/><Relationship Id="rId10" Type="http://schemas.openxmlformats.org/officeDocument/2006/relationships/image" Target="../media/image41.svg"/><Relationship Id="rId4" Type="http://schemas.openxmlformats.org/officeDocument/2006/relationships/image" Target="../media/image37.svg"/><Relationship Id="rId9" Type="http://schemas.openxmlformats.org/officeDocument/2006/relationships/image" Target="../media/image40.pn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9241D4-8193-4B7F-BA4C-6DEEACADBBB9}" type="doc">
      <dgm:prSet loTypeId="urn:microsoft.com/office/officeart/2005/8/layout/vList5" loCatId="list" qsTypeId="urn:microsoft.com/office/officeart/2005/8/quickstyle/simple2" qsCatId="simple" csTypeId="urn:microsoft.com/office/officeart/2005/8/colors/accent5_2" csCatId="accent5" phldr="1"/>
      <dgm:spPr/>
      <dgm:t>
        <a:bodyPr/>
        <a:lstStyle/>
        <a:p>
          <a:endParaRPr lang="en-US"/>
        </a:p>
      </dgm:t>
    </dgm:pt>
    <dgm:pt modelId="{A755A5BD-60A4-4041-B411-DD21051B09D7}">
      <dgm:prSet/>
      <dgm:spPr/>
      <dgm:t>
        <a:bodyPr/>
        <a:lstStyle/>
        <a:p>
          <a:r>
            <a:rPr lang="en-GB" dirty="0"/>
            <a:t>Organisation’s profile.</a:t>
          </a:r>
          <a:endParaRPr lang="en-US" dirty="0"/>
        </a:p>
      </dgm:t>
    </dgm:pt>
    <dgm:pt modelId="{C89F2D22-583E-4E9F-AFFA-DC06BC5AE877}" type="parTrans" cxnId="{2EE6C0D6-9E5E-49A4-BE4A-D1929A7069FD}">
      <dgm:prSet/>
      <dgm:spPr/>
      <dgm:t>
        <a:bodyPr/>
        <a:lstStyle/>
        <a:p>
          <a:endParaRPr lang="en-US"/>
        </a:p>
      </dgm:t>
    </dgm:pt>
    <dgm:pt modelId="{1BF963B7-F4DA-491F-A706-5A90654EED25}" type="sibTrans" cxnId="{2EE6C0D6-9E5E-49A4-BE4A-D1929A7069FD}">
      <dgm:prSet/>
      <dgm:spPr/>
      <dgm:t>
        <a:bodyPr/>
        <a:lstStyle/>
        <a:p>
          <a:endParaRPr lang="en-US"/>
        </a:p>
      </dgm:t>
    </dgm:pt>
    <dgm:pt modelId="{6929CB18-87DB-4DEB-B748-0736AB535475}">
      <dgm:prSet/>
      <dgm:spPr/>
      <dgm:t>
        <a:bodyPr/>
        <a:lstStyle/>
        <a:p>
          <a:r>
            <a:rPr lang="en-GB" dirty="0"/>
            <a:t>Organization structure.</a:t>
          </a:r>
          <a:endParaRPr lang="en-US" dirty="0"/>
        </a:p>
      </dgm:t>
    </dgm:pt>
    <dgm:pt modelId="{E0391586-93C8-42C6-8940-D0220D3744DA}" type="parTrans" cxnId="{3D15B9CF-2493-4633-A665-09D681470D27}">
      <dgm:prSet/>
      <dgm:spPr/>
      <dgm:t>
        <a:bodyPr/>
        <a:lstStyle/>
        <a:p>
          <a:endParaRPr lang="en-US"/>
        </a:p>
      </dgm:t>
    </dgm:pt>
    <dgm:pt modelId="{648D03A6-7612-4B15-A71A-94776267870E}" type="sibTrans" cxnId="{3D15B9CF-2493-4633-A665-09D681470D27}">
      <dgm:prSet/>
      <dgm:spPr/>
      <dgm:t>
        <a:bodyPr/>
        <a:lstStyle/>
        <a:p>
          <a:endParaRPr lang="en-US"/>
        </a:p>
      </dgm:t>
    </dgm:pt>
    <dgm:pt modelId="{2FC3FBF8-B4C2-429C-959D-82150375693C}">
      <dgm:prSet/>
      <dgm:spPr/>
      <dgm:t>
        <a:bodyPr/>
        <a:lstStyle/>
        <a:p>
          <a:r>
            <a:rPr lang="en-GB" dirty="0"/>
            <a:t>Management, role of Managers.</a:t>
          </a:r>
          <a:endParaRPr lang="en-US" dirty="0"/>
        </a:p>
      </dgm:t>
    </dgm:pt>
    <dgm:pt modelId="{4E72913F-86D7-415A-AC46-798E1C4643C7}" type="parTrans" cxnId="{5CE0C417-7D03-4C65-AB17-048E4FE14B98}">
      <dgm:prSet/>
      <dgm:spPr/>
      <dgm:t>
        <a:bodyPr/>
        <a:lstStyle/>
        <a:p>
          <a:endParaRPr lang="en-US"/>
        </a:p>
      </dgm:t>
    </dgm:pt>
    <dgm:pt modelId="{4BB387AB-373C-404A-9AF3-7A90EF4E014D}" type="sibTrans" cxnId="{5CE0C417-7D03-4C65-AB17-048E4FE14B98}">
      <dgm:prSet/>
      <dgm:spPr/>
      <dgm:t>
        <a:bodyPr/>
        <a:lstStyle/>
        <a:p>
          <a:endParaRPr lang="en-US"/>
        </a:p>
      </dgm:t>
    </dgm:pt>
    <dgm:pt modelId="{9679A758-EDE1-4FD4-9371-2A2E9B26E0B0}">
      <dgm:prSet/>
      <dgm:spPr/>
      <dgm:t>
        <a:bodyPr/>
        <a:lstStyle/>
        <a:p>
          <a:r>
            <a:rPr lang="en-GB" dirty="0"/>
            <a:t>Leadership.</a:t>
          </a:r>
          <a:endParaRPr lang="en-US" dirty="0"/>
        </a:p>
      </dgm:t>
    </dgm:pt>
    <dgm:pt modelId="{957B38B0-4DD1-4A42-A290-66979F0AAD4E}" type="parTrans" cxnId="{9EE2D8BD-B843-4188-89BF-79E98C9CA6DF}">
      <dgm:prSet/>
      <dgm:spPr/>
      <dgm:t>
        <a:bodyPr/>
        <a:lstStyle/>
        <a:p>
          <a:endParaRPr lang="en-US"/>
        </a:p>
      </dgm:t>
    </dgm:pt>
    <dgm:pt modelId="{C01B286A-7B1F-4508-A66C-7D6E25EF048D}" type="sibTrans" cxnId="{9EE2D8BD-B843-4188-89BF-79E98C9CA6DF}">
      <dgm:prSet/>
      <dgm:spPr/>
      <dgm:t>
        <a:bodyPr/>
        <a:lstStyle/>
        <a:p>
          <a:endParaRPr lang="en-US"/>
        </a:p>
      </dgm:t>
    </dgm:pt>
    <dgm:pt modelId="{94207D9A-058F-4579-9CB2-C6AB3F5D3040}">
      <dgm:prSet/>
      <dgm:spPr/>
      <dgm:t>
        <a:bodyPr/>
        <a:lstStyle/>
        <a:p>
          <a:r>
            <a:rPr lang="en-GB" dirty="0"/>
            <a:t>Factors which influence group and team behaviours.</a:t>
          </a:r>
          <a:endParaRPr lang="en-US" dirty="0"/>
        </a:p>
      </dgm:t>
    </dgm:pt>
    <dgm:pt modelId="{1F101AC8-7061-45C1-95C5-5019B8BA2F06}" type="parTrans" cxnId="{90829CB2-F4F3-4C3F-BC82-D9F5D2FB930E}">
      <dgm:prSet/>
      <dgm:spPr/>
      <dgm:t>
        <a:bodyPr/>
        <a:lstStyle/>
        <a:p>
          <a:endParaRPr lang="en-US"/>
        </a:p>
      </dgm:t>
    </dgm:pt>
    <dgm:pt modelId="{E5E1B4B7-D323-4A66-824E-4A103EA0E893}" type="sibTrans" cxnId="{90829CB2-F4F3-4C3F-BC82-D9F5D2FB930E}">
      <dgm:prSet/>
      <dgm:spPr/>
      <dgm:t>
        <a:bodyPr/>
        <a:lstStyle/>
        <a:p>
          <a:endParaRPr lang="en-US"/>
        </a:p>
      </dgm:t>
    </dgm:pt>
    <dgm:pt modelId="{761E6F02-9F0B-406A-A00B-A9997766CC98}" type="pres">
      <dgm:prSet presAssocID="{529241D4-8193-4B7F-BA4C-6DEEACADBBB9}" presName="Name0" presStyleCnt="0">
        <dgm:presLayoutVars>
          <dgm:dir/>
          <dgm:animLvl val="lvl"/>
          <dgm:resizeHandles val="exact"/>
        </dgm:presLayoutVars>
      </dgm:prSet>
      <dgm:spPr/>
    </dgm:pt>
    <dgm:pt modelId="{7934ABB6-9CB3-4E79-BAF3-CF97419D84BB}" type="pres">
      <dgm:prSet presAssocID="{A755A5BD-60A4-4041-B411-DD21051B09D7}" presName="linNode" presStyleCnt="0"/>
      <dgm:spPr/>
    </dgm:pt>
    <dgm:pt modelId="{A9D5E1B1-15DD-49F3-8A9C-633ED66E0A21}" type="pres">
      <dgm:prSet presAssocID="{A755A5BD-60A4-4041-B411-DD21051B09D7}" presName="parentText" presStyleLbl="node1" presStyleIdx="0" presStyleCnt="5">
        <dgm:presLayoutVars>
          <dgm:chMax val="1"/>
          <dgm:bulletEnabled val="1"/>
        </dgm:presLayoutVars>
      </dgm:prSet>
      <dgm:spPr/>
    </dgm:pt>
    <dgm:pt modelId="{3D47C2F9-04FA-4A6E-98AA-EC3BB51747C8}" type="pres">
      <dgm:prSet presAssocID="{1BF963B7-F4DA-491F-A706-5A90654EED25}" presName="sp" presStyleCnt="0"/>
      <dgm:spPr/>
    </dgm:pt>
    <dgm:pt modelId="{786014A3-A9C1-4005-A068-C044491E76B9}" type="pres">
      <dgm:prSet presAssocID="{6929CB18-87DB-4DEB-B748-0736AB535475}" presName="linNode" presStyleCnt="0"/>
      <dgm:spPr/>
    </dgm:pt>
    <dgm:pt modelId="{1EA8228F-6230-461D-B0D9-1D04C72F5BDD}" type="pres">
      <dgm:prSet presAssocID="{6929CB18-87DB-4DEB-B748-0736AB535475}" presName="parentText" presStyleLbl="node1" presStyleIdx="1" presStyleCnt="5">
        <dgm:presLayoutVars>
          <dgm:chMax val="1"/>
          <dgm:bulletEnabled val="1"/>
        </dgm:presLayoutVars>
      </dgm:prSet>
      <dgm:spPr/>
    </dgm:pt>
    <dgm:pt modelId="{F8E13108-FC69-452B-9E8E-78DA10B9D100}" type="pres">
      <dgm:prSet presAssocID="{648D03A6-7612-4B15-A71A-94776267870E}" presName="sp" presStyleCnt="0"/>
      <dgm:spPr/>
    </dgm:pt>
    <dgm:pt modelId="{E6C4AC6F-F42A-459E-ABE4-8821B1AA2BC0}" type="pres">
      <dgm:prSet presAssocID="{2FC3FBF8-B4C2-429C-959D-82150375693C}" presName="linNode" presStyleCnt="0"/>
      <dgm:spPr/>
    </dgm:pt>
    <dgm:pt modelId="{1ADD6ACE-B864-4D0E-8D07-7EE6B2E02F8A}" type="pres">
      <dgm:prSet presAssocID="{2FC3FBF8-B4C2-429C-959D-82150375693C}" presName="parentText" presStyleLbl="node1" presStyleIdx="2" presStyleCnt="5">
        <dgm:presLayoutVars>
          <dgm:chMax val="1"/>
          <dgm:bulletEnabled val="1"/>
        </dgm:presLayoutVars>
      </dgm:prSet>
      <dgm:spPr/>
    </dgm:pt>
    <dgm:pt modelId="{9B7BE6E1-4D0F-4781-BD59-E1C7CBC043BB}" type="pres">
      <dgm:prSet presAssocID="{4BB387AB-373C-404A-9AF3-7A90EF4E014D}" presName="sp" presStyleCnt="0"/>
      <dgm:spPr/>
    </dgm:pt>
    <dgm:pt modelId="{5053C7AE-932C-4A33-AB4B-A55281A35FEB}" type="pres">
      <dgm:prSet presAssocID="{9679A758-EDE1-4FD4-9371-2A2E9B26E0B0}" presName="linNode" presStyleCnt="0"/>
      <dgm:spPr/>
    </dgm:pt>
    <dgm:pt modelId="{7C78D574-56C1-4662-95F9-67198C8BE6B3}" type="pres">
      <dgm:prSet presAssocID="{9679A758-EDE1-4FD4-9371-2A2E9B26E0B0}" presName="parentText" presStyleLbl="node1" presStyleIdx="3" presStyleCnt="5">
        <dgm:presLayoutVars>
          <dgm:chMax val="1"/>
          <dgm:bulletEnabled val="1"/>
        </dgm:presLayoutVars>
      </dgm:prSet>
      <dgm:spPr/>
    </dgm:pt>
    <dgm:pt modelId="{5A7483CD-315E-4BC6-B36A-B8940AA0D0CA}" type="pres">
      <dgm:prSet presAssocID="{C01B286A-7B1F-4508-A66C-7D6E25EF048D}" presName="sp" presStyleCnt="0"/>
      <dgm:spPr/>
    </dgm:pt>
    <dgm:pt modelId="{14142C87-C000-49BB-AD15-1D31BE6F2610}" type="pres">
      <dgm:prSet presAssocID="{94207D9A-058F-4579-9CB2-C6AB3F5D3040}" presName="linNode" presStyleCnt="0"/>
      <dgm:spPr/>
    </dgm:pt>
    <dgm:pt modelId="{C85A9139-D96B-459F-A667-E2E2D9781261}" type="pres">
      <dgm:prSet presAssocID="{94207D9A-058F-4579-9CB2-C6AB3F5D3040}" presName="parentText" presStyleLbl="node1" presStyleIdx="4" presStyleCnt="5">
        <dgm:presLayoutVars>
          <dgm:chMax val="1"/>
          <dgm:bulletEnabled val="1"/>
        </dgm:presLayoutVars>
      </dgm:prSet>
      <dgm:spPr/>
    </dgm:pt>
  </dgm:ptLst>
  <dgm:cxnLst>
    <dgm:cxn modelId="{B31D5A14-4139-4FAD-9B48-38B7C8666048}" type="presOf" srcId="{6929CB18-87DB-4DEB-B748-0736AB535475}" destId="{1EA8228F-6230-461D-B0D9-1D04C72F5BDD}" srcOrd="0" destOrd="0" presId="urn:microsoft.com/office/officeart/2005/8/layout/vList5"/>
    <dgm:cxn modelId="{5CE0C417-7D03-4C65-AB17-048E4FE14B98}" srcId="{529241D4-8193-4B7F-BA4C-6DEEACADBBB9}" destId="{2FC3FBF8-B4C2-429C-959D-82150375693C}" srcOrd="2" destOrd="0" parTransId="{4E72913F-86D7-415A-AC46-798E1C4643C7}" sibTransId="{4BB387AB-373C-404A-9AF3-7A90EF4E014D}"/>
    <dgm:cxn modelId="{6F03F31E-41F0-4F8C-B1C9-3780E6539C1F}" type="presOf" srcId="{A755A5BD-60A4-4041-B411-DD21051B09D7}" destId="{A9D5E1B1-15DD-49F3-8A9C-633ED66E0A21}" srcOrd="0" destOrd="0" presId="urn:microsoft.com/office/officeart/2005/8/layout/vList5"/>
    <dgm:cxn modelId="{28AE9257-8820-4075-9665-8AF70022790A}" type="presOf" srcId="{2FC3FBF8-B4C2-429C-959D-82150375693C}" destId="{1ADD6ACE-B864-4D0E-8D07-7EE6B2E02F8A}" srcOrd="0" destOrd="0" presId="urn:microsoft.com/office/officeart/2005/8/layout/vList5"/>
    <dgm:cxn modelId="{4825CC95-B803-4594-A2B2-0E8B11F64D87}" type="presOf" srcId="{94207D9A-058F-4579-9CB2-C6AB3F5D3040}" destId="{C85A9139-D96B-459F-A667-E2E2D9781261}" srcOrd="0" destOrd="0" presId="urn:microsoft.com/office/officeart/2005/8/layout/vList5"/>
    <dgm:cxn modelId="{90829CB2-F4F3-4C3F-BC82-D9F5D2FB930E}" srcId="{529241D4-8193-4B7F-BA4C-6DEEACADBBB9}" destId="{94207D9A-058F-4579-9CB2-C6AB3F5D3040}" srcOrd="4" destOrd="0" parTransId="{1F101AC8-7061-45C1-95C5-5019B8BA2F06}" sibTransId="{E5E1B4B7-D323-4A66-824E-4A103EA0E893}"/>
    <dgm:cxn modelId="{A08D1FB5-8B2F-4C67-A9BF-528BDB6BB857}" type="presOf" srcId="{9679A758-EDE1-4FD4-9371-2A2E9B26E0B0}" destId="{7C78D574-56C1-4662-95F9-67198C8BE6B3}" srcOrd="0" destOrd="0" presId="urn:microsoft.com/office/officeart/2005/8/layout/vList5"/>
    <dgm:cxn modelId="{9EE2D8BD-B843-4188-89BF-79E98C9CA6DF}" srcId="{529241D4-8193-4B7F-BA4C-6DEEACADBBB9}" destId="{9679A758-EDE1-4FD4-9371-2A2E9B26E0B0}" srcOrd="3" destOrd="0" parTransId="{957B38B0-4DD1-4A42-A290-66979F0AAD4E}" sibTransId="{C01B286A-7B1F-4508-A66C-7D6E25EF048D}"/>
    <dgm:cxn modelId="{3D15B9CF-2493-4633-A665-09D681470D27}" srcId="{529241D4-8193-4B7F-BA4C-6DEEACADBBB9}" destId="{6929CB18-87DB-4DEB-B748-0736AB535475}" srcOrd="1" destOrd="0" parTransId="{E0391586-93C8-42C6-8940-D0220D3744DA}" sibTransId="{648D03A6-7612-4B15-A71A-94776267870E}"/>
    <dgm:cxn modelId="{2EE6C0D6-9E5E-49A4-BE4A-D1929A7069FD}" srcId="{529241D4-8193-4B7F-BA4C-6DEEACADBBB9}" destId="{A755A5BD-60A4-4041-B411-DD21051B09D7}" srcOrd="0" destOrd="0" parTransId="{C89F2D22-583E-4E9F-AFFA-DC06BC5AE877}" sibTransId="{1BF963B7-F4DA-491F-A706-5A90654EED25}"/>
    <dgm:cxn modelId="{956910E8-1564-4B02-9D5D-53F0E9D66016}" type="presOf" srcId="{529241D4-8193-4B7F-BA4C-6DEEACADBBB9}" destId="{761E6F02-9F0B-406A-A00B-A9997766CC98}" srcOrd="0" destOrd="0" presId="urn:microsoft.com/office/officeart/2005/8/layout/vList5"/>
    <dgm:cxn modelId="{F854F4A4-0904-424F-94F2-2DBA5CBA6637}" type="presParOf" srcId="{761E6F02-9F0B-406A-A00B-A9997766CC98}" destId="{7934ABB6-9CB3-4E79-BAF3-CF97419D84BB}" srcOrd="0" destOrd="0" presId="urn:microsoft.com/office/officeart/2005/8/layout/vList5"/>
    <dgm:cxn modelId="{29C19862-55D1-4714-AEF6-D752681C4213}" type="presParOf" srcId="{7934ABB6-9CB3-4E79-BAF3-CF97419D84BB}" destId="{A9D5E1B1-15DD-49F3-8A9C-633ED66E0A21}" srcOrd="0" destOrd="0" presId="urn:microsoft.com/office/officeart/2005/8/layout/vList5"/>
    <dgm:cxn modelId="{E19C1044-EA49-4F11-812D-62779140B879}" type="presParOf" srcId="{761E6F02-9F0B-406A-A00B-A9997766CC98}" destId="{3D47C2F9-04FA-4A6E-98AA-EC3BB51747C8}" srcOrd="1" destOrd="0" presId="urn:microsoft.com/office/officeart/2005/8/layout/vList5"/>
    <dgm:cxn modelId="{828F29C5-3733-4244-A52A-1C2A5A4ED857}" type="presParOf" srcId="{761E6F02-9F0B-406A-A00B-A9997766CC98}" destId="{786014A3-A9C1-4005-A068-C044491E76B9}" srcOrd="2" destOrd="0" presId="urn:microsoft.com/office/officeart/2005/8/layout/vList5"/>
    <dgm:cxn modelId="{6F6D95B4-D145-4D72-A4EB-A65FFEACB159}" type="presParOf" srcId="{786014A3-A9C1-4005-A068-C044491E76B9}" destId="{1EA8228F-6230-461D-B0D9-1D04C72F5BDD}" srcOrd="0" destOrd="0" presId="urn:microsoft.com/office/officeart/2005/8/layout/vList5"/>
    <dgm:cxn modelId="{374C6D2E-85E6-4352-A255-48945FC42292}" type="presParOf" srcId="{761E6F02-9F0B-406A-A00B-A9997766CC98}" destId="{F8E13108-FC69-452B-9E8E-78DA10B9D100}" srcOrd="3" destOrd="0" presId="urn:microsoft.com/office/officeart/2005/8/layout/vList5"/>
    <dgm:cxn modelId="{8CA8575A-719F-42D3-9AC4-42D9C560E6F8}" type="presParOf" srcId="{761E6F02-9F0B-406A-A00B-A9997766CC98}" destId="{E6C4AC6F-F42A-459E-ABE4-8821B1AA2BC0}" srcOrd="4" destOrd="0" presId="urn:microsoft.com/office/officeart/2005/8/layout/vList5"/>
    <dgm:cxn modelId="{1C2BB709-A486-4548-A6E2-F4471F52E7F3}" type="presParOf" srcId="{E6C4AC6F-F42A-459E-ABE4-8821B1AA2BC0}" destId="{1ADD6ACE-B864-4D0E-8D07-7EE6B2E02F8A}" srcOrd="0" destOrd="0" presId="urn:microsoft.com/office/officeart/2005/8/layout/vList5"/>
    <dgm:cxn modelId="{5AD48CE8-D604-4212-BD96-34C0E110378C}" type="presParOf" srcId="{761E6F02-9F0B-406A-A00B-A9997766CC98}" destId="{9B7BE6E1-4D0F-4781-BD59-E1C7CBC043BB}" srcOrd="5" destOrd="0" presId="urn:microsoft.com/office/officeart/2005/8/layout/vList5"/>
    <dgm:cxn modelId="{21C8EB8C-29FB-42CB-B1A5-AA52A09983C0}" type="presParOf" srcId="{761E6F02-9F0B-406A-A00B-A9997766CC98}" destId="{5053C7AE-932C-4A33-AB4B-A55281A35FEB}" srcOrd="6" destOrd="0" presId="urn:microsoft.com/office/officeart/2005/8/layout/vList5"/>
    <dgm:cxn modelId="{9C80808F-BC85-478D-B814-794AE427AEF5}" type="presParOf" srcId="{5053C7AE-932C-4A33-AB4B-A55281A35FEB}" destId="{7C78D574-56C1-4662-95F9-67198C8BE6B3}" srcOrd="0" destOrd="0" presId="urn:microsoft.com/office/officeart/2005/8/layout/vList5"/>
    <dgm:cxn modelId="{A8B5D0F8-9D8A-4DAA-B4E6-ABF8A5FDCCFD}" type="presParOf" srcId="{761E6F02-9F0B-406A-A00B-A9997766CC98}" destId="{5A7483CD-315E-4BC6-B36A-B8940AA0D0CA}" srcOrd="7" destOrd="0" presId="urn:microsoft.com/office/officeart/2005/8/layout/vList5"/>
    <dgm:cxn modelId="{E2A65F97-B704-41FF-95DB-A33842158AD3}" type="presParOf" srcId="{761E6F02-9F0B-406A-A00B-A9997766CC98}" destId="{14142C87-C000-49BB-AD15-1D31BE6F2610}" srcOrd="8" destOrd="0" presId="urn:microsoft.com/office/officeart/2005/8/layout/vList5"/>
    <dgm:cxn modelId="{9DBDEE94-2575-4EC4-A778-BF5276878F4C}" type="presParOf" srcId="{14142C87-C000-49BB-AD15-1D31BE6F2610}" destId="{C85A9139-D96B-459F-A667-E2E2D9781261}"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55AAC0-B2A9-4A0B-8A13-A99E622F027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A9FBE8A-23DC-4EC5-BADA-F5F445B88125}">
      <dgm:prSet/>
      <dgm:spPr/>
      <dgm:t>
        <a:bodyPr/>
        <a:lstStyle/>
        <a:p>
          <a:r>
            <a:rPr lang="en-GB" b="0" i="0" dirty="0"/>
            <a:t>The company's major products and services include the following:</a:t>
          </a:r>
          <a:endParaRPr lang="en-US" dirty="0"/>
        </a:p>
      </dgm:t>
    </dgm:pt>
    <dgm:pt modelId="{3B1DBB97-680C-4756-90C4-7731AC098AF5}" type="parTrans" cxnId="{224122E6-535F-4E70-AE9F-C75AB5D74671}">
      <dgm:prSet/>
      <dgm:spPr/>
      <dgm:t>
        <a:bodyPr/>
        <a:lstStyle/>
        <a:p>
          <a:endParaRPr lang="en-US"/>
        </a:p>
      </dgm:t>
    </dgm:pt>
    <dgm:pt modelId="{5A7E5ADA-CED1-4FC6-B223-CEC77EA9EAF5}" type="sibTrans" cxnId="{224122E6-535F-4E70-AE9F-C75AB5D74671}">
      <dgm:prSet/>
      <dgm:spPr/>
      <dgm:t>
        <a:bodyPr/>
        <a:lstStyle/>
        <a:p>
          <a:endParaRPr lang="en-US"/>
        </a:p>
      </dgm:t>
    </dgm:pt>
    <dgm:pt modelId="{F43917FD-8CDE-41A0-A1BC-553327290671}">
      <dgm:prSet/>
      <dgm:spPr/>
      <dgm:t>
        <a:bodyPr/>
        <a:lstStyle/>
        <a:p>
          <a:r>
            <a:rPr lang="en-GB" b="1" i="0" dirty="0"/>
            <a:t>Products: </a:t>
          </a:r>
          <a:r>
            <a:rPr lang="en-GB" b="1" dirty="0"/>
            <a:t>: </a:t>
          </a:r>
          <a:r>
            <a:rPr lang="en-GB" dirty="0"/>
            <a:t>Food products; Fresh food; Frozen food; Bakery products; Home electrical products; Car </a:t>
          </a:r>
          <a:r>
            <a:rPr lang="en-GB"/>
            <a:t>products;Sports</a:t>
          </a:r>
          <a:r>
            <a:rPr lang="en-GB" dirty="0"/>
            <a:t> and leisure products; Party and gift products; Health products; Hygiene products; Clothing and jewellery; Entertainment</a:t>
          </a:r>
          <a:endParaRPr lang="en-US" dirty="0"/>
        </a:p>
      </dgm:t>
    </dgm:pt>
    <dgm:pt modelId="{5D34B13B-95E6-4566-8A55-B828DA86287D}" type="parTrans" cxnId="{5401CD41-13A4-4B6E-B42D-98FAA1883B63}">
      <dgm:prSet/>
      <dgm:spPr/>
      <dgm:t>
        <a:bodyPr/>
        <a:lstStyle/>
        <a:p>
          <a:endParaRPr lang="en-US"/>
        </a:p>
      </dgm:t>
    </dgm:pt>
    <dgm:pt modelId="{BB0F9A1B-7005-4FC4-858A-ECF7A1E43F43}" type="sibTrans" cxnId="{5401CD41-13A4-4B6E-B42D-98FAA1883B63}">
      <dgm:prSet/>
      <dgm:spPr/>
      <dgm:t>
        <a:bodyPr/>
        <a:lstStyle/>
        <a:p>
          <a:endParaRPr lang="en-US"/>
        </a:p>
      </dgm:t>
    </dgm:pt>
    <dgm:pt modelId="{4E344005-447A-4F9C-9894-2632F7B18A2D}">
      <dgm:prSet/>
      <dgm:spPr/>
      <dgm:t>
        <a:bodyPr/>
        <a:lstStyle/>
        <a:p>
          <a:r>
            <a:rPr lang="en-GB" b="1" i="0" dirty="0"/>
            <a:t>Services: </a:t>
          </a:r>
          <a:r>
            <a:rPr lang="en-GB" dirty="0"/>
            <a:t>Telecommunication services TESCO MOBILE;  Financial services Tesco Bank; Technology, software and consultancy services</a:t>
          </a:r>
          <a:endParaRPr lang="en-US" dirty="0"/>
        </a:p>
      </dgm:t>
    </dgm:pt>
    <dgm:pt modelId="{2AA43E85-4FD7-4DD3-AA20-57365AB886E3}" type="parTrans" cxnId="{CD1556A9-A6E7-455F-999F-E831AB415289}">
      <dgm:prSet/>
      <dgm:spPr/>
      <dgm:t>
        <a:bodyPr/>
        <a:lstStyle/>
        <a:p>
          <a:endParaRPr lang="en-GB"/>
        </a:p>
      </dgm:t>
    </dgm:pt>
    <dgm:pt modelId="{9A9842B1-0ED8-4EB2-A797-D7EDC0F898E3}" type="sibTrans" cxnId="{CD1556A9-A6E7-455F-999F-E831AB415289}">
      <dgm:prSet/>
      <dgm:spPr/>
      <dgm:t>
        <a:bodyPr/>
        <a:lstStyle/>
        <a:p>
          <a:endParaRPr lang="en-GB"/>
        </a:p>
      </dgm:t>
    </dgm:pt>
    <dgm:pt modelId="{AAA3F4DD-5537-4814-A5D3-CC543947D9EC}" type="pres">
      <dgm:prSet presAssocID="{3C55AAC0-B2A9-4A0B-8A13-A99E622F0271}" presName="linear" presStyleCnt="0">
        <dgm:presLayoutVars>
          <dgm:animLvl val="lvl"/>
          <dgm:resizeHandles val="exact"/>
        </dgm:presLayoutVars>
      </dgm:prSet>
      <dgm:spPr/>
    </dgm:pt>
    <dgm:pt modelId="{A201713F-9DEC-4B2A-9CC6-FFB0A09A8980}" type="pres">
      <dgm:prSet presAssocID="{AA9FBE8A-23DC-4EC5-BADA-F5F445B88125}" presName="parentText" presStyleLbl="node1" presStyleIdx="0" presStyleCnt="1">
        <dgm:presLayoutVars>
          <dgm:chMax val="0"/>
          <dgm:bulletEnabled val="1"/>
        </dgm:presLayoutVars>
      </dgm:prSet>
      <dgm:spPr/>
    </dgm:pt>
    <dgm:pt modelId="{21244041-103A-4F07-BA9C-74A202CC00BD}" type="pres">
      <dgm:prSet presAssocID="{AA9FBE8A-23DC-4EC5-BADA-F5F445B88125}" presName="childText" presStyleLbl="revTx" presStyleIdx="0" presStyleCnt="1">
        <dgm:presLayoutVars>
          <dgm:bulletEnabled val="1"/>
        </dgm:presLayoutVars>
      </dgm:prSet>
      <dgm:spPr/>
    </dgm:pt>
  </dgm:ptLst>
  <dgm:cxnLst>
    <dgm:cxn modelId="{5401CD41-13A4-4B6E-B42D-98FAA1883B63}" srcId="{AA9FBE8A-23DC-4EC5-BADA-F5F445B88125}" destId="{F43917FD-8CDE-41A0-A1BC-553327290671}" srcOrd="0" destOrd="0" parTransId="{5D34B13B-95E6-4566-8A55-B828DA86287D}" sibTransId="{BB0F9A1B-7005-4FC4-858A-ECF7A1E43F43}"/>
    <dgm:cxn modelId="{FC69C362-DC96-49B7-AC62-2142A41AF042}" type="presOf" srcId="{3C55AAC0-B2A9-4A0B-8A13-A99E622F0271}" destId="{AAA3F4DD-5537-4814-A5D3-CC543947D9EC}" srcOrd="0" destOrd="0" presId="urn:microsoft.com/office/officeart/2005/8/layout/vList2"/>
    <dgm:cxn modelId="{BEBB4647-2138-46B6-B564-DAD8154BB19C}" type="presOf" srcId="{AA9FBE8A-23DC-4EC5-BADA-F5F445B88125}" destId="{A201713F-9DEC-4B2A-9CC6-FFB0A09A8980}" srcOrd="0" destOrd="0" presId="urn:microsoft.com/office/officeart/2005/8/layout/vList2"/>
    <dgm:cxn modelId="{A743A849-430D-4670-A6A2-C185F44EB75F}" type="presOf" srcId="{F43917FD-8CDE-41A0-A1BC-553327290671}" destId="{21244041-103A-4F07-BA9C-74A202CC00BD}" srcOrd="0" destOrd="0" presId="urn:microsoft.com/office/officeart/2005/8/layout/vList2"/>
    <dgm:cxn modelId="{CD1556A9-A6E7-455F-999F-E831AB415289}" srcId="{AA9FBE8A-23DC-4EC5-BADA-F5F445B88125}" destId="{4E344005-447A-4F9C-9894-2632F7B18A2D}" srcOrd="1" destOrd="0" parTransId="{2AA43E85-4FD7-4DD3-AA20-57365AB886E3}" sibTransId="{9A9842B1-0ED8-4EB2-A797-D7EDC0F898E3}"/>
    <dgm:cxn modelId="{68A72CD0-E14E-481D-8CC1-FBC0E6BFD8BF}" type="presOf" srcId="{4E344005-447A-4F9C-9894-2632F7B18A2D}" destId="{21244041-103A-4F07-BA9C-74A202CC00BD}" srcOrd="0" destOrd="1" presId="urn:microsoft.com/office/officeart/2005/8/layout/vList2"/>
    <dgm:cxn modelId="{224122E6-535F-4E70-AE9F-C75AB5D74671}" srcId="{3C55AAC0-B2A9-4A0B-8A13-A99E622F0271}" destId="{AA9FBE8A-23DC-4EC5-BADA-F5F445B88125}" srcOrd="0" destOrd="0" parTransId="{3B1DBB97-680C-4756-90C4-7731AC098AF5}" sibTransId="{5A7E5ADA-CED1-4FC6-B223-CEC77EA9EAF5}"/>
    <dgm:cxn modelId="{6FE5DD80-A61A-48F2-87F4-266F8F2819C2}" type="presParOf" srcId="{AAA3F4DD-5537-4814-A5D3-CC543947D9EC}" destId="{A201713F-9DEC-4B2A-9CC6-FFB0A09A8980}" srcOrd="0" destOrd="0" presId="urn:microsoft.com/office/officeart/2005/8/layout/vList2"/>
    <dgm:cxn modelId="{A4E90DD7-1218-45F5-9134-A024FF8AABE0}" type="presParOf" srcId="{AAA3F4DD-5537-4814-A5D3-CC543947D9EC}" destId="{21244041-103A-4F07-BA9C-74A202CC00BD}"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4E9A90-6257-424F-9914-AC5E76B6D204}" type="doc">
      <dgm:prSet loTypeId="urn:microsoft.com/office/officeart/2016/7/layout/BasicTimeline" loCatId="process" qsTypeId="urn:microsoft.com/office/officeart/2005/8/quickstyle/simple1" qsCatId="simple" csTypeId="urn:microsoft.com/office/officeart/2005/8/colors/accent1_2" csCatId="accent1" phldr="1"/>
      <dgm:spPr/>
      <dgm:t>
        <a:bodyPr/>
        <a:lstStyle/>
        <a:p>
          <a:endParaRPr lang="en-US"/>
        </a:p>
      </dgm:t>
    </dgm:pt>
    <dgm:pt modelId="{00888C57-8803-4C8C-B7F5-7B0F72F2ECE7}">
      <dgm:prSet/>
      <dgm:spPr/>
      <dgm:t>
        <a:bodyPr/>
        <a:lstStyle/>
        <a:p>
          <a:pPr>
            <a:defRPr b="1"/>
          </a:pPr>
          <a:r>
            <a:rPr lang="en-US"/>
            <a:t>1919</a:t>
          </a:r>
        </a:p>
      </dgm:t>
    </dgm:pt>
    <dgm:pt modelId="{2C316FB7-166B-4F9B-B501-91EC11F7D0D8}" type="parTrans" cxnId="{404B947E-8390-491C-AF0B-7766A57DEE73}">
      <dgm:prSet/>
      <dgm:spPr/>
      <dgm:t>
        <a:bodyPr/>
        <a:lstStyle/>
        <a:p>
          <a:endParaRPr lang="en-US"/>
        </a:p>
      </dgm:t>
    </dgm:pt>
    <dgm:pt modelId="{AA7F685D-64AE-4872-90D9-A57346F08DB8}" type="sibTrans" cxnId="{404B947E-8390-491C-AF0B-7766A57DEE73}">
      <dgm:prSet/>
      <dgm:spPr/>
      <dgm:t>
        <a:bodyPr/>
        <a:lstStyle/>
        <a:p>
          <a:endParaRPr lang="en-US"/>
        </a:p>
      </dgm:t>
    </dgm:pt>
    <dgm:pt modelId="{090B5E58-85D4-403E-A648-F04B49DE03C6}">
      <dgm:prSet/>
      <dgm:spPr/>
      <dgm:t>
        <a:bodyPr/>
        <a:lstStyle/>
        <a:p>
          <a:r>
            <a:rPr lang="en-US" dirty="0"/>
            <a:t>Tesco was founded by Jack Cohen in 1919</a:t>
          </a:r>
        </a:p>
      </dgm:t>
    </dgm:pt>
    <dgm:pt modelId="{C897FE67-9FEC-4B35-86FF-E9A80B33AA41}" type="parTrans" cxnId="{A75B7783-2F8E-42B4-BF81-A1DF7AC59A05}">
      <dgm:prSet/>
      <dgm:spPr/>
      <dgm:t>
        <a:bodyPr/>
        <a:lstStyle/>
        <a:p>
          <a:endParaRPr lang="en-US"/>
        </a:p>
      </dgm:t>
    </dgm:pt>
    <dgm:pt modelId="{91F7808A-B8F8-4774-8E9D-623D7AE25B38}" type="sibTrans" cxnId="{A75B7783-2F8E-42B4-BF81-A1DF7AC59A05}">
      <dgm:prSet/>
      <dgm:spPr/>
      <dgm:t>
        <a:bodyPr/>
        <a:lstStyle/>
        <a:p>
          <a:endParaRPr lang="en-US"/>
        </a:p>
      </dgm:t>
    </dgm:pt>
    <dgm:pt modelId="{52BD9675-B801-4434-A948-BF8F265F8EA3}">
      <dgm:prSet/>
      <dgm:spPr/>
      <dgm:t>
        <a:bodyPr/>
        <a:lstStyle/>
        <a:p>
          <a:pPr>
            <a:defRPr b="1"/>
          </a:pPr>
          <a:r>
            <a:rPr lang="en-US"/>
            <a:t>1924</a:t>
          </a:r>
        </a:p>
      </dgm:t>
    </dgm:pt>
    <dgm:pt modelId="{00715B86-0FD5-471A-96A8-F87CAE092E7C}" type="parTrans" cxnId="{830A75DB-09FA-4DF9-B8ED-8406AF798E45}">
      <dgm:prSet/>
      <dgm:spPr/>
      <dgm:t>
        <a:bodyPr/>
        <a:lstStyle/>
        <a:p>
          <a:endParaRPr lang="en-US"/>
        </a:p>
      </dgm:t>
    </dgm:pt>
    <dgm:pt modelId="{A2E8F81A-9754-4226-8DE0-9A800A399B2F}" type="sibTrans" cxnId="{830A75DB-09FA-4DF9-B8ED-8406AF798E45}">
      <dgm:prSet/>
      <dgm:spPr/>
      <dgm:t>
        <a:bodyPr/>
        <a:lstStyle/>
        <a:p>
          <a:endParaRPr lang="en-US"/>
        </a:p>
      </dgm:t>
    </dgm:pt>
    <dgm:pt modelId="{236B97BA-7871-4941-89AF-8C7E764FA549}">
      <dgm:prSet/>
      <dgm:spPr/>
      <dgm:t>
        <a:bodyPr/>
        <a:lstStyle/>
        <a:p>
          <a:r>
            <a:rPr lang="en-US" dirty="0"/>
            <a:t>the first own–brand product ( Tesco Tea) has been sold.</a:t>
          </a:r>
        </a:p>
      </dgm:t>
    </dgm:pt>
    <dgm:pt modelId="{503860CA-AC37-4CFF-B6EC-7377CD37C2B1}" type="parTrans" cxnId="{E9A6CBF0-5200-429B-B098-93EF2A47494A}">
      <dgm:prSet/>
      <dgm:spPr/>
      <dgm:t>
        <a:bodyPr/>
        <a:lstStyle/>
        <a:p>
          <a:endParaRPr lang="en-US"/>
        </a:p>
      </dgm:t>
    </dgm:pt>
    <dgm:pt modelId="{BC7EA4AA-B4CD-46CB-8C80-7940900D4C90}" type="sibTrans" cxnId="{E9A6CBF0-5200-429B-B098-93EF2A47494A}">
      <dgm:prSet/>
      <dgm:spPr/>
      <dgm:t>
        <a:bodyPr/>
        <a:lstStyle/>
        <a:p>
          <a:endParaRPr lang="en-US"/>
        </a:p>
      </dgm:t>
    </dgm:pt>
    <dgm:pt modelId="{FD1C2DE6-DF23-4631-BCE0-13E54A1CBDFF}">
      <dgm:prSet/>
      <dgm:spPr/>
      <dgm:t>
        <a:bodyPr/>
        <a:lstStyle/>
        <a:p>
          <a:pPr>
            <a:defRPr b="1"/>
          </a:pPr>
          <a:r>
            <a:rPr lang="en-US"/>
            <a:t>1946</a:t>
          </a:r>
        </a:p>
      </dgm:t>
    </dgm:pt>
    <dgm:pt modelId="{176F4A7F-966D-40AE-9A60-76F893F94557}" type="parTrans" cxnId="{022E808A-EFF4-4718-BB33-704FEAB9D72B}">
      <dgm:prSet/>
      <dgm:spPr/>
      <dgm:t>
        <a:bodyPr/>
        <a:lstStyle/>
        <a:p>
          <a:endParaRPr lang="en-US"/>
        </a:p>
      </dgm:t>
    </dgm:pt>
    <dgm:pt modelId="{1F5B2C9F-E16F-43FF-BFB9-BA65F9B2956B}" type="sibTrans" cxnId="{022E808A-EFF4-4718-BB33-704FEAB9D72B}">
      <dgm:prSet/>
      <dgm:spPr/>
      <dgm:t>
        <a:bodyPr/>
        <a:lstStyle/>
        <a:p>
          <a:endParaRPr lang="en-US"/>
        </a:p>
      </dgm:t>
    </dgm:pt>
    <dgm:pt modelId="{5C2C7AF4-AC5B-4FD2-B4C9-0C781EF6F5FE}">
      <dgm:prSet/>
      <dgm:spPr/>
      <dgm:t>
        <a:bodyPr/>
        <a:lstStyle/>
        <a:p>
          <a:r>
            <a:rPr lang="en-US" dirty="0"/>
            <a:t>Jack Cohen travelled to the United States in 1946 to introduce self-service to Britain. He returned with an idea that would revolutionize British shopping.</a:t>
          </a:r>
        </a:p>
      </dgm:t>
    </dgm:pt>
    <dgm:pt modelId="{5C614667-5B28-468F-87D6-8EEB81AA6702}" type="parTrans" cxnId="{3A3D5470-7DC5-4E1D-A5DA-ED02DDE4ED14}">
      <dgm:prSet/>
      <dgm:spPr/>
      <dgm:t>
        <a:bodyPr/>
        <a:lstStyle/>
        <a:p>
          <a:endParaRPr lang="en-US"/>
        </a:p>
      </dgm:t>
    </dgm:pt>
    <dgm:pt modelId="{B6BF1F7A-0205-42AD-8B7D-777F04E52955}" type="sibTrans" cxnId="{3A3D5470-7DC5-4E1D-A5DA-ED02DDE4ED14}">
      <dgm:prSet/>
      <dgm:spPr/>
      <dgm:t>
        <a:bodyPr/>
        <a:lstStyle/>
        <a:p>
          <a:endParaRPr lang="en-US"/>
        </a:p>
      </dgm:t>
    </dgm:pt>
    <dgm:pt modelId="{DC25B5EE-8FA6-4C3C-98AE-FB3EF098D5EE}">
      <dgm:prSet/>
      <dgm:spPr/>
      <dgm:t>
        <a:bodyPr/>
        <a:lstStyle/>
        <a:p>
          <a:pPr>
            <a:defRPr b="1"/>
          </a:pPr>
          <a:r>
            <a:rPr lang="en-US"/>
            <a:t>1947</a:t>
          </a:r>
        </a:p>
      </dgm:t>
    </dgm:pt>
    <dgm:pt modelId="{C83F2C1C-0F16-4F4E-988F-E79C7E0F3BC9}" type="parTrans" cxnId="{7A27EF14-4775-40C7-89A4-7917CAFAF30C}">
      <dgm:prSet/>
      <dgm:spPr/>
      <dgm:t>
        <a:bodyPr/>
        <a:lstStyle/>
        <a:p>
          <a:endParaRPr lang="en-US"/>
        </a:p>
      </dgm:t>
    </dgm:pt>
    <dgm:pt modelId="{E62C5764-798A-4653-844D-2DA2E1D9A8CC}" type="sibTrans" cxnId="{7A27EF14-4775-40C7-89A4-7917CAFAF30C}">
      <dgm:prSet/>
      <dgm:spPr/>
      <dgm:t>
        <a:bodyPr/>
        <a:lstStyle/>
        <a:p>
          <a:endParaRPr lang="en-US"/>
        </a:p>
      </dgm:t>
    </dgm:pt>
    <dgm:pt modelId="{CB290BFC-0D46-40B2-9E58-B94F9F355EEE}">
      <dgm:prSet/>
      <dgm:spPr/>
      <dgm:t>
        <a:bodyPr/>
        <a:lstStyle/>
        <a:p>
          <a:r>
            <a:rPr lang="en-US" dirty="0"/>
            <a:t>On the stock exchange Tesco Stores (Holdings) was floated on the stock exchange with a share price of 25 pence.</a:t>
          </a:r>
        </a:p>
      </dgm:t>
    </dgm:pt>
    <dgm:pt modelId="{C8F4BB11-C1F2-4FBB-92C4-8502EE084CAC}" type="parTrans" cxnId="{43F5CD12-B113-4DD3-9624-05943C8E795B}">
      <dgm:prSet/>
      <dgm:spPr/>
      <dgm:t>
        <a:bodyPr/>
        <a:lstStyle/>
        <a:p>
          <a:endParaRPr lang="en-US"/>
        </a:p>
      </dgm:t>
    </dgm:pt>
    <dgm:pt modelId="{E60575E3-2CB2-4500-9922-B3D666BBE7B9}" type="sibTrans" cxnId="{43F5CD12-B113-4DD3-9624-05943C8E795B}">
      <dgm:prSet/>
      <dgm:spPr/>
      <dgm:t>
        <a:bodyPr/>
        <a:lstStyle/>
        <a:p>
          <a:endParaRPr lang="en-US"/>
        </a:p>
      </dgm:t>
    </dgm:pt>
    <dgm:pt modelId="{33F74CB8-7A45-498B-B59D-B5BC0A904855}">
      <dgm:prSet/>
      <dgm:spPr/>
      <dgm:t>
        <a:bodyPr/>
        <a:lstStyle/>
        <a:p>
          <a:pPr>
            <a:defRPr b="1"/>
          </a:pPr>
          <a:r>
            <a:rPr lang="en-US"/>
            <a:t>1955–1960</a:t>
          </a:r>
        </a:p>
      </dgm:t>
    </dgm:pt>
    <dgm:pt modelId="{FBF7FE85-3581-459B-A56C-B32376F7C868}" type="parTrans" cxnId="{02A5430F-9FCF-4A23-B0BE-00480515A779}">
      <dgm:prSet/>
      <dgm:spPr/>
      <dgm:t>
        <a:bodyPr/>
        <a:lstStyle/>
        <a:p>
          <a:endParaRPr lang="en-US"/>
        </a:p>
      </dgm:t>
    </dgm:pt>
    <dgm:pt modelId="{F8982D71-A7D8-4CD5-B62D-B40305893346}" type="sibTrans" cxnId="{02A5430F-9FCF-4A23-B0BE-00480515A779}">
      <dgm:prSet/>
      <dgm:spPr/>
      <dgm:t>
        <a:bodyPr/>
        <a:lstStyle/>
        <a:p>
          <a:endParaRPr lang="en-US"/>
        </a:p>
      </dgm:t>
    </dgm:pt>
    <dgm:pt modelId="{C59B8650-B2C6-436B-ADAC-91302DEDF49E}">
      <dgm:prSet/>
      <dgm:spPr/>
      <dgm:t>
        <a:bodyPr/>
        <a:lstStyle/>
        <a:p>
          <a:r>
            <a:rPr lang="en-US" dirty="0"/>
            <a:t>500 new stores has been opened</a:t>
          </a:r>
        </a:p>
      </dgm:t>
    </dgm:pt>
    <dgm:pt modelId="{CCF3A65B-8D57-4650-969F-C8311554F65E}" type="parTrans" cxnId="{DF1D8F88-E384-4AF7-A26B-C4E484809D29}">
      <dgm:prSet/>
      <dgm:spPr/>
      <dgm:t>
        <a:bodyPr/>
        <a:lstStyle/>
        <a:p>
          <a:endParaRPr lang="en-US"/>
        </a:p>
      </dgm:t>
    </dgm:pt>
    <dgm:pt modelId="{4506C76D-AA07-4F3B-BA2D-6A3DF5AC024D}" type="sibTrans" cxnId="{DF1D8F88-E384-4AF7-A26B-C4E484809D29}">
      <dgm:prSet/>
      <dgm:spPr/>
      <dgm:t>
        <a:bodyPr/>
        <a:lstStyle/>
        <a:p>
          <a:endParaRPr lang="en-US"/>
        </a:p>
      </dgm:t>
    </dgm:pt>
    <dgm:pt modelId="{2C1E783D-FBCC-4A92-94C7-83DB6DDD6458}" type="pres">
      <dgm:prSet presAssocID="{CC4E9A90-6257-424F-9914-AC5E76B6D204}" presName="root" presStyleCnt="0">
        <dgm:presLayoutVars>
          <dgm:chMax/>
          <dgm:chPref/>
          <dgm:animLvl val="lvl"/>
        </dgm:presLayoutVars>
      </dgm:prSet>
      <dgm:spPr/>
    </dgm:pt>
    <dgm:pt modelId="{A609FC65-4D91-411D-B2E2-982372171919}" type="pres">
      <dgm:prSet presAssocID="{CC4E9A90-6257-424F-9914-AC5E76B6D204}" presName="divider" presStyleLbl="fgAccFollowNode1" presStyleIdx="0" presStyleCnt="1"/>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gm:spPr>
    </dgm:pt>
    <dgm:pt modelId="{F6F504F5-910C-4BAE-88C3-E7D150EE81F7}" type="pres">
      <dgm:prSet presAssocID="{CC4E9A90-6257-424F-9914-AC5E76B6D204}" presName="nodes" presStyleCnt="0">
        <dgm:presLayoutVars>
          <dgm:chMax/>
          <dgm:chPref/>
          <dgm:animLvl val="lvl"/>
        </dgm:presLayoutVars>
      </dgm:prSet>
      <dgm:spPr/>
    </dgm:pt>
    <dgm:pt modelId="{AE44FA11-D5DF-4803-B624-61F2DC3E0C72}" type="pres">
      <dgm:prSet presAssocID="{00888C57-8803-4C8C-B7F5-7B0F72F2ECE7}" presName="composite" presStyleCnt="0"/>
      <dgm:spPr/>
    </dgm:pt>
    <dgm:pt modelId="{507F4EE6-7BB7-4DB8-BF26-11E8E91D8012}" type="pres">
      <dgm:prSet presAssocID="{00888C57-8803-4C8C-B7F5-7B0F72F2ECE7}" presName="L1TextContainer" presStyleLbl="revTx" presStyleIdx="0" presStyleCnt="5">
        <dgm:presLayoutVars>
          <dgm:chMax val="1"/>
          <dgm:chPref val="1"/>
          <dgm:bulletEnabled val="1"/>
        </dgm:presLayoutVars>
      </dgm:prSet>
      <dgm:spPr/>
    </dgm:pt>
    <dgm:pt modelId="{932CB6C0-714A-4463-AC0F-29A8E1A65886}" type="pres">
      <dgm:prSet presAssocID="{00888C57-8803-4C8C-B7F5-7B0F72F2ECE7}" presName="L2TextContainerWrapper" presStyleCnt="0">
        <dgm:presLayoutVars>
          <dgm:chMax val="0"/>
          <dgm:chPref val="0"/>
          <dgm:bulletEnabled val="1"/>
        </dgm:presLayoutVars>
      </dgm:prSet>
      <dgm:spPr/>
    </dgm:pt>
    <dgm:pt modelId="{D8E6FC5D-FBE2-4517-B34A-AEACD323459C}" type="pres">
      <dgm:prSet presAssocID="{00888C57-8803-4C8C-B7F5-7B0F72F2ECE7}" presName="L2TextContainer" presStyleLbl="bgAcc1" presStyleIdx="0" presStyleCnt="5"/>
      <dgm:spPr/>
    </dgm:pt>
    <dgm:pt modelId="{6D5F1441-658D-4EAC-9563-1C7041D8CAC5}" type="pres">
      <dgm:prSet presAssocID="{00888C57-8803-4C8C-B7F5-7B0F72F2ECE7}" presName="FlexibleEmptyPlaceHolder" presStyleCnt="0"/>
      <dgm:spPr/>
    </dgm:pt>
    <dgm:pt modelId="{E7A2BA12-6EEB-4CF9-AE85-74A8DA592EF2}" type="pres">
      <dgm:prSet presAssocID="{00888C57-8803-4C8C-B7F5-7B0F72F2ECE7}" presName="ConnectLine" presStyleLbl="sibTrans1D1" presStyleIdx="0" presStyleCnt="5"/>
      <dgm:spPr>
        <a:noFill/>
        <a:ln w="6350" cap="flat" cmpd="sng" algn="ctr">
          <a:solidFill>
            <a:schemeClr val="accent1">
              <a:hueOff val="0"/>
              <a:satOff val="0"/>
              <a:lumOff val="0"/>
              <a:alphaOff val="0"/>
            </a:schemeClr>
          </a:solidFill>
          <a:prstDash val="dash"/>
          <a:miter lim="800000"/>
        </a:ln>
        <a:effectLst/>
      </dgm:spPr>
    </dgm:pt>
    <dgm:pt modelId="{E2E6C95C-C5E3-43E4-BE30-8B7BE79BFC0A}" type="pres">
      <dgm:prSet presAssocID="{00888C57-8803-4C8C-B7F5-7B0F72F2ECE7}" presName="ConnectorPoint" presStyleLbl="alignNode1" presStyleIdx="0" presStyleCnt="5"/>
      <dgm:spPr/>
    </dgm:pt>
    <dgm:pt modelId="{B7B4E7AB-D98E-456B-920B-4BD424C84A83}" type="pres">
      <dgm:prSet presAssocID="{00888C57-8803-4C8C-B7F5-7B0F72F2ECE7}" presName="EmptyPlaceHolder" presStyleCnt="0"/>
      <dgm:spPr/>
    </dgm:pt>
    <dgm:pt modelId="{7DA3EC98-5A03-4BB5-BD87-AAABED0138BF}" type="pres">
      <dgm:prSet presAssocID="{AA7F685D-64AE-4872-90D9-A57346F08DB8}" presName="spaceBetweenRectangles" presStyleCnt="0"/>
      <dgm:spPr/>
    </dgm:pt>
    <dgm:pt modelId="{B5C2C583-FF8A-47EA-BFC5-AA3D516E405D}" type="pres">
      <dgm:prSet presAssocID="{52BD9675-B801-4434-A948-BF8F265F8EA3}" presName="composite" presStyleCnt="0"/>
      <dgm:spPr/>
    </dgm:pt>
    <dgm:pt modelId="{B1344B0A-B68D-4554-81BE-05E7CEAE9EC5}" type="pres">
      <dgm:prSet presAssocID="{52BD9675-B801-4434-A948-BF8F265F8EA3}" presName="L1TextContainer" presStyleLbl="revTx" presStyleIdx="1" presStyleCnt="5">
        <dgm:presLayoutVars>
          <dgm:chMax val="1"/>
          <dgm:chPref val="1"/>
          <dgm:bulletEnabled val="1"/>
        </dgm:presLayoutVars>
      </dgm:prSet>
      <dgm:spPr/>
    </dgm:pt>
    <dgm:pt modelId="{6B061BF8-9A48-4163-9537-C2B3655FDFC2}" type="pres">
      <dgm:prSet presAssocID="{52BD9675-B801-4434-A948-BF8F265F8EA3}" presName="L2TextContainerWrapper" presStyleCnt="0">
        <dgm:presLayoutVars>
          <dgm:chMax val="0"/>
          <dgm:chPref val="0"/>
          <dgm:bulletEnabled val="1"/>
        </dgm:presLayoutVars>
      </dgm:prSet>
      <dgm:spPr/>
    </dgm:pt>
    <dgm:pt modelId="{65961F7D-7FF0-412A-AF53-01BB5933B5D4}" type="pres">
      <dgm:prSet presAssocID="{52BD9675-B801-4434-A948-BF8F265F8EA3}" presName="L2TextContainer" presStyleLbl="bgAcc1" presStyleIdx="1" presStyleCnt="5"/>
      <dgm:spPr/>
    </dgm:pt>
    <dgm:pt modelId="{9F12BCB6-7187-4420-AF33-B0CA78043BCF}" type="pres">
      <dgm:prSet presAssocID="{52BD9675-B801-4434-A948-BF8F265F8EA3}" presName="FlexibleEmptyPlaceHolder" presStyleCnt="0"/>
      <dgm:spPr/>
    </dgm:pt>
    <dgm:pt modelId="{DBEEC358-76FD-4D64-B21B-2EB596C614F0}" type="pres">
      <dgm:prSet presAssocID="{52BD9675-B801-4434-A948-BF8F265F8EA3}" presName="ConnectLine" presStyleLbl="sibTrans1D1" presStyleIdx="1" presStyleCnt="5"/>
      <dgm:spPr>
        <a:noFill/>
        <a:ln w="6350" cap="flat" cmpd="sng" algn="ctr">
          <a:solidFill>
            <a:schemeClr val="accent1">
              <a:hueOff val="0"/>
              <a:satOff val="0"/>
              <a:lumOff val="0"/>
              <a:alphaOff val="0"/>
            </a:schemeClr>
          </a:solidFill>
          <a:prstDash val="dash"/>
          <a:miter lim="800000"/>
        </a:ln>
        <a:effectLst/>
      </dgm:spPr>
    </dgm:pt>
    <dgm:pt modelId="{98AF9787-032F-4F57-B156-CF7BBEBB1C13}" type="pres">
      <dgm:prSet presAssocID="{52BD9675-B801-4434-A948-BF8F265F8EA3}" presName="ConnectorPoint" presStyleLbl="alignNode1" presStyleIdx="1" presStyleCnt="5"/>
      <dgm:spPr/>
    </dgm:pt>
    <dgm:pt modelId="{B3B0A34F-E050-4FF3-BBBF-A9ED726450F5}" type="pres">
      <dgm:prSet presAssocID="{52BD9675-B801-4434-A948-BF8F265F8EA3}" presName="EmptyPlaceHolder" presStyleCnt="0"/>
      <dgm:spPr/>
    </dgm:pt>
    <dgm:pt modelId="{24314D01-E914-497F-B4D0-1F75B6C34522}" type="pres">
      <dgm:prSet presAssocID="{A2E8F81A-9754-4226-8DE0-9A800A399B2F}" presName="spaceBetweenRectangles" presStyleCnt="0"/>
      <dgm:spPr/>
    </dgm:pt>
    <dgm:pt modelId="{07C8E3AA-158C-455C-B648-31DCC45502D1}" type="pres">
      <dgm:prSet presAssocID="{FD1C2DE6-DF23-4631-BCE0-13E54A1CBDFF}" presName="composite" presStyleCnt="0"/>
      <dgm:spPr/>
    </dgm:pt>
    <dgm:pt modelId="{6FB3828D-428F-4D50-94F3-B236130DE830}" type="pres">
      <dgm:prSet presAssocID="{FD1C2DE6-DF23-4631-BCE0-13E54A1CBDFF}" presName="L1TextContainer" presStyleLbl="revTx" presStyleIdx="2" presStyleCnt="5">
        <dgm:presLayoutVars>
          <dgm:chMax val="1"/>
          <dgm:chPref val="1"/>
          <dgm:bulletEnabled val="1"/>
        </dgm:presLayoutVars>
      </dgm:prSet>
      <dgm:spPr/>
    </dgm:pt>
    <dgm:pt modelId="{5E50D9AE-729C-4CB2-A746-14AC45845CFF}" type="pres">
      <dgm:prSet presAssocID="{FD1C2DE6-DF23-4631-BCE0-13E54A1CBDFF}" presName="L2TextContainerWrapper" presStyleCnt="0">
        <dgm:presLayoutVars>
          <dgm:chMax val="0"/>
          <dgm:chPref val="0"/>
          <dgm:bulletEnabled val="1"/>
        </dgm:presLayoutVars>
      </dgm:prSet>
      <dgm:spPr/>
    </dgm:pt>
    <dgm:pt modelId="{5DD16BD6-8950-4F27-BB02-4FD5839EA5A3}" type="pres">
      <dgm:prSet presAssocID="{FD1C2DE6-DF23-4631-BCE0-13E54A1CBDFF}" presName="L2TextContainer" presStyleLbl="bgAcc1" presStyleIdx="2" presStyleCnt="5"/>
      <dgm:spPr/>
    </dgm:pt>
    <dgm:pt modelId="{D2835C03-84D9-44AB-8AC8-730B0FB6F352}" type="pres">
      <dgm:prSet presAssocID="{FD1C2DE6-DF23-4631-BCE0-13E54A1CBDFF}" presName="FlexibleEmptyPlaceHolder" presStyleCnt="0"/>
      <dgm:spPr/>
    </dgm:pt>
    <dgm:pt modelId="{ECFD8691-CF84-40F4-8B5B-F8A518F01DEB}" type="pres">
      <dgm:prSet presAssocID="{FD1C2DE6-DF23-4631-BCE0-13E54A1CBDFF}" presName="ConnectLine" presStyleLbl="sibTrans1D1" presStyleIdx="2" presStyleCnt="5"/>
      <dgm:spPr>
        <a:noFill/>
        <a:ln w="6350" cap="flat" cmpd="sng" algn="ctr">
          <a:solidFill>
            <a:schemeClr val="accent1">
              <a:hueOff val="0"/>
              <a:satOff val="0"/>
              <a:lumOff val="0"/>
              <a:alphaOff val="0"/>
            </a:schemeClr>
          </a:solidFill>
          <a:prstDash val="dash"/>
          <a:miter lim="800000"/>
        </a:ln>
        <a:effectLst/>
      </dgm:spPr>
    </dgm:pt>
    <dgm:pt modelId="{A48110D5-574C-477E-9B96-86BBB515A5A7}" type="pres">
      <dgm:prSet presAssocID="{FD1C2DE6-DF23-4631-BCE0-13E54A1CBDFF}" presName="ConnectorPoint" presStyleLbl="alignNode1" presStyleIdx="2" presStyleCnt="5"/>
      <dgm:spPr/>
    </dgm:pt>
    <dgm:pt modelId="{4C4DE572-1036-4E84-942A-F0D8EC0E986C}" type="pres">
      <dgm:prSet presAssocID="{FD1C2DE6-DF23-4631-BCE0-13E54A1CBDFF}" presName="EmptyPlaceHolder" presStyleCnt="0"/>
      <dgm:spPr/>
    </dgm:pt>
    <dgm:pt modelId="{59E12161-8B70-4741-A76F-D3FD6EBCA62A}" type="pres">
      <dgm:prSet presAssocID="{1F5B2C9F-E16F-43FF-BFB9-BA65F9B2956B}" presName="spaceBetweenRectangles" presStyleCnt="0"/>
      <dgm:spPr/>
    </dgm:pt>
    <dgm:pt modelId="{A6657FAE-6FE3-4DB8-ABA2-61A74F0B4FE7}" type="pres">
      <dgm:prSet presAssocID="{DC25B5EE-8FA6-4C3C-98AE-FB3EF098D5EE}" presName="composite" presStyleCnt="0"/>
      <dgm:spPr/>
    </dgm:pt>
    <dgm:pt modelId="{C95FB650-2BB4-424B-B586-C63D32D3F8E3}" type="pres">
      <dgm:prSet presAssocID="{DC25B5EE-8FA6-4C3C-98AE-FB3EF098D5EE}" presName="L1TextContainer" presStyleLbl="revTx" presStyleIdx="3" presStyleCnt="5">
        <dgm:presLayoutVars>
          <dgm:chMax val="1"/>
          <dgm:chPref val="1"/>
          <dgm:bulletEnabled val="1"/>
        </dgm:presLayoutVars>
      </dgm:prSet>
      <dgm:spPr/>
    </dgm:pt>
    <dgm:pt modelId="{84127E91-C7B4-4D5F-820E-0AAB5DD5D527}" type="pres">
      <dgm:prSet presAssocID="{DC25B5EE-8FA6-4C3C-98AE-FB3EF098D5EE}" presName="L2TextContainerWrapper" presStyleCnt="0">
        <dgm:presLayoutVars>
          <dgm:chMax val="0"/>
          <dgm:chPref val="0"/>
          <dgm:bulletEnabled val="1"/>
        </dgm:presLayoutVars>
      </dgm:prSet>
      <dgm:spPr/>
    </dgm:pt>
    <dgm:pt modelId="{435C34A3-C515-4848-862C-AFEFE287DBF1}" type="pres">
      <dgm:prSet presAssocID="{DC25B5EE-8FA6-4C3C-98AE-FB3EF098D5EE}" presName="L2TextContainer" presStyleLbl="bgAcc1" presStyleIdx="3" presStyleCnt="5"/>
      <dgm:spPr/>
    </dgm:pt>
    <dgm:pt modelId="{9D378F74-FAC3-4042-8774-A4CDF232EFCB}" type="pres">
      <dgm:prSet presAssocID="{DC25B5EE-8FA6-4C3C-98AE-FB3EF098D5EE}" presName="FlexibleEmptyPlaceHolder" presStyleCnt="0"/>
      <dgm:spPr/>
    </dgm:pt>
    <dgm:pt modelId="{9BC04631-7EC8-4E28-A71E-3EAB84D51A48}" type="pres">
      <dgm:prSet presAssocID="{DC25B5EE-8FA6-4C3C-98AE-FB3EF098D5EE}" presName="ConnectLine" presStyleLbl="sibTrans1D1" presStyleIdx="3" presStyleCnt="5"/>
      <dgm:spPr>
        <a:noFill/>
        <a:ln w="6350" cap="flat" cmpd="sng" algn="ctr">
          <a:solidFill>
            <a:schemeClr val="accent1">
              <a:hueOff val="0"/>
              <a:satOff val="0"/>
              <a:lumOff val="0"/>
              <a:alphaOff val="0"/>
            </a:schemeClr>
          </a:solidFill>
          <a:prstDash val="dash"/>
          <a:miter lim="800000"/>
        </a:ln>
        <a:effectLst/>
      </dgm:spPr>
    </dgm:pt>
    <dgm:pt modelId="{1A1C9D56-D413-4B32-8FA1-041BBD90D9D0}" type="pres">
      <dgm:prSet presAssocID="{DC25B5EE-8FA6-4C3C-98AE-FB3EF098D5EE}" presName="ConnectorPoint" presStyleLbl="alignNode1" presStyleIdx="3" presStyleCnt="5"/>
      <dgm:spPr/>
    </dgm:pt>
    <dgm:pt modelId="{6A384FE4-B207-4FC5-BB6B-59716E1EEA57}" type="pres">
      <dgm:prSet presAssocID="{DC25B5EE-8FA6-4C3C-98AE-FB3EF098D5EE}" presName="EmptyPlaceHolder" presStyleCnt="0"/>
      <dgm:spPr/>
    </dgm:pt>
    <dgm:pt modelId="{2457C84F-1A92-4395-A30C-560D878755D3}" type="pres">
      <dgm:prSet presAssocID="{E62C5764-798A-4653-844D-2DA2E1D9A8CC}" presName="spaceBetweenRectangles" presStyleCnt="0"/>
      <dgm:spPr/>
    </dgm:pt>
    <dgm:pt modelId="{635AC072-9C76-48A1-BD40-A6801238F814}" type="pres">
      <dgm:prSet presAssocID="{33F74CB8-7A45-498B-B59D-B5BC0A904855}" presName="composite" presStyleCnt="0"/>
      <dgm:spPr/>
    </dgm:pt>
    <dgm:pt modelId="{477547D2-A834-433C-8889-AC8E138F7E4F}" type="pres">
      <dgm:prSet presAssocID="{33F74CB8-7A45-498B-B59D-B5BC0A904855}" presName="L1TextContainer" presStyleLbl="revTx" presStyleIdx="4" presStyleCnt="5">
        <dgm:presLayoutVars>
          <dgm:chMax val="1"/>
          <dgm:chPref val="1"/>
          <dgm:bulletEnabled val="1"/>
        </dgm:presLayoutVars>
      </dgm:prSet>
      <dgm:spPr/>
    </dgm:pt>
    <dgm:pt modelId="{13DB41C5-0F81-4326-95F4-6C0C37149520}" type="pres">
      <dgm:prSet presAssocID="{33F74CB8-7A45-498B-B59D-B5BC0A904855}" presName="L2TextContainerWrapper" presStyleCnt="0">
        <dgm:presLayoutVars>
          <dgm:chMax val="0"/>
          <dgm:chPref val="0"/>
          <dgm:bulletEnabled val="1"/>
        </dgm:presLayoutVars>
      </dgm:prSet>
      <dgm:spPr/>
    </dgm:pt>
    <dgm:pt modelId="{3D8F1E2E-F29F-47E2-9804-7036140162D3}" type="pres">
      <dgm:prSet presAssocID="{33F74CB8-7A45-498B-B59D-B5BC0A904855}" presName="L2TextContainer" presStyleLbl="bgAcc1" presStyleIdx="4" presStyleCnt="5"/>
      <dgm:spPr/>
    </dgm:pt>
    <dgm:pt modelId="{AF82786D-974B-4E1F-8297-FA037D8487CA}" type="pres">
      <dgm:prSet presAssocID="{33F74CB8-7A45-498B-B59D-B5BC0A904855}" presName="FlexibleEmptyPlaceHolder" presStyleCnt="0"/>
      <dgm:spPr/>
    </dgm:pt>
    <dgm:pt modelId="{154184F6-5F89-44B2-848C-B0726451A8D2}" type="pres">
      <dgm:prSet presAssocID="{33F74CB8-7A45-498B-B59D-B5BC0A904855}" presName="ConnectLine" presStyleLbl="sibTrans1D1" presStyleIdx="4" presStyleCnt="5"/>
      <dgm:spPr>
        <a:noFill/>
        <a:ln w="6350" cap="flat" cmpd="sng" algn="ctr">
          <a:solidFill>
            <a:schemeClr val="accent1">
              <a:hueOff val="0"/>
              <a:satOff val="0"/>
              <a:lumOff val="0"/>
              <a:alphaOff val="0"/>
            </a:schemeClr>
          </a:solidFill>
          <a:prstDash val="dash"/>
          <a:miter lim="800000"/>
        </a:ln>
        <a:effectLst/>
      </dgm:spPr>
    </dgm:pt>
    <dgm:pt modelId="{D540A55F-BF5F-4179-8834-90C672B0F17E}" type="pres">
      <dgm:prSet presAssocID="{33F74CB8-7A45-498B-B59D-B5BC0A904855}" presName="ConnectorPoint" presStyleLbl="alignNode1" presStyleIdx="4" presStyleCnt="5"/>
      <dgm:spPr/>
    </dgm:pt>
    <dgm:pt modelId="{3FEEF5C3-8D82-4983-B5FB-8796E31E3421}" type="pres">
      <dgm:prSet presAssocID="{33F74CB8-7A45-498B-B59D-B5BC0A904855}" presName="EmptyPlaceHolder" presStyleCnt="0"/>
      <dgm:spPr/>
    </dgm:pt>
  </dgm:ptLst>
  <dgm:cxnLst>
    <dgm:cxn modelId="{3B19970C-69BF-4686-BCE0-91975BB7E711}" type="presOf" srcId="{CB290BFC-0D46-40B2-9E58-B94F9F355EEE}" destId="{435C34A3-C515-4848-862C-AFEFE287DBF1}" srcOrd="0" destOrd="0" presId="urn:microsoft.com/office/officeart/2016/7/layout/BasicTimeline"/>
    <dgm:cxn modelId="{02A5430F-9FCF-4A23-B0BE-00480515A779}" srcId="{CC4E9A90-6257-424F-9914-AC5E76B6D204}" destId="{33F74CB8-7A45-498B-B59D-B5BC0A904855}" srcOrd="4" destOrd="0" parTransId="{FBF7FE85-3581-459B-A56C-B32376F7C868}" sibTransId="{F8982D71-A7D8-4CD5-B62D-B40305893346}"/>
    <dgm:cxn modelId="{43F5CD12-B113-4DD3-9624-05943C8E795B}" srcId="{DC25B5EE-8FA6-4C3C-98AE-FB3EF098D5EE}" destId="{CB290BFC-0D46-40B2-9E58-B94F9F355EEE}" srcOrd="0" destOrd="0" parTransId="{C8F4BB11-C1F2-4FBB-92C4-8502EE084CAC}" sibTransId="{E60575E3-2CB2-4500-9922-B3D666BBE7B9}"/>
    <dgm:cxn modelId="{A48E4213-521E-4A8A-BF85-D83CB4E57023}" type="presOf" srcId="{52BD9675-B801-4434-A948-BF8F265F8EA3}" destId="{B1344B0A-B68D-4554-81BE-05E7CEAE9EC5}" srcOrd="0" destOrd="0" presId="urn:microsoft.com/office/officeart/2016/7/layout/BasicTimeline"/>
    <dgm:cxn modelId="{7A27EF14-4775-40C7-89A4-7917CAFAF30C}" srcId="{CC4E9A90-6257-424F-9914-AC5E76B6D204}" destId="{DC25B5EE-8FA6-4C3C-98AE-FB3EF098D5EE}" srcOrd="3" destOrd="0" parTransId="{C83F2C1C-0F16-4F4E-988F-E79C7E0F3BC9}" sibTransId="{E62C5764-798A-4653-844D-2DA2E1D9A8CC}"/>
    <dgm:cxn modelId="{44F9DD22-D087-4DD2-BE49-B9C1F153B318}" type="presOf" srcId="{00888C57-8803-4C8C-B7F5-7B0F72F2ECE7}" destId="{507F4EE6-7BB7-4DB8-BF26-11E8E91D8012}" srcOrd="0" destOrd="0" presId="urn:microsoft.com/office/officeart/2016/7/layout/BasicTimeline"/>
    <dgm:cxn modelId="{8E14FB29-3427-4740-809D-B57628E24582}" type="presOf" srcId="{FD1C2DE6-DF23-4631-BCE0-13E54A1CBDFF}" destId="{6FB3828D-428F-4D50-94F3-B236130DE830}" srcOrd="0" destOrd="0" presId="urn:microsoft.com/office/officeart/2016/7/layout/BasicTimeline"/>
    <dgm:cxn modelId="{F9B32F5C-EE60-4D8D-9212-15E7FFB451EE}" type="presOf" srcId="{5C2C7AF4-AC5B-4FD2-B4C9-0C781EF6F5FE}" destId="{5DD16BD6-8950-4F27-BB02-4FD5839EA5A3}" srcOrd="0" destOrd="0" presId="urn:microsoft.com/office/officeart/2016/7/layout/BasicTimeline"/>
    <dgm:cxn modelId="{3A3D5470-7DC5-4E1D-A5DA-ED02DDE4ED14}" srcId="{FD1C2DE6-DF23-4631-BCE0-13E54A1CBDFF}" destId="{5C2C7AF4-AC5B-4FD2-B4C9-0C781EF6F5FE}" srcOrd="0" destOrd="0" parTransId="{5C614667-5B28-468F-87D6-8EEB81AA6702}" sibTransId="{B6BF1F7A-0205-42AD-8B7D-777F04E52955}"/>
    <dgm:cxn modelId="{69C17D71-9FDB-4DEE-8DF7-B2162F09D3D2}" type="presOf" srcId="{236B97BA-7871-4941-89AF-8C7E764FA549}" destId="{65961F7D-7FF0-412A-AF53-01BB5933B5D4}" srcOrd="0" destOrd="0" presId="urn:microsoft.com/office/officeart/2016/7/layout/BasicTimeline"/>
    <dgm:cxn modelId="{404B947E-8390-491C-AF0B-7766A57DEE73}" srcId="{CC4E9A90-6257-424F-9914-AC5E76B6D204}" destId="{00888C57-8803-4C8C-B7F5-7B0F72F2ECE7}" srcOrd="0" destOrd="0" parTransId="{2C316FB7-166B-4F9B-B501-91EC11F7D0D8}" sibTransId="{AA7F685D-64AE-4872-90D9-A57346F08DB8}"/>
    <dgm:cxn modelId="{A75B7783-2F8E-42B4-BF81-A1DF7AC59A05}" srcId="{00888C57-8803-4C8C-B7F5-7B0F72F2ECE7}" destId="{090B5E58-85D4-403E-A648-F04B49DE03C6}" srcOrd="0" destOrd="0" parTransId="{C897FE67-9FEC-4B35-86FF-E9A80B33AA41}" sibTransId="{91F7808A-B8F8-4774-8E9D-623D7AE25B38}"/>
    <dgm:cxn modelId="{68C75086-58F2-4A93-8580-86F2E6F382B6}" type="presOf" srcId="{CC4E9A90-6257-424F-9914-AC5E76B6D204}" destId="{2C1E783D-FBCC-4A92-94C7-83DB6DDD6458}" srcOrd="0" destOrd="0" presId="urn:microsoft.com/office/officeart/2016/7/layout/BasicTimeline"/>
    <dgm:cxn modelId="{DF1D8F88-E384-4AF7-A26B-C4E484809D29}" srcId="{33F74CB8-7A45-498B-B59D-B5BC0A904855}" destId="{C59B8650-B2C6-436B-ADAC-91302DEDF49E}" srcOrd="0" destOrd="0" parTransId="{CCF3A65B-8D57-4650-969F-C8311554F65E}" sibTransId="{4506C76D-AA07-4F3B-BA2D-6A3DF5AC024D}"/>
    <dgm:cxn modelId="{022E808A-EFF4-4718-BB33-704FEAB9D72B}" srcId="{CC4E9A90-6257-424F-9914-AC5E76B6D204}" destId="{FD1C2DE6-DF23-4631-BCE0-13E54A1CBDFF}" srcOrd="2" destOrd="0" parTransId="{176F4A7F-966D-40AE-9A60-76F893F94557}" sibTransId="{1F5B2C9F-E16F-43FF-BFB9-BA65F9B2956B}"/>
    <dgm:cxn modelId="{BAAB99A4-2F89-433A-867F-90E3C488C13A}" type="presOf" srcId="{DC25B5EE-8FA6-4C3C-98AE-FB3EF098D5EE}" destId="{C95FB650-2BB4-424B-B586-C63D32D3F8E3}" srcOrd="0" destOrd="0" presId="urn:microsoft.com/office/officeart/2016/7/layout/BasicTimeline"/>
    <dgm:cxn modelId="{8A4E57A5-9375-4C25-9DE9-C6AE08C42DD4}" type="presOf" srcId="{C59B8650-B2C6-436B-ADAC-91302DEDF49E}" destId="{3D8F1E2E-F29F-47E2-9804-7036140162D3}" srcOrd="0" destOrd="0" presId="urn:microsoft.com/office/officeart/2016/7/layout/BasicTimeline"/>
    <dgm:cxn modelId="{830A75DB-09FA-4DF9-B8ED-8406AF798E45}" srcId="{CC4E9A90-6257-424F-9914-AC5E76B6D204}" destId="{52BD9675-B801-4434-A948-BF8F265F8EA3}" srcOrd="1" destOrd="0" parTransId="{00715B86-0FD5-471A-96A8-F87CAE092E7C}" sibTransId="{A2E8F81A-9754-4226-8DE0-9A800A399B2F}"/>
    <dgm:cxn modelId="{C730B0E7-2C6F-4F3B-8D03-3AE24BD39A15}" type="presOf" srcId="{33F74CB8-7A45-498B-B59D-B5BC0A904855}" destId="{477547D2-A834-433C-8889-AC8E138F7E4F}" srcOrd="0" destOrd="0" presId="urn:microsoft.com/office/officeart/2016/7/layout/BasicTimeline"/>
    <dgm:cxn modelId="{C122EDEF-E213-4995-88F3-97B9131A6C36}" type="presOf" srcId="{090B5E58-85D4-403E-A648-F04B49DE03C6}" destId="{D8E6FC5D-FBE2-4517-B34A-AEACD323459C}" srcOrd="0" destOrd="0" presId="urn:microsoft.com/office/officeart/2016/7/layout/BasicTimeline"/>
    <dgm:cxn modelId="{E9A6CBF0-5200-429B-B098-93EF2A47494A}" srcId="{52BD9675-B801-4434-A948-BF8F265F8EA3}" destId="{236B97BA-7871-4941-89AF-8C7E764FA549}" srcOrd="0" destOrd="0" parTransId="{503860CA-AC37-4CFF-B6EC-7377CD37C2B1}" sibTransId="{BC7EA4AA-B4CD-46CB-8C80-7940900D4C90}"/>
    <dgm:cxn modelId="{537A744E-677D-45C2-84F3-2D11EA531536}" type="presParOf" srcId="{2C1E783D-FBCC-4A92-94C7-83DB6DDD6458}" destId="{A609FC65-4D91-411D-B2E2-982372171919}" srcOrd="0" destOrd="0" presId="urn:microsoft.com/office/officeart/2016/7/layout/BasicTimeline"/>
    <dgm:cxn modelId="{F4F9A38B-6FF3-431A-9602-59F102F75B27}" type="presParOf" srcId="{2C1E783D-FBCC-4A92-94C7-83DB6DDD6458}" destId="{F6F504F5-910C-4BAE-88C3-E7D150EE81F7}" srcOrd="1" destOrd="0" presId="urn:microsoft.com/office/officeart/2016/7/layout/BasicTimeline"/>
    <dgm:cxn modelId="{EF635B09-1222-45C7-915A-42B286A675F0}" type="presParOf" srcId="{F6F504F5-910C-4BAE-88C3-E7D150EE81F7}" destId="{AE44FA11-D5DF-4803-B624-61F2DC3E0C72}" srcOrd="0" destOrd="0" presId="urn:microsoft.com/office/officeart/2016/7/layout/BasicTimeline"/>
    <dgm:cxn modelId="{BA24D323-517C-4A84-9813-6E14306D6F79}" type="presParOf" srcId="{AE44FA11-D5DF-4803-B624-61F2DC3E0C72}" destId="{507F4EE6-7BB7-4DB8-BF26-11E8E91D8012}" srcOrd="0" destOrd="0" presId="urn:microsoft.com/office/officeart/2016/7/layout/BasicTimeline"/>
    <dgm:cxn modelId="{F49D10E7-E9E3-46CC-97F4-22645B353308}" type="presParOf" srcId="{AE44FA11-D5DF-4803-B624-61F2DC3E0C72}" destId="{932CB6C0-714A-4463-AC0F-29A8E1A65886}" srcOrd="1" destOrd="0" presId="urn:microsoft.com/office/officeart/2016/7/layout/BasicTimeline"/>
    <dgm:cxn modelId="{2A2CE4FF-E8F7-4B37-8251-59713F8337AE}" type="presParOf" srcId="{932CB6C0-714A-4463-AC0F-29A8E1A65886}" destId="{D8E6FC5D-FBE2-4517-B34A-AEACD323459C}" srcOrd="0" destOrd="0" presId="urn:microsoft.com/office/officeart/2016/7/layout/BasicTimeline"/>
    <dgm:cxn modelId="{05E44EDE-4CB6-4CE6-BF7E-C96DF136FFBF}" type="presParOf" srcId="{932CB6C0-714A-4463-AC0F-29A8E1A65886}" destId="{6D5F1441-658D-4EAC-9563-1C7041D8CAC5}" srcOrd="1" destOrd="0" presId="urn:microsoft.com/office/officeart/2016/7/layout/BasicTimeline"/>
    <dgm:cxn modelId="{1790738E-912D-4207-87D3-F299C8D7D993}" type="presParOf" srcId="{AE44FA11-D5DF-4803-B624-61F2DC3E0C72}" destId="{E7A2BA12-6EEB-4CF9-AE85-74A8DA592EF2}" srcOrd="2" destOrd="0" presId="urn:microsoft.com/office/officeart/2016/7/layout/BasicTimeline"/>
    <dgm:cxn modelId="{02652667-4D91-4A72-8E5C-19F8C193E39C}" type="presParOf" srcId="{AE44FA11-D5DF-4803-B624-61F2DC3E0C72}" destId="{E2E6C95C-C5E3-43E4-BE30-8B7BE79BFC0A}" srcOrd="3" destOrd="0" presId="urn:microsoft.com/office/officeart/2016/7/layout/BasicTimeline"/>
    <dgm:cxn modelId="{4EC99C3B-8688-4577-B770-55639DC3AE66}" type="presParOf" srcId="{AE44FA11-D5DF-4803-B624-61F2DC3E0C72}" destId="{B7B4E7AB-D98E-456B-920B-4BD424C84A83}" srcOrd="4" destOrd="0" presId="urn:microsoft.com/office/officeart/2016/7/layout/BasicTimeline"/>
    <dgm:cxn modelId="{11095179-F34E-4FF4-AA59-E482AC460AE1}" type="presParOf" srcId="{F6F504F5-910C-4BAE-88C3-E7D150EE81F7}" destId="{7DA3EC98-5A03-4BB5-BD87-AAABED0138BF}" srcOrd="1" destOrd="0" presId="urn:microsoft.com/office/officeart/2016/7/layout/BasicTimeline"/>
    <dgm:cxn modelId="{F12BF88C-3402-4716-91A8-873BB092E42B}" type="presParOf" srcId="{F6F504F5-910C-4BAE-88C3-E7D150EE81F7}" destId="{B5C2C583-FF8A-47EA-BFC5-AA3D516E405D}" srcOrd="2" destOrd="0" presId="urn:microsoft.com/office/officeart/2016/7/layout/BasicTimeline"/>
    <dgm:cxn modelId="{EB2CE03C-C176-4072-9608-1FEB51C970CA}" type="presParOf" srcId="{B5C2C583-FF8A-47EA-BFC5-AA3D516E405D}" destId="{B1344B0A-B68D-4554-81BE-05E7CEAE9EC5}" srcOrd="0" destOrd="0" presId="urn:microsoft.com/office/officeart/2016/7/layout/BasicTimeline"/>
    <dgm:cxn modelId="{E7B47BAE-E411-4725-8AFE-9C54EE3D9EDE}" type="presParOf" srcId="{B5C2C583-FF8A-47EA-BFC5-AA3D516E405D}" destId="{6B061BF8-9A48-4163-9537-C2B3655FDFC2}" srcOrd="1" destOrd="0" presId="urn:microsoft.com/office/officeart/2016/7/layout/BasicTimeline"/>
    <dgm:cxn modelId="{97CA96A6-F1A1-4EEF-8B73-D7621F37FBA3}" type="presParOf" srcId="{6B061BF8-9A48-4163-9537-C2B3655FDFC2}" destId="{65961F7D-7FF0-412A-AF53-01BB5933B5D4}" srcOrd="0" destOrd="0" presId="urn:microsoft.com/office/officeart/2016/7/layout/BasicTimeline"/>
    <dgm:cxn modelId="{D002E263-89E8-4AB2-98C2-DD9559E309F1}" type="presParOf" srcId="{6B061BF8-9A48-4163-9537-C2B3655FDFC2}" destId="{9F12BCB6-7187-4420-AF33-B0CA78043BCF}" srcOrd="1" destOrd="0" presId="urn:microsoft.com/office/officeart/2016/7/layout/BasicTimeline"/>
    <dgm:cxn modelId="{E491E97E-9DB9-4D74-8F53-1D6E723588CF}" type="presParOf" srcId="{B5C2C583-FF8A-47EA-BFC5-AA3D516E405D}" destId="{DBEEC358-76FD-4D64-B21B-2EB596C614F0}" srcOrd="2" destOrd="0" presId="urn:microsoft.com/office/officeart/2016/7/layout/BasicTimeline"/>
    <dgm:cxn modelId="{9ADF4E5B-3D41-4234-B96F-D59907D29ADD}" type="presParOf" srcId="{B5C2C583-FF8A-47EA-BFC5-AA3D516E405D}" destId="{98AF9787-032F-4F57-B156-CF7BBEBB1C13}" srcOrd="3" destOrd="0" presId="urn:microsoft.com/office/officeart/2016/7/layout/BasicTimeline"/>
    <dgm:cxn modelId="{67B8F0DA-B8CD-4735-B12E-8508CFFBBACE}" type="presParOf" srcId="{B5C2C583-FF8A-47EA-BFC5-AA3D516E405D}" destId="{B3B0A34F-E050-4FF3-BBBF-A9ED726450F5}" srcOrd="4" destOrd="0" presId="urn:microsoft.com/office/officeart/2016/7/layout/BasicTimeline"/>
    <dgm:cxn modelId="{D501BA49-0597-45AC-9D19-5F5F8A4E046D}" type="presParOf" srcId="{F6F504F5-910C-4BAE-88C3-E7D150EE81F7}" destId="{24314D01-E914-497F-B4D0-1F75B6C34522}" srcOrd="3" destOrd="0" presId="urn:microsoft.com/office/officeart/2016/7/layout/BasicTimeline"/>
    <dgm:cxn modelId="{91AA14AF-2F2D-4E6E-A484-4ABA44260878}" type="presParOf" srcId="{F6F504F5-910C-4BAE-88C3-E7D150EE81F7}" destId="{07C8E3AA-158C-455C-B648-31DCC45502D1}" srcOrd="4" destOrd="0" presId="urn:microsoft.com/office/officeart/2016/7/layout/BasicTimeline"/>
    <dgm:cxn modelId="{7577A4A4-D765-4DDC-9CF7-5337919C22CB}" type="presParOf" srcId="{07C8E3AA-158C-455C-B648-31DCC45502D1}" destId="{6FB3828D-428F-4D50-94F3-B236130DE830}" srcOrd="0" destOrd="0" presId="urn:microsoft.com/office/officeart/2016/7/layout/BasicTimeline"/>
    <dgm:cxn modelId="{98A0EA48-43C6-41D5-992B-580CB724B82A}" type="presParOf" srcId="{07C8E3AA-158C-455C-B648-31DCC45502D1}" destId="{5E50D9AE-729C-4CB2-A746-14AC45845CFF}" srcOrd="1" destOrd="0" presId="urn:microsoft.com/office/officeart/2016/7/layout/BasicTimeline"/>
    <dgm:cxn modelId="{7C221F19-8A22-4FBC-8418-95E93E042C85}" type="presParOf" srcId="{5E50D9AE-729C-4CB2-A746-14AC45845CFF}" destId="{5DD16BD6-8950-4F27-BB02-4FD5839EA5A3}" srcOrd="0" destOrd="0" presId="urn:microsoft.com/office/officeart/2016/7/layout/BasicTimeline"/>
    <dgm:cxn modelId="{8E6EB62C-0B0B-4E6B-B44C-F057358094C7}" type="presParOf" srcId="{5E50D9AE-729C-4CB2-A746-14AC45845CFF}" destId="{D2835C03-84D9-44AB-8AC8-730B0FB6F352}" srcOrd="1" destOrd="0" presId="urn:microsoft.com/office/officeart/2016/7/layout/BasicTimeline"/>
    <dgm:cxn modelId="{EF1A63BB-44A0-4A67-AB56-A69C8FFAC702}" type="presParOf" srcId="{07C8E3AA-158C-455C-B648-31DCC45502D1}" destId="{ECFD8691-CF84-40F4-8B5B-F8A518F01DEB}" srcOrd="2" destOrd="0" presId="urn:microsoft.com/office/officeart/2016/7/layout/BasicTimeline"/>
    <dgm:cxn modelId="{8702C874-4429-484D-BEB4-F061CC1B2799}" type="presParOf" srcId="{07C8E3AA-158C-455C-B648-31DCC45502D1}" destId="{A48110D5-574C-477E-9B96-86BBB515A5A7}" srcOrd="3" destOrd="0" presId="urn:microsoft.com/office/officeart/2016/7/layout/BasicTimeline"/>
    <dgm:cxn modelId="{EA545C40-2590-445E-8D6D-087EC50E3EA4}" type="presParOf" srcId="{07C8E3AA-158C-455C-B648-31DCC45502D1}" destId="{4C4DE572-1036-4E84-942A-F0D8EC0E986C}" srcOrd="4" destOrd="0" presId="urn:microsoft.com/office/officeart/2016/7/layout/BasicTimeline"/>
    <dgm:cxn modelId="{B6F954D6-B55D-483A-839F-7BFB3572700D}" type="presParOf" srcId="{F6F504F5-910C-4BAE-88C3-E7D150EE81F7}" destId="{59E12161-8B70-4741-A76F-D3FD6EBCA62A}" srcOrd="5" destOrd="0" presId="urn:microsoft.com/office/officeart/2016/7/layout/BasicTimeline"/>
    <dgm:cxn modelId="{CCA94EC9-9EEC-4771-B705-97E13F5027C0}" type="presParOf" srcId="{F6F504F5-910C-4BAE-88C3-E7D150EE81F7}" destId="{A6657FAE-6FE3-4DB8-ABA2-61A74F0B4FE7}" srcOrd="6" destOrd="0" presId="urn:microsoft.com/office/officeart/2016/7/layout/BasicTimeline"/>
    <dgm:cxn modelId="{123ABB70-3E7C-4A46-B766-773DB02684E2}" type="presParOf" srcId="{A6657FAE-6FE3-4DB8-ABA2-61A74F0B4FE7}" destId="{C95FB650-2BB4-424B-B586-C63D32D3F8E3}" srcOrd="0" destOrd="0" presId="urn:microsoft.com/office/officeart/2016/7/layout/BasicTimeline"/>
    <dgm:cxn modelId="{E4039E05-C645-419B-AFA2-5B93E269EED2}" type="presParOf" srcId="{A6657FAE-6FE3-4DB8-ABA2-61A74F0B4FE7}" destId="{84127E91-C7B4-4D5F-820E-0AAB5DD5D527}" srcOrd="1" destOrd="0" presId="urn:microsoft.com/office/officeart/2016/7/layout/BasicTimeline"/>
    <dgm:cxn modelId="{A88FE714-5F98-468F-854A-B51BEBB1F0E8}" type="presParOf" srcId="{84127E91-C7B4-4D5F-820E-0AAB5DD5D527}" destId="{435C34A3-C515-4848-862C-AFEFE287DBF1}" srcOrd="0" destOrd="0" presId="urn:microsoft.com/office/officeart/2016/7/layout/BasicTimeline"/>
    <dgm:cxn modelId="{0798B310-2F28-4976-99DE-C609EE84CD3A}" type="presParOf" srcId="{84127E91-C7B4-4D5F-820E-0AAB5DD5D527}" destId="{9D378F74-FAC3-4042-8774-A4CDF232EFCB}" srcOrd="1" destOrd="0" presId="urn:microsoft.com/office/officeart/2016/7/layout/BasicTimeline"/>
    <dgm:cxn modelId="{526515F1-2999-4143-A825-60CF4CE49C40}" type="presParOf" srcId="{A6657FAE-6FE3-4DB8-ABA2-61A74F0B4FE7}" destId="{9BC04631-7EC8-4E28-A71E-3EAB84D51A48}" srcOrd="2" destOrd="0" presId="urn:microsoft.com/office/officeart/2016/7/layout/BasicTimeline"/>
    <dgm:cxn modelId="{9225EEB3-8F49-4E82-AA44-4179692A7031}" type="presParOf" srcId="{A6657FAE-6FE3-4DB8-ABA2-61A74F0B4FE7}" destId="{1A1C9D56-D413-4B32-8FA1-041BBD90D9D0}" srcOrd="3" destOrd="0" presId="urn:microsoft.com/office/officeart/2016/7/layout/BasicTimeline"/>
    <dgm:cxn modelId="{2DD47052-2D17-466C-AC92-176401DE97FF}" type="presParOf" srcId="{A6657FAE-6FE3-4DB8-ABA2-61A74F0B4FE7}" destId="{6A384FE4-B207-4FC5-BB6B-59716E1EEA57}" srcOrd="4" destOrd="0" presId="urn:microsoft.com/office/officeart/2016/7/layout/BasicTimeline"/>
    <dgm:cxn modelId="{19E2153C-858D-4295-8EAF-B4CD8C725411}" type="presParOf" srcId="{F6F504F5-910C-4BAE-88C3-E7D150EE81F7}" destId="{2457C84F-1A92-4395-A30C-560D878755D3}" srcOrd="7" destOrd="0" presId="urn:microsoft.com/office/officeart/2016/7/layout/BasicTimeline"/>
    <dgm:cxn modelId="{4BBFD0AE-875D-4782-B4C4-96AC9AF53830}" type="presParOf" srcId="{F6F504F5-910C-4BAE-88C3-E7D150EE81F7}" destId="{635AC072-9C76-48A1-BD40-A6801238F814}" srcOrd="8" destOrd="0" presId="urn:microsoft.com/office/officeart/2016/7/layout/BasicTimeline"/>
    <dgm:cxn modelId="{76CB5087-7CED-4C8C-9647-A3599ED1F171}" type="presParOf" srcId="{635AC072-9C76-48A1-BD40-A6801238F814}" destId="{477547D2-A834-433C-8889-AC8E138F7E4F}" srcOrd="0" destOrd="0" presId="urn:microsoft.com/office/officeart/2016/7/layout/BasicTimeline"/>
    <dgm:cxn modelId="{17253D6D-43CF-4CF5-ACE0-BBC4AB6186BB}" type="presParOf" srcId="{635AC072-9C76-48A1-BD40-A6801238F814}" destId="{13DB41C5-0F81-4326-95F4-6C0C37149520}" srcOrd="1" destOrd="0" presId="urn:microsoft.com/office/officeart/2016/7/layout/BasicTimeline"/>
    <dgm:cxn modelId="{AF07FCB2-B29D-4E6A-A409-D1211E35C7CA}" type="presParOf" srcId="{13DB41C5-0F81-4326-95F4-6C0C37149520}" destId="{3D8F1E2E-F29F-47E2-9804-7036140162D3}" srcOrd="0" destOrd="0" presId="urn:microsoft.com/office/officeart/2016/7/layout/BasicTimeline"/>
    <dgm:cxn modelId="{DDDD3EBE-5455-4EBD-BC34-1CE002A948F0}" type="presParOf" srcId="{13DB41C5-0F81-4326-95F4-6C0C37149520}" destId="{AF82786D-974B-4E1F-8297-FA037D8487CA}" srcOrd="1" destOrd="0" presId="urn:microsoft.com/office/officeart/2016/7/layout/BasicTimeline"/>
    <dgm:cxn modelId="{F94B3207-1DB7-4424-A9F5-2969DA32BB28}" type="presParOf" srcId="{635AC072-9C76-48A1-BD40-A6801238F814}" destId="{154184F6-5F89-44B2-848C-B0726451A8D2}" srcOrd="2" destOrd="0" presId="urn:microsoft.com/office/officeart/2016/7/layout/BasicTimeline"/>
    <dgm:cxn modelId="{57FDFA3C-3EA9-446A-BE79-8332A34D2215}" type="presParOf" srcId="{635AC072-9C76-48A1-BD40-A6801238F814}" destId="{D540A55F-BF5F-4179-8834-90C672B0F17E}" srcOrd="3" destOrd="0" presId="urn:microsoft.com/office/officeart/2016/7/layout/BasicTimeline"/>
    <dgm:cxn modelId="{8A0F30D1-49D0-41BE-9CCB-F4EE8C53BD48}" type="presParOf" srcId="{635AC072-9C76-48A1-BD40-A6801238F814}" destId="{3FEEF5C3-8D82-4983-B5FB-8796E31E3421}"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23663E-585B-492D-B78B-6F10B2C9836C}" type="doc">
      <dgm:prSet loTypeId="urn:microsoft.com/office/officeart/2005/8/layout/arrow5" loCatId="relationship" qsTypeId="urn:microsoft.com/office/officeart/2005/8/quickstyle/simple2" qsCatId="simple" csTypeId="urn:microsoft.com/office/officeart/2005/8/colors/accent6_2" csCatId="accent6" phldr="1"/>
      <dgm:spPr/>
      <dgm:t>
        <a:bodyPr/>
        <a:lstStyle/>
        <a:p>
          <a:endParaRPr lang="en-US"/>
        </a:p>
      </dgm:t>
    </dgm:pt>
    <dgm:pt modelId="{0C9B7305-BBE6-4CF2-8F94-5525B962014F}">
      <dgm:prSet/>
      <dgm:spPr/>
      <dgm:t>
        <a:bodyPr/>
        <a:lstStyle/>
        <a:p>
          <a:r>
            <a:rPr lang="en-GB" b="1" i="0"/>
            <a:t>Vision Statement</a:t>
          </a:r>
          <a:endParaRPr lang="en-US"/>
        </a:p>
      </dgm:t>
    </dgm:pt>
    <dgm:pt modelId="{9C347D12-61A0-4B26-B720-99D80E07BB9A}" type="parTrans" cxnId="{BD4D11C7-9090-4009-BEC2-8B4D208E791C}">
      <dgm:prSet/>
      <dgm:spPr/>
      <dgm:t>
        <a:bodyPr/>
        <a:lstStyle/>
        <a:p>
          <a:endParaRPr lang="en-US"/>
        </a:p>
      </dgm:t>
    </dgm:pt>
    <dgm:pt modelId="{2B3E7385-D075-4761-9A6F-F73570ECCB35}" type="sibTrans" cxnId="{BD4D11C7-9090-4009-BEC2-8B4D208E791C}">
      <dgm:prSet/>
      <dgm:spPr/>
      <dgm:t>
        <a:bodyPr/>
        <a:lstStyle/>
        <a:p>
          <a:endParaRPr lang="en-US"/>
        </a:p>
      </dgm:t>
    </dgm:pt>
    <dgm:pt modelId="{8E13AF04-EB58-4BFB-8A77-D3FB2AB5827E}">
      <dgm:prSet/>
      <dgm:spPr/>
      <dgm:t>
        <a:bodyPr/>
        <a:lstStyle/>
        <a:p>
          <a:r>
            <a:rPr lang="en-GB" b="0" i="0" dirty="0"/>
            <a:t>Tesco’s vision statement is “</a:t>
          </a:r>
          <a:r>
            <a:rPr lang="en-GB" b="1" i="0" dirty="0"/>
            <a:t>to be the most highly valued business by the customers we serve, the communities in which we operate, our loyal and committed colleagues and of course, our shareholders</a:t>
          </a:r>
          <a:r>
            <a:rPr lang="en-GB" b="0" i="0" dirty="0"/>
            <a:t>.” </a:t>
          </a:r>
          <a:r>
            <a:rPr lang="en-GB" dirty="0">
              <a:latin typeface="Arial" panose="020B0604020202020204" pitchFamily="34" charset="0"/>
              <a:cs typeface="Arial" panose="020B0604020202020204" pitchFamily="34" charset="0"/>
            </a:rPr>
            <a:t>(Team, 2022)</a:t>
          </a:r>
          <a:endParaRPr lang="en-US" dirty="0"/>
        </a:p>
      </dgm:t>
    </dgm:pt>
    <dgm:pt modelId="{3DE1D642-BCCE-4BE3-96AD-716A81FF6B02}" type="parTrans" cxnId="{F7A075DD-0A0B-414D-8985-EC1C4030D691}">
      <dgm:prSet/>
      <dgm:spPr/>
      <dgm:t>
        <a:bodyPr/>
        <a:lstStyle/>
        <a:p>
          <a:endParaRPr lang="en-US"/>
        </a:p>
      </dgm:t>
    </dgm:pt>
    <dgm:pt modelId="{2E88DB70-0E8A-4315-A25D-D24A144410C5}" type="sibTrans" cxnId="{F7A075DD-0A0B-414D-8985-EC1C4030D691}">
      <dgm:prSet/>
      <dgm:spPr/>
      <dgm:t>
        <a:bodyPr/>
        <a:lstStyle/>
        <a:p>
          <a:endParaRPr lang="en-US"/>
        </a:p>
      </dgm:t>
    </dgm:pt>
    <dgm:pt modelId="{FDD6B276-EB47-4704-A11D-B21D39F02178}" type="pres">
      <dgm:prSet presAssocID="{5823663E-585B-492D-B78B-6F10B2C9836C}" presName="diagram" presStyleCnt="0">
        <dgm:presLayoutVars>
          <dgm:dir/>
          <dgm:resizeHandles val="exact"/>
        </dgm:presLayoutVars>
      </dgm:prSet>
      <dgm:spPr/>
    </dgm:pt>
    <dgm:pt modelId="{375F2398-7D5D-4CDE-9E95-1665D6DD36E6}" type="pres">
      <dgm:prSet presAssocID="{0C9B7305-BBE6-4CF2-8F94-5525B962014F}" presName="arrow" presStyleLbl="node1" presStyleIdx="0" presStyleCnt="2" custScaleY="90849">
        <dgm:presLayoutVars>
          <dgm:bulletEnabled val="1"/>
        </dgm:presLayoutVars>
      </dgm:prSet>
      <dgm:spPr/>
    </dgm:pt>
    <dgm:pt modelId="{72E8B4C9-63C5-44EF-8F92-84553AE0B84F}" type="pres">
      <dgm:prSet presAssocID="{8E13AF04-EB58-4BFB-8A77-D3FB2AB5827E}" presName="arrow" presStyleLbl="node1" presStyleIdx="1" presStyleCnt="2" custScaleY="152878">
        <dgm:presLayoutVars>
          <dgm:bulletEnabled val="1"/>
        </dgm:presLayoutVars>
      </dgm:prSet>
      <dgm:spPr/>
    </dgm:pt>
  </dgm:ptLst>
  <dgm:cxnLst>
    <dgm:cxn modelId="{7C731232-44CE-4085-A47C-EEE8EEFAD0CC}" type="presOf" srcId="{8E13AF04-EB58-4BFB-8A77-D3FB2AB5827E}" destId="{72E8B4C9-63C5-44EF-8F92-84553AE0B84F}" srcOrd="0" destOrd="0" presId="urn:microsoft.com/office/officeart/2005/8/layout/arrow5"/>
    <dgm:cxn modelId="{80D51A63-6BA6-4AC2-A96F-9CEE3E4B6B53}" type="presOf" srcId="{5823663E-585B-492D-B78B-6F10B2C9836C}" destId="{FDD6B276-EB47-4704-A11D-B21D39F02178}" srcOrd="0" destOrd="0" presId="urn:microsoft.com/office/officeart/2005/8/layout/arrow5"/>
    <dgm:cxn modelId="{BD4D11C7-9090-4009-BEC2-8B4D208E791C}" srcId="{5823663E-585B-492D-B78B-6F10B2C9836C}" destId="{0C9B7305-BBE6-4CF2-8F94-5525B962014F}" srcOrd="0" destOrd="0" parTransId="{9C347D12-61A0-4B26-B720-99D80E07BB9A}" sibTransId="{2B3E7385-D075-4761-9A6F-F73570ECCB35}"/>
    <dgm:cxn modelId="{F7A075DD-0A0B-414D-8985-EC1C4030D691}" srcId="{5823663E-585B-492D-B78B-6F10B2C9836C}" destId="{8E13AF04-EB58-4BFB-8A77-D3FB2AB5827E}" srcOrd="1" destOrd="0" parTransId="{3DE1D642-BCCE-4BE3-96AD-716A81FF6B02}" sibTransId="{2E88DB70-0E8A-4315-A25D-D24A144410C5}"/>
    <dgm:cxn modelId="{6B60FAF9-67A6-47BC-9AC6-8B7B72BF1358}" type="presOf" srcId="{0C9B7305-BBE6-4CF2-8F94-5525B962014F}" destId="{375F2398-7D5D-4CDE-9E95-1665D6DD36E6}" srcOrd="0" destOrd="0" presId="urn:microsoft.com/office/officeart/2005/8/layout/arrow5"/>
    <dgm:cxn modelId="{19F2963C-A82A-4C07-AE8C-180300C73004}" type="presParOf" srcId="{FDD6B276-EB47-4704-A11D-B21D39F02178}" destId="{375F2398-7D5D-4CDE-9E95-1665D6DD36E6}" srcOrd="0" destOrd="0" presId="urn:microsoft.com/office/officeart/2005/8/layout/arrow5"/>
    <dgm:cxn modelId="{31FBC7B9-0BA4-49D2-BE18-2D9A8AFA2C3D}" type="presParOf" srcId="{FDD6B276-EB47-4704-A11D-B21D39F02178}" destId="{72E8B4C9-63C5-44EF-8F92-84553AE0B84F}"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46EEE9-C013-4815-AF38-BFA05256503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891A8E4-B61B-47E3-BA32-700D11FF015B}">
      <dgm:prSet/>
      <dgm:spPr/>
      <dgm:t>
        <a:bodyPr/>
        <a:lstStyle/>
        <a:p>
          <a:pPr>
            <a:lnSpc>
              <a:spcPct val="100000"/>
            </a:lnSpc>
          </a:pPr>
          <a:r>
            <a:rPr lang="en-GB"/>
            <a:t>Planning</a:t>
          </a:r>
          <a:endParaRPr lang="en-US"/>
        </a:p>
      </dgm:t>
    </dgm:pt>
    <dgm:pt modelId="{E6FA9F0C-BBA8-40A8-BA43-F423CA6E0C70}" type="parTrans" cxnId="{89957B16-B157-45B6-A237-7A148C1601BA}">
      <dgm:prSet/>
      <dgm:spPr/>
      <dgm:t>
        <a:bodyPr/>
        <a:lstStyle/>
        <a:p>
          <a:endParaRPr lang="en-US"/>
        </a:p>
      </dgm:t>
    </dgm:pt>
    <dgm:pt modelId="{24567896-1043-4BB6-9C96-CD6950340B75}" type="sibTrans" cxnId="{89957B16-B157-45B6-A237-7A148C1601BA}">
      <dgm:prSet/>
      <dgm:spPr/>
      <dgm:t>
        <a:bodyPr/>
        <a:lstStyle/>
        <a:p>
          <a:pPr>
            <a:lnSpc>
              <a:spcPct val="100000"/>
            </a:lnSpc>
          </a:pPr>
          <a:endParaRPr lang="en-US"/>
        </a:p>
      </dgm:t>
    </dgm:pt>
    <dgm:pt modelId="{2945758C-20A3-4FAE-9FEA-2F5808819FC5}">
      <dgm:prSet/>
      <dgm:spPr/>
      <dgm:t>
        <a:bodyPr/>
        <a:lstStyle/>
        <a:p>
          <a:pPr>
            <a:lnSpc>
              <a:spcPct val="100000"/>
            </a:lnSpc>
          </a:pPr>
          <a:r>
            <a:rPr lang="en-GB"/>
            <a:t>Organizing</a:t>
          </a:r>
          <a:endParaRPr lang="en-US"/>
        </a:p>
      </dgm:t>
    </dgm:pt>
    <dgm:pt modelId="{25C308A4-B049-4491-A459-921358963E02}" type="parTrans" cxnId="{34CE796C-9065-4859-8DF4-302D737FC20A}">
      <dgm:prSet/>
      <dgm:spPr/>
      <dgm:t>
        <a:bodyPr/>
        <a:lstStyle/>
        <a:p>
          <a:endParaRPr lang="en-US"/>
        </a:p>
      </dgm:t>
    </dgm:pt>
    <dgm:pt modelId="{B84AFB02-FD0C-4453-B98C-885C50C70EBA}" type="sibTrans" cxnId="{34CE796C-9065-4859-8DF4-302D737FC20A}">
      <dgm:prSet/>
      <dgm:spPr/>
      <dgm:t>
        <a:bodyPr/>
        <a:lstStyle/>
        <a:p>
          <a:pPr>
            <a:lnSpc>
              <a:spcPct val="100000"/>
            </a:lnSpc>
          </a:pPr>
          <a:endParaRPr lang="en-US"/>
        </a:p>
      </dgm:t>
    </dgm:pt>
    <dgm:pt modelId="{FDA48941-E70C-4668-ADC7-88DA81B75E93}">
      <dgm:prSet/>
      <dgm:spPr/>
      <dgm:t>
        <a:bodyPr/>
        <a:lstStyle/>
        <a:p>
          <a:pPr>
            <a:lnSpc>
              <a:spcPct val="100000"/>
            </a:lnSpc>
          </a:pPr>
          <a:r>
            <a:rPr lang="en-GB"/>
            <a:t>Controlling</a:t>
          </a:r>
          <a:endParaRPr lang="en-US"/>
        </a:p>
      </dgm:t>
    </dgm:pt>
    <dgm:pt modelId="{AF5F6E93-CC16-40FF-A891-032DDC93CEA1}" type="parTrans" cxnId="{E01344E6-AE2B-4697-B88C-F62B6661528A}">
      <dgm:prSet/>
      <dgm:spPr/>
      <dgm:t>
        <a:bodyPr/>
        <a:lstStyle/>
        <a:p>
          <a:endParaRPr lang="en-US"/>
        </a:p>
      </dgm:t>
    </dgm:pt>
    <dgm:pt modelId="{85150AEE-39FD-4AA2-B9B9-893346A3C705}" type="sibTrans" cxnId="{E01344E6-AE2B-4697-B88C-F62B6661528A}">
      <dgm:prSet/>
      <dgm:spPr/>
      <dgm:t>
        <a:bodyPr/>
        <a:lstStyle/>
        <a:p>
          <a:pPr>
            <a:lnSpc>
              <a:spcPct val="100000"/>
            </a:lnSpc>
          </a:pPr>
          <a:endParaRPr lang="en-US"/>
        </a:p>
      </dgm:t>
    </dgm:pt>
    <dgm:pt modelId="{0ED19C67-D394-4D60-AE9B-07508CD6F132}">
      <dgm:prSet/>
      <dgm:spPr/>
      <dgm:t>
        <a:bodyPr/>
        <a:lstStyle/>
        <a:p>
          <a:pPr>
            <a:lnSpc>
              <a:spcPct val="100000"/>
            </a:lnSpc>
          </a:pPr>
          <a:r>
            <a:rPr lang="en-GB"/>
            <a:t>Managing inventory</a:t>
          </a:r>
          <a:endParaRPr lang="en-US"/>
        </a:p>
      </dgm:t>
    </dgm:pt>
    <dgm:pt modelId="{77021609-2EBF-4CC7-95A7-BE11EEE7222C}" type="parTrans" cxnId="{6786CC44-D177-4918-8DD5-E985B900385D}">
      <dgm:prSet/>
      <dgm:spPr/>
      <dgm:t>
        <a:bodyPr/>
        <a:lstStyle/>
        <a:p>
          <a:endParaRPr lang="en-US"/>
        </a:p>
      </dgm:t>
    </dgm:pt>
    <dgm:pt modelId="{212AB754-3A9D-45F5-9263-E2402B7997A3}" type="sibTrans" cxnId="{6786CC44-D177-4918-8DD5-E985B900385D}">
      <dgm:prSet/>
      <dgm:spPr/>
      <dgm:t>
        <a:bodyPr/>
        <a:lstStyle/>
        <a:p>
          <a:pPr>
            <a:lnSpc>
              <a:spcPct val="100000"/>
            </a:lnSpc>
          </a:pPr>
          <a:endParaRPr lang="en-US"/>
        </a:p>
      </dgm:t>
    </dgm:pt>
    <dgm:pt modelId="{16962B6E-FB99-4C49-B565-E6E47E745B58}">
      <dgm:prSet/>
      <dgm:spPr/>
      <dgm:t>
        <a:bodyPr/>
        <a:lstStyle/>
        <a:p>
          <a:pPr>
            <a:lnSpc>
              <a:spcPct val="100000"/>
            </a:lnSpc>
          </a:pPr>
          <a:r>
            <a:rPr lang="en-GB"/>
            <a:t>Analysing data</a:t>
          </a:r>
          <a:endParaRPr lang="en-US"/>
        </a:p>
      </dgm:t>
    </dgm:pt>
    <dgm:pt modelId="{E38DD76C-C276-469D-832D-E3FCBF33DFF6}" type="parTrans" cxnId="{FAAEE478-2F97-466E-9922-4E0D0D798645}">
      <dgm:prSet/>
      <dgm:spPr/>
      <dgm:t>
        <a:bodyPr/>
        <a:lstStyle/>
        <a:p>
          <a:endParaRPr lang="en-US"/>
        </a:p>
      </dgm:t>
    </dgm:pt>
    <dgm:pt modelId="{14113E1A-798F-41F4-BD7F-8D3E5F5C8CE8}" type="sibTrans" cxnId="{FAAEE478-2F97-466E-9922-4E0D0D798645}">
      <dgm:prSet/>
      <dgm:spPr/>
      <dgm:t>
        <a:bodyPr/>
        <a:lstStyle/>
        <a:p>
          <a:pPr>
            <a:lnSpc>
              <a:spcPct val="100000"/>
            </a:lnSpc>
          </a:pPr>
          <a:endParaRPr lang="en-US"/>
        </a:p>
      </dgm:t>
    </dgm:pt>
    <dgm:pt modelId="{C20587F9-9278-4778-8FBE-6398091DC694}">
      <dgm:prSet/>
      <dgm:spPr/>
      <dgm:t>
        <a:bodyPr/>
        <a:lstStyle/>
        <a:p>
          <a:pPr>
            <a:lnSpc>
              <a:spcPct val="100000"/>
            </a:lnSpc>
          </a:pPr>
          <a:r>
            <a:rPr lang="en-GB"/>
            <a:t>Overseeing customer service </a:t>
          </a:r>
          <a:endParaRPr lang="en-US"/>
        </a:p>
      </dgm:t>
    </dgm:pt>
    <dgm:pt modelId="{DA24ADE6-74AF-43F7-BED0-80CFE4D5A360}" type="parTrans" cxnId="{71724930-933C-4879-8FB5-E149376034EF}">
      <dgm:prSet/>
      <dgm:spPr/>
      <dgm:t>
        <a:bodyPr/>
        <a:lstStyle/>
        <a:p>
          <a:endParaRPr lang="en-US"/>
        </a:p>
      </dgm:t>
    </dgm:pt>
    <dgm:pt modelId="{A3DFB2B2-2BE1-49F6-A48F-2F4FFFF8D23F}" type="sibTrans" cxnId="{71724930-933C-4879-8FB5-E149376034EF}">
      <dgm:prSet/>
      <dgm:spPr/>
      <dgm:t>
        <a:bodyPr/>
        <a:lstStyle/>
        <a:p>
          <a:endParaRPr lang="en-US"/>
        </a:p>
      </dgm:t>
    </dgm:pt>
    <dgm:pt modelId="{26CF2D49-D21E-4221-8C39-62B6AAA8B594}" type="pres">
      <dgm:prSet presAssocID="{0046EEE9-C013-4815-AF38-BFA05256503D}" presName="root" presStyleCnt="0">
        <dgm:presLayoutVars>
          <dgm:dir/>
          <dgm:resizeHandles val="exact"/>
        </dgm:presLayoutVars>
      </dgm:prSet>
      <dgm:spPr/>
    </dgm:pt>
    <dgm:pt modelId="{5C6ADF11-3A67-4D3C-B1AA-FF97188E4624}" type="pres">
      <dgm:prSet presAssocID="{0046EEE9-C013-4815-AF38-BFA05256503D}" presName="container" presStyleCnt="0">
        <dgm:presLayoutVars>
          <dgm:dir/>
          <dgm:resizeHandles val="exact"/>
        </dgm:presLayoutVars>
      </dgm:prSet>
      <dgm:spPr/>
    </dgm:pt>
    <dgm:pt modelId="{486DB79F-DA52-4E80-A861-0EA2C902DA41}" type="pres">
      <dgm:prSet presAssocID="{B891A8E4-B61B-47E3-BA32-700D11FF015B}" presName="compNode" presStyleCnt="0"/>
      <dgm:spPr/>
    </dgm:pt>
    <dgm:pt modelId="{62A3FDEF-BEF3-4ECF-BFBF-2605E14B2389}" type="pres">
      <dgm:prSet presAssocID="{B891A8E4-B61B-47E3-BA32-700D11FF015B}" presName="iconBgRect" presStyleLbl="bgShp" presStyleIdx="0" presStyleCnt="6"/>
      <dgm:spPr/>
    </dgm:pt>
    <dgm:pt modelId="{1370099E-FE32-42DC-8B37-6A37F6CF4D7F}" type="pres">
      <dgm:prSet presAssocID="{B891A8E4-B61B-47E3-BA32-700D11FF015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Контролен списък"/>
        </a:ext>
      </dgm:extLst>
    </dgm:pt>
    <dgm:pt modelId="{0B5861AF-C357-468A-BB98-149ACD2C12B8}" type="pres">
      <dgm:prSet presAssocID="{B891A8E4-B61B-47E3-BA32-700D11FF015B}" presName="spaceRect" presStyleCnt="0"/>
      <dgm:spPr/>
    </dgm:pt>
    <dgm:pt modelId="{289D7D38-7514-4976-AFF9-DE834825578B}" type="pres">
      <dgm:prSet presAssocID="{B891A8E4-B61B-47E3-BA32-700D11FF015B}" presName="textRect" presStyleLbl="revTx" presStyleIdx="0" presStyleCnt="6">
        <dgm:presLayoutVars>
          <dgm:chMax val="1"/>
          <dgm:chPref val="1"/>
        </dgm:presLayoutVars>
      </dgm:prSet>
      <dgm:spPr/>
    </dgm:pt>
    <dgm:pt modelId="{02BA1208-148C-442C-A174-7FF07D6B1364}" type="pres">
      <dgm:prSet presAssocID="{24567896-1043-4BB6-9C96-CD6950340B75}" presName="sibTrans" presStyleLbl="sibTrans2D1" presStyleIdx="0" presStyleCnt="0"/>
      <dgm:spPr/>
    </dgm:pt>
    <dgm:pt modelId="{F8078E34-0D6D-4721-A01A-0304B9ADEB08}" type="pres">
      <dgm:prSet presAssocID="{2945758C-20A3-4FAE-9FEA-2F5808819FC5}" presName="compNode" presStyleCnt="0"/>
      <dgm:spPr/>
    </dgm:pt>
    <dgm:pt modelId="{B947C8F8-7349-4A15-8391-C04C438323C1}" type="pres">
      <dgm:prSet presAssocID="{2945758C-20A3-4FAE-9FEA-2F5808819FC5}" presName="iconBgRect" presStyleLbl="bgShp" presStyleIdx="1" presStyleCnt="6"/>
      <dgm:spPr/>
    </dgm:pt>
    <dgm:pt modelId="{0CE8CDB5-1D20-4D97-92A8-54D4FFCF1462}" type="pres">
      <dgm:prSet presAssocID="{2945758C-20A3-4FAE-9FEA-2F5808819FC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Йерархия"/>
        </a:ext>
      </dgm:extLst>
    </dgm:pt>
    <dgm:pt modelId="{629E57B9-34E6-4E20-ABA6-23613FC81B70}" type="pres">
      <dgm:prSet presAssocID="{2945758C-20A3-4FAE-9FEA-2F5808819FC5}" presName="spaceRect" presStyleCnt="0"/>
      <dgm:spPr/>
    </dgm:pt>
    <dgm:pt modelId="{52CA6E0E-38D7-4978-B1A3-CB9CB1822180}" type="pres">
      <dgm:prSet presAssocID="{2945758C-20A3-4FAE-9FEA-2F5808819FC5}" presName="textRect" presStyleLbl="revTx" presStyleIdx="1" presStyleCnt="6">
        <dgm:presLayoutVars>
          <dgm:chMax val="1"/>
          <dgm:chPref val="1"/>
        </dgm:presLayoutVars>
      </dgm:prSet>
      <dgm:spPr/>
    </dgm:pt>
    <dgm:pt modelId="{86A1C7FC-8E24-4E96-BCA9-C5F2131F310B}" type="pres">
      <dgm:prSet presAssocID="{B84AFB02-FD0C-4453-B98C-885C50C70EBA}" presName="sibTrans" presStyleLbl="sibTrans2D1" presStyleIdx="0" presStyleCnt="0"/>
      <dgm:spPr/>
    </dgm:pt>
    <dgm:pt modelId="{A9D9ED32-67A3-4C76-8D9A-BD2257991944}" type="pres">
      <dgm:prSet presAssocID="{FDA48941-E70C-4668-ADC7-88DA81B75E93}" presName="compNode" presStyleCnt="0"/>
      <dgm:spPr/>
    </dgm:pt>
    <dgm:pt modelId="{10146AAC-2E5A-4469-85F0-B74BE2CE2C81}" type="pres">
      <dgm:prSet presAssocID="{FDA48941-E70C-4668-ADC7-88DA81B75E93}" presName="iconBgRect" presStyleLbl="bgShp" presStyleIdx="2" presStyleCnt="6"/>
      <dgm:spPr/>
    </dgm:pt>
    <dgm:pt modelId="{13A692E3-175D-4B3A-9FEA-BFFECCA7F3DA}" type="pres">
      <dgm:prSet presAssocID="{FDA48941-E70C-4668-ADC7-88DA81B75E9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D806C631-4C30-453A-9A9A-333F9C6A569D}" type="pres">
      <dgm:prSet presAssocID="{FDA48941-E70C-4668-ADC7-88DA81B75E93}" presName="spaceRect" presStyleCnt="0"/>
      <dgm:spPr/>
    </dgm:pt>
    <dgm:pt modelId="{91AEB0BA-92DE-4867-A1D5-D13943B64260}" type="pres">
      <dgm:prSet presAssocID="{FDA48941-E70C-4668-ADC7-88DA81B75E93}" presName="textRect" presStyleLbl="revTx" presStyleIdx="2" presStyleCnt="6">
        <dgm:presLayoutVars>
          <dgm:chMax val="1"/>
          <dgm:chPref val="1"/>
        </dgm:presLayoutVars>
      </dgm:prSet>
      <dgm:spPr/>
    </dgm:pt>
    <dgm:pt modelId="{DCB5B1E5-1583-4648-A49D-11F2926B400C}" type="pres">
      <dgm:prSet presAssocID="{85150AEE-39FD-4AA2-B9B9-893346A3C705}" presName="sibTrans" presStyleLbl="sibTrans2D1" presStyleIdx="0" presStyleCnt="0"/>
      <dgm:spPr/>
    </dgm:pt>
    <dgm:pt modelId="{59ADBD9D-90D1-444B-A5CE-76F2E01F84E0}" type="pres">
      <dgm:prSet presAssocID="{0ED19C67-D394-4D60-AE9B-07508CD6F132}" presName="compNode" presStyleCnt="0"/>
      <dgm:spPr/>
    </dgm:pt>
    <dgm:pt modelId="{DCA68641-6416-4A72-91B6-1944D8A92CD5}" type="pres">
      <dgm:prSet presAssocID="{0ED19C67-D394-4D60-AE9B-07508CD6F132}" presName="iconBgRect" presStyleLbl="bgShp" presStyleIdx="3" presStyleCnt="6"/>
      <dgm:spPr/>
    </dgm:pt>
    <dgm:pt modelId="{025AE1E3-A7D1-45C0-BCBE-B90D85692B8D}" type="pres">
      <dgm:prSet presAssocID="{0ED19C67-D394-4D60-AE9B-07508CD6F13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Кутия"/>
        </a:ext>
      </dgm:extLst>
    </dgm:pt>
    <dgm:pt modelId="{996546D4-7E86-4070-994C-6A75115DD18E}" type="pres">
      <dgm:prSet presAssocID="{0ED19C67-D394-4D60-AE9B-07508CD6F132}" presName="spaceRect" presStyleCnt="0"/>
      <dgm:spPr/>
    </dgm:pt>
    <dgm:pt modelId="{9B66BCCB-FF38-4570-AFB3-370AFBA1ADEC}" type="pres">
      <dgm:prSet presAssocID="{0ED19C67-D394-4D60-AE9B-07508CD6F132}" presName="textRect" presStyleLbl="revTx" presStyleIdx="3" presStyleCnt="6">
        <dgm:presLayoutVars>
          <dgm:chMax val="1"/>
          <dgm:chPref val="1"/>
        </dgm:presLayoutVars>
      </dgm:prSet>
      <dgm:spPr/>
    </dgm:pt>
    <dgm:pt modelId="{FA361416-7A1B-4DAC-A4A4-7CB668472DAE}" type="pres">
      <dgm:prSet presAssocID="{212AB754-3A9D-45F5-9263-E2402B7997A3}" presName="sibTrans" presStyleLbl="sibTrans2D1" presStyleIdx="0" presStyleCnt="0"/>
      <dgm:spPr/>
    </dgm:pt>
    <dgm:pt modelId="{26495339-DAC8-4E75-899F-2E8502C6D5B6}" type="pres">
      <dgm:prSet presAssocID="{16962B6E-FB99-4C49-B565-E6E47E745B58}" presName="compNode" presStyleCnt="0"/>
      <dgm:spPr/>
    </dgm:pt>
    <dgm:pt modelId="{7E47E7C3-D154-48B6-8DCB-BCE59059A773}" type="pres">
      <dgm:prSet presAssocID="{16962B6E-FB99-4C49-B565-E6E47E745B58}" presName="iconBgRect" presStyleLbl="bgShp" presStyleIdx="4" presStyleCnt="6"/>
      <dgm:spPr/>
    </dgm:pt>
    <dgm:pt modelId="{6F0E3D79-14E2-437C-9859-104E9A372C7F}" type="pres">
      <dgm:prSet presAssocID="{16962B6E-FB99-4C49-B565-E6E47E745B5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ar chart"/>
        </a:ext>
      </dgm:extLst>
    </dgm:pt>
    <dgm:pt modelId="{430D9769-163E-4020-B5FD-FC38204E206C}" type="pres">
      <dgm:prSet presAssocID="{16962B6E-FB99-4C49-B565-E6E47E745B58}" presName="spaceRect" presStyleCnt="0"/>
      <dgm:spPr/>
    </dgm:pt>
    <dgm:pt modelId="{CBD57DCB-D897-4350-B684-A74C253ECF2E}" type="pres">
      <dgm:prSet presAssocID="{16962B6E-FB99-4C49-B565-E6E47E745B58}" presName="textRect" presStyleLbl="revTx" presStyleIdx="4" presStyleCnt="6">
        <dgm:presLayoutVars>
          <dgm:chMax val="1"/>
          <dgm:chPref val="1"/>
        </dgm:presLayoutVars>
      </dgm:prSet>
      <dgm:spPr/>
    </dgm:pt>
    <dgm:pt modelId="{8F6EBA5D-B4F1-4B00-9E58-935049282CF5}" type="pres">
      <dgm:prSet presAssocID="{14113E1A-798F-41F4-BD7F-8D3E5F5C8CE8}" presName="sibTrans" presStyleLbl="sibTrans2D1" presStyleIdx="0" presStyleCnt="0"/>
      <dgm:spPr/>
    </dgm:pt>
    <dgm:pt modelId="{0456CC47-742F-4A27-B506-6AB5FAFED15E}" type="pres">
      <dgm:prSet presAssocID="{C20587F9-9278-4778-8FBE-6398091DC694}" presName="compNode" presStyleCnt="0"/>
      <dgm:spPr/>
    </dgm:pt>
    <dgm:pt modelId="{55B0DD43-F773-47F8-9EC9-CF12BA76125C}" type="pres">
      <dgm:prSet presAssocID="{C20587F9-9278-4778-8FBE-6398091DC694}" presName="iconBgRect" presStyleLbl="bgShp" presStyleIdx="5" presStyleCnt="6"/>
      <dgm:spPr/>
    </dgm:pt>
    <dgm:pt modelId="{A5009232-C3F5-4C6A-B9B5-B8D0B3D92FF5}" type="pres">
      <dgm:prSet presAssocID="{C20587F9-9278-4778-8FBE-6398091DC69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Потребител"/>
        </a:ext>
      </dgm:extLst>
    </dgm:pt>
    <dgm:pt modelId="{EE960A12-50FC-4D5D-97D7-FE67B3152F7D}" type="pres">
      <dgm:prSet presAssocID="{C20587F9-9278-4778-8FBE-6398091DC694}" presName="spaceRect" presStyleCnt="0"/>
      <dgm:spPr/>
    </dgm:pt>
    <dgm:pt modelId="{1A51B805-8833-47F1-B37B-779BFCF8F502}" type="pres">
      <dgm:prSet presAssocID="{C20587F9-9278-4778-8FBE-6398091DC694}" presName="textRect" presStyleLbl="revTx" presStyleIdx="5" presStyleCnt="6">
        <dgm:presLayoutVars>
          <dgm:chMax val="1"/>
          <dgm:chPref val="1"/>
        </dgm:presLayoutVars>
      </dgm:prSet>
      <dgm:spPr/>
    </dgm:pt>
  </dgm:ptLst>
  <dgm:cxnLst>
    <dgm:cxn modelId="{89957B16-B157-45B6-A237-7A148C1601BA}" srcId="{0046EEE9-C013-4815-AF38-BFA05256503D}" destId="{B891A8E4-B61B-47E3-BA32-700D11FF015B}" srcOrd="0" destOrd="0" parTransId="{E6FA9F0C-BBA8-40A8-BA43-F423CA6E0C70}" sibTransId="{24567896-1043-4BB6-9C96-CD6950340B75}"/>
    <dgm:cxn modelId="{4998B226-435D-4787-8039-D88733C3954A}" type="presOf" srcId="{0046EEE9-C013-4815-AF38-BFA05256503D}" destId="{26CF2D49-D21E-4221-8C39-62B6AAA8B594}" srcOrd="0" destOrd="0" presId="urn:microsoft.com/office/officeart/2018/2/layout/IconCircleList"/>
    <dgm:cxn modelId="{71724930-933C-4879-8FB5-E149376034EF}" srcId="{0046EEE9-C013-4815-AF38-BFA05256503D}" destId="{C20587F9-9278-4778-8FBE-6398091DC694}" srcOrd="5" destOrd="0" parTransId="{DA24ADE6-74AF-43F7-BED0-80CFE4D5A360}" sibTransId="{A3DFB2B2-2BE1-49F6-A48F-2F4FFFF8D23F}"/>
    <dgm:cxn modelId="{068D5F32-7442-4F39-B047-294C8289712F}" type="presOf" srcId="{B84AFB02-FD0C-4453-B98C-885C50C70EBA}" destId="{86A1C7FC-8E24-4E96-BCA9-C5F2131F310B}" srcOrd="0" destOrd="0" presId="urn:microsoft.com/office/officeart/2018/2/layout/IconCircleList"/>
    <dgm:cxn modelId="{6786CC44-D177-4918-8DD5-E985B900385D}" srcId="{0046EEE9-C013-4815-AF38-BFA05256503D}" destId="{0ED19C67-D394-4D60-AE9B-07508CD6F132}" srcOrd="3" destOrd="0" parTransId="{77021609-2EBF-4CC7-95A7-BE11EEE7222C}" sibTransId="{212AB754-3A9D-45F5-9263-E2402B7997A3}"/>
    <dgm:cxn modelId="{4C7C3547-8890-4439-9784-D51DEC028560}" type="presOf" srcId="{85150AEE-39FD-4AA2-B9B9-893346A3C705}" destId="{DCB5B1E5-1583-4648-A49D-11F2926B400C}" srcOrd="0" destOrd="0" presId="urn:microsoft.com/office/officeart/2018/2/layout/IconCircleList"/>
    <dgm:cxn modelId="{34CE796C-9065-4859-8DF4-302D737FC20A}" srcId="{0046EEE9-C013-4815-AF38-BFA05256503D}" destId="{2945758C-20A3-4FAE-9FEA-2F5808819FC5}" srcOrd="1" destOrd="0" parTransId="{25C308A4-B049-4491-A459-921358963E02}" sibTransId="{B84AFB02-FD0C-4453-B98C-885C50C70EBA}"/>
    <dgm:cxn modelId="{C4736772-287E-4176-A4CA-3C7E4D5903FB}" type="presOf" srcId="{212AB754-3A9D-45F5-9263-E2402B7997A3}" destId="{FA361416-7A1B-4DAC-A4A4-7CB668472DAE}" srcOrd="0" destOrd="0" presId="urn:microsoft.com/office/officeart/2018/2/layout/IconCircleList"/>
    <dgm:cxn modelId="{FAAEE478-2F97-466E-9922-4E0D0D798645}" srcId="{0046EEE9-C013-4815-AF38-BFA05256503D}" destId="{16962B6E-FB99-4C49-B565-E6E47E745B58}" srcOrd="4" destOrd="0" parTransId="{E38DD76C-C276-469D-832D-E3FCBF33DFF6}" sibTransId="{14113E1A-798F-41F4-BD7F-8D3E5F5C8CE8}"/>
    <dgm:cxn modelId="{6B57DD8B-A5BD-489E-99E9-40614996E45A}" type="presOf" srcId="{24567896-1043-4BB6-9C96-CD6950340B75}" destId="{02BA1208-148C-442C-A174-7FF07D6B1364}" srcOrd="0" destOrd="0" presId="urn:microsoft.com/office/officeart/2018/2/layout/IconCircleList"/>
    <dgm:cxn modelId="{9429A38F-0A8D-4778-9248-D04C11695E7B}" type="presOf" srcId="{FDA48941-E70C-4668-ADC7-88DA81B75E93}" destId="{91AEB0BA-92DE-4867-A1D5-D13943B64260}" srcOrd="0" destOrd="0" presId="urn:microsoft.com/office/officeart/2018/2/layout/IconCircleList"/>
    <dgm:cxn modelId="{7E252190-1EBF-4AE4-AEDF-5B89C6D2420D}" type="presOf" srcId="{B891A8E4-B61B-47E3-BA32-700D11FF015B}" destId="{289D7D38-7514-4976-AFF9-DE834825578B}" srcOrd="0" destOrd="0" presId="urn:microsoft.com/office/officeart/2018/2/layout/IconCircleList"/>
    <dgm:cxn modelId="{661C029D-4E6F-4BA3-8E84-53EB83EBA6E8}" type="presOf" srcId="{16962B6E-FB99-4C49-B565-E6E47E745B58}" destId="{CBD57DCB-D897-4350-B684-A74C253ECF2E}" srcOrd="0" destOrd="0" presId="urn:microsoft.com/office/officeart/2018/2/layout/IconCircleList"/>
    <dgm:cxn modelId="{8ED110B0-1E1E-4C38-AFA3-E9949AFD7EBF}" type="presOf" srcId="{0ED19C67-D394-4D60-AE9B-07508CD6F132}" destId="{9B66BCCB-FF38-4570-AFB3-370AFBA1ADEC}" srcOrd="0" destOrd="0" presId="urn:microsoft.com/office/officeart/2018/2/layout/IconCircleList"/>
    <dgm:cxn modelId="{8649A7D4-9321-4A12-B9EF-D61EDE4C4B67}" type="presOf" srcId="{2945758C-20A3-4FAE-9FEA-2F5808819FC5}" destId="{52CA6E0E-38D7-4978-B1A3-CB9CB1822180}" srcOrd="0" destOrd="0" presId="urn:microsoft.com/office/officeart/2018/2/layout/IconCircleList"/>
    <dgm:cxn modelId="{0FA433DA-8A0D-4DB5-9477-E286E9EF4590}" type="presOf" srcId="{C20587F9-9278-4778-8FBE-6398091DC694}" destId="{1A51B805-8833-47F1-B37B-779BFCF8F502}" srcOrd="0" destOrd="0" presId="urn:microsoft.com/office/officeart/2018/2/layout/IconCircleList"/>
    <dgm:cxn modelId="{E01344E6-AE2B-4697-B88C-F62B6661528A}" srcId="{0046EEE9-C013-4815-AF38-BFA05256503D}" destId="{FDA48941-E70C-4668-ADC7-88DA81B75E93}" srcOrd="2" destOrd="0" parTransId="{AF5F6E93-CC16-40FF-A891-032DDC93CEA1}" sibTransId="{85150AEE-39FD-4AA2-B9B9-893346A3C705}"/>
    <dgm:cxn modelId="{C1B12EF8-0FAB-47F6-B979-A2505AF4EE7A}" type="presOf" srcId="{14113E1A-798F-41F4-BD7F-8D3E5F5C8CE8}" destId="{8F6EBA5D-B4F1-4B00-9E58-935049282CF5}" srcOrd="0" destOrd="0" presId="urn:microsoft.com/office/officeart/2018/2/layout/IconCircleList"/>
    <dgm:cxn modelId="{C9A947A1-B198-468E-89DC-3E1C15AB7647}" type="presParOf" srcId="{26CF2D49-D21E-4221-8C39-62B6AAA8B594}" destId="{5C6ADF11-3A67-4D3C-B1AA-FF97188E4624}" srcOrd="0" destOrd="0" presId="urn:microsoft.com/office/officeart/2018/2/layout/IconCircleList"/>
    <dgm:cxn modelId="{A0C05373-F631-4943-9210-C5B80C340391}" type="presParOf" srcId="{5C6ADF11-3A67-4D3C-B1AA-FF97188E4624}" destId="{486DB79F-DA52-4E80-A861-0EA2C902DA41}" srcOrd="0" destOrd="0" presId="urn:microsoft.com/office/officeart/2018/2/layout/IconCircleList"/>
    <dgm:cxn modelId="{DFD09A4F-0A9D-47F1-AE27-EF840B0DC86C}" type="presParOf" srcId="{486DB79F-DA52-4E80-A861-0EA2C902DA41}" destId="{62A3FDEF-BEF3-4ECF-BFBF-2605E14B2389}" srcOrd="0" destOrd="0" presId="urn:microsoft.com/office/officeart/2018/2/layout/IconCircleList"/>
    <dgm:cxn modelId="{9D5F2E84-B1B1-4DB0-A8E3-AEE52759FC15}" type="presParOf" srcId="{486DB79F-DA52-4E80-A861-0EA2C902DA41}" destId="{1370099E-FE32-42DC-8B37-6A37F6CF4D7F}" srcOrd="1" destOrd="0" presId="urn:microsoft.com/office/officeart/2018/2/layout/IconCircleList"/>
    <dgm:cxn modelId="{B03DBBB4-70E2-4534-A7C3-D888CBF9935F}" type="presParOf" srcId="{486DB79F-DA52-4E80-A861-0EA2C902DA41}" destId="{0B5861AF-C357-468A-BB98-149ACD2C12B8}" srcOrd="2" destOrd="0" presId="urn:microsoft.com/office/officeart/2018/2/layout/IconCircleList"/>
    <dgm:cxn modelId="{5869B298-2392-4C78-B888-E2DD467D0F7F}" type="presParOf" srcId="{486DB79F-DA52-4E80-A861-0EA2C902DA41}" destId="{289D7D38-7514-4976-AFF9-DE834825578B}" srcOrd="3" destOrd="0" presId="urn:microsoft.com/office/officeart/2018/2/layout/IconCircleList"/>
    <dgm:cxn modelId="{B052857C-01E8-4238-9BC6-1099A61C2DAA}" type="presParOf" srcId="{5C6ADF11-3A67-4D3C-B1AA-FF97188E4624}" destId="{02BA1208-148C-442C-A174-7FF07D6B1364}" srcOrd="1" destOrd="0" presId="urn:microsoft.com/office/officeart/2018/2/layout/IconCircleList"/>
    <dgm:cxn modelId="{02548BA6-4B98-4E1E-BDEC-D3C3BFFF9AEE}" type="presParOf" srcId="{5C6ADF11-3A67-4D3C-B1AA-FF97188E4624}" destId="{F8078E34-0D6D-4721-A01A-0304B9ADEB08}" srcOrd="2" destOrd="0" presId="urn:microsoft.com/office/officeart/2018/2/layout/IconCircleList"/>
    <dgm:cxn modelId="{0B2A9688-BCD9-4495-A850-7BCEF67A9BFE}" type="presParOf" srcId="{F8078E34-0D6D-4721-A01A-0304B9ADEB08}" destId="{B947C8F8-7349-4A15-8391-C04C438323C1}" srcOrd="0" destOrd="0" presId="urn:microsoft.com/office/officeart/2018/2/layout/IconCircleList"/>
    <dgm:cxn modelId="{9ADD1017-CB49-4BB3-B362-D55EFDF729B9}" type="presParOf" srcId="{F8078E34-0D6D-4721-A01A-0304B9ADEB08}" destId="{0CE8CDB5-1D20-4D97-92A8-54D4FFCF1462}" srcOrd="1" destOrd="0" presId="urn:microsoft.com/office/officeart/2018/2/layout/IconCircleList"/>
    <dgm:cxn modelId="{C9F9E249-9C8D-4D6C-A95B-2CDC26124947}" type="presParOf" srcId="{F8078E34-0D6D-4721-A01A-0304B9ADEB08}" destId="{629E57B9-34E6-4E20-ABA6-23613FC81B70}" srcOrd="2" destOrd="0" presId="urn:microsoft.com/office/officeart/2018/2/layout/IconCircleList"/>
    <dgm:cxn modelId="{AEE96EAF-ACEE-4112-82BD-DA33665772E6}" type="presParOf" srcId="{F8078E34-0D6D-4721-A01A-0304B9ADEB08}" destId="{52CA6E0E-38D7-4978-B1A3-CB9CB1822180}" srcOrd="3" destOrd="0" presId="urn:microsoft.com/office/officeart/2018/2/layout/IconCircleList"/>
    <dgm:cxn modelId="{1928C4EF-D716-4DA8-8932-A6D1FB8FD00D}" type="presParOf" srcId="{5C6ADF11-3A67-4D3C-B1AA-FF97188E4624}" destId="{86A1C7FC-8E24-4E96-BCA9-C5F2131F310B}" srcOrd="3" destOrd="0" presId="urn:microsoft.com/office/officeart/2018/2/layout/IconCircleList"/>
    <dgm:cxn modelId="{98EF8DAC-344D-41F3-96EC-FC598F403CF5}" type="presParOf" srcId="{5C6ADF11-3A67-4D3C-B1AA-FF97188E4624}" destId="{A9D9ED32-67A3-4C76-8D9A-BD2257991944}" srcOrd="4" destOrd="0" presId="urn:microsoft.com/office/officeart/2018/2/layout/IconCircleList"/>
    <dgm:cxn modelId="{3F54980F-BB5A-4B80-A8B7-B7BBF9FEE35D}" type="presParOf" srcId="{A9D9ED32-67A3-4C76-8D9A-BD2257991944}" destId="{10146AAC-2E5A-4469-85F0-B74BE2CE2C81}" srcOrd="0" destOrd="0" presId="urn:microsoft.com/office/officeart/2018/2/layout/IconCircleList"/>
    <dgm:cxn modelId="{EA7B30BC-23FA-480F-B95C-E1EC1171C979}" type="presParOf" srcId="{A9D9ED32-67A3-4C76-8D9A-BD2257991944}" destId="{13A692E3-175D-4B3A-9FEA-BFFECCA7F3DA}" srcOrd="1" destOrd="0" presId="urn:microsoft.com/office/officeart/2018/2/layout/IconCircleList"/>
    <dgm:cxn modelId="{31C25021-B548-4A6E-A2B8-9D984F5451C1}" type="presParOf" srcId="{A9D9ED32-67A3-4C76-8D9A-BD2257991944}" destId="{D806C631-4C30-453A-9A9A-333F9C6A569D}" srcOrd="2" destOrd="0" presId="urn:microsoft.com/office/officeart/2018/2/layout/IconCircleList"/>
    <dgm:cxn modelId="{861A8BE7-CCB5-424D-B470-91088F24C135}" type="presParOf" srcId="{A9D9ED32-67A3-4C76-8D9A-BD2257991944}" destId="{91AEB0BA-92DE-4867-A1D5-D13943B64260}" srcOrd="3" destOrd="0" presId="urn:microsoft.com/office/officeart/2018/2/layout/IconCircleList"/>
    <dgm:cxn modelId="{21BC0BD8-74C0-478D-9F0D-84633BA9AF14}" type="presParOf" srcId="{5C6ADF11-3A67-4D3C-B1AA-FF97188E4624}" destId="{DCB5B1E5-1583-4648-A49D-11F2926B400C}" srcOrd="5" destOrd="0" presId="urn:microsoft.com/office/officeart/2018/2/layout/IconCircleList"/>
    <dgm:cxn modelId="{D506E157-6F87-494B-AB88-01D2C2D0C5D7}" type="presParOf" srcId="{5C6ADF11-3A67-4D3C-B1AA-FF97188E4624}" destId="{59ADBD9D-90D1-444B-A5CE-76F2E01F84E0}" srcOrd="6" destOrd="0" presId="urn:microsoft.com/office/officeart/2018/2/layout/IconCircleList"/>
    <dgm:cxn modelId="{CDD5CA7D-33F3-4FCE-8777-98349625C00D}" type="presParOf" srcId="{59ADBD9D-90D1-444B-A5CE-76F2E01F84E0}" destId="{DCA68641-6416-4A72-91B6-1944D8A92CD5}" srcOrd="0" destOrd="0" presId="urn:microsoft.com/office/officeart/2018/2/layout/IconCircleList"/>
    <dgm:cxn modelId="{CC8CAE89-7C8D-47F3-96BA-70F06D2EDC42}" type="presParOf" srcId="{59ADBD9D-90D1-444B-A5CE-76F2E01F84E0}" destId="{025AE1E3-A7D1-45C0-BCBE-B90D85692B8D}" srcOrd="1" destOrd="0" presId="urn:microsoft.com/office/officeart/2018/2/layout/IconCircleList"/>
    <dgm:cxn modelId="{FD51B8DB-258D-4E75-BA76-21A7F8EF1558}" type="presParOf" srcId="{59ADBD9D-90D1-444B-A5CE-76F2E01F84E0}" destId="{996546D4-7E86-4070-994C-6A75115DD18E}" srcOrd="2" destOrd="0" presId="urn:microsoft.com/office/officeart/2018/2/layout/IconCircleList"/>
    <dgm:cxn modelId="{04B53FE3-BF2C-4FCA-8352-DA795434BD6D}" type="presParOf" srcId="{59ADBD9D-90D1-444B-A5CE-76F2E01F84E0}" destId="{9B66BCCB-FF38-4570-AFB3-370AFBA1ADEC}" srcOrd="3" destOrd="0" presId="urn:microsoft.com/office/officeart/2018/2/layout/IconCircleList"/>
    <dgm:cxn modelId="{219A5216-B11E-4DBC-B408-01A6F6370103}" type="presParOf" srcId="{5C6ADF11-3A67-4D3C-B1AA-FF97188E4624}" destId="{FA361416-7A1B-4DAC-A4A4-7CB668472DAE}" srcOrd="7" destOrd="0" presId="urn:microsoft.com/office/officeart/2018/2/layout/IconCircleList"/>
    <dgm:cxn modelId="{014B35B1-A6DA-40A2-9F6C-AE3D4AD2BCE9}" type="presParOf" srcId="{5C6ADF11-3A67-4D3C-B1AA-FF97188E4624}" destId="{26495339-DAC8-4E75-899F-2E8502C6D5B6}" srcOrd="8" destOrd="0" presId="urn:microsoft.com/office/officeart/2018/2/layout/IconCircleList"/>
    <dgm:cxn modelId="{9A4FDC82-EC95-4E17-BF36-12C780473296}" type="presParOf" srcId="{26495339-DAC8-4E75-899F-2E8502C6D5B6}" destId="{7E47E7C3-D154-48B6-8DCB-BCE59059A773}" srcOrd="0" destOrd="0" presId="urn:microsoft.com/office/officeart/2018/2/layout/IconCircleList"/>
    <dgm:cxn modelId="{81F0ADDA-A25F-4325-81A4-7C382E2E62DE}" type="presParOf" srcId="{26495339-DAC8-4E75-899F-2E8502C6D5B6}" destId="{6F0E3D79-14E2-437C-9859-104E9A372C7F}" srcOrd="1" destOrd="0" presId="urn:microsoft.com/office/officeart/2018/2/layout/IconCircleList"/>
    <dgm:cxn modelId="{73EA3733-6BD8-4670-8241-E11E3C3C9FE9}" type="presParOf" srcId="{26495339-DAC8-4E75-899F-2E8502C6D5B6}" destId="{430D9769-163E-4020-B5FD-FC38204E206C}" srcOrd="2" destOrd="0" presId="urn:microsoft.com/office/officeart/2018/2/layout/IconCircleList"/>
    <dgm:cxn modelId="{462FD73F-599B-4A05-9527-46BAE402C42B}" type="presParOf" srcId="{26495339-DAC8-4E75-899F-2E8502C6D5B6}" destId="{CBD57DCB-D897-4350-B684-A74C253ECF2E}" srcOrd="3" destOrd="0" presId="urn:microsoft.com/office/officeart/2018/2/layout/IconCircleList"/>
    <dgm:cxn modelId="{47AD9A4E-6D9F-492B-9638-CB3A855F802B}" type="presParOf" srcId="{5C6ADF11-3A67-4D3C-B1AA-FF97188E4624}" destId="{8F6EBA5D-B4F1-4B00-9E58-935049282CF5}" srcOrd="9" destOrd="0" presId="urn:microsoft.com/office/officeart/2018/2/layout/IconCircleList"/>
    <dgm:cxn modelId="{3FCC8E29-34E4-4C72-BA03-E97D863775F2}" type="presParOf" srcId="{5C6ADF11-3A67-4D3C-B1AA-FF97188E4624}" destId="{0456CC47-742F-4A27-B506-6AB5FAFED15E}" srcOrd="10" destOrd="0" presId="urn:microsoft.com/office/officeart/2018/2/layout/IconCircleList"/>
    <dgm:cxn modelId="{038BE089-8A35-4F27-908C-F43B40E92666}" type="presParOf" srcId="{0456CC47-742F-4A27-B506-6AB5FAFED15E}" destId="{55B0DD43-F773-47F8-9EC9-CF12BA76125C}" srcOrd="0" destOrd="0" presId="urn:microsoft.com/office/officeart/2018/2/layout/IconCircleList"/>
    <dgm:cxn modelId="{3C4E1A1B-D267-401E-93C0-7700F5851F90}" type="presParOf" srcId="{0456CC47-742F-4A27-B506-6AB5FAFED15E}" destId="{A5009232-C3F5-4C6A-B9B5-B8D0B3D92FF5}" srcOrd="1" destOrd="0" presId="urn:microsoft.com/office/officeart/2018/2/layout/IconCircleList"/>
    <dgm:cxn modelId="{716EAB3B-4105-4E02-B722-DCC352E52CC7}" type="presParOf" srcId="{0456CC47-742F-4A27-B506-6AB5FAFED15E}" destId="{EE960A12-50FC-4D5D-97D7-FE67B3152F7D}" srcOrd="2" destOrd="0" presId="urn:microsoft.com/office/officeart/2018/2/layout/IconCircleList"/>
    <dgm:cxn modelId="{2BCD04F1-B2DC-49D7-96A7-7ACB6468F13D}" type="presParOf" srcId="{0456CC47-742F-4A27-B506-6AB5FAFED15E}" destId="{1A51B805-8833-47F1-B37B-779BFCF8F50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0ECE31-66F2-4F7C-B05B-174F55CA6207}"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A1A54598-2D63-4026-B612-0EC28E478629}">
      <dgm:prSet/>
      <dgm:spPr/>
      <dgm:t>
        <a:bodyPr/>
        <a:lstStyle/>
        <a:p>
          <a:r>
            <a:rPr lang="en-GB"/>
            <a:t>-Improves communication.</a:t>
          </a:r>
          <a:endParaRPr lang="en-US"/>
        </a:p>
      </dgm:t>
    </dgm:pt>
    <dgm:pt modelId="{3CE89244-2E4C-4ADC-881B-170F3E9FA6C9}" type="parTrans" cxnId="{D5AB7217-AC0B-4091-98E0-3888A8604620}">
      <dgm:prSet/>
      <dgm:spPr/>
      <dgm:t>
        <a:bodyPr/>
        <a:lstStyle/>
        <a:p>
          <a:endParaRPr lang="en-US"/>
        </a:p>
      </dgm:t>
    </dgm:pt>
    <dgm:pt modelId="{79E5F43D-AFBE-42EA-B27C-3CF6AC01650D}" type="sibTrans" cxnId="{D5AB7217-AC0B-4091-98E0-3888A8604620}">
      <dgm:prSet/>
      <dgm:spPr/>
      <dgm:t>
        <a:bodyPr/>
        <a:lstStyle/>
        <a:p>
          <a:endParaRPr lang="en-US"/>
        </a:p>
      </dgm:t>
    </dgm:pt>
    <dgm:pt modelId="{F11A15E0-0FF1-4A1D-9A19-7F8CC1252339}">
      <dgm:prSet/>
      <dgm:spPr/>
      <dgm:t>
        <a:bodyPr/>
        <a:lstStyle/>
        <a:p>
          <a:r>
            <a:rPr lang="en-GB"/>
            <a:t>-Creates a better work environment.</a:t>
          </a:r>
          <a:endParaRPr lang="en-US"/>
        </a:p>
      </dgm:t>
    </dgm:pt>
    <dgm:pt modelId="{797E313B-5DCC-487E-A5E9-2FC5088FD119}" type="parTrans" cxnId="{B91095E1-1E27-4D83-8394-914AFBF72870}">
      <dgm:prSet/>
      <dgm:spPr/>
      <dgm:t>
        <a:bodyPr/>
        <a:lstStyle/>
        <a:p>
          <a:endParaRPr lang="en-US"/>
        </a:p>
      </dgm:t>
    </dgm:pt>
    <dgm:pt modelId="{9188A920-7746-4259-BE5F-D76161C8A7E3}" type="sibTrans" cxnId="{B91095E1-1E27-4D83-8394-914AFBF72870}">
      <dgm:prSet/>
      <dgm:spPr/>
      <dgm:t>
        <a:bodyPr/>
        <a:lstStyle/>
        <a:p>
          <a:endParaRPr lang="en-US"/>
        </a:p>
      </dgm:t>
    </dgm:pt>
    <dgm:pt modelId="{F003D015-4CF6-42EF-A99B-513F75C540A7}">
      <dgm:prSet/>
      <dgm:spPr/>
      <dgm:t>
        <a:bodyPr/>
        <a:lstStyle/>
        <a:p>
          <a:r>
            <a:rPr lang="en-GB"/>
            <a:t>-Improves productivity.</a:t>
          </a:r>
          <a:endParaRPr lang="en-US"/>
        </a:p>
      </dgm:t>
    </dgm:pt>
    <dgm:pt modelId="{F8676D2F-4947-4290-817F-192C9AF1550A}" type="parTrans" cxnId="{AC27535D-A73C-493A-A104-2796F51F626D}">
      <dgm:prSet/>
      <dgm:spPr/>
      <dgm:t>
        <a:bodyPr/>
        <a:lstStyle/>
        <a:p>
          <a:endParaRPr lang="en-US"/>
        </a:p>
      </dgm:t>
    </dgm:pt>
    <dgm:pt modelId="{8A293F74-8134-4658-B6DF-3445E605257D}" type="sibTrans" cxnId="{AC27535D-A73C-493A-A104-2796F51F626D}">
      <dgm:prSet/>
      <dgm:spPr/>
      <dgm:t>
        <a:bodyPr/>
        <a:lstStyle/>
        <a:p>
          <a:endParaRPr lang="en-US"/>
        </a:p>
      </dgm:t>
    </dgm:pt>
    <dgm:pt modelId="{E92531E5-B370-4AB2-8F63-0D96480AE730}">
      <dgm:prSet/>
      <dgm:spPr/>
      <dgm:t>
        <a:bodyPr/>
        <a:lstStyle/>
        <a:p>
          <a:r>
            <a:rPr lang="en-GB"/>
            <a:t>-Increases efficiency.</a:t>
          </a:r>
          <a:endParaRPr lang="en-US"/>
        </a:p>
      </dgm:t>
    </dgm:pt>
    <dgm:pt modelId="{55C0545F-862D-40AD-AE50-14102691671B}" type="parTrans" cxnId="{736FE00A-564B-40E1-8C96-ECDD3D36E9B6}">
      <dgm:prSet/>
      <dgm:spPr/>
      <dgm:t>
        <a:bodyPr/>
        <a:lstStyle/>
        <a:p>
          <a:endParaRPr lang="en-US"/>
        </a:p>
      </dgm:t>
    </dgm:pt>
    <dgm:pt modelId="{58D9EA52-EEEF-428B-96A5-DBA49397A568}" type="sibTrans" cxnId="{736FE00A-564B-40E1-8C96-ECDD3D36E9B6}">
      <dgm:prSet/>
      <dgm:spPr/>
      <dgm:t>
        <a:bodyPr/>
        <a:lstStyle/>
        <a:p>
          <a:endParaRPr lang="en-US"/>
        </a:p>
      </dgm:t>
    </dgm:pt>
    <dgm:pt modelId="{5E9E57B2-000B-44A8-A57A-DEC74FFAA488}">
      <dgm:prSet/>
      <dgm:spPr/>
      <dgm:t>
        <a:bodyPr/>
        <a:lstStyle/>
        <a:p>
          <a:r>
            <a:rPr lang="en-GB"/>
            <a:t>-Decreases mistakes.</a:t>
          </a:r>
          <a:endParaRPr lang="en-US"/>
        </a:p>
      </dgm:t>
    </dgm:pt>
    <dgm:pt modelId="{B2889E68-CB48-46BE-9FB5-C5C4B502D37A}" type="parTrans" cxnId="{9151713B-945C-43F9-BD02-8A2FBBACC5C4}">
      <dgm:prSet/>
      <dgm:spPr/>
      <dgm:t>
        <a:bodyPr/>
        <a:lstStyle/>
        <a:p>
          <a:endParaRPr lang="en-US"/>
        </a:p>
      </dgm:t>
    </dgm:pt>
    <dgm:pt modelId="{7C4E7225-6096-47E3-A6A2-D1FB53AC1A06}" type="sibTrans" cxnId="{9151713B-945C-43F9-BD02-8A2FBBACC5C4}">
      <dgm:prSet/>
      <dgm:spPr/>
      <dgm:t>
        <a:bodyPr/>
        <a:lstStyle/>
        <a:p>
          <a:endParaRPr lang="en-US"/>
        </a:p>
      </dgm:t>
    </dgm:pt>
    <dgm:pt modelId="{D3806A97-CC13-454A-8009-2CF216931A33}">
      <dgm:prSet/>
      <dgm:spPr/>
      <dgm:t>
        <a:bodyPr/>
        <a:lstStyle/>
        <a:p>
          <a:r>
            <a:rPr lang="en-GB"/>
            <a:t>-Motivates employees.</a:t>
          </a:r>
          <a:endParaRPr lang="en-US"/>
        </a:p>
      </dgm:t>
    </dgm:pt>
    <dgm:pt modelId="{CD44A18A-5305-4009-B3A9-971A076FC7C8}" type="parTrans" cxnId="{9EFAACC9-70E6-47B4-8AF2-5B894D0BCD48}">
      <dgm:prSet/>
      <dgm:spPr/>
      <dgm:t>
        <a:bodyPr/>
        <a:lstStyle/>
        <a:p>
          <a:endParaRPr lang="en-US"/>
        </a:p>
      </dgm:t>
    </dgm:pt>
    <dgm:pt modelId="{FD5D1C57-D162-4F74-A5B0-E17137920FD8}" type="sibTrans" cxnId="{9EFAACC9-70E6-47B4-8AF2-5B894D0BCD48}">
      <dgm:prSet/>
      <dgm:spPr/>
      <dgm:t>
        <a:bodyPr/>
        <a:lstStyle/>
        <a:p>
          <a:endParaRPr lang="en-US"/>
        </a:p>
      </dgm:t>
    </dgm:pt>
    <dgm:pt modelId="{67DA81C0-4B28-45F0-B754-096A466306DD}">
      <dgm:prSet/>
      <dgm:spPr/>
      <dgm:t>
        <a:bodyPr/>
        <a:lstStyle/>
        <a:p>
          <a:r>
            <a:rPr lang="en-GB"/>
            <a:t>-Sets a good example for others. </a:t>
          </a:r>
          <a:endParaRPr lang="en-US"/>
        </a:p>
      </dgm:t>
    </dgm:pt>
    <dgm:pt modelId="{C86C29A3-8DDC-4AA9-8FEF-9845CD861B4D}" type="parTrans" cxnId="{78A68E28-5577-47F7-86DE-B1A67B797AD5}">
      <dgm:prSet/>
      <dgm:spPr/>
      <dgm:t>
        <a:bodyPr/>
        <a:lstStyle/>
        <a:p>
          <a:endParaRPr lang="en-US"/>
        </a:p>
      </dgm:t>
    </dgm:pt>
    <dgm:pt modelId="{DDFEDF61-B5C8-4941-8066-AA083C29D6DA}" type="sibTrans" cxnId="{78A68E28-5577-47F7-86DE-B1A67B797AD5}">
      <dgm:prSet/>
      <dgm:spPr/>
      <dgm:t>
        <a:bodyPr/>
        <a:lstStyle/>
        <a:p>
          <a:endParaRPr lang="en-US"/>
        </a:p>
      </dgm:t>
    </dgm:pt>
    <dgm:pt modelId="{6119E215-E604-4EA5-B30D-1B086E341D6C}">
      <dgm:prSet/>
      <dgm:spPr/>
      <dgm:t>
        <a:bodyPr/>
        <a:lstStyle/>
        <a:p>
          <a:r>
            <a:rPr lang="en-GB"/>
            <a:t>-Inspires hard work.</a:t>
          </a:r>
          <a:endParaRPr lang="en-US"/>
        </a:p>
      </dgm:t>
    </dgm:pt>
    <dgm:pt modelId="{FDCA1858-83E7-4878-86D0-BC103EAC1062}" type="parTrans" cxnId="{78A37F24-C574-4A73-A605-BCBF01CB052D}">
      <dgm:prSet/>
      <dgm:spPr/>
      <dgm:t>
        <a:bodyPr/>
        <a:lstStyle/>
        <a:p>
          <a:endParaRPr lang="en-US"/>
        </a:p>
      </dgm:t>
    </dgm:pt>
    <dgm:pt modelId="{EF5309DF-DC64-4593-906F-95DF956390C9}" type="sibTrans" cxnId="{78A37F24-C574-4A73-A605-BCBF01CB052D}">
      <dgm:prSet/>
      <dgm:spPr/>
      <dgm:t>
        <a:bodyPr/>
        <a:lstStyle/>
        <a:p>
          <a:endParaRPr lang="en-US"/>
        </a:p>
      </dgm:t>
    </dgm:pt>
    <dgm:pt modelId="{646BF327-0429-4BF8-AD39-E5C3627BD17C}">
      <dgm:prSet/>
      <dgm:spPr/>
      <dgm:t>
        <a:bodyPr/>
        <a:lstStyle/>
        <a:p>
          <a:r>
            <a:rPr lang="en-GB"/>
            <a:t>-Creates a strong vision for the future. </a:t>
          </a:r>
          <a:endParaRPr lang="en-US"/>
        </a:p>
      </dgm:t>
    </dgm:pt>
    <dgm:pt modelId="{B9CFA180-7342-4A23-9BA2-F0C37F1D458D}" type="parTrans" cxnId="{36D1A8AC-E2B5-43AA-AD38-6DD7B7189D2C}">
      <dgm:prSet/>
      <dgm:spPr/>
      <dgm:t>
        <a:bodyPr/>
        <a:lstStyle/>
        <a:p>
          <a:endParaRPr lang="en-US"/>
        </a:p>
      </dgm:t>
    </dgm:pt>
    <dgm:pt modelId="{D01C4759-7839-48A8-8685-4E7D70B6CFA2}" type="sibTrans" cxnId="{36D1A8AC-E2B5-43AA-AD38-6DD7B7189D2C}">
      <dgm:prSet/>
      <dgm:spPr/>
      <dgm:t>
        <a:bodyPr/>
        <a:lstStyle/>
        <a:p>
          <a:endParaRPr lang="en-US"/>
        </a:p>
      </dgm:t>
    </dgm:pt>
    <dgm:pt modelId="{9D02D3A5-2203-48B9-99BB-6AC6714F5E8A}">
      <dgm:prSet/>
      <dgm:spPr/>
      <dgm:t>
        <a:bodyPr/>
        <a:lstStyle/>
        <a:p>
          <a:r>
            <a:rPr lang="en-GB"/>
            <a:t>-Helps keep employees on track.</a:t>
          </a:r>
          <a:endParaRPr lang="en-US"/>
        </a:p>
      </dgm:t>
    </dgm:pt>
    <dgm:pt modelId="{F974B022-A981-4A43-8F76-9059AC48865B}" type="parTrans" cxnId="{88FA6E1F-0A98-49A8-8D13-4D276B571EF5}">
      <dgm:prSet/>
      <dgm:spPr/>
      <dgm:t>
        <a:bodyPr/>
        <a:lstStyle/>
        <a:p>
          <a:endParaRPr lang="en-US"/>
        </a:p>
      </dgm:t>
    </dgm:pt>
    <dgm:pt modelId="{300ED0D0-6467-4C1F-88D2-1F9A4C741A96}" type="sibTrans" cxnId="{88FA6E1F-0A98-49A8-8D13-4D276B571EF5}">
      <dgm:prSet/>
      <dgm:spPr/>
      <dgm:t>
        <a:bodyPr/>
        <a:lstStyle/>
        <a:p>
          <a:endParaRPr lang="en-US"/>
        </a:p>
      </dgm:t>
    </dgm:pt>
    <dgm:pt modelId="{78D6BE81-3676-4996-B04A-3EFEEA3F60BC}" type="pres">
      <dgm:prSet presAssocID="{A20ECE31-66F2-4F7C-B05B-174F55CA6207}" presName="Name0" presStyleCnt="0">
        <dgm:presLayoutVars>
          <dgm:dir/>
          <dgm:resizeHandles val="exact"/>
        </dgm:presLayoutVars>
      </dgm:prSet>
      <dgm:spPr/>
    </dgm:pt>
    <dgm:pt modelId="{A790C0BC-9CE9-406B-8F92-F39B936A777E}" type="pres">
      <dgm:prSet presAssocID="{A1A54598-2D63-4026-B612-0EC28E478629}" presName="node" presStyleLbl="node1" presStyleIdx="0" presStyleCnt="10">
        <dgm:presLayoutVars>
          <dgm:bulletEnabled val="1"/>
        </dgm:presLayoutVars>
      </dgm:prSet>
      <dgm:spPr/>
    </dgm:pt>
    <dgm:pt modelId="{0D19C9B5-0DE6-4B2B-BB9C-9A13129B8002}" type="pres">
      <dgm:prSet presAssocID="{79E5F43D-AFBE-42EA-B27C-3CF6AC01650D}" presName="sibTrans" presStyleLbl="sibTrans1D1" presStyleIdx="0" presStyleCnt="9"/>
      <dgm:spPr/>
    </dgm:pt>
    <dgm:pt modelId="{5BCC0850-7191-421A-8D26-25249F956E2F}" type="pres">
      <dgm:prSet presAssocID="{79E5F43D-AFBE-42EA-B27C-3CF6AC01650D}" presName="connectorText" presStyleLbl="sibTrans1D1" presStyleIdx="0" presStyleCnt="9"/>
      <dgm:spPr/>
    </dgm:pt>
    <dgm:pt modelId="{9FC8E1F9-8F24-41A8-84A1-0728C08C9F47}" type="pres">
      <dgm:prSet presAssocID="{F11A15E0-0FF1-4A1D-9A19-7F8CC1252339}" presName="node" presStyleLbl="node1" presStyleIdx="1" presStyleCnt="10">
        <dgm:presLayoutVars>
          <dgm:bulletEnabled val="1"/>
        </dgm:presLayoutVars>
      </dgm:prSet>
      <dgm:spPr/>
    </dgm:pt>
    <dgm:pt modelId="{B099CCE3-36D6-4E3F-8CD5-D788758711BB}" type="pres">
      <dgm:prSet presAssocID="{9188A920-7746-4259-BE5F-D76161C8A7E3}" presName="sibTrans" presStyleLbl="sibTrans1D1" presStyleIdx="1" presStyleCnt="9"/>
      <dgm:spPr/>
    </dgm:pt>
    <dgm:pt modelId="{485710F1-ACF7-4CE2-8434-D773B8F9E746}" type="pres">
      <dgm:prSet presAssocID="{9188A920-7746-4259-BE5F-D76161C8A7E3}" presName="connectorText" presStyleLbl="sibTrans1D1" presStyleIdx="1" presStyleCnt="9"/>
      <dgm:spPr/>
    </dgm:pt>
    <dgm:pt modelId="{DEE60D09-63E5-4A42-9343-322FA92D8ED2}" type="pres">
      <dgm:prSet presAssocID="{F003D015-4CF6-42EF-A99B-513F75C540A7}" presName="node" presStyleLbl="node1" presStyleIdx="2" presStyleCnt="10">
        <dgm:presLayoutVars>
          <dgm:bulletEnabled val="1"/>
        </dgm:presLayoutVars>
      </dgm:prSet>
      <dgm:spPr/>
    </dgm:pt>
    <dgm:pt modelId="{9E0B8B4C-1A98-4787-A074-1AC8F8D08638}" type="pres">
      <dgm:prSet presAssocID="{8A293F74-8134-4658-B6DF-3445E605257D}" presName="sibTrans" presStyleLbl="sibTrans1D1" presStyleIdx="2" presStyleCnt="9"/>
      <dgm:spPr/>
    </dgm:pt>
    <dgm:pt modelId="{1EEF456F-C90C-4B11-B6A8-7C3BC623B2F5}" type="pres">
      <dgm:prSet presAssocID="{8A293F74-8134-4658-B6DF-3445E605257D}" presName="connectorText" presStyleLbl="sibTrans1D1" presStyleIdx="2" presStyleCnt="9"/>
      <dgm:spPr/>
    </dgm:pt>
    <dgm:pt modelId="{2955249E-6086-4963-9727-93847F92631E}" type="pres">
      <dgm:prSet presAssocID="{E92531E5-B370-4AB2-8F63-0D96480AE730}" presName="node" presStyleLbl="node1" presStyleIdx="3" presStyleCnt="10">
        <dgm:presLayoutVars>
          <dgm:bulletEnabled val="1"/>
        </dgm:presLayoutVars>
      </dgm:prSet>
      <dgm:spPr/>
    </dgm:pt>
    <dgm:pt modelId="{DF3B9EB5-CCD4-418C-B031-54294628349C}" type="pres">
      <dgm:prSet presAssocID="{58D9EA52-EEEF-428B-96A5-DBA49397A568}" presName="sibTrans" presStyleLbl="sibTrans1D1" presStyleIdx="3" presStyleCnt="9"/>
      <dgm:spPr/>
    </dgm:pt>
    <dgm:pt modelId="{78ECEB10-BB99-46F6-AEFC-EE0B8A22224A}" type="pres">
      <dgm:prSet presAssocID="{58D9EA52-EEEF-428B-96A5-DBA49397A568}" presName="connectorText" presStyleLbl="sibTrans1D1" presStyleIdx="3" presStyleCnt="9"/>
      <dgm:spPr/>
    </dgm:pt>
    <dgm:pt modelId="{901D6D63-B4D3-4728-81B6-4AFE00CA20D9}" type="pres">
      <dgm:prSet presAssocID="{5E9E57B2-000B-44A8-A57A-DEC74FFAA488}" presName="node" presStyleLbl="node1" presStyleIdx="4" presStyleCnt="10">
        <dgm:presLayoutVars>
          <dgm:bulletEnabled val="1"/>
        </dgm:presLayoutVars>
      </dgm:prSet>
      <dgm:spPr/>
    </dgm:pt>
    <dgm:pt modelId="{B96567FE-6A7E-4A8C-955F-36628E937583}" type="pres">
      <dgm:prSet presAssocID="{7C4E7225-6096-47E3-A6A2-D1FB53AC1A06}" presName="sibTrans" presStyleLbl="sibTrans1D1" presStyleIdx="4" presStyleCnt="9"/>
      <dgm:spPr/>
    </dgm:pt>
    <dgm:pt modelId="{421EBF97-601E-44B2-BBC3-BC8546AE1860}" type="pres">
      <dgm:prSet presAssocID="{7C4E7225-6096-47E3-A6A2-D1FB53AC1A06}" presName="connectorText" presStyleLbl="sibTrans1D1" presStyleIdx="4" presStyleCnt="9"/>
      <dgm:spPr/>
    </dgm:pt>
    <dgm:pt modelId="{2ECE6BE4-7543-42E0-ABD0-3D57484F1A0A}" type="pres">
      <dgm:prSet presAssocID="{D3806A97-CC13-454A-8009-2CF216931A33}" presName="node" presStyleLbl="node1" presStyleIdx="5" presStyleCnt="10">
        <dgm:presLayoutVars>
          <dgm:bulletEnabled val="1"/>
        </dgm:presLayoutVars>
      </dgm:prSet>
      <dgm:spPr/>
    </dgm:pt>
    <dgm:pt modelId="{CE00DF46-F282-4A7D-80FA-496F95B06FAB}" type="pres">
      <dgm:prSet presAssocID="{FD5D1C57-D162-4F74-A5B0-E17137920FD8}" presName="sibTrans" presStyleLbl="sibTrans1D1" presStyleIdx="5" presStyleCnt="9"/>
      <dgm:spPr/>
    </dgm:pt>
    <dgm:pt modelId="{B1FA1CE6-36F1-4BF2-9888-7EB3D02BCE21}" type="pres">
      <dgm:prSet presAssocID="{FD5D1C57-D162-4F74-A5B0-E17137920FD8}" presName="connectorText" presStyleLbl="sibTrans1D1" presStyleIdx="5" presStyleCnt="9"/>
      <dgm:spPr/>
    </dgm:pt>
    <dgm:pt modelId="{010D8F43-75CC-4298-BDE9-8E85FD42E874}" type="pres">
      <dgm:prSet presAssocID="{67DA81C0-4B28-45F0-B754-096A466306DD}" presName="node" presStyleLbl="node1" presStyleIdx="6" presStyleCnt="10">
        <dgm:presLayoutVars>
          <dgm:bulletEnabled val="1"/>
        </dgm:presLayoutVars>
      </dgm:prSet>
      <dgm:spPr/>
    </dgm:pt>
    <dgm:pt modelId="{B8BDDB1C-A053-4CEA-9684-1B9706181CBD}" type="pres">
      <dgm:prSet presAssocID="{DDFEDF61-B5C8-4941-8066-AA083C29D6DA}" presName="sibTrans" presStyleLbl="sibTrans1D1" presStyleIdx="6" presStyleCnt="9"/>
      <dgm:spPr/>
    </dgm:pt>
    <dgm:pt modelId="{2A2F4290-F491-4B52-B670-76B959254541}" type="pres">
      <dgm:prSet presAssocID="{DDFEDF61-B5C8-4941-8066-AA083C29D6DA}" presName="connectorText" presStyleLbl="sibTrans1D1" presStyleIdx="6" presStyleCnt="9"/>
      <dgm:spPr/>
    </dgm:pt>
    <dgm:pt modelId="{B5737C45-FB03-4453-B01A-AE1EE13E5AAF}" type="pres">
      <dgm:prSet presAssocID="{6119E215-E604-4EA5-B30D-1B086E341D6C}" presName="node" presStyleLbl="node1" presStyleIdx="7" presStyleCnt="10">
        <dgm:presLayoutVars>
          <dgm:bulletEnabled val="1"/>
        </dgm:presLayoutVars>
      </dgm:prSet>
      <dgm:spPr/>
    </dgm:pt>
    <dgm:pt modelId="{92E1B958-852F-490E-A7A0-E13F02F6D901}" type="pres">
      <dgm:prSet presAssocID="{EF5309DF-DC64-4593-906F-95DF956390C9}" presName="sibTrans" presStyleLbl="sibTrans1D1" presStyleIdx="7" presStyleCnt="9"/>
      <dgm:spPr/>
    </dgm:pt>
    <dgm:pt modelId="{BEF18F7E-AF07-40B5-B603-DE529C4EFBB6}" type="pres">
      <dgm:prSet presAssocID="{EF5309DF-DC64-4593-906F-95DF956390C9}" presName="connectorText" presStyleLbl="sibTrans1D1" presStyleIdx="7" presStyleCnt="9"/>
      <dgm:spPr/>
    </dgm:pt>
    <dgm:pt modelId="{FE548972-ABC0-4261-A3DF-13E4E6CDFDF1}" type="pres">
      <dgm:prSet presAssocID="{646BF327-0429-4BF8-AD39-E5C3627BD17C}" presName="node" presStyleLbl="node1" presStyleIdx="8" presStyleCnt="10">
        <dgm:presLayoutVars>
          <dgm:bulletEnabled val="1"/>
        </dgm:presLayoutVars>
      </dgm:prSet>
      <dgm:spPr/>
    </dgm:pt>
    <dgm:pt modelId="{A2079E27-D05E-4A34-94FA-B626B19DA184}" type="pres">
      <dgm:prSet presAssocID="{D01C4759-7839-48A8-8685-4E7D70B6CFA2}" presName="sibTrans" presStyleLbl="sibTrans1D1" presStyleIdx="8" presStyleCnt="9"/>
      <dgm:spPr/>
    </dgm:pt>
    <dgm:pt modelId="{A887A7A8-581A-4060-B2B2-70D0613F60EA}" type="pres">
      <dgm:prSet presAssocID="{D01C4759-7839-48A8-8685-4E7D70B6CFA2}" presName="connectorText" presStyleLbl="sibTrans1D1" presStyleIdx="8" presStyleCnt="9"/>
      <dgm:spPr/>
    </dgm:pt>
    <dgm:pt modelId="{F64865B2-F5EF-4468-B1F7-93295BAE0455}" type="pres">
      <dgm:prSet presAssocID="{9D02D3A5-2203-48B9-99BB-6AC6714F5E8A}" presName="node" presStyleLbl="node1" presStyleIdx="9" presStyleCnt="10">
        <dgm:presLayoutVars>
          <dgm:bulletEnabled val="1"/>
        </dgm:presLayoutVars>
      </dgm:prSet>
      <dgm:spPr/>
    </dgm:pt>
  </dgm:ptLst>
  <dgm:cxnLst>
    <dgm:cxn modelId="{17D3E203-1240-4FE1-98EC-2EA43ADB7BA6}" type="presOf" srcId="{79E5F43D-AFBE-42EA-B27C-3CF6AC01650D}" destId="{0D19C9B5-0DE6-4B2B-BB9C-9A13129B8002}" srcOrd="0" destOrd="0" presId="urn:microsoft.com/office/officeart/2016/7/layout/RepeatingBendingProcessNew"/>
    <dgm:cxn modelId="{736FE00A-564B-40E1-8C96-ECDD3D36E9B6}" srcId="{A20ECE31-66F2-4F7C-B05B-174F55CA6207}" destId="{E92531E5-B370-4AB2-8F63-0D96480AE730}" srcOrd="3" destOrd="0" parTransId="{55C0545F-862D-40AD-AE50-14102691671B}" sibTransId="{58D9EA52-EEEF-428B-96A5-DBA49397A568}"/>
    <dgm:cxn modelId="{7541AC0F-D6EA-432A-A61C-012C2F00E286}" type="presOf" srcId="{6119E215-E604-4EA5-B30D-1B086E341D6C}" destId="{B5737C45-FB03-4453-B01A-AE1EE13E5AAF}" srcOrd="0" destOrd="0" presId="urn:microsoft.com/office/officeart/2016/7/layout/RepeatingBendingProcessNew"/>
    <dgm:cxn modelId="{D5AB7217-AC0B-4091-98E0-3888A8604620}" srcId="{A20ECE31-66F2-4F7C-B05B-174F55CA6207}" destId="{A1A54598-2D63-4026-B612-0EC28E478629}" srcOrd="0" destOrd="0" parTransId="{3CE89244-2E4C-4ADC-881B-170F3E9FA6C9}" sibTransId="{79E5F43D-AFBE-42EA-B27C-3CF6AC01650D}"/>
    <dgm:cxn modelId="{88FA6E1F-0A98-49A8-8D13-4D276B571EF5}" srcId="{A20ECE31-66F2-4F7C-B05B-174F55CA6207}" destId="{9D02D3A5-2203-48B9-99BB-6AC6714F5E8A}" srcOrd="9" destOrd="0" parTransId="{F974B022-A981-4A43-8F76-9059AC48865B}" sibTransId="{300ED0D0-6467-4C1F-88D2-1F9A4C741A96}"/>
    <dgm:cxn modelId="{4E531C23-748B-446F-9689-193EB162F1DF}" type="presOf" srcId="{5E9E57B2-000B-44A8-A57A-DEC74FFAA488}" destId="{901D6D63-B4D3-4728-81B6-4AFE00CA20D9}" srcOrd="0" destOrd="0" presId="urn:microsoft.com/office/officeart/2016/7/layout/RepeatingBendingProcessNew"/>
    <dgm:cxn modelId="{78A37F24-C574-4A73-A605-BCBF01CB052D}" srcId="{A20ECE31-66F2-4F7C-B05B-174F55CA6207}" destId="{6119E215-E604-4EA5-B30D-1B086E341D6C}" srcOrd="7" destOrd="0" parTransId="{FDCA1858-83E7-4878-86D0-BC103EAC1062}" sibTransId="{EF5309DF-DC64-4593-906F-95DF956390C9}"/>
    <dgm:cxn modelId="{C0FDEB26-7FBD-4C2E-BD1E-3743D2C7DD74}" type="presOf" srcId="{F003D015-4CF6-42EF-A99B-513F75C540A7}" destId="{DEE60D09-63E5-4A42-9343-322FA92D8ED2}" srcOrd="0" destOrd="0" presId="urn:microsoft.com/office/officeart/2016/7/layout/RepeatingBendingProcessNew"/>
    <dgm:cxn modelId="{78A68E28-5577-47F7-86DE-B1A67B797AD5}" srcId="{A20ECE31-66F2-4F7C-B05B-174F55CA6207}" destId="{67DA81C0-4B28-45F0-B754-096A466306DD}" srcOrd="6" destOrd="0" parTransId="{C86C29A3-8DDC-4AA9-8FEF-9845CD861B4D}" sibTransId="{DDFEDF61-B5C8-4941-8066-AA083C29D6DA}"/>
    <dgm:cxn modelId="{2FF1542A-90B5-413D-BF0F-5DB10909BAF6}" type="presOf" srcId="{F11A15E0-0FF1-4A1D-9A19-7F8CC1252339}" destId="{9FC8E1F9-8F24-41A8-84A1-0728C08C9F47}" srcOrd="0" destOrd="0" presId="urn:microsoft.com/office/officeart/2016/7/layout/RepeatingBendingProcessNew"/>
    <dgm:cxn modelId="{AEE2732F-D506-4CC8-ADD4-B681391971D1}" type="presOf" srcId="{7C4E7225-6096-47E3-A6A2-D1FB53AC1A06}" destId="{421EBF97-601E-44B2-BBC3-BC8546AE1860}" srcOrd="1" destOrd="0" presId="urn:microsoft.com/office/officeart/2016/7/layout/RepeatingBendingProcessNew"/>
    <dgm:cxn modelId="{9151713B-945C-43F9-BD02-8A2FBBACC5C4}" srcId="{A20ECE31-66F2-4F7C-B05B-174F55CA6207}" destId="{5E9E57B2-000B-44A8-A57A-DEC74FFAA488}" srcOrd="4" destOrd="0" parTransId="{B2889E68-CB48-46BE-9FB5-C5C4B502D37A}" sibTransId="{7C4E7225-6096-47E3-A6A2-D1FB53AC1A06}"/>
    <dgm:cxn modelId="{D5A51C5B-707B-4712-B80E-4D8B6F37D967}" type="presOf" srcId="{DDFEDF61-B5C8-4941-8066-AA083C29D6DA}" destId="{B8BDDB1C-A053-4CEA-9684-1B9706181CBD}" srcOrd="0" destOrd="0" presId="urn:microsoft.com/office/officeart/2016/7/layout/RepeatingBendingProcessNew"/>
    <dgm:cxn modelId="{AC27535D-A73C-493A-A104-2796F51F626D}" srcId="{A20ECE31-66F2-4F7C-B05B-174F55CA6207}" destId="{F003D015-4CF6-42EF-A99B-513F75C540A7}" srcOrd="2" destOrd="0" parTransId="{F8676D2F-4947-4290-817F-192C9AF1550A}" sibTransId="{8A293F74-8134-4658-B6DF-3445E605257D}"/>
    <dgm:cxn modelId="{0B91895D-EF3E-43B8-9DD9-78B350B01DBA}" type="presOf" srcId="{9D02D3A5-2203-48B9-99BB-6AC6714F5E8A}" destId="{F64865B2-F5EF-4468-B1F7-93295BAE0455}" srcOrd="0" destOrd="0" presId="urn:microsoft.com/office/officeart/2016/7/layout/RepeatingBendingProcessNew"/>
    <dgm:cxn modelId="{D0F0885E-F0B9-4B43-B6CC-3F897870ED22}" type="presOf" srcId="{D01C4759-7839-48A8-8685-4E7D70B6CFA2}" destId="{A2079E27-D05E-4A34-94FA-B626B19DA184}" srcOrd="0" destOrd="0" presId="urn:microsoft.com/office/officeart/2016/7/layout/RepeatingBendingProcessNew"/>
    <dgm:cxn modelId="{8EF51D60-92C8-47CB-A5FD-4E3E2EEC6A87}" type="presOf" srcId="{7C4E7225-6096-47E3-A6A2-D1FB53AC1A06}" destId="{B96567FE-6A7E-4A8C-955F-36628E937583}" srcOrd="0" destOrd="0" presId="urn:microsoft.com/office/officeart/2016/7/layout/RepeatingBendingProcessNew"/>
    <dgm:cxn modelId="{C71DDD64-3947-420F-B9EE-21FEDC2A697B}" type="presOf" srcId="{EF5309DF-DC64-4593-906F-95DF956390C9}" destId="{BEF18F7E-AF07-40B5-B603-DE529C4EFBB6}" srcOrd="1" destOrd="0" presId="urn:microsoft.com/office/officeart/2016/7/layout/RepeatingBendingProcessNew"/>
    <dgm:cxn modelId="{2331F469-139A-4A43-89D3-57848DF8A248}" type="presOf" srcId="{DDFEDF61-B5C8-4941-8066-AA083C29D6DA}" destId="{2A2F4290-F491-4B52-B670-76B959254541}" srcOrd="1" destOrd="0" presId="urn:microsoft.com/office/officeart/2016/7/layout/RepeatingBendingProcessNew"/>
    <dgm:cxn modelId="{6977BE4B-D844-4B55-A87D-1B4B8DE6BAB0}" type="presOf" srcId="{E92531E5-B370-4AB2-8F63-0D96480AE730}" destId="{2955249E-6086-4963-9727-93847F92631E}" srcOrd="0" destOrd="0" presId="urn:microsoft.com/office/officeart/2016/7/layout/RepeatingBendingProcessNew"/>
    <dgm:cxn modelId="{D01FE26E-92FF-449F-BFCE-6EBB4AF9F97B}" type="presOf" srcId="{9188A920-7746-4259-BE5F-D76161C8A7E3}" destId="{B099CCE3-36D6-4E3F-8CD5-D788758711BB}" srcOrd="0" destOrd="0" presId="urn:microsoft.com/office/officeart/2016/7/layout/RepeatingBendingProcessNew"/>
    <dgm:cxn modelId="{A46DB54F-34E4-49D2-8695-EC0FC48AFE2E}" type="presOf" srcId="{FD5D1C57-D162-4F74-A5B0-E17137920FD8}" destId="{B1FA1CE6-36F1-4BF2-9888-7EB3D02BCE21}" srcOrd="1" destOrd="0" presId="urn:microsoft.com/office/officeart/2016/7/layout/RepeatingBendingProcessNew"/>
    <dgm:cxn modelId="{93005F70-1CDB-4B89-8CA7-8AC9F887F3BD}" type="presOf" srcId="{646BF327-0429-4BF8-AD39-E5C3627BD17C}" destId="{FE548972-ABC0-4261-A3DF-13E4E6CDFDF1}" srcOrd="0" destOrd="0" presId="urn:microsoft.com/office/officeart/2016/7/layout/RepeatingBendingProcessNew"/>
    <dgm:cxn modelId="{5F339770-4B6B-4553-B693-D3D559AC0FAE}" type="presOf" srcId="{8A293F74-8134-4658-B6DF-3445E605257D}" destId="{1EEF456F-C90C-4B11-B6A8-7C3BC623B2F5}" srcOrd="1" destOrd="0" presId="urn:microsoft.com/office/officeart/2016/7/layout/RepeatingBendingProcessNew"/>
    <dgm:cxn modelId="{853A2654-7ED0-471E-8B8C-FFE317EF1778}" type="presOf" srcId="{58D9EA52-EEEF-428B-96A5-DBA49397A568}" destId="{78ECEB10-BB99-46F6-AEFC-EE0B8A22224A}" srcOrd="1" destOrd="0" presId="urn:microsoft.com/office/officeart/2016/7/layout/RepeatingBendingProcessNew"/>
    <dgm:cxn modelId="{18BA5C78-BD94-4C6F-A6F1-44E557A78CE0}" type="presOf" srcId="{58D9EA52-EEEF-428B-96A5-DBA49397A568}" destId="{DF3B9EB5-CCD4-418C-B031-54294628349C}" srcOrd="0" destOrd="0" presId="urn:microsoft.com/office/officeart/2016/7/layout/RepeatingBendingProcessNew"/>
    <dgm:cxn modelId="{5C79427F-5AA5-4463-8C9F-6BB2A0EE7997}" type="presOf" srcId="{D3806A97-CC13-454A-8009-2CF216931A33}" destId="{2ECE6BE4-7543-42E0-ABD0-3D57484F1A0A}" srcOrd="0" destOrd="0" presId="urn:microsoft.com/office/officeart/2016/7/layout/RepeatingBendingProcessNew"/>
    <dgm:cxn modelId="{0FA1AB86-23D7-47CD-9ECE-2AA30A9B3194}" type="presOf" srcId="{EF5309DF-DC64-4593-906F-95DF956390C9}" destId="{92E1B958-852F-490E-A7A0-E13F02F6D901}" srcOrd="0" destOrd="0" presId="urn:microsoft.com/office/officeart/2016/7/layout/RepeatingBendingProcessNew"/>
    <dgm:cxn modelId="{E0CFA88C-C900-456F-9C8D-75BD317405CD}" type="presOf" srcId="{A20ECE31-66F2-4F7C-B05B-174F55CA6207}" destId="{78D6BE81-3676-4996-B04A-3EFEEA3F60BC}" srcOrd="0" destOrd="0" presId="urn:microsoft.com/office/officeart/2016/7/layout/RepeatingBendingProcessNew"/>
    <dgm:cxn modelId="{ADAAFC8F-FA77-4689-8E7B-AB6134A9B25D}" type="presOf" srcId="{79E5F43D-AFBE-42EA-B27C-3CF6AC01650D}" destId="{5BCC0850-7191-421A-8D26-25249F956E2F}" srcOrd="1" destOrd="0" presId="urn:microsoft.com/office/officeart/2016/7/layout/RepeatingBendingProcessNew"/>
    <dgm:cxn modelId="{93046A92-D7DC-4598-8B32-C8611D9D4B5C}" type="presOf" srcId="{67DA81C0-4B28-45F0-B754-096A466306DD}" destId="{010D8F43-75CC-4298-BDE9-8E85FD42E874}" srcOrd="0" destOrd="0" presId="urn:microsoft.com/office/officeart/2016/7/layout/RepeatingBendingProcessNew"/>
    <dgm:cxn modelId="{B81E45A0-BA8D-449A-8AAD-DC1E7A393519}" type="presOf" srcId="{8A293F74-8134-4658-B6DF-3445E605257D}" destId="{9E0B8B4C-1A98-4787-A074-1AC8F8D08638}" srcOrd="0" destOrd="0" presId="urn:microsoft.com/office/officeart/2016/7/layout/RepeatingBendingProcessNew"/>
    <dgm:cxn modelId="{36D1A8AC-E2B5-43AA-AD38-6DD7B7189D2C}" srcId="{A20ECE31-66F2-4F7C-B05B-174F55CA6207}" destId="{646BF327-0429-4BF8-AD39-E5C3627BD17C}" srcOrd="8" destOrd="0" parTransId="{B9CFA180-7342-4A23-9BA2-F0C37F1D458D}" sibTransId="{D01C4759-7839-48A8-8685-4E7D70B6CFA2}"/>
    <dgm:cxn modelId="{6569C6BD-6664-4B54-9C77-0DB4F7B43C11}" type="presOf" srcId="{FD5D1C57-D162-4F74-A5B0-E17137920FD8}" destId="{CE00DF46-F282-4A7D-80FA-496F95B06FAB}" srcOrd="0" destOrd="0" presId="urn:microsoft.com/office/officeart/2016/7/layout/RepeatingBendingProcessNew"/>
    <dgm:cxn modelId="{9EFAACC9-70E6-47B4-8AF2-5B894D0BCD48}" srcId="{A20ECE31-66F2-4F7C-B05B-174F55CA6207}" destId="{D3806A97-CC13-454A-8009-2CF216931A33}" srcOrd="5" destOrd="0" parTransId="{CD44A18A-5305-4009-B3A9-971A076FC7C8}" sibTransId="{FD5D1C57-D162-4F74-A5B0-E17137920FD8}"/>
    <dgm:cxn modelId="{A3CBCAD4-A093-4949-A161-A3289735A763}" type="presOf" srcId="{A1A54598-2D63-4026-B612-0EC28E478629}" destId="{A790C0BC-9CE9-406B-8F92-F39B936A777E}" srcOrd="0" destOrd="0" presId="urn:microsoft.com/office/officeart/2016/7/layout/RepeatingBendingProcessNew"/>
    <dgm:cxn modelId="{B91095E1-1E27-4D83-8394-914AFBF72870}" srcId="{A20ECE31-66F2-4F7C-B05B-174F55CA6207}" destId="{F11A15E0-0FF1-4A1D-9A19-7F8CC1252339}" srcOrd="1" destOrd="0" parTransId="{797E313B-5DCC-487E-A5E9-2FC5088FD119}" sibTransId="{9188A920-7746-4259-BE5F-D76161C8A7E3}"/>
    <dgm:cxn modelId="{929C7DE4-A071-42AA-A53A-990FBF795DC8}" type="presOf" srcId="{D01C4759-7839-48A8-8685-4E7D70B6CFA2}" destId="{A887A7A8-581A-4060-B2B2-70D0613F60EA}" srcOrd="1" destOrd="0" presId="urn:microsoft.com/office/officeart/2016/7/layout/RepeatingBendingProcessNew"/>
    <dgm:cxn modelId="{74377FE7-CF8E-427D-BF3B-F99C78CE97A9}" type="presOf" srcId="{9188A920-7746-4259-BE5F-D76161C8A7E3}" destId="{485710F1-ACF7-4CE2-8434-D773B8F9E746}" srcOrd="1" destOrd="0" presId="urn:microsoft.com/office/officeart/2016/7/layout/RepeatingBendingProcessNew"/>
    <dgm:cxn modelId="{314B98BB-7DBC-4000-AFFF-8C43347ACEBA}" type="presParOf" srcId="{78D6BE81-3676-4996-B04A-3EFEEA3F60BC}" destId="{A790C0BC-9CE9-406B-8F92-F39B936A777E}" srcOrd="0" destOrd="0" presId="urn:microsoft.com/office/officeart/2016/7/layout/RepeatingBendingProcessNew"/>
    <dgm:cxn modelId="{D80B8514-9017-48AF-A5BC-574B40795966}" type="presParOf" srcId="{78D6BE81-3676-4996-B04A-3EFEEA3F60BC}" destId="{0D19C9B5-0DE6-4B2B-BB9C-9A13129B8002}" srcOrd="1" destOrd="0" presId="urn:microsoft.com/office/officeart/2016/7/layout/RepeatingBendingProcessNew"/>
    <dgm:cxn modelId="{F0262451-BCED-4E31-B2F1-BD90A017E603}" type="presParOf" srcId="{0D19C9B5-0DE6-4B2B-BB9C-9A13129B8002}" destId="{5BCC0850-7191-421A-8D26-25249F956E2F}" srcOrd="0" destOrd="0" presId="urn:microsoft.com/office/officeart/2016/7/layout/RepeatingBendingProcessNew"/>
    <dgm:cxn modelId="{FB64A0FA-C2E3-4D71-9E95-821BD10C9EB1}" type="presParOf" srcId="{78D6BE81-3676-4996-B04A-3EFEEA3F60BC}" destId="{9FC8E1F9-8F24-41A8-84A1-0728C08C9F47}" srcOrd="2" destOrd="0" presId="urn:microsoft.com/office/officeart/2016/7/layout/RepeatingBendingProcessNew"/>
    <dgm:cxn modelId="{ACD3229B-DD47-4397-9677-9DDA4ABF3C66}" type="presParOf" srcId="{78D6BE81-3676-4996-B04A-3EFEEA3F60BC}" destId="{B099CCE3-36D6-4E3F-8CD5-D788758711BB}" srcOrd="3" destOrd="0" presId="urn:microsoft.com/office/officeart/2016/7/layout/RepeatingBendingProcessNew"/>
    <dgm:cxn modelId="{0D0B88D4-BDC3-4030-A553-193DAFECFF0B}" type="presParOf" srcId="{B099CCE3-36D6-4E3F-8CD5-D788758711BB}" destId="{485710F1-ACF7-4CE2-8434-D773B8F9E746}" srcOrd="0" destOrd="0" presId="urn:microsoft.com/office/officeart/2016/7/layout/RepeatingBendingProcessNew"/>
    <dgm:cxn modelId="{90A6BFBF-D1A6-4389-A4DE-626C2B0826B1}" type="presParOf" srcId="{78D6BE81-3676-4996-B04A-3EFEEA3F60BC}" destId="{DEE60D09-63E5-4A42-9343-322FA92D8ED2}" srcOrd="4" destOrd="0" presId="urn:microsoft.com/office/officeart/2016/7/layout/RepeatingBendingProcessNew"/>
    <dgm:cxn modelId="{D0277134-755F-4E5E-8E93-AB2FD224E93E}" type="presParOf" srcId="{78D6BE81-3676-4996-B04A-3EFEEA3F60BC}" destId="{9E0B8B4C-1A98-4787-A074-1AC8F8D08638}" srcOrd="5" destOrd="0" presId="urn:microsoft.com/office/officeart/2016/7/layout/RepeatingBendingProcessNew"/>
    <dgm:cxn modelId="{82C32463-E4DA-4945-B1B0-35659AE113F1}" type="presParOf" srcId="{9E0B8B4C-1A98-4787-A074-1AC8F8D08638}" destId="{1EEF456F-C90C-4B11-B6A8-7C3BC623B2F5}" srcOrd="0" destOrd="0" presId="urn:microsoft.com/office/officeart/2016/7/layout/RepeatingBendingProcessNew"/>
    <dgm:cxn modelId="{CD159C32-5067-466D-88E3-4BF848026442}" type="presParOf" srcId="{78D6BE81-3676-4996-B04A-3EFEEA3F60BC}" destId="{2955249E-6086-4963-9727-93847F92631E}" srcOrd="6" destOrd="0" presId="urn:microsoft.com/office/officeart/2016/7/layout/RepeatingBendingProcessNew"/>
    <dgm:cxn modelId="{6A8163C1-4194-4133-B6D2-2ACB6A2117A2}" type="presParOf" srcId="{78D6BE81-3676-4996-B04A-3EFEEA3F60BC}" destId="{DF3B9EB5-CCD4-418C-B031-54294628349C}" srcOrd="7" destOrd="0" presId="urn:microsoft.com/office/officeart/2016/7/layout/RepeatingBendingProcessNew"/>
    <dgm:cxn modelId="{B861EB35-583F-4C82-8A8E-C874751E181A}" type="presParOf" srcId="{DF3B9EB5-CCD4-418C-B031-54294628349C}" destId="{78ECEB10-BB99-46F6-AEFC-EE0B8A22224A}" srcOrd="0" destOrd="0" presId="urn:microsoft.com/office/officeart/2016/7/layout/RepeatingBendingProcessNew"/>
    <dgm:cxn modelId="{AF873F6B-1DA9-4022-AE99-E55DDBDBDD1F}" type="presParOf" srcId="{78D6BE81-3676-4996-B04A-3EFEEA3F60BC}" destId="{901D6D63-B4D3-4728-81B6-4AFE00CA20D9}" srcOrd="8" destOrd="0" presId="urn:microsoft.com/office/officeart/2016/7/layout/RepeatingBendingProcessNew"/>
    <dgm:cxn modelId="{46FAA6A3-8CC9-4E3C-AF71-6F4C5E2A3489}" type="presParOf" srcId="{78D6BE81-3676-4996-B04A-3EFEEA3F60BC}" destId="{B96567FE-6A7E-4A8C-955F-36628E937583}" srcOrd="9" destOrd="0" presId="urn:microsoft.com/office/officeart/2016/7/layout/RepeatingBendingProcessNew"/>
    <dgm:cxn modelId="{FBDC31AD-8A10-458B-B669-2292AA53953E}" type="presParOf" srcId="{B96567FE-6A7E-4A8C-955F-36628E937583}" destId="{421EBF97-601E-44B2-BBC3-BC8546AE1860}" srcOrd="0" destOrd="0" presId="urn:microsoft.com/office/officeart/2016/7/layout/RepeatingBendingProcessNew"/>
    <dgm:cxn modelId="{045AFFD3-108B-4517-B805-D3A05366FAEE}" type="presParOf" srcId="{78D6BE81-3676-4996-B04A-3EFEEA3F60BC}" destId="{2ECE6BE4-7543-42E0-ABD0-3D57484F1A0A}" srcOrd="10" destOrd="0" presId="urn:microsoft.com/office/officeart/2016/7/layout/RepeatingBendingProcessNew"/>
    <dgm:cxn modelId="{BAA5E541-CD86-42C1-9E89-A94689842E4D}" type="presParOf" srcId="{78D6BE81-3676-4996-B04A-3EFEEA3F60BC}" destId="{CE00DF46-F282-4A7D-80FA-496F95B06FAB}" srcOrd="11" destOrd="0" presId="urn:microsoft.com/office/officeart/2016/7/layout/RepeatingBendingProcessNew"/>
    <dgm:cxn modelId="{FB726B8A-2CA9-4452-B465-62C21A8797B0}" type="presParOf" srcId="{CE00DF46-F282-4A7D-80FA-496F95B06FAB}" destId="{B1FA1CE6-36F1-4BF2-9888-7EB3D02BCE21}" srcOrd="0" destOrd="0" presId="urn:microsoft.com/office/officeart/2016/7/layout/RepeatingBendingProcessNew"/>
    <dgm:cxn modelId="{0CF8FC8B-138D-4EF2-8847-748A66968A44}" type="presParOf" srcId="{78D6BE81-3676-4996-B04A-3EFEEA3F60BC}" destId="{010D8F43-75CC-4298-BDE9-8E85FD42E874}" srcOrd="12" destOrd="0" presId="urn:microsoft.com/office/officeart/2016/7/layout/RepeatingBendingProcessNew"/>
    <dgm:cxn modelId="{014AF5D1-046A-4B86-AF37-36A1507F5E93}" type="presParOf" srcId="{78D6BE81-3676-4996-B04A-3EFEEA3F60BC}" destId="{B8BDDB1C-A053-4CEA-9684-1B9706181CBD}" srcOrd="13" destOrd="0" presId="urn:microsoft.com/office/officeart/2016/7/layout/RepeatingBendingProcessNew"/>
    <dgm:cxn modelId="{6847791E-C58E-40D2-8908-34F850324013}" type="presParOf" srcId="{B8BDDB1C-A053-4CEA-9684-1B9706181CBD}" destId="{2A2F4290-F491-4B52-B670-76B959254541}" srcOrd="0" destOrd="0" presId="urn:microsoft.com/office/officeart/2016/7/layout/RepeatingBendingProcessNew"/>
    <dgm:cxn modelId="{2CBB8716-0CCA-49D2-AB63-292080BC6DA7}" type="presParOf" srcId="{78D6BE81-3676-4996-B04A-3EFEEA3F60BC}" destId="{B5737C45-FB03-4453-B01A-AE1EE13E5AAF}" srcOrd="14" destOrd="0" presId="urn:microsoft.com/office/officeart/2016/7/layout/RepeatingBendingProcessNew"/>
    <dgm:cxn modelId="{0A1C963B-47A2-4FDE-9423-FA4B6A0D1D8C}" type="presParOf" srcId="{78D6BE81-3676-4996-B04A-3EFEEA3F60BC}" destId="{92E1B958-852F-490E-A7A0-E13F02F6D901}" srcOrd="15" destOrd="0" presId="urn:microsoft.com/office/officeart/2016/7/layout/RepeatingBendingProcessNew"/>
    <dgm:cxn modelId="{C555EC7E-A0B1-4092-B39D-D000312F99C2}" type="presParOf" srcId="{92E1B958-852F-490E-A7A0-E13F02F6D901}" destId="{BEF18F7E-AF07-40B5-B603-DE529C4EFBB6}" srcOrd="0" destOrd="0" presId="urn:microsoft.com/office/officeart/2016/7/layout/RepeatingBendingProcessNew"/>
    <dgm:cxn modelId="{341FE411-FB21-4EFE-962A-1FC356270E9B}" type="presParOf" srcId="{78D6BE81-3676-4996-B04A-3EFEEA3F60BC}" destId="{FE548972-ABC0-4261-A3DF-13E4E6CDFDF1}" srcOrd="16" destOrd="0" presId="urn:microsoft.com/office/officeart/2016/7/layout/RepeatingBendingProcessNew"/>
    <dgm:cxn modelId="{8AB5256D-331F-4462-944C-2D52CF482A48}" type="presParOf" srcId="{78D6BE81-3676-4996-B04A-3EFEEA3F60BC}" destId="{A2079E27-D05E-4A34-94FA-B626B19DA184}" srcOrd="17" destOrd="0" presId="urn:microsoft.com/office/officeart/2016/7/layout/RepeatingBendingProcessNew"/>
    <dgm:cxn modelId="{C515E3DB-FA5A-461A-950C-8A36971AB88D}" type="presParOf" srcId="{A2079E27-D05E-4A34-94FA-B626B19DA184}" destId="{A887A7A8-581A-4060-B2B2-70D0613F60EA}" srcOrd="0" destOrd="0" presId="urn:microsoft.com/office/officeart/2016/7/layout/RepeatingBendingProcessNew"/>
    <dgm:cxn modelId="{85D2C7E8-45BB-4933-B0A4-ED754AE0AF6B}" type="presParOf" srcId="{78D6BE81-3676-4996-B04A-3EFEEA3F60BC}" destId="{F64865B2-F5EF-4468-B1F7-93295BAE0455}" srcOrd="1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68AE4C7-A1BE-44F9-9273-BF8BCA835B8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A2A7E82-F855-4C45-BC62-3215AB2757BC}">
      <dgm:prSet/>
      <dgm:spPr/>
      <dgm:t>
        <a:bodyPr/>
        <a:lstStyle/>
        <a:p>
          <a:pPr>
            <a:lnSpc>
              <a:spcPct val="100000"/>
            </a:lnSpc>
          </a:pPr>
          <a:r>
            <a:rPr lang="en-GB"/>
            <a:t>Democratic leadership style, also known as participation leadership</a:t>
          </a:r>
          <a:endParaRPr lang="en-US"/>
        </a:p>
      </dgm:t>
    </dgm:pt>
    <dgm:pt modelId="{C3C7B52C-12B0-44AF-8B6B-C818AD4855BC}" type="parTrans" cxnId="{D4403339-F83D-4F24-9CCF-2F702F87812F}">
      <dgm:prSet/>
      <dgm:spPr/>
      <dgm:t>
        <a:bodyPr/>
        <a:lstStyle/>
        <a:p>
          <a:endParaRPr lang="en-US"/>
        </a:p>
      </dgm:t>
    </dgm:pt>
    <dgm:pt modelId="{900F406E-3630-4559-8087-EFCE45474F6C}" type="sibTrans" cxnId="{D4403339-F83D-4F24-9CCF-2F702F87812F}">
      <dgm:prSet/>
      <dgm:spPr/>
      <dgm:t>
        <a:bodyPr/>
        <a:lstStyle/>
        <a:p>
          <a:endParaRPr lang="en-US"/>
        </a:p>
      </dgm:t>
    </dgm:pt>
    <dgm:pt modelId="{7DF3149B-5771-4677-A7FE-7184C2747F10}">
      <dgm:prSet/>
      <dgm:spPr/>
      <dgm:t>
        <a:bodyPr/>
        <a:lstStyle/>
        <a:p>
          <a:pPr>
            <a:lnSpc>
              <a:spcPct val="100000"/>
            </a:lnSpc>
          </a:pPr>
          <a:r>
            <a:rPr lang="en-GB"/>
            <a:t>Offering its clients high-quality services</a:t>
          </a:r>
          <a:endParaRPr lang="en-US"/>
        </a:p>
      </dgm:t>
    </dgm:pt>
    <dgm:pt modelId="{B955472C-9318-4A1C-A577-B76AF5C097D6}" type="parTrans" cxnId="{916AE192-4953-4B0B-83AC-26CFB0860176}">
      <dgm:prSet/>
      <dgm:spPr/>
      <dgm:t>
        <a:bodyPr/>
        <a:lstStyle/>
        <a:p>
          <a:endParaRPr lang="en-US"/>
        </a:p>
      </dgm:t>
    </dgm:pt>
    <dgm:pt modelId="{DA8AAE96-55D1-4501-B59F-97F1ED2D8CFA}" type="sibTrans" cxnId="{916AE192-4953-4B0B-83AC-26CFB0860176}">
      <dgm:prSet/>
      <dgm:spPr/>
      <dgm:t>
        <a:bodyPr/>
        <a:lstStyle/>
        <a:p>
          <a:endParaRPr lang="en-US"/>
        </a:p>
      </dgm:t>
    </dgm:pt>
    <dgm:pt modelId="{14AD9264-467F-4A8C-8869-ED9CEF370760}">
      <dgm:prSet/>
      <dgm:spPr/>
      <dgm:t>
        <a:bodyPr/>
        <a:lstStyle/>
        <a:p>
          <a:pPr>
            <a:lnSpc>
              <a:spcPct val="100000"/>
            </a:lnSpc>
          </a:pPr>
          <a:r>
            <a:rPr lang="en-GB"/>
            <a:t>Strong focus on the value of selecting departmental heads to oversee organisational processes</a:t>
          </a:r>
          <a:endParaRPr lang="en-US"/>
        </a:p>
      </dgm:t>
    </dgm:pt>
    <dgm:pt modelId="{043E3084-316E-42E1-B8A4-07E335B99174}" type="parTrans" cxnId="{B524E6BE-D5D9-45A4-ABDC-AF61A6371AA5}">
      <dgm:prSet/>
      <dgm:spPr/>
      <dgm:t>
        <a:bodyPr/>
        <a:lstStyle/>
        <a:p>
          <a:endParaRPr lang="en-US"/>
        </a:p>
      </dgm:t>
    </dgm:pt>
    <dgm:pt modelId="{127955D2-4A55-4DAA-AD07-D141A61372D0}" type="sibTrans" cxnId="{B524E6BE-D5D9-45A4-ABDC-AF61A6371AA5}">
      <dgm:prSet/>
      <dgm:spPr/>
      <dgm:t>
        <a:bodyPr/>
        <a:lstStyle/>
        <a:p>
          <a:endParaRPr lang="en-US"/>
        </a:p>
      </dgm:t>
    </dgm:pt>
    <dgm:pt modelId="{5DA76E41-0CE9-4B98-9C28-1D1275C3498A}">
      <dgm:prSet/>
      <dgm:spPr/>
      <dgm:t>
        <a:bodyPr/>
        <a:lstStyle/>
        <a:p>
          <a:pPr>
            <a:lnSpc>
              <a:spcPct val="100000"/>
            </a:lnSpc>
          </a:pPr>
          <a:r>
            <a:rPr lang="en-GB"/>
            <a:t>Tesco encourages staff members by rewarding them with benefits </a:t>
          </a:r>
          <a:endParaRPr lang="en-US"/>
        </a:p>
      </dgm:t>
    </dgm:pt>
    <dgm:pt modelId="{D930F7BF-4790-4FAF-898B-249DAB4BF156}" type="parTrans" cxnId="{598A8790-FF55-4240-AD7D-C3BF367EE442}">
      <dgm:prSet/>
      <dgm:spPr/>
      <dgm:t>
        <a:bodyPr/>
        <a:lstStyle/>
        <a:p>
          <a:endParaRPr lang="en-US"/>
        </a:p>
      </dgm:t>
    </dgm:pt>
    <dgm:pt modelId="{E56FAA32-BDCE-4CFA-A829-E64624955506}" type="sibTrans" cxnId="{598A8790-FF55-4240-AD7D-C3BF367EE442}">
      <dgm:prSet/>
      <dgm:spPr/>
      <dgm:t>
        <a:bodyPr/>
        <a:lstStyle/>
        <a:p>
          <a:endParaRPr lang="en-US"/>
        </a:p>
      </dgm:t>
    </dgm:pt>
    <dgm:pt modelId="{FFFEC970-B293-45FA-8551-FBBA8F945C76}">
      <dgm:prSet/>
      <dgm:spPr/>
      <dgm:t>
        <a:bodyPr/>
        <a:lstStyle/>
        <a:p>
          <a:pPr>
            <a:lnSpc>
              <a:spcPct val="100000"/>
            </a:lnSpc>
          </a:pPr>
          <a:r>
            <a:rPr lang="en-GB"/>
            <a:t>Tesco is focused on its consumers</a:t>
          </a:r>
          <a:endParaRPr lang="en-US"/>
        </a:p>
      </dgm:t>
    </dgm:pt>
    <dgm:pt modelId="{237917F6-A82E-4D48-AF08-1B252B7A6C45}" type="parTrans" cxnId="{5227A8FC-EF62-483B-8993-95ACC957689D}">
      <dgm:prSet/>
      <dgm:spPr/>
      <dgm:t>
        <a:bodyPr/>
        <a:lstStyle/>
        <a:p>
          <a:endParaRPr lang="en-US"/>
        </a:p>
      </dgm:t>
    </dgm:pt>
    <dgm:pt modelId="{BCAF420F-038D-4803-BD21-24C5E68DE164}" type="sibTrans" cxnId="{5227A8FC-EF62-483B-8993-95ACC957689D}">
      <dgm:prSet/>
      <dgm:spPr/>
      <dgm:t>
        <a:bodyPr/>
        <a:lstStyle/>
        <a:p>
          <a:endParaRPr lang="en-US"/>
        </a:p>
      </dgm:t>
    </dgm:pt>
    <dgm:pt modelId="{7CF7E5D1-86D6-413D-BDFE-F3D2D6111B4B}">
      <dgm:prSet/>
      <dgm:spPr/>
      <dgm:t>
        <a:bodyPr/>
        <a:lstStyle/>
        <a:p>
          <a:pPr>
            <a:lnSpc>
              <a:spcPct val="100000"/>
            </a:lnSpc>
          </a:pPr>
          <a:r>
            <a:rPr lang="en-GB"/>
            <a:t>Tesco places a high priority on high-performance management</a:t>
          </a:r>
          <a:endParaRPr lang="en-US"/>
        </a:p>
      </dgm:t>
    </dgm:pt>
    <dgm:pt modelId="{666B346D-995B-4A54-A42F-9DEAADCCBA3A}" type="parTrans" cxnId="{D7534E75-04DC-47EB-B30C-C9D6BD912F8C}">
      <dgm:prSet/>
      <dgm:spPr/>
      <dgm:t>
        <a:bodyPr/>
        <a:lstStyle/>
        <a:p>
          <a:endParaRPr lang="en-US"/>
        </a:p>
      </dgm:t>
    </dgm:pt>
    <dgm:pt modelId="{25F6B1E7-18C9-4ACD-A953-A0B7446965BF}" type="sibTrans" cxnId="{D7534E75-04DC-47EB-B30C-C9D6BD912F8C}">
      <dgm:prSet/>
      <dgm:spPr/>
      <dgm:t>
        <a:bodyPr/>
        <a:lstStyle/>
        <a:p>
          <a:endParaRPr lang="en-US"/>
        </a:p>
      </dgm:t>
    </dgm:pt>
    <dgm:pt modelId="{B99477EF-0C12-492A-84D2-8FAD18115393}" type="pres">
      <dgm:prSet presAssocID="{D68AE4C7-A1BE-44F9-9273-BF8BCA835B8A}" presName="root" presStyleCnt="0">
        <dgm:presLayoutVars>
          <dgm:dir/>
          <dgm:resizeHandles val="exact"/>
        </dgm:presLayoutVars>
      </dgm:prSet>
      <dgm:spPr/>
    </dgm:pt>
    <dgm:pt modelId="{2CDA0899-2226-4994-B212-F7D6D7C3567D}" type="pres">
      <dgm:prSet presAssocID="{8A2A7E82-F855-4C45-BC62-3215AB2757BC}" presName="compNode" presStyleCnt="0"/>
      <dgm:spPr/>
    </dgm:pt>
    <dgm:pt modelId="{1A7173C1-7242-453B-B5A5-0520098CC6B1}" type="pres">
      <dgm:prSet presAssocID="{8A2A7E82-F855-4C45-BC62-3215AB2757BC}" presName="bgRect" presStyleLbl="bgShp" presStyleIdx="0" presStyleCnt="6"/>
      <dgm:spPr/>
    </dgm:pt>
    <dgm:pt modelId="{463F75F9-04CD-4012-9436-C05E50ABCCBC}" type="pres">
      <dgm:prSet presAssocID="{8A2A7E82-F855-4C45-BC62-3215AB2757B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Лектор"/>
        </a:ext>
      </dgm:extLst>
    </dgm:pt>
    <dgm:pt modelId="{18E03E72-44DC-4438-AEF3-76D7EAFEAD78}" type="pres">
      <dgm:prSet presAssocID="{8A2A7E82-F855-4C45-BC62-3215AB2757BC}" presName="spaceRect" presStyleCnt="0"/>
      <dgm:spPr/>
    </dgm:pt>
    <dgm:pt modelId="{DCE266DE-54F9-4629-905E-E5573F0656B4}" type="pres">
      <dgm:prSet presAssocID="{8A2A7E82-F855-4C45-BC62-3215AB2757BC}" presName="parTx" presStyleLbl="revTx" presStyleIdx="0" presStyleCnt="6">
        <dgm:presLayoutVars>
          <dgm:chMax val="0"/>
          <dgm:chPref val="0"/>
        </dgm:presLayoutVars>
      </dgm:prSet>
      <dgm:spPr/>
    </dgm:pt>
    <dgm:pt modelId="{07CD2A6A-2125-4411-A111-073B76BF4BF9}" type="pres">
      <dgm:prSet presAssocID="{900F406E-3630-4559-8087-EFCE45474F6C}" presName="sibTrans" presStyleCnt="0"/>
      <dgm:spPr/>
    </dgm:pt>
    <dgm:pt modelId="{195DA35C-BBE3-4498-AA8C-B446D5B67123}" type="pres">
      <dgm:prSet presAssocID="{7DF3149B-5771-4677-A7FE-7184C2747F10}" presName="compNode" presStyleCnt="0"/>
      <dgm:spPr/>
    </dgm:pt>
    <dgm:pt modelId="{F9BC59AA-5A2E-4EA2-A7EC-82FC897201EF}" type="pres">
      <dgm:prSet presAssocID="{7DF3149B-5771-4677-A7FE-7184C2747F10}" presName="bgRect" presStyleLbl="bgShp" presStyleIdx="1" presStyleCnt="6"/>
      <dgm:spPr/>
    </dgm:pt>
    <dgm:pt modelId="{58A21314-EBA3-4D11-8F10-0EBF3D38B270}" type="pres">
      <dgm:prSet presAssocID="{7DF3149B-5771-4677-A7FE-7184C2747F1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Сграда"/>
        </a:ext>
      </dgm:extLst>
    </dgm:pt>
    <dgm:pt modelId="{C5EF45B7-6171-4B18-9A8F-6A94CE2FF37F}" type="pres">
      <dgm:prSet presAssocID="{7DF3149B-5771-4677-A7FE-7184C2747F10}" presName="spaceRect" presStyleCnt="0"/>
      <dgm:spPr/>
    </dgm:pt>
    <dgm:pt modelId="{8E8E6B8F-302F-4778-ACC6-C8BF3387AD3B}" type="pres">
      <dgm:prSet presAssocID="{7DF3149B-5771-4677-A7FE-7184C2747F10}" presName="parTx" presStyleLbl="revTx" presStyleIdx="1" presStyleCnt="6">
        <dgm:presLayoutVars>
          <dgm:chMax val="0"/>
          <dgm:chPref val="0"/>
        </dgm:presLayoutVars>
      </dgm:prSet>
      <dgm:spPr/>
    </dgm:pt>
    <dgm:pt modelId="{F3237B48-BA28-4F4B-86F0-1D38903E4F04}" type="pres">
      <dgm:prSet presAssocID="{DA8AAE96-55D1-4501-B59F-97F1ED2D8CFA}" presName="sibTrans" presStyleCnt="0"/>
      <dgm:spPr/>
    </dgm:pt>
    <dgm:pt modelId="{5DEFFFCF-9163-4071-B4ED-B9CB4CC0C1D2}" type="pres">
      <dgm:prSet presAssocID="{14AD9264-467F-4A8C-8869-ED9CEF370760}" presName="compNode" presStyleCnt="0"/>
      <dgm:spPr/>
    </dgm:pt>
    <dgm:pt modelId="{848CE652-1D39-4151-A0FA-7C95BA84D003}" type="pres">
      <dgm:prSet presAssocID="{14AD9264-467F-4A8C-8869-ED9CEF370760}" presName="bgRect" presStyleLbl="bgShp" presStyleIdx="2" presStyleCnt="6"/>
      <dgm:spPr/>
    </dgm:pt>
    <dgm:pt modelId="{CB050FD5-D4AE-4854-8446-ABF16060EFF8}" type="pres">
      <dgm:prSet presAssocID="{14AD9264-467F-4A8C-8869-ED9CEF37076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Йерархия"/>
        </a:ext>
      </dgm:extLst>
    </dgm:pt>
    <dgm:pt modelId="{700C49FC-2C72-4F14-94DD-D63D18524432}" type="pres">
      <dgm:prSet presAssocID="{14AD9264-467F-4A8C-8869-ED9CEF370760}" presName="spaceRect" presStyleCnt="0"/>
      <dgm:spPr/>
    </dgm:pt>
    <dgm:pt modelId="{B70DFB3F-C2F8-49D6-BA2E-38A94991D4DC}" type="pres">
      <dgm:prSet presAssocID="{14AD9264-467F-4A8C-8869-ED9CEF370760}" presName="parTx" presStyleLbl="revTx" presStyleIdx="2" presStyleCnt="6">
        <dgm:presLayoutVars>
          <dgm:chMax val="0"/>
          <dgm:chPref val="0"/>
        </dgm:presLayoutVars>
      </dgm:prSet>
      <dgm:spPr/>
    </dgm:pt>
    <dgm:pt modelId="{4DC72C63-9178-4904-BCE7-89E1A168EF87}" type="pres">
      <dgm:prSet presAssocID="{127955D2-4A55-4DAA-AD07-D141A61372D0}" presName="sibTrans" presStyleCnt="0"/>
      <dgm:spPr/>
    </dgm:pt>
    <dgm:pt modelId="{5FC8F338-CDBD-45E4-B39B-46CAC05C0D4D}" type="pres">
      <dgm:prSet presAssocID="{5DA76E41-0CE9-4B98-9C28-1D1275C3498A}" presName="compNode" presStyleCnt="0"/>
      <dgm:spPr/>
    </dgm:pt>
    <dgm:pt modelId="{20151839-31AA-4BC4-ADAC-C922DAFFDB83}" type="pres">
      <dgm:prSet presAssocID="{5DA76E41-0CE9-4B98-9C28-1D1275C3498A}" presName="bgRect" presStyleLbl="bgShp" presStyleIdx="3" presStyleCnt="6"/>
      <dgm:spPr/>
    </dgm:pt>
    <dgm:pt modelId="{A46774E9-83AB-4D7F-9B53-D53CD2A07B1C}" type="pres">
      <dgm:prSet presAssocID="{5DA76E41-0CE9-4B98-9C28-1D1275C3498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Група"/>
        </a:ext>
      </dgm:extLst>
    </dgm:pt>
    <dgm:pt modelId="{B5DEE374-1380-48C8-A6D3-203CC0333F7C}" type="pres">
      <dgm:prSet presAssocID="{5DA76E41-0CE9-4B98-9C28-1D1275C3498A}" presName="spaceRect" presStyleCnt="0"/>
      <dgm:spPr/>
    </dgm:pt>
    <dgm:pt modelId="{8373594E-451A-4D9B-A3C7-00C92D486901}" type="pres">
      <dgm:prSet presAssocID="{5DA76E41-0CE9-4B98-9C28-1D1275C3498A}" presName="parTx" presStyleLbl="revTx" presStyleIdx="3" presStyleCnt="6">
        <dgm:presLayoutVars>
          <dgm:chMax val="0"/>
          <dgm:chPref val="0"/>
        </dgm:presLayoutVars>
      </dgm:prSet>
      <dgm:spPr/>
    </dgm:pt>
    <dgm:pt modelId="{02ABEE3E-94C8-4C44-8CE4-C6DC59C5FFBF}" type="pres">
      <dgm:prSet presAssocID="{E56FAA32-BDCE-4CFA-A829-E64624955506}" presName="sibTrans" presStyleCnt="0"/>
      <dgm:spPr/>
    </dgm:pt>
    <dgm:pt modelId="{5A4AF469-4428-4688-B89A-A05477B779EF}" type="pres">
      <dgm:prSet presAssocID="{FFFEC970-B293-45FA-8551-FBBA8F945C76}" presName="compNode" presStyleCnt="0"/>
      <dgm:spPr/>
    </dgm:pt>
    <dgm:pt modelId="{F47E58EC-7588-4791-ABCF-1F4D9C6A85FF}" type="pres">
      <dgm:prSet presAssocID="{FFFEC970-B293-45FA-8551-FBBA8F945C76}" presName="bgRect" presStyleLbl="bgShp" presStyleIdx="4" presStyleCnt="6"/>
      <dgm:spPr/>
    </dgm:pt>
    <dgm:pt modelId="{694E127A-030C-4F35-BAD7-E573E1AB338B}" type="pres">
      <dgm:prSet presAssocID="{FFFEC970-B293-45FA-8551-FBBA8F945C7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hopping cart"/>
        </a:ext>
      </dgm:extLst>
    </dgm:pt>
    <dgm:pt modelId="{59FD0DA0-2D5F-4023-A35B-98E7ED40BB05}" type="pres">
      <dgm:prSet presAssocID="{FFFEC970-B293-45FA-8551-FBBA8F945C76}" presName="spaceRect" presStyleCnt="0"/>
      <dgm:spPr/>
    </dgm:pt>
    <dgm:pt modelId="{0E457944-18E1-4895-AF9B-4BCA05E3EB1A}" type="pres">
      <dgm:prSet presAssocID="{FFFEC970-B293-45FA-8551-FBBA8F945C76}" presName="parTx" presStyleLbl="revTx" presStyleIdx="4" presStyleCnt="6">
        <dgm:presLayoutVars>
          <dgm:chMax val="0"/>
          <dgm:chPref val="0"/>
        </dgm:presLayoutVars>
      </dgm:prSet>
      <dgm:spPr/>
    </dgm:pt>
    <dgm:pt modelId="{EFAC0A75-DD14-4777-A2FF-2E532F2B43FC}" type="pres">
      <dgm:prSet presAssocID="{BCAF420F-038D-4803-BD21-24C5E68DE164}" presName="sibTrans" presStyleCnt="0"/>
      <dgm:spPr/>
    </dgm:pt>
    <dgm:pt modelId="{B5FA33F7-ED04-434B-9A84-048CCB0C331A}" type="pres">
      <dgm:prSet presAssocID="{7CF7E5D1-86D6-413D-BDFE-F3D2D6111B4B}" presName="compNode" presStyleCnt="0"/>
      <dgm:spPr/>
    </dgm:pt>
    <dgm:pt modelId="{2DB020E3-729D-4361-9C41-E519752F7510}" type="pres">
      <dgm:prSet presAssocID="{7CF7E5D1-86D6-413D-BDFE-F3D2D6111B4B}" presName="bgRect" presStyleLbl="bgShp" presStyleIdx="5" presStyleCnt="6"/>
      <dgm:spPr/>
    </dgm:pt>
    <dgm:pt modelId="{DB762078-919C-4C12-8F89-37EFB09C979E}" type="pres">
      <dgm:prSet presAssocID="{7CF7E5D1-86D6-413D-BDFE-F3D2D6111B4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Маркер"/>
        </a:ext>
      </dgm:extLst>
    </dgm:pt>
    <dgm:pt modelId="{B62E1E6D-80F0-4718-A924-DA5BBCC7F5D3}" type="pres">
      <dgm:prSet presAssocID="{7CF7E5D1-86D6-413D-BDFE-F3D2D6111B4B}" presName="spaceRect" presStyleCnt="0"/>
      <dgm:spPr/>
    </dgm:pt>
    <dgm:pt modelId="{A25005E9-5522-4B74-B933-67D2C2A7D8C4}" type="pres">
      <dgm:prSet presAssocID="{7CF7E5D1-86D6-413D-BDFE-F3D2D6111B4B}" presName="parTx" presStyleLbl="revTx" presStyleIdx="5" presStyleCnt="6">
        <dgm:presLayoutVars>
          <dgm:chMax val="0"/>
          <dgm:chPref val="0"/>
        </dgm:presLayoutVars>
      </dgm:prSet>
      <dgm:spPr/>
    </dgm:pt>
  </dgm:ptLst>
  <dgm:cxnLst>
    <dgm:cxn modelId="{01C50300-00E8-40BC-821F-7A2DF31F9438}" type="presOf" srcId="{5DA76E41-0CE9-4B98-9C28-1D1275C3498A}" destId="{8373594E-451A-4D9B-A3C7-00C92D486901}" srcOrd="0" destOrd="0" presId="urn:microsoft.com/office/officeart/2018/2/layout/IconVerticalSolidList"/>
    <dgm:cxn modelId="{35627C09-C97C-4628-9B50-648397AF9ED0}" type="presOf" srcId="{8A2A7E82-F855-4C45-BC62-3215AB2757BC}" destId="{DCE266DE-54F9-4629-905E-E5573F0656B4}" srcOrd="0" destOrd="0" presId="urn:microsoft.com/office/officeart/2018/2/layout/IconVerticalSolidList"/>
    <dgm:cxn modelId="{55FA6C12-2E7A-4C02-B357-83181428FA7F}" type="presOf" srcId="{7CF7E5D1-86D6-413D-BDFE-F3D2D6111B4B}" destId="{A25005E9-5522-4B74-B933-67D2C2A7D8C4}" srcOrd="0" destOrd="0" presId="urn:microsoft.com/office/officeart/2018/2/layout/IconVerticalSolidList"/>
    <dgm:cxn modelId="{D4403339-F83D-4F24-9CCF-2F702F87812F}" srcId="{D68AE4C7-A1BE-44F9-9273-BF8BCA835B8A}" destId="{8A2A7E82-F855-4C45-BC62-3215AB2757BC}" srcOrd="0" destOrd="0" parTransId="{C3C7B52C-12B0-44AF-8B6B-C818AD4855BC}" sibTransId="{900F406E-3630-4559-8087-EFCE45474F6C}"/>
    <dgm:cxn modelId="{DED3ED3E-551B-42D7-B9F7-6604669FB287}" type="presOf" srcId="{7DF3149B-5771-4677-A7FE-7184C2747F10}" destId="{8E8E6B8F-302F-4778-ACC6-C8BF3387AD3B}" srcOrd="0" destOrd="0" presId="urn:microsoft.com/office/officeart/2018/2/layout/IconVerticalSolidList"/>
    <dgm:cxn modelId="{72CE3355-646F-4089-A550-BAE254099BEB}" type="presOf" srcId="{FFFEC970-B293-45FA-8551-FBBA8F945C76}" destId="{0E457944-18E1-4895-AF9B-4BCA05E3EB1A}" srcOrd="0" destOrd="0" presId="urn:microsoft.com/office/officeart/2018/2/layout/IconVerticalSolidList"/>
    <dgm:cxn modelId="{D7534E75-04DC-47EB-B30C-C9D6BD912F8C}" srcId="{D68AE4C7-A1BE-44F9-9273-BF8BCA835B8A}" destId="{7CF7E5D1-86D6-413D-BDFE-F3D2D6111B4B}" srcOrd="5" destOrd="0" parTransId="{666B346D-995B-4A54-A42F-9DEAADCCBA3A}" sibTransId="{25F6B1E7-18C9-4ACD-A953-A0B7446965BF}"/>
    <dgm:cxn modelId="{598A8790-FF55-4240-AD7D-C3BF367EE442}" srcId="{D68AE4C7-A1BE-44F9-9273-BF8BCA835B8A}" destId="{5DA76E41-0CE9-4B98-9C28-1D1275C3498A}" srcOrd="3" destOrd="0" parTransId="{D930F7BF-4790-4FAF-898B-249DAB4BF156}" sibTransId="{E56FAA32-BDCE-4CFA-A829-E64624955506}"/>
    <dgm:cxn modelId="{916AE192-4953-4B0B-83AC-26CFB0860176}" srcId="{D68AE4C7-A1BE-44F9-9273-BF8BCA835B8A}" destId="{7DF3149B-5771-4677-A7FE-7184C2747F10}" srcOrd="1" destOrd="0" parTransId="{B955472C-9318-4A1C-A577-B76AF5C097D6}" sibTransId="{DA8AAE96-55D1-4501-B59F-97F1ED2D8CFA}"/>
    <dgm:cxn modelId="{B88DE6B6-A337-4753-AABE-5ED3071EF923}" type="presOf" srcId="{D68AE4C7-A1BE-44F9-9273-BF8BCA835B8A}" destId="{B99477EF-0C12-492A-84D2-8FAD18115393}" srcOrd="0" destOrd="0" presId="urn:microsoft.com/office/officeart/2018/2/layout/IconVerticalSolidList"/>
    <dgm:cxn modelId="{B524E6BE-D5D9-45A4-ABDC-AF61A6371AA5}" srcId="{D68AE4C7-A1BE-44F9-9273-BF8BCA835B8A}" destId="{14AD9264-467F-4A8C-8869-ED9CEF370760}" srcOrd="2" destOrd="0" parTransId="{043E3084-316E-42E1-B8A4-07E335B99174}" sibTransId="{127955D2-4A55-4DAA-AD07-D141A61372D0}"/>
    <dgm:cxn modelId="{7BC3A9CE-CC78-43A7-913F-0BB067716C50}" type="presOf" srcId="{14AD9264-467F-4A8C-8869-ED9CEF370760}" destId="{B70DFB3F-C2F8-49D6-BA2E-38A94991D4DC}" srcOrd="0" destOrd="0" presId="urn:microsoft.com/office/officeart/2018/2/layout/IconVerticalSolidList"/>
    <dgm:cxn modelId="{5227A8FC-EF62-483B-8993-95ACC957689D}" srcId="{D68AE4C7-A1BE-44F9-9273-BF8BCA835B8A}" destId="{FFFEC970-B293-45FA-8551-FBBA8F945C76}" srcOrd="4" destOrd="0" parTransId="{237917F6-A82E-4D48-AF08-1B252B7A6C45}" sibTransId="{BCAF420F-038D-4803-BD21-24C5E68DE164}"/>
    <dgm:cxn modelId="{F865E0C5-468C-44B0-836D-4D2DF54F6587}" type="presParOf" srcId="{B99477EF-0C12-492A-84D2-8FAD18115393}" destId="{2CDA0899-2226-4994-B212-F7D6D7C3567D}" srcOrd="0" destOrd="0" presId="urn:microsoft.com/office/officeart/2018/2/layout/IconVerticalSolidList"/>
    <dgm:cxn modelId="{3E734AE2-6A51-4A64-B654-BE7A16A7EFFA}" type="presParOf" srcId="{2CDA0899-2226-4994-B212-F7D6D7C3567D}" destId="{1A7173C1-7242-453B-B5A5-0520098CC6B1}" srcOrd="0" destOrd="0" presId="urn:microsoft.com/office/officeart/2018/2/layout/IconVerticalSolidList"/>
    <dgm:cxn modelId="{8C210CFD-EEC1-48A9-8A01-E71DD73869F6}" type="presParOf" srcId="{2CDA0899-2226-4994-B212-F7D6D7C3567D}" destId="{463F75F9-04CD-4012-9436-C05E50ABCCBC}" srcOrd="1" destOrd="0" presId="urn:microsoft.com/office/officeart/2018/2/layout/IconVerticalSolidList"/>
    <dgm:cxn modelId="{7BD46E8C-D14E-40FD-9139-EC65971A7689}" type="presParOf" srcId="{2CDA0899-2226-4994-B212-F7D6D7C3567D}" destId="{18E03E72-44DC-4438-AEF3-76D7EAFEAD78}" srcOrd="2" destOrd="0" presId="urn:microsoft.com/office/officeart/2018/2/layout/IconVerticalSolidList"/>
    <dgm:cxn modelId="{1758EC9F-E7EC-45A7-9D65-8F2F8D0E7674}" type="presParOf" srcId="{2CDA0899-2226-4994-B212-F7D6D7C3567D}" destId="{DCE266DE-54F9-4629-905E-E5573F0656B4}" srcOrd="3" destOrd="0" presId="urn:microsoft.com/office/officeart/2018/2/layout/IconVerticalSolidList"/>
    <dgm:cxn modelId="{DEA46A65-1210-4FE9-92B2-7F991525823C}" type="presParOf" srcId="{B99477EF-0C12-492A-84D2-8FAD18115393}" destId="{07CD2A6A-2125-4411-A111-073B76BF4BF9}" srcOrd="1" destOrd="0" presId="urn:microsoft.com/office/officeart/2018/2/layout/IconVerticalSolidList"/>
    <dgm:cxn modelId="{BAC121E9-E6BA-4E25-AD22-9C00C67C3994}" type="presParOf" srcId="{B99477EF-0C12-492A-84D2-8FAD18115393}" destId="{195DA35C-BBE3-4498-AA8C-B446D5B67123}" srcOrd="2" destOrd="0" presId="urn:microsoft.com/office/officeart/2018/2/layout/IconVerticalSolidList"/>
    <dgm:cxn modelId="{DBF669FE-F562-4791-8D53-09694FC80E81}" type="presParOf" srcId="{195DA35C-BBE3-4498-AA8C-B446D5B67123}" destId="{F9BC59AA-5A2E-4EA2-A7EC-82FC897201EF}" srcOrd="0" destOrd="0" presId="urn:microsoft.com/office/officeart/2018/2/layout/IconVerticalSolidList"/>
    <dgm:cxn modelId="{1BC93EF3-72F2-4897-B5CF-2510B41D68FF}" type="presParOf" srcId="{195DA35C-BBE3-4498-AA8C-B446D5B67123}" destId="{58A21314-EBA3-4D11-8F10-0EBF3D38B270}" srcOrd="1" destOrd="0" presId="urn:microsoft.com/office/officeart/2018/2/layout/IconVerticalSolidList"/>
    <dgm:cxn modelId="{2F333005-CF81-4338-A7E4-5D7D2EC9545B}" type="presParOf" srcId="{195DA35C-BBE3-4498-AA8C-B446D5B67123}" destId="{C5EF45B7-6171-4B18-9A8F-6A94CE2FF37F}" srcOrd="2" destOrd="0" presId="urn:microsoft.com/office/officeart/2018/2/layout/IconVerticalSolidList"/>
    <dgm:cxn modelId="{78F16054-A990-43E6-8CE7-A3AD4232462A}" type="presParOf" srcId="{195DA35C-BBE3-4498-AA8C-B446D5B67123}" destId="{8E8E6B8F-302F-4778-ACC6-C8BF3387AD3B}" srcOrd="3" destOrd="0" presId="urn:microsoft.com/office/officeart/2018/2/layout/IconVerticalSolidList"/>
    <dgm:cxn modelId="{09AAD7F0-B63B-449F-AA96-838485E061A2}" type="presParOf" srcId="{B99477EF-0C12-492A-84D2-8FAD18115393}" destId="{F3237B48-BA28-4F4B-86F0-1D38903E4F04}" srcOrd="3" destOrd="0" presId="urn:microsoft.com/office/officeart/2018/2/layout/IconVerticalSolidList"/>
    <dgm:cxn modelId="{862515BE-D7D4-4D5B-A401-621E07A5A7B6}" type="presParOf" srcId="{B99477EF-0C12-492A-84D2-8FAD18115393}" destId="{5DEFFFCF-9163-4071-B4ED-B9CB4CC0C1D2}" srcOrd="4" destOrd="0" presId="urn:microsoft.com/office/officeart/2018/2/layout/IconVerticalSolidList"/>
    <dgm:cxn modelId="{230D4AEF-AF5A-47D8-BDC6-F5E9B8078D89}" type="presParOf" srcId="{5DEFFFCF-9163-4071-B4ED-B9CB4CC0C1D2}" destId="{848CE652-1D39-4151-A0FA-7C95BA84D003}" srcOrd="0" destOrd="0" presId="urn:microsoft.com/office/officeart/2018/2/layout/IconVerticalSolidList"/>
    <dgm:cxn modelId="{C67E01A6-FEC8-42B0-B789-7F16B1837A2B}" type="presParOf" srcId="{5DEFFFCF-9163-4071-B4ED-B9CB4CC0C1D2}" destId="{CB050FD5-D4AE-4854-8446-ABF16060EFF8}" srcOrd="1" destOrd="0" presId="urn:microsoft.com/office/officeart/2018/2/layout/IconVerticalSolidList"/>
    <dgm:cxn modelId="{148ED652-B6C1-4CF8-8DB0-CA8A4B5F72AC}" type="presParOf" srcId="{5DEFFFCF-9163-4071-B4ED-B9CB4CC0C1D2}" destId="{700C49FC-2C72-4F14-94DD-D63D18524432}" srcOrd="2" destOrd="0" presId="urn:microsoft.com/office/officeart/2018/2/layout/IconVerticalSolidList"/>
    <dgm:cxn modelId="{DC4BF99B-1B29-482F-B8B9-A28EA6C39087}" type="presParOf" srcId="{5DEFFFCF-9163-4071-B4ED-B9CB4CC0C1D2}" destId="{B70DFB3F-C2F8-49D6-BA2E-38A94991D4DC}" srcOrd="3" destOrd="0" presId="urn:microsoft.com/office/officeart/2018/2/layout/IconVerticalSolidList"/>
    <dgm:cxn modelId="{8EDAF7C6-D17B-492B-864D-52CCFD8EE210}" type="presParOf" srcId="{B99477EF-0C12-492A-84D2-8FAD18115393}" destId="{4DC72C63-9178-4904-BCE7-89E1A168EF87}" srcOrd="5" destOrd="0" presId="urn:microsoft.com/office/officeart/2018/2/layout/IconVerticalSolidList"/>
    <dgm:cxn modelId="{4E786E07-201E-4ABF-B28C-BF9B517E70B1}" type="presParOf" srcId="{B99477EF-0C12-492A-84D2-8FAD18115393}" destId="{5FC8F338-CDBD-45E4-B39B-46CAC05C0D4D}" srcOrd="6" destOrd="0" presId="urn:microsoft.com/office/officeart/2018/2/layout/IconVerticalSolidList"/>
    <dgm:cxn modelId="{E6FEB78B-439F-4BEC-B106-AFAC55A30928}" type="presParOf" srcId="{5FC8F338-CDBD-45E4-B39B-46CAC05C0D4D}" destId="{20151839-31AA-4BC4-ADAC-C922DAFFDB83}" srcOrd="0" destOrd="0" presId="urn:microsoft.com/office/officeart/2018/2/layout/IconVerticalSolidList"/>
    <dgm:cxn modelId="{F90FDC53-0808-4590-84C4-73FAF2371201}" type="presParOf" srcId="{5FC8F338-CDBD-45E4-B39B-46CAC05C0D4D}" destId="{A46774E9-83AB-4D7F-9B53-D53CD2A07B1C}" srcOrd="1" destOrd="0" presId="urn:microsoft.com/office/officeart/2018/2/layout/IconVerticalSolidList"/>
    <dgm:cxn modelId="{6B96B777-3228-412F-88A3-89319578550B}" type="presParOf" srcId="{5FC8F338-CDBD-45E4-B39B-46CAC05C0D4D}" destId="{B5DEE374-1380-48C8-A6D3-203CC0333F7C}" srcOrd="2" destOrd="0" presId="urn:microsoft.com/office/officeart/2018/2/layout/IconVerticalSolidList"/>
    <dgm:cxn modelId="{A6A6C733-0BD2-4F16-ADE7-1F55B5671B8D}" type="presParOf" srcId="{5FC8F338-CDBD-45E4-B39B-46CAC05C0D4D}" destId="{8373594E-451A-4D9B-A3C7-00C92D486901}" srcOrd="3" destOrd="0" presId="urn:microsoft.com/office/officeart/2018/2/layout/IconVerticalSolidList"/>
    <dgm:cxn modelId="{B95542B2-ED8E-4D1A-ADAF-D5EF5919D7C0}" type="presParOf" srcId="{B99477EF-0C12-492A-84D2-8FAD18115393}" destId="{02ABEE3E-94C8-4C44-8CE4-C6DC59C5FFBF}" srcOrd="7" destOrd="0" presId="urn:microsoft.com/office/officeart/2018/2/layout/IconVerticalSolidList"/>
    <dgm:cxn modelId="{97E449C1-7F84-4675-B398-A6444F2A3424}" type="presParOf" srcId="{B99477EF-0C12-492A-84D2-8FAD18115393}" destId="{5A4AF469-4428-4688-B89A-A05477B779EF}" srcOrd="8" destOrd="0" presId="urn:microsoft.com/office/officeart/2018/2/layout/IconVerticalSolidList"/>
    <dgm:cxn modelId="{F3C988EE-1684-435B-A716-3ED13CF4147B}" type="presParOf" srcId="{5A4AF469-4428-4688-B89A-A05477B779EF}" destId="{F47E58EC-7588-4791-ABCF-1F4D9C6A85FF}" srcOrd="0" destOrd="0" presId="urn:microsoft.com/office/officeart/2018/2/layout/IconVerticalSolidList"/>
    <dgm:cxn modelId="{38ED72FD-FE6F-4161-AEB2-FDE2A15F1E65}" type="presParOf" srcId="{5A4AF469-4428-4688-B89A-A05477B779EF}" destId="{694E127A-030C-4F35-BAD7-E573E1AB338B}" srcOrd="1" destOrd="0" presId="urn:microsoft.com/office/officeart/2018/2/layout/IconVerticalSolidList"/>
    <dgm:cxn modelId="{37E57B3E-5D66-4400-ACFC-20BB42E89964}" type="presParOf" srcId="{5A4AF469-4428-4688-B89A-A05477B779EF}" destId="{59FD0DA0-2D5F-4023-A35B-98E7ED40BB05}" srcOrd="2" destOrd="0" presId="urn:microsoft.com/office/officeart/2018/2/layout/IconVerticalSolidList"/>
    <dgm:cxn modelId="{4B7D3D0F-D662-4BA4-9532-A0106327A19F}" type="presParOf" srcId="{5A4AF469-4428-4688-B89A-A05477B779EF}" destId="{0E457944-18E1-4895-AF9B-4BCA05E3EB1A}" srcOrd="3" destOrd="0" presId="urn:microsoft.com/office/officeart/2018/2/layout/IconVerticalSolidList"/>
    <dgm:cxn modelId="{86BE5B4A-248C-4CAA-A1A1-C8899D848464}" type="presParOf" srcId="{B99477EF-0C12-492A-84D2-8FAD18115393}" destId="{EFAC0A75-DD14-4777-A2FF-2E532F2B43FC}" srcOrd="9" destOrd="0" presId="urn:microsoft.com/office/officeart/2018/2/layout/IconVerticalSolidList"/>
    <dgm:cxn modelId="{45CA077B-98D3-45BD-8D95-AF0DA4BCB6AE}" type="presParOf" srcId="{B99477EF-0C12-492A-84D2-8FAD18115393}" destId="{B5FA33F7-ED04-434B-9A84-048CCB0C331A}" srcOrd="10" destOrd="0" presId="urn:microsoft.com/office/officeart/2018/2/layout/IconVerticalSolidList"/>
    <dgm:cxn modelId="{CBFDCB91-2069-499D-A583-0BA4155CADB5}" type="presParOf" srcId="{B5FA33F7-ED04-434B-9A84-048CCB0C331A}" destId="{2DB020E3-729D-4361-9C41-E519752F7510}" srcOrd="0" destOrd="0" presId="urn:microsoft.com/office/officeart/2018/2/layout/IconVerticalSolidList"/>
    <dgm:cxn modelId="{E777CDED-12B0-4746-BFA9-1BF791E37FFA}" type="presParOf" srcId="{B5FA33F7-ED04-434B-9A84-048CCB0C331A}" destId="{DB762078-919C-4C12-8F89-37EFB09C979E}" srcOrd="1" destOrd="0" presId="urn:microsoft.com/office/officeart/2018/2/layout/IconVerticalSolidList"/>
    <dgm:cxn modelId="{40247443-CDF1-41CE-A88F-AC7E6BDCD0D4}" type="presParOf" srcId="{B5FA33F7-ED04-434B-9A84-048CCB0C331A}" destId="{B62E1E6D-80F0-4718-A924-DA5BBCC7F5D3}" srcOrd="2" destOrd="0" presId="urn:microsoft.com/office/officeart/2018/2/layout/IconVerticalSolidList"/>
    <dgm:cxn modelId="{EE071E7C-DC46-479F-96B1-9407A981ED8E}" type="presParOf" srcId="{B5FA33F7-ED04-434B-9A84-048CCB0C331A}" destId="{A25005E9-5522-4B74-B933-67D2C2A7D8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5E1B1-15DD-49F3-8A9C-633ED66E0A21}">
      <dsp:nvSpPr>
        <dsp:cNvPr id="0" name=""/>
        <dsp:cNvSpPr/>
      </dsp:nvSpPr>
      <dsp:spPr>
        <a:xfrm>
          <a:off x="2395332" y="1077"/>
          <a:ext cx="2694748" cy="47125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Organisation’s profile.</a:t>
          </a:r>
          <a:endParaRPr lang="en-US" sz="1300" kern="1200" dirty="0"/>
        </a:p>
      </dsp:txBody>
      <dsp:txXfrm>
        <a:off x="2418337" y="24082"/>
        <a:ext cx="2648738" cy="425246"/>
      </dsp:txXfrm>
    </dsp:sp>
    <dsp:sp modelId="{1EA8228F-6230-461D-B0D9-1D04C72F5BDD}">
      <dsp:nvSpPr>
        <dsp:cNvPr id="0" name=""/>
        <dsp:cNvSpPr/>
      </dsp:nvSpPr>
      <dsp:spPr>
        <a:xfrm>
          <a:off x="2395332" y="495896"/>
          <a:ext cx="2694748" cy="47125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Organization structure.</a:t>
          </a:r>
          <a:endParaRPr lang="en-US" sz="1300" kern="1200" dirty="0"/>
        </a:p>
      </dsp:txBody>
      <dsp:txXfrm>
        <a:off x="2418337" y="518901"/>
        <a:ext cx="2648738" cy="425246"/>
      </dsp:txXfrm>
    </dsp:sp>
    <dsp:sp modelId="{1ADD6ACE-B864-4D0E-8D07-7EE6B2E02F8A}">
      <dsp:nvSpPr>
        <dsp:cNvPr id="0" name=""/>
        <dsp:cNvSpPr/>
      </dsp:nvSpPr>
      <dsp:spPr>
        <a:xfrm>
          <a:off x="2395332" y="990715"/>
          <a:ext cx="2694748" cy="47125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Management, role of Managers.</a:t>
          </a:r>
          <a:endParaRPr lang="en-US" sz="1300" kern="1200" dirty="0"/>
        </a:p>
      </dsp:txBody>
      <dsp:txXfrm>
        <a:off x="2418337" y="1013720"/>
        <a:ext cx="2648738" cy="425246"/>
      </dsp:txXfrm>
    </dsp:sp>
    <dsp:sp modelId="{7C78D574-56C1-4662-95F9-67198C8BE6B3}">
      <dsp:nvSpPr>
        <dsp:cNvPr id="0" name=""/>
        <dsp:cNvSpPr/>
      </dsp:nvSpPr>
      <dsp:spPr>
        <a:xfrm>
          <a:off x="2395332" y="1485534"/>
          <a:ext cx="2694748" cy="47125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Leadership.</a:t>
          </a:r>
          <a:endParaRPr lang="en-US" sz="1300" kern="1200" dirty="0"/>
        </a:p>
      </dsp:txBody>
      <dsp:txXfrm>
        <a:off x="2418337" y="1508539"/>
        <a:ext cx="2648738" cy="425246"/>
      </dsp:txXfrm>
    </dsp:sp>
    <dsp:sp modelId="{C85A9139-D96B-459F-A667-E2E2D9781261}">
      <dsp:nvSpPr>
        <dsp:cNvPr id="0" name=""/>
        <dsp:cNvSpPr/>
      </dsp:nvSpPr>
      <dsp:spPr>
        <a:xfrm>
          <a:off x="2395332" y="1980353"/>
          <a:ext cx="2694748" cy="47125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dirty="0"/>
            <a:t>Factors which influence group and team behaviours.</a:t>
          </a:r>
          <a:endParaRPr lang="en-US" sz="1300" kern="1200" dirty="0"/>
        </a:p>
      </dsp:txBody>
      <dsp:txXfrm>
        <a:off x="2418337" y="2003358"/>
        <a:ext cx="2648738" cy="425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713F-9DEC-4B2A-9CC6-FFB0A09A8980}">
      <dsp:nvSpPr>
        <dsp:cNvPr id="0" name=""/>
        <dsp:cNvSpPr/>
      </dsp:nvSpPr>
      <dsp:spPr>
        <a:xfrm>
          <a:off x="0" y="5872"/>
          <a:ext cx="10428515"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dirty="0"/>
            <a:t>The company's major products and services include the following:</a:t>
          </a:r>
          <a:endParaRPr lang="en-US" sz="2100" kern="1200" dirty="0"/>
        </a:p>
      </dsp:txBody>
      <dsp:txXfrm>
        <a:off x="24588" y="30460"/>
        <a:ext cx="10379339" cy="454509"/>
      </dsp:txXfrm>
    </dsp:sp>
    <dsp:sp modelId="{21244041-103A-4F07-BA9C-74A202CC00BD}">
      <dsp:nvSpPr>
        <dsp:cNvPr id="0" name=""/>
        <dsp:cNvSpPr/>
      </dsp:nvSpPr>
      <dsp:spPr>
        <a:xfrm>
          <a:off x="0" y="509557"/>
          <a:ext cx="10428515" cy="1238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1105"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b="1" i="0" kern="1200" dirty="0"/>
            <a:t>Products: </a:t>
          </a:r>
          <a:r>
            <a:rPr lang="en-GB" sz="1600" b="1" kern="1200" dirty="0"/>
            <a:t>: </a:t>
          </a:r>
          <a:r>
            <a:rPr lang="en-GB" sz="1600" kern="1200" dirty="0"/>
            <a:t>Food products; Fresh food; Frozen food; Bakery products; Home electrical products; Car </a:t>
          </a:r>
          <a:r>
            <a:rPr lang="en-GB" sz="1600" kern="1200"/>
            <a:t>products;Sports</a:t>
          </a:r>
          <a:r>
            <a:rPr lang="en-GB" sz="1600" kern="1200" dirty="0"/>
            <a:t> and leisure products; Party and gift products; Health products; Hygiene products; Clothing and jewellery; Entertainment</a:t>
          </a:r>
          <a:endParaRPr lang="en-US" sz="1600" kern="1200" dirty="0"/>
        </a:p>
        <a:p>
          <a:pPr marL="171450" lvl="1" indent="-171450" algn="l" defTabSz="711200">
            <a:lnSpc>
              <a:spcPct val="90000"/>
            </a:lnSpc>
            <a:spcBef>
              <a:spcPct val="0"/>
            </a:spcBef>
            <a:spcAft>
              <a:spcPct val="20000"/>
            </a:spcAft>
            <a:buChar char="•"/>
          </a:pPr>
          <a:r>
            <a:rPr lang="en-GB" sz="1600" b="1" i="0" kern="1200" dirty="0"/>
            <a:t>Services: </a:t>
          </a:r>
          <a:r>
            <a:rPr lang="en-GB" sz="1600" kern="1200" dirty="0"/>
            <a:t>Telecommunication services TESCO MOBILE;  Financial services Tesco Bank; Technology, software and consultancy services</a:t>
          </a:r>
          <a:endParaRPr lang="en-US" sz="1600" kern="1200" dirty="0"/>
        </a:p>
      </dsp:txBody>
      <dsp:txXfrm>
        <a:off x="0" y="509557"/>
        <a:ext cx="10428515" cy="12388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9FC65-4D91-411D-B2E2-982372171919}">
      <dsp:nvSpPr>
        <dsp:cNvPr id="0" name=""/>
        <dsp:cNvSpPr/>
      </dsp:nvSpPr>
      <dsp:spPr>
        <a:xfrm>
          <a:off x="0" y="2362199"/>
          <a:ext cx="6332335" cy="0"/>
        </a:xfrm>
        <a:prstGeom prst="lin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507F4EE6-7BB7-4DB8-BF26-11E8E91D8012}">
      <dsp:nvSpPr>
        <dsp:cNvPr id="0" name=""/>
        <dsp:cNvSpPr/>
      </dsp:nvSpPr>
      <dsp:spPr>
        <a:xfrm>
          <a:off x="118731" y="2537002"/>
          <a:ext cx="1676089" cy="53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1919</a:t>
          </a:r>
        </a:p>
      </dsp:txBody>
      <dsp:txXfrm>
        <a:off x="118731" y="2537002"/>
        <a:ext cx="1676089" cy="533857"/>
      </dsp:txXfrm>
    </dsp:sp>
    <dsp:sp modelId="{D8E6FC5D-FBE2-4517-B34A-AEACD323459C}">
      <dsp:nvSpPr>
        <dsp:cNvPr id="0" name=""/>
        <dsp:cNvSpPr/>
      </dsp:nvSpPr>
      <dsp:spPr>
        <a:xfrm>
          <a:off x="4452" y="659053"/>
          <a:ext cx="1904647" cy="80551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t>Tesco was founded by Jack Cohen in 1919</a:t>
          </a:r>
        </a:p>
      </dsp:txBody>
      <dsp:txXfrm>
        <a:off x="43774" y="698375"/>
        <a:ext cx="1826003" cy="726866"/>
      </dsp:txXfrm>
    </dsp:sp>
    <dsp:sp modelId="{E7A2BA12-6EEB-4CF9-AE85-74A8DA592EF2}">
      <dsp:nvSpPr>
        <dsp:cNvPr id="0" name=""/>
        <dsp:cNvSpPr/>
      </dsp:nvSpPr>
      <dsp:spPr>
        <a:xfrm>
          <a:off x="956776" y="1464563"/>
          <a:ext cx="0" cy="89763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1344B0A-B68D-4554-81BE-05E7CEAE9EC5}">
      <dsp:nvSpPr>
        <dsp:cNvPr id="0" name=""/>
        <dsp:cNvSpPr/>
      </dsp:nvSpPr>
      <dsp:spPr>
        <a:xfrm>
          <a:off x="1223426" y="1653539"/>
          <a:ext cx="1676089" cy="53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1924</a:t>
          </a:r>
        </a:p>
      </dsp:txBody>
      <dsp:txXfrm>
        <a:off x="1223426" y="1653539"/>
        <a:ext cx="1676089" cy="533857"/>
      </dsp:txXfrm>
    </dsp:sp>
    <dsp:sp modelId="{E2E6C95C-C5E3-43E4-BE30-8B7BE79BFC0A}">
      <dsp:nvSpPr>
        <dsp:cNvPr id="0" name=""/>
        <dsp:cNvSpPr/>
      </dsp:nvSpPr>
      <dsp:spPr>
        <a:xfrm>
          <a:off x="921343" y="2326766"/>
          <a:ext cx="70866" cy="7086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961F7D-7FF0-412A-AF53-01BB5933B5D4}">
      <dsp:nvSpPr>
        <dsp:cNvPr id="0" name=""/>
        <dsp:cNvSpPr/>
      </dsp:nvSpPr>
      <dsp:spPr>
        <a:xfrm>
          <a:off x="1109148" y="3259836"/>
          <a:ext cx="1904647" cy="80551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t>the first own–brand product ( Tesco Tea) has been sold.</a:t>
          </a:r>
        </a:p>
      </dsp:txBody>
      <dsp:txXfrm>
        <a:off x="1148470" y="3299158"/>
        <a:ext cx="1826003" cy="726866"/>
      </dsp:txXfrm>
    </dsp:sp>
    <dsp:sp modelId="{DBEEC358-76FD-4D64-B21B-2EB596C614F0}">
      <dsp:nvSpPr>
        <dsp:cNvPr id="0" name=""/>
        <dsp:cNvSpPr/>
      </dsp:nvSpPr>
      <dsp:spPr>
        <a:xfrm>
          <a:off x="2061471" y="2362199"/>
          <a:ext cx="0" cy="89763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FB3828D-428F-4D50-94F3-B236130DE830}">
      <dsp:nvSpPr>
        <dsp:cNvPr id="0" name=""/>
        <dsp:cNvSpPr/>
      </dsp:nvSpPr>
      <dsp:spPr>
        <a:xfrm>
          <a:off x="2328122" y="2537002"/>
          <a:ext cx="1676089" cy="53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1946</a:t>
          </a:r>
        </a:p>
      </dsp:txBody>
      <dsp:txXfrm>
        <a:off x="2328122" y="2537002"/>
        <a:ext cx="1676089" cy="533857"/>
      </dsp:txXfrm>
    </dsp:sp>
    <dsp:sp modelId="{98AF9787-032F-4F57-B156-CF7BBEBB1C13}">
      <dsp:nvSpPr>
        <dsp:cNvPr id="0" name=""/>
        <dsp:cNvSpPr/>
      </dsp:nvSpPr>
      <dsp:spPr>
        <a:xfrm>
          <a:off x="2026038" y="2326766"/>
          <a:ext cx="70866" cy="7086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D16BD6-8950-4F27-BB02-4FD5839EA5A3}">
      <dsp:nvSpPr>
        <dsp:cNvPr id="0" name=""/>
        <dsp:cNvSpPr/>
      </dsp:nvSpPr>
      <dsp:spPr>
        <a:xfrm>
          <a:off x="2213843" y="0"/>
          <a:ext cx="1904647" cy="146456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t>Jack Cohen travelled to the United States in 1946 to introduce self-service to Britain. He returned with an idea that would revolutionize British shopping.</a:t>
          </a:r>
        </a:p>
      </dsp:txBody>
      <dsp:txXfrm>
        <a:off x="2285337" y="71494"/>
        <a:ext cx="1761659" cy="1321576"/>
      </dsp:txXfrm>
    </dsp:sp>
    <dsp:sp modelId="{ECFD8691-CF84-40F4-8B5B-F8A518F01DEB}">
      <dsp:nvSpPr>
        <dsp:cNvPr id="0" name=""/>
        <dsp:cNvSpPr/>
      </dsp:nvSpPr>
      <dsp:spPr>
        <a:xfrm>
          <a:off x="3166167" y="1464563"/>
          <a:ext cx="0" cy="89763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95FB650-2BB4-424B-B586-C63D32D3F8E3}">
      <dsp:nvSpPr>
        <dsp:cNvPr id="0" name=""/>
        <dsp:cNvSpPr/>
      </dsp:nvSpPr>
      <dsp:spPr>
        <a:xfrm>
          <a:off x="3432818" y="1653539"/>
          <a:ext cx="1676089" cy="53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1947</a:t>
          </a:r>
        </a:p>
      </dsp:txBody>
      <dsp:txXfrm>
        <a:off x="3432818" y="1653539"/>
        <a:ext cx="1676089" cy="533857"/>
      </dsp:txXfrm>
    </dsp:sp>
    <dsp:sp modelId="{A48110D5-574C-477E-9B96-86BBB515A5A7}">
      <dsp:nvSpPr>
        <dsp:cNvPr id="0" name=""/>
        <dsp:cNvSpPr/>
      </dsp:nvSpPr>
      <dsp:spPr>
        <a:xfrm>
          <a:off x="3130734" y="2326766"/>
          <a:ext cx="70866" cy="7086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5C34A3-C515-4848-862C-AFEFE287DBF1}">
      <dsp:nvSpPr>
        <dsp:cNvPr id="0" name=""/>
        <dsp:cNvSpPr/>
      </dsp:nvSpPr>
      <dsp:spPr>
        <a:xfrm>
          <a:off x="3318539" y="3259836"/>
          <a:ext cx="1904647" cy="118309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t>On the stock exchange Tesco Stores (Holdings) was floated on the stock exchange with a share price of 25 pence.</a:t>
          </a:r>
        </a:p>
      </dsp:txBody>
      <dsp:txXfrm>
        <a:off x="3376293" y="3317590"/>
        <a:ext cx="1789139" cy="1067585"/>
      </dsp:txXfrm>
    </dsp:sp>
    <dsp:sp modelId="{9BC04631-7EC8-4E28-A71E-3EAB84D51A48}">
      <dsp:nvSpPr>
        <dsp:cNvPr id="0" name=""/>
        <dsp:cNvSpPr/>
      </dsp:nvSpPr>
      <dsp:spPr>
        <a:xfrm>
          <a:off x="4270863" y="2362199"/>
          <a:ext cx="0" cy="89763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477547D2-A834-433C-8889-AC8E138F7E4F}">
      <dsp:nvSpPr>
        <dsp:cNvPr id="0" name=""/>
        <dsp:cNvSpPr/>
      </dsp:nvSpPr>
      <dsp:spPr>
        <a:xfrm>
          <a:off x="4537513" y="2537002"/>
          <a:ext cx="1676089" cy="533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1955–1960</a:t>
          </a:r>
        </a:p>
      </dsp:txBody>
      <dsp:txXfrm>
        <a:off x="4537513" y="2537002"/>
        <a:ext cx="1676089" cy="533857"/>
      </dsp:txXfrm>
    </dsp:sp>
    <dsp:sp modelId="{1A1C9D56-D413-4B32-8FA1-041BBD90D9D0}">
      <dsp:nvSpPr>
        <dsp:cNvPr id="0" name=""/>
        <dsp:cNvSpPr/>
      </dsp:nvSpPr>
      <dsp:spPr>
        <a:xfrm>
          <a:off x="4235430" y="2326766"/>
          <a:ext cx="70866" cy="7086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F1E2E-F29F-47E2-9804-7036140162D3}">
      <dsp:nvSpPr>
        <dsp:cNvPr id="0" name=""/>
        <dsp:cNvSpPr/>
      </dsp:nvSpPr>
      <dsp:spPr>
        <a:xfrm>
          <a:off x="4423234" y="659053"/>
          <a:ext cx="1904647" cy="80551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kern="1200" dirty="0"/>
            <a:t>500 new stores has been opened</a:t>
          </a:r>
        </a:p>
      </dsp:txBody>
      <dsp:txXfrm>
        <a:off x="4462556" y="698375"/>
        <a:ext cx="1826003" cy="726866"/>
      </dsp:txXfrm>
    </dsp:sp>
    <dsp:sp modelId="{154184F6-5F89-44B2-848C-B0726451A8D2}">
      <dsp:nvSpPr>
        <dsp:cNvPr id="0" name=""/>
        <dsp:cNvSpPr/>
      </dsp:nvSpPr>
      <dsp:spPr>
        <a:xfrm>
          <a:off x="5375558" y="1464563"/>
          <a:ext cx="0" cy="897636"/>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540A55F-BF5F-4179-8834-90C672B0F17E}">
      <dsp:nvSpPr>
        <dsp:cNvPr id="0" name=""/>
        <dsp:cNvSpPr/>
      </dsp:nvSpPr>
      <dsp:spPr>
        <a:xfrm>
          <a:off x="5340125" y="2326766"/>
          <a:ext cx="70866" cy="7086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F2398-7D5D-4CDE-9E95-1665D6DD36E6}">
      <dsp:nvSpPr>
        <dsp:cNvPr id="0" name=""/>
        <dsp:cNvSpPr/>
      </dsp:nvSpPr>
      <dsp:spPr>
        <a:xfrm rot="16200000">
          <a:off x="1148" y="1028724"/>
          <a:ext cx="3048017" cy="2769093"/>
        </a:xfrm>
        <a:prstGeom prst="downArrow">
          <a:avLst>
            <a:gd name="adj1" fmla="val 50000"/>
            <a:gd name="adj2" fmla="val 35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i="0" kern="1200"/>
            <a:t>Vision Statement</a:t>
          </a:r>
          <a:endParaRPr lang="en-US" sz="1600" kern="1200"/>
        </a:p>
      </dsp:txBody>
      <dsp:txXfrm rot="5400000">
        <a:off x="140611" y="1651266"/>
        <a:ext cx="2284502" cy="1524009"/>
      </dsp:txXfrm>
    </dsp:sp>
    <dsp:sp modelId="{72E8B4C9-63C5-44EF-8F92-84553AE0B84F}">
      <dsp:nvSpPr>
        <dsp:cNvPr id="0" name=""/>
        <dsp:cNvSpPr/>
      </dsp:nvSpPr>
      <dsp:spPr>
        <a:xfrm rot="5400000">
          <a:off x="3281807" y="83397"/>
          <a:ext cx="3048017" cy="4659747"/>
        </a:xfrm>
        <a:prstGeom prst="downArrow">
          <a:avLst>
            <a:gd name="adj1" fmla="val 50000"/>
            <a:gd name="adj2" fmla="val 35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dirty="0"/>
            <a:t>Tesco’s vision statement is “</a:t>
          </a:r>
          <a:r>
            <a:rPr lang="en-GB" sz="1600" b="1" i="0" kern="1200" dirty="0"/>
            <a:t>to be the most highly valued business by the customers we serve, the communities in which we operate, our loyal and committed colleagues and of course, our shareholders</a:t>
          </a:r>
          <a:r>
            <a:rPr lang="en-GB" sz="1600" b="0" i="0" kern="1200" dirty="0"/>
            <a:t>.” </a:t>
          </a:r>
          <a:r>
            <a:rPr lang="en-GB" sz="1600" kern="1200" dirty="0">
              <a:latin typeface="Arial" panose="020B0604020202020204" pitchFamily="34" charset="0"/>
              <a:cs typeface="Arial" panose="020B0604020202020204" pitchFamily="34" charset="0"/>
            </a:rPr>
            <a:t>(Team, 2022)</a:t>
          </a:r>
          <a:endParaRPr lang="en-US" sz="1600" kern="1200" dirty="0"/>
        </a:p>
      </dsp:txBody>
      <dsp:txXfrm rot="-5400000">
        <a:off x="3009346" y="1651266"/>
        <a:ext cx="4126344" cy="15240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3FDEF-BEF3-4ECF-BFBF-2605E14B2389}">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70099E-FE32-42DC-8B37-6A37F6CF4D7F}">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9D7D38-7514-4976-AFF9-DE834825578B}">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Planning</a:t>
          </a:r>
          <a:endParaRPr lang="en-US" sz="2400" kern="1200"/>
        </a:p>
      </dsp:txBody>
      <dsp:txXfrm>
        <a:off x="1172126" y="908559"/>
        <a:ext cx="2114937" cy="897246"/>
      </dsp:txXfrm>
    </dsp:sp>
    <dsp:sp modelId="{B947C8F8-7349-4A15-8391-C04C438323C1}">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E8CDB5-1D20-4D97-92A8-54D4FFCF1462}">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CA6E0E-38D7-4978-B1A3-CB9CB1822180}">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Organizing</a:t>
          </a:r>
          <a:endParaRPr lang="en-US" sz="2400" kern="1200"/>
        </a:p>
      </dsp:txBody>
      <dsp:txXfrm>
        <a:off x="4745088" y="908559"/>
        <a:ext cx="2114937" cy="897246"/>
      </dsp:txXfrm>
    </dsp:sp>
    <dsp:sp modelId="{10146AAC-2E5A-4469-85F0-B74BE2CE2C81}">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A692E3-175D-4B3A-9FEA-BFFECCA7F3DA}">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AEB0BA-92DE-4867-A1D5-D13943B64260}">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Controlling</a:t>
          </a:r>
          <a:endParaRPr lang="en-US" sz="2400" kern="1200"/>
        </a:p>
      </dsp:txBody>
      <dsp:txXfrm>
        <a:off x="8318049" y="908559"/>
        <a:ext cx="2114937" cy="897246"/>
      </dsp:txXfrm>
    </dsp:sp>
    <dsp:sp modelId="{DCA68641-6416-4A72-91B6-1944D8A92CD5}">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5AE1E3-A7D1-45C0-BCBE-B90D85692B8D}">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66BCCB-FF38-4570-AFB3-370AFBA1ADEC}">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Managing inventory</a:t>
          </a:r>
          <a:endParaRPr lang="en-US" sz="2400" kern="1200"/>
        </a:p>
      </dsp:txBody>
      <dsp:txXfrm>
        <a:off x="1172126" y="2545532"/>
        <a:ext cx="2114937" cy="897246"/>
      </dsp:txXfrm>
    </dsp:sp>
    <dsp:sp modelId="{7E47E7C3-D154-48B6-8DCB-BCE59059A773}">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E3D79-14E2-437C-9859-104E9A372C7F}">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D57DCB-D897-4350-B684-A74C253ECF2E}">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Analysing data</a:t>
          </a:r>
          <a:endParaRPr lang="en-US" sz="2400" kern="1200"/>
        </a:p>
      </dsp:txBody>
      <dsp:txXfrm>
        <a:off x="4745088" y="2545532"/>
        <a:ext cx="2114937" cy="897246"/>
      </dsp:txXfrm>
    </dsp:sp>
    <dsp:sp modelId="{55B0DD43-F773-47F8-9EC9-CF12BA76125C}">
      <dsp:nvSpPr>
        <dsp:cNvPr id="0" name=""/>
        <dsp:cNvSpPr/>
      </dsp:nvSpPr>
      <dsp:spPr>
        <a:xfrm>
          <a:off x="7228536" y="2545532"/>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009232-C3F5-4C6A-B9B5-B8D0B3D92FF5}">
      <dsp:nvSpPr>
        <dsp:cNvPr id="0" name=""/>
        <dsp:cNvSpPr/>
      </dsp:nvSpPr>
      <dsp:spPr>
        <a:xfrm>
          <a:off x="7416958" y="2733954"/>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51B805-8833-47F1-B37B-779BFCF8F502}">
      <dsp:nvSpPr>
        <dsp:cNvPr id="0" name=""/>
        <dsp:cNvSpPr/>
      </dsp:nvSpPr>
      <dsp:spPr>
        <a:xfrm>
          <a:off x="8318049"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Overseeing customer service </a:t>
          </a:r>
          <a:endParaRPr lang="en-US" sz="2400" kern="1200"/>
        </a:p>
      </dsp:txBody>
      <dsp:txXfrm>
        <a:off x="8318049" y="2545532"/>
        <a:ext cx="2114937" cy="8972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9C9B5-0DE6-4B2B-BB9C-9A13129B8002}">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A790C0BC-9CE9-406B-8F92-F39B936A777E}">
      <dsp:nvSpPr>
        <dsp:cNvPr id="0" name=""/>
        <dsp:cNvSpPr/>
      </dsp:nvSpPr>
      <dsp:spPr>
        <a:xfrm>
          <a:off x="748607" y="2795"/>
          <a:ext cx="1922896" cy="115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889000">
            <a:lnSpc>
              <a:spcPct val="90000"/>
            </a:lnSpc>
            <a:spcBef>
              <a:spcPct val="0"/>
            </a:spcBef>
            <a:spcAft>
              <a:spcPct val="35000"/>
            </a:spcAft>
            <a:buNone/>
          </a:pPr>
          <a:r>
            <a:rPr lang="en-GB" sz="2000" kern="1200"/>
            <a:t>-Improves communication.</a:t>
          </a:r>
          <a:endParaRPr lang="en-US" sz="2000" kern="1200"/>
        </a:p>
      </dsp:txBody>
      <dsp:txXfrm>
        <a:off x="748607" y="2795"/>
        <a:ext cx="1922896" cy="1153737"/>
      </dsp:txXfrm>
    </dsp:sp>
    <dsp:sp modelId="{B099CCE3-36D6-4E3F-8CD5-D788758711BB}">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9FC8E1F9-8F24-41A8-84A1-0728C08C9F47}">
      <dsp:nvSpPr>
        <dsp:cNvPr id="0" name=""/>
        <dsp:cNvSpPr/>
      </dsp:nvSpPr>
      <dsp:spPr>
        <a:xfrm>
          <a:off x="3113770" y="2795"/>
          <a:ext cx="1922896" cy="115373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889000">
            <a:lnSpc>
              <a:spcPct val="90000"/>
            </a:lnSpc>
            <a:spcBef>
              <a:spcPct val="0"/>
            </a:spcBef>
            <a:spcAft>
              <a:spcPct val="35000"/>
            </a:spcAft>
            <a:buNone/>
          </a:pPr>
          <a:r>
            <a:rPr lang="en-GB" sz="2000" kern="1200"/>
            <a:t>-Creates a better work environment.</a:t>
          </a:r>
          <a:endParaRPr lang="en-US" sz="2000" kern="1200"/>
        </a:p>
      </dsp:txBody>
      <dsp:txXfrm>
        <a:off x="3113770" y="2795"/>
        <a:ext cx="1922896" cy="1153737"/>
      </dsp:txXfrm>
    </dsp:sp>
    <dsp:sp modelId="{9E0B8B4C-1A98-4787-A074-1AC8F8D08638}">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DEE60D09-63E5-4A42-9343-322FA92D8ED2}">
      <dsp:nvSpPr>
        <dsp:cNvPr id="0" name=""/>
        <dsp:cNvSpPr/>
      </dsp:nvSpPr>
      <dsp:spPr>
        <a:xfrm>
          <a:off x="5478933" y="2795"/>
          <a:ext cx="1922896" cy="115373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889000">
            <a:lnSpc>
              <a:spcPct val="90000"/>
            </a:lnSpc>
            <a:spcBef>
              <a:spcPct val="0"/>
            </a:spcBef>
            <a:spcAft>
              <a:spcPct val="35000"/>
            </a:spcAft>
            <a:buNone/>
          </a:pPr>
          <a:r>
            <a:rPr lang="en-GB" sz="2000" kern="1200"/>
            <a:t>-Improves productivity.</a:t>
          </a:r>
          <a:endParaRPr lang="en-US" sz="2000" kern="1200"/>
        </a:p>
      </dsp:txBody>
      <dsp:txXfrm>
        <a:off x="5478933" y="2795"/>
        <a:ext cx="1922896" cy="1153737"/>
      </dsp:txXfrm>
    </dsp:sp>
    <dsp:sp modelId="{DF3B9EB5-CCD4-418C-B031-54294628349C}">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2955249E-6086-4963-9727-93847F92631E}">
      <dsp:nvSpPr>
        <dsp:cNvPr id="0" name=""/>
        <dsp:cNvSpPr/>
      </dsp:nvSpPr>
      <dsp:spPr>
        <a:xfrm>
          <a:off x="7844095" y="2795"/>
          <a:ext cx="1922896" cy="115373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889000">
            <a:lnSpc>
              <a:spcPct val="90000"/>
            </a:lnSpc>
            <a:spcBef>
              <a:spcPct val="0"/>
            </a:spcBef>
            <a:spcAft>
              <a:spcPct val="35000"/>
            </a:spcAft>
            <a:buNone/>
          </a:pPr>
          <a:r>
            <a:rPr lang="en-GB" sz="2000" kern="1200"/>
            <a:t>-Increases efficiency.</a:t>
          </a:r>
          <a:endParaRPr lang="en-US" sz="2000" kern="1200"/>
        </a:p>
      </dsp:txBody>
      <dsp:txXfrm>
        <a:off x="7844095" y="2795"/>
        <a:ext cx="1922896" cy="1153737"/>
      </dsp:txXfrm>
    </dsp:sp>
    <dsp:sp modelId="{B96567FE-6A7E-4A8C-955F-36628E937583}">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901D6D63-B4D3-4728-81B6-4AFE00CA20D9}">
      <dsp:nvSpPr>
        <dsp:cNvPr id="0" name=""/>
        <dsp:cNvSpPr/>
      </dsp:nvSpPr>
      <dsp:spPr>
        <a:xfrm>
          <a:off x="748607" y="1598800"/>
          <a:ext cx="1922896" cy="115373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889000">
            <a:lnSpc>
              <a:spcPct val="90000"/>
            </a:lnSpc>
            <a:spcBef>
              <a:spcPct val="0"/>
            </a:spcBef>
            <a:spcAft>
              <a:spcPct val="35000"/>
            </a:spcAft>
            <a:buNone/>
          </a:pPr>
          <a:r>
            <a:rPr lang="en-GB" sz="2000" kern="1200"/>
            <a:t>-Decreases mistakes.</a:t>
          </a:r>
          <a:endParaRPr lang="en-US" sz="2000" kern="1200"/>
        </a:p>
      </dsp:txBody>
      <dsp:txXfrm>
        <a:off x="748607" y="1598800"/>
        <a:ext cx="1922896" cy="1153737"/>
      </dsp:txXfrm>
    </dsp:sp>
    <dsp:sp modelId="{CE00DF46-F282-4A7D-80FA-496F95B06FAB}">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2ECE6BE4-7543-42E0-ABD0-3D57484F1A0A}">
      <dsp:nvSpPr>
        <dsp:cNvPr id="0" name=""/>
        <dsp:cNvSpPr/>
      </dsp:nvSpPr>
      <dsp:spPr>
        <a:xfrm>
          <a:off x="3113770" y="1598800"/>
          <a:ext cx="1922896" cy="115373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889000">
            <a:lnSpc>
              <a:spcPct val="90000"/>
            </a:lnSpc>
            <a:spcBef>
              <a:spcPct val="0"/>
            </a:spcBef>
            <a:spcAft>
              <a:spcPct val="35000"/>
            </a:spcAft>
            <a:buNone/>
          </a:pPr>
          <a:r>
            <a:rPr lang="en-GB" sz="2000" kern="1200"/>
            <a:t>-Motivates employees.</a:t>
          </a:r>
          <a:endParaRPr lang="en-US" sz="2000" kern="1200"/>
        </a:p>
      </dsp:txBody>
      <dsp:txXfrm>
        <a:off x="3113770" y="1598800"/>
        <a:ext cx="1922896" cy="1153737"/>
      </dsp:txXfrm>
    </dsp:sp>
    <dsp:sp modelId="{B8BDDB1C-A053-4CEA-9684-1B9706181CBD}">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010D8F43-75CC-4298-BDE9-8E85FD42E874}">
      <dsp:nvSpPr>
        <dsp:cNvPr id="0" name=""/>
        <dsp:cNvSpPr/>
      </dsp:nvSpPr>
      <dsp:spPr>
        <a:xfrm>
          <a:off x="5478933" y="1598800"/>
          <a:ext cx="1922896" cy="115373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889000">
            <a:lnSpc>
              <a:spcPct val="90000"/>
            </a:lnSpc>
            <a:spcBef>
              <a:spcPct val="0"/>
            </a:spcBef>
            <a:spcAft>
              <a:spcPct val="35000"/>
            </a:spcAft>
            <a:buNone/>
          </a:pPr>
          <a:r>
            <a:rPr lang="en-GB" sz="2000" kern="1200"/>
            <a:t>-Sets a good example for others. </a:t>
          </a:r>
          <a:endParaRPr lang="en-US" sz="2000" kern="1200"/>
        </a:p>
      </dsp:txBody>
      <dsp:txXfrm>
        <a:off x="5478933" y="1598800"/>
        <a:ext cx="1922896" cy="1153737"/>
      </dsp:txXfrm>
    </dsp:sp>
    <dsp:sp modelId="{92E1B958-852F-490E-A7A0-E13F02F6D901}">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B5737C45-FB03-4453-B01A-AE1EE13E5AAF}">
      <dsp:nvSpPr>
        <dsp:cNvPr id="0" name=""/>
        <dsp:cNvSpPr/>
      </dsp:nvSpPr>
      <dsp:spPr>
        <a:xfrm>
          <a:off x="7844095" y="1598800"/>
          <a:ext cx="1922896" cy="115373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889000">
            <a:lnSpc>
              <a:spcPct val="90000"/>
            </a:lnSpc>
            <a:spcBef>
              <a:spcPct val="0"/>
            </a:spcBef>
            <a:spcAft>
              <a:spcPct val="35000"/>
            </a:spcAft>
            <a:buNone/>
          </a:pPr>
          <a:r>
            <a:rPr lang="en-GB" sz="2000" kern="1200"/>
            <a:t>-Inspires hard work.</a:t>
          </a:r>
          <a:endParaRPr lang="en-US" sz="2000" kern="1200"/>
        </a:p>
      </dsp:txBody>
      <dsp:txXfrm>
        <a:off x="7844095" y="1598800"/>
        <a:ext cx="1922896" cy="1153737"/>
      </dsp:txXfrm>
    </dsp:sp>
    <dsp:sp modelId="{A2079E27-D05E-4A34-94FA-B626B19DA184}">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FE548972-ABC0-4261-A3DF-13E4E6CDFDF1}">
      <dsp:nvSpPr>
        <dsp:cNvPr id="0" name=""/>
        <dsp:cNvSpPr/>
      </dsp:nvSpPr>
      <dsp:spPr>
        <a:xfrm>
          <a:off x="748607" y="3194804"/>
          <a:ext cx="1922896" cy="1153737"/>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889000">
            <a:lnSpc>
              <a:spcPct val="90000"/>
            </a:lnSpc>
            <a:spcBef>
              <a:spcPct val="0"/>
            </a:spcBef>
            <a:spcAft>
              <a:spcPct val="35000"/>
            </a:spcAft>
            <a:buNone/>
          </a:pPr>
          <a:r>
            <a:rPr lang="en-GB" sz="2000" kern="1200"/>
            <a:t>-Creates a strong vision for the future. </a:t>
          </a:r>
          <a:endParaRPr lang="en-US" sz="2000" kern="1200"/>
        </a:p>
      </dsp:txBody>
      <dsp:txXfrm>
        <a:off x="748607" y="3194804"/>
        <a:ext cx="1922896" cy="1153737"/>
      </dsp:txXfrm>
    </dsp:sp>
    <dsp:sp modelId="{F64865B2-F5EF-4468-B1F7-93295BAE0455}">
      <dsp:nvSpPr>
        <dsp:cNvPr id="0" name=""/>
        <dsp:cNvSpPr/>
      </dsp:nvSpPr>
      <dsp:spPr>
        <a:xfrm>
          <a:off x="3113770" y="3194804"/>
          <a:ext cx="1922896" cy="115373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889000">
            <a:lnSpc>
              <a:spcPct val="90000"/>
            </a:lnSpc>
            <a:spcBef>
              <a:spcPct val="0"/>
            </a:spcBef>
            <a:spcAft>
              <a:spcPct val="35000"/>
            </a:spcAft>
            <a:buNone/>
          </a:pPr>
          <a:r>
            <a:rPr lang="en-GB" sz="2000" kern="1200"/>
            <a:t>-Helps keep employees on track.</a:t>
          </a:r>
          <a:endParaRPr lang="en-US" sz="2000" kern="1200"/>
        </a:p>
      </dsp:txBody>
      <dsp:txXfrm>
        <a:off x="3113770" y="3194804"/>
        <a:ext cx="1922896" cy="11537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173C1-7242-453B-B5A5-0520098CC6B1}">
      <dsp:nvSpPr>
        <dsp:cNvPr id="0" name=""/>
        <dsp:cNvSpPr/>
      </dsp:nvSpPr>
      <dsp:spPr>
        <a:xfrm>
          <a:off x="0" y="1407"/>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3F75F9-04CD-4012-9436-C05E50ABCCBC}">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E266DE-54F9-4629-905E-E5573F0656B4}">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Democratic leadership style, also known as participation leadership</a:t>
          </a:r>
          <a:endParaRPr lang="en-US" sz="1900" kern="1200"/>
        </a:p>
      </dsp:txBody>
      <dsp:txXfrm>
        <a:off x="692764" y="1407"/>
        <a:ext cx="9822835" cy="599796"/>
      </dsp:txXfrm>
    </dsp:sp>
    <dsp:sp modelId="{F9BC59AA-5A2E-4EA2-A7EC-82FC897201EF}">
      <dsp:nvSpPr>
        <dsp:cNvPr id="0" name=""/>
        <dsp:cNvSpPr/>
      </dsp:nvSpPr>
      <dsp:spPr>
        <a:xfrm>
          <a:off x="0" y="751152"/>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A21314-EBA3-4D11-8F10-0EBF3D38B270}">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8E6B8F-302F-4778-ACC6-C8BF3387AD3B}">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Offering its clients high-quality services</a:t>
          </a:r>
          <a:endParaRPr lang="en-US" sz="1900" kern="1200"/>
        </a:p>
      </dsp:txBody>
      <dsp:txXfrm>
        <a:off x="692764" y="751152"/>
        <a:ext cx="9822835" cy="599796"/>
      </dsp:txXfrm>
    </dsp:sp>
    <dsp:sp modelId="{848CE652-1D39-4151-A0FA-7C95BA84D003}">
      <dsp:nvSpPr>
        <dsp:cNvPr id="0" name=""/>
        <dsp:cNvSpPr/>
      </dsp:nvSpPr>
      <dsp:spPr>
        <a:xfrm>
          <a:off x="0" y="150089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050FD5-D4AE-4854-8446-ABF16060EFF8}">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DFB3F-C2F8-49D6-BA2E-38A94991D4DC}">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Strong focus on the value of selecting departmental heads to oversee organisational processes</a:t>
          </a:r>
          <a:endParaRPr lang="en-US" sz="1900" kern="1200"/>
        </a:p>
      </dsp:txBody>
      <dsp:txXfrm>
        <a:off x="692764" y="1500898"/>
        <a:ext cx="9822835" cy="599796"/>
      </dsp:txXfrm>
    </dsp:sp>
    <dsp:sp modelId="{20151839-31AA-4BC4-ADAC-C922DAFFDB83}">
      <dsp:nvSpPr>
        <dsp:cNvPr id="0" name=""/>
        <dsp:cNvSpPr/>
      </dsp:nvSpPr>
      <dsp:spPr>
        <a:xfrm>
          <a:off x="0" y="2250643"/>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6774E9-83AB-4D7F-9B53-D53CD2A07B1C}">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73594E-451A-4D9B-A3C7-00C92D486901}">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Tesco encourages staff members by rewarding them with benefits </a:t>
          </a:r>
          <a:endParaRPr lang="en-US" sz="1900" kern="1200"/>
        </a:p>
      </dsp:txBody>
      <dsp:txXfrm>
        <a:off x="692764" y="2250643"/>
        <a:ext cx="9822835" cy="599796"/>
      </dsp:txXfrm>
    </dsp:sp>
    <dsp:sp modelId="{F47E58EC-7588-4791-ABCF-1F4D9C6A85FF}">
      <dsp:nvSpPr>
        <dsp:cNvPr id="0" name=""/>
        <dsp:cNvSpPr/>
      </dsp:nvSpPr>
      <dsp:spPr>
        <a:xfrm>
          <a:off x="0" y="300038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4E127A-030C-4F35-BAD7-E573E1AB338B}">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457944-18E1-4895-AF9B-4BCA05E3EB1A}">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Tesco is focused on its consumers</a:t>
          </a:r>
          <a:endParaRPr lang="en-US" sz="1900" kern="1200"/>
        </a:p>
      </dsp:txBody>
      <dsp:txXfrm>
        <a:off x="692764" y="3000388"/>
        <a:ext cx="9822835" cy="599796"/>
      </dsp:txXfrm>
    </dsp:sp>
    <dsp:sp modelId="{2DB020E3-729D-4361-9C41-E519752F7510}">
      <dsp:nvSpPr>
        <dsp:cNvPr id="0" name=""/>
        <dsp:cNvSpPr/>
      </dsp:nvSpPr>
      <dsp:spPr>
        <a:xfrm>
          <a:off x="0" y="3750134"/>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62078-919C-4C12-8F89-37EFB09C979E}">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5005E9-5522-4B74-B933-67D2C2A7D8C4}">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Tesco places a high priority on high-performance management</a:t>
          </a:r>
          <a:endParaRPr lang="en-US" sz="1900" kern="1200"/>
        </a:p>
      </dsp:txBody>
      <dsp:txXfrm>
        <a:off x="692764" y="3750134"/>
        <a:ext cx="9822835" cy="59979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26C584-8EE6-4B5A-80C0-036D6B49DF13}" type="datetimeFigureOut">
              <a:rPr lang="en-GB" smtClean="0"/>
              <a:t>24/07/2023</a:t>
            </a:fld>
            <a:endParaRPr lang="en-GB"/>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669F92-102A-4189-AF7D-022A150A6175}" type="slidenum">
              <a:rPr lang="en-GB" smtClean="0"/>
              <a:t>‹#›</a:t>
            </a:fld>
            <a:endParaRPr lang="en-GB"/>
          </a:p>
        </p:txBody>
      </p:sp>
    </p:spTree>
    <p:extLst>
      <p:ext uri="{BB962C8B-B14F-4D97-AF65-F5344CB8AC3E}">
        <p14:creationId xmlns:p14="http://schemas.microsoft.com/office/powerpoint/2010/main" val="1632640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FE669F92-102A-4189-AF7D-022A150A6175}" type="slidenum">
              <a:rPr lang="en-GB" smtClean="0"/>
              <a:t>3</a:t>
            </a:fld>
            <a:endParaRPr lang="en-GB"/>
          </a:p>
        </p:txBody>
      </p:sp>
    </p:spTree>
    <p:extLst>
      <p:ext uri="{BB962C8B-B14F-4D97-AF65-F5344CB8AC3E}">
        <p14:creationId xmlns:p14="http://schemas.microsoft.com/office/powerpoint/2010/main" val="992144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FBEEDBA-8EEF-D795-86D5-A3D354B100EB}"/>
              </a:ext>
            </a:extLst>
          </p:cNvPr>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endParaRPr lang="en-GB"/>
          </a:p>
        </p:txBody>
      </p:sp>
      <p:sp>
        <p:nvSpPr>
          <p:cNvPr id="3" name="Подзаглавие 2">
            <a:extLst>
              <a:ext uri="{FF2B5EF4-FFF2-40B4-BE49-F238E27FC236}">
                <a16:creationId xmlns:a16="http://schemas.microsoft.com/office/drawing/2014/main" id="{C166E811-A94C-1647-E82B-CAA82BEF6E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GB"/>
          </a:p>
        </p:txBody>
      </p:sp>
      <p:sp>
        <p:nvSpPr>
          <p:cNvPr id="4" name="Контейнер за дата 3">
            <a:extLst>
              <a:ext uri="{FF2B5EF4-FFF2-40B4-BE49-F238E27FC236}">
                <a16:creationId xmlns:a16="http://schemas.microsoft.com/office/drawing/2014/main" id="{AD9A5989-F686-6872-0CFF-EB2F82C2D41C}"/>
              </a:ext>
            </a:extLst>
          </p:cNvPr>
          <p:cNvSpPr>
            <a:spLocks noGrp="1"/>
          </p:cNvSpPr>
          <p:nvPr>
            <p:ph type="dt" sz="half" idx="10"/>
          </p:nvPr>
        </p:nvSpPr>
        <p:spPr/>
        <p:txBody>
          <a:bodyPr/>
          <a:lstStyle/>
          <a:p>
            <a:fld id="{B620B534-4D7C-414C-8960-1E5DB476C4E3}" type="datetimeFigureOut">
              <a:rPr lang="en-GB" smtClean="0"/>
              <a:t>24/07/2023</a:t>
            </a:fld>
            <a:endParaRPr lang="en-GB"/>
          </a:p>
        </p:txBody>
      </p:sp>
      <p:sp>
        <p:nvSpPr>
          <p:cNvPr id="5" name="Контейнер за долния колонтитул 4">
            <a:extLst>
              <a:ext uri="{FF2B5EF4-FFF2-40B4-BE49-F238E27FC236}">
                <a16:creationId xmlns:a16="http://schemas.microsoft.com/office/drawing/2014/main" id="{A8856D7C-CC4A-1CEB-E9DF-8F989A0AA987}"/>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FDC5B6EF-E6F2-7CE8-2EB9-3BAE26275C21}"/>
              </a:ext>
            </a:extLst>
          </p:cNvPr>
          <p:cNvSpPr>
            <a:spLocks noGrp="1"/>
          </p:cNvSpPr>
          <p:nvPr>
            <p:ph type="sldNum" sz="quarter" idx="12"/>
          </p:nvPr>
        </p:nvSpPr>
        <p:spPr/>
        <p:txBody>
          <a:bodyPr/>
          <a:lstStyle/>
          <a:p>
            <a:fld id="{3658009E-5FD8-427B-A483-F0E51064C0C2}" type="slidenum">
              <a:rPr lang="en-GB" smtClean="0"/>
              <a:t>‹#›</a:t>
            </a:fld>
            <a:endParaRPr lang="en-GB"/>
          </a:p>
        </p:txBody>
      </p:sp>
    </p:spTree>
    <p:extLst>
      <p:ext uri="{BB962C8B-B14F-4D97-AF65-F5344CB8AC3E}">
        <p14:creationId xmlns:p14="http://schemas.microsoft.com/office/powerpoint/2010/main" val="3893659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75F43632-DCE8-6845-D526-234F58FDC557}"/>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A6442C9C-2B66-F938-0939-B66E452BDAD9}"/>
              </a:ext>
            </a:extLst>
          </p:cNvPr>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EE5D4EAE-5B20-2A8A-5A80-F5C11AD8656F}"/>
              </a:ext>
            </a:extLst>
          </p:cNvPr>
          <p:cNvSpPr>
            <a:spLocks noGrp="1"/>
          </p:cNvSpPr>
          <p:nvPr>
            <p:ph type="dt" sz="half" idx="10"/>
          </p:nvPr>
        </p:nvSpPr>
        <p:spPr/>
        <p:txBody>
          <a:bodyPr/>
          <a:lstStyle/>
          <a:p>
            <a:fld id="{B620B534-4D7C-414C-8960-1E5DB476C4E3}" type="datetimeFigureOut">
              <a:rPr lang="en-GB" smtClean="0"/>
              <a:t>24/07/2023</a:t>
            </a:fld>
            <a:endParaRPr lang="en-GB"/>
          </a:p>
        </p:txBody>
      </p:sp>
      <p:sp>
        <p:nvSpPr>
          <p:cNvPr id="5" name="Контейнер за долния колонтитул 4">
            <a:extLst>
              <a:ext uri="{FF2B5EF4-FFF2-40B4-BE49-F238E27FC236}">
                <a16:creationId xmlns:a16="http://schemas.microsoft.com/office/drawing/2014/main" id="{E3CC74F1-91DB-F0DF-B350-45282B1C2F19}"/>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5961469D-2AB9-63BF-FF4F-73F317CDA91C}"/>
              </a:ext>
            </a:extLst>
          </p:cNvPr>
          <p:cNvSpPr>
            <a:spLocks noGrp="1"/>
          </p:cNvSpPr>
          <p:nvPr>
            <p:ph type="sldNum" sz="quarter" idx="12"/>
          </p:nvPr>
        </p:nvSpPr>
        <p:spPr/>
        <p:txBody>
          <a:bodyPr/>
          <a:lstStyle/>
          <a:p>
            <a:fld id="{3658009E-5FD8-427B-A483-F0E51064C0C2}" type="slidenum">
              <a:rPr lang="en-GB" smtClean="0"/>
              <a:t>‹#›</a:t>
            </a:fld>
            <a:endParaRPr lang="en-GB"/>
          </a:p>
        </p:txBody>
      </p:sp>
    </p:spTree>
    <p:extLst>
      <p:ext uri="{BB962C8B-B14F-4D97-AF65-F5344CB8AC3E}">
        <p14:creationId xmlns:p14="http://schemas.microsoft.com/office/powerpoint/2010/main" val="3979965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BDE32A81-51B4-AC26-BD9D-6114A916B756}"/>
              </a:ext>
            </a:extLst>
          </p:cNvPr>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D5A1F10B-621E-FC2A-AB5F-05834AABD8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Контейнер за дата 3">
            <a:extLst>
              <a:ext uri="{FF2B5EF4-FFF2-40B4-BE49-F238E27FC236}">
                <a16:creationId xmlns:a16="http://schemas.microsoft.com/office/drawing/2014/main" id="{EA3C26A8-DE5A-0CC6-F048-D5C50011AD1A}"/>
              </a:ext>
            </a:extLst>
          </p:cNvPr>
          <p:cNvSpPr>
            <a:spLocks noGrp="1"/>
          </p:cNvSpPr>
          <p:nvPr>
            <p:ph type="dt" sz="half" idx="10"/>
          </p:nvPr>
        </p:nvSpPr>
        <p:spPr/>
        <p:txBody>
          <a:bodyPr/>
          <a:lstStyle/>
          <a:p>
            <a:fld id="{B620B534-4D7C-414C-8960-1E5DB476C4E3}" type="datetimeFigureOut">
              <a:rPr lang="en-GB" smtClean="0"/>
              <a:t>24/07/2023</a:t>
            </a:fld>
            <a:endParaRPr lang="en-GB"/>
          </a:p>
        </p:txBody>
      </p:sp>
      <p:sp>
        <p:nvSpPr>
          <p:cNvPr id="5" name="Контейнер за долния колонтитул 4">
            <a:extLst>
              <a:ext uri="{FF2B5EF4-FFF2-40B4-BE49-F238E27FC236}">
                <a16:creationId xmlns:a16="http://schemas.microsoft.com/office/drawing/2014/main" id="{80F8AE27-385F-44E8-6881-A485F7300BB9}"/>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DB580233-F22B-5AEB-AF9F-C6DE38DEDD95}"/>
              </a:ext>
            </a:extLst>
          </p:cNvPr>
          <p:cNvSpPr>
            <a:spLocks noGrp="1"/>
          </p:cNvSpPr>
          <p:nvPr>
            <p:ph type="sldNum" sz="quarter" idx="12"/>
          </p:nvPr>
        </p:nvSpPr>
        <p:spPr/>
        <p:txBody>
          <a:bodyPr/>
          <a:lstStyle/>
          <a:p>
            <a:fld id="{3658009E-5FD8-427B-A483-F0E51064C0C2}" type="slidenum">
              <a:rPr lang="en-GB" smtClean="0"/>
              <a:t>‹#›</a:t>
            </a:fld>
            <a:endParaRPr lang="en-GB"/>
          </a:p>
        </p:txBody>
      </p:sp>
    </p:spTree>
    <p:extLst>
      <p:ext uri="{BB962C8B-B14F-4D97-AF65-F5344CB8AC3E}">
        <p14:creationId xmlns:p14="http://schemas.microsoft.com/office/powerpoint/2010/main" val="1375544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97AFACD-155E-E614-D6FE-16C6BDF585E4}"/>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9C03F779-0CAE-1E2D-FD2B-57D7DC213BE7}"/>
              </a:ext>
            </a:extLst>
          </p:cNvPr>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съдържание 3">
            <a:extLst>
              <a:ext uri="{FF2B5EF4-FFF2-40B4-BE49-F238E27FC236}">
                <a16:creationId xmlns:a16="http://schemas.microsoft.com/office/drawing/2014/main" id="{F2C640A6-3D83-7515-DB79-D003C008A37A}"/>
              </a:ext>
            </a:extLst>
          </p:cNvPr>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Контейнер за дата 4">
            <a:extLst>
              <a:ext uri="{FF2B5EF4-FFF2-40B4-BE49-F238E27FC236}">
                <a16:creationId xmlns:a16="http://schemas.microsoft.com/office/drawing/2014/main" id="{AA2A7155-944B-D7F8-BD67-EC01EB2D0FA6}"/>
              </a:ext>
            </a:extLst>
          </p:cNvPr>
          <p:cNvSpPr>
            <a:spLocks noGrp="1"/>
          </p:cNvSpPr>
          <p:nvPr>
            <p:ph type="dt" sz="half" idx="10"/>
          </p:nvPr>
        </p:nvSpPr>
        <p:spPr/>
        <p:txBody>
          <a:bodyPr/>
          <a:lstStyle/>
          <a:p>
            <a:fld id="{B620B534-4D7C-414C-8960-1E5DB476C4E3}" type="datetimeFigureOut">
              <a:rPr lang="en-GB" smtClean="0"/>
              <a:t>24/07/2023</a:t>
            </a:fld>
            <a:endParaRPr lang="en-GB"/>
          </a:p>
        </p:txBody>
      </p:sp>
      <p:sp>
        <p:nvSpPr>
          <p:cNvPr id="6" name="Контейнер за долния колонтитул 5">
            <a:extLst>
              <a:ext uri="{FF2B5EF4-FFF2-40B4-BE49-F238E27FC236}">
                <a16:creationId xmlns:a16="http://schemas.microsoft.com/office/drawing/2014/main" id="{BE8C686F-E367-0286-10EF-F156F2EC5838}"/>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EF98653E-CC87-5739-E639-CD480113A474}"/>
              </a:ext>
            </a:extLst>
          </p:cNvPr>
          <p:cNvSpPr>
            <a:spLocks noGrp="1"/>
          </p:cNvSpPr>
          <p:nvPr>
            <p:ph type="sldNum" sz="quarter" idx="12"/>
          </p:nvPr>
        </p:nvSpPr>
        <p:spPr/>
        <p:txBody>
          <a:bodyPr/>
          <a:lstStyle/>
          <a:p>
            <a:fld id="{3658009E-5FD8-427B-A483-F0E51064C0C2}" type="slidenum">
              <a:rPr lang="en-GB" smtClean="0"/>
              <a:t>‹#›</a:t>
            </a:fld>
            <a:endParaRPr lang="en-GB"/>
          </a:p>
        </p:txBody>
      </p:sp>
    </p:spTree>
    <p:extLst>
      <p:ext uri="{BB962C8B-B14F-4D97-AF65-F5344CB8AC3E}">
        <p14:creationId xmlns:p14="http://schemas.microsoft.com/office/powerpoint/2010/main" val="1669838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0848249-B93F-8BDF-6865-CD5F58AACCED}"/>
              </a:ext>
            </a:extLst>
          </p:cNvPr>
          <p:cNvSpPr>
            <a:spLocks noGrp="1"/>
          </p:cNvSpPr>
          <p:nvPr>
            <p:ph type="title"/>
          </p:nvPr>
        </p:nvSpPr>
        <p:spPr>
          <a:xfrm>
            <a:off x="839788" y="365125"/>
            <a:ext cx="10515600" cy="1325563"/>
          </a:xfrm>
        </p:spPr>
        <p:txBody>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59014F41-F398-FF06-C3D0-964ED79CC6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Контейнер за съдържание 3">
            <a:extLst>
              <a:ext uri="{FF2B5EF4-FFF2-40B4-BE49-F238E27FC236}">
                <a16:creationId xmlns:a16="http://schemas.microsoft.com/office/drawing/2014/main" id="{BF5CA01E-CEC2-8F05-EAF5-0C9ECFA915B3}"/>
              </a:ext>
            </a:extLst>
          </p:cNvPr>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Текстов контейнер 4">
            <a:extLst>
              <a:ext uri="{FF2B5EF4-FFF2-40B4-BE49-F238E27FC236}">
                <a16:creationId xmlns:a16="http://schemas.microsoft.com/office/drawing/2014/main" id="{5EF291D2-CA38-4075-D6A2-C00D757BA3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Контейнер за съдържание 5">
            <a:extLst>
              <a:ext uri="{FF2B5EF4-FFF2-40B4-BE49-F238E27FC236}">
                <a16:creationId xmlns:a16="http://schemas.microsoft.com/office/drawing/2014/main" id="{6CA0486D-2A5E-EB72-FD34-DE1419C51708}"/>
              </a:ext>
            </a:extLst>
          </p:cNvPr>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7" name="Контейнер за дата 6">
            <a:extLst>
              <a:ext uri="{FF2B5EF4-FFF2-40B4-BE49-F238E27FC236}">
                <a16:creationId xmlns:a16="http://schemas.microsoft.com/office/drawing/2014/main" id="{81E895CA-D46A-42D1-C02E-D1644FBD4C27}"/>
              </a:ext>
            </a:extLst>
          </p:cNvPr>
          <p:cNvSpPr>
            <a:spLocks noGrp="1"/>
          </p:cNvSpPr>
          <p:nvPr>
            <p:ph type="dt" sz="half" idx="10"/>
          </p:nvPr>
        </p:nvSpPr>
        <p:spPr/>
        <p:txBody>
          <a:bodyPr/>
          <a:lstStyle/>
          <a:p>
            <a:fld id="{B620B534-4D7C-414C-8960-1E5DB476C4E3}" type="datetimeFigureOut">
              <a:rPr lang="en-GB" smtClean="0"/>
              <a:t>24/07/2023</a:t>
            </a:fld>
            <a:endParaRPr lang="en-GB"/>
          </a:p>
        </p:txBody>
      </p:sp>
      <p:sp>
        <p:nvSpPr>
          <p:cNvPr id="8" name="Контейнер за долния колонтитул 7">
            <a:extLst>
              <a:ext uri="{FF2B5EF4-FFF2-40B4-BE49-F238E27FC236}">
                <a16:creationId xmlns:a16="http://schemas.microsoft.com/office/drawing/2014/main" id="{4B6F4082-A4A8-825B-BF82-AE826FC86B5C}"/>
              </a:ext>
            </a:extLst>
          </p:cNvPr>
          <p:cNvSpPr>
            <a:spLocks noGrp="1"/>
          </p:cNvSpPr>
          <p:nvPr>
            <p:ph type="ftr" sz="quarter" idx="11"/>
          </p:nvPr>
        </p:nvSpPr>
        <p:spPr/>
        <p:txBody>
          <a:bodyPr/>
          <a:lstStyle/>
          <a:p>
            <a:endParaRPr lang="en-GB"/>
          </a:p>
        </p:txBody>
      </p:sp>
      <p:sp>
        <p:nvSpPr>
          <p:cNvPr id="9" name="Контейнер за номер на слайда 8">
            <a:extLst>
              <a:ext uri="{FF2B5EF4-FFF2-40B4-BE49-F238E27FC236}">
                <a16:creationId xmlns:a16="http://schemas.microsoft.com/office/drawing/2014/main" id="{659C5029-3773-B5FD-90FC-1634AA438496}"/>
              </a:ext>
            </a:extLst>
          </p:cNvPr>
          <p:cNvSpPr>
            <a:spLocks noGrp="1"/>
          </p:cNvSpPr>
          <p:nvPr>
            <p:ph type="sldNum" sz="quarter" idx="12"/>
          </p:nvPr>
        </p:nvSpPr>
        <p:spPr/>
        <p:txBody>
          <a:bodyPr/>
          <a:lstStyle/>
          <a:p>
            <a:fld id="{3658009E-5FD8-427B-A483-F0E51064C0C2}" type="slidenum">
              <a:rPr lang="en-GB" smtClean="0"/>
              <a:t>‹#›</a:t>
            </a:fld>
            <a:endParaRPr lang="en-GB"/>
          </a:p>
        </p:txBody>
      </p:sp>
    </p:spTree>
    <p:extLst>
      <p:ext uri="{BB962C8B-B14F-4D97-AF65-F5344CB8AC3E}">
        <p14:creationId xmlns:p14="http://schemas.microsoft.com/office/powerpoint/2010/main" val="1218572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0B803E1-28D8-D33E-9D05-623CDFB37992}"/>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дата 2">
            <a:extLst>
              <a:ext uri="{FF2B5EF4-FFF2-40B4-BE49-F238E27FC236}">
                <a16:creationId xmlns:a16="http://schemas.microsoft.com/office/drawing/2014/main" id="{6AFEB835-A894-D3C4-02DF-D2FD779C2CE0}"/>
              </a:ext>
            </a:extLst>
          </p:cNvPr>
          <p:cNvSpPr>
            <a:spLocks noGrp="1"/>
          </p:cNvSpPr>
          <p:nvPr>
            <p:ph type="dt" sz="half" idx="10"/>
          </p:nvPr>
        </p:nvSpPr>
        <p:spPr/>
        <p:txBody>
          <a:bodyPr/>
          <a:lstStyle/>
          <a:p>
            <a:fld id="{B620B534-4D7C-414C-8960-1E5DB476C4E3}" type="datetimeFigureOut">
              <a:rPr lang="en-GB" smtClean="0"/>
              <a:t>24/07/2023</a:t>
            </a:fld>
            <a:endParaRPr lang="en-GB"/>
          </a:p>
        </p:txBody>
      </p:sp>
      <p:sp>
        <p:nvSpPr>
          <p:cNvPr id="4" name="Контейнер за долния колонтитул 3">
            <a:extLst>
              <a:ext uri="{FF2B5EF4-FFF2-40B4-BE49-F238E27FC236}">
                <a16:creationId xmlns:a16="http://schemas.microsoft.com/office/drawing/2014/main" id="{9CAD6029-27A2-E3FF-0880-2FCBCE825B31}"/>
              </a:ext>
            </a:extLst>
          </p:cNvPr>
          <p:cNvSpPr>
            <a:spLocks noGrp="1"/>
          </p:cNvSpPr>
          <p:nvPr>
            <p:ph type="ftr" sz="quarter" idx="11"/>
          </p:nvPr>
        </p:nvSpPr>
        <p:spPr/>
        <p:txBody>
          <a:bodyPr/>
          <a:lstStyle/>
          <a:p>
            <a:endParaRPr lang="en-GB"/>
          </a:p>
        </p:txBody>
      </p:sp>
      <p:sp>
        <p:nvSpPr>
          <p:cNvPr id="5" name="Контейнер за номер на слайда 4">
            <a:extLst>
              <a:ext uri="{FF2B5EF4-FFF2-40B4-BE49-F238E27FC236}">
                <a16:creationId xmlns:a16="http://schemas.microsoft.com/office/drawing/2014/main" id="{DC698295-60B1-0E08-8509-446050AC21D0}"/>
              </a:ext>
            </a:extLst>
          </p:cNvPr>
          <p:cNvSpPr>
            <a:spLocks noGrp="1"/>
          </p:cNvSpPr>
          <p:nvPr>
            <p:ph type="sldNum" sz="quarter" idx="12"/>
          </p:nvPr>
        </p:nvSpPr>
        <p:spPr/>
        <p:txBody>
          <a:bodyPr/>
          <a:lstStyle/>
          <a:p>
            <a:fld id="{3658009E-5FD8-427B-A483-F0E51064C0C2}" type="slidenum">
              <a:rPr lang="en-GB" smtClean="0"/>
              <a:t>‹#›</a:t>
            </a:fld>
            <a:endParaRPr lang="en-GB"/>
          </a:p>
        </p:txBody>
      </p:sp>
    </p:spTree>
    <p:extLst>
      <p:ext uri="{BB962C8B-B14F-4D97-AF65-F5344CB8AC3E}">
        <p14:creationId xmlns:p14="http://schemas.microsoft.com/office/powerpoint/2010/main" val="1290885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a:extLst>
              <a:ext uri="{FF2B5EF4-FFF2-40B4-BE49-F238E27FC236}">
                <a16:creationId xmlns:a16="http://schemas.microsoft.com/office/drawing/2014/main" id="{9BAEF946-ED21-2867-3705-4B57EF0B420D}"/>
              </a:ext>
            </a:extLst>
          </p:cNvPr>
          <p:cNvSpPr>
            <a:spLocks noGrp="1"/>
          </p:cNvSpPr>
          <p:nvPr>
            <p:ph type="dt" sz="half" idx="10"/>
          </p:nvPr>
        </p:nvSpPr>
        <p:spPr/>
        <p:txBody>
          <a:bodyPr/>
          <a:lstStyle/>
          <a:p>
            <a:fld id="{B620B534-4D7C-414C-8960-1E5DB476C4E3}" type="datetimeFigureOut">
              <a:rPr lang="en-GB" smtClean="0"/>
              <a:t>24/07/2023</a:t>
            </a:fld>
            <a:endParaRPr lang="en-GB"/>
          </a:p>
        </p:txBody>
      </p:sp>
      <p:sp>
        <p:nvSpPr>
          <p:cNvPr id="3" name="Контейнер за долния колонтитул 2">
            <a:extLst>
              <a:ext uri="{FF2B5EF4-FFF2-40B4-BE49-F238E27FC236}">
                <a16:creationId xmlns:a16="http://schemas.microsoft.com/office/drawing/2014/main" id="{57112B50-D210-B10D-0C88-0A01C9D13A06}"/>
              </a:ext>
            </a:extLst>
          </p:cNvPr>
          <p:cNvSpPr>
            <a:spLocks noGrp="1"/>
          </p:cNvSpPr>
          <p:nvPr>
            <p:ph type="ftr" sz="quarter" idx="11"/>
          </p:nvPr>
        </p:nvSpPr>
        <p:spPr/>
        <p:txBody>
          <a:bodyPr/>
          <a:lstStyle/>
          <a:p>
            <a:endParaRPr lang="en-GB"/>
          </a:p>
        </p:txBody>
      </p:sp>
      <p:sp>
        <p:nvSpPr>
          <p:cNvPr id="4" name="Контейнер за номер на слайда 3">
            <a:extLst>
              <a:ext uri="{FF2B5EF4-FFF2-40B4-BE49-F238E27FC236}">
                <a16:creationId xmlns:a16="http://schemas.microsoft.com/office/drawing/2014/main" id="{B99EAD65-2960-C3FD-0B1F-F7441CB52619}"/>
              </a:ext>
            </a:extLst>
          </p:cNvPr>
          <p:cNvSpPr>
            <a:spLocks noGrp="1"/>
          </p:cNvSpPr>
          <p:nvPr>
            <p:ph type="sldNum" sz="quarter" idx="12"/>
          </p:nvPr>
        </p:nvSpPr>
        <p:spPr/>
        <p:txBody>
          <a:bodyPr/>
          <a:lstStyle/>
          <a:p>
            <a:fld id="{3658009E-5FD8-427B-A483-F0E51064C0C2}" type="slidenum">
              <a:rPr lang="en-GB" smtClean="0"/>
              <a:t>‹#›</a:t>
            </a:fld>
            <a:endParaRPr lang="en-GB"/>
          </a:p>
        </p:txBody>
      </p:sp>
    </p:spTree>
    <p:extLst>
      <p:ext uri="{BB962C8B-B14F-4D97-AF65-F5344CB8AC3E}">
        <p14:creationId xmlns:p14="http://schemas.microsoft.com/office/powerpoint/2010/main" val="1055361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9B30AD9C-59E7-5B59-D9F6-92927EE43E69}"/>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43C7D275-70E6-6617-9825-1D5ABCA0DD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Текстов контейнер 3">
            <a:extLst>
              <a:ext uri="{FF2B5EF4-FFF2-40B4-BE49-F238E27FC236}">
                <a16:creationId xmlns:a16="http://schemas.microsoft.com/office/drawing/2014/main" id="{6EB6F564-AD9E-EFBF-1202-DAE9DAB9DC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0EA9F5BF-D9A0-4AE1-D9CB-2794A6A364E2}"/>
              </a:ext>
            </a:extLst>
          </p:cNvPr>
          <p:cNvSpPr>
            <a:spLocks noGrp="1"/>
          </p:cNvSpPr>
          <p:nvPr>
            <p:ph type="dt" sz="half" idx="10"/>
          </p:nvPr>
        </p:nvSpPr>
        <p:spPr/>
        <p:txBody>
          <a:bodyPr/>
          <a:lstStyle/>
          <a:p>
            <a:fld id="{B620B534-4D7C-414C-8960-1E5DB476C4E3}" type="datetimeFigureOut">
              <a:rPr lang="en-GB" smtClean="0"/>
              <a:t>24/07/2023</a:t>
            </a:fld>
            <a:endParaRPr lang="en-GB"/>
          </a:p>
        </p:txBody>
      </p:sp>
      <p:sp>
        <p:nvSpPr>
          <p:cNvPr id="6" name="Контейнер за долния колонтитул 5">
            <a:extLst>
              <a:ext uri="{FF2B5EF4-FFF2-40B4-BE49-F238E27FC236}">
                <a16:creationId xmlns:a16="http://schemas.microsoft.com/office/drawing/2014/main" id="{05C97B85-AEA5-24E1-0140-9DC512A357F5}"/>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A6D68D0E-D534-15BA-0F51-B91D3E20F0AB}"/>
              </a:ext>
            </a:extLst>
          </p:cNvPr>
          <p:cNvSpPr>
            <a:spLocks noGrp="1"/>
          </p:cNvSpPr>
          <p:nvPr>
            <p:ph type="sldNum" sz="quarter" idx="12"/>
          </p:nvPr>
        </p:nvSpPr>
        <p:spPr/>
        <p:txBody>
          <a:bodyPr/>
          <a:lstStyle/>
          <a:p>
            <a:fld id="{3658009E-5FD8-427B-A483-F0E51064C0C2}" type="slidenum">
              <a:rPr lang="en-GB" smtClean="0"/>
              <a:t>‹#›</a:t>
            </a:fld>
            <a:endParaRPr lang="en-GB"/>
          </a:p>
        </p:txBody>
      </p:sp>
    </p:spTree>
    <p:extLst>
      <p:ext uri="{BB962C8B-B14F-4D97-AF65-F5344CB8AC3E}">
        <p14:creationId xmlns:p14="http://schemas.microsoft.com/office/powerpoint/2010/main" val="3352265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67346C9-E8C8-3038-097A-726688BAA639}"/>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картина 2">
            <a:extLst>
              <a:ext uri="{FF2B5EF4-FFF2-40B4-BE49-F238E27FC236}">
                <a16:creationId xmlns:a16="http://schemas.microsoft.com/office/drawing/2014/main" id="{91F0E5F5-B2A8-8537-0DC0-F4C500C37F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Текстов контейнер 3">
            <a:extLst>
              <a:ext uri="{FF2B5EF4-FFF2-40B4-BE49-F238E27FC236}">
                <a16:creationId xmlns:a16="http://schemas.microsoft.com/office/drawing/2014/main" id="{CC631284-B579-FBFF-49A5-67C24A3C7C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1503FBC3-C521-7961-25DA-E5C13F37D616}"/>
              </a:ext>
            </a:extLst>
          </p:cNvPr>
          <p:cNvSpPr>
            <a:spLocks noGrp="1"/>
          </p:cNvSpPr>
          <p:nvPr>
            <p:ph type="dt" sz="half" idx="10"/>
          </p:nvPr>
        </p:nvSpPr>
        <p:spPr/>
        <p:txBody>
          <a:bodyPr/>
          <a:lstStyle/>
          <a:p>
            <a:fld id="{B620B534-4D7C-414C-8960-1E5DB476C4E3}" type="datetimeFigureOut">
              <a:rPr lang="en-GB" smtClean="0"/>
              <a:t>24/07/2023</a:t>
            </a:fld>
            <a:endParaRPr lang="en-GB"/>
          </a:p>
        </p:txBody>
      </p:sp>
      <p:sp>
        <p:nvSpPr>
          <p:cNvPr id="6" name="Контейнер за долния колонтитул 5">
            <a:extLst>
              <a:ext uri="{FF2B5EF4-FFF2-40B4-BE49-F238E27FC236}">
                <a16:creationId xmlns:a16="http://schemas.microsoft.com/office/drawing/2014/main" id="{9E7E4DEB-015F-0D5C-9DD6-010EADE816F6}"/>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705696D3-2404-675F-2C01-A6AD64BFA49C}"/>
              </a:ext>
            </a:extLst>
          </p:cNvPr>
          <p:cNvSpPr>
            <a:spLocks noGrp="1"/>
          </p:cNvSpPr>
          <p:nvPr>
            <p:ph type="sldNum" sz="quarter" idx="12"/>
          </p:nvPr>
        </p:nvSpPr>
        <p:spPr/>
        <p:txBody>
          <a:bodyPr/>
          <a:lstStyle/>
          <a:p>
            <a:fld id="{3658009E-5FD8-427B-A483-F0E51064C0C2}" type="slidenum">
              <a:rPr lang="en-GB" smtClean="0"/>
              <a:t>‹#›</a:t>
            </a:fld>
            <a:endParaRPr lang="en-GB"/>
          </a:p>
        </p:txBody>
      </p:sp>
    </p:spTree>
    <p:extLst>
      <p:ext uri="{BB962C8B-B14F-4D97-AF65-F5344CB8AC3E}">
        <p14:creationId xmlns:p14="http://schemas.microsoft.com/office/powerpoint/2010/main" val="3436579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A3A92C2-7C79-7250-0093-E0D1A64F0C58}"/>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683B95CC-4DC2-3DD6-D65A-475351654BE2}"/>
              </a:ext>
            </a:extLst>
          </p:cNvPr>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E2DEB8D7-3FC6-9A74-B0C7-A1E7D9CE6F66}"/>
              </a:ext>
            </a:extLst>
          </p:cNvPr>
          <p:cNvSpPr>
            <a:spLocks noGrp="1"/>
          </p:cNvSpPr>
          <p:nvPr>
            <p:ph type="dt" sz="half" idx="10"/>
          </p:nvPr>
        </p:nvSpPr>
        <p:spPr/>
        <p:txBody>
          <a:bodyPr/>
          <a:lstStyle/>
          <a:p>
            <a:fld id="{B620B534-4D7C-414C-8960-1E5DB476C4E3}" type="datetimeFigureOut">
              <a:rPr lang="en-GB" smtClean="0"/>
              <a:t>24/07/2023</a:t>
            </a:fld>
            <a:endParaRPr lang="en-GB"/>
          </a:p>
        </p:txBody>
      </p:sp>
      <p:sp>
        <p:nvSpPr>
          <p:cNvPr id="5" name="Контейнер за долния колонтитул 4">
            <a:extLst>
              <a:ext uri="{FF2B5EF4-FFF2-40B4-BE49-F238E27FC236}">
                <a16:creationId xmlns:a16="http://schemas.microsoft.com/office/drawing/2014/main" id="{BA6B56C2-DAB0-46B0-B441-4FA50AE49967}"/>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99D1A52F-90D8-8FBA-77B8-B40D81C84DC2}"/>
              </a:ext>
            </a:extLst>
          </p:cNvPr>
          <p:cNvSpPr>
            <a:spLocks noGrp="1"/>
          </p:cNvSpPr>
          <p:nvPr>
            <p:ph type="sldNum" sz="quarter" idx="12"/>
          </p:nvPr>
        </p:nvSpPr>
        <p:spPr/>
        <p:txBody>
          <a:bodyPr/>
          <a:lstStyle/>
          <a:p>
            <a:fld id="{3658009E-5FD8-427B-A483-F0E51064C0C2}" type="slidenum">
              <a:rPr lang="en-GB" smtClean="0"/>
              <a:t>‹#›</a:t>
            </a:fld>
            <a:endParaRPr lang="en-GB"/>
          </a:p>
        </p:txBody>
      </p:sp>
    </p:spTree>
    <p:extLst>
      <p:ext uri="{BB962C8B-B14F-4D97-AF65-F5344CB8AC3E}">
        <p14:creationId xmlns:p14="http://schemas.microsoft.com/office/powerpoint/2010/main" val="951814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a:extLst>
              <a:ext uri="{FF2B5EF4-FFF2-40B4-BE49-F238E27FC236}">
                <a16:creationId xmlns:a16="http://schemas.microsoft.com/office/drawing/2014/main" id="{9D274EB4-55BB-56A3-905D-7AF7138E2FCA}"/>
              </a:ext>
            </a:extLst>
          </p:cNvPr>
          <p:cNvSpPr>
            <a:spLocks noGrp="1"/>
          </p:cNvSpPr>
          <p:nvPr>
            <p:ph type="title" orient="vert"/>
          </p:nvPr>
        </p:nvSpPr>
        <p:spPr>
          <a:xfrm>
            <a:off x="8724900" y="365125"/>
            <a:ext cx="2628900" cy="5811838"/>
          </a:xfrm>
        </p:spPr>
        <p:txBody>
          <a:bodyPr vert="eaVert"/>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37557423-26E9-0C0A-364E-B25DFA090F24}"/>
              </a:ext>
            </a:extLst>
          </p:cNvPr>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37C5814B-1A04-D556-D106-9CE3205C994D}"/>
              </a:ext>
            </a:extLst>
          </p:cNvPr>
          <p:cNvSpPr>
            <a:spLocks noGrp="1"/>
          </p:cNvSpPr>
          <p:nvPr>
            <p:ph type="dt" sz="half" idx="10"/>
          </p:nvPr>
        </p:nvSpPr>
        <p:spPr/>
        <p:txBody>
          <a:bodyPr/>
          <a:lstStyle/>
          <a:p>
            <a:fld id="{B620B534-4D7C-414C-8960-1E5DB476C4E3}" type="datetimeFigureOut">
              <a:rPr lang="en-GB" smtClean="0"/>
              <a:t>24/07/2023</a:t>
            </a:fld>
            <a:endParaRPr lang="en-GB"/>
          </a:p>
        </p:txBody>
      </p:sp>
      <p:sp>
        <p:nvSpPr>
          <p:cNvPr id="5" name="Контейнер за долния колонтитул 4">
            <a:extLst>
              <a:ext uri="{FF2B5EF4-FFF2-40B4-BE49-F238E27FC236}">
                <a16:creationId xmlns:a16="http://schemas.microsoft.com/office/drawing/2014/main" id="{26FBACF5-5516-EE16-FECE-42449EC5ECF9}"/>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71318A74-E4A4-1CC0-5BC7-F7F1FF805A19}"/>
              </a:ext>
            </a:extLst>
          </p:cNvPr>
          <p:cNvSpPr>
            <a:spLocks noGrp="1"/>
          </p:cNvSpPr>
          <p:nvPr>
            <p:ph type="sldNum" sz="quarter" idx="12"/>
          </p:nvPr>
        </p:nvSpPr>
        <p:spPr/>
        <p:txBody>
          <a:bodyPr/>
          <a:lstStyle/>
          <a:p>
            <a:fld id="{3658009E-5FD8-427B-A483-F0E51064C0C2}" type="slidenum">
              <a:rPr lang="en-GB" smtClean="0"/>
              <a:t>‹#›</a:t>
            </a:fld>
            <a:endParaRPr lang="en-GB"/>
          </a:p>
        </p:txBody>
      </p:sp>
    </p:spTree>
    <p:extLst>
      <p:ext uri="{BB962C8B-B14F-4D97-AF65-F5344CB8AC3E}">
        <p14:creationId xmlns:p14="http://schemas.microsoft.com/office/powerpoint/2010/main" val="853835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заглавие 1">
            <a:extLst>
              <a:ext uri="{FF2B5EF4-FFF2-40B4-BE49-F238E27FC236}">
                <a16:creationId xmlns:a16="http://schemas.microsoft.com/office/drawing/2014/main" id="{C94A672F-AC87-543D-3531-0ECA8D55D1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D568136A-0ED5-A2E2-CE3F-C13681DB81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F3263C6C-F4C4-59BC-6B3D-20FDEB56A0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20B534-4D7C-414C-8960-1E5DB476C4E3}" type="datetimeFigureOut">
              <a:rPr lang="en-GB" smtClean="0"/>
              <a:t>24/07/2023</a:t>
            </a:fld>
            <a:endParaRPr lang="en-GB"/>
          </a:p>
        </p:txBody>
      </p:sp>
      <p:sp>
        <p:nvSpPr>
          <p:cNvPr id="5" name="Контейнер за долния колонтитул 4">
            <a:extLst>
              <a:ext uri="{FF2B5EF4-FFF2-40B4-BE49-F238E27FC236}">
                <a16:creationId xmlns:a16="http://schemas.microsoft.com/office/drawing/2014/main" id="{D2430BAF-876A-7827-2B46-E7FA86B597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Контейнер за номер на слайда 5">
            <a:extLst>
              <a:ext uri="{FF2B5EF4-FFF2-40B4-BE49-F238E27FC236}">
                <a16:creationId xmlns:a16="http://schemas.microsoft.com/office/drawing/2014/main" id="{29FDE164-1BE0-DC3E-C8A9-45ECFB89B5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58009E-5FD8-427B-A483-F0E51064C0C2}" type="slidenum">
              <a:rPr lang="en-GB" smtClean="0"/>
              <a:t>‹#›</a:t>
            </a:fld>
            <a:endParaRPr lang="en-GB"/>
          </a:p>
        </p:txBody>
      </p:sp>
    </p:spTree>
    <p:extLst>
      <p:ext uri="{BB962C8B-B14F-4D97-AF65-F5344CB8AC3E}">
        <p14:creationId xmlns:p14="http://schemas.microsoft.com/office/powerpoint/2010/main" val="3608336223"/>
      </p:ext>
    </p:extLst>
  </p:cSld>
  <p:clrMap bg1="lt1" tx1="dk1" bg2="lt2" tx2="dk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circularonline.co.uk/news/tesco-working-with-suppliers-to-remove-hard-to-recycle-materials/" TargetMode="Externa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hyperlink" Target="https://www.tescoplc.com/about/our-history/" TargetMode="External"/><Relationship Id="rId3" Type="http://schemas.openxmlformats.org/officeDocument/2006/relationships/diagramLayout" Target="../diagrams/layout3.xml"/><Relationship Id="rId7" Type="http://schemas.openxmlformats.org/officeDocument/2006/relationships/image" Target="../media/image4.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0.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3" Type="http://schemas.openxmlformats.org/officeDocument/2006/relationships/hyperlink" Target="https://www.geograph.org.uk/photo/4020284" TargetMode="External"/><Relationship Id="rId2" Type="http://schemas.openxmlformats.org/officeDocument/2006/relationships/image" Target="../media/image4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tescoplc.com/about/how-we-do-business/core-purpose-and-values/" TargetMode="External"/><Relationship Id="rId2" Type="http://schemas.openxmlformats.org/officeDocument/2006/relationships/hyperlink" Target="https://advantage-marketline-com.ezproxy.uwtsd.ac.uk/Company/Profile/tesco_plc?companyprofil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9">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8CBC8AEB-6EED-A670-CDCF-BED77E3AFD40}"/>
              </a:ext>
            </a:extLst>
          </p:cNvPr>
          <p:cNvSpPr>
            <a:spLocks noGrp="1"/>
          </p:cNvSpPr>
          <p:nvPr>
            <p:ph type="title"/>
          </p:nvPr>
        </p:nvSpPr>
        <p:spPr>
          <a:xfrm>
            <a:off x="818984" y="4230093"/>
            <a:ext cx="4150581" cy="1800165"/>
          </a:xfrm>
        </p:spPr>
        <p:txBody>
          <a:bodyPr vert="horz" lIns="91440" tIns="45720" rIns="91440" bIns="45720" rtlCol="0" anchor="t">
            <a:normAutofit/>
          </a:bodyPr>
          <a:lstStyle/>
          <a:p>
            <a:br>
              <a:rPr lang="en-US" sz="1300" kern="1200" dirty="0">
                <a:solidFill>
                  <a:schemeClr val="tx1"/>
                </a:solidFill>
                <a:latin typeface="+mj-lt"/>
                <a:ea typeface="+mj-ea"/>
                <a:cs typeface="+mj-cs"/>
              </a:rPr>
            </a:br>
            <a:r>
              <a:rPr lang="en-US" sz="1300" kern="1200" dirty="0">
                <a:solidFill>
                  <a:schemeClr val="tx1"/>
                </a:solidFill>
                <a:latin typeface="+mj-lt"/>
                <a:ea typeface="+mj-ea"/>
                <a:cs typeface="+mj-cs"/>
              </a:rPr>
              <a:t>Team:</a:t>
            </a:r>
            <a:br>
              <a:rPr lang="en-US" sz="1300" kern="1200" dirty="0">
                <a:solidFill>
                  <a:schemeClr val="tx1"/>
                </a:solidFill>
                <a:latin typeface="+mj-lt"/>
                <a:ea typeface="+mj-ea"/>
                <a:cs typeface="+mj-cs"/>
              </a:rPr>
            </a:br>
            <a:r>
              <a:rPr lang="en-US" sz="1300" kern="1200" dirty="0">
                <a:solidFill>
                  <a:schemeClr val="tx1"/>
                </a:solidFill>
                <a:latin typeface="+mj-lt"/>
                <a:ea typeface="+mj-ea"/>
                <a:cs typeface="+mj-cs"/>
              </a:rPr>
              <a:t>Andriyana Eftimova 2236843</a:t>
            </a:r>
            <a:br>
              <a:rPr lang="en-US" sz="1300" kern="1200" dirty="0">
                <a:solidFill>
                  <a:schemeClr val="tx1"/>
                </a:solidFill>
                <a:latin typeface="+mj-lt"/>
                <a:ea typeface="+mj-ea"/>
                <a:cs typeface="+mj-cs"/>
              </a:rPr>
            </a:br>
            <a:r>
              <a:rPr lang="en-US" sz="1300" kern="1200" dirty="0" err="1">
                <a:solidFill>
                  <a:schemeClr val="tx1"/>
                </a:solidFill>
                <a:latin typeface="+mj-lt"/>
                <a:ea typeface="+mj-ea"/>
                <a:cs typeface="+mj-cs"/>
              </a:rPr>
              <a:t>Krasimira</a:t>
            </a:r>
            <a:r>
              <a:rPr lang="en-US" sz="1300" kern="1200" dirty="0">
                <a:solidFill>
                  <a:schemeClr val="tx1"/>
                </a:solidFill>
                <a:latin typeface="+mj-lt"/>
                <a:ea typeface="+mj-ea"/>
                <a:cs typeface="+mj-cs"/>
              </a:rPr>
              <a:t> </a:t>
            </a:r>
            <a:r>
              <a:rPr lang="en-US" sz="1300" kern="1200" dirty="0" err="1">
                <a:solidFill>
                  <a:schemeClr val="tx1"/>
                </a:solidFill>
                <a:latin typeface="+mj-lt"/>
                <a:ea typeface="+mj-ea"/>
                <a:cs typeface="+mj-cs"/>
              </a:rPr>
              <a:t>Chausheva</a:t>
            </a:r>
            <a:r>
              <a:rPr lang="en-US" sz="1300" kern="1200" dirty="0">
                <a:solidFill>
                  <a:schemeClr val="tx1"/>
                </a:solidFill>
                <a:latin typeface="+mj-lt"/>
                <a:ea typeface="+mj-ea"/>
                <a:cs typeface="+mj-cs"/>
              </a:rPr>
              <a:t> 2231627</a:t>
            </a:r>
            <a:br>
              <a:rPr lang="en-US" sz="1300" kern="1200" dirty="0">
                <a:solidFill>
                  <a:schemeClr val="tx1"/>
                </a:solidFill>
                <a:latin typeface="+mj-lt"/>
                <a:ea typeface="+mj-ea"/>
                <a:cs typeface="+mj-cs"/>
              </a:rPr>
            </a:br>
            <a:r>
              <a:rPr lang="en-US" sz="1300" kern="1200" dirty="0">
                <a:solidFill>
                  <a:schemeClr val="tx1"/>
                </a:solidFill>
                <a:latin typeface="+mj-lt"/>
                <a:ea typeface="+mj-ea"/>
                <a:cs typeface="+mj-cs"/>
              </a:rPr>
              <a:t>Milena </a:t>
            </a:r>
            <a:r>
              <a:rPr lang="en-US" sz="1300" kern="1200" dirty="0" err="1">
                <a:solidFill>
                  <a:schemeClr val="tx1"/>
                </a:solidFill>
                <a:latin typeface="+mj-lt"/>
                <a:ea typeface="+mj-ea"/>
                <a:cs typeface="+mj-cs"/>
              </a:rPr>
              <a:t>Ilieva</a:t>
            </a:r>
            <a:r>
              <a:rPr lang="en-US" sz="1300" kern="1200" dirty="0">
                <a:solidFill>
                  <a:schemeClr val="tx1"/>
                </a:solidFill>
                <a:latin typeface="+mj-lt"/>
                <a:ea typeface="+mj-ea"/>
                <a:cs typeface="+mj-cs"/>
              </a:rPr>
              <a:t> 2231625</a:t>
            </a:r>
            <a:br>
              <a:rPr lang="en-US" sz="1300" kern="1200" dirty="0">
                <a:solidFill>
                  <a:schemeClr val="tx1"/>
                </a:solidFill>
                <a:latin typeface="+mj-lt"/>
                <a:ea typeface="+mj-ea"/>
                <a:cs typeface="+mj-cs"/>
              </a:rPr>
            </a:br>
            <a:r>
              <a:rPr lang="en-US" sz="1300" kern="1200" dirty="0">
                <a:solidFill>
                  <a:schemeClr val="tx1"/>
                </a:solidFill>
                <a:latin typeface="+mj-lt"/>
                <a:ea typeface="+mj-ea"/>
                <a:cs typeface="+mj-cs"/>
              </a:rPr>
              <a:t>Slavi Sinapov 2236845</a:t>
            </a: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endParaRPr lang="en-US" sz="1300" kern="1200" dirty="0">
              <a:solidFill>
                <a:schemeClr val="tx1"/>
              </a:solidFill>
              <a:latin typeface="+mj-lt"/>
              <a:ea typeface="+mj-ea"/>
              <a:cs typeface="+mj-cs"/>
            </a:endParaRPr>
          </a:p>
        </p:txBody>
      </p:sp>
      <p:pic>
        <p:nvPicPr>
          <p:cNvPr id="7" name="Картина 6" descr="Картина, която съдържа текст&#10;&#10;Описанието е генерирано автоматично">
            <a:extLst>
              <a:ext uri="{FF2B5EF4-FFF2-40B4-BE49-F238E27FC236}">
                <a16:creationId xmlns:a16="http://schemas.microsoft.com/office/drawing/2014/main" id="{3845893E-54F9-9302-CE8F-5AAAAAEB939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2671156" y="457200"/>
            <a:ext cx="6910650" cy="3455325"/>
          </a:xfrm>
          <a:prstGeom prst="rect">
            <a:avLst/>
          </a:prstGeom>
          <a:noFill/>
        </p:spPr>
      </p:pic>
      <p:sp>
        <p:nvSpPr>
          <p:cNvPr id="5" name="Текстово поле 4">
            <a:extLst>
              <a:ext uri="{FF2B5EF4-FFF2-40B4-BE49-F238E27FC236}">
                <a16:creationId xmlns:a16="http://schemas.microsoft.com/office/drawing/2014/main" id="{5D4A2B5F-DE61-CE86-1802-5BB338561C51}"/>
              </a:ext>
            </a:extLst>
          </p:cNvPr>
          <p:cNvSpPr txBox="1"/>
          <p:nvPr/>
        </p:nvSpPr>
        <p:spPr>
          <a:xfrm>
            <a:off x="6203373" y="4998026"/>
            <a:ext cx="5278310" cy="1032231"/>
          </a:xfrm>
          <a:prstGeom prst="rect">
            <a:avLst/>
          </a:prstGeom>
        </p:spPr>
        <p:txBody>
          <a:bodyPr vert="horz" lIns="91440" tIns="45720" rIns="91440" bIns="45720" rtlCol="0" anchor="t">
            <a:normAutofit/>
          </a:bodyPr>
          <a:lstStyle/>
          <a:p>
            <a:pPr>
              <a:lnSpc>
                <a:spcPct val="90000"/>
              </a:lnSpc>
              <a:spcAft>
                <a:spcPts val="800"/>
              </a:spcAft>
            </a:pPr>
            <a:endParaRPr lang="en-US" sz="2000" dirty="0">
              <a:effectLst/>
            </a:endParaRPr>
          </a:p>
          <a:p>
            <a:pPr>
              <a:lnSpc>
                <a:spcPct val="90000"/>
              </a:lnSpc>
              <a:spcAft>
                <a:spcPts val="800"/>
              </a:spcAft>
            </a:pPr>
            <a:r>
              <a:rPr lang="en-US" sz="2000" b="1" dirty="0">
                <a:effectLst/>
              </a:rPr>
              <a:t>Coursework: TASK 1 Group presentation</a:t>
            </a:r>
            <a:endParaRPr lang="en-US" sz="2000" dirty="0">
              <a:effectLst/>
            </a:endParaRPr>
          </a:p>
          <a:p>
            <a:pPr indent="-228600">
              <a:lnSpc>
                <a:spcPct val="90000"/>
              </a:lnSpc>
              <a:buFont typeface="Arial" panose="020B0604020202020204" pitchFamily="34" charset="0"/>
              <a:buChar char="•"/>
            </a:pPr>
            <a:endParaRPr lang="en-US" sz="2000" dirty="0"/>
          </a:p>
        </p:txBody>
      </p:sp>
      <p:sp>
        <p:nvSpPr>
          <p:cNvPr id="36" name="Rectangle 31">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Текстово поле 7">
            <a:extLst>
              <a:ext uri="{FF2B5EF4-FFF2-40B4-BE49-F238E27FC236}">
                <a16:creationId xmlns:a16="http://schemas.microsoft.com/office/drawing/2014/main" id="{2228F21C-A7F8-BE03-834C-6C560ED39D4A}"/>
              </a:ext>
            </a:extLst>
          </p:cNvPr>
          <p:cNvSpPr txBox="1"/>
          <p:nvPr/>
        </p:nvSpPr>
        <p:spPr>
          <a:xfrm>
            <a:off x="5735782" y="3990109"/>
            <a:ext cx="6224154" cy="369332"/>
          </a:xfrm>
          <a:prstGeom prst="rect">
            <a:avLst/>
          </a:prstGeom>
          <a:noFill/>
        </p:spPr>
        <p:txBody>
          <a:bodyPr wrap="square" rtlCol="0">
            <a:spAutoFit/>
          </a:bodyPr>
          <a:lstStyle/>
          <a:p>
            <a:r>
              <a:rPr lang="en-GB" dirty="0"/>
              <a:t>Introducing the </a:t>
            </a:r>
            <a:r>
              <a:rPr lang="en-GB"/>
              <a:t>modern workplace </a:t>
            </a:r>
            <a:r>
              <a:rPr lang="en-GB" dirty="0"/>
              <a:t>(LCBB4003)</a:t>
            </a:r>
          </a:p>
        </p:txBody>
      </p:sp>
    </p:spTree>
    <p:extLst>
      <p:ext uri="{BB962C8B-B14F-4D97-AF65-F5344CB8AC3E}">
        <p14:creationId xmlns:p14="http://schemas.microsoft.com/office/powerpoint/2010/main" val="57144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72F3325A-BB81-FE78-FA43-4987A68F415E}"/>
              </a:ext>
            </a:extLst>
          </p:cNvPr>
          <p:cNvSpPr>
            <a:spLocks noGrp="1"/>
          </p:cNvSpPr>
          <p:nvPr>
            <p:ph type="title"/>
          </p:nvPr>
        </p:nvSpPr>
        <p:spPr>
          <a:xfrm>
            <a:off x="481013" y="3752849"/>
            <a:ext cx="3290887" cy="2452687"/>
          </a:xfrm>
        </p:spPr>
        <p:style>
          <a:lnRef idx="0">
            <a:schemeClr val="accent1"/>
          </a:lnRef>
          <a:fillRef idx="3">
            <a:schemeClr val="accent1"/>
          </a:fillRef>
          <a:effectRef idx="3">
            <a:schemeClr val="accent1"/>
          </a:effectRef>
          <a:fontRef idx="minor">
            <a:schemeClr val="lt1"/>
          </a:fontRef>
        </p:style>
        <p:txBody>
          <a:bodyPr anchor="ctr">
            <a:normAutofit/>
          </a:bodyPr>
          <a:lstStyle/>
          <a:p>
            <a:r>
              <a:rPr lang="en-GB" sz="3600" b="1">
                <a:latin typeface="Arial" panose="020B0604020202020204" pitchFamily="34" charset="0"/>
                <a:cs typeface="Arial" panose="020B0604020202020204" pitchFamily="34" charset="0"/>
              </a:rPr>
              <a:t>Content of the Presentation</a:t>
            </a:r>
          </a:p>
        </p:txBody>
      </p:sp>
      <p:pic>
        <p:nvPicPr>
          <p:cNvPr id="8" name="Картина 7">
            <a:extLst>
              <a:ext uri="{FF2B5EF4-FFF2-40B4-BE49-F238E27FC236}">
                <a16:creationId xmlns:a16="http://schemas.microsoft.com/office/drawing/2014/main" id="{D50E02EA-F0E7-41EF-8C56-91CE726DCCCB}"/>
              </a:ext>
            </a:extLst>
          </p:cNvPr>
          <p:cNvPicPr>
            <a:picLocks noChangeAspect="1"/>
          </p:cNvPicPr>
          <p:nvPr/>
        </p:nvPicPr>
        <p:blipFill rotWithShape="1">
          <a:blip r:embed="rId2"/>
          <a:srcRect t="15035" b="17332"/>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graphicFrame>
        <p:nvGraphicFramePr>
          <p:cNvPr id="11" name="Контейнер за съдържание 2">
            <a:extLst>
              <a:ext uri="{FF2B5EF4-FFF2-40B4-BE49-F238E27FC236}">
                <a16:creationId xmlns:a16="http://schemas.microsoft.com/office/drawing/2014/main" id="{30236A83-3DCC-8173-9B6C-A62F5CBF7030}"/>
              </a:ext>
            </a:extLst>
          </p:cNvPr>
          <p:cNvGraphicFramePr>
            <a:graphicFrameLocks noGrp="1"/>
          </p:cNvGraphicFramePr>
          <p:nvPr>
            <p:ph idx="1"/>
            <p:extLst>
              <p:ext uri="{D42A27DB-BD31-4B8C-83A1-F6EECF244321}">
                <p14:modId xmlns:p14="http://schemas.microsoft.com/office/powerpoint/2010/main" val="3484035379"/>
              </p:ext>
            </p:extLst>
          </p:nvPr>
        </p:nvGraphicFramePr>
        <p:xfrm>
          <a:off x="4223982" y="3752850"/>
          <a:ext cx="7485413" cy="2452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5010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0040036-3FE1-5A72-ED75-4B2EB18C0FB2}"/>
              </a:ext>
            </a:extLst>
          </p:cNvPr>
          <p:cNvSpPr>
            <a:spLocks noGrp="1"/>
          </p:cNvSpPr>
          <p:nvPr>
            <p:ph type="title"/>
          </p:nvPr>
        </p:nvSpPr>
        <p:spPr>
          <a:xfrm>
            <a:off x="0" y="529936"/>
            <a:ext cx="3113315" cy="798122"/>
          </a:xfr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lIns="91440" tIns="45720" rIns="91440" bIns="45720" rtlCol="0" anchor="b">
            <a:normAutofit fontScale="90000"/>
          </a:bodyPr>
          <a:lstStyle/>
          <a:p>
            <a:pPr defTabSz="361188"/>
            <a:r>
              <a:rPr lang="en-US" sz="3792" b="1" kern="1200" cap="none" dirty="0">
                <a:ln w="3175" cmpd="sng">
                  <a:noFill/>
                </a:ln>
                <a:solidFill>
                  <a:srgbClr val="FF0000"/>
                </a:solidFill>
                <a:effectLst/>
                <a:latin typeface="+mj-lt"/>
                <a:ea typeface="+mj-ea"/>
                <a:cs typeface="+mj-cs"/>
              </a:rPr>
              <a:t>Introduction</a:t>
            </a:r>
            <a:br>
              <a:rPr lang="en-US" sz="3792" b="1" kern="1200" cap="none" dirty="0">
                <a:ln w="3175" cmpd="sng">
                  <a:noFill/>
                </a:ln>
                <a:solidFill>
                  <a:srgbClr val="FF0000"/>
                </a:solidFill>
                <a:effectLst/>
                <a:latin typeface="+mj-lt"/>
                <a:ea typeface="+mj-ea"/>
                <a:cs typeface="+mj-cs"/>
              </a:rPr>
            </a:br>
            <a:r>
              <a:rPr lang="en-US" sz="3792" b="1" kern="1200" cap="none" dirty="0">
                <a:ln w="3175" cmpd="sng">
                  <a:noFill/>
                </a:ln>
                <a:solidFill>
                  <a:srgbClr val="FF0000"/>
                </a:solidFill>
                <a:effectLst/>
                <a:latin typeface="+mj-lt"/>
                <a:ea typeface="+mj-ea"/>
                <a:cs typeface="+mj-cs"/>
              </a:rPr>
              <a:t>TESCO PLC </a:t>
            </a:r>
            <a:br>
              <a:rPr lang="en-US" sz="3792" b="1" kern="1200" cap="none" dirty="0">
                <a:ln w="3175" cmpd="sng">
                  <a:noFill/>
                </a:ln>
                <a:solidFill>
                  <a:srgbClr val="FF0000"/>
                </a:solidFill>
                <a:effectLst/>
                <a:latin typeface="+mj-lt"/>
                <a:ea typeface="+mj-ea"/>
                <a:cs typeface="+mj-cs"/>
              </a:rPr>
            </a:br>
            <a:r>
              <a:rPr lang="en-US" sz="1422" b="1" i="1" kern="1200" cap="none" dirty="0">
                <a:ln w="3175" cmpd="sng">
                  <a:noFill/>
                </a:ln>
                <a:solidFill>
                  <a:schemeClr val="tx1"/>
                </a:solidFill>
                <a:effectLst/>
                <a:latin typeface="Arial" panose="020B0604020202020204" pitchFamily="34" charset="0"/>
                <a:ea typeface="+mj-ea"/>
                <a:cs typeface="Arial" panose="020B0604020202020204" pitchFamily="34" charset="0"/>
              </a:rPr>
              <a:t>by Slavi Sinapov</a:t>
            </a:r>
            <a:endParaRPr lang="en-US" sz="4800" b="1" i="1" dirty="0"/>
          </a:p>
        </p:txBody>
      </p:sp>
      <p:pic>
        <p:nvPicPr>
          <p:cNvPr id="5" name="Контейнер за съдържание 4" descr="Картина, която съдържа небе, сграда, на открито, магазин">
            <a:extLst>
              <a:ext uri="{FF2B5EF4-FFF2-40B4-BE49-F238E27FC236}">
                <a16:creationId xmlns:a16="http://schemas.microsoft.com/office/drawing/2014/main" id="{5DB2B2F5-2E8A-00B0-0B95-3314E8301B07}"/>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11835" y="401695"/>
            <a:ext cx="5315765" cy="2984773"/>
          </a:xfrm>
          <a:prstGeom prst="rect">
            <a:avLst/>
          </a:prstGeom>
          <a:ln w="15875">
            <a:solidFill>
              <a:srgbClr val="FFFFFF">
                <a:alpha val="40000"/>
              </a:srgbClr>
            </a:solidFill>
          </a:ln>
          <a:effectLst>
            <a:innerShdw blurRad="57150" dist="38100" dir="14460000">
              <a:prstClr val="black">
                <a:alpha val="70000"/>
              </a:prstClr>
            </a:innerShdw>
          </a:effectLst>
        </p:spPr>
      </p:pic>
      <p:sp>
        <p:nvSpPr>
          <p:cNvPr id="4" name="Текстово поле 3">
            <a:extLst>
              <a:ext uri="{FF2B5EF4-FFF2-40B4-BE49-F238E27FC236}">
                <a16:creationId xmlns:a16="http://schemas.microsoft.com/office/drawing/2014/main" id="{AC29736D-48DD-103C-D421-D9315F802245}"/>
              </a:ext>
            </a:extLst>
          </p:cNvPr>
          <p:cNvSpPr txBox="1"/>
          <p:nvPr/>
        </p:nvSpPr>
        <p:spPr>
          <a:xfrm>
            <a:off x="598714" y="1981272"/>
            <a:ext cx="4641280" cy="1853456"/>
          </a:xfrm>
          <a:prstGeom prst="rect">
            <a:avLst/>
          </a:prstGeom>
          <a:noFill/>
        </p:spPr>
        <p:txBody>
          <a:bodyPr wrap="square" rtlCol="0">
            <a:spAutoFit/>
          </a:bodyPr>
          <a:lstStyle/>
          <a:p>
            <a:pPr defTabSz="361188">
              <a:spcAft>
                <a:spcPts val="600"/>
              </a:spcAft>
            </a:pPr>
            <a:r>
              <a:rPr lang="en-GB" sz="1600" kern="0" dirty="0">
                <a:solidFill>
                  <a:srgbClr val="121512"/>
                </a:solidFill>
                <a:latin typeface="Arial" panose="020B0604020202020204" pitchFamily="34" charset="0"/>
                <a:cs typeface="Arial" panose="020B0604020202020204" pitchFamily="34" charset="0"/>
              </a:rPr>
              <a:t>Tesco</a:t>
            </a:r>
            <a:r>
              <a:rPr lang="en-GB" sz="1600" kern="0" dirty="0">
                <a:solidFill>
                  <a:srgbClr val="121512"/>
                </a:solidFill>
                <a:latin typeface="Arial" panose="020B0604020202020204" pitchFamily="34" charset="0"/>
                <a:ea typeface="+mn-ea"/>
                <a:cs typeface="Arial" panose="020B0604020202020204" pitchFamily="34" charset="0"/>
              </a:rPr>
              <a:t> is one of the biggest retailers in the UK.</a:t>
            </a:r>
          </a:p>
          <a:p>
            <a:pPr defTabSz="361188">
              <a:spcAft>
                <a:spcPts val="600"/>
              </a:spcAft>
            </a:pPr>
            <a:r>
              <a:rPr lang="en-GB" sz="1600" kern="0" dirty="0">
                <a:solidFill>
                  <a:srgbClr val="121512"/>
                </a:solidFill>
                <a:latin typeface="Arial" panose="020B0604020202020204" pitchFamily="34" charset="0"/>
                <a:ea typeface="+mn-ea"/>
                <a:cs typeface="Arial" panose="020B0604020202020204" pitchFamily="34" charset="0"/>
              </a:rPr>
              <a:t>T</a:t>
            </a:r>
            <a:r>
              <a:rPr lang="en-GB" sz="1600" kern="1200" dirty="0">
                <a:solidFill>
                  <a:srgbClr val="2F283D"/>
                </a:solidFill>
                <a:latin typeface="Arial" panose="020B0604020202020204" pitchFamily="34" charset="0"/>
                <a:ea typeface="+mn-ea"/>
                <a:cs typeface="Arial" panose="020B0604020202020204" pitchFamily="34" charset="0"/>
              </a:rPr>
              <a:t>he company operates 4,359 stores and 393 franchise stores.</a:t>
            </a:r>
          </a:p>
          <a:p>
            <a:pPr defTabSz="361188">
              <a:spcAft>
                <a:spcPts val="600"/>
              </a:spcAft>
            </a:pPr>
            <a:endParaRPr lang="en-GB" sz="1422" kern="1200" dirty="0">
              <a:solidFill>
                <a:srgbClr val="2F283D"/>
              </a:solidFill>
              <a:latin typeface="Rubik"/>
              <a:ea typeface="+mn-ea"/>
              <a:cs typeface="+mn-cs"/>
            </a:endParaRPr>
          </a:p>
          <a:p>
            <a:pPr defTabSz="361188">
              <a:spcAft>
                <a:spcPts val="600"/>
              </a:spcAft>
            </a:pPr>
            <a:r>
              <a:rPr lang="en-GB" sz="1422" kern="0" dirty="0">
                <a:solidFill>
                  <a:srgbClr val="121512"/>
                </a:solidFill>
                <a:latin typeface="Arial" panose="020B0604020202020204" pitchFamily="34" charset="0"/>
                <a:ea typeface="+mn-ea"/>
                <a:cs typeface="+mn-cs"/>
              </a:rPr>
              <a:t>( Market Line, 2023)</a:t>
            </a:r>
          </a:p>
          <a:p>
            <a:pPr>
              <a:spcAft>
                <a:spcPts val="600"/>
              </a:spcAft>
            </a:pPr>
            <a:endParaRPr lang="en-GB" dirty="0"/>
          </a:p>
        </p:txBody>
      </p:sp>
      <p:sp>
        <p:nvSpPr>
          <p:cNvPr id="37" name="Rectangle 1">
            <a:extLst>
              <a:ext uri="{FF2B5EF4-FFF2-40B4-BE49-F238E27FC236}">
                <a16:creationId xmlns:a16="http://schemas.microsoft.com/office/drawing/2014/main" id="{B4775B09-CA62-D3D6-513C-ED78A18D1126}"/>
              </a:ext>
            </a:extLst>
          </p:cNvPr>
          <p:cNvSpPr>
            <a:spLocks noChangeArrowheads="1"/>
          </p:cNvSpPr>
          <p:nvPr/>
        </p:nvSpPr>
        <p:spPr bwMode="auto">
          <a:xfrm>
            <a:off x="9741661" y="-161688"/>
            <a:ext cx="5176359" cy="2308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900" b="0" i="0" u="none" strike="noStrike" cap="none" normalizeH="0" baseline="0">
                <a:ln>
                  <a:noFill/>
                </a:ln>
                <a:solidFill>
                  <a:srgbClr val="2F283D"/>
                </a:solidFill>
                <a:effectLst/>
                <a:latin typeface="Rubik"/>
              </a:rPr>
              <a:t>The company's major products, services and brands include the following:</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40" name="Текстово поле 8">
            <a:extLst>
              <a:ext uri="{FF2B5EF4-FFF2-40B4-BE49-F238E27FC236}">
                <a16:creationId xmlns:a16="http://schemas.microsoft.com/office/drawing/2014/main" id="{FB3DEA82-3C05-936B-9279-2EA5FD6E5EE6}"/>
              </a:ext>
            </a:extLst>
          </p:cNvPr>
          <p:cNvGraphicFramePr/>
          <p:nvPr>
            <p:extLst>
              <p:ext uri="{D42A27DB-BD31-4B8C-83A1-F6EECF244321}">
                <p14:modId xmlns:p14="http://schemas.microsoft.com/office/powerpoint/2010/main" val="126346760"/>
              </p:ext>
            </p:extLst>
          </p:nvPr>
        </p:nvGraphicFramePr>
        <p:xfrm>
          <a:off x="754578" y="3834728"/>
          <a:ext cx="10428515" cy="175432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63976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BF633EF0-9B99-F07A-6AE4-B61CF249EB21}"/>
              </a:ext>
            </a:extLst>
          </p:cNvPr>
          <p:cNvSpPr>
            <a:spLocks noGrp="1"/>
          </p:cNvSpPr>
          <p:nvPr>
            <p:ph type="title"/>
          </p:nvPr>
        </p:nvSpPr>
        <p:spPr>
          <a:xfrm flipH="1">
            <a:off x="1610587" y="0"/>
            <a:ext cx="4333009" cy="966355"/>
          </a:xfr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a:bodyPr>
          <a:lstStyle/>
          <a:p>
            <a:r>
              <a:rPr lang="en-GB" dirty="0">
                <a:solidFill>
                  <a:schemeClr val="accent1">
                    <a:lumMod val="75000"/>
                  </a:schemeClr>
                </a:solidFill>
              </a:rPr>
              <a:t>History</a:t>
            </a:r>
          </a:p>
        </p:txBody>
      </p:sp>
      <p:graphicFrame>
        <p:nvGraphicFramePr>
          <p:cNvPr id="18" name="Контейнер за съдържание 3">
            <a:extLst>
              <a:ext uri="{FF2B5EF4-FFF2-40B4-BE49-F238E27FC236}">
                <a16:creationId xmlns:a16="http://schemas.microsoft.com/office/drawing/2014/main" id="{19AE851C-6AAA-1FC8-74C1-7D20F75916B8}"/>
              </a:ext>
            </a:extLst>
          </p:cNvPr>
          <p:cNvGraphicFramePr>
            <a:graphicFrameLocks noGrp="1"/>
          </p:cNvGraphicFramePr>
          <p:nvPr>
            <p:ph idx="1"/>
          </p:nvPr>
        </p:nvGraphicFramePr>
        <p:xfrm>
          <a:off x="1484310" y="1066801"/>
          <a:ext cx="6332335"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AutoShape 2" descr="1919 Jack Cohen">
            <a:extLst>
              <a:ext uri="{FF2B5EF4-FFF2-40B4-BE49-F238E27FC236}">
                <a16:creationId xmlns:a16="http://schemas.microsoft.com/office/drawing/2014/main" id="{B30CC245-91F5-CB79-1D2E-9E862250108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1919 Jack Cohen">
            <a:extLst>
              <a:ext uri="{FF2B5EF4-FFF2-40B4-BE49-F238E27FC236}">
                <a16:creationId xmlns:a16="http://schemas.microsoft.com/office/drawing/2014/main" id="{1E6BB105-1C60-C00A-49FE-9CF6F92A3D5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1919 Jack Cohen">
            <a:extLst>
              <a:ext uri="{FF2B5EF4-FFF2-40B4-BE49-F238E27FC236}">
                <a16:creationId xmlns:a16="http://schemas.microsoft.com/office/drawing/2014/main" id="{0AED9643-83C8-3C83-F918-264CB5A021ED}"/>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Картина 10" descr="Картина, която съдържа Човешко лице, портрет, дрехи, човек&#10;&#10;Описанието е генерирано автоматично">
            <a:extLst>
              <a:ext uri="{FF2B5EF4-FFF2-40B4-BE49-F238E27FC236}">
                <a16:creationId xmlns:a16="http://schemas.microsoft.com/office/drawing/2014/main" id="{884A2AB8-0F9D-C9A9-F2B1-12DF196DCD6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16645" y="989"/>
            <a:ext cx="3686377" cy="3431626"/>
          </a:xfrm>
          <a:prstGeom prst="rect">
            <a:avLst/>
          </a:prstGeom>
        </p:spPr>
      </p:pic>
      <p:sp>
        <p:nvSpPr>
          <p:cNvPr id="12" name="Текстово поле 11">
            <a:extLst>
              <a:ext uri="{FF2B5EF4-FFF2-40B4-BE49-F238E27FC236}">
                <a16:creationId xmlns:a16="http://schemas.microsoft.com/office/drawing/2014/main" id="{BF2A5937-F959-5BFF-E53C-F47B40CA51D1}"/>
              </a:ext>
            </a:extLst>
          </p:cNvPr>
          <p:cNvSpPr txBox="1"/>
          <p:nvPr/>
        </p:nvSpPr>
        <p:spPr>
          <a:xfrm>
            <a:off x="7944465" y="3581400"/>
            <a:ext cx="3893574" cy="923330"/>
          </a:xfrm>
          <a:prstGeom prst="rect">
            <a:avLst/>
          </a:prstGeom>
          <a:noFill/>
        </p:spPr>
        <p:txBody>
          <a:bodyPr wrap="square" rtlCol="0">
            <a:spAutoFit/>
          </a:bodyPr>
          <a:lstStyle/>
          <a:p>
            <a:r>
              <a:rPr lang="en-GB" dirty="0">
                <a:hlinkClick r:id="rId8"/>
              </a:rPr>
              <a:t>https://www.tescoplc.com/about/our-history/</a:t>
            </a:r>
            <a:endParaRPr lang="en-GB" dirty="0"/>
          </a:p>
          <a:p>
            <a:endParaRPr lang="en-GB" dirty="0"/>
          </a:p>
        </p:txBody>
      </p:sp>
    </p:spTree>
    <p:extLst>
      <p:ext uri="{BB962C8B-B14F-4D97-AF65-F5344CB8AC3E}">
        <p14:creationId xmlns:p14="http://schemas.microsoft.com/office/powerpoint/2010/main" val="3501266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2CB0C25F-453F-24A0-12F4-A0BA3DD83E87}"/>
              </a:ext>
            </a:extLst>
          </p:cNvPr>
          <p:cNvSpPr>
            <a:spLocks noGrp="1"/>
          </p:cNvSpPr>
          <p:nvPr>
            <p:ph type="title"/>
          </p:nvPr>
        </p:nvSpPr>
        <p:spPr>
          <a:xfrm>
            <a:off x="640080" y="325369"/>
            <a:ext cx="4368602" cy="1956841"/>
          </a:xfrm>
        </p:spPr>
        <p:style>
          <a:lnRef idx="0">
            <a:scrgbClr r="0" g="0" b="0"/>
          </a:lnRef>
          <a:fillRef idx="0">
            <a:scrgbClr r="0" g="0" b="0"/>
          </a:fillRef>
          <a:effectRef idx="0">
            <a:scrgbClr r="0" g="0" b="0"/>
          </a:effectRef>
          <a:fontRef idx="minor">
            <a:schemeClr val="accent1"/>
          </a:fontRef>
        </p:style>
        <p:txBody>
          <a:bodyPr anchor="b">
            <a:normAutofit/>
          </a:bodyPr>
          <a:lstStyle/>
          <a:p>
            <a:r>
              <a:rPr lang="en-GB" b="1" dirty="0">
                <a:solidFill>
                  <a:schemeClr val="accent1">
                    <a:lumMod val="75000"/>
                  </a:schemeClr>
                </a:solidFill>
                <a:effectLst>
                  <a:outerShdw blurRad="38100" dist="38100" dir="2700000" algn="tl">
                    <a:srgbClr val="000000">
                      <a:alpha val="43137"/>
                    </a:srgbClr>
                  </a:outerShdw>
                </a:effectLst>
                <a:latin typeface="+mj-lt"/>
              </a:rPr>
              <a:t>Mission</a:t>
            </a:r>
            <a:endParaRPr lang="en-GB" b="1" dirty="0">
              <a:effectLst>
                <a:outerShdw blurRad="38100" dist="38100" dir="2700000" algn="tl">
                  <a:srgbClr val="000000">
                    <a:alpha val="43137"/>
                  </a:srgbClr>
                </a:outerShdw>
              </a:effectLst>
              <a:latin typeface="+mj-lt"/>
            </a:endParaRPr>
          </a:p>
        </p:txBody>
      </p:sp>
      <p:sp>
        <p:nvSpPr>
          <p:cNvPr id="4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Контейнер за съдържание 2">
            <a:extLst>
              <a:ext uri="{FF2B5EF4-FFF2-40B4-BE49-F238E27FC236}">
                <a16:creationId xmlns:a16="http://schemas.microsoft.com/office/drawing/2014/main" id="{6853D5E9-A8E7-E193-2B74-D956BE4DF0EE}"/>
              </a:ext>
            </a:extLst>
          </p:cNvPr>
          <p:cNvSpPr>
            <a:spLocks noGrp="1"/>
          </p:cNvSpPr>
          <p:nvPr>
            <p:ph idx="1"/>
          </p:nvPr>
        </p:nvSpPr>
        <p:spPr>
          <a:xfrm>
            <a:off x="640080" y="2872899"/>
            <a:ext cx="4243589" cy="3320668"/>
          </a:xfrm>
        </p:spPr>
        <p:txBody>
          <a:bodyPr>
            <a:normAutofit/>
          </a:bodyPr>
          <a:lstStyle/>
          <a:p>
            <a:pPr marL="0" indent="0">
              <a:buNone/>
            </a:pPr>
            <a:endParaRPr lang="en-GB" sz="15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500" dirty="0">
                <a:effectLst/>
                <a:latin typeface="Arial" panose="020B0604020202020204" pitchFamily="34" charset="0"/>
                <a:ea typeface="Calibri" panose="020F0502020204030204" pitchFamily="34" charset="0"/>
                <a:cs typeface="Arial" panose="020B0604020202020204" pitchFamily="34" charset="0"/>
              </a:rPr>
              <a:t>Tesco’s mission statement is “</a:t>
            </a:r>
            <a:r>
              <a:rPr lang="en-GB" sz="1500" b="1" dirty="0">
                <a:effectLst/>
                <a:latin typeface="Arial" panose="020B0604020202020204" pitchFamily="34" charset="0"/>
                <a:ea typeface="Calibri" panose="020F0502020204030204" pitchFamily="34" charset="0"/>
                <a:cs typeface="Arial" panose="020B0604020202020204" pitchFamily="34" charset="0"/>
              </a:rPr>
              <a:t>We make what matters better, together.</a:t>
            </a:r>
            <a:endParaRPr lang="en-GB" sz="15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500" dirty="0">
                <a:latin typeface="Arial" panose="020B0604020202020204" pitchFamily="34" charset="0"/>
                <a:ea typeface="Calibri" panose="020F0502020204030204" pitchFamily="34" charset="0"/>
                <a:cs typeface="Arial" panose="020B0604020202020204" pitchFamily="34" charset="0"/>
              </a:rPr>
              <a:t>The main parts of the statement are as follows:</a:t>
            </a:r>
          </a:p>
          <a:p>
            <a:r>
              <a:rPr lang="en-GB" sz="1500" b="1" i="0" dirty="0">
                <a:effectLst/>
                <a:latin typeface="Raleway" pitchFamily="2" charset="0"/>
              </a:rPr>
              <a:t>Improving health</a:t>
            </a:r>
            <a:endParaRPr lang="en-GB" sz="1500" dirty="0">
              <a:latin typeface="Arial" panose="020B0604020202020204" pitchFamily="34" charset="0"/>
              <a:cs typeface="Arial" panose="020B0604020202020204" pitchFamily="34" charset="0"/>
            </a:endParaRPr>
          </a:p>
          <a:p>
            <a:r>
              <a:rPr lang="en-GB" sz="1500" b="1" i="0" dirty="0">
                <a:effectLst/>
                <a:latin typeface="Raleway" pitchFamily="2" charset="0"/>
              </a:rPr>
              <a:t>Distinguished Quality</a:t>
            </a:r>
            <a:endParaRPr lang="en-GB" sz="1500" b="1" i="0" dirty="0">
              <a:effectLst/>
              <a:latin typeface="Arial" panose="020B0604020202020204" pitchFamily="34" charset="0"/>
              <a:cs typeface="Arial" panose="020B0604020202020204" pitchFamily="34" charset="0"/>
            </a:endParaRPr>
          </a:p>
          <a:p>
            <a:r>
              <a:rPr lang="en-GB" sz="1500" b="1" i="0" dirty="0">
                <a:effectLst/>
                <a:latin typeface="Raleway" pitchFamily="2" charset="0"/>
              </a:rPr>
              <a:t>Improving lives</a:t>
            </a:r>
            <a:r>
              <a:rPr lang="en-GB" sz="1500" b="0" i="0" dirty="0">
                <a:effectLst/>
                <a:latin typeface="Raleway" pitchFamily="2" charset="0"/>
              </a:rPr>
              <a:t>. </a:t>
            </a:r>
          </a:p>
          <a:p>
            <a:pPr marL="0" indent="0">
              <a:buNone/>
            </a:pPr>
            <a:endParaRPr lang="en-GB" sz="1500" dirty="0">
              <a:latin typeface="Raleway" pitchFamily="2" charset="0"/>
            </a:endParaRPr>
          </a:p>
          <a:p>
            <a:pPr marL="0" indent="0">
              <a:buNone/>
            </a:pPr>
            <a:r>
              <a:rPr lang="en-GB" sz="1200" dirty="0">
                <a:latin typeface="Arial" panose="020B0604020202020204" pitchFamily="34" charset="0"/>
                <a:cs typeface="Arial" panose="020B0604020202020204" pitchFamily="34" charset="0"/>
              </a:rPr>
              <a:t>(Team, 2022)</a:t>
            </a:r>
            <a:endParaRPr lang="en-GB" sz="1200" b="0" i="0" dirty="0">
              <a:effectLst/>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p:txBody>
      </p:sp>
      <p:pic>
        <p:nvPicPr>
          <p:cNvPr id="36" name="Picture 23" descr="Digital financial graphs in 3D">
            <a:extLst>
              <a:ext uri="{FF2B5EF4-FFF2-40B4-BE49-F238E27FC236}">
                <a16:creationId xmlns:a16="http://schemas.microsoft.com/office/drawing/2014/main" id="{565FFAA9-40DC-FC5F-65B4-787F5E016CCF}"/>
              </a:ext>
            </a:extLst>
          </p:cNvPr>
          <p:cNvPicPr>
            <a:picLocks noChangeAspect="1"/>
          </p:cNvPicPr>
          <p:nvPr/>
        </p:nvPicPr>
        <p:blipFill rotWithShape="1">
          <a:blip r:embed="rId2"/>
          <a:srcRect l="10152" r="1186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819681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0493825E-94B3-F331-4E66-DDF380E462D5}"/>
              </a:ext>
            </a:extLst>
          </p:cNvPr>
          <p:cNvSpPr>
            <a:spLocks noGrp="1"/>
          </p:cNvSpPr>
          <p:nvPr>
            <p:ph type="title"/>
          </p:nvPr>
        </p:nvSpPr>
        <p:spPr>
          <a:xfrm>
            <a:off x="0" y="-116958"/>
            <a:ext cx="3540642" cy="1307379"/>
          </a:xfr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chor="b">
            <a:normAutofit/>
          </a:bodyPr>
          <a:lstStyle/>
          <a:p>
            <a:r>
              <a:rPr lang="en-GB" b="1" dirty="0">
                <a:solidFill>
                  <a:schemeClr val="accent1">
                    <a:lumMod val="75000"/>
                  </a:schemeClr>
                </a:solidFill>
              </a:rPr>
              <a:t>Vision</a:t>
            </a:r>
          </a:p>
        </p:txBody>
      </p:sp>
      <p:sp>
        <p:nvSpPr>
          <p:cNvPr id="19"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Картина 6" descr="Картина, която съдържа текст, Шрифт, екранна снимка, графичен дизайн&#10;&#10;Описанието е генерирано автоматично">
            <a:extLst>
              <a:ext uri="{FF2B5EF4-FFF2-40B4-BE49-F238E27FC236}">
                <a16:creationId xmlns:a16="http://schemas.microsoft.com/office/drawing/2014/main" id="{0B534C9D-C816-D549-CAD2-84B8788C14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2400" y="0"/>
            <a:ext cx="4128516" cy="3070669"/>
          </a:xfrm>
          <a:prstGeom prst="rect">
            <a:avLst/>
          </a:prstGeom>
        </p:spPr>
      </p:pic>
      <p:graphicFrame>
        <p:nvGraphicFramePr>
          <p:cNvPr id="12" name="Контейнер за съдържание 2">
            <a:extLst>
              <a:ext uri="{FF2B5EF4-FFF2-40B4-BE49-F238E27FC236}">
                <a16:creationId xmlns:a16="http://schemas.microsoft.com/office/drawing/2014/main" id="{E5437009-D09C-B7D8-2047-2D371F2A1D29}"/>
              </a:ext>
            </a:extLst>
          </p:cNvPr>
          <p:cNvGraphicFramePr>
            <a:graphicFrameLocks noGrp="1"/>
          </p:cNvGraphicFramePr>
          <p:nvPr>
            <p:ph idx="1"/>
            <p:extLst>
              <p:ext uri="{D42A27DB-BD31-4B8C-83A1-F6EECF244321}">
                <p14:modId xmlns:p14="http://schemas.microsoft.com/office/powerpoint/2010/main" val="2228776263"/>
              </p:ext>
            </p:extLst>
          </p:nvPr>
        </p:nvGraphicFramePr>
        <p:xfrm>
          <a:off x="630935" y="1382233"/>
          <a:ext cx="6330973" cy="4826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8531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FEE87DC-8F86-FAD1-9760-D508C7DE4BC4}"/>
              </a:ext>
            </a:extLst>
          </p:cNvPr>
          <p:cNvSpPr>
            <a:spLocks noGrp="1"/>
          </p:cNvSpPr>
          <p:nvPr>
            <p:ph type="title"/>
          </p:nvPr>
        </p:nvSpPr>
        <p:spPr>
          <a:xfrm>
            <a:off x="2514600" y="114300"/>
            <a:ext cx="3792682" cy="1039091"/>
          </a:xfr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a:normAutofit fontScale="90000"/>
          </a:bodyPr>
          <a:lstStyle/>
          <a:p>
            <a:r>
              <a:rPr lang="en-GB" sz="4900" b="1" dirty="0">
                <a:solidFill>
                  <a:schemeClr val="accent1">
                    <a:lumMod val="75000"/>
                  </a:schemeClr>
                </a:solidFill>
              </a:rPr>
              <a:t>Competitors</a:t>
            </a:r>
            <a:br>
              <a:rPr lang="en-GB" dirty="0"/>
            </a:br>
            <a:endParaRPr lang="en-GB" dirty="0"/>
          </a:p>
        </p:txBody>
      </p:sp>
      <p:pic>
        <p:nvPicPr>
          <p:cNvPr id="2050" name="Picture 2" descr="Infographic: The state of the UK supermarket landscape | Statista">
            <a:extLst>
              <a:ext uri="{FF2B5EF4-FFF2-40B4-BE49-F238E27FC236}">
                <a16:creationId xmlns:a16="http://schemas.microsoft.com/office/drawing/2014/main" id="{1F19E21A-713E-92CD-769E-DCDDA184271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09256" y="665019"/>
            <a:ext cx="8073736" cy="5342609"/>
          </a:xfrm>
          <a:prstGeom prst="rect">
            <a:avLst/>
          </a:prstGeom>
          <a:noFill/>
          <a:extLst>
            <a:ext uri="{909E8E84-426E-40DD-AFC4-6F175D3DCCD1}">
              <a14:hiddenFill xmlns:a14="http://schemas.microsoft.com/office/drawing/2010/main">
                <a:solidFill>
                  <a:srgbClr val="FFFFFF"/>
                </a:solidFill>
              </a14:hiddenFill>
            </a:ext>
          </a:extLst>
        </p:spPr>
      </p:pic>
      <p:sp>
        <p:nvSpPr>
          <p:cNvPr id="5" name="Текстово поле 4">
            <a:extLst>
              <a:ext uri="{FF2B5EF4-FFF2-40B4-BE49-F238E27FC236}">
                <a16:creationId xmlns:a16="http://schemas.microsoft.com/office/drawing/2014/main" id="{11A39791-7EE5-8211-5E60-90D288FFA720}"/>
              </a:ext>
            </a:extLst>
          </p:cNvPr>
          <p:cNvSpPr txBox="1"/>
          <p:nvPr/>
        </p:nvSpPr>
        <p:spPr>
          <a:xfrm>
            <a:off x="9767455" y="1028700"/>
            <a:ext cx="1818409" cy="2585323"/>
          </a:xfrm>
          <a:prstGeom prst="rect">
            <a:avLst/>
          </a:prstGeom>
          <a:noFill/>
        </p:spPr>
        <p:txBody>
          <a:bodyPr wrap="square" rtlCol="0">
            <a:spAutoFit/>
          </a:bodyPr>
          <a:lstStyle/>
          <a:p>
            <a:r>
              <a:rPr lang="en-GB" b="0" i="0" dirty="0">
                <a:solidFill>
                  <a:srgbClr val="455F7C"/>
                </a:solidFill>
                <a:effectLst/>
                <a:latin typeface="Open Sans" panose="020B0606030504020204" pitchFamily="34" charset="0"/>
              </a:rPr>
              <a:t>The share of UK grocery market spend in the 12 weeks to 10 August 2019, by retailer</a:t>
            </a:r>
          </a:p>
          <a:p>
            <a:r>
              <a:rPr lang="en-GB" dirty="0"/>
              <a:t>(Armstrong &amp; Richter, 2019).</a:t>
            </a:r>
          </a:p>
        </p:txBody>
      </p:sp>
    </p:spTree>
    <p:extLst>
      <p:ext uri="{BB962C8B-B14F-4D97-AF65-F5344CB8AC3E}">
        <p14:creationId xmlns:p14="http://schemas.microsoft.com/office/powerpoint/2010/main" val="1622403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Заглавие 3">
            <a:extLst>
              <a:ext uri="{FF2B5EF4-FFF2-40B4-BE49-F238E27FC236}">
                <a16:creationId xmlns:a16="http://schemas.microsoft.com/office/drawing/2014/main" id="{E0708099-DB9E-7949-F551-AB14624D9FA3}"/>
              </a:ext>
            </a:extLst>
          </p:cNvPr>
          <p:cNvSpPr>
            <a:spLocks noGrp="1"/>
          </p:cNvSpPr>
          <p:nvPr>
            <p:ph type="title"/>
          </p:nvPr>
        </p:nvSpPr>
        <p:spPr>
          <a:xfrm>
            <a:off x="640080" y="325369"/>
            <a:ext cx="4368602" cy="1956841"/>
          </a:xfrm>
        </p:spPr>
        <p:txBody>
          <a:bodyPr anchor="b">
            <a:normAutofit/>
          </a:bodyPr>
          <a:lstStyle/>
          <a:p>
            <a:r>
              <a:rPr lang="en-GB" sz="3400" dirty="0"/>
              <a:t>Organization Structure</a:t>
            </a:r>
            <a:br>
              <a:rPr lang="en-GB" sz="3400" dirty="0"/>
            </a:br>
            <a:r>
              <a:rPr lang="en-GB" sz="3400" dirty="0"/>
              <a:t> </a:t>
            </a:r>
            <a:r>
              <a:rPr lang="en-GB" sz="1600" i="1" dirty="0">
                <a:latin typeface="Arial" panose="020B0604020202020204" pitchFamily="34" charset="0"/>
                <a:cs typeface="Arial" panose="020B0604020202020204" pitchFamily="34" charset="0"/>
              </a:rPr>
              <a:t>by Andriyana Eftimova </a:t>
            </a:r>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Контейнер за съдържание 4">
            <a:extLst>
              <a:ext uri="{FF2B5EF4-FFF2-40B4-BE49-F238E27FC236}">
                <a16:creationId xmlns:a16="http://schemas.microsoft.com/office/drawing/2014/main" id="{07798306-D75C-7D1A-2F3C-F5DEE744B783}"/>
              </a:ext>
            </a:extLst>
          </p:cNvPr>
          <p:cNvSpPr>
            <a:spLocks noGrp="1"/>
          </p:cNvSpPr>
          <p:nvPr>
            <p:ph idx="1"/>
          </p:nvPr>
        </p:nvSpPr>
        <p:spPr>
          <a:xfrm>
            <a:off x="640080" y="2872899"/>
            <a:ext cx="4243589" cy="3320668"/>
          </a:xfrm>
        </p:spPr>
        <p:txBody>
          <a:bodyPr>
            <a:normAutofit/>
          </a:bodyPr>
          <a:lstStyle/>
          <a:p>
            <a:r>
              <a:rPr lang="en-GB" sz="2200" b="0" i="0" dirty="0">
                <a:effectLst/>
                <a:latin typeface="Google Sans"/>
              </a:rPr>
              <a:t>Organizational structure is the framework of the relations on jobs, systems, operating processes, people and groups making efforts to achieve the goals. Organizational structure is a set of methods dividing the task into determined duties and coordinating them (</a:t>
            </a:r>
            <a:r>
              <a:rPr lang="en-GB" sz="2200" b="0" i="0" dirty="0" err="1">
                <a:effectLst/>
                <a:latin typeface="Google Sans"/>
              </a:rPr>
              <a:t>Monavarian</a:t>
            </a:r>
            <a:r>
              <a:rPr lang="en-GB" sz="2200" b="0" i="0" dirty="0">
                <a:effectLst/>
                <a:latin typeface="Google Sans"/>
              </a:rPr>
              <a:t>, Asgari, &amp; Ashna, 2007).</a:t>
            </a:r>
            <a:endParaRPr lang="en-GB" sz="2200" dirty="0"/>
          </a:p>
        </p:txBody>
      </p:sp>
      <p:pic>
        <p:nvPicPr>
          <p:cNvPr id="28" name="Picture 6" descr="3D box skeletons">
            <a:extLst>
              <a:ext uri="{FF2B5EF4-FFF2-40B4-BE49-F238E27FC236}">
                <a16:creationId xmlns:a16="http://schemas.microsoft.com/office/drawing/2014/main" id="{E8A937E4-EDC7-40F5-D02A-4227D2716240}"/>
              </a:ext>
            </a:extLst>
          </p:cNvPr>
          <p:cNvPicPr>
            <a:picLocks noChangeAspect="1"/>
          </p:cNvPicPr>
          <p:nvPr/>
        </p:nvPicPr>
        <p:blipFill rotWithShape="1">
          <a:blip r:embed="rId2"/>
          <a:srcRect l="18240" r="14807" b="-1"/>
          <a:stretch/>
        </p:blipFill>
        <p:spPr>
          <a:xfrm>
            <a:off x="6094476" y="-191901"/>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8844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Заглавие 1">
            <a:extLst>
              <a:ext uri="{FF2B5EF4-FFF2-40B4-BE49-F238E27FC236}">
                <a16:creationId xmlns:a16="http://schemas.microsoft.com/office/drawing/2014/main" id="{ACCCED53-E0BF-EDE8-2385-E77EDE56008A}"/>
              </a:ext>
            </a:extLst>
          </p:cNvPr>
          <p:cNvSpPr>
            <a:spLocks noGrp="1"/>
          </p:cNvSpPr>
          <p:nvPr>
            <p:ph type="title"/>
          </p:nvPr>
        </p:nvSpPr>
        <p:spPr>
          <a:xfrm>
            <a:off x="5526156" y="365125"/>
            <a:ext cx="5827643" cy="1433433"/>
          </a:xfrm>
        </p:spPr>
        <p:txBody>
          <a:bodyPr vert="horz" lIns="91440" tIns="45720" rIns="91440" bIns="45720" rtlCol="0" anchor="b">
            <a:normAutofit/>
          </a:bodyPr>
          <a:lstStyle/>
          <a:p>
            <a:r>
              <a:rPr lang="en-US" b="1" kern="1200" dirty="0">
                <a:solidFill>
                  <a:srgbClr val="FF0000"/>
                </a:solidFill>
                <a:latin typeface="+mj-lt"/>
                <a:ea typeface="+mj-ea"/>
                <a:cs typeface="+mj-cs"/>
              </a:rPr>
              <a:t>TESCO</a:t>
            </a:r>
            <a:r>
              <a:rPr lang="en-US" kern="1200" dirty="0">
                <a:solidFill>
                  <a:schemeClr val="tx1"/>
                </a:solidFill>
                <a:latin typeface="+mj-lt"/>
                <a:ea typeface="+mj-ea"/>
                <a:cs typeface="+mj-cs"/>
              </a:rPr>
              <a:t> Organization structure</a:t>
            </a:r>
          </a:p>
        </p:txBody>
      </p:sp>
      <p:sp>
        <p:nvSpPr>
          <p:cNvPr id="5" name="Текстово поле 4">
            <a:extLst>
              <a:ext uri="{FF2B5EF4-FFF2-40B4-BE49-F238E27FC236}">
                <a16:creationId xmlns:a16="http://schemas.microsoft.com/office/drawing/2014/main" id="{3B3A2D95-40C1-5E18-DB9C-08E39833AE10}"/>
              </a:ext>
            </a:extLst>
          </p:cNvPr>
          <p:cNvSpPr txBox="1"/>
          <p:nvPr/>
        </p:nvSpPr>
        <p:spPr>
          <a:xfrm>
            <a:off x="8568266" y="2055814"/>
            <a:ext cx="2785533" cy="1737253"/>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GB" sz="1800" dirty="0">
                <a:solidFill>
                  <a:srgbClr val="393E42"/>
                </a:solidFill>
                <a:effectLst/>
                <a:latin typeface="Proxima Nova"/>
                <a:ea typeface="Times New Roman" panose="02020603050405020304" pitchFamily="18" charset="0"/>
              </a:rPr>
              <a:t>Tesco's organizational structure consists of three groups of employees at the top, mediate and base level of management.</a:t>
            </a:r>
            <a:endParaRPr lang="en-GB" sz="1800" dirty="0">
              <a:effectLst/>
              <a:latin typeface="Times New Roman" panose="02020603050405020304" pitchFamily="18" charset="0"/>
              <a:ea typeface="Times New Roman" panose="02020603050405020304" pitchFamily="18" charset="0"/>
            </a:endParaRPr>
          </a:p>
          <a:p>
            <a:pPr>
              <a:lnSpc>
                <a:spcPct val="90000"/>
              </a:lnSpc>
              <a:spcAft>
                <a:spcPts val="600"/>
              </a:spcAft>
            </a:pPr>
            <a:endParaRPr lang="en-US" sz="2000" dirty="0"/>
          </a:p>
        </p:txBody>
      </p:sp>
      <p:sp>
        <p:nvSpPr>
          <p:cNvPr id="6" name="Текстово поле 5">
            <a:extLst>
              <a:ext uri="{FF2B5EF4-FFF2-40B4-BE49-F238E27FC236}">
                <a16:creationId xmlns:a16="http://schemas.microsoft.com/office/drawing/2014/main" id="{B6B8BC47-87D5-1E30-3B16-C05ED869B4C8}"/>
              </a:ext>
            </a:extLst>
          </p:cNvPr>
          <p:cNvSpPr txBox="1"/>
          <p:nvPr/>
        </p:nvSpPr>
        <p:spPr>
          <a:xfrm>
            <a:off x="474133" y="835378"/>
            <a:ext cx="4216870" cy="2043289"/>
          </a:xfrm>
          <a:prstGeom prst="rect">
            <a:avLst/>
          </a:prstGeom>
          <a:noFill/>
        </p:spPr>
        <p:txBody>
          <a:bodyPr wrap="square" rtlCol="0">
            <a:spAutoFit/>
          </a:bodyPr>
          <a:lstStyle/>
          <a:p>
            <a:r>
              <a:rPr lang="en-GB" sz="1800" dirty="0">
                <a:solidFill>
                  <a:srgbClr val="393E42"/>
                </a:solidFill>
                <a:effectLst/>
                <a:latin typeface="Proxima Nova"/>
                <a:ea typeface="Calibri" panose="020F0502020204030204" pitchFamily="34" charset="0"/>
                <a:cs typeface="Times New Roman" panose="02020603050405020304" pitchFamily="18" charset="0"/>
              </a:rPr>
              <a:t>To begin with, Tesco PLC's organizational structure is </a:t>
            </a:r>
            <a:r>
              <a:rPr lang="en-GB" sz="1800" b="1" dirty="0">
                <a:solidFill>
                  <a:srgbClr val="393E42"/>
                </a:solidFill>
                <a:effectLst/>
                <a:latin typeface="Proxima Nova"/>
                <a:ea typeface="Calibri" panose="020F0502020204030204" pitchFamily="34" charset="0"/>
                <a:cs typeface="Times New Roman" panose="02020603050405020304" pitchFamily="18" charset="0"/>
              </a:rPr>
              <a:t>decentralised</a:t>
            </a:r>
            <a:r>
              <a:rPr lang="en-GB" sz="1800" dirty="0">
                <a:solidFill>
                  <a:srgbClr val="393E42"/>
                </a:solidFill>
                <a:effectLst/>
                <a:latin typeface="Proxima Nova"/>
                <a:ea typeface="Calibri" panose="020F0502020204030204" pitchFamily="34" charset="0"/>
                <a:cs typeface="Times New Roman" panose="02020603050405020304" pitchFamily="18" charset="0"/>
              </a:rPr>
              <a:t>. A decentralized organizational structure is when lower levels in a business have decision power. </a:t>
            </a:r>
            <a:endParaRPr lang="en-US" sz="1800" dirty="0"/>
          </a:p>
          <a:p>
            <a:endParaRPr lang="en-GB" dirty="0"/>
          </a:p>
        </p:txBody>
      </p:sp>
      <p:pic>
        <p:nvPicPr>
          <p:cNvPr id="3076" name="Picture 4" descr="Tesco Organizational Structure">
            <a:extLst>
              <a:ext uri="{FF2B5EF4-FFF2-40B4-BE49-F238E27FC236}">
                <a16:creationId xmlns:a16="http://schemas.microsoft.com/office/drawing/2014/main" id="{B3DDA52F-0F2A-9FAB-54F9-78B2A6C634A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2112" y="3533422"/>
            <a:ext cx="7454910" cy="2386732"/>
          </a:xfrm>
          <a:prstGeom prst="rect">
            <a:avLst/>
          </a:prstGeom>
          <a:noFill/>
          <a:extLst>
            <a:ext uri="{909E8E84-426E-40DD-AFC4-6F175D3DCCD1}">
              <a14:hiddenFill xmlns:a14="http://schemas.microsoft.com/office/drawing/2010/main">
                <a:solidFill>
                  <a:srgbClr val="FFFFFF"/>
                </a:solidFill>
              </a14:hiddenFill>
            </a:ext>
          </a:extLst>
        </p:spPr>
      </p:pic>
      <p:sp>
        <p:nvSpPr>
          <p:cNvPr id="9" name="Текстово поле 8">
            <a:extLst>
              <a:ext uri="{FF2B5EF4-FFF2-40B4-BE49-F238E27FC236}">
                <a16:creationId xmlns:a16="http://schemas.microsoft.com/office/drawing/2014/main" id="{0E51DAF7-20CF-0610-182F-DA73E94F4382}"/>
              </a:ext>
            </a:extLst>
          </p:cNvPr>
          <p:cNvSpPr txBox="1"/>
          <p:nvPr/>
        </p:nvSpPr>
        <p:spPr>
          <a:xfrm>
            <a:off x="4987635" y="6037119"/>
            <a:ext cx="6619009" cy="1200329"/>
          </a:xfrm>
          <a:prstGeom prst="rect">
            <a:avLst/>
          </a:prstGeom>
          <a:noFill/>
        </p:spPr>
        <p:txBody>
          <a:bodyPr wrap="square" rtlCol="0">
            <a:spAutoFit/>
          </a:bodyPr>
          <a:lstStyle/>
          <a:p>
            <a:endParaRPr lang="en-GB" dirty="0"/>
          </a:p>
          <a:p>
            <a:pPr algn="l"/>
            <a:r>
              <a:rPr lang="en-GB" b="0" i="0" dirty="0">
                <a:solidFill>
                  <a:srgbClr val="212529"/>
                </a:solidFill>
                <a:effectLst/>
                <a:latin typeface="Helvetica" panose="020B0604020202020204" pitchFamily="34" charset="0"/>
              </a:rPr>
              <a:t> (Dudovskiy, 2016).</a:t>
            </a:r>
          </a:p>
          <a:p>
            <a:br>
              <a:rPr lang="en-GB" dirty="0"/>
            </a:br>
            <a:endParaRPr lang="en-GB" dirty="0"/>
          </a:p>
        </p:txBody>
      </p:sp>
    </p:spTree>
    <p:extLst>
      <p:ext uri="{BB962C8B-B14F-4D97-AF65-F5344CB8AC3E}">
        <p14:creationId xmlns:p14="http://schemas.microsoft.com/office/powerpoint/2010/main" val="860789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02D0CE56-AEB1-DC93-87CE-890D1E40A084}"/>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000" kern="1200" dirty="0">
                <a:solidFill>
                  <a:srgbClr val="FFFFFF"/>
                </a:solidFill>
                <a:effectLst/>
                <a:latin typeface="+mj-lt"/>
                <a:ea typeface="+mj-ea"/>
                <a:cs typeface="+mj-cs"/>
              </a:rPr>
              <a:t>After the Tesco PLC board and committees, there is a </a:t>
            </a:r>
            <a:r>
              <a:rPr lang="en-US" sz="2000" b="1" kern="1200" dirty="0">
                <a:solidFill>
                  <a:srgbClr val="FFFFFF"/>
                </a:solidFill>
                <a:effectLst/>
                <a:latin typeface="+mj-lt"/>
                <a:ea typeface="+mj-ea"/>
                <a:cs typeface="+mj-cs"/>
              </a:rPr>
              <a:t>base level of management</a:t>
            </a:r>
            <a:r>
              <a:rPr lang="en-US" sz="2000" kern="1200" dirty="0">
                <a:solidFill>
                  <a:srgbClr val="FFFFFF"/>
                </a:solidFill>
                <a:effectLst/>
                <a:latin typeface="+mj-lt"/>
                <a:ea typeface="+mj-ea"/>
                <a:cs typeface="+mj-cs"/>
              </a:rPr>
              <a:t>, where employees are divided into specific regions</a:t>
            </a:r>
            <a:r>
              <a:rPr lang="bg-BG" sz="2000" kern="1200" dirty="0">
                <a:solidFill>
                  <a:srgbClr val="FFFFFF"/>
                </a:solidFill>
                <a:effectLst/>
                <a:latin typeface="+mj-lt"/>
                <a:ea typeface="+mj-ea"/>
                <a:cs typeface="+mj-cs"/>
              </a:rPr>
              <a:t>.</a:t>
            </a:r>
            <a:endParaRPr lang="en-US" sz="2000" kern="1200" dirty="0">
              <a:solidFill>
                <a:srgbClr val="FFFFFF"/>
              </a:solidFill>
              <a:latin typeface="+mj-lt"/>
              <a:ea typeface="+mj-ea"/>
              <a:cs typeface="+mj-cs"/>
            </a:endParaRPr>
          </a:p>
        </p:txBody>
      </p:sp>
      <p:pic>
        <p:nvPicPr>
          <p:cNvPr id="4098" name="Picture 2" descr="Tesco Organizational Structure">
            <a:extLst>
              <a:ext uri="{FF2B5EF4-FFF2-40B4-BE49-F238E27FC236}">
                <a16:creationId xmlns:a16="http://schemas.microsoft.com/office/drawing/2014/main" id="{55AE0253-306C-E851-32AB-1F7ABCE0E00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6" y="1639426"/>
            <a:ext cx="6780700" cy="3576819"/>
          </a:xfrm>
          <a:prstGeom prst="rect">
            <a:avLst/>
          </a:prstGeom>
          <a:noFill/>
          <a:extLst>
            <a:ext uri="{909E8E84-426E-40DD-AFC4-6F175D3DCCD1}">
              <a14:hiddenFill xmlns:a14="http://schemas.microsoft.com/office/drawing/2010/main">
                <a:solidFill>
                  <a:srgbClr val="FFFFFF"/>
                </a:solidFill>
              </a14:hiddenFill>
            </a:ext>
          </a:extLst>
        </p:spPr>
      </p:pic>
      <p:sp>
        <p:nvSpPr>
          <p:cNvPr id="5" name="Текстово поле 4">
            <a:extLst>
              <a:ext uri="{FF2B5EF4-FFF2-40B4-BE49-F238E27FC236}">
                <a16:creationId xmlns:a16="http://schemas.microsoft.com/office/drawing/2014/main" id="{90D225D2-91F9-3223-D49F-093C78652AF1}"/>
              </a:ext>
            </a:extLst>
          </p:cNvPr>
          <p:cNvSpPr txBox="1"/>
          <p:nvPr/>
        </p:nvSpPr>
        <p:spPr>
          <a:xfrm>
            <a:off x="5060373" y="5943600"/>
            <a:ext cx="6497643" cy="369332"/>
          </a:xfrm>
          <a:prstGeom prst="rect">
            <a:avLst/>
          </a:prstGeom>
          <a:noFill/>
        </p:spPr>
        <p:txBody>
          <a:bodyPr wrap="square" rtlCol="0">
            <a:spAutoFit/>
          </a:bodyPr>
          <a:lstStyle/>
          <a:p>
            <a:r>
              <a:rPr lang="en-GB" b="0" i="0" dirty="0">
                <a:solidFill>
                  <a:srgbClr val="212529"/>
                </a:solidFill>
                <a:effectLst/>
                <a:latin typeface="Helvetica" panose="020B0604020202020204" pitchFamily="34" charset="0"/>
              </a:rPr>
              <a:t>(Dudovskiy, 2016)</a:t>
            </a:r>
            <a:endParaRPr lang="en-GB" dirty="0"/>
          </a:p>
        </p:txBody>
      </p:sp>
    </p:spTree>
    <p:extLst>
      <p:ext uri="{BB962C8B-B14F-4D97-AF65-F5344CB8AC3E}">
        <p14:creationId xmlns:p14="http://schemas.microsoft.com/office/powerpoint/2010/main" val="2741702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5"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Joe Swash and TV presenter Angellica Bell are on an eco-friendly road trip to Glasgow to investigate how Tesco is meeting its green commitments ">
            <a:extLst>
              <a:ext uri="{FF2B5EF4-FFF2-40B4-BE49-F238E27FC236}">
                <a16:creationId xmlns:a16="http://schemas.microsoft.com/office/drawing/2014/main" id="{AF3EC59C-9480-313A-C06A-48766E2474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2" r="8843"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36"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лавие 1">
            <a:extLst>
              <a:ext uri="{FF2B5EF4-FFF2-40B4-BE49-F238E27FC236}">
                <a16:creationId xmlns:a16="http://schemas.microsoft.com/office/drawing/2014/main" id="{0FD30BD2-9671-A26C-1B5F-029D2338575F}"/>
              </a:ext>
            </a:extLst>
          </p:cNvPr>
          <p:cNvSpPr>
            <a:spLocks noGrp="1"/>
          </p:cNvSpPr>
          <p:nvPr>
            <p:ph type="title"/>
          </p:nvPr>
        </p:nvSpPr>
        <p:spPr>
          <a:xfrm>
            <a:off x="8530936" y="0"/>
            <a:ext cx="3512128" cy="1662545"/>
          </a:xfrm>
        </p:spPr>
        <p:txBody>
          <a:bodyPr>
            <a:normAutofit fontScale="90000"/>
          </a:bodyPr>
          <a:lstStyle/>
          <a:p>
            <a:r>
              <a:rPr lang="en-GB" sz="3100" dirty="0"/>
              <a:t>Features of organisational structure at Tesco</a:t>
            </a:r>
            <a:br>
              <a:rPr lang="en-GB" sz="3100" dirty="0"/>
            </a:br>
            <a:endParaRPr lang="en-GB" sz="3100" dirty="0"/>
          </a:p>
        </p:txBody>
      </p:sp>
      <p:sp>
        <p:nvSpPr>
          <p:cNvPr id="3" name="Контейнер за съдържание 2">
            <a:extLst>
              <a:ext uri="{FF2B5EF4-FFF2-40B4-BE49-F238E27FC236}">
                <a16:creationId xmlns:a16="http://schemas.microsoft.com/office/drawing/2014/main" id="{FD8943AF-FA5E-241B-AB49-A41DEA562CB1}"/>
              </a:ext>
            </a:extLst>
          </p:cNvPr>
          <p:cNvSpPr>
            <a:spLocks noGrp="1"/>
          </p:cNvSpPr>
          <p:nvPr>
            <p:ph idx="1"/>
          </p:nvPr>
        </p:nvSpPr>
        <p:spPr>
          <a:xfrm>
            <a:off x="7531610" y="1828800"/>
            <a:ext cx="3822189" cy="4348163"/>
          </a:xfrm>
        </p:spPr>
        <p:txBody>
          <a:bodyPr>
            <a:normAutofit fontScale="55000" lnSpcReduction="20000"/>
          </a:bodyPr>
          <a:lstStyle/>
          <a:p>
            <a:endParaRPr lang="en-GB" sz="1000" dirty="0"/>
          </a:p>
          <a:p>
            <a:r>
              <a:rPr lang="en-GB" sz="2900" b="1" dirty="0">
                <a:latin typeface="Arial" panose="020B0604020202020204" pitchFamily="34" charset="0"/>
                <a:cs typeface="Arial" panose="020B0604020202020204" pitchFamily="34" charset="0"/>
              </a:rPr>
              <a:t>Geographically based</a:t>
            </a:r>
          </a:p>
          <a:p>
            <a:endParaRPr lang="en-GB" sz="2900" b="1"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Shared friendly culture</a:t>
            </a:r>
          </a:p>
          <a:p>
            <a:endParaRPr lang="en-GB" sz="2900" b="1"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Employee empowerment is high</a:t>
            </a:r>
          </a:p>
          <a:p>
            <a:endParaRPr lang="en-GB" sz="2900" b="1"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Decentralized structure</a:t>
            </a:r>
          </a:p>
          <a:p>
            <a:endParaRPr lang="en-GB" sz="2900" b="1"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Decentralized decision making</a:t>
            </a:r>
          </a:p>
          <a:p>
            <a:endParaRPr lang="en-GB" sz="2900" b="1"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Flexible work environment</a:t>
            </a:r>
          </a:p>
          <a:p>
            <a:endParaRPr lang="en-GB" sz="2900" b="1"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Shared values and beliefs</a:t>
            </a:r>
          </a:p>
        </p:txBody>
      </p:sp>
      <p:sp>
        <p:nvSpPr>
          <p:cNvPr id="5" name="Текстово поле 4">
            <a:extLst>
              <a:ext uri="{FF2B5EF4-FFF2-40B4-BE49-F238E27FC236}">
                <a16:creationId xmlns:a16="http://schemas.microsoft.com/office/drawing/2014/main" id="{66ED3BAA-F9AC-3B3C-6F69-3957F4805CDE}"/>
              </a:ext>
            </a:extLst>
          </p:cNvPr>
          <p:cNvSpPr txBox="1"/>
          <p:nvPr/>
        </p:nvSpPr>
        <p:spPr>
          <a:xfrm>
            <a:off x="1322694" y="6580991"/>
            <a:ext cx="3512128" cy="276999"/>
          </a:xfrm>
          <a:prstGeom prst="rect">
            <a:avLst/>
          </a:prstGeom>
          <a:noFill/>
        </p:spPr>
        <p:txBody>
          <a:bodyPr wrap="square" rtlCol="0">
            <a:spAutoFit/>
          </a:bodyPr>
          <a:lstStyle/>
          <a:p>
            <a:r>
              <a:rPr lang="en-GB" sz="1200" dirty="0"/>
              <a:t>Picture (Tingle, 2021).</a:t>
            </a:r>
          </a:p>
        </p:txBody>
      </p:sp>
    </p:spTree>
    <p:extLst>
      <p:ext uri="{BB962C8B-B14F-4D97-AF65-F5344CB8AC3E}">
        <p14:creationId xmlns:p14="http://schemas.microsoft.com/office/powerpoint/2010/main" val="1098686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F9B799EC-7E20-C650-F88E-200175DAA61C}"/>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b="0" i="0" u="none" strike="noStrike" kern="1200" dirty="0">
                <a:solidFill>
                  <a:schemeClr val="accent1"/>
                </a:solidFill>
                <a:effectLst/>
                <a:latin typeface="+mj-lt"/>
                <a:ea typeface="+mj-ea"/>
                <a:cs typeface="+mj-cs"/>
              </a:rPr>
              <a:t>Tesco Performance Management and Measurement</a:t>
            </a:r>
            <a:br>
              <a:rPr lang="en-US" b="0" i="0" kern="1200" dirty="0">
                <a:solidFill>
                  <a:schemeClr val="accent1"/>
                </a:solidFill>
                <a:effectLst/>
                <a:latin typeface="+mj-lt"/>
                <a:ea typeface="+mj-ea"/>
                <a:cs typeface="+mj-cs"/>
              </a:rPr>
            </a:br>
            <a:endParaRPr lang="en-US" kern="1200" dirty="0">
              <a:solidFill>
                <a:schemeClr val="accent1"/>
              </a:solidFill>
              <a:latin typeface="+mj-lt"/>
              <a:ea typeface="+mj-ea"/>
              <a:cs typeface="+mj-cs"/>
            </a:endParaRPr>
          </a:p>
        </p:txBody>
      </p:sp>
      <p:cxnSp>
        <p:nvCxnSpPr>
          <p:cNvPr id="41" name="Straight Connector 4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Контейнер за съдържание 2">
            <a:extLst>
              <a:ext uri="{FF2B5EF4-FFF2-40B4-BE49-F238E27FC236}">
                <a16:creationId xmlns:a16="http://schemas.microsoft.com/office/drawing/2014/main" id="{4CF0E945-CC06-CB54-8EF1-2CACE73BAC25}"/>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b="0" i="0" dirty="0">
                <a:effectLst/>
              </a:rPr>
              <a:t>The purpose of performance management and measurement is to increase the quality, efficiency and control resources that have for business to stay in the market longer (Mackie, 2008).</a:t>
            </a:r>
            <a:endParaRPr lang="en-US" sz="2000" dirty="0"/>
          </a:p>
        </p:txBody>
      </p:sp>
      <p:sp>
        <p:nvSpPr>
          <p:cNvPr id="4" name="Текстово поле 3">
            <a:extLst>
              <a:ext uri="{FF2B5EF4-FFF2-40B4-BE49-F238E27FC236}">
                <a16:creationId xmlns:a16="http://schemas.microsoft.com/office/drawing/2014/main" id="{8320F481-8AF4-F3B8-B58C-DC3D39C74532}"/>
              </a:ext>
            </a:extLst>
          </p:cNvPr>
          <p:cNvSpPr txBox="1"/>
          <p:nvPr/>
        </p:nvSpPr>
        <p:spPr>
          <a:xfrm>
            <a:off x="4976030" y="3589866"/>
            <a:ext cx="6250940" cy="230462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b="1" i="0" u="none" strike="noStrike" dirty="0">
                <a:effectLst/>
              </a:rPr>
              <a:t> High-Level Aspirations and Strategic Plan</a:t>
            </a:r>
          </a:p>
          <a:p>
            <a:pPr marL="285750" indent="-228600">
              <a:lnSpc>
                <a:spcPct val="90000"/>
              </a:lnSpc>
              <a:spcAft>
                <a:spcPts val="600"/>
              </a:spcAft>
              <a:buFont typeface="Arial" panose="020B0604020202020204" pitchFamily="34" charset="0"/>
              <a:buChar char="•"/>
            </a:pPr>
            <a:r>
              <a:rPr lang="en-US" sz="2000" b="1" i="0" dirty="0">
                <a:effectLst/>
              </a:rPr>
              <a:t>A differentiated brand</a:t>
            </a:r>
            <a:endParaRPr lang="en-US" sz="2000" b="1" dirty="0"/>
          </a:p>
          <a:p>
            <a:pPr marL="285750" indent="-228600">
              <a:lnSpc>
                <a:spcPct val="90000"/>
              </a:lnSpc>
              <a:spcAft>
                <a:spcPts val="600"/>
              </a:spcAft>
              <a:buFont typeface="Arial" panose="020B0604020202020204" pitchFamily="34" charset="0"/>
              <a:buChar char="•"/>
            </a:pPr>
            <a:r>
              <a:rPr lang="en-US" sz="2000" b="1" i="0" dirty="0">
                <a:effectLst/>
              </a:rPr>
              <a:t>Reduce costs</a:t>
            </a:r>
          </a:p>
          <a:p>
            <a:pPr marL="285750" indent="-228600">
              <a:lnSpc>
                <a:spcPct val="90000"/>
              </a:lnSpc>
              <a:spcAft>
                <a:spcPts val="600"/>
              </a:spcAft>
              <a:buFont typeface="Arial" panose="020B0604020202020204" pitchFamily="34" charset="0"/>
              <a:buChar char="•"/>
            </a:pPr>
            <a:r>
              <a:rPr lang="en-US" sz="2000" b="1" i="0" dirty="0">
                <a:effectLst/>
              </a:rPr>
              <a:t>Innovation</a:t>
            </a:r>
            <a:endParaRPr lang="en-US" sz="2000" b="1" dirty="0"/>
          </a:p>
          <a:p>
            <a:pPr marL="285750"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5547345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лавие 1">
            <a:extLst>
              <a:ext uri="{FF2B5EF4-FFF2-40B4-BE49-F238E27FC236}">
                <a16:creationId xmlns:a16="http://schemas.microsoft.com/office/drawing/2014/main" id="{CD7162FA-112B-1C51-5F8F-A1F11824D817}"/>
              </a:ext>
            </a:extLst>
          </p:cNvPr>
          <p:cNvSpPr>
            <a:spLocks noGrp="1"/>
          </p:cNvSpPr>
          <p:nvPr>
            <p:ph type="title"/>
          </p:nvPr>
        </p:nvSpPr>
        <p:spPr>
          <a:xfrm>
            <a:off x="6778556" y="703679"/>
            <a:ext cx="4195674" cy="2052522"/>
          </a:xfrm>
        </p:spPr>
        <p:txBody>
          <a:bodyPr anchor="b">
            <a:normAutofit/>
          </a:bodyPr>
          <a:lstStyle/>
          <a:p>
            <a:r>
              <a:rPr lang="en-GB" sz="5200"/>
              <a:t>The role of the managers. </a:t>
            </a:r>
          </a:p>
        </p:txBody>
      </p:sp>
      <p:sp>
        <p:nvSpPr>
          <p:cNvPr id="24" name="Oval 2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2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7" name="Graphic 6" descr="Social Network">
            <a:extLst>
              <a:ext uri="{FF2B5EF4-FFF2-40B4-BE49-F238E27FC236}">
                <a16:creationId xmlns:a16="http://schemas.microsoft.com/office/drawing/2014/main" id="{3087223D-FC49-1252-A616-201F03A19B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7770" y="1448957"/>
            <a:ext cx="3952579" cy="3952579"/>
          </a:xfrm>
          <a:prstGeom prst="rect">
            <a:avLst/>
          </a:prstGeom>
        </p:spPr>
      </p:pic>
      <p:sp>
        <p:nvSpPr>
          <p:cNvPr id="3" name="Контейнер за съдържание 2">
            <a:extLst>
              <a:ext uri="{FF2B5EF4-FFF2-40B4-BE49-F238E27FC236}">
                <a16:creationId xmlns:a16="http://schemas.microsoft.com/office/drawing/2014/main" id="{BBABA395-B07C-DC05-F0D1-064DAA01BE0C}"/>
              </a:ext>
            </a:extLst>
          </p:cNvPr>
          <p:cNvSpPr>
            <a:spLocks noGrp="1"/>
          </p:cNvSpPr>
          <p:nvPr>
            <p:ph idx="1"/>
          </p:nvPr>
        </p:nvSpPr>
        <p:spPr>
          <a:xfrm>
            <a:off x="6695359" y="2990818"/>
            <a:ext cx="4158031" cy="2913872"/>
          </a:xfrm>
        </p:spPr>
        <p:txBody>
          <a:bodyPr anchor="t">
            <a:normAutofit/>
          </a:bodyPr>
          <a:lstStyle/>
          <a:p>
            <a:r>
              <a:rPr lang="en-GB" sz="1400" kern="0" dirty="0">
                <a:solidFill>
                  <a:schemeClr val="tx1">
                    <a:alpha val="80000"/>
                  </a:schemeClr>
                </a:solidFill>
                <a:effectLst/>
                <a:latin typeface="var(--font-qanelas-soft)"/>
                <a:ea typeface="Times New Roman" panose="02020603050405020304" pitchFamily="18" charset="0"/>
                <a:cs typeface="Segoe UI" panose="020B0502040204020203" pitchFamily="34" charset="0"/>
              </a:rPr>
              <a:t>Managers play a crucial role in organizations.</a:t>
            </a:r>
          </a:p>
          <a:p>
            <a:r>
              <a:rPr lang="en-GB" sz="1400" kern="0" dirty="0">
                <a:solidFill>
                  <a:schemeClr val="tx1">
                    <a:alpha val="80000"/>
                  </a:schemeClr>
                </a:solidFill>
                <a:effectLst/>
                <a:latin typeface="var(--font-qanelas-soft)"/>
                <a:ea typeface="Times New Roman" panose="02020603050405020304" pitchFamily="18" charset="0"/>
                <a:cs typeface="Segoe UI" panose="020B0502040204020203" pitchFamily="34" charset="0"/>
              </a:rPr>
              <a:t> They are constantly engaged in various tasks, switching their focus to address issues as they arise.</a:t>
            </a:r>
          </a:p>
          <a:p>
            <a:r>
              <a:rPr lang="en-GB" sz="1400" kern="0" dirty="0">
                <a:solidFill>
                  <a:schemeClr val="tx1">
                    <a:alpha val="80000"/>
                  </a:schemeClr>
                </a:solidFill>
                <a:effectLst/>
                <a:latin typeface="var(--font-qanelas-soft)"/>
                <a:ea typeface="Times New Roman" panose="02020603050405020304" pitchFamily="18" charset="0"/>
                <a:cs typeface="Segoe UI" panose="020B0502040204020203" pitchFamily="34" charset="0"/>
              </a:rPr>
              <a:t> They spend significant time interacting with others, including subordinates, superiors, and external stakeholders.</a:t>
            </a:r>
          </a:p>
          <a:p>
            <a:r>
              <a:rPr lang="en-GB" sz="1400" kern="0" dirty="0">
                <a:solidFill>
                  <a:schemeClr val="tx1">
                    <a:alpha val="80000"/>
                  </a:schemeClr>
                </a:solidFill>
                <a:effectLst/>
                <a:latin typeface="var(--font-qanelas-soft)"/>
                <a:ea typeface="Times New Roman" panose="02020603050405020304" pitchFamily="18" charset="0"/>
                <a:cs typeface="Segoe UI" panose="020B0502040204020203" pitchFamily="34" charset="0"/>
              </a:rPr>
              <a:t>Managers rarely make big decisions</a:t>
            </a:r>
            <a:endParaRPr lang="en-GB" sz="1400" kern="0" dirty="0">
              <a:solidFill>
                <a:schemeClr val="tx1">
                  <a:alpha val="80000"/>
                </a:schemeClr>
              </a:solidFill>
              <a:latin typeface="var(--font-qanelas-soft)"/>
              <a:ea typeface="Times New Roman" panose="02020603050405020304" pitchFamily="18" charset="0"/>
              <a:cs typeface="Segoe UI" panose="020B0502040204020203" pitchFamily="34" charset="0"/>
            </a:endParaRPr>
          </a:p>
          <a:p>
            <a:r>
              <a:rPr lang="en-GB" sz="1400" kern="0" dirty="0">
                <a:solidFill>
                  <a:schemeClr val="tx1">
                    <a:alpha val="80000"/>
                  </a:schemeClr>
                </a:solidFill>
                <a:effectLst/>
                <a:latin typeface="var(--font-qanelas-soft)"/>
                <a:ea typeface="Times New Roman" panose="02020603050405020304" pitchFamily="18" charset="0"/>
                <a:cs typeface="Segoe UI" panose="020B0502040204020203" pitchFamily="34" charset="0"/>
              </a:rPr>
              <a:t>Decisional roles involve making difficult decisions in ambiguous situations and allocating resources</a:t>
            </a:r>
            <a:r>
              <a:rPr lang="en-GB" sz="1400" kern="0" dirty="0">
                <a:solidFill>
                  <a:schemeClr val="tx1">
                    <a:alpha val="80000"/>
                  </a:schemeClr>
                </a:solidFill>
                <a:latin typeface="var(--font-qanelas-soft)"/>
                <a:ea typeface="Times New Roman" panose="02020603050405020304" pitchFamily="18" charset="0"/>
                <a:cs typeface="Segoe UI" panose="020B0502040204020203" pitchFamily="34" charset="0"/>
              </a:rPr>
              <a:t> </a:t>
            </a:r>
            <a:r>
              <a:rPr lang="en-GB" sz="1400" dirty="0">
                <a:solidFill>
                  <a:schemeClr val="tx1">
                    <a:alpha val="80000"/>
                  </a:schemeClr>
                </a:solidFill>
              </a:rPr>
              <a:t>(Kotler, 2009).</a:t>
            </a:r>
          </a:p>
        </p:txBody>
      </p:sp>
      <p:sp>
        <p:nvSpPr>
          <p:cNvPr id="3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 name="Текстово поле 3">
            <a:extLst>
              <a:ext uri="{FF2B5EF4-FFF2-40B4-BE49-F238E27FC236}">
                <a16:creationId xmlns:a16="http://schemas.microsoft.com/office/drawing/2014/main" id="{2E38E5AF-502B-3E61-527C-22A0A9055503}"/>
              </a:ext>
            </a:extLst>
          </p:cNvPr>
          <p:cNvSpPr txBox="1"/>
          <p:nvPr/>
        </p:nvSpPr>
        <p:spPr>
          <a:xfrm>
            <a:off x="10214264" y="92881"/>
            <a:ext cx="2597727" cy="369332"/>
          </a:xfrm>
          <a:prstGeom prst="rect">
            <a:avLst/>
          </a:prstGeom>
          <a:noFill/>
        </p:spPr>
        <p:txBody>
          <a:bodyPr wrap="square" rtlCol="0">
            <a:spAutoFit/>
          </a:bodyPr>
          <a:lstStyle/>
          <a:p>
            <a:r>
              <a:rPr lang="en-GB" i="1" dirty="0">
                <a:latin typeface="Arial" panose="020B0604020202020204" pitchFamily="34" charset="0"/>
                <a:cs typeface="Arial" panose="020B0604020202020204" pitchFamily="34" charset="0"/>
              </a:rPr>
              <a:t>By Milena </a:t>
            </a:r>
            <a:r>
              <a:rPr lang="en-GB" i="1" dirty="0" err="1">
                <a:latin typeface="Arial" panose="020B0604020202020204" pitchFamily="34" charset="0"/>
                <a:cs typeface="Arial" panose="020B0604020202020204" pitchFamily="34" charset="0"/>
              </a:rPr>
              <a:t>Ilieva</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1752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1F010398-57C0-A5E5-6F2B-7F4B9752226B}"/>
              </a:ext>
            </a:extLst>
          </p:cNvPr>
          <p:cNvSpPr>
            <a:spLocks noGrp="1"/>
          </p:cNvSpPr>
          <p:nvPr>
            <p:ph type="title"/>
          </p:nvPr>
        </p:nvSpPr>
        <p:spPr>
          <a:xfrm>
            <a:off x="838200" y="459863"/>
            <a:ext cx="4743893" cy="1004594"/>
          </a:xfrm>
          <a:scene3d>
            <a:camera prst="orthographicFront"/>
            <a:lightRig rig="threePt" dir="t"/>
          </a:scene3d>
          <a:sp3d>
            <a:bevelT prst="angle"/>
          </a:sp3d>
        </p:spPr>
        <p:txBody>
          <a:bodyPr>
            <a:normAutofit/>
          </a:bodyPr>
          <a:lstStyle/>
          <a:p>
            <a:pPr algn="ctr"/>
            <a:r>
              <a:rPr lang="en-GB" dirty="0">
                <a:solidFill>
                  <a:srgbClr val="FF0000"/>
                </a:solidFill>
              </a:rPr>
              <a:t>Managers at TESCO</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Контейнер за съдържание 2">
            <a:extLst>
              <a:ext uri="{FF2B5EF4-FFF2-40B4-BE49-F238E27FC236}">
                <a16:creationId xmlns:a16="http://schemas.microsoft.com/office/drawing/2014/main" id="{CC42FADA-E46B-50A4-0ECE-4ACD48A960ED}"/>
              </a:ext>
            </a:extLst>
          </p:cNvPr>
          <p:cNvGraphicFramePr>
            <a:graphicFrameLocks noGrp="1"/>
          </p:cNvGraphicFramePr>
          <p:nvPr>
            <p:ph idx="1"/>
            <p:extLst>
              <p:ext uri="{D42A27DB-BD31-4B8C-83A1-F6EECF244321}">
                <p14:modId xmlns:p14="http://schemas.microsoft.com/office/powerpoint/2010/main" val="220351724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1424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71D46CB-6073-FA5F-ACDB-2A14C85AC00C}"/>
              </a:ext>
            </a:extLst>
          </p:cNvPr>
          <p:cNvSpPr>
            <a:spLocks noGrp="1"/>
          </p:cNvSpPr>
          <p:nvPr>
            <p:ph type="title"/>
          </p:nvPr>
        </p:nvSpPr>
        <p:spPr>
          <a:xfrm>
            <a:off x="5868557" y="1138036"/>
            <a:ext cx="5444382" cy="1402470"/>
          </a:xfrm>
        </p:spPr>
        <p:txBody>
          <a:bodyPr anchor="t">
            <a:normAutofit/>
          </a:bodyPr>
          <a:lstStyle/>
          <a:p>
            <a:r>
              <a:rPr lang="en-GB" sz="3200"/>
              <a:t>Managers skills</a:t>
            </a:r>
            <a:endParaRPr lang="en-GB" sz="3200" dirty="0"/>
          </a:p>
        </p:txBody>
      </p:sp>
      <p:pic>
        <p:nvPicPr>
          <p:cNvPr id="5" name="Picture 4" descr="Person holding a puzzle piece">
            <a:extLst>
              <a:ext uri="{FF2B5EF4-FFF2-40B4-BE49-F238E27FC236}">
                <a16:creationId xmlns:a16="http://schemas.microsoft.com/office/drawing/2014/main" id="{4F2F4E96-2A1C-A70C-FFB3-52CAEF057620}"/>
              </a:ext>
            </a:extLst>
          </p:cNvPr>
          <p:cNvPicPr>
            <a:picLocks noChangeAspect="1"/>
          </p:cNvPicPr>
          <p:nvPr/>
        </p:nvPicPr>
        <p:blipFill rotWithShape="1">
          <a:blip r:embed="rId2"/>
          <a:srcRect l="24718" r="24393"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Контейнер за съдържание 2">
            <a:extLst>
              <a:ext uri="{FF2B5EF4-FFF2-40B4-BE49-F238E27FC236}">
                <a16:creationId xmlns:a16="http://schemas.microsoft.com/office/drawing/2014/main" id="{935E14B9-9BF4-8AE9-ADF5-42CF0098BB80}"/>
              </a:ext>
            </a:extLst>
          </p:cNvPr>
          <p:cNvSpPr>
            <a:spLocks noGrp="1"/>
          </p:cNvSpPr>
          <p:nvPr>
            <p:ph idx="1"/>
          </p:nvPr>
        </p:nvSpPr>
        <p:spPr>
          <a:xfrm>
            <a:off x="5868557" y="2551176"/>
            <a:ext cx="5444382" cy="3591207"/>
          </a:xfrm>
        </p:spPr>
        <p:txBody>
          <a:bodyPr>
            <a:normAutofit/>
          </a:bodyPr>
          <a:lstStyle/>
          <a:p>
            <a:r>
              <a:rPr lang="en-GB" sz="2000" dirty="0">
                <a:latin typeface="Arial Black" panose="020B0A04020102020204" pitchFamily="34" charset="0"/>
              </a:rPr>
              <a:t>Adaptability</a:t>
            </a:r>
          </a:p>
          <a:p>
            <a:r>
              <a:rPr lang="en-GB" sz="2000" dirty="0">
                <a:latin typeface="Arial Black" panose="020B0A04020102020204" pitchFamily="34" charset="0"/>
              </a:rPr>
              <a:t>Critical thinking</a:t>
            </a:r>
          </a:p>
          <a:p>
            <a:r>
              <a:rPr lang="en-GB" sz="2000" dirty="0">
                <a:latin typeface="Arial Black" panose="020B0A04020102020204" pitchFamily="34" charset="0"/>
              </a:rPr>
              <a:t>Decision making</a:t>
            </a:r>
          </a:p>
          <a:p>
            <a:r>
              <a:rPr lang="en-GB" sz="2000" dirty="0">
                <a:latin typeface="Arial Black" panose="020B0A04020102020204" pitchFamily="34" charset="0"/>
              </a:rPr>
              <a:t>Communication</a:t>
            </a:r>
          </a:p>
          <a:p>
            <a:r>
              <a:rPr lang="en-GB" sz="2000" dirty="0">
                <a:latin typeface="Arial Black" panose="020B0A04020102020204" pitchFamily="34" charset="0"/>
              </a:rPr>
              <a:t>Team building</a:t>
            </a:r>
          </a:p>
          <a:p>
            <a:r>
              <a:rPr lang="en-GB" sz="2000" dirty="0">
                <a:latin typeface="Arial Black" panose="020B0A04020102020204" pitchFamily="34" charset="0"/>
              </a:rPr>
              <a:t>Communication</a:t>
            </a:r>
          </a:p>
          <a:p>
            <a:r>
              <a:rPr lang="en-GB" sz="2000" dirty="0">
                <a:latin typeface="Arial Black" panose="020B0A04020102020204" pitchFamily="34" charset="0"/>
              </a:rPr>
              <a:t>Leadership</a:t>
            </a:r>
          </a:p>
          <a:p>
            <a:endParaRPr lang="en-GB" sz="2000" dirty="0">
              <a:latin typeface="Arial Black" panose="020B0A04020102020204" pitchFamily="34" charset="0"/>
            </a:endParaRPr>
          </a:p>
        </p:txBody>
      </p:sp>
    </p:spTree>
    <p:extLst>
      <p:ext uri="{BB962C8B-B14F-4D97-AF65-F5344CB8AC3E}">
        <p14:creationId xmlns:p14="http://schemas.microsoft.com/office/powerpoint/2010/main" val="2500422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35">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darren swain tesco beckenham manager">
            <a:extLst>
              <a:ext uri="{FF2B5EF4-FFF2-40B4-BE49-F238E27FC236}">
                <a16:creationId xmlns:a16="http://schemas.microsoft.com/office/drawing/2014/main" id="{34A520B8-C4FD-91E9-EC7E-AC445EDB1D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29"/>
          <a:stretch/>
        </p:blipFill>
        <p:spPr bwMode="auto">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45" name="Freeform: Shape 1037">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46" name="Freeform: Shape 1039">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2" name="Rectangle 104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4" name="Rectangle 104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Контейнер за съдържание 2">
            <a:extLst>
              <a:ext uri="{FF2B5EF4-FFF2-40B4-BE49-F238E27FC236}">
                <a16:creationId xmlns:a16="http://schemas.microsoft.com/office/drawing/2014/main" id="{6EFE0771-1C6E-499B-7F10-D897BB5F5F8C}"/>
              </a:ext>
            </a:extLst>
          </p:cNvPr>
          <p:cNvSpPr>
            <a:spLocks noGrp="1"/>
          </p:cNvSpPr>
          <p:nvPr>
            <p:ph idx="1"/>
          </p:nvPr>
        </p:nvSpPr>
        <p:spPr>
          <a:xfrm>
            <a:off x="371094" y="2718054"/>
            <a:ext cx="3438906" cy="3207258"/>
          </a:xfrm>
        </p:spPr>
        <p:txBody>
          <a:bodyPr anchor="t">
            <a:normAutofit/>
          </a:bodyPr>
          <a:lstStyle/>
          <a:p>
            <a:r>
              <a:rPr lang="en-GB" sz="1700" dirty="0"/>
              <a:t>Darren Swain, who </a:t>
            </a:r>
            <a:r>
              <a:rPr lang="en-GB" sz="1700" b="1" i="0" dirty="0">
                <a:effectLst/>
                <a:latin typeface="ff-meta-serif-web-pro"/>
              </a:rPr>
              <a:t>won Tesco’s award for manager of the year 2015 says what is the secret to be the best manager:</a:t>
            </a:r>
          </a:p>
          <a:p>
            <a:r>
              <a:rPr lang="en-GB" sz="1700" b="1" dirty="0">
                <a:latin typeface="ff-meta-serif-web-pro"/>
              </a:rPr>
              <a:t>The team are all happy</a:t>
            </a:r>
          </a:p>
          <a:p>
            <a:r>
              <a:rPr lang="en-GB" sz="1700" b="1" i="0" dirty="0">
                <a:effectLst/>
                <a:latin typeface="ff-meta-serif-web-pro"/>
              </a:rPr>
              <a:t>We all working hard</a:t>
            </a:r>
          </a:p>
          <a:p>
            <a:r>
              <a:rPr lang="en-GB" sz="1700" b="1" dirty="0">
                <a:latin typeface="ff-meta-serif-web-pro"/>
              </a:rPr>
              <a:t>Always have fun</a:t>
            </a:r>
            <a:endParaRPr lang="en-GB" sz="1700" b="1" i="0" dirty="0">
              <a:effectLst/>
              <a:latin typeface="ff-meta-serif-web-pro"/>
            </a:endParaRPr>
          </a:p>
        </p:txBody>
      </p:sp>
      <p:sp>
        <p:nvSpPr>
          <p:cNvPr id="2" name="Заглавие 1">
            <a:extLst>
              <a:ext uri="{FF2B5EF4-FFF2-40B4-BE49-F238E27FC236}">
                <a16:creationId xmlns:a16="http://schemas.microsoft.com/office/drawing/2014/main" id="{066B8B5D-AE7A-5ABF-C9B2-049BC0F767C6}"/>
              </a:ext>
            </a:extLst>
          </p:cNvPr>
          <p:cNvSpPr>
            <a:spLocks noGrp="1"/>
          </p:cNvSpPr>
          <p:nvPr>
            <p:ph type="title"/>
          </p:nvPr>
        </p:nvSpPr>
        <p:spPr>
          <a:xfrm>
            <a:off x="-2850573" y="-1349375"/>
            <a:ext cx="10515600" cy="1325563"/>
          </a:xfrm>
        </p:spPr>
        <p:txBody>
          <a:bodyPr/>
          <a:lstStyle/>
          <a:p>
            <a:endParaRPr lang="en-GB" dirty="0"/>
          </a:p>
        </p:txBody>
      </p:sp>
      <p:sp>
        <p:nvSpPr>
          <p:cNvPr id="4" name="Текстово поле 3">
            <a:extLst>
              <a:ext uri="{FF2B5EF4-FFF2-40B4-BE49-F238E27FC236}">
                <a16:creationId xmlns:a16="http://schemas.microsoft.com/office/drawing/2014/main" id="{14234A9D-492B-F617-4A5B-6B07AE7B9877}"/>
              </a:ext>
            </a:extLst>
          </p:cNvPr>
          <p:cNvSpPr txBox="1"/>
          <p:nvPr/>
        </p:nvSpPr>
        <p:spPr>
          <a:xfrm>
            <a:off x="2192482" y="4447309"/>
            <a:ext cx="1988612" cy="369332"/>
          </a:xfrm>
          <a:prstGeom prst="rect">
            <a:avLst/>
          </a:prstGeom>
          <a:noFill/>
        </p:spPr>
        <p:txBody>
          <a:bodyPr wrap="square" rtlCol="0">
            <a:spAutoFit/>
          </a:bodyPr>
          <a:lstStyle/>
          <a:p>
            <a:r>
              <a:rPr lang="en-GB" dirty="0"/>
              <a:t>(The Grocer, 2023).</a:t>
            </a:r>
          </a:p>
        </p:txBody>
      </p:sp>
    </p:spTree>
    <p:extLst>
      <p:ext uri="{BB962C8B-B14F-4D97-AF65-F5344CB8AC3E}">
        <p14:creationId xmlns:p14="http://schemas.microsoft.com/office/powerpoint/2010/main" val="18260529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лавие 1">
            <a:extLst>
              <a:ext uri="{FF2B5EF4-FFF2-40B4-BE49-F238E27FC236}">
                <a16:creationId xmlns:a16="http://schemas.microsoft.com/office/drawing/2014/main" id="{D41455E7-6509-065E-2BB5-DAA3ED0BE8D6}"/>
              </a:ext>
            </a:extLst>
          </p:cNvPr>
          <p:cNvSpPr>
            <a:spLocks noGrp="1"/>
          </p:cNvSpPr>
          <p:nvPr>
            <p:ph type="title"/>
          </p:nvPr>
        </p:nvSpPr>
        <p:spPr>
          <a:xfrm>
            <a:off x="6657715" y="467271"/>
            <a:ext cx="4195674" cy="2052522"/>
          </a:xfrm>
        </p:spPr>
        <p:txBody>
          <a:bodyPr anchor="b">
            <a:normAutofit/>
          </a:bodyPr>
          <a:lstStyle/>
          <a:p>
            <a:r>
              <a:rPr lang="en-GB" sz="5600"/>
              <a:t>Tesco academy</a:t>
            </a:r>
          </a:p>
        </p:txBody>
      </p:sp>
      <p:sp>
        <p:nvSpPr>
          <p:cNvPr id="2057" name="Oval 205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Our purpose built Academy">
            <a:extLst>
              <a:ext uri="{FF2B5EF4-FFF2-40B4-BE49-F238E27FC236}">
                <a16:creationId xmlns:a16="http://schemas.microsoft.com/office/drawing/2014/main" id="{E0DE35EA-96EF-A007-B057-B01B6A254E5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605" r="21144" b="-1"/>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2059"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061"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Контейнер за съдържание 2">
            <a:extLst>
              <a:ext uri="{FF2B5EF4-FFF2-40B4-BE49-F238E27FC236}">
                <a16:creationId xmlns:a16="http://schemas.microsoft.com/office/drawing/2014/main" id="{A8780F56-3FB5-9922-31DC-BD96AA95647E}"/>
              </a:ext>
            </a:extLst>
          </p:cNvPr>
          <p:cNvSpPr>
            <a:spLocks noGrp="1"/>
          </p:cNvSpPr>
          <p:nvPr>
            <p:ph idx="1"/>
          </p:nvPr>
        </p:nvSpPr>
        <p:spPr>
          <a:xfrm>
            <a:off x="6657715" y="2990818"/>
            <a:ext cx="4195673" cy="2913872"/>
          </a:xfrm>
        </p:spPr>
        <p:txBody>
          <a:bodyPr anchor="t">
            <a:normAutofit/>
          </a:bodyPr>
          <a:lstStyle/>
          <a:p>
            <a:r>
              <a:rPr lang="bg-BG" sz="2000" dirty="0">
                <a:solidFill>
                  <a:schemeClr val="tx1">
                    <a:alpha val="80000"/>
                  </a:schemeClr>
                </a:solidFill>
              </a:rPr>
              <a:t>Т</a:t>
            </a:r>
            <a:r>
              <a:rPr lang="en-GB" sz="2000" dirty="0" err="1">
                <a:solidFill>
                  <a:schemeClr val="tx1">
                    <a:alpha val="80000"/>
                  </a:schemeClr>
                </a:solidFill>
              </a:rPr>
              <a:t>esco</a:t>
            </a:r>
            <a:r>
              <a:rPr lang="en-GB" sz="2000" dirty="0">
                <a:solidFill>
                  <a:schemeClr val="tx1">
                    <a:alpha val="80000"/>
                  </a:schemeClr>
                </a:solidFill>
              </a:rPr>
              <a:t> have a specially created Academy where their employees can learn, collaborate and innovate. This academy prepares employees and </a:t>
            </a:r>
            <a:r>
              <a:rPr lang="bg-BG" sz="2000" dirty="0" err="1">
                <a:solidFill>
                  <a:schemeClr val="tx1">
                    <a:alpha val="80000"/>
                  </a:schemeClr>
                </a:solidFill>
              </a:rPr>
              <a:t>allows</a:t>
            </a:r>
            <a:r>
              <a:rPr lang="bg-BG" sz="2000" dirty="0">
                <a:solidFill>
                  <a:schemeClr val="tx1">
                    <a:alpha val="80000"/>
                  </a:schemeClr>
                </a:solidFill>
              </a:rPr>
              <a:t> </a:t>
            </a:r>
            <a:r>
              <a:rPr lang="bg-BG" sz="2000" dirty="0" err="1">
                <a:solidFill>
                  <a:schemeClr val="tx1">
                    <a:alpha val="80000"/>
                  </a:schemeClr>
                </a:solidFill>
              </a:rPr>
              <a:t>them</a:t>
            </a:r>
            <a:r>
              <a:rPr lang="en-GB" sz="2000" dirty="0">
                <a:solidFill>
                  <a:schemeClr val="tx1">
                    <a:alpha val="80000"/>
                  </a:schemeClr>
                </a:solidFill>
              </a:rPr>
              <a:t> to develop within the company (Tesco, n. d.).</a:t>
            </a:r>
          </a:p>
        </p:txBody>
      </p:sp>
      <p:sp>
        <p:nvSpPr>
          <p:cNvPr id="206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65"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456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3637B30B-3EE8-F66B-0B56-6FF7C718CFA8}"/>
              </a:ext>
            </a:extLst>
          </p:cNvPr>
          <p:cNvPicPr>
            <a:picLocks noChangeAspect="1"/>
          </p:cNvPicPr>
          <p:nvPr/>
        </p:nvPicPr>
        <p:blipFill rotWithShape="1">
          <a:blip r:embed="rId2"/>
          <a:srcRect t="459"/>
          <a:stretch/>
        </p:blipFill>
        <p:spPr>
          <a:xfrm>
            <a:off x="1" y="10"/>
            <a:ext cx="9669642" cy="6857990"/>
          </a:xfrm>
          <a:prstGeom prst="rect">
            <a:avLst/>
          </a:prstGeom>
        </p:spPr>
      </p:pic>
      <p:sp>
        <p:nvSpPr>
          <p:cNvPr id="27"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лавие 1">
            <a:extLst>
              <a:ext uri="{FF2B5EF4-FFF2-40B4-BE49-F238E27FC236}">
                <a16:creationId xmlns:a16="http://schemas.microsoft.com/office/drawing/2014/main" id="{F4A8344F-091B-BAFA-3B20-365DEB7B397A}"/>
              </a:ext>
            </a:extLst>
          </p:cNvPr>
          <p:cNvSpPr>
            <a:spLocks noGrp="1"/>
          </p:cNvSpPr>
          <p:nvPr>
            <p:ph type="title"/>
          </p:nvPr>
        </p:nvSpPr>
        <p:spPr>
          <a:xfrm>
            <a:off x="7531610" y="365125"/>
            <a:ext cx="3822189" cy="1899912"/>
          </a:xfrm>
        </p:spPr>
        <p:txBody>
          <a:bodyPr>
            <a:normAutofit/>
          </a:bodyPr>
          <a:lstStyle/>
          <a:p>
            <a:r>
              <a:rPr lang="en-GB" sz="2800" b="1" kern="100">
                <a:effectLst/>
                <a:latin typeface="Times New Roman" panose="02020603050405020304" pitchFamily="18" charset="0"/>
                <a:ea typeface="Calibri" panose="020F0502020204030204" pitchFamily="34" charset="0"/>
                <a:cs typeface="Times New Roman" panose="02020603050405020304" pitchFamily="18" charset="0"/>
              </a:rPr>
              <a:t>What is leadership and why is it important?</a:t>
            </a:r>
            <a:br>
              <a:rPr lang="en-GB" sz="2800" kern="100">
                <a:effectLst/>
                <a:latin typeface="Calibri" panose="020F0502020204030204" pitchFamily="34" charset="0"/>
                <a:ea typeface="Calibri" panose="020F0502020204030204" pitchFamily="34" charset="0"/>
                <a:cs typeface="Times New Roman" panose="02020603050405020304" pitchFamily="18" charset="0"/>
              </a:rPr>
            </a:br>
            <a:r>
              <a:rPr lang="en-GB" sz="2800" i="1" kern="100">
                <a:effectLst/>
                <a:latin typeface="Calibri" panose="020F0502020204030204" pitchFamily="34" charset="0"/>
                <a:ea typeface="Calibri" panose="020F0502020204030204" pitchFamily="34" charset="0"/>
                <a:cs typeface="Times New Roman" panose="02020603050405020304" pitchFamily="18" charset="0"/>
              </a:rPr>
              <a:t>By Krasimira Chausheva</a:t>
            </a:r>
            <a:endParaRPr lang="en-GB" sz="2800" i="1"/>
          </a:p>
        </p:txBody>
      </p:sp>
      <p:sp>
        <p:nvSpPr>
          <p:cNvPr id="3" name="Контейнер за съдържание 2">
            <a:extLst>
              <a:ext uri="{FF2B5EF4-FFF2-40B4-BE49-F238E27FC236}">
                <a16:creationId xmlns:a16="http://schemas.microsoft.com/office/drawing/2014/main" id="{DB03E760-B9CE-1445-CD65-79D32E4D1903}"/>
              </a:ext>
            </a:extLst>
          </p:cNvPr>
          <p:cNvSpPr>
            <a:spLocks noGrp="1"/>
          </p:cNvSpPr>
          <p:nvPr>
            <p:ph idx="1"/>
          </p:nvPr>
        </p:nvSpPr>
        <p:spPr>
          <a:xfrm>
            <a:off x="7531610" y="2434201"/>
            <a:ext cx="3822189" cy="3742762"/>
          </a:xfrm>
        </p:spPr>
        <p:txBody>
          <a:bodyPr>
            <a:normAutofit/>
          </a:bodyPr>
          <a:lstStyle/>
          <a:p>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interpersonal process in which one individual seeks to influence the behaviour of others. </a:t>
            </a:r>
            <a:endParaRPr lang="en-GB" sz="2000" kern="100" dirty="0">
              <a:latin typeface="Times New Roman" panose="02020603050405020304" pitchFamily="18" charset="0"/>
              <a:ea typeface="Calibri" panose="020F0502020204030204" pitchFamily="34" charset="0"/>
              <a:cs typeface="Times New Roman" panose="02020603050405020304" pitchFamily="18" charset="0"/>
            </a:endParaRPr>
          </a:p>
          <a:p>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sets leadership in a social context, in which the other members of the group to be influenced are subordinates or followers. </a:t>
            </a:r>
          </a:p>
          <a:p>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identifies a criterion for effective leadership - goal achievement (Buchanan &amp; Huczynski, 2016).</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2803731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7E8E18-9DA2-2253-6EDE-F6A3E12C0CDE}"/>
              </a:ext>
            </a:extLst>
          </p:cNvPr>
          <p:cNvPicPr>
            <a:picLocks noChangeAspect="1"/>
          </p:cNvPicPr>
          <p:nvPr/>
        </p:nvPicPr>
        <p:blipFill rotWithShape="1">
          <a:blip r:embed="rId2">
            <a:duotone>
              <a:schemeClr val="bg2">
                <a:shade val="45000"/>
                <a:satMod val="135000"/>
              </a:schemeClr>
              <a:prstClr val="white"/>
            </a:duotone>
          </a:blip>
          <a:srcRect t="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7760C462-4BA3-9B09-3098-F29052992ED1}"/>
              </a:ext>
            </a:extLst>
          </p:cNvPr>
          <p:cNvSpPr>
            <a:spLocks noGrp="1"/>
          </p:cNvSpPr>
          <p:nvPr>
            <p:ph type="title"/>
          </p:nvPr>
        </p:nvSpPr>
        <p:spPr>
          <a:xfrm>
            <a:off x="838200" y="365125"/>
            <a:ext cx="10515600" cy="1325563"/>
          </a:xfrm>
        </p:spPr>
        <p:txBody>
          <a:bodyPr>
            <a:normAutofit/>
          </a:bodyPr>
          <a:lstStyle/>
          <a:p>
            <a:r>
              <a:rPr lang="en-GB" sz="4100" b="1" kern="0" dirty="0">
                <a:effectLst/>
                <a:latin typeface="Times New Roman" panose="02020603050405020304" pitchFamily="18" charset="0"/>
                <a:ea typeface="Times New Roman" panose="02020603050405020304" pitchFamily="18" charset="0"/>
                <a:cs typeface="Times New Roman" panose="02020603050405020304" pitchFamily="18" charset="0"/>
              </a:rPr>
              <a:t>Several reasons why leadership is important: </a:t>
            </a:r>
            <a:br>
              <a:rPr lang="en-GB" sz="4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4100" dirty="0"/>
          </a:p>
        </p:txBody>
      </p:sp>
      <p:graphicFrame>
        <p:nvGraphicFramePr>
          <p:cNvPr id="5" name="Контейнер за съдържание 2">
            <a:extLst>
              <a:ext uri="{FF2B5EF4-FFF2-40B4-BE49-F238E27FC236}">
                <a16:creationId xmlns:a16="http://schemas.microsoft.com/office/drawing/2014/main" id="{07C6BDEF-94EE-02B4-5269-887E1C497743}"/>
              </a:ext>
            </a:extLst>
          </p:cNvPr>
          <p:cNvGraphicFramePr>
            <a:graphicFrameLocks noGrp="1"/>
          </p:cNvGraphicFramePr>
          <p:nvPr>
            <p:ph idx="1"/>
            <p:extLst>
              <p:ext uri="{D42A27DB-BD31-4B8C-83A1-F6EECF244321}">
                <p14:modId xmlns:p14="http://schemas.microsoft.com/office/powerpoint/2010/main" val="37777203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87855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Leadership Theory of Tesco">
            <a:extLst>
              <a:ext uri="{FF2B5EF4-FFF2-40B4-BE49-F238E27FC236}">
                <a16:creationId xmlns:a16="http://schemas.microsoft.com/office/drawing/2014/main" id="{F70E8BC4-82CE-8E8F-1618-B38D0FC04D2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11713" y="3689605"/>
            <a:ext cx="3634674" cy="2047533"/>
          </a:xfrm>
          <a:prstGeom prst="rect">
            <a:avLst/>
          </a:prstGeom>
          <a:noFill/>
          <a:extLst>
            <a:ext uri="{909E8E84-426E-40DD-AFC4-6F175D3DCCD1}">
              <a14:hiddenFill xmlns:a14="http://schemas.microsoft.com/office/drawing/2010/main">
                <a:solidFill>
                  <a:srgbClr val="FFFFFF"/>
                </a:solidFill>
              </a14:hiddenFill>
            </a:ext>
          </a:extLst>
        </p:spPr>
      </p:pic>
      <p:grpSp>
        <p:nvGrpSpPr>
          <p:cNvPr id="2057" name="Group 2056">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2058" name="Rectangle 2057">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799D471E-1661-46C4-A99C-211C73A9A1ED}"/>
              </a:ext>
            </a:extLst>
          </p:cNvPr>
          <p:cNvSpPr>
            <a:spLocks noGrp="1"/>
          </p:cNvSpPr>
          <p:nvPr>
            <p:ph type="title"/>
          </p:nvPr>
        </p:nvSpPr>
        <p:spPr>
          <a:xfrm>
            <a:off x="740584" y="859808"/>
            <a:ext cx="3543197" cy="2878986"/>
          </a:xfrm>
        </p:spPr>
        <p:txBody>
          <a:bodyPr>
            <a:normAutofit/>
          </a:bodyPr>
          <a:lstStyle/>
          <a:p>
            <a:pPr algn="ctr"/>
            <a:r>
              <a:rPr lang="en-GB" sz="3700" b="1" kern="100">
                <a:solidFill>
                  <a:schemeClr val="bg1"/>
                </a:solidFill>
                <a:effectLst/>
                <a:latin typeface="Arial" panose="020B0604020202020204" pitchFamily="34" charset="0"/>
                <a:ea typeface="Calibri" panose="020F0502020204030204" pitchFamily="34" charset="0"/>
                <a:cs typeface="Arial" panose="020B0604020202020204" pitchFamily="34" charset="0"/>
              </a:rPr>
              <a:t>Management and leadership in Tesco.</a:t>
            </a:r>
            <a:br>
              <a:rPr lang="en-GB" sz="3700" kern="1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GB" sz="3700">
              <a:solidFill>
                <a:schemeClr val="bg1"/>
              </a:solidFill>
            </a:endParaRPr>
          </a:p>
        </p:txBody>
      </p:sp>
      <p:grpSp>
        <p:nvGrpSpPr>
          <p:cNvPr id="2063"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2064" name="Freeform: Shape 2063">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065" name="Freeform: Shape 2064">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066" name="Freeform: Shape 2065">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067" name="Freeform: Shape 2066">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068" name="Freeform: Shape 2067">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69" name="Freeform: Shape 2068">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070" name="Freeform: Shape 2069">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071" name="Freeform: Shape 2070">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072" name="Freeform: Shape 2071">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073" name="Freeform: Shape 2072">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074" name="Freeform: Shape 2073">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075" name="Freeform: Shape 2074">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076" name="Freeform: Shape 2075">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2078"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2079" name="Freeform: Shape 2078">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080" name="Freeform: Shape 2079">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081" name="Freeform: Shape 2080">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082" name="Freeform: Shape 2081">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083" name="Freeform: Shape 2082">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84" name="Freeform: Shape 2083">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085" name="Freeform: Shape 2084">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086" name="Freeform: Shape 2085">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087" name="Freeform: Shape 2086">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088" name="Freeform: Shape 2087">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089" name="Freeform: Shape 2088">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090" name="Freeform: Shape 2089">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091" name="Freeform: Shape 2090">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Контейнер за съдържание 2">
            <a:extLst>
              <a:ext uri="{FF2B5EF4-FFF2-40B4-BE49-F238E27FC236}">
                <a16:creationId xmlns:a16="http://schemas.microsoft.com/office/drawing/2014/main" id="{864574A4-2F78-8B0E-058A-FF415B82A7BC}"/>
              </a:ext>
            </a:extLst>
          </p:cNvPr>
          <p:cNvSpPr>
            <a:spLocks noGrp="1"/>
          </p:cNvSpPr>
          <p:nvPr>
            <p:ph idx="1"/>
          </p:nvPr>
        </p:nvSpPr>
        <p:spPr>
          <a:xfrm>
            <a:off x="7585364" y="422787"/>
            <a:ext cx="3866052" cy="2871131"/>
          </a:xfrm>
        </p:spPr>
        <p:txBody>
          <a:bodyPr>
            <a:normAutofit fontScale="62500" lnSpcReduction="20000"/>
          </a:bodyPr>
          <a:lstStyle/>
          <a:p>
            <a:pPr>
              <a:spcAft>
                <a:spcPts val="750"/>
              </a:spcAft>
            </a:pPr>
            <a:endParaRPr lang="bg-B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750"/>
              </a:spcAft>
            </a:pPr>
            <a:endParaRPr lang="bg-BG"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a:p>
            <a:r>
              <a:rPr lang="en-GB" sz="29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Transformational leadership is one of the most well-liked theories of leadership, and it denotes that the leader has a tremendous vision and a burning desire to accomplish great things.</a:t>
            </a:r>
          </a:p>
          <a:p>
            <a:r>
              <a:rPr lang="en-GB" sz="2900" i="0">
                <a:solidFill>
                  <a:schemeClr val="bg1"/>
                </a:solidFill>
                <a:effectLst/>
                <a:latin typeface="Arial" panose="020B0604020202020204" pitchFamily="34" charset="0"/>
                <a:cs typeface="Arial" panose="020B0604020202020204" pitchFamily="34" charset="0"/>
              </a:rPr>
              <a:t>Transactional </a:t>
            </a:r>
            <a:r>
              <a:rPr lang="en-GB" sz="2900" i="0" dirty="0">
                <a:solidFill>
                  <a:schemeClr val="bg1"/>
                </a:solidFill>
                <a:effectLst/>
                <a:latin typeface="Arial" panose="020B0604020202020204" pitchFamily="34" charset="0"/>
                <a:cs typeface="Arial" panose="020B0604020202020204" pitchFamily="34" charset="0"/>
              </a:rPr>
              <a:t>leadership theory.</a:t>
            </a:r>
          </a:p>
          <a:p>
            <a:pPr marL="0" indent="0">
              <a:buNone/>
            </a:pPr>
            <a:r>
              <a:rPr lang="en-GB" sz="2900" dirty="0">
                <a:solidFill>
                  <a:schemeClr val="bg1"/>
                </a:solidFill>
                <a:latin typeface="Arial" panose="020B0604020202020204" pitchFamily="34" charset="0"/>
                <a:cs typeface="Arial" panose="020B0604020202020204" pitchFamily="34" charset="0"/>
              </a:rPr>
              <a:t>(</a:t>
            </a:r>
            <a:r>
              <a:rPr lang="en-GB" sz="2900" dirty="0" err="1">
                <a:solidFill>
                  <a:schemeClr val="bg1"/>
                </a:solidFill>
                <a:latin typeface="Arial" panose="020B0604020202020204" pitchFamily="34" charset="0"/>
                <a:cs typeface="Arial" panose="020B0604020202020204" pitchFamily="34" charset="0"/>
              </a:rPr>
              <a:t>Circlebizz</a:t>
            </a:r>
            <a:r>
              <a:rPr lang="en-GB" sz="2900" dirty="0">
                <a:solidFill>
                  <a:schemeClr val="bg1"/>
                </a:solidFill>
                <a:latin typeface="Arial" panose="020B0604020202020204" pitchFamily="34" charset="0"/>
                <a:cs typeface="Arial" panose="020B0604020202020204" pitchFamily="34" charset="0"/>
              </a:rPr>
              <a:t>, 2020)</a:t>
            </a:r>
          </a:p>
          <a:p>
            <a:pPr>
              <a:spcAft>
                <a:spcPts val="750"/>
              </a:spcAft>
            </a:pPr>
            <a:endPar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solidFill>
                <a:schemeClr val="bg1"/>
              </a:solidFill>
            </a:endParaRPr>
          </a:p>
        </p:txBody>
      </p:sp>
    </p:spTree>
    <p:extLst>
      <p:ext uri="{BB962C8B-B14F-4D97-AF65-F5344CB8AC3E}">
        <p14:creationId xmlns:p14="http://schemas.microsoft.com/office/powerpoint/2010/main" val="6051059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3" name="Rectangle 410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5F6C4B61-5A6F-1E2D-D64A-469B7CF6F74D}"/>
              </a:ext>
            </a:extLst>
          </p:cNvPr>
          <p:cNvSpPr>
            <a:spLocks noGrp="1"/>
          </p:cNvSpPr>
          <p:nvPr>
            <p:ph type="title"/>
          </p:nvPr>
        </p:nvSpPr>
        <p:spPr>
          <a:xfrm>
            <a:off x="6513788" y="365125"/>
            <a:ext cx="4840010" cy="1807305"/>
          </a:xfrm>
        </p:spPr>
        <p:txBody>
          <a:bodyPr vert="horz" lIns="91440" tIns="45720" rIns="91440" bIns="45720" rtlCol="0" anchor="ctr">
            <a:normAutofit/>
          </a:bodyPr>
          <a:lstStyle/>
          <a:p>
            <a:r>
              <a:rPr lang="en-US" sz="4100" b="1" i="0">
                <a:effectLst/>
              </a:rPr>
              <a:t>Motivational theory in practice at Tesco</a:t>
            </a:r>
            <a:br>
              <a:rPr lang="en-US" sz="4100" b="1" i="0">
                <a:effectLst/>
              </a:rPr>
            </a:br>
            <a:endParaRPr lang="en-US" sz="4100" b="1"/>
          </a:p>
        </p:txBody>
      </p:sp>
      <p:pic>
        <p:nvPicPr>
          <p:cNvPr id="4098" name="Picture 2">
            <a:extLst>
              <a:ext uri="{FF2B5EF4-FFF2-40B4-BE49-F238E27FC236}">
                <a16:creationId xmlns:a16="http://schemas.microsoft.com/office/drawing/2014/main" id="{9CE81897-B5AC-2828-04D8-67CF0EE61E6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7240" r="12718"/>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4" name="Текстово поле 3">
            <a:extLst>
              <a:ext uri="{FF2B5EF4-FFF2-40B4-BE49-F238E27FC236}">
                <a16:creationId xmlns:a16="http://schemas.microsoft.com/office/drawing/2014/main" id="{D092D831-4BBA-043D-D875-BDD1C294977C}"/>
              </a:ext>
            </a:extLst>
          </p:cNvPr>
          <p:cNvSpPr txBox="1"/>
          <p:nvPr/>
        </p:nvSpPr>
        <p:spPr>
          <a:xfrm>
            <a:off x="6513788" y="2333297"/>
            <a:ext cx="4840010" cy="3843666"/>
          </a:xfrm>
          <a:prstGeom prst="rect">
            <a:avLst/>
          </a:prstGeom>
        </p:spPr>
        <p:txBody>
          <a:bodyPr vert="horz" lIns="91440" tIns="45720" rIns="91440" bIns="45720" rtlCol="0">
            <a:normAutofit/>
          </a:bodyPr>
          <a:lstStyle/>
          <a:p>
            <a:pPr indent="-228600">
              <a:lnSpc>
                <a:spcPct val="90000"/>
              </a:lnSpc>
              <a:buFont typeface="Arial" panose="020B0604020202020204" pitchFamily="34" charset="0"/>
              <a:buChar char="•"/>
            </a:pPr>
            <a:r>
              <a:rPr lang="en-US" sz="2000" dirty="0"/>
              <a:t>Various speculations have been proposed for inspiring workers. Pay is thought to be a major motivator. The following are additional motives:</a:t>
            </a:r>
          </a:p>
          <a:p>
            <a:pPr marL="342900" lvl="0" indent="-228600">
              <a:lnSpc>
                <a:spcPct val="90000"/>
              </a:lnSpc>
              <a:spcAft>
                <a:spcPts val="750"/>
              </a:spcAft>
              <a:buSzPts val="1000"/>
              <a:buFont typeface="Arial" panose="020B0604020202020204" pitchFamily="34" charset="0"/>
              <a:buChar char="•"/>
              <a:tabLst>
                <a:tab pos="457200" algn="l"/>
              </a:tabLst>
            </a:pPr>
            <a:r>
              <a:rPr lang="en-US" sz="2000" dirty="0">
                <a:effectLst/>
              </a:rPr>
              <a:t>appreciation of hard work</a:t>
            </a:r>
          </a:p>
          <a:p>
            <a:pPr marL="342900" lvl="0" indent="-228600">
              <a:lnSpc>
                <a:spcPct val="90000"/>
              </a:lnSpc>
              <a:spcAft>
                <a:spcPts val="750"/>
              </a:spcAft>
              <a:buSzPts val="1000"/>
              <a:buFont typeface="Arial" panose="020B0604020202020204" pitchFamily="34" charset="0"/>
              <a:buChar char="•"/>
              <a:tabLst>
                <a:tab pos="457200" algn="l"/>
              </a:tabLst>
            </a:pPr>
            <a:r>
              <a:rPr lang="en-US" sz="2000" dirty="0">
                <a:effectLst/>
              </a:rPr>
              <a:t>a sense of achievement</a:t>
            </a:r>
          </a:p>
          <a:p>
            <a:pPr marL="342900" lvl="0" indent="-228600">
              <a:lnSpc>
                <a:spcPct val="90000"/>
              </a:lnSpc>
              <a:spcAft>
                <a:spcPts val="750"/>
              </a:spcAft>
              <a:buSzPts val="1000"/>
              <a:buFont typeface="Arial" panose="020B0604020202020204" pitchFamily="34" charset="0"/>
              <a:buChar char="•"/>
              <a:tabLst>
                <a:tab pos="457200" algn="l"/>
              </a:tabLst>
            </a:pPr>
            <a:r>
              <a:rPr lang="en-US" sz="2000" dirty="0">
                <a:effectLst/>
              </a:rPr>
              <a:t>responsibility and empowerment</a:t>
            </a:r>
          </a:p>
          <a:p>
            <a:pPr marL="342900" lvl="0" indent="-228600">
              <a:lnSpc>
                <a:spcPct val="90000"/>
              </a:lnSpc>
              <a:spcAft>
                <a:spcPts val="750"/>
              </a:spcAft>
              <a:buSzPts val="1000"/>
              <a:buFont typeface="Arial" panose="020B0604020202020204" pitchFamily="34" charset="0"/>
              <a:buChar char="•"/>
              <a:tabLst>
                <a:tab pos="457200" algn="l"/>
              </a:tabLst>
            </a:pPr>
            <a:r>
              <a:rPr lang="en-US" sz="2000" dirty="0">
                <a:effectLst/>
              </a:rPr>
              <a:t>opportunity for advancement</a:t>
            </a:r>
          </a:p>
          <a:p>
            <a:pPr marL="342900" lvl="0" indent="-228600">
              <a:lnSpc>
                <a:spcPct val="90000"/>
              </a:lnSpc>
              <a:spcAft>
                <a:spcPts val="800"/>
              </a:spcAft>
              <a:buSzPts val="1000"/>
              <a:buFont typeface="Arial" panose="020B0604020202020204" pitchFamily="34" charset="0"/>
              <a:buChar char="•"/>
              <a:tabLst>
                <a:tab pos="457200" algn="l"/>
              </a:tabLst>
            </a:pPr>
            <a:r>
              <a:rPr lang="en-US" sz="2000" dirty="0">
                <a:effectLst/>
              </a:rPr>
              <a:t>a sense of challenge and enjoyment.</a:t>
            </a:r>
          </a:p>
          <a:p>
            <a:pPr indent="-228600">
              <a:lnSpc>
                <a:spcPct val="90000"/>
              </a:lnSpc>
              <a:buFont typeface="Arial" panose="020B0604020202020204" pitchFamily="34" charset="0"/>
              <a:buChar char="•"/>
            </a:pPr>
            <a:r>
              <a:rPr lang="en-US" sz="2000" dirty="0"/>
              <a:t>(By Careers Help , 2021).</a:t>
            </a:r>
          </a:p>
        </p:txBody>
      </p:sp>
    </p:spTree>
    <p:extLst>
      <p:ext uri="{BB962C8B-B14F-4D97-AF65-F5344CB8AC3E}">
        <p14:creationId xmlns:p14="http://schemas.microsoft.com/office/powerpoint/2010/main" val="33054154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62" name="Rectangle 3155">
            <a:extLst>
              <a:ext uri="{FF2B5EF4-FFF2-40B4-BE49-F238E27FC236}">
                <a16:creationId xmlns:a16="http://schemas.microsoft.com/office/drawing/2014/main" id="{0C777BBD-C42C-46C6-8D2D-BD2F9613D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39" name="Picture 3114" descr="Colourful strings being woven togehter">
            <a:extLst>
              <a:ext uri="{FF2B5EF4-FFF2-40B4-BE49-F238E27FC236}">
                <a16:creationId xmlns:a16="http://schemas.microsoft.com/office/drawing/2014/main" id="{8F4036B2-91B0-5CD8-AF70-A13903472C1A}"/>
              </a:ext>
            </a:extLst>
          </p:cNvPr>
          <p:cNvPicPr>
            <a:picLocks noChangeAspect="1"/>
          </p:cNvPicPr>
          <p:nvPr/>
        </p:nvPicPr>
        <p:blipFill rotWithShape="1">
          <a:blip r:embed="rId2"/>
          <a:srcRect t="10034" b="5696"/>
          <a:stretch/>
        </p:blipFill>
        <p:spPr>
          <a:xfrm>
            <a:off x="20" y="10"/>
            <a:ext cx="12191980" cy="6857990"/>
          </a:xfrm>
          <a:prstGeom prst="rect">
            <a:avLst/>
          </a:prstGeom>
        </p:spPr>
      </p:pic>
      <p:sp>
        <p:nvSpPr>
          <p:cNvPr id="3163"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Заглавие 1">
            <a:extLst>
              <a:ext uri="{FF2B5EF4-FFF2-40B4-BE49-F238E27FC236}">
                <a16:creationId xmlns:a16="http://schemas.microsoft.com/office/drawing/2014/main" id="{E5D29E50-E1AA-C739-E367-1B5897583DD2}"/>
              </a:ext>
            </a:extLst>
          </p:cNvPr>
          <p:cNvSpPr>
            <a:spLocks noGrp="1"/>
          </p:cNvSpPr>
          <p:nvPr>
            <p:ph type="title"/>
          </p:nvPr>
        </p:nvSpPr>
        <p:spPr>
          <a:xfrm>
            <a:off x="3204376" y="1720079"/>
            <a:ext cx="5861106" cy="1406070"/>
          </a:xfrm>
        </p:spPr>
        <p:txBody>
          <a:bodyPr vert="horz" lIns="91440" tIns="45720" rIns="91440" bIns="45720" rtlCol="0" anchor="b">
            <a:normAutofit/>
          </a:bodyPr>
          <a:lstStyle/>
          <a:p>
            <a:r>
              <a:rPr lang="en-US" sz="4100" b="1">
                <a:effectLst/>
              </a:rPr>
              <a:t>The factors which influence group and team behaviour.</a:t>
            </a:r>
            <a:endParaRPr lang="en-US" sz="4100"/>
          </a:p>
        </p:txBody>
      </p:sp>
      <p:sp>
        <p:nvSpPr>
          <p:cNvPr id="5" name="Текстово поле 4">
            <a:extLst>
              <a:ext uri="{FF2B5EF4-FFF2-40B4-BE49-F238E27FC236}">
                <a16:creationId xmlns:a16="http://schemas.microsoft.com/office/drawing/2014/main" id="{9893A496-573D-3175-E59B-B8600A53E25C}"/>
              </a:ext>
            </a:extLst>
          </p:cNvPr>
          <p:cNvSpPr txBox="1"/>
          <p:nvPr/>
        </p:nvSpPr>
        <p:spPr>
          <a:xfrm>
            <a:off x="3204374" y="3315553"/>
            <a:ext cx="5861107" cy="1868697"/>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b="0" i="0" dirty="0">
                <a:effectLst/>
              </a:rPr>
              <a:t>Activity Reinforcement</a:t>
            </a:r>
          </a:p>
          <a:p>
            <a:pPr marL="285750" indent="-228600">
              <a:lnSpc>
                <a:spcPct val="90000"/>
              </a:lnSpc>
              <a:spcAft>
                <a:spcPts val="600"/>
              </a:spcAft>
              <a:buFont typeface="Arial" panose="020B0604020202020204" pitchFamily="34" charset="0"/>
              <a:buChar char="•"/>
            </a:pPr>
            <a:r>
              <a:rPr lang="en-US" sz="2000" b="0" i="0" dirty="0">
                <a:effectLst/>
              </a:rPr>
              <a:t>Contract</a:t>
            </a:r>
          </a:p>
          <a:p>
            <a:pPr marL="285750" indent="-228600">
              <a:lnSpc>
                <a:spcPct val="90000"/>
              </a:lnSpc>
              <a:spcAft>
                <a:spcPts val="600"/>
              </a:spcAft>
              <a:buFont typeface="Arial" panose="020B0604020202020204" pitchFamily="34" charset="0"/>
              <a:buChar char="•"/>
            </a:pPr>
            <a:r>
              <a:rPr lang="en-US" sz="2000" b="0" i="0" dirty="0">
                <a:effectLst/>
              </a:rPr>
              <a:t>Reprimand</a:t>
            </a:r>
          </a:p>
          <a:p>
            <a:pPr marL="285750" indent="-228600">
              <a:lnSpc>
                <a:spcPct val="90000"/>
              </a:lnSpc>
              <a:spcAft>
                <a:spcPts val="600"/>
              </a:spcAft>
              <a:buFont typeface="Arial" panose="020B0604020202020204" pitchFamily="34" charset="0"/>
              <a:buChar char="•"/>
            </a:pPr>
            <a:r>
              <a:rPr lang="en-US" sz="2000" b="0" i="0" dirty="0">
                <a:effectLst/>
              </a:rPr>
              <a:t>Interest Boosting</a:t>
            </a:r>
          </a:p>
          <a:p>
            <a:pPr marL="285750" indent="-228600">
              <a:lnSpc>
                <a:spcPct val="90000"/>
              </a:lnSpc>
              <a:spcAft>
                <a:spcPts val="600"/>
              </a:spcAft>
              <a:buFont typeface="Arial" panose="020B0604020202020204" pitchFamily="34" charset="0"/>
              <a:buChar char="•"/>
            </a:pPr>
            <a:r>
              <a:rPr lang="en-US" sz="2000" b="0" i="0" dirty="0">
                <a:effectLst/>
              </a:rPr>
              <a:t>Pay</a:t>
            </a: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34109268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D03D23AC-760B-127F-8DCE-61FB9E907307}"/>
              </a:ext>
            </a:extLst>
          </p:cNvPr>
          <p:cNvSpPr>
            <a:spLocks noGrp="1"/>
          </p:cNvSpPr>
          <p:nvPr>
            <p:ph type="title"/>
          </p:nvPr>
        </p:nvSpPr>
        <p:spPr/>
        <p:txBody>
          <a:bodyPr/>
          <a:lstStyle/>
          <a:p>
            <a:r>
              <a:rPr lang="en-GB" dirty="0"/>
              <a:t>Tesco leadership style</a:t>
            </a:r>
          </a:p>
        </p:txBody>
      </p:sp>
      <p:graphicFrame>
        <p:nvGraphicFramePr>
          <p:cNvPr id="7" name="Контейнер за съдържание 2">
            <a:extLst>
              <a:ext uri="{FF2B5EF4-FFF2-40B4-BE49-F238E27FC236}">
                <a16:creationId xmlns:a16="http://schemas.microsoft.com/office/drawing/2014/main" id="{D17C19F4-387D-E215-6CB3-0CF564D000C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89213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Картина 5" descr="Картина, която съдържа на открито, небе, път, сцена&#10;&#10;Описанието е генерирано автоматично">
            <a:extLst>
              <a:ext uri="{FF2B5EF4-FFF2-40B4-BE49-F238E27FC236}">
                <a16:creationId xmlns:a16="http://schemas.microsoft.com/office/drawing/2014/main" id="{C9B25C64-32AF-0B3E-FCC1-FBE8B3EDE64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84" r="-1" b="-1"/>
          <a:stretch/>
        </p:blipFill>
        <p:spPr>
          <a:xfrm>
            <a:off x="1" y="10"/>
            <a:ext cx="9669642" cy="6857990"/>
          </a:xfrm>
          <a:prstGeom prst="rect">
            <a:avLst/>
          </a:prstGeom>
        </p:spPr>
      </p:pic>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Заглавие 1">
            <a:extLst>
              <a:ext uri="{FF2B5EF4-FFF2-40B4-BE49-F238E27FC236}">
                <a16:creationId xmlns:a16="http://schemas.microsoft.com/office/drawing/2014/main" id="{D07396FA-D845-6582-90F7-00F6C03E36F5}"/>
              </a:ext>
            </a:extLst>
          </p:cNvPr>
          <p:cNvSpPr>
            <a:spLocks noGrp="1"/>
          </p:cNvSpPr>
          <p:nvPr>
            <p:ph type="title"/>
          </p:nvPr>
        </p:nvSpPr>
        <p:spPr>
          <a:xfrm>
            <a:off x="7531610" y="365125"/>
            <a:ext cx="3822189" cy="1899912"/>
          </a:xfrm>
        </p:spPr>
        <p:txBody>
          <a:bodyPr>
            <a:normAutofit/>
          </a:bodyPr>
          <a:lstStyle/>
          <a:p>
            <a:r>
              <a:rPr lang="en-GB" sz="4000"/>
              <a:t>Conclusion</a:t>
            </a:r>
          </a:p>
        </p:txBody>
      </p:sp>
      <p:sp>
        <p:nvSpPr>
          <p:cNvPr id="3" name="Контейнер за съдържание 2">
            <a:extLst>
              <a:ext uri="{FF2B5EF4-FFF2-40B4-BE49-F238E27FC236}">
                <a16:creationId xmlns:a16="http://schemas.microsoft.com/office/drawing/2014/main" id="{9543A85D-F85B-C03C-D973-28EB416FDB10}"/>
              </a:ext>
            </a:extLst>
          </p:cNvPr>
          <p:cNvSpPr>
            <a:spLocks noGrp="1"/>
          </p:cNvSpPr>
          <p:nvPr>
            <p:ph idx="1"/>
          </p:nvPr>
        </p:nvSpPr>
        <p:spPr>
          <a:xfrm>
            <a:off x="7531610" y="2434201"/>
            <a:ext cx="3822189" cy="3742762"/>
          </a:xfrm>
        </p:spPr>
        <p:txBody>
          <a:bodyPr>
            <a:normAutofit/>
          </a:bodyPr>
          <a:lstStyle/>
          <a:p>
            <a:pPr marL="0" indent="0">
              <a:buNone/>
            </a:pPr>
            <a:r>
              <a:rPr lang="en-GB" sz="1900" b="1" dirty="0"/>
              <a:t>Tesco's performance demonstrates how flexible,  and decentralised the organization's culture, structure, and management style are. Everyone has a voice and the opinions of the employees are taken into consideration. They have been able to continue to get stronger for the future by concentrating on their long-term strategies. Tesco continues to be the market leader in the retail sector because of its democratic leadership approach.</a:t>
            </a:r>
          </a:p>
        </p:txBody>
      </p:sp>
      <p:sp>
        <p:nvSpPr>
          <p:cNvPr id="7" name="Текстово поле 6">
            <a:extLst>
              <a:ext uri="{FF2B5EF4-FFF2-40B4-BE49-F238E27FC236}">
                <a16:creationId xmlns:a16="http://schemas.microsoft.com/office/drawing/2014/main" id="{D88EE2FB-C6A2-701B-4C00-2ACA3E8AC650}"/>
              </a:ext>
            </a:extLst>
          </p:cNvPr>
          <p:cNvSpPr txBox="1"/>
          <p:nvPr/>
        </p:nvSpPr>
        <p:spPr>
          <a:xfrm>
            <a:off x="7207109" y="6657945"/>
            <a:ext cx="24625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geograph.org.uk/photo/4020284">
                  <a:extLst>
                    <a:ext uri="{A12FA001-AC4F-418D-AE19-62706E023703}">
                      <ahyp:hlinkClr xmlns:ahyp="http://schemas.microsoft.com/office/drawing/2018/hyperlinkcolor" val="tx"/>
                    </a:ext>
                  </a:extLst>
                </a:hlinkClick>
              </a:rPr>
              <a:t>Тази снимка</a:t>
            </a:r>
            <a:r>
              <a:rPr lang="en-GB" sz="700">
                <a:solidFill>
                  <a:srgbClr val="FFFFFF"/>
                </a:solidFill>
              </a:rPr>
              <a:t> от Неизвестен автор е лицензирана с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1937030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DA9C0384-4261-77DA-4BE7-8ED9B776F7B1}"/>
              </a:ext>
            </a:extLst>
          </p:cNvPr>
          <p:cNvSpPr>
            <a:spLocks noGrp="1"/>
          </p:cNvSpPr>
          <p:nvPr>
            <p:ph type="title"/>
          </p:nvPr>
        </p:nvSpPr>
        <p:spPr>
          <a:xfrm>
            <a:off x="83128" y="2"/>
            <a:ext cx="10079181" cy="681036"/>
          </a:xfrm>
        </p:spPr>
        <p:txBody>
          <a:bodyPr>
            <a:normAutofit/>
          </a:bodyPr>
          <a:lstStyle/>
          <a:p>
            <a:r>
              <a:rPr lang="en-GB" sz="1800" dirty="0">
                <a:latin typeface="Arial" panose="020B0604020202020204" pitchFamily="34" charset="0"/>
                <a:cs typeface="Arial" panose="020B0604020202020204" pitchFamily="34" charset="0"/>
              </a:rPr>
              <a:t>Reference list:</a:t>
            </a:r>
          </a:p>
        </p:txBody>
      </p:sp>
      <p:sp>
        <p:nvSpPr>
          <p:cNvPr id="3" name="Контейнер за съдържание 2">
            <a:extLst>
              <a:ext uri="{FF2B5EF4-FFF2-40B4-BE49-F238E27FC236}">
                <a16:creationId xmlns:a16="http://schemas.microsoft.com/office/drawing/2014/main" id="{AA7C05AC-B1EB-CF01-E4DA-7827B7F19DE9}"/>
              </a:ext>
            </a:extLst>
          </p:cNvPr>
          <p:cNvSpPr>
            <a:spLocks noGrp="1"/>
          </p:cNvSpPr>
          <p:nvPr>
            <p:ph idx="1"/>
          </p:nvPr>
        </p:nvSpPr>
        <p:spPr>
          <a:xfrm>
            <a:off x="83128" y="581892"/>
            <a:ext cx="12108872" cy="6192982"/>
          </a:xfrm>
        </p:spPr>
        <p:txBody>
          <a:bodyPr>
            <a:normAutofit/>
          </a:bodyPr>
          <a:lstStyle/>
          <a:p>
            <a:r>
              <a:rPr lang="en-GB" sz="1100" dirty="0">
                <a:effectLst/>
                <a:latin typeface="Arial" panose="020B0604020202020204" pitchFamily="34" charset="0"/>
                <a:cs typeface="Arial" panose="020B0604020202020204" pitchFamily="34" charset="0"/>
              </a:rPr>
              <a:t>Armstrong, M. and Richter, F. (2019) </a:t>
            </a:r>
            <a:r>
              <a:rPr lang="en-GB" sz="1100" i="1" dirty="0">
                <a:effectLst/>
                <a:latin typeface="Arial" panose="020B0604020202020204" pitchFamily="34" charset="0"/>
                <a:cs typeface="Arial" panose="020B0604020202020204" pitchFamily="34" charset="0"/>
              </a:rPr>
              <a:t>Infographic: The state of the UK supermarket landscape</a:t>
            </a:r>
            <a:r>
              <a:rPr lang="en-GB" sz="110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Statista Daily Data</a:t>
            </a:r>
            <a:r>
              <a:rPr lang="en-GB" sz="1100" dirty="0">
                <a:effectLst/>
                <a:latin typeface="Arial" panose="020B0604020202020204" pitchFamily="34" charset="0"/>
                <a:cs typeface="Arial" panose="020B0604020202020204" pitchFamily="34" charset="0"/>
              </a:rPr>
              <a:t>. Available at: https://www.statista.com/chart/19075/uk-supermarket-market-share/ (Accessed: 13 July 2023). </a:t>
            </a:r>
          </a:p>
          <a:p>
            <a:r>
              <a:rPr lang="en-GB" sz="1100" dirty="0">
                <a:effectLst/>
                <a:latin typeface="Arial" panose="020B0604020202020204" pitchFamily="34" charset="0"/>
                <a:cs typeface="Arial" panose="020B0604020202020204" pitchFamily="34" charset="0"/>
              </a:rPr>
              <a:t>By and Careers Help (2021) </a:t>
            </a:r>
            <a:r>
              <a:rPr lang="en-GB" sz="1100" i="1" dirty="0">
                <a:effectLst/>
                <a:latin typeface="Arial" panose="020B0604020202020204" pitchFamily="34" charset="0"/>
                <a:cs typeface="Arial" panose="020B0604020202020204" pitchFamily="34" charset="0"/>
              </a:rPr>
              <a:t>Motivational theory in practice at Tesco |</a:t>
            </a:r>
            <a:r>
              <a:rPr lang="en-GB" sz="110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Careers Help</a:t>
            </a:r>
            <a:r>
              <a:rPr lang="en-GB" sz="1100" dirty="0">
                <a:effectLst/>
                <a:latin typeface="Arial" panose="020B0604020202020204" pitchFamily="34" charset="0"/>
                <a:cs typeface="Arial" panose="020B0604020202020204" pitchFamily="34" charset="0"/>
              </a:rPr>
              <a:t>. Available at: https://careershelp.co.uk/motivational-theory-in-practice-at-tesco-2/?utm_content=cmp-true (Accessed: 17 July 2023). </a:t>
            </a:r>
          </a:p>
          <a:p>
            <a:r>
              <a:rPr lang="en-GB" sz="1100" dirty="0" err="1">
                <a:effectLst/>
                <a:latin typeface="Arial" panose="020B0604020202020204" pitchFamily="34" charset="0"/>
                <a:cs typeface="Arial" panose="020B0604020202020204" pitchFamily="34" charset="0"/>
              </a:rPr>
              <a:t>Circlebizz</a:t>
            </a:r>
            <a:r>
              <a:rPr lang="en-GB" sz="1100" dirty="0">
                <a:effectLst/>
                <a:latin typeface="Arial" panose="020B0604020202020204" pitchFamily="34" charset="0"/>
                <a:cs typeface="Arial" panose="020B0604020202020204" pitchFamily="34" charset="0"/>
              </a:rPr>
              <a:t> (2020) </a:t>
            </a:r>
            <a:r>
              <a:rPr lang="en-GB" sz="1100" i="1" dirty="0">
                <a:effectLst/>
                <a:latin typeface="Arial" panose="020B0604020202020204" pitchFamily="34" charset="0"/>
                <a:cs typeface="Arial" panose="020B0604020202020204" pitchFamily="34" charset="0"/>
              </a:rPr>
              <a:t>Leadership theory of Tesco</a:t>
            </a:r>
            <a:r>
              <a:rPr lang="en-GB" sz="110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CIRCLE OF BUSINESS</a:t>
            </a:r>
            <a:r>
              <a:rPr lang="en-GB" sz="1100" dirty="0">
                <a:effectLst/>
                <a:latin typeface="Arial" panose="020B0604020202020204" pitchFamily="34" charset="0"/>
                <a:cs typeface="Arial" panose="020B0604020202020204" pitchFamily="34" charset="0"/>
              </a:rPr>
              <a:t>. Available at: https://circlebizz.com/management/leadership-theory-of-tesco/ (Accessed: 17 July 2023).  </a:t>
            </a:r>
          </a:p>
          <a:p>
            <a:r>
              <a:rPr lang="en-GB" sz="1100" dirty="0">
                <a:effectLst/>
                <a:latin typeface="Arial" panose="020B0604020202020204" pitchFamily="34" charset="0"/>
                <a:cs typeface="Arial" panose="020B0604020202020204" pitchFamily="34" charset="0"/>
              </a:rPr>
              <a:t>Dudovskiy, J. (2016) </a:t>
            </a:r>
            <a:r>
              <a:rPr lang="en-GB" sz="1100" i="1" dirty="0">
                <a:effectLst/>
                <a:latin typeface="Arial" panose="020B0604020202020204" pitchFamily="34" charset="0"/>
                <a:cs typeface="Arial" panose="020B0604020202020204" pitchFamily="34" charset="0"/>
              </a:rPr>
              <a:t>Tesco organizational structure - research-methodology</a:t>
            </a:r>
            <a:r>
              <a:rPr lang="en-GB" sz="110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Research</a:t>
            </a:r>
            <a:r>
              <a:rPr lang="en-GB" sz="1100" dirty="0">
                <a:effectLst/>
                <a:latin typeface="Arial" panose="020B0604020202020204" pitchFamily="34" charset="0"/>
                <a:cs typeface="Arial" panose="020B0604020202020204" pitchFamily="34" charset="0"/>
              </a:rPr>
              <a:t>. Available at: https://research-methodology.net/tesco-organizational-structure/ (Accessed: 13 July 2023).</a:t>
            </a:r>
          </a:p>
          <a:p>
            <a:r>
              <a:rPr lang="en-GB" sz="1100" dirty="0">
                <a:effectLst/>
                <a:latin typeface="Arial" panose="020B0604020202020204" pitchFamily="34" charset="0"/>
                <a:cs typeface="Arial" panose="020B0604020202020204" pitchFamily="34" charset="0"/>
              </a:rPr>
              <a:t>Kotler, P. (2009) </a:t>
            </a:r>
            <a:r>
              <a:rPr lang="en-GB" sz="1100" i="1" dirty="0">
                <a:effectLst/>
                <a:latin typeface="Arial" panose="020B0604020202020204" pitchFamily="34" charset="0"/>
                <a:cs typeface="Arial" panose="020B0604020202020204" pitchFamily="34" charset="0"/>
              </a:rPr>
              <a:t>Marketing management</a:t>
            </a:r>
            <a:r>
              <a:rPr lang="en-GB" sz="1100" dirty="0">
                <a:effectLst/>
                <a:latin typeface="Arial" panose="020B0604020202020204" pitchFamily="34" charset="0"/>
                <a:cs typeface="Arial" panose="020B0604020202020204" pitchFamily="34" charset="0"/>
              </a:rPr>
              <a:t>. Harlow: Pearson Prentice Hall. </a:t>
            </a:r>
            <a:endParaRPr lang="en-GB" sz="1100" b="0" i="0" dirty="0">
              <a:solidFill>
                <a:srgbClr val="212529"/>
              </a:solidFill>
              <a:effectLst/>
              <a:latin typeface="Arial" panose="020B0604020202020204" pitchFamily="34" charset="0"/>
              <a:cs typeface="Arial" panose="020B0604020202020204" pitchFamily="34" charset="0"/>
            </a:endParaRPr>
          </a:p>
          <a:p>
            <a:r>
              <a:rPr lang="en-GB" sz="1100" b="0" i="0" dirty="0">
                <a:solidFill>
                  <a:srgbClr val="212529"/>
                </a:solidFill>
                <a:effectLst/>
                <a:latin typeface="Arial" panose="020B0604020202020204" pitchFamily="34" charset="0"/>
                <a:cs typeface="Arial" panose="020B0604020202020204" pitchFamily="34" charset="0"/>
              </a:rPr>
              <a:t>Mackie, B. (2008) ‘Organisational performance management in a government context: a literature review”, Scottish Government Social Research, p. 23</a:t>
            </a:r>
            <a:endParaRPr lang="en-GB"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Monavarian</a:t>
            </a:r>
            <a:r>
              <a:rPr lang="en-GB" sz="1100" dirty="0">
                <a:latin typeface="Arial" panose="020B0604020202020204" pitchFamily="34" charset="0"/>
                <a:cs typeface="Arial" panose="020B0604020202020204" pitchFamily="34" charset="0"/>
              </a:rPr>
              <a:t>, A; Asgari, N; </a:t>
            </a:r>
            <a:r>
              <a:rPr lang="en-GB" sz="1100" dirty="0" err="1">
                <a:latin typeface="Arial" panose="020B0604020202020204" pitchFamily="34" charset="0"/>
                <a:cs typeface="Arial" panose="020B0604020202020204" pitchFamily="34" charset="0"/>
              </a:rPr>
              <a:t>Ashena</a:t>
            </a:r>
            <a:r>
              <a:rPr lang="en-GB" sz="1100" dirty="0">
                <a:latin typeface="Arial" panose="020B0604020202020204" pitchFamily="34" charset="0"/>
                <a:cs typeface="Arial" panose="020B0604020202020204" pitchFamily="34" charset="0"/>
              </a:rPr>
              <a:t>, M.</a:t>
            </a:r>
            <a:r>
              <a:rPr lang="en-GB" sz="1100" i="1" dirty="0">
                <a:latin typeface="Arial" panose="020B0604020202020204" pitchFamily="34" charset="0"/>
                <a:cs typeface="Arial" panose="020B0604020202020204" pitchFamily="34" charset="0"/>
              </a:rPr>
              <a:t> Structural and content dimensions of knowledge-based organizations</a:t>
            </a:r>
            <a:r>
              <a:rPr lang="en-GB" sz="1100" dirty="0">
                <a:latin typeface="Arial" panose="020B0604020202020204" pitchFamily="34" charset="0"/>
                <a:cs typeface="Arial" panose="020B0604020202020204" pitchFamily="34" charset="0"/>
              </a:rPr>
              <a:t>. The first national conference of k knowledge management. Bahman 2007. </a:t>
            </a:r>
          </a:p>
          <a:p>
            <a:r>
              <a:rPr lang="en-GB" sz="1100" i="1" dirty="0">
                <a:effectLst/>
                <a:latin typeface="Arial" panose="020B0604020202020204" pitchFamily="34" charset="0"/>
                <a:cs typeface="Arial" panose="020B0604020202020204" pitchFamily="34" charset="0"/>
              </a:rPr>
              <a:t>Opportunities to get on | </a:t>
            </a:r>
            <a:r>
              <a:rPr lang="en-GB" sz="1100" i="1" dirty="0" err="1">
                <a:effectLst/>
                <a:latin typeface="Arial" panose="020B0604020202020204" pitchFamily="34" charset="0"/>
                <a:cs typeface="Arial" panose="020B0604020202020204" pitchFamily="34" charset="0"/>
              </a:rPr>
              <a:t>tesco</a:t>
            </a:r>
            <a:r>
              <a:rPr lang="en-GB" sz="1100" i="1" dirty="0">
                <a:effectLst/>
                <a:latin typeface="Arial" panose="020B0604020202020204" pitchFamily="34" charset="0"/>
                <a:cs typeface="Arial" panose="020B0604020202020204" pitchFamily="34" charset="0"/>
              </a:rPr>
              <a:t> careers</a:t>
            </a:r>
            <a:r>
              <a:rPr lang="en-GB" sz="1100" dirty="0">
                <a:effectLst/>
                <a:latin typeface="Arial" panose="020B0604020202020204" pitchFamily="34" charset="0"/>
                <a:cs typeface="Arial" panose="020B0604020202020204" pitchFamily="34" charset="0"/>
              </a:rPr>
              <a:t>.(no date) Available at: https://www.tesco-careers.com/explore-our-world/opportunities-to-get-on/ (Accessed: 22 July 2023). </a:t>
            </a:r>
            <a:endParaRPr lang="en-GB" sz="1100" dirty="0">
              <a:latin typeface="Arial" panose="020B0604020202020204" pitchFamily="34" charset="0"/>
              <a:cs typeface="Arial" panose="020B0604020202020204" pitchFamily="34" charset="0"/>
            </a:endParaRPr>
          </a:p>
          <a:p>
            <a:r>
              <a:rPr lang="en-GB" sz="1100" i="1" dirty="0">
                <a:effectLst/>
                <a:latin typeface="Arial" panose="020B0604020202020204" pitchFamily="34" charset="0"/>
                <a:cs typeface="Arial" panose="020B0604020202020204" pitchFamily="34" charset="0"/>
              </a:rPr>
              <a:t>Our history</a:t>
            </a:r>
            <a:r>
              <a:rPr lang="en-GB" sz="1100" dirty="0">
                <a:effectLst/>
                <a:latin typeface="Arial" panose="020B0604020202020204" pitchFamily="34" charset="0"/>
                <a:cs typeface="Arial" panose="020B0604020202020204" pitchFamily="34" charset="0"/>
              </a:rPr>
              <a:t> (no date) </a:t>
            </a:r>
            <a:r>
              <a:rPr lang="en-GB" sz="1100" i="1" dirty="0">
                <a:effectLst/>
                <a:latin typeface="Arial" panose="020B0604020202020204" pitchFamily="34" charset="0"/>
                <a:cs typeface="Arial" panose="020B0604020202020204" pitchFamily="34" charset="0"/>
              </a:rPr>
              <a:t>Home</a:t>
            </a:r>
            <a:r>
              <a:rPr lang="en-GB" sz="1100" dirty="0">
                <a:effectLst/>
                <a:latin typeface="Arial" panose="020B0604020202020204" pitchFamily="34" charset="0"/>
                <a:cs typeface="Arial" panose="020B0604020202020204" pitchFamily="34" charset="0"/>
              </a:rPr>
              <a:t>. Available at: https://www.tescoplc.com/about/our-history/ (Accessed: 13 July 2023). </a:t>
            </a:r>
            <a:endParaRPr lang="en-GB" sz="1100" dirty="0">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Team, V. (2022) </a:t>
            </a:r>
            <a:r>
              <a:rPr lang="en-GB" sz="1100" i="1" dirty="0">
                <a:effectLst/>
                <a:latin typeface="Arial" panose="020B0604020202020204" pitchFamily="34" charset="0"/>
                <a:cs typeface="Arial" panose="020B0604020202020204" pitchFamily="34" charset="0"/>
              </a:rPr>
              <a:t>What does Tesco Mission Statement &amp; Vision statement really say?</a:t>
            </a:r>
            <a:r>
              <a:rPr lang="en-GB" sz="110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Visionary Business Person</a:t>
            </a:r>
            <a:r>
              <a:rPr lang="en-GB" sz="1100" dirty="0">
                <a:effectLst/>
                <a:latin typeface="Arial" panose="020B0604020202020204" pitchFamily="34" charset="0"/>
                <a:cs typeface="Arial" panose="020B0604020202020204" pitchFamily="34" charset="0"/>
              </a:rPr>
              <a:t>. Available at: https://visionarybusinessperson.com/tesco-mission-statement/?utm_content=cmp-true (Accessed: 13 July 2023). </a:t>
            </a:r>
          </a:p>
          <a:p>
            <a:r>
              <a:rPr lang="en-GB" sz="1100" i="1" dirty="0">
                <a:effectLst/>
                <a:latin typeface="Arial" panose="020B0604020202020204" pitchFamily="34" charset="0"/>
                <a:cs typeface="Arial" panose="020B0604020202020204" pitchFamily="34" charset="0"/>
              </a:rPr>
              <a:t>Tesco plc – Business description</a:t>
            </a:r>
            <a:r>
              <a:rPr lang="en-GB" sz="1100" dirty="0">
                <a:effectLst/>
                <a:latin typeface="Arial" panose="020B0604020202020204" pitchFamily="34" charset="0"/>
                <a:cs typeface="Arial" panose="020B0604020202020204" pitchFamily="34" charset="0"/>
              </a:rPr>
              <a:t> (2023) </a:t>
            </a:r>
            <a:r>
              <a:rPr lang="en-GB" sz="1100" i="1" dirty="0">
                <a:effectLst/>
                <a:latin typeface="Arial" panose="020B0604020202020204" pitchFamily="34" charset="0"/>
                <a:cs typeface="Arial" panose="020B0604020202020204" pitchFamily="34" charset="0"/>
              </a:rPr>
              <a:t>Market line</a:t>
            </a:r>
            <a:r>
              <a:rPr lang="en-GB" sz="1100" dirty="0">
                <a:effectLst/>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rPr>
              <a:t>Tesco Plc - Profile Tesco Plc | MarketLine Intelligence </a:t>
            </a:r>
            <a:r>
              <a:rPr lang="en-GB" sz="1100" dirty="0" err="1">
                <a:latin typeface="Arial" panose="020B0604020202020204" pitchFamily="34" charset="0"/>
                <a:cs typeface="Arial" panose="020B0604020202020204" pitchFamily="34" charset="0"/>
                <a:hlinkClick r:id="rId2"/>
              </a:rPr>
              <a:t>Center</a:t>
            </a:r>
            <a:r>
              <a:rPr lang="en-GB" sz="1100" dirty="0">
                <a:latin typeface="Arial" panose="020B0604020202020204" pitchFamily="34" charset="0"/>
                <a:cs typeface="Arial" panose="020B0604020202020204" pitchFamily="34" charset="0"/>
                <a:hlinkClick r:id="rId2"/>
              </a:rPr>
              <a:t> (uwtsd.ac.uk)</a:t>
            </a:r>
            <a:r>
              <a:rPr lang="en-GB" sz="1100" dirty="0">
                <a:latin typeface="Arial" panose="020B0604020202020204" pitchFamily="34" charset="0"/>
                <a:cs typeface="Arial" panose="020B0604020202020204" pitchFamily="34" charset="0"/>
              </a:rPr>
              <a:t> [</a:t>
            </a:r>
            <a:r>
              <a:rPr lang="en-GB" sz="1100" b="0" i="0" dirty="0">
                <a:solidFill>
                  <a:srgbClr val="212529"/>
                </a:solidFill>
                <a:effectLst/>
                <a:latin typeface="Arial" panose="020B0604020202020204" pitchFamily="34" charset="0"/>
                <a:cs typeface="Arial" panose="020B0604020202020204" pitchFamily="34" charset="0"/>
              </a:rPr>
              <a:t>Accessed </a:t>
            </a:r>
            <a:r>
              <a:rPr lang="en-GB" sz="1100" dirty="0">
                <a:solidFill>
                  <a:srgbClr val="212529"/>
                </a:solidFill>
                <a:latin typeface="Arial" panose="020B0604020202020204" pitchFamily="34" charset="0"/>
                <a:cs typeface="Arial" panose="020B0604020202020204" pitchFamily="34" charset="0"/>
              </a:rPr>
              <a:t>13</a:t>
            </a:r>
            <a:r>
              <a:rPr lang="en-GB" sz="1100" b="0" i="0" dirty="0">
                <a:solidFill>
                  <a:srgbClr val="212529"/>
                </a:solidFill>
                <a:effectLst/>
                <a:latin typeface="Arial" panose="020B0604020202020204" pitchFamily="34" charset="0"/>
                <a:cs typeface="Arial" panose="020B0604020202020204" pitchFamily="34" charset="0"/>
              </a:rPr>
              <a:t> July. 2023.]</a:t>
            </a:r>
          </a:p>
          <a:p>
            <a:r>
              <a:rPr lang="en-GB" sz="1100" b="0" i="0" dirty="0">
                <a:solidFill>
                  <a:srgbClr val="212529"/>
                </a:solidFill>
                <a:effectLst/>
                <a:latin typeface="Arial" panose="020B0604020202020204" pitchFamily="34" charset="0"/>
                <a:cs typeface="Arial" panose="020B0604020202020204" pitchFamily="34" charset="0"/>
              </a:rPr>
              <a:t>Tesco plc. (2023). </a:t>
            </a:r>
            <a:r>
              <a:rPr lang="en-GB" sz="1100" b="0" i="1" dirty="0">
                <a:solidFill>
                  <a:srgbClr val="212529"/>
                </a:solidFill>
                <a:effectLst/>
                <a:latin typeface="Arial" panose="020B0604020202020204" pitchFamily="34" charset="0"/>
                <a:cs typeface="Arial" panose="020B0604020202020204" pitchFamily="34" charset="0"/>
              </a:rPr>
              <a:t>Core Purpose and Values</a:t>
            </a:r>
            <a:r>
              <a:rPr lang="en-GB" sz="1100" b="0" i="0" dirty="0">
                <a:solidFill>
                  <a:srgbClr val="212529"/>
                </a:solidFill>
                <a:effectLst/>
                <a:latin typeface="Arial" panose="020B0604020202020204" pitchFamily="34" charset="0"/>
                <a:cs typeface="Arial" panose="020B0604020202020204" pitchFamily="34" charset="0"/>
              </a:rPr>
              <a:t>. [online] Available at </a:t>
            </a:r>
            <a:r>
              <a:rPr lang="en-GB" sz="1100" b="0" i="0" dirty="0">
                <a:solidFill>
                  <a:srgbClr val="212529"/>
                </a:solidFill>
                <a:effectLst/>
                <a:latin typeface="Arial" panose="020B0604020202020204" pitchFamily="34" charset="0"/>
                <a:cs typeface="Arial" panose="020B0604020202020204" pitchFamily="34" charset="0"/>
                <a:hlinkClick r:id="rId3"/>
              </a:rPr>
              <a:t>https://www.tescoplc.com/about/how-we-do-business/core-purpose-and-values/</a:t>
            </a:r>
            <a:r>
              <a:rPr lang="en-GB" sz="1100" b="0" i="0" dirty="0">
                <a:solidFill>
                  <a:srgbClr val="212529"/>
                </a:solidFill>
                <a:effectLst/>
                <a:latin typeface="Arial" panose="020B0604020202020204" pitchFamily="34" charset="0"/>
                <a:cs typeface="Arial" panose="020B0604020202020204" pitchFamily="34" charset="0"/>
              </a:rPr>
              <a:t>[Accessed </a:t>
            </a:r>
            <a:r>
              <a:rPr lang="en-GB" sz="1100" dirty="0">
                <a:solidFill>
                  <a:srgbClr val="212529"/>
                </a:solidFill>
                <a:latin typeface="Arial" panose="020B0604020202020204" pitchFamily="34" charset="0"/>
                <a:cs typeface="Arial" panose="020B0604020202020204" pitchFamily="34" charset="0"/>
              </a:rPr>
              <a:t>12</a:t>
            </a:r>
            <a:r>
              <a:rPr lang="en-GB" sz="1100" b="0" i="0" dirty="0">
                <a:solidFill>
                  <a:srgbClr val="212529"/>
                </a:solidFill>
                <a:effectLst/>
                <a:latin typeface="Arial" panose="020B0604020202020204" pitchFamily="34" charset="0"/>
                <a:cs typeface="Arial" panose="020B0604020202020204" pitchFamily="34" charset="0"/>
              </a:rPr>
              <a:t> July. 2023.]</a:t>
            </a:r>
          </a:p>
          <a:p>
            <a:r>
              <a:rPr lang="en-GB" sz="900" dirty="0">
                <a:effectLst/>
              </a:rPr>
              <a:t>Tingle, R. (2021) </a:t>
            </a:r>
            <a:r>
              <a:rPr lang="en-GB" sz="900" i="1" dirty="0">
                <a:effectLst/>
              </a:rPr>
              <a:t>Watch joe swash and </a:t>
            </a:r>
            <a:r>
              <a:rPr lang="en-GB" sz="900" i="1" dirty="0" err="1">
                <a:effectLst/>
              </a:rPr>
              <a:t>Angellica</a:t>
            </a:r>
            <a:r>
              <a:rPr lang="en-GB" sz="900" i="1" dirty="0">
                <a:effectLst/>
              </a:rPr>
              <a:t> Bell try their hand at delivering food in an eco-friendly electric van... will they make the cut?</a:t>
            </a:r>
            <a:r>
              <a:rPr lang="en-GB" sz="900" dirty="0">
                <a:effectLst/>
              </a:rPr>
              <a:t>, </a:t>
            </a:r>
            <a:r>
              <a:rPr lang="en-GB" sz="900" i="1" dirty="0">
                <a:effectLst/>
              </a:rPr>
              <a:t>Daily Mail Online</a:t>
            </a:r>
            <a:r>
              <a:rPr lang="en-GB" sz="900" dirty="0">
                <a:effectLst/>
              </a:rPr>
              <a:t>. Available at: https://creative.dailymail.co.uk/tesco/2021/watch-joe-swash-and-angellica-bell-try-their-hand-at-delivering-food-in-an-eco-friendly-electric-van-will-they-make-the-cut.html (Accessed: 22 July 2023). </a:t>
            </a:r>
            <a:endParaRPr lang="en-GB" sz="1100" b="0" i="0" dirty="0">
              <a:solidFill>
                <a:srgbClr val="212529"/>
              </a:solidFill>
              <a:effectLst/>
              <a:latin typeface="Arial" panose="020B0604020202020204" pitchFamily="34" charset="0"/>
              <a:cs typeface="Arial" panose="020B0604020202020204" pitchFamily="34" charset="0"/>
            </a:endParaRPr>
          </a:p>
          <a:p>
            <a:r>
              <a:rPr lang="en-GB" sz="900" dirty="0">
                <a:effectLst/>
              </a:rPr>
              <a:t>The Grocer (2023) </a:t>
            </a:r>
            <a:r>
              <a:rPr lang="en-GB" sz="900" i="1" dirty="0">
                <a:effectLst/>
              </a:rPr>
              <a:t>Darren Swain, Tesco Beckenham: G33 Store of the week</a:t>
            </a:r>
            <a:r>
              <a:rPr lang="en-GB" sz="900" dirty="0">
                <a:effectLst/>
              </a:rPr>
              <a:t>, </a:t>
            </a:r>
            <a:r>
              <a:rPr lang="en-GB" sz="900" i="1" dirty="0">
                <a:effectLst/>
              </a:rPr>
              <a:t>The Grocer</a:t>
            </a:r>
            <a:r>
              <a:rPr lang="en-GB" sz="900" dirty="0">
                <a:effectLst/>
              </a:rPr>
              <a:t>. Available at: https://www.thegrocer.co.uk/the-grocer-33/darren-swain-tesco-beckenham-g33-store-of-the-week/524448.article (Accessed: 22 July 2023). </a:t>
            </a:r>
          </a:p>
          <a:p>
            <a:endParaRPr lang="en-GB" sz="1100" b="0" i="0" dirty="0">
              <a:solidFill>
                <a:srgbClr val="212529"/>
              </a:solidFill>
              <a:effectLst/>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Picture </a:t>
            </a:r>
            <a:r>
              <a:rPr lang="en-GB" sz="1100" dirty="0">
                <a:effectLst/>
                <a:latin typeface="Arial" panose="020B0604020202020204" pitchFamily="34" charset="0"/>
                <a:cs typeface="Arial" panose="020B0604020202020204" pitchFamily="34" charset="0"/>
              </a:rPr>
              <a:t>(No date). Available at: https://beingintelligent.com/group-cohesiveness.html.  [Accessed: 17 July 2023].</a:t>
            </a:r>
          </a:p>
          <a:p>
            <a:r>
              <a:rPr lang="en-GB" sz="1100" i="1" dirty="0">
                <a:effectLst/>
                <a:latin typeface="Arial" panose="020B0604020202020204" pitchFamily="34" charset="0"/>
                <a:cs typeface="Arial" panose="020B0604020202020204" pitchFamily="34" charset="0"/>
              </a:rPr>
              <a:t>Watch joe swash and </a:t>
            </a:r>
            <a:r>
              <a:rPr lang="en-GB" sz="1100" i="1" dirty="0" err="1">
                <a:effectLst/>
                <a:latin typeface="Arial" panose="020B0604020202020204" pitchFamily="34" charset="0"/>
                <a:cs typeface="Arial" panose="020B0604020202020204" pitchFamily="34" charset="0"/>
              </a:rPr>
              <a:t>Angellica</a:t>
            </a:r>
            <a:r>
              <a:rPr lang="en-GB" sz="1100" i="1" dirty="0">
                <a:effectLst/>
                <a:latin typeface="Arial" panose="020B0604020202020204" pitchFamily="34" charset="0"/>
                <a:cs typeface="Arial" panose="020B0604020202020204" pitchFamily="34" charset="0"/>
              </a:rPr>
              <a:t> Bell try their hand at delivering food in an eco-friendly electric van... will they make the cut?</a:t>
            </a:r>
            <a:r>
              <a:rPr lang="en-GB" sz="1100" dirty="0">
                <a:effectLst/>
                <a:latin typeface="Arial" panose="020B0604020202020204" pitchFamily="34" charset="0"/>
                <a:cs typeface="Arial" panose="020B0604020202020204" pitchFamily="34" charset="0"/>
              </a:rPr>
              <a:t> (no date) </a:t>
            </a:r>
            <a:r>
              <a:rPr lang="en-GB" sz="1100" i="1" dirty="0">
                <a:effectLst/>
                <a:latin typeface="Arial" panose="020B0604020202020204" pitchFamily="34" charset="0"/>
                <a:cs typeface="Arial" panose="020B0604020202020204" pitchFamily="34" charset="0"/>
              </a:rPr>
              <a:t>Daily Mail Online</a:t>
            </a:r>
            <a:r>
              <a:rPr lang="en-GB" sz="1100" dirty="0">
                <a:effectLst/>
                <a:latin typeface="Arial" panose="020B0604020202020204" pitchFamily="34" charset="0"/>
                <a:cs typeface="Arial" panose="020B0604020202020204" pitchFamily="34" charset="0"/>
              </a:rPr>
              <a:t>. Available at: https://creative.dailymail.co.uk/tesco/2021/watch-joe-swash-and-angellica-bell-try-their-hand-at-delivering-food-in-an-eco-friendly-electric-van-will-they-make-the-cut.html (Accessed: 17 July 2023). </a:t>
            </a:r>
          </a:p>
          <a:p>
            <a:endParaRPr lang="en-GB" sz="1100" dirty="0">
              <a:effectLst/>
              <a:latin typeface="Arial" panose="020B0604020202020204" pitchFamily="34" charset="0"/>
              <a:cs typeface="Arial" panose="020B0604020202020204" pitchFamily="34" charset="0"/>
            </a:endParaRPr>
          </a:p>
          <a:p>
            <a:endParaRPr lang="en-GB" sz="900" b="0" i="0" dirty="0">
              <a:solidFill>
                <a:srgbClr val="212529"/>
              </a:solidFill>
              <a:effectLst/>
              <a:latin typeface="-apple-system"/>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0380107"/>
      </p:ext>
    </p:extLst>
  </p:cSld>
  <p:clrMapOvr>
    <a:masterClrMapping/>
  </p:clrMapOvr>
</p:sld>
</file>

<file path=ppt/theme/theme1.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16352</TotalTime>
  <Words>1790</Words>
  <Application>Microsoft Office PowerPoint</Application>
  <PresentationFormat>Широк екран</PresentationFormat>
  <Paragraphs>172</Paragraphs>
  <Slides>25</Slides>
  <Notes>1</Notes>
  <HiddenSlides>0</HiddenSlides>
  <MMClips>0</MMClips>
  <ScaleCrop>false</ScaleCrop>
  <HeadingPairs>
    <vt:vector size="6" baseType="variant">
      <vt:variant>
        <vt:lpstr>Използвани шрифтове</vt:lpstr>
      </vt:variant>
      <vt:variant>
        <vt:i4>14</vt:i4>
      </vt:variant>
      <vt:variant>
        <vt:lpstr>Тема</vt:lpstr>
      </vt:variant>
      <vt:variant>
        <vt:i4>1</vt:i4>
      </vt:variant>
      <vt:variant>
        <vt:lpstr>Заглавия на слайдовете</vt:lpstr>
      </vt:variant>
      <vt:variant>
        <vt:i4>25</vt:i4>
      </vt:variant>
    </vt:vector>
  </HeadingPairs>
  <TitlesOfParts>
    <vt:vector size="40" baseType="lpstr">
      <vt:lpstr>-apple-system</vt:lpstr>
      <vt:lpstr>Arial</vt:lpstr>
      <vt:lpstr>Arial Black</vt:lpstr>
      <vt:lpstr>Calibri</vt:lpstr>
      <vt:lpstr>Calibri Light</vt:lpstr>
      <vt:lpstr>ff-meta-serif-web-pro</vt:lpstr>
      <vt:lpstr>Google Sans</vt:lpstr>
      <vt:lpstr>Helvetica</vt:lpstr>
      <vt:lpstr>Open Sans</vt:lpstr>
      <vt:lpstr>Proxima Nova</vt:lpstr>
      <vt:lpstr>Raleway</vt:lpstr>
      <vt:lpstr>Rubik</vt:lpstr>
      <vt:lpstr>Times New Roman</vt:lpstr>
      <vt:lpstr>var(--font-qanelas-soft)</vt:lpstr>
      <vt:lpstr>Тема на Office</vt:lpstr>
      <vt:lpstr> Team: Andriyana Eftimova 2236843 Krasimira Chausheva 2231627 Milena Ilieva 2231625 Slavi Sinapov 2236845  </vt:lpstr>
      <vt:lpstr>Content of the Presentation</vt:lpstr>
      <vt:lpstr>Introduction TESCO PLC  by Slavi Sinapov</vt:lpstr>
      <vt:lpstr>History</vt:lpstr>
      <vt:lpstr>Mission</vt:lpstr>
      <vt:lpstr>Vision</vt:lpstr>
      <vt:lpstr>Competitors </vt:lpstr>
      <vt:lpstr>Organization Structure  by Andriyana Eftimova </vt:lpstr>
      <vt:lpstr>TESCO Organization structure</vt:lpstr>
      <vt:lpstr>After the Tesco PLC board and committees, there is a base level of management, where employees are divided into specific regions.</vt:lpstr>
      <vt:lpstr>Features of organisational structure at Tesco </vt:lpstr>
      <vt:lpstr>Tesco Performance Management and Measurement </vt:lpstr>
      <vt:lpstr>The role of the managers. </vt:lpstr>
      <vt:lpstr>Managers at TESCO</vt:lpstr>
      <vt:lpstr>Managers skills</vt:lpstr>
      <vt:lpstr>Презентация на PowerPoint</vt:lpstr>
      <vt:lpstr>Tesco academy</vt:lpstr>
      <vt:lpstr>What is leadership and why is it important? By Krasimira Chausheva</vt:lpstr>
      <vt:lpstr>Several reasons why leadership is important:  </vt:lpstr>
      <vt:lpstr>Management and leadership in Tesco. </vt:lpstr>
      <vt:lpstr>Motivational theory in practice at Tesco </vt:lpstr>
      <vt:lpstr>The factors which influence group and team behaviour.</vt:lpstr>
      <vt:lpstr>Tesco leadership style</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dc:title>
  <dc:creator>Andriyana Eftimova</dc:creator>
  <cp:lastModifiedBy>Andriyana Eftimova</cp:lastModifiedBy>
  <cp:revision>1</cp:revision>
  <dcterms:created xsi:type="dcterms:W3CDTF">2023-07-03T12:36:49Z</dcterms:created>
  <dcterms:modified xsi:type="dcterms:W3CDTF">2023-07-24T14:55:38Z</dcterms:modified>
</cp:coreProperties>
</file>