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7" r:id="rId3"/>
    <p:sldId id="260" r:id="rId4"/>
    <p:sldId id="261" r:id="rId5"/>
    <p:sldId id="262" r:id="rId6"/>
    <p:sldId id="278" r:id="rId7"/>
    <p:sldId id="279" r:id="rId8"/>
    <p:sldId id="263" r:id="rId9"/>
    <p:sldId id="264" r:id="rId10"/>
    <p:sldId id="265" r:id="rId11"/>
    <p:sldId id="280" r:id="rId12"/>
    <p:sldId id="28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AE82C4-5F20-49CF-8BF5-33BE58544771}" type="datetimeFigureOut">
              <a:rPr lang="en-GB" smtClean="0"/>
              <a:pPr/>
              <a:t>11/11/2013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2C102-AF2B-4A44-9808-251FCD93E6B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pic>
        <p:nvPicPr>
          <p:cNvPr id="5" name="Picture 4" descr="Green field sit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3" y="2348880"/>
            <a:ext cx="3689753" cy="2592288"/>
          </a:xfrm>
          <a:prstGeom prst="rect">
            <a:avLst/>
          </a:prstGeom>
        </p:spPr>
      </p:pic>
      <p:pic>
        <p:nvPicPr>
          <p:cNvPr id="6" name="Picture 5" descr="Green field site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2276872"/>
            <a:ext cx="3958926" cy="2204553"/>
          </a:xfrm>
          <a:prstGeom prst="rect">
            <a:avLst/>
          </a:prstGeom>
        </p:spPr>
      </p:pic>
      <p:pic>
        <p:nvPicPr>
          <p:cNvPr id="7" name="Picture 6" descr="Brownfield site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95936" y="4221088"/>
            <a:ext cx="3312368" cy="239784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95536" y="501317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Green Field Site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380312" y="450912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Green Field Site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63688" y="630932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>
                <a:solidFill>
                  <a:srgbClr val="FF0000"/>
                </a:solidFill>
              </a:rPr>
              <a:t>Brown Field Site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-24340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188640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pic>
        <p:nvPicPr>
          <p:cNvPr id="8" name="Picture 7" descr="Google Earth Neath 19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268760"/>
            <a:ext cx="3130598" cy="2040165"/>
          </a:xfrm>
          <a:prstGeom prst="rect">
            <a:avLst/>
          </a:prstGeom>
        </p:spPr>
      </p:pic>
      <p:pic>
        <p:nvPicPr>
          <p:cNvPr id="9" name="Picture 8" descr="Google Earth Neath 20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1628800"/>
            <a:ext cx="3096344" cy="2016224"/>
          </a:xfrm>
          <a:prstGeom prst="rect">
            <a:avLst/>
          </a:prstGeom>
        </p:spPr>
      </p:pic>
      <p:pic>
        <p:nvPicPr>
          <p:cNvPr id="10" name="Picture 9" descr="Google Earth Neath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47656" y="3573016"/>
            <a:ext cx="3096344" cy="2387786"/>
          </a:xfrm>
          <a:prstGeom prst="rect">
            <a:avLst/>
          </a:prstGeom>
        </p:spPr>
      </p:pic>
      <p:pic>
        <p:nvPicPr>
          <p:cNvPr id="11" name="Picture 10" descr="Old Maps Neath 187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5576" y="3789040"/>
            <a:ext cx="4608512" cy="284366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79512" y="9087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1945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452320" y="31409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2013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436096" y="12687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2002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364088" y="63093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1876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5616" y="134076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115616" y="3068960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dirty="0" smtClean="0"/>
              <a:t>Excavation of ground in order to study or sample the composition and structure of the subsurface, usually dug during a site investigation, a soil survey or a geological survey.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r>
              <a:rPr lang="en-GB" dirty="0" smtClean="0"/>
              <a:t>• To identify whether the site is suitable for the proposed work.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2132856"/>
            <a:ext cx="65527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 smtClean="0">
                <a:solidFill>
                  <a:srgbClr val="0070C0"/>
                </a:solidFill>
              </a:rPr>
              <a:t>Shallow excavations to a depth no greater </a:t>
            </a:r>
            <a:r>
              <a:rPr lang="en-GB" dirty="0" smtClean="0">
                <a:solidFill>
                  <a:srgbClr val="0070C0"/>
                </a:solidFill>
              </a:rPr>
              <a:t>than 6m</a:t>
            </a:r>
            <a:r>
              <a:rPr lang="en-GB" dirty="0" smtClean="0">
                <a:solidFill>
                  <a:srgbClr val="0070C0"/>
                </a:solidFill>
              </a:rPr>
              <a:t>. 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endParaRPr lang="en-GB" dirty="0" smtClean="0"/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dirty="0" smtClean="0"/>
              <a:t>Support use are timbering, steel frames with </a:t>
            </a:r>
            <a:r>
              <a:rPr lang="en-GB" dirty="0" err="1" smtClean="0"/>
              <a:t>hydraulicjack</a:t>
            </a:r>
            <a:r>
              <a:rPr lang="en-GB" dirty="0" smtClean="0"/>
              <a:t>, battered </a:t>
            </a:r>
            <a:r>
              <a:rPr lang="en-GB" dirty="0" smtClean="0"/>
              <a:t>or tapered side</a:t>
            </a:r>
            <a:r>
              <a:rPr lang="en-GB" dirty="0" smtClean="0"/>
              <a:t>.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dirty="0" smtClean="0"/>
              <a:t>Suitable for most low rise developments.</a:t>
            </a:r>
          </a:p>
          <a:p>
            <a:pPr>
              <a:lnSpc>
                <a:spcPct val="200000"/>
              </a:lnSpc>
              <a:buFont typeface="Arial" pitchFamily="34" charset="0"/>
              <a:buChar char="•"/>
            </a:pPr>
            <a:r>
              <a:rPr lang="en-GB" dirty="0" smtClean="0"/>
              <a:t>Suitable for the investigation of all types of land. 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827584" y="2852936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Depth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Excavation Method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0-2m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By Hand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2-4m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Wheeled Back Hoe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4-6m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Hydraulic Excavator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259632" y="2204864"/>
          <a:ext cx="6096000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DISADVANTEGES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Preferred for cohesive soil &amp; soft rock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Depth is limited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Easily dug using excavators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Deeper excavation requires larger plant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Clear view of strata</a:t>
                      </a:r>
                      <a:r>
                        <a:rPr lang="en-GB" baseline="0" dirty="0" smtClean="0"/>
                        <a:t> for analysis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pic>
        <p:nvPicPr>
          <p:cNvPr id="5" name="Picture 4" descr="hydraulic excavato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204864"/>
            <a:ext cx="3358167" cy="3096344"/>
          </a:xfrm>
          <a:prstGeom prst="rect">
            <a:avLst/>
          </a:prstGeom>
        </p:spPr>
      </p:pic>
      <p:pic>
        <p:nvPicPr>
          <p:cNvPr id="7" name="Picture 6" descr="back ho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3573016"/>
            <a:ext cx="3581400" cy="272415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9552" y="537321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Hydraulic Excavator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499992" y="306896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>
                <a:solidFill>
                  <a:srgbClr val="FF0000"/>
                </a:solidFill>
              </a:rPr>
              <a:t>Back Hoe Excavator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153776" y="3244334"/>
            <a:ext cx="8364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photos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pic>
        <p:nvPicPr>
          <p:cNvPr id="11" name="Picture 10" descr="Trial Hole with Back hoe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988840"/>
            <a:ext cx="2352675" cy="4095750"/>
          </a:xfrm>
          <a:prstGeom prst="rect">
            <a:avLst/>
          </a:prstGeom>
        </p:spPr>
      </p:pic>
      <p:pic>
        <p:nvPicPr>
          <p:cNvPr id="13" name="Picture 12" descr="Trial Hole with Back ho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2492896"/>
            <a:ext cx="2228850" cy="4152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pic>
        <p:nvPicPr>
          <p:cNvPr id="5" name="Picture 4" descr="Manual Soil Core Borer Open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3356992"/>
            <a:ext cx="2456989" cy="1840324"/>
          </a:xfrm>
          <a:prstGeom prst="rect">
            <a:avLst/>
          </a:prstGeom>
        </p:spPr>
      </p:pic>
      <p:pic>
        <p:nvPicPr>
          <p:cNvPr id="6" name="Picture 5" descr="Manual Soil Core Borer Opened &amp; logg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3645024"/>
            <a:ext cx="1904004" cy="2558243"/>
          </a:xfrm>
          <a:prstGeom prst="rect">
            <a:avLst/>
          </a:prstGeom>
        </p:spPr>
      </p:pic>
      <p:pic>
        <p:nvPicPr>
          <p:cNvPr id="7" name="Picture 6" descr="hand auge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2132856"/>
            <a:ext cx="3096344" cy="190983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427984" y="2492896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Hand Augers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pic>
        <p:nvPicPr>
          <p:cNvPr id="5" name="Picture 4" descr="bore hole drilling ri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3645024"/>
            <a:ext cx="3896668" cy="2582200"/>
          </a:xfrm>
          <a:prstGeom prst="rect">
            <a:avLst/>
          </a:prstGeom>
        </p:spPr>
      </p:pic>
      <p:pic>
        <p:nvPicPr>
          <p:cNvPr id="7" name="Picture 6" descr="Borehole drilling ri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00700" y="2204864"/>
            <a:ext cx="3543300" cy="444817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43608" y="2420888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Drilling </a:t>
            </a:r>
            <a:r>
              <a:rPr lang="en-GB" dirty="0" smtClean="0">
                <a:solidFill>
                  <a:srgbClr val="FF0000"/>
                </a:solidFill>
              </a:rPr>
              <a:t>Rigs - </a:t>
            </a:r>
            <a:r>
              <a:rPr lang="en-GB" dirty="0" smtClean="0">
                <a:solidFill>
                  <a:srgbClr val="FF0000"/>
                </a:solidFill>
              </a:rPr>
              <a:t>Excavations </a:t>
            </a:r>
            <a:r>
              <a:rPr lang="en-GB" dirty="0" smtClean="0">
                <a:solidFill>
                  <a:srgbClr val="FF0000"/>
                </a:solidFill>
              </a:rPr>
              <a:t>to a depth </a:t>
            </a:r>
            <a:r>
              <a:rPr lang="en-GB" dirty="0" smtClean="0">
                <a:solidFill>
                  <a:srgbClr val="FF0000"/>
                </a:solidFill>
              </a:rPr>
              <a:t>deeper than 6m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 smtClean="0"/>
          </a:p>
          <a:p>
            <a:r>
              <a:rPr lang="en-GB" dirty="0" smtClean="0"/>
              <a:t>• </a:t>
            </a:r>
            <a:r>
              <a:rPr lang="en-GB" dirty="0" smtClean="0"/>
              <a:t>Excavation method using drilling rig machine</a:t>
            </a:r>
            <a:r>
              <a:rPr lang="en-GB" dirty="0" smtClean="0"/>
              <a:t>.</a:t>
            </a:r>
          </a:p>
          <a:p>
            <a:r>
              <a:rPr lang="en-GB" dirty="0" smtClean="0"/>
              <a:t>• </a:t>
            </a:r>
            <a:r>
              <a:rPr lang="en-GB" dirty="0" smtClean="0"/>
              <a:t>Common method of site investigation.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475656" y="2996952"/>
          <a:ext cx="6096000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ADVANTAGES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DISADVANTAGES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Can extract mineral resources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Requires skilled workers to do the work of drilling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Work becomes easier and faster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Labour cost expensive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Can excavate soils to a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depth above 6m.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Noise that interferes with public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403648" y="2492896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Drilling Rigs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7544" y="220486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British Geological Survey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7" name="Picture 6" descr="Geological map of U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204864"/>
            <a:ext cx="3528392" cy="2198131"/>
          </a:xfrm>
          <a:prstGeom prst="rect">
            <a:avLst/>
          </a:prstGeom>
        </p:spPr>
      </p:pic>
      <p:pic>
        <p:nvPicPr>
          <p:cNvPr id="9" name="Picture 8" descr="British Geological Survey 187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3861048"/>
            <a:ext cx="5004048" cy="225616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508104" y="5445224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Geological Survey in 1872 of the Southern portion of the </a:t>
            </a:r>
            <a:r>
              <a:rPr lang="en-GB" dirty="0" err="1" smtClean="0"/>
              <a:t>S.Wales</a:t>
            </a:r>
            <a:r>
              <a:rPr lang="en-GB" dirty="0" smtClean="0"/>
              <a:t> Mining field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Site Exploration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980728"/>
            <a:ext cx="6400800" cy="1752600"/>
          </a:xfrm>
        </p:spPr>
        <p:txBody>
          <a:bodyPr>
            <a:normAutofit/>
          </a:bodyPr>
          <a:lstStyle/>
          <a:p>
            <a:r>
              <a:rPr lang="en-GB" sz="8000" dirty="0" smtClean="0">
                <a:solidFill>
                  <a:srgbClr val="FF0000"/>
                </a:solidFill>
              </a:rPr>
              <a:t> </a:t>
            </a:r>
            <a:r>
              <a:rPr lang="en-GB" sz="3800" dirty="0" smtClean="0">
                <a:solidFill>
                  <a:srgbClr val="FF0000"/>
                </a:solidFill>
              </a:rPr>
              <a:t>Soil Types and Investigation</a:t>
            </a:r>
          </a:p>
          <a:p>
            <a:pPr>
              <a:lnSpc>
                <a:spcPct val="170000"/>
              </a:lnSpc>
            </a:pP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403648" y="2492896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Bore Hole Log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7" name="Picture 6" descr="Soil Description Tab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2219325"/>
            <a:ext cx="3886200" cy="46386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316</Words>
  <Application>Microsoft Office PowerPoint</Application>
  <PresentationFormat>On-screen Show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Site Exploration</vt:lpstr>
      <vt:lpstr>Site Exploration</vt:lpstr>
      <vt:lpstr>Site Exploration</vt:lpstr>
      <vt:lpstr>Site Exploration</vt:lpstr>
      <vt:lpstr>Site Exploration</vt:lpstr>
      <vt:lpstr>Site Exploration</vt:lpstr>
      <vt:lpstr>Site Exploration</vt:lpstr>
      <vt:lpstr>Site Exploration</vt:lpstr>
      <vt:lpstr>Site Exploration</vt:lpstr>
      <vt:lpstr>Site Exploration</vt:lpstr>
      <vt:lpstr>Site Exploration</vt:lpstr>
      <vt:lpstr>Site Exploration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Site Exploration</dc:title>
  <dc:creator>Jeff</dc:creator>
  <cp:lastModifiedBy>robejef</cp:lastModifiedBy>
  <cp:revision>25</cp:revision>
  <dcterms:created xsi:type="dcterms:W3CDTF">2013-11-10T17:27:36Z</dcterms:created>
  <dcterms:modified xsi:type="dcterms:W3CDTF">2013-11-11T14:35:59Z</dcterms:modified>
</cp:coreProperties>
</file>