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816" r:id="rId2"/>
    <p:sldMasterId id="2147483648" r:id="rId3"/>
  </p:sldMasterIdLst>
  <p:notesMasterIdLst>
    <p:notesMasterId r:id="rId67"/>
  </p:notesMasterIdLst>
  <p:sldIdLst>
    <p:sldId id="257" r:id="rId4"/>
    <p:sldId id="258" r:id="rId5"/>
    <p:sldId id="259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68" r:id="rId18"/>
    <p:sldId id="262" r:id="rId19"/>
    <p:sldId id="261" r:id="rId20"/>
    <p:sldId id="263" r:id="rId21"/>
    <p:sldId id="264" r:id="rId22"/>
    <p:sldId id="265" r:id="rId23"/>
    <p:sldId id="266" r:id="rId24"/>
    <p:sldId id="267" r:id="rId25"/>
    <p:sldId id="283" r:id="rId26"/>
    <p:sldId id="282" r:id="rId27"/>
    <p:sldId id="289" r:id="rId28"/>
    <p:sldId id="291" r:id="rId29"/>
    <p:sldId id="292" r:id="rId30"/>
    <p:sldId id="293" r:id="rId31"/>
    <p:sldId id="294" r:id="rId32"/>
    <p:sldId id="295" r:id="rId33"/>
    <p:sldId id="296" r:id="rId34"/>
    <p:sldId id="290" r:id="rId35"/>
    <p:sldId id="284" r:id="rId36"/>
    <p:sldId id="285" r:id="rId37"/>
    <p:sldId id="286" r:id="rId38"/>
    <p:sldId id="287" r:id="rId39"/>
    <p:sldId id="288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8" r:id="rId51"/>
    <p:sldId id="310" r:id="rId52"/>
    <p:sldId id="307" r:id="rId53"/>
    <p:sldId id="309" r:id="rId54"/>
    <p:sldId id="311" r:id="rId55"/>
    <p:sldId id="313" r:id="rId56"/>
    <p:sldId id="312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280" r:id="rId65"/>
    <p:sldId id="260" r:id="rId6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588DEA-BFC0-4444-352D-93F31F8AEFF7}" v="2051" dt="2023-10-09T10:39:59.886"/>
    <p1510:client id="{F6B42413-1278-794A-3E3B-359351EC1E5E}" v="1095" dt="2023-10-09T11:22:54.966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" Type="http://schemas.openxmlformats.org/officeDocument/2006/relationships/slide" Target="slides/slide4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F6B42413-1278-794A-3E3B-359351EC1E5E}"/>
    <pc:docChg chg="addSld delSld modSld sldOrd">
      <pc:chgData name="Mari Powell" userId="S::mari.powell@uwtsd.ac.uk::a1b98dd7-29dc-4131-8e37-1423e6a9ecca" providerId="AD" clId="Web-{F6B42413-1278-794A-3E3B-359351EC1E5E}" dt="2023-10-09T11:22:54.966" v="665"/>
      <pc:docMkLst>
        <pc:docMk/>
      </pc:docMkLst>
      <pc:sldChg chg="modSp mod ord setBg">
        <pc:chgData name="Mari Powell" userId="S::mari.powell@uwtsd.ac.uk::a1b98dd7-29dc-4131-8e37-1423e6a9ecca" providerId="AD" clId="Web-{F6B42413-1278-794A-3E3B-359351EC1E5E}" dt="2023-10-09T10:54:45.396" v="40"/>
        <pc:sldMkLst>
          <pc:docMk/>
          <pc:sldMk cId="1082580430" sldId="282"/>
        </pc:sldMkLst>
        <pc:spChg chg="mod">
          <ac:chgData name="Mari Powell" userId="S::mari.powell@uwtsd.ac.uk::a1b98dd7-29dc-4131-8e37-1423e6a9ecca" providerId="AD" clId="Web-{F6B42413-1278-794A-3E3B-359351EC1E5E}" dt="2023-10-09T10:52:24.951" v="32" actId="20577"/>
          <ac:spMkLst>
            <pc:docMk/>
            <pc:sldMk cId="1082580430" sldId="282"/>
            <ac:spMk id="2" creationId="{0109C828-7D40-A343-A4F5-B92A65B80C88}"/>
          </ac:spMkLst>
        </pc:spChg>
      </pc:sldChg>
      <pc:sldChg chg="mod setBg">
        <pc:chgData name="Mari Powell" userId="S::mari.powell@uwtsd.ac.uk::a1b98dd7-29dc-4131-8e37-1423e6a9ecca" providerId="AD" clId="Web-{F6B42413-1278-794A-3E3B-359351EC1E5E}" dt="2023-10-09T10:54:54.538" v="42"/>
        <pc:sldMkLst>
          <pc:docMk/>
          <pc:sldMk cId="2893859515" sldId="288"/>
        </pc:sldMkLst>
      </pc:sldChg>
      <pc:sldChg chg="delSp add">
        <pc:chgData name="Mari Powell" userId="S::mari.powell@uwtsd.ac.uk::a1b98dd7-29dc-4131-8e37-1423e6a9ecca" providerId="AD" clId="Web-{F6B42413-1278-794A-3E3B-359351EC1E5E}" dt="2023-10-09T10:51:51.839" v="1"/>
        <pc:sldMkLst>
          <pc:docMk/>
          <pc:sldMk cId="1136396533" sldId="289"/>
        </pc:sldMkLst>
        <pc:spChg chg="del">
          <ac:chgData name="Mari Powell" userId="S::mari.powell@uwtsd.ac.uk::a1b98dd7-29dc-4131-8e37-1423e6a9ecca" providerId="AD" clId="Web-{F6B42413-1278-794A-3E3B-359351EC1E5E}" dt="2023-10-09T10:51:51.839" v="1"/>
          <ac:spMkLst>
            <pc:docMk/>
            <pc:sldMk cId="1136396533" sldId="289"/>
            <ac:spMk id="5" creationId="{C9780529-263B-7442-A7A7-D838CEA4513E}"/>
          </ac:spMkLst>
        </pc:spChg>
      </pc:sldChg>
      <pc:sldChg chg="add mod replId setBg">
        <pc:chgData name="Mari Powell" userId="S::mari.powell@uwtsd.ac.uk::a1b98dd7-29dc-4131-8e37-1423e6a9ecca" providerId="AD" clId="Web-{F6B42413-1278-794A-3E3B-359351EC1E5E}" dt="2023-10-09T10:54:50.975" v="41"/>
        <pc:sldMkLst>
          <pc:docMk/>
          <pc:sldMk cId="2147474181" sldId="290"/>
        </pc:sldMkLst>
      </pc:sldChg>
      <pc:sldChg chg="add">
        <pc:chgData name="Mari Powell" userId="S::mari.powell@uwtsd.ac.uk::a1b98dd7-29dc-4131-8e37-1423e6a9ecca" providerId="AD" clId="Web-{F6B42413-1278-794A-3E3B-359351EC1E5E}" dt="2023-10-09T10:52:44.717" v="33"/>
        <pc:sldMkLst>
          <pc:docMk/>
          <pc:sldMk cId="4290246474" sldId="291"/>
        </pc:sldMkLst>
      </pc:sldChg>
      <pc:sldChg chg="add">
        <pc:chgData name="Mari Powell" userId="S::mari.powell@uwtsd.ac.uk::a1b98dd7-29dc-4131-8e37-1423e6a9ecca" providerId="AD" clId="Web-{F6B42413-1278-794A-3E3B-359351EC1E5E}" dt="2023-10-09T10:52:52.718" v="34"/>
        <pc:sldMkLst>
          <pc:docMk/>
          <pc:sldMk cId="1514973850" sldId="292"/>
        </pc:sldMkLst>
      </pc:sldChg>
      <pc:sldChg chg="add">
        <pc:chgData name="Mari Powell" userId="S::mari.powell@uwtsd.ac.uk::a1b98dd7-29dc-4131-8e37-1423e6a9ecca" providerId="AD" clId="Web-{F6B42413-1278-794A-3E3B-359351EC1E5E}" dt="2023-10-09T10:53:01.781" v="35"/>
        <pc:sldMkLst>
          <pc:docMk/>
          <pc:sldMk cId="681333542" sldId="293"/>
        </pc:sldMkLst>
      </pc:sldChg>
      <pc:sldChg chg="add">
        <pc:chgData name="Mari Powell" userId="S::mari.powell@uwtsd.ac.uk::a1b98dd7-29dc-4131-8e37-1423e6a9ecca" providerId="AD" clId="Web-{F6B42413-1278-794A-3E3B-359351EC1E5E}" dt="2023-10-09T10:53:09.703" v="36"/>
        <pc:sldMkLst>
          <pc:docMk/>
          <pc:sldMk cId="2361021471" sldId="294"/>
        </pc:sldMkLst>
      </pc:sldChg>
      <pc:sldChg chg="add">
        <pc:chgData name="Mari Powell" userId="S::mari.powell@uwtsd.ac.uk::a1b98dd7-29dc-4131-8e37-1423e6a9ecca" providerId="AD" clId="Web-{F6B42413-1278-794A-3E3B-359351EC1E5E}" dt="2023-10-09T10:53:19.704" v="37"/>
        <pc:sldMkLst>
          <pc:docMk/>
          <pc:sldMk cId="3417907590" sldId="295"/>
        </pc:sldMkLst>
      </pc:sldChg>
      <pc:sldChg chg="add">
        <pc:chgData name="Mari Powell" userId="S::mari.powell@uwtsd.ac.uk::a1b98dd7-29dc-4131-8e37-1423e6a9ecca" providerId="AD" clId="Web-{F6B42413-1278-794A-3E3B-359351EC1E5E}" dt="2023-10-09T10:53:28.720" v="38"/>
        <pc:sldMkLst>
          <pc:docMk/>
          <pc:sldMk cId="1965632865" sldId="296"/>
        </pc:sldMkLst>
      </pc:sldChg>
      <pc:sldChg chg="modSp add mod setBg">
        <pc:chgData name="Mari Powell" userId="S::mari.powell@uwtsd.ac.uk::a1b98dd7-29dc-4131-8e37-1423e6a9ecca" providerId="AD" clId="Web-{F6B42413-1278-794A-3E3B-359351EC1E5E}" dt="2023-10-09T10:59:26.116" v="139"/>
        <pc:sldMkLst>
          <pc:docMk/>
          <pc:sldMk cId="4076475738" sldId="297"/>
        </pc:sldMkLst>
        <pc:spChg chg="mod">
          <ac:chgData name="Mari Powell" userId="S::mari.powell@uwtsd.ac.uk::a1b98dd7-29dc-4131-8e37-1423e6a9ecca" providerId="AD" clId="Web-{F6B42413-1278-794A-3E3B-359351EC1E5E}" dt="2023-10-09T10:59:11.194" v="132"/>
          <ac:spMkLst>
            <pc:docMk/>
            <pc:sldMk cId="4076475738" sldId="297"/>
            <ac:spMk id="3" creationId="{724A59DE-1D7F-984E-BEA4-EC64D3F9A931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14.694" v="133"/>
          <ac:spMkLst>
            <pc:docMk/>
            <pc:sldMk cId="4076475738" sldId="297"/>
            <ac:spMk id="6" creationId="{0FCA3FCB-94BF-0244-9255-B44A05A65410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16.475" v="134"/>
          <ac:spMkLst>
            <pc:docMk/>
            <pc:sldMk cId="4076475738" sldId="297"/>
            <ac:spMk id="9" creationId="{A8C71EEB-99E2-3C48-BE54-645D22A63575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18.210" v="135"/>
          <ac:spMkLst>
            <pc:docMk/>
            <pc:sldMk cId="4076475738" sldId="297"/>
            <ac:spMk id="10" creationId="{BA00D1FF-C405-4441-A9F9-06B2575B3C34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26.116" v="139"/>
          <ac:spMkLst>
            <pc:docMk/>
            <pc:sldMk cId="4076475738" sldId="297"/>
            <ac:spMk id="11" creationId="{9A0E1681-7905-E240-BE28-81998A77CF84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22.163" v="137"/>
          <ac:spMkLst>
            <pc:docMk/>
            <pc:sldMk cId="4076475738" sldId="297"/>
            <ac:spMk id="12" creationId="{22AA26F6-929C-724A-AE1F-5940D03A76CD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24.163" v="138"/>
          <ac:spMkLst>
            <pc:docMk/>
            <pc:sldMk cId="4076475738" sldId="297"/>
            <ac:spMk id="13" creationId="{0B5BDF13-FBF8-FA43-98E1-F4A32C95792C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20.210" v="136"/>
          <ac:spMkLst>
            <pc:docMk/>
            <pc:sldMk cId="4076475738" sldId="297"/>
            <ac:spMk id="14" creationId="{2C29DD37-2706-9A4B-B41D-A3C8237ED536}"/>
          </ac:spMkLst>
        </pc:spChg>
        <pc:spChg chg="mod">
          <ac:chgData name="Mari Powell" userId="S::mari.powell@uwtsd.ac.uk::a1b98dd7-29dc-4131-8e37-1423e6a9ecca" providerId="AD" clId="Web-{F6B42413-1278-794A-3E3B-359351EC1E5E}" dt="2023-10-09T10:58:03.018" v="122" actId="20577"/>
          <ac:spMkLst>
            <pc:docMk/>
            <pc:sldMk cId="4076475738" sldId="297"/>
            <ac:spMk id="19" creationId="{702D098A-4B02-6DA1-0D7D-D57B70F8A22C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0:58:50.567" v="130"/>
        <pc:sldMkLst>
          <pc:docMk/>
          <pc:sldMk cId="1613186139" sldId="298"/>
        </pc:sldMkLst>
        <pc:spChg chg="mod">
          <ac:chgData name="Mari Powell" userId="S::mari.powell@uwtsd.ac.uk::a1b98dd7-29dc-4131-8e37-1423e6a9ecca" providerId="AD" clId="Web-{F6B42413-1278-794A-3E3B-359351EC1E5E}" dt="2023-10-09T10:58:49.411" v="129" actId="20577"/>
          <ac:spMkLst>
            <pc:docMk/>
            <pc:sldMk cId="1613186139" sldId="298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0:58:50.567" v="130"/>
          <ac:spMkLst>
            <pc:docMk/>
            <pc:sldMk cId="1613186139" sldId="298"/>
            <ac:spMk id="6" creationId="{56439C8B-AFBE-9D42-A66F-0EA357C1C3A3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0:59:37.164" v="145"/>
        <pc:sldMkLst>
          <pc:docMk/>
          <pc:sldMk cId="1512873897" sldId="299"/>
        </pc:sldMkLst>
        <pc:spChg chg="mod">
          <ac:chgData name="Mari Powell" userId="S::mari.powell@uwtsd.ac.uk::a1b98dd7-29dc-4131-8e37-1423e6a9ecca" providerId="AD" clId="Web-{F6B42413-1278-794A-3E3B-359351EC1E5E}" dt="2023-10-09T10:59:31.976" v="141" actId="20577"/>
          <ac:spMkLst>
            <pc:docMk/>
            <pc:sldMk cId="1512873897" sldId="299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0:59:37.164" v="145"/>
          <ac:spMkLst>
            <pc:docMk/>
            <pc:sldMk cId="1512873897" sldId="299"/>
            <ac:spMk id="6" creationId="{56439C8B-AFBE-9D42-A66F-0EA357C1C3A3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1:00:03.087" v="153" actId="1076"/>
        <pc:sldMkLst>
          <pc:docMk/>
          <pc:sldMk cId="245655947" sldId="300"/>
        </pc:sldMkLst>
        <pc:spChg chg="mod">
          <ac:chgData name="Mari Powell" userId="S::mari.powell@uwtsd.ac.uk::a1b98dd7-29dc-4131-8e37-1423e6a9ecca" providerId="AD" clId="Web-{F6B42413-1278-794A-3E3B-359351EC1E5E}" dt="2023-10-09T10:59:53.352" v="148" actId="20577"/>
          <ac:spMkLst>
            <pc:docMk/>
            <pc:sldMk cId="245655947" sldId="300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1:00:03.087" v="153" actId="1076"/>
          <ac:spMkLst>
            <pc:docMk/>
            <pc:sldMk cId="245655947" sldId="300"/>
            <ac:spMk id="6" creationId="{56439C8B-AFBE-9D42-A66F-0EA357C1C3A3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1:00:23.964" v="160"/>
        <pc:sldMkLst>
          <pc:docMk/>
          <pc:sldMk cId="1490634309" sldId="301"/>
        </pc:sldMkLst>
        <pc:spChg chg="mod">
          <ac:chgData name="Mari Powell" userId="S::mari.powell@uwtsd.ac.uk::a1b98dd7-29dc-4131-8e37-1423e6a9ecca" providerId="AD" clId="Web-{F6B42413-1278-794A-3E3B-359351EC1E5E}" dt="2023-10-09T11:00:18.901" v="156" actId="20577"/>
          <ac:spMkLst>
            <pc:docMk/>
            <pc:sldMk cId="1490634309" sldId="301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1:00:23.964" v="160"/>
          <ac:spMkLst>
            <pc:docMk/>
            <pc:sldMk cId="1490634309" sldId="301"/>
            <ac:spMk id="6" creationId="{56439C8B-AFBE-9D42-A66F-0EA357C1C3A3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1:00:43.793" v="167"/>
        <pc:sldMkLst>
          <pc:docMk/>
          <pc:sldMk cId="1056930108" sldId="302"/>
        </pc:sldMkLst>
        <pc:spChg chg="mod">
          <ac:chgData name="Mari Powell" userId="S::mari.powell@uwtsd.ac.uk::a1b98dd7-29dc-4131-8e37-1423e6a9ecca" providerId="AD" clId="Web-{F6B42413-1278-794A-3E3B-359351EC1E5E}" dt="2023-10-09T11:00:38.918" v="163" actId="20577"/>
          <ac:spMkLst>
            <pc:docMk/>
            <pc:sldMk cId="1056930108" sldId="302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1:00:43.793" v="167"/>
          <ac:spMkLst>
            <pc:docMk/>
            <pc:sldMk cId="1056930108" sldId="302"/>
            <ac:spMk id="6" creationId="{56439C8B-AFBE-9D42-A66F-0EA357C1C3A3}"/>
          </ac:spMkLst>
        </pc:spChg>
      </pc:sldChg>
      <pc:sldChg chg="modSp add">
        <pc:chgData name="Mari Powell" userId="S::mari.powell@uwtsd.ac.uk::a1b98dd7-29dc-4131-8e37-1423e6a9ecca" providerId="AD" clId="Web-{F6B42413-1278-794A-3E3B-359351EC1E5E}" dt="2023-10-09T11:01:08.685" v="174"/>
        <pc:sldMkLst>
          <pc:docMk/>
          <pc:sldMk cId="1432800592" sldId="303"/>
        </pc:sldMkLst>
        <pc:spChg chg="mod">
          <ac:chgData name="Mari Powell" userId="S::mari.powell@uwtsd.ac.uk::a1b98dd7-29dc-4131-8e37-1423e6a9ecca" providerId="AD" clId="Web-{F6B42413-1278-794A-3E3B-359351EC1E5E}" dt="2023-10-09T11:01:00.263" v="170" actId="20577"/>
          <ac:spMkLst>
            <pc:docMk/>
            <pc:sldMk cId="1432800592" sldId="303"/>
            <ac:spMk id="3" creationId="{2D710E83-B0C6-8B4F-B69F-621B3C64DE4D}"/>
          </ac:spMkLst>
        </pc:spChg>
        <pc:spChg chg="mod">
          <ac:chgData name="Mari Powell" userId="S::mari.powell@uwtsd.ac.uk::a1b98dd7-29dc-4131-8e37-1423e6a9ecca" providerId="AD" clId="Web-{F6B42413-1278-794A-3E3B-359351EC1E5E}" dt="2023-10-09T11:01:08.685" v="174"/>
          <ac:spMkLst>
            <pc:docMk/>
            <pc:sldMk cId="1432800592" sldId="303"/>
            <ac:spMk id="6" creationId="{56439C8B-AFBE-9D42-A66F-0EA357C1C3A3}"/>
          </ac:spMkLst>
        </pc:spChg>
      </pc:sldChg>
      <pc:sldChg chg="delSp modSp add mod setBg">
        <pc:chgData name="Mari Powell" userId="S::mari.powell@uwtsd.ac.uk::a1b98dd7-29dc-4131-8e37-1423e6a9ecca" providerId="AD" clId="Web-{F6B42413-1278-794A-3E3B-359351EC1E5E}" dt="2023-10-09T11:04:36.916" v="232" actId="1076"/>
        <pc:sldMkLst>
          <pc:docMk/>
          <pc:sldMk cId="1591006335" sldId="304"/>
        </pc:sldMkLst>
        <pc:spChg chg="mod">
          <ac:chgData name="Mari Powell" userId="S::mari.powell@uwtsd.ac.uk::a1b98dd7-29dc-4131-8e37-1423e6a9ecca" providerId="AD" clId="Web-{F6B42413-1278-794A-3E3B-359351EC1E5E}" dt="2023-10-09T11:04:36.916" v="232" actId="1076"/>
          <ac:spMkLst>
            <pc:docMk/>
            <pc:sldMk cId="1591006335" sldId="304"/>
            <ac:spMk id="3" creationId="{B52587EA-D26A-B849-9750-2FA4C50D5C0D}"/>
          </ac:spMkLst>
        </pc:spChg>
        <pc:picChg chg="del">
          <ac:chgData name="Mari Powell" userId="S::mari.powell@uwtsd.ac.uk::a1b98dd7-29dc-4131-8e37-1423e6a9ecca" providerId="AD" clId="Web-{F6B42413-1278-794A-3E3B-359351EC1E5E}" dt="2023-10-09T11:01:49.953" v="176"/>
          <ac:picMkLst>
            <pc:docMk/>
            <pc:sldMk cId="1591006335" sldId="304"/>
            <ac:picMk id="5" creationId="{3DEDEC63-47A2-DF4E-AA20-86D093259D70}"/>
          </ac:picMkLst>
        </pc:picChg>
        <pc:cxnChg chg="mod">
          <ac:chgData name="Mari Powell" userId="S::mari.powell@uwtsd.ac.uk::a1b98dd7-29dc-4131-8e37-1423e6a9ecca" providerId="AD" clId="Web-{F6B42413-1278-794A-3E3B-359351EC1E5E}" dt="2023-10-09T11:02:57.973" v="188"/>
          <ac:cxnSpMkLst>
            <pc:docMk/>
            <pc:sldMk cId="1591006335" sldId="304"/>
            <ac:cxnSpMk id="7" creationId="{5CE4F334-835B-704C-8D74-337F29D1A034}"/>
          </ac:cxnSpMkLst>
        </pc:cxnChg>
      </pc:sldChg>
      <pc:sldChg chg="modSp add mod replId setBg">
        <pc:chgData name="Mari Powell" userId="S::mari.powell@uwtsd.ac.uk::a1b98dd7-29dc-4131-8e37-1423e6a9ecca" providerId="AD" clId="Web-{F6B42413-1278-794A-3E3B-359351EC1E5E}" dt="2023-10-09T11:04:26.806" v="224" actId="1076"/>
        <pc:sldMkLst>
          <pc:docMk/>
          <pc:sldMk cId="723641398" sldId="305"/>
        </pc:sldMkLst>
        <pc:spChg chg="mod">
          <ac:chgData name="Mari Powell" userId="S::mari.powell@uwtsd.ac.uk::a1b98dd7-29dc-4131-8e37-1423e6a9ecca" providerId="AD" clId="Web-{F6B42413-1278-794A-3E3B-359351EC1E5E}" dt="2023-10-09T11:03:13.896" v="191" actId="20577"/>
          <ac:spMkLst>
            <pc:docMk/>
            <pc:sldMk cId="723641398" sldId="305"/>
            <ac:spMk id="2" creationId="{0109C828-7D40-A343-A4F5-B92A65B80C88}"/>
          </ac:spMkLst>
        </pc:spChg>
        <pc:spChg chg="mod">
          <ac:chgData name="Mari Powell" userId="S::mari.powell@uwtsd.ac.uk::a1b98dd7-29dc-4131-8e37-1423e6a9ecca" providerId="AD" clId="Web-{F6B42413-1278-794A-3E3B-359351EC1E5E}" dt="2023-10-09T11:04:26.806" v="224" actId="1076"/>
          <ac:spMkLst>
            <pc:docMk/>
            <pc:sldMk cId="723641398" sldId="305"/>
            <ac:spMk id="3" creationId="{B52587EA-D26A-B849-9750-2FA4C50D5C0D}"/>
          </ac:spMkLst>
        </pc:spChg>
      </pc:sldChg>
      <pc:sldChg chg="delSp modSp add mod setBg">
        <pc:chgData name="Mari Powell" userId="S::mari.powell@uwtsd.ac.uk::a1b98dd7-29dc-4131-8e37-1423e6a9ecca" providerId="AD" clId="Web-{F6B42413-1278-794A-3E3B-359351EC1E5E}" dt="2023-10-09T11:05:22.106" v="240" actId="1076"/>
        <pc:sldMkLst>
          <pc:docMk/>
          <pc:sldMk cId="1880947880" sldId="306"/>
        </pc:sldMkLst>
        <pc:spChg chg="mod">
          <ac:chgData name="Mari Powell" userId="S::mari.powell@uwtsd.ac.uk::a1b98dd7-29dc-4131-8e37-1423e6a9ecca" providerId="AD" clId="Web-{F6B42413-1278-794A-3E3B-359351EC1E5E}" dt="2023-10-09T11:05:18.731" v="239" actId="20577"/>
          <ac:spMkLst>
            <pc:docMk/>
            <pc:sldMk cId="1880947880" sldId="306"/>
            <ac:spMk id="2" creationId="{0109C828-7D40-A343-A4F5-B92A65B80C88}"/>
          </ac:spMkLst>
        </pc:spChg>
        <pc:picChg chg="del">
          <ac:chgData name="Mari Powell" userId="S::mari.powell@uwtsd.ac.uk::a1b98dd7-29dc-4131-8e37-1423e6a9ecca" providerId="AD" clId="Web-{F6B42413-1278-794A-3E3B-359351EC1E5E}" dt="2023-10-09T11:04:53.214" v="234"/>
          <ac:picMkLst>
            <pc:docMk/>
            <pc:sldMk cId="1880947880" sldId="306"/>
            <ac:picMk id="5" creationId="{3DEDEC63-47A2-DF4E-AA20-86D093259D70}"/>
          </ac:picMkLst>
        </pc:picChg>
        <pc:picChg chg="mod">
          <ac:chgData name="Mari Powell" userId="S::mari.powell@uwtsd.ac.uk::a1b98dd7-29dc-4131-8e37-1423e6a9ecca" providerId="AD" clId="Web-{F6B42413-1278-794A-3E3B-359351EC1E5E}" dt="2023-10-09T11:05:22.106" v="240" actId="1076"/>
          <ac:picMkLst>
            <pc:docMk/>
            <pc:sldMk cId="1880947880" sldId="306"/>
            <ac:picMk id="10" creationId="{3AB50A33-8701-8AF7-DA6E-E777CD733BCB}"/>
          </ac:picMkLst>
        </pc:picChg>
      </pc:sldChg>
      <pc:sldChg chg="delSp modSp add mod setBg">
        <pc:chgData name="Mari Powell" userId="S::mari.powell@uwtsd.ac.uk::a1b98dd7-29dc-4131-8e37-1423e6a9ecca" providerId="AD" clId="Web-{F6B42413-1278-794A-3E3B-359351EC1E5E}" dt="2023-10-09T11:05:58.140" v="249" actId="1076"/>
        <pc:sldMkLst>
          <pc:docMk/>
          <pc:sldMk cId="2305250628" sldId="307"/>
        </pc:sldMkLst>
        <pc:spChg chg="mod">
          <ac:chgData name="Mari Powell" userId="S::mari.powell@uwtsd.ac.uk::a1b98dd7-29dc-4131-8e37-1423e6a9ecca" providerId="AD" clId="Web-{F6B42413-1278-794A-3E3B-359351EC1E5E}" dt="2023-10-09T11:05:50.092" v="247" actId="20577"/>
          <ac:spMkLst>
            <pc:docMk/>
            <pc:sldMk cId="2305250628" sldId="307"/>
            <ac:spMk id="2" creationId="{0109C828-7D40-A343-A4F5-B92A65B80C88}"/>
          </ac:spMkLst>
        </pc:spChg>
        <pc:picChg chg="del">
          <ac:chgData name="Mari Powell" userId="S::mari.powell@uwtsd.ac.uk::a1b98dd7-29dc-4131-8e37-1423e6a9ecca" providerId="AD" clId="Web-{F6B42413-1278-794A-3E3B-359351EC1E5E}" dt="2023-10-09T11:05:43.608" v="242"/>
          <ac:picMkLst>
            <pc:docMk/>
            <pc:sldMk cId="2305250628" sldId="307"/>
            <ac:picMk id="5" creationId="{3DEDEC63-47A2-DF4E-AA20-86D093259D70}"/>
          </ac:picMkLst>
        </pc:picChg>
        <pc:picChg chg="mod">
          <ac:chgData name="Mari Powell" userId="S::mari.powell@uwtsd.ac.uk::a1b98dd7-29dc-4131-8e37-1423e6a9ecca" providerId="AD" clId="Web-{F6B42413-1278-794A-3E3B-359351EC1E5E}" dt="2023-10-09T11:05:58.140" v="249" actId="1076"/>
          <ac:picMkLst>
            <pc:docMk/>
            <pc:sldMk cId="2305250628" sldId="307"/>
            <ac:picMk id="6" creationId="{7C74DD9A-5169-F102-97FA-396326DE550A}"/>
          </ac:picMkLst>
        </pc:picChg>
      </pc:sldChg>
      <pc:sldChg chg="modSp add replId">
        <pc:chgData name="Mari Powell" userId="S::mari.powell@uwtsd.ac.uk::a1b98dd7-29dc-4131-8e37-1423e6a9ecca" providerId="AD" clId="Web-{F6B42413-1278-794A-3E3B-359351EC1E5E}" dt="2023-10-09T11:06:28.220" v="254" actId="20577"/>
        <pc:sldMkLst>
          <pc:docMk/>
          <pc:sldMk cId="3744263839" sldId="308"/>
        </pc:sldMkLst>
        <pc:spChg chg="mod">
          <ac:chgData name="Mari Powell" userId="S::mari.powell@uwtsd.ac.uk::a1b98dd7-29dc-4131-8e37-1423e6a9ecca" providerId="AD" clId="Web-{F6B42413-1278-794A-3E3B-359351EC1E5E}" dt="2023-10-09T11:06:28.220" v="254" actId="20577"/>
          <ac:spMkLst>
            <pc:docMk/>
            <pc:sldMk cId="3744263839" sldId="308"/>
            <ac:spMk id="2" creationId="{0109C828-7D40-A343-A4F5-B92A65B80C88}"/>
          </ac:spMkLst>
        </pc:spChg>
      </pc:sldChg>
      <pc:sldChg chg="modSp add replId">
        <pc:chgData name="Mari Powell" userId="S::mari.powell@uwtsd.ac.uk::a1b98dd7-29dc-4131-8e37-1423e6a9ecca" providerId="AD" clId="Web-{F6B42413-1278-794A-3E3B-359351EC1E5E}" dt="2023-10-09T11:06:41.720" v="260" actId="20577"/>
        <pc:sldMkLst>
          <pc:docMk/>
          <pc:sldMk cId="803141732" sldId="309"/>
        </pc:sldMkLst>
        <pc:spChg chg="mod">
          <ac:chgData name="Mari Powell" userId="S::mari.powell@uwtsd.ac.uk::a1b98dd7-29dc-4131-8e37-1423e6a9ecca" providerId="AD" clId="Web-{F6B42413-1278-794A-3E3B-359351EC1E5E}" dt="2023-10-09T11:06:41.720" v="260" actId="20577"/>
          <ac:spMkLst>
            <pc:docMk/>
            <pc:sldMk cId="803141732" sldId="309"/>
            <ac:spMk id="2" creationId="{0109C828-7D40-A343-A4F5-B92A65B80C88}"/>
          </ac:spMkLst>
        </pc:spChg>
      </pc:sldChg>
      <pc:sldChg chg="modSp add replId">
        <pc:chgData name="Mari Powell" userId="S::mari.powell@uwtsd.ac.uk::a1b98dd7-29dc-4131-8e37-1423e6a9ecca" providerId="AD" clId="Web-{F6B42413-1278-794A-3E3B-359351EC1E5E}" dt="2023-10-09T11:06:55.721" v="277" actId="20577"/>
        <pc:sldMkLst>
          <pc:docMk/>
          <pc:sldMk cId="3522747790" sldId="310"/>
        </pc:sldMkLst>
        <pc:spChg chg="mod">
          <ac:chgData name="Mari Powell" userId="S::mari.powell@uwtsd.ac.uk::a1b98dd7-29dc-4131-8e37-1423e6a9ecca" providerId="AD" clId="Web-{F6B42413-1278-794A-3E3B-359351EC1E5E}" dt="2023-10-09T11:06:55.721" v="277" actId="20577"/>
          <ac:spMkLst>
            <pc:docMk/>
            <pc:sldMk cId="3522747790" sldId="310"/>
            <ac:spMk id="2" creationId="{0109C828-7D40-A343-A4F5-B92A65B80C88}"/>
          </ac:spMkLst>
        </pc:spChg>
      </pc:sldChg>
      <pc:sldChg chg="modSp add replId">
        <pc:chgData name="Mari Powell" userId="S::mari.powell@uwtsd.ac.uk::a1b98dd7-29dc-4131-8e37-1423e6a9ecca" providerId="AD" clId="Web-{F6B42413-1278-794A-3E3B-359351EC1E5E}" dt="2023-10-09T11:07:13.254" v="290" actId="20577"/>
        <pc:sldMkLst>
          <pc:docMk/>
          <pc:sldMk cId="2466510460" sldId="311"/>
        </pc:sldMkLst>
        <pc:spChg chg="mod">
          <ac:chgData name="Mari Powell" userId="S::mari.powell@uwtsd.ac.uk::a1b98dd7-29dc-4131-8e37-1423e6a9ecca" providerId="AD" clId="Web-{F6B42413-1278-794A-3E3B-359351EC1E5E}" dt="2023-10-09T11:07:13.254" v="290" actId="20577"/>
          <ac:spMkLst>
            <pc:docMk/>
            <pc:sldMk cId="2466510460" sldId="311"/>
            <ac:spMk id="2" creationId="{0109C828-7D40-A343-A4F5-B92A65B80C88}"/>
          </ac:spMkLst>
        </pc:spChg>
      </pc:sldChg>
      <pc:sldChg chg="addSp delSp modSp add mod setBg">
        <pc:chgData name="Mari Powell" userId="S::mari.powell@uwtsd.ac.uk::a1b98dd7-29dc-4131-8e37-1423e6a9ecca" providerId="AD" clId="Web-{F6B42413-1278-794A-3E3B-359351EC1E5E}" dt="2023-10-09T11:12:06.521" v="322" actId="1076"/>
        <pc:sldMkLst>
          <pc:docMk/>
          <pc:sldMk cId="3618084791" sldId="312"/>
        </pc:sldMkLst>
        <pc:spChg chg="mod">
          <ac:chgData name="Mari Powell" userId="S::mari.powell@uwtsd.ac.uk::a1b98dd7-29dc-4131-8e37-1423e6a9ecca" providerId="AD" clId="Web-{F6B42413-1278-794A-3E3B-359351EC1E5E}" dt="2023-10-09T11:12:01.114" v="320" actId="20577"/>
          <ac:spMkLst>
            <pc:docMk/>
            <pc:sldMk cId="3618084791" sldId="312"/>
            <ac:spMk id="2" creationId="{0109C828-7D40-A343-A4F5-B92A65B80C88}"/>
          </ac:spMkLst>
        </pc:spChg>
        <pc:spChg chg="add del mod">
          <ac:chgData name="Mari Powell" userId="S::mari.powell@uwtsd.ac.uk::a1b98dd7-29dc-4131-8e37-1423e6a9ecca" providerId="AD" clId="Web-{F6B42413-1278-794A-3E3B-359351EC1E5E}" dt="2023-10-09T11:09:38.731" v="313"/>
          <ac:spMkLst>
            <pc:docMk/>
            <pc:sldMk cId="3618084791" sldId="312"/>
            <ac:spMk id="7" creationId="{3145DDCC-A39B-9E85-85FC-EF77BFB0D372}"/>
          </ac:spMkLst>
        </pc:spChg>
        <pc:picChg chg="add del">
          <ac:chgData name="Mari Powell" userId="S::mari.powell@uwtsd.ac.uk::a1b98dd7-29dc-4131-8e37-1423e6a9ecca" providerId="AD" clId="Web-{F6B42413-1278-794A-3E3B-359351EC1E5E}" dt="2023-10-09T11:08:29.446" v="305"/>
          <ac:picMkLst>
            <pc:docMk/>
            <pc:sldMk cId="3618084791" sldId="312"/>
            <ac:picMk id="4" creationId="{3FEB1AAB-9F1B-2D52-C7E2-BA9BCA15A839}"/>
          </ac:picMkLst>
        </pc:picChg>
        <pc:picChg chg="del">
          <ac:chgData name="Mari Powell" userId="S::mari.powell@uwtsd.ac.uk::a1b98dd7-29dc-4131-8e37-1423e6a9ecca" providerId="AD" clId="Web-{F6B42413-1278-794A-3E3B-359351EC1E5E}" dt="2023-10-09T11:07:39.036" v="292"/>
          <ac:picMkLst>
            <pc:docMk/>
            <pc:sldMk cId="3618084791" sldId="312"/>
            <ac:picMk id="5" creationId="{3DEDEC63-47A2-DF4E-AA20-86D093259D70}"/>
          </ac:picMkLst>
        </pc:picChg>
        <pc:picChg chg="add del mod">
          <ac:chgData name="Mari Powell" userId="S::mari.powell@uwtsd.ac.uk::a1b98dd7-29dc-4131-8e37-1423e6a9ecca" providerId="AD" clId="Web-{F6B42413-1278-794A-3E3B-359351EC1E5E}" dt="2023-10-09T11:09:38.731" v="314"/>
          <ac:picMkLst>
            <pc:docMk/>
            <pc:sldMk cId="3618084791" sldId="312"/>
            <ac:picMk id="6" creationId="{9D871255-589C-5FCA-CD37-5C6A2A8DF0E8}"/>
          </ac:picMkLst>
        </pc:picChg>
        <pc:picChg chg="del">
          <ac:chgData name="Mari Powell" userId="S::mari.powell@uwtsd.ac.uk::a1b98dd7-29dc-4131-8e37-1423e6a9ecca" providerId="AD" clId="Web-{F6B42413-1278-794A-3E3B-359351EC1E5E}" dt="2023-10-09T11:07:50.381" v="299"/>
          <ac:picMkLst>
            <pc:docMk/>
            <pc:sldMk cId="3618084791" sldId="312"/>
            <ac:picMk id="9" creationId="{63112221-DB2A-322E-0797-BE1E24185BCA}"/>
          </ac:picMkLst>
        </pc:picChg>
        <pc:picChg chg="add mod">
          <ac:chgData name="Mari Powell" userId="S::mari.powell@uwtsd.ac.uk::a1b98dd7-29dc-4131-8e37-1423e6a9ecca" providerId="AD" clId="Web-{F6B42413-1278-794A-3E3B-359351EC1E5E}" dt="2023-10-09T11:12:06.521" v="322" actId="1076"/>
          <ac:picMkLst>
            <pc:docMk/>
            <pc:sldMk cId="3618084791" sldId="312"/>
            <ac:picMk id="10" creationId="{AC4DF7A6-FD77-5E44-C45C-0BF08BFFCF48}"/>
          </ac:picMkLst>
        </pc:picChg>
      </pc:sldChg>
      <pc:sldChg chg="modSp add ord replId">
        <pc:chgData name="Mari Powell" userId="S::mari.powell@uwtsd.ac.uk::a1b98dd7-29dc-4131-8e37-1423e6a9ecca" providerId="AD" clId="Web-{F6B42413-1278-794A-3E3B-359351EC1E5E}" dt="2023-10-09T11:12:20.006" v="331"/>
        <pc:sldMkLst>
          <pc:docMk/>
          <pc:sldMk cId="2337383546" sldId="313"/>
        </pc:sldMkLst>
        <pc:spChg chg="mod">
          <ac:chgData name="Mari Powell" userId="S::mari.powell@uwtsd.ac.uk::a1b98dd7-29dc-4131-8e37-1423e6a9ecca" providerId="AD" clId="Web-{F6B42413-1278-794A-3E3B-359351EC1E5E}" dt="2023-10-09T11:12:16.990" v="330" actId="20577"/>
          <ac:spMkLst>
            <pc:docMk/>
            <pc:sldMk cId="2337383546" sldId="313"/>
            <ac:spMk id="2" creationId="{0109C828-7D40-A343-A4F5-B92A65B80C88}"/>
          </ac:spMkLst>
        </pc:spChg>
      </pc:sldChg>
      <pc:sldChg chg="modSp add replId">
        <pc:chgData name="Mari Powell" userId="S::mari.powell@uwtsd.ac.uk::a1b98dd7-29dc-4131-8e37-1423e6a9ecca" providerId="AD" clId="Web-{F6B42413-1278-794A-3E3B-359351EC1E5E}" dt="2023-10-09T11:12:38.445" v="338" actId="20577"/>
        <pc:sldMkLst>
          <pc:docMk/>
          <pc:sldMk cId="1931708051" sldId="314"/>
        </pc:sldMkLst>
        <pc:spChg chg="mod">
          <ac:chgData name="Mari Powell" userId="S::mari.powell@uwtsd.ac.uk::a1b98dd7-29dc-4131-8e37-1423e6a9ecca" providerId="AD" clId="Web-{F6B42413-1278-794A-3E3B-359351EC1E5E}" dt="2023-10-09T11:12:38.445" v="338" actId="20577"/>
          <ac:spMkLst>
            <pc:docMk/>
            <pc:sldMk cId="1931708051" sldId="314"/>
            <ac:spMk id="2" creationId="{0109C828-7D40-A343-A4F5-B92A65B80C88}"/>
          </ac:spMkLst>
        </pc:spChg>
      </pc:sldChg>
      <pc:sldChg chg="delSp modSp add mod setBg">
        <pc:chgData name="Mari Powell" userId="S::mari.powell@uwtsd.ac.uk::a1b98dd7-29dc-4131-8e37-1423e6a9ecca" providerId="AD" clId="Web-{F6B42413-1278-794A-3E3B-359351EC1E5E}" dt="2023-10-09T11:13:10.228" v="354" actId="20577"/>
        <pc:sldMkLst>
          <pc:docMk/>
          <pc:sldMk cId="3210893318" sldId="315"/>
        </pc:sldMkLst>
        <pc:spChg chg="mod">
          <ac:chgData name="Mari Powell" userId="S::mari.powell@uwtsd.ac.uk::a1b98dd7-29dc-4131-8e37-1423e6a9ecca" providerId="AD" clId="Web-{F6B42413-1278-794A-3E3B-359351EC1E5E}" dt="2023-10-09T11:13:10.228" v="354" actId="20577"/>
          <ac:spMkLst>
            <pc:docMk/>
            <pc:sldMk cId="3210893318" sldId="315"/>
            <ac:spMk id="2" creationId="{0109C828-7D40-A343-A4F5-B92A65B80C88}"/>
          </ac:spMkLst>
        </pc:spChg>
        <pc:picChg chg="mod">
          <ac:chgData name="Mari Powell" userId="S::mari.powell@uwtsd.ac.uk::a1b98dd7-29dc-4131-8e37-1423e6a9ecca" providerId="AD" clId="Web-{F6B42413-1278-794A-3E3B-359351EC1E5E}" dt="2023-10-09T11:13:01.821" v="344" actId="1076"/>
          <ac:picMkLst>
            <pc:docMk/>
            <pc:sldMk cId="3210893318" sldId="315"/>
            <ac:picMk id="4" creationId="{DE0F6D91-D7BE-CBD3-E18D-A9732A3C42F9}"/>
          </ac:picMkLst>
        </pc:picChg>
        <pc:picChg chg="del">
          <ac:chgData name="Mari Powell" userId="S::mari.powell@uwtsd.ac.uk::a1b98dd7-29dc-4131-8e37-1423e6a9ecca" providerId="AD" clId="Web-{F6B42413-1278-794A-3E3B-359351EC1E5E}" dt="2023-10-09T11:12:55.493" v="341"/>
          <ac:picMkLst>
            <pc:docMk/>
            <pc:sldMk cId="3210893318" sldId="315"/>
            <ac:picMk id="5" creationId="{3DEDEC63-47A2-DF4E-AA20-86D093259D70}"/>
          </ac:picMkLst>
        </pc:picChg>
      </pc:sldChg>
      <pc:sldChg chg="add replId">
        <pc:chgData name="Mari Powell" userId="S::mari.powell@uwtsd.ac.uk::a1b98dd7-29dc-4131-8e37-1423e6a9ecca" providerId="AD" clId="Web-{F6B42413-1278-794A-3E3B-359351EC1E5E}" dt="2023-10-09T11:13:03.915" v="345"/>
        <pc:sldMkLst>
          <pc:docMk/>
          <pc:sldMk cId="895321591" sldId="316"/>
        </pc:sldMkLst>
      </pc:sldChg>
      <pc:sldChg chg="modSp add replId">
        <pc:chgData name="Mari Powell" userId="S::mari.powell@uwtsd.ac.uk::a1b98dd7-29dc-4131-8e37-1423e6a9ecca" providerId="AD" clId="Web-{F6B42413-1278-794A-3E3B-359351EC1E5E}" dt="2023-10-09T11:13:32.964" v="364" actId="20577"/>
        <pc:sldMkLst>
          <pc:docMk/>
          <pc:sldMk cId="2336955304" sldId="317"/>
        </pc:sldMkLst>
        <pc:spChg chg="mod">
          <ac:chgData name="Mari Powell" userId="S::mari.powell@uwtsd.ac.uk::a1b98dd7-29dc-4131-8e37-1423e6a9ecca" providerId="AD" clId="Web-{F6B42413-1278-794A-3E3B-359351EC1E5E}" dt="2023-10-09T11:13:32.964" v="364" actId="20577"/>
          <ac:spMkLst>
            <pc:docMk/>
            <pc:sldMk cId="2336955304" sldId="317"/>
            <ac:spMk id="2" creationId="{0109C828-7D40-A343-A4F5-B92A65B80C88}"/>
          </ac:spMkLst>
        </pc:spChg>
      </pc:sldChg>
      <pc:sldChg chg="add del">
        <pc:chgData name="Mari Powell" userId="S::mari.powell@uwtsd.ac.uk::a1b98dd7-29dc-4131-8e37-1423e6a9ecca" providerId="AD" clId="Web-{F6B42413-1278-794A-3E3B-359351EC1E5E}" dt="2023-10-09T11:13:21.354" v="356"/>
        <pc:sldMkLst>
          <pc:docMk/>
          <pc:sldMk cId="2394274335" sldId="317"/>
        </pc:sldMkLst>
      </pc:sldChg>
      <pc:sldChg chg="delSp modSp add mod setBg">
        <pc:chgData name="Mari Powell" userId="S::mari.powell@uwtsd.ac.uk::a1b98dd7-29dc-4131-8e37-1423e6a9ecca" providerId="AD" clId="Web-{F6B42413-1278-794A-3E3B-359351EC1E5E}" dt="2023-10-09T11:18:36.826" v="578" actId="1076"/>
        <pc:sldMkLst>
          <pc:docMk/>
          <pc:sldMk cId="2838934708" sldId="318"/>
        </pc:sldMkLst>
        <pc:spChg chg="mod">
          <ac:chgData name="Mari Powell" userId="S::mari.powell@uwtsd.ac.uk::a1b98dd7-29dc-4131-8e37-1423e6a9ecca" providerId="AD" clId="Web-{F6B42413-1278-794A-3E3B-359351EC1E5E}" dt="2023-10-09T11:16:13.708" v="431" actId="1076"/>
          <ac:spMkLst>
            <pc:docMk/>
            <pc:sldMk cId="2838934708" sldId="318"/>
            <ac:spMk id="7" creationId="{9ADA23C3-3988-0244-B40C-C9E9C0E57E6C}"/>
          </ac:spMkLst>
        </pc:spChg>
        <pc:spChg chg="mod">
          <ac:chgData name="Mari Powell" userId="S::mari.powell@uwtsd.ac.uk::a1b98dd7-29dc-4131-8e37-1423e6a9ecca" providerId="AD" clId="Web-{F6B42413-1278-794A-3E3B-359351EC1E5E}" dt="2023-10-09T11:17:50.010" v="522" actId="14100"/>
          <ac:spMkLst>
            <pc:docMk/>
            <pc:sldMk cId="2838934708" sldId="318"/>
            <ac:spMk id="11" creationId="{3F55328A-C3EA-DC8E-6CC8-CD2FEB844360}"/>
          </ac:spMkLst>
        </pc:spChg>
        <pc:spChg chg="mod">
          <ac:chgData name="Mari Powell" userId="S::mari.powell@uwtsd.ac.uk::a1b98dd7-29dc-4131-8e37-1423e6a9ecca" providerId="AD" clId="Web-{F6B42413-1278-794A-3E3B-359351EC1E5E}" dt="2023-10-09T11:17:15.227" v="481" actId="1076"/>
          <ac:spMkLst>
            <pc:docMk/>
            <pc:sldMk cId="2838934708" sldId="318"/>
            <ac:spMk id="12" creationId="{8D5B21DD-40FD-2B8A-C2B2-15C86DF29133}"/>
          </ac:spMkLst>
        </pc:spChg>
        <pc:spChg chg="mod">
          <ac:chgData name="Mari Powell" userId="S::mari.powell@uwtsd.ac.uk::a1b98dd7-29dc-4131-8e37-1423e6a9ecca" providerId="AD" clId="Web-{F6B42413-1278-794A-3E3B-359351EC1E5E}" dt="2023-10-09T11:17:58.183" v="524"/>
          <ac:spMkLst>
            <pc:docMk/>
            <pc:sldMk cId="2838934708" sldId="318"/>
            <ac:spMk id="13" creationId="{9AECDBE4-2743-00C5-0390-FF52B0CF4CFF}"/>
          </ac:spMkLst>
        </pc:spChg>
        <pc:spChg chg="mod">
          <ac:chgData name="Mari Powell" userId="S::mari.powell@uwtsd.ac.uk::a1b98dd7-29dc-4131-8e37-1423e6a9ecca" providerId="AD" clId="Web-{F6B42413-1278-794A-3E3B-359351EC1E5E}" dt="2023-10-09T11:18:36.826" v="578" actId="1076"/>
          <ac:spMkLst>
            <pc:docMk/>
            <pc:sldMk cId="2838934708" sldId="318"/>
            <ac:spMk id="14" creationId="{75584BB3-B5C1-8DCA-7147-E842C22E2101}"/>
          </ac:spMkLst>
        </pc:spChg>
        <pc:picChg chg="mod">
          <ac:chgData name="Mari Powell" userId="S::mari.powell@uwtsd.ac.uk::a1b98dd7-29dc-4131-8e37-1423e6a9ecca" providerId="AD" clId="Web-{F6B42413-1278-794A-3E3B-359351EC1E5E}" dt="2023-10-09T11:15:35.143" v="425" actId="1076"/>
          <ac:picMkLst>
            <pc:docMk/>
            <pc:sldMk cId="2838934708" sldId="318"/>
            <ac:picMk id="5" creationId="{A97AFE66-E5BA-6A49-BE9E-6195A3F5B021}"/>
          </ac:picMkLst>
        </pc:picChg>
        <pc:picChg chg="del">
          <ac:chgData name="Mari Powell" userId="S::mari.powell@uwtsd.ac.uk::a1b98dd7-29dc-4131-8e37-1423e6a9ecca" providerId="AD" clId="Web-{F6B42413-1278-794A-3E3B-359351EC1E5E}" dt="2023-10-09T11:14:14.294" v="366"/>
          <ac:picMkLst>
            <pc:docMk/>
            <pc:sldMk cId="2838934708" sldId="318"/>
            <ac:picMk id="8" creationId="{0366B39E-76B5-5F4A-80E1-47DDA5DEAB13}"/>
          </ac:picMkLst>
        </pc:picChg>
      </pc:sldChg>
      <pc:sldChg chg="delSp modSp add mod setBg">
        <pc:chgData name="Mari Powell" userId="S::mari.powell@uwtsd.ac.uk::a1b98dd7-29dc-4131-8e37-1423e6a9ecca" providerId="AD" clId="Web-{F6B42413-1278-794A-3E3B-359351EC1E5E}" dt="2023-10-09T11:21:20.898" v="664"/>
        <pc:sldMkLst>
          <pc:docMk/>
          <pc:sldMk cId="857797258" sldId="319"/>
        </pc:sldMkLst>
        <pc:graphicFrameChg chg="mod modGraphic">
          <ac:chgData name="Mari Powell" userId="S::mari.powell@uwtsd.ac.uk::a1b98dd7-29dc-4131-8e37-1423e6a9ecca" providerId="AD" clId="Web-{F6B42413-1278-794A-3E3B-359351EC1E5E}" dt="2023-10-09T11:21:20.898" v="664"/>
          <ac:graphicFrameMkLst>
            <pc:docMk/>
            <pc:sldMk cId="857797258" sldId="319"/>
            <ac:graphicFrameMk id="4" creationId="{F49124D5-D0A9-6348-B97A-3CB156C9C040}"/>
          </ac:graphicFrameMkLst>
        </pc:graphicFrameChg>
        <pc:picChg chg="del">
          <ac:chgData name="Mari Powell" userId="S::mari.powell@uwtsd.ac.uk::a1b98dd7-29dc-4131-8e37-1423e6a9ecca" providerId="AD" clId="Web-{F6B42413-1278-794A-3E3B-359351EC1E5E}" dt="2023-10-09T11:19:41.033" v="580"/>
          <ac:picMkLst>
            <pc:docMk/>
            <pc:sldMk cId="857797258" sldId="319"/>
            <ac:picMk id="6" creationId="{86EBD580-CA01-CA4C-B0B5-C6AC3358F240}"/>
          </ac:picMkLst>
        </pc:picChg>
      </pc:sldChg>
      <pc:sldChg chg="add">
        <pc:chgData name="Mari Powell" userId="S::mari.powell@uwtsd.ac.uk::a1b98dd7-29dc-4131-8e37-1423e6a9ecca" providerId="AD" clId="Web-{F6B42413-1278-794A-3E3B-359351EC1E5E}" dt="2023-10-09T11:22:54.966" v="665"/>
        <pc:sldMkLst>
          <pc:docMk/>
          <pc:sldMk cId="2893027828" sldId="320"/>
        </pc:sldMkLst>
      </pc:sldChg>
    </pc:docChg>
  </pc:docChgLst>
  <pc:docChgLst>
    <pc:chgData name="Mari Powell" userId="S::mari.powell@uwtsd.ac.uk::a1b98dd7-29dc-4131-8e37-1423e6a9ecca" providerId="AD" clId="Web-{DE588DEA-BFC0-4444-352D-93F31F8AEFF7}"/>
    <pc:docChg chg="addSld delSld modSld sldOrd addMainMaster modMainMaster">
      <pc:chgData name="Mari Powell" userId="S::mari.powell@uwtsd.ac.uk::a1b98dd7-29dc-4131-8e37-1423e6a9ecca" providerId="AD" clId="Web-{DE588DEA-BFC0-4444-352D-93F31F8AEFF7}" dt="2023-10-09T10:39:59.886" v="1491"/>
      <pc:docMkLst>
        <pc:docMk/>
      </pc:docMkLst>
      <pc:sldChg chg="del">
        <pc:chgData name="Mari Powell" userId="S::mari.powell@uwtsd.ac.uk::a1b98dd7-29dc-4131-8e37-1423e6a9ecca" providerId="AD" clId="Web-{DE588DEA-BFC0-4444-352D-93F31F8AEFF7}" dt="2023-10-09T08:56:07.18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DE588DEA-BFC0-4444-352D-93F31F8AEFF7}" dt="2023-10-09T08:56:33.869" v="7" actId="20577"/>
        <pc:sldMkLst>
          <pc:docMk/>
          <pc:sldMk cId="2747680878" sldId="257"/>
        </pc:sldMkLst>
        <pc:spChg chg="mod">
          <ac:chgData name="Mari Powell" userId="S::mari.powell@uwtsd.ac.uk::a1b98dd7-29dc-4131-8e37-1423e6a9ecca" providerId="AD" clId="Web-{DE588DEA-BFC0-4444-352D-93F31F8AEFF7}" dt="2023-10-09T08:56:33.869" v="7" actId="20577"/>
          <ac:spMkLst>
            <pc:docMk/>
            <pc:sldMk cId="2747680878" sldId="257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DE588DEA-BFC0-4444-352D-93F31F8AEFF7}" dt="2023-10-09T10:26:17.684" v="1242" actId="20577"/>
        <pc:sldMkLst>
          <pc:docMk/>
          <pc:sldMk cId="1814434273" sldId="258"/>
        </pc:sldMkLst>
        <pc:spChg chg="mod">
          <ac:chgData name="Mari Powell" userId="S::mari.powell@uwtsd.ac.uk::a1b98dd7-29dc-4131-8e37-1423e6a9ecca" providerId="AD" clId="Web-{DE588DEA-BFC0-4444-352D-93F31F8AEFF7}" dt="2023-10-09T10:26:17.684" v="1242" actId="20577"/>
          <ac:spMkLst>
            <pc:docMk/>
            <pc:sldMk cId="1814434273" sldId="258"/>
            <ac:spMk id="2" creationId="{9B4EA534-C144-3EBB-B334-CAC0E7E64096}"/>
          </ac:spMkLst>
        </pc:spChg>
      </pc:sldChg>
      <pc:sldChg chg="add">
        <pc:chgData name="Mari Powell" userId="S::mari.powell@uwtsd.ac.uk::a1b98dd7-29dc-4131-8e37-1423e6a9ecca" providerId="AD" clId="Web-{DE588DEA-BFC0-4444-352D-93F31F8AEFF7}" dt="2023-10-09T08:57:20.432" v="9"/>
        <pc:sldMkLst>
          <pc:docMk/>
          <pc:sldMk cId="1442252562" sldId="259"/>
        </pc:sldMkLst>
      </pc:sldChg>
      <pc:sldChg chg="modSp add">
        <pc:chgData name="Mari Powell" userId="S::mari.powell@uwtsd.ac.uk::a1b98dd7-29dc-4131-8e37-1423e6a9ecca" providerId="AD" clId="Web-{DE588DEA-BFC0-4444-352D-93F31F8AEFF7}" dt="2023-10-09T08:57:40.652" v="15" actId="20577"/>
        <pc:sldMkLst>
          <pc:docMk/>
          <pc:sldMk cId="3152433768" sldId="260"/>
        </pc:sldMkLst>
        <pc:spChg chg="mod">
          <ac:chgData name="Mari Powell" userId="S::mari.powell@uwtsd.ac.uk::a1b98dd7-29dc-4131-8e37-1423e6a9ecca" providerId="AD" clId="Web-{DE588DEA-BFC0-4444-352D-93F31F8AEFF7}" dt="2023-10-09T08:57:40.652" v="15" actId="20577"/>
          <ac:spMkLst>
            <pc:docMk/>
            <pc:sldMk cId="3152433768" sldId="260"/>
            <ac:spMk id="8" creationId="{BB9738B8-5480-5B4C-8CF6-8C2225BA5B0B}"/>
          </ac:spMkLst>
        </pc:spChg>
      </pc:sldChg>
      <pc:sldChg chg="modSp add mod setBg">
        <pc:chgData name="Mari Powell" userId="S::mari.powell@uwtsd.ac.uk::a1b98dd7-29dc-4131-8e37-1423e6a9ecca" providerId="AD" clId="Web-{DE588DEA-BFC0-4444-352D-93F31F8AEFF7}" dt="2023-10-09T09:41:33.067" v="159" actId="20577"/>
        <pc:sldMkLst>
          <pc:docMk/>
          <pc:sldMk cId="2677511393" sldId="261"/>
        </pc:sldMkLst>
        <pc:spChg chg="mod">
          <ac:chgData name="Mari Powell" userId="S::mari.powell@uwtsd.ac.uk::a1b98dd7-29dc-4131-8e37-1423e6a9ecca" providerId="AD" clId="Web-{DE588DEA-BFC0-4444-352D-93F31F8AEFF7}" dt="2023-10-09T09:41:33.067" v="159" actId="20577"/>
          <ac:spMkLst>
            <pc:docMk/>
            <pc:sldMk cId="2677511393" sldId="261"/>
            <ac:spMk id="6" creationId="{7256D23B-5D76-1B4A-9258-B31554ECCDB8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1:28.364" v="156" actId="1076"/>
          <ac:graphicFrameMkLst>
            <pc:docMk/>
            <pc:sldMk cId="2677511393" sldId="261"/>
            <ac:graphicFrameMk id="4" creationId="{90BF24E8-73D9-7B4C-800F-520BE961193E}"/>
          </ac:graphicFrameMkLst>
        </pc:graphicFrameChg>
      </pc:sldChg>
      <pc:sldChg chg="modSp add replId">
        <pc:chgData name="Mari Powell" userId="S::mari.powell@uwtsd.ac.uk::a1b98dd7-29dc-4131-8e37-1423e6a9ecca" providerId="AD" clId="Web-{DE588DEA-BFC0-4444-352D-93F31F8AEFF7}" dt="2023-10-09T09:39:32.843" v="112" actId="1076"/>
        <pc:sldMkLst>
          <pc:docMk/>
          <pc:sldMk cId="3533308670" sldId="262"/>
        </pc:sldMkLst>
        <pc:spChg chg="mod">
          <ac:chgData name="Mari Powell" userId="S::mari.powell@uwtsd.ac.uk::a1b98dd7-29dc-4131-8e37-1423e6a9ecca" providerId="AD" clId="Web-{DE588DEA-BFC0-4444-352D-93F31F8AEFF7}" dt="2023-10-09T09:39:32.843" v="112" actId="1076"/>
          <ac:spMkLst>
            <pc:docMk/>
            <pc:sldMk cId="3533308670" sldId="262"/>
            <ac:spMk id="3" creationId="{5937BB17-5B48-3DBB-17BA-C9089CD2ED15}"/>
          </ac:spMkLst>
        </pc:spChg>
      </pc:sldChg>
      <pc:sldChg chg="delSp modSp add mod setBg delAnim">
        <pc:chgData name="Mari Powell" userId="S::mari.powell@uwtsd.ac.uk::a1b98dd7-29dc-4131-8e37-1423e6a9ecca" providerId="AD" clId="Web-{DE588DEA-BFC0-4444-352D-93F31F8AEFF7}" dt="2023-10-09T09:48:29.691" v="317" actId="20577"/>
        <pc:sldMkLst>
          <pc:docMk/>
          <pc:sldMk cId="1592325698" sldId="263"/>
        </pc:sldMkLst>
        <pc:spChg chg="mod">
          <ac:chgData name="Mari Powell" userId="S::mari.powell@uwtsd.ac.uk::a1b98dd7-29dc-4131-8e37-1423e6a9ecca" providerId="AD" clId="Web-{DE588DEA-BFC0-4444-352D-93F31F8AEFF7}" dt="2023-10-09T09:48:29.691" v="317" actId="20577"/>
          <ac:spMkLst>
            <pc:docMk/>
            <pc:sldMk cId="1592325698" sldId="263"/>
            <ac:spMk id="8" creationId="{D578AECA-5E7D-B645-9FF0-9B9EE226EAA8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2:43.163" v="175"/>
          <ac:graphicFrameMkLst>
            <pc:docMk/>
            <pc:sldMk cId="1592325698" sldId="263"/>
            <ac:graphicFrameMk id="5" creationId="{B532B5BE-6574-6546-AF12-90E384ED081D}"/>
          </ac:graphicFrameMkLst>
        </pc:graphicFrameChg>
        <pc:picChg chg="del">
          <ac:chgData name="Mari Powell" userId="S::mari.powell@uwtsd.ac.uk::a1b98dd7-29dc-4131-8e37-1423e6a9ecca" providerId="AD" clId="Web-{DE588DEA-BFC0-4444-352D-93F31F8AEFF7}" dt="2023-10-09T09:42:48.414" v="176"/>
          <ac:picMkLst>
            <pc:docMk/>
            <pc:sldMk cId="1592325698" sldId="263"/>
            <ac:picMk id="7" creationId="{47F6F279-7E14-5D48-960D-561B590BB86A}"/>
          </ac:picMkLst>
        </pc:picChg>
      </pc:sldChg>
      <pc:sldChg chg="addSp delSp modSp add mod setBg delAnim">
        <pc:chgData name="Mari Powell" userId="S::mari.powell@uwtsd.ac.uk::a1b98dd7-29dc-4131-8e37-1423e6a9ecca" providerId="AD" clId="Web-{DE588DEA-BFC0-4444-352D-93F31F8AEFF7}" dt="2023-10-09T09:48:20.847" v="314" actId="1076"/>
        <pc:sldMkLst>
          <pc:docMk/>
          <pc:sldMk cId="189725503" sldId="264"/>
        </pc:sldMkLst>
        <pc:spChg chg="add del mod">
          <ac:chgData name="Mari Powell" userId="S::mari.powell@uwtsd.ac.uk::a1b98dd7-29dc-4131-8e37-1423e6a9ecca" providerId="AD" clId="Web-{DE588DEA-BFC0-4444-352D-93F31F8AEFF7}" dt="2023-10-09T09:44:55.246" v="264"/>
          <ac:spMkLst>
            <pc:docMk/>
            <pc:sldMk cId="189725503" sldId="264"/>
            <ac:spMk id="3" creationId="{38364B37-23B3-EDCC-07F0-58442E52ED96}"/>
          </ac:spMkLst>
        </pc:spChg>
        <pc:spChg chg="mod">
          <ac:chgData name="Mari Powell" userId="S::mari.powell@uwtsd.ac.uk::a1b98dd7-29dc-4131-8e37-1423e6a9ecca" providerId="AD" clId="Web-{DE588DEA-BFC0-4444-352D-93F31F8AEFF7}" dt="2023-10-09T09:46:12.530" v="278" actId="20577"/>
          <ac:spMkLst>
            <pc:docMk/>
            <pc:sldMk cId="189725503" sldId="264"/>
            <ac:spMk id="9" creationId="{9672F234-D63D-8E45-B9BC-BCF3FC66D55B}"/>
          </ac:spMkLst>
        </pc:spChg>
        <pc:spChg chg="mod">
          <ac:chgData name="Mari Powell" userId="S::mari.powell@uwtsd.ac.uk::a1b98dd7-29dc-4131-8e37-1423e6a9ecca" providerId="AD" clId="Web-{DE588DEA-BFC0-4444-352D-93F31F8AEFF7}" dt="2023-10-09T09:48:20.847" v="314" actId="1076"/>
          <ac:spMkLst>
            <pc:docMk/>
            <pc:sldMk cId="189725503" sldId="264"/>
            <ac:spMk id="11" creationId="{564E3E68-2F7F-AB46-8D4C-505FB1C64955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5:45.951" v="273"/>
          <ac:graphicFrameMkLst>
            <pc:docMk/>
            <pc:sldMk cId="189725503" sldId="264"/>
            <ac:graphicFrameMk id="5" creationId="{B532B5BE-6574-6546-AF12-90E384ED081D}"/>
          </ac:graphicFrameMkLst>
        </pc:graphicFrameChg>
        <pc:picChg chg="del">
          <ac:chgData name="Mari Powell" userId="S::mari.powell@uwtsd.ac.uk::a1b98dd7-29dc-4131-8e37-1423e6a9ecca" providerId="AD" clId="Web-{DE588DEA-BFC0-4444-352D-93F31F8AEFF7}" dt="2023-10-09T09:44:08.776" v="248"/>
          <ac:picMkLst>
            <pc:docMk/>
            <pc:sldMk cId="189725503" sldId="264"/>
            <ac:picMk id="2" creationId="{278100CC-8F20-A842-BD7B-6E5E399C72B7}"/>
          </ac:picMkLst>
        </pc:picChg>
        <pc:cxnChg chg="add mod">
          <ac:chgData name="Mari Powell" userId="S::mari.powell@uwtsd.ac.uk::a1b98dd7-29dc-4131-8e37-1423e6a9ecca" providerId="AD" clId="Web-{DE588DEA-BFC0-4444-352D-93F31F8AEFF7}" dt="2023-10-09T09:46:02.046" v="276" actId="14100"/>
          <ac:cxnSpMkLst>
            <pc:docMk/>
            <pc:sldMk cId="189725503" sldId="264"/>
            <ac:cxnSpMk id="4" creationId="{00CFACC4-E431-B093-F6CD-4EEACF9D1ED7}"/>
          </ac:cxnSpMkLst>
        </pc:cxnChg>
        <pc:cxnChg chg="mod">
          <ac:chgData name="Mari Powell" userId="S::mari.powell@uwtsd.ac.uk::a1b98dd7-29dc-4131-8e37-1423e6a9ecca" providerId="AD" clId="Web-{DE588DEA-BFC0-4444-352D-93F31F8AEFF7}" dt="2023-10-09T09:45:51.201" v="274" actId="1076"/>
          <ac:cxnSpMkLst>
            <pc:docMk/>
            <pc:sldMk cId="189725503" sldId="264"/>
            <ac:cxnSpMk id="8" creationId="{74CBC4B8-75EB-3F45-A4E7-37B83793405D}"/>
          </ac:cxnSpMkLst>
        </pc:cxnChg>
      </pc:sldChg>
      <pc:sldChg chg="delSp modSp add mod setBg delAnim">
        <pc:chgData name="Mari Powell" userId="S::mari.powell@uwtsd.ac.uk::a1b98dd7-29dc-4131-8e37-1423e6a9ecca" providerId="AD" clId="Web-{DE588DEA-BFC0-4444-352D-93F31F8AEFF7}" dt="2023-10-09T09:47:14.454" v="289"/>
        <pc:sldMkLst>
          <pc:docMk/>
          <pc:sldMk cId="3012126693" sldId="265"/>
        </pc:sldMkLst>
        <pc:spChg chg="mod">
          <ac:chgData name="Mari Powell" userId="S::mari.powell@uwtsd.ac.uk::a1b98dd7-29dc-4131-8e37-1423e6a9ecca" providerId="AD" clId="Web-{DE588DEA-BFC0-4444-352D-93F31F8AEFF7}" dt="2023-10-09T09:46:48.328" v="284" actId="20577"/>
          <ac:spMkLst>
            <pc:docMk/>
            <pc:sldMk cId="3012126693" sldId="265"/>
            <ac:spMk id="8" creationId="{FEE01F12-1DCF-4543-A1F1-D9974B24DCDB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7:04.032" v="288" actId="1076"/>
          <ac:graphicFrameMkLst>
            <pc:docMk/>
            <pc:sldMk cId="3012126693" sldId="265"/>
            <ac:graphicFrameMk id="4" creationId="{90BF24E8-73D9-7B4C-800F-520BE961193E}"/>
          </ac:graphicFrameMkLst>
        </pc:graphicFrameChg>
        <pc:picChg chg="del">
          <ac:chgData name="Mari Powell" userId="S::mari.powell@uwtsd.ac.uk::a1b98dd7-29dc-4131-8e37-1423e6a9ecca" providerId="AD" clId="Web-{DE588DEA-BFC0-4444-352D-93F31F8AEFF7}" dt="2023-10-09T09:46:49.266" v="285"/>
          <ac:picMkLst>
            <pc:docMk/>
            <pc:sldMk cId="3012126693" sldId="265"/>
            <ac:picMk id="2" creationId="{B4031849-8A39-8747-AACF-AAB094948509}"/>
          </ac:picMkLst>
        </pc:picChg>
      </pc:sldChg>
      <pc:sldChg chg="delSp modSp add mod setBg delAnim">
        <pc:chgData name="Mari Powell" userId="S::mari.powell@uwtsd.ac.uk::a1b98dd7-29dc-4131-8e37-1423e6a9ecca" providerId="AD" clId="Web-{DE588DEA-BFC0-4444-352D-93F31F8AEFF7}" dt="2023-10-09T09:48:36.207" v="318"/>
        <pc:sldMkLst>
          <pc:docMk/>
          <pc:sldMk cId="605477785" sldId="266"/>
        </pc:sldMkLst>
        <pc:spChg chg="mod">
          <ac:chgData name="Mari Powell" userId="S::mari.powell@uwtsd.ac.uk::a1b98dd7-29dc-4131-8e37-1423e6a9ecca" providerId="AD" clId="Web-{DE588DEA-BFC0-4444-352D-93F31F8AEFF7}" dt="2023-10-09T09:47:53.175" v="305" actId="20577"/>
          <ac:spMkLst>
            <pc:docMk/>
            <pc:sldMk cId="605477785" sldId="266"/>
            <ac:spMk id="8" creationId="{2E631A2B-BEFD-9A43-8CFA-5CC2E758E631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8:06.534" v="308" actId="1076"/>
          <ac:graphicFrameMkLst>
            <pc:docMk/>
            <pc:sldMk cId="605477785" sldId="266"/>
            <ac:graphicFrameMk id="4" creationId="{90BF24E8-73D9-7B4C-800F-520BE961193E}"/>
          </ac:graphicFrameMkLst>
        </pc:graphicFrameChg>
        <pc:picChg chg="del">
          <ac:chgData name="Mari Powell" userId="S::mari.powell@uwtsd.ac.uk::a1b98dd7-29dc-4131-8e37-1423e6a9ecca" providerId="AD" clId="Web-{DE588DEA-BFC0-4444-352D-93F31F8AEFF7}" dt="2023-10-09T09:48:08.003" v="309"/>
          <ac:picMkLst>
            <pc:docMk/>
            <pc:sldMk cId="605477785" sldId="266"/>
            <ac:picMk id="2" creationId="{1AC39980-C19C-684E-9DE1-3E7EBD489863}"/>
          </ac:picMkLst>
        </pc:picChg>
      </pc:sldChg>
      <pc:sldChg chg="delSp modSp add mod setBg delAnim">
        <pc:chgData name="Mari Powell" userId="S::mari.powell@uwtsd.ac.uk::a1b98dd7-29dc-4131-8e37-1423e6a9ecca" providerId="AD" clId="Web-{DE588DEA-BFC0-4444-352D-93F31F8AEFF7}" dt="2023-10-09T09:49:32.741" v="330"/>
        <pc:sldMkLst>
          <pc:docMk/>
          <pc:sldMk cId="111775619" sldId="267"/>
        </pc:sldMkLst>
        <pc:spChg chg="mod">
          <ac:chgData name="Mari Powell" userId="S::mari.powell@uwtsd.ac.uk::a1b98dd7-29dc-4131-8e37-1423e6a9ecca" providerId="AD" clId="Web-{DE588DEA-BFC0-4444-352D-93F31F8AEFF7}" dt="2023-10-09T09:49:08.990" v="326" actId="1076"/>
          <ac:spMkLst>
            <pc:docMk/>
            <pc:sldMk cId="111775619" sldId="267"/>
            <ac:spMk id="8" creationId="{62409A94-96D4-BE44-9B5D-9C6107BC1B3F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09:49:19.271" v="329" actId="1076"/>
          <ac:graphicFrameMkLst>
            <pc:docMk/>
            <pc:sldMk cId="111775619" sldId="267"/>
            <ac:graphicFrameMk id="4" creationId="{90BF24E8-73D9-7B4C-800F-520BE961193E}"/>
          </ac:graphicFrameMkLst>
        </pc:graphicFrameChg>
        <pc:picChg chg="del">
          <ac:chgData name="Mari Powell" userId="S::mari.powell@uwtsd.ac.uk::a1b98dd7-29dc-4131-8e37-1423e6a9ecca" providerId="AD" clId="Web-{DE588DEA-BFC0-4444-352D-93F31F8AEFF7}" dt="2023-10-09T09:48:56.099" v="320"/>
          <ac:picMkLst>
            <pc:docMk/>
            <pc:sldMk cId="111775619" sldId="267"/>
            <ac:picMk id="2" creationId="{F8C300D5-6A60-4A48-90CA-74A6EF4EECCB}"/>
          </ac:picMkLst>
        </pc:picChg>
      </pc:sldChg>
      <pc:sldChg chg="delSp add del mod setBg">
        <pc:chgData name="Mari Powell" userId="S::mari.powell@uwtsd.ac.uk::a1b98dd7-29dc-4131-8e37-1423e6a9ecca" providerId="AD" clId="Web-{DE588DEA-BFC0-4444-352D-93F31F8AEFF7}" dt="2023-10-09T09:51:22.885" v="334"/>
        <pc:sldMkLst>
          <pc:docMk/>
          <pc:sldMk cId="407822403" sldId="268"/>
        </pc:sldMkLst>
        <pc:picChg chg="del">
          <ac:chgData name="Mari Powell" userId="S::mari.powell@uwtsd.ac.uk::a1b98dd7-29dc-4131-8e37-1423e6a9ecca" providerId="AD" clId="Web-{DE588DEA-BFC0-4444-352D-93F31F8AEFF7}" dt="2023-10-09T09:51:08.932" v="333"/>
          <ac:picMkLst>
            <pc:docMk/>
            <pc:sldMk cId="407822403" sldId="268"/>
            <ac:picMk id="2" creationId="{23CFC557-CC15-0D44-DBBA-FAB076F17F80}"/>
          </ac:picMkLst>
        </pc:picChg>
      </pc:sldChg>
      <pc:sldChg chg="modSp add">
        <pc:chgData name="Mari Powell" userId="S::mari.powell@uwtsd.ac.uk::a1b98dd7-29dc-4131-8e37-1423e6a9ecca" providerId="AD" clId="Web-{DE588DEA-BFC0-4444-352D-93F31F8AEFF7}" dt="2023-10-09T10:12:40.463" v="1097" actId="1076"/>
        <pc:sldMkLst>
          <pc:docMk/>
          <pc:sldMk cId="2907608252" sldId="268"/>
        </pc:sldMkLst>
        <pc:spChg chg="mod">
          <ac:chgData name="Mari Powell" userId="S::mari.powell@uwtsd.ac.uk::a1b98dd7-29dc-4131-8e37-1423e6a9ecca" providerId="AD" clId="Web-{DE588DEA-BFC0-4444-352D-93F31F8AEFF7}" dt="2023-10-09T10:12:37.916" v="1096" actId="1076"/>
          <ac:spMkLst>
            <pc:docMk/>
            <pc:sldMk cId="2907608252" sldId="268"/>
            <ac:spMk id="4" creationId="{8583B7B9-3B7A-5104-6E21-1BB20011FC75}"/>
          </ac:spMkLst>
        </pc:spChg>
        <pc:spChg chg="mod ord">
          <ac:chgData name="Mari Powell" userId="S::mari.powell@uwtsd.ac.uk::a1b98dd7-29dc-4131-8e37-1423e6a9ecca" providerId="AD" clId="Web-{DE588DEA-BFC0-4444-352D-93F31F8AEFF7}" dt="2023-10-09T10:12:40.463" v="1097" actId="1076"/>
          <ac:spMkLst>
            <pc:docMk/>
            <pc:sldMk cId="2907608252" sldId="268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DE588DEA-BFC0-4444-352D-93F31F8AEFF7}" dt="2023-10-09T10:12:08.540" v="1087"/>
          <ac:graphicFrameMkLst>
            <pc:docMk/>
            <pc:sldMk cId="2907608252" sldId="268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DE588DEA-BFC0-4444-352D-93F31F8AEFF7}" dt="2023-10-09T10:12:05.727" v="1086"/>
          <ac:graphicFrameMkLst>
            <pc:docMk/>
            <pc:sldMk cId="2907608252" sldId="268"/>
            <ac:graphicFrameMk id="9" creationId="{FDA81B35-FFEA-BFF3-8E72-4B0431155720}"/>
          </ac:graphicFrameMkLst>
        </pc:graphicFrameChg>
        <pc:picChg chg="mod">
          <ac:chgData name="Mari Powell" userId="S::mari.powell@uwtsd.ac.uk::a1b98dd7-29dc-4131-8e37-1423e6a9ecca" providerId="AD" clId="Web-{DE588DEA-BFC0-4444-352D-93F31F8AEFF7}" dt="2023-10-09T10:11:13.507" v="1079" actId="14100"/>
          <ac:picMkLst>
            <pc:docMk/>
            <pc:sldMk cId="2907608252" sldId="268"/>
            <ac:picMk id="7" creationId="{E21C9C98-93F8-50E4-710E-C5C2EE0AE8B3}"/>
          </ac:picMkLst>
        </pc:picChg>
      </pc:sldChg>
      <pc:sldChg chg="addSp delSp modSp add">
        <pc:chgData name="Mari Powell" userId="S::mari.powell@uwtsd.ac.uk::a1b98dd7-29dc-4131-8e37-1423e6a9ecca" providerId="AD" clId="Web-{DE588DEA-BFC0-4444-352D-93F31F8AEFF7}" dt="2023-10-09T10:20:39.074" v="1168" actId="1076"/>
        <pc:sldMkLst>
          <pc:docMk/>
          <pc:sldMk cId="2045372364" sldId="269"/>
        </pc:sldMkLst>
        <pc:spChg chg="mod">
          <ac:chgData name="Mari Powell" userId="S::mari.powell@uwtsd.ac.uk::a1b98dd7-29dc-4131-8e37-1423e6a9ecca" providerId="AD" clId="Web-{DE588DEA-BFC0-4444-352D-93F31F8AEFF7}" dt="2023-10-09T10:20:30.871" v="1164" actId="1076"/>
          <ac:spMkLst>
            <pc:docMk/>
            <pc:sldMk cId="2045372364" sldId="269"/>
            <ac:spMk id="3" creationId="{D548F2C8-4F1E-D06F-260E-1F4F19E877F7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4.284" v="1103"/>
          <ac:spMkLst>
            <pc:docMk/>
            <pc:sldMk cId="2045372364" sldId="269"/>
            <ac:spMk id="4" creationId="{21968474-A038-1D63-2BAB-775E4BBC6498}"/>
          </ac:spMkLst>
        </pc:spChg>
        <pc:spChg chg="add mod">
          <ac:chgData name="Mari Powell" userId="S::mari.powell@uwtsd.ac.uk::a1b98dd7-29dc-4131-8e37-1423e6a9ecca" providerId="AD" clId="Web-{DE588DEA-BFC0-4444-352D-93F31F8AEFF7}" dt="2023-10-09T10:20:37.543" v="1167" actId="1076"/>
          <ac:spMkLst>
            <pc:docMk/>
            <pc:sldMk cId="2045372364" sldId="269"/>
            <ac:spMk id="5" creationId="{FD4A0A5A-491A-8E5F-9CE0-B2F9A06596F5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0.362" v="1099"/>
          <ac:spMkLst>
            <pc:docMk/>
            <pc:sldMk cId="2045372364" sldId="269"/>
            <ac:spMk id="6" creationId="{667BADF2-BB98-57FE-A0AB-6712F90B7504}"/>
          </ac:spMkLst>
        </pc:spChg>
        <pc:spChg chg="mod">
          <ac:chgData name="Mari Powell" userId="S::mari.powell@uwtsd.ac.uk::a1b98dd7-29dc-4131-8e37-1423e6a9ecca" providerId="AD" clId="Web-{DE588DEA-BFC0-4444-352D-93F31F8AEFF7}" dt="2023-10-09T10:20:39.074" v="1168" actId="1076"/>
          <ac:spMkLst>
            <pc:docMk/>
            <pc:sldMk cId="2045372364" sldId="269"/>
            <ac:spMk id="7" creationId="{811ED467-F26B-4229-6C7F-99DC31477C89}"/>
          </ac:spMkLst>
        </pc:spChg>
        <pc:spChg chg="mod">
          <ac:chgData name="Mari Powell" userId="S::mari.powell@uwtsd.ac.uk::a1b98dd7-29dc-4131-8e37-1423e6a9ecca" providerId="AD" clId="Web-{DE588DEA-BFC0-4444-352D-93F31F8AEFF7}" dt="2023-10-09T10:20:34.902" v="1166" actId="1076"/>
          <ac:spMkLst>
            <pc:docMk/>
            <pc:sldMk cId="2045372364" sldId="269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DE588DEA-BFC0-4444-352D-93F31F8AEFF7}" dt="2023-10-09T10:17:30.348" v="1120" actId="1076"/>
          <ac:spMkLst>
            <pc:docMk/>
            <pc:sldMk cId="2045372364" sldId="269"/>
            <ac:spMk id="10" creationId="{D741B5FF-7E44-20CE-B553-D3F328281CB5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53.941" v="1106"/>
          <ac:spMkLst>
            <pc:docMk/>
            <pc:sldMk cId="2045372364" sldId="269"/>
            <ac:spMk id="11" creationId="{795FF3F4-DFB9-2249-B0AF-06E7EFCFBCD8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1.081" v="1100"/>
          <ac:spMkLst>
            <pc:docMk/>
            <pc:sldMk cId="2045372364" sldId="269"/>
            <ac:spMk id="12" creationId="{85B39513-105D-AE1D-8108-1E15E0B2010A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2.378" v="1101"/>
          <ac:spMkLst>
            <pc:docMk/>
            <pc:sldMk cId="2045372364" sldId="269"/>
            <ac:spMk id="14" creationId="{91EAE9D9-9304-0574-FEE6-91E7AD7EFA29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3.237" v="1102"/>
          <ac:spMkLst>
            <pc:docMk/>
            <pc:sldMk cId="2045372364" sldId="269"/>
            <ac:spMk id="15" creationId="{89EAB1B5-592C-9BB5-E3B4-D1327E7BB1C9}"/>
          </ac:spMkLst>
        </pc:spChg>
        <pc:spChg chg="mod">
          <ac:chgData name="Mari Powell" userId="S::mari.powell@uwtsd.ac.uk::a1b98dd7-29dc-4131-8e37-1423e6a9ecca" providerId="AD" clId="Web-{DE588DEA-BFC0-4444-352D-93F31F8AEFF7}" dt="2023-10-09T10:20:17.573" v="1158" actId="1076"/>
          <ac:spMkLst>
            <pc:docMk/>
            <pc:sldMk cId="2045372364" sldId="269"/>
            <ac:spMk id="16" creationId="{01A6F5D4-9554-164D-BE2D-CADBB7AF1682}"/>
          </ac:spMkLst>
        </pc:spChg>
        <pc:spChg chg="del">
          <ac:chgData name="Mari Powell" userId="S::mari.powell@uwtsd.ac.uk::a1b98dd7-29dc-4131-8e37-1423e6a9ecca" providerId="AD" clId="Web-{DE588DEA-BFC0-4444-352D-93F31F8AEFF7}" dt="2023-10-09T10:16:45.253" v="1104"/>
          <ac:spMkLst>
            <pc:docMk/>
            <pc:sldMk cId="2045372364" sldId="269"/>
            <ac:spMk id="17" creationId="{87B14B4C-92F2-9FF9-3268-481C4A645B79}"/>
          </ac:spMkLst>
        </pc:spChg>
        <pc:spChg chg="mod">
          <ac:chgData name="Mari Powell" userId="S::mari.powell@uwtsd.ac.uk::a1b98dd7-29dc-4131-8e37-1423e6a9ecca" providerId="AD" clId="Web-{DE588DEA-BFC0-4444-352D-93F31F8AEFF7}" dt="2023-10-09T10:20:32.433" v="1165" actId="1076"/>
          <ac:spMkLst>
            <pc:docMk/>
            <pc:sldMk cId="2045372364" sldId="269"/>
            <ac:spMk id="18" creationId="{6FB24696-FB98-6742-B5B9-D9243A5FB506}"/>
          </ac:spMkLst>
        </pc:spChg>
      </pc:sldChg>
      <pc:sldChg chg="add">
        <pc:chgData name="Mari Powell" userId="S::mari.powell@uwtsd.ac.uk::a1b98dd7-29dc-4131-8e37-1423e6a9ecca" providerId="AD" clId="Web-{DE588DEA-BFC0-4444-352D-93F31F8AEFF7}" dt="2023-10-09T10:21:03.887" v="1169"/>
        <pc:sldMkLst>
          <pc:docMk/>
          <pc:sldMk cId="3306984799" sldId="270"/>
        </pc:sldMkLst>
      </pc:sldChg>
      <pc:sldChg chg="modSp add">
        <pc:chgData name="Mari Powell" userId="S::mari.powell@uwtsd.ac.uk::a1b98dd7-29dc-4131-8e37-1423e6a9ecca" providerId="AD" clId="Web-{DE588DEA-BFC0-4444-352D-93F31F8AEFF7}" dt="2023-10-09T10:21:37.045" v="1190" actId="20577"/>
        <pc:sldMkLst>
          <pc:docMk/>
          <pc:sldMk cId="1070458033" sldId="271"/>
        </pc:sldMkLst>
        <pc:spChg chg="mod">
          <ac:chgData name="Mari Powell" userId="S::mari.powell@uwtsd.ac.uk::a1b98dd7-29dc-4131-8e37-1423e6a9ecca" providerId="AD" clId="Web-{DE588DEA-BFC0-4444-352D-93F31F8AEFF7}" dt="2023-10-09T10:21:27.373" v="1178" actId="20577"/>
          <ac:spMkLst>
            <pc:docMk/>
            <pc:sldMk cId="1070458033" sldId="271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DE588DEA-BFC0-4444-352D-93F31F8AEFF7}" dt="2023-10-09T10:21:33.560" v="1183" actId="20577"/>
          <ac:spMkLst>
            <pc:docMk/>
            <pc:sldMk cId="1070458033" sldId="271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DE588DEA-BFC0-4444-352D-93F31F8AEFF7}" dt="2023-10-09T10:21:37.045" v="1190" actId="20577"/>
          <ac:spMkLst>
            <pc:docMk/>
            <pc:sldMk cId="1070458033" sldId="271"/>
            <ac:spMk id="10" creationId="{164B1792-E73D-6A43-96E1-3F6419F0BCA3}"/>
          </ac:spMkLst>
        </pc:spChg>
      </pc:sldChg>
      <pc:sldChg chg="add">
        <pc:chgData name="Mari Powell" userId="S::mari.powell@uwtsd.ac.uk::a1b98dd7-29dc-4131-8e37-1423e6a9ecca" providerId="AD" clId="Web-{DE588DEA-BFC0-4444-352D-93F31F8AEFF7}" dt="2023-10-09T10:21:54.108" v="1191"/>
        <pc:sldMkLst>
          <pc:docMk/>
          <pc:sldMk cId="3397174110" sldId="272"/>
        </pc:sldMkLst>
      </pc:sldChg>
      <pc:sldChg chg="add mod setBg">
        <pc:chgData name="Mari Powell" userId="S::mari.powell@uwtsd.ac.uk::a1b98dd7-29dc-4131-8e37-1423e6a9ecca" providerId="AD" clId="Web-{DE588DEA-BFC0-4444-352D-93F31F8AEFF7}" dt="2023-10-09T10:22:32.984" v="1193"/>
        <pc:sldMkLst>
          <pc:docMk/>
          <pc:sldMk cId="2740920588" sldId="273"/>
        </pc:sldMkLst>
      </pc:sldChg>
      <pc:sldChg chg="modSp add">
        <pc:chgData name="Mari Powell" userId="S::mari.powell@uwtsd.ac.uk::a1b98dd7-29dc-4131-8e37-1423e6a9ecca" providerId="AD" clId="Web-{DE588DEA-BFC0-4444-352D-93F31F8AEFF7}" dt="2023-10-09T10:22:56.251" v="1199" actId="20577"/>
        <pc:sldMkLst>
          <pc:docMk/>
          <pc:sldMk cId="4269460811" sldId="274"/>
        </pc:sldMkLst>
        <pc:spChg chg="mod">
          <ac:chgData name="Mari Powell" userId="S::mari.powell@uwtsd.ac.uk::a1b98dd7-29dc-4131-8e37-1423e6a9ecca" providerId="AD" clId="Web-{DE588DEA-BFC0-4444-352D-93F31F8AEFF7}" dt="2023-10-09T10:22:56.251" v="1199" actId="20577"/>
          <ac:spMkLst>
            <pc:docMk/>
            <pc:sldMk cId="4269460811" sldId="274"/>
            <ac:spMk id="10" creationId="{23207344-6D95-0B43-B512-30F5E46DDB59}"/>
          </ac:spMkLst>
        </pc:spChg>
      </pc:sldChg>
      <pc:sldChg chg="add">
        <pc:chgData name="Mari Powell" userId="S::mari.powell@uwtsd.ac.uk::a1b98dd7-29dc-4131-8e37-1423e6a9ecca" providerId="AD" clId="Web-{DE588DEA-BFC0-4444-352D-93F31F8AEFF7}" dt="2023-10-09T10:23:29.236" v="1200"/>
        <pc:sldMkLst>
          <pc:docMk/>
          <pc:sldMk cId="996450740" sldId="275"/>
        </pc:sldMkLst>
      </pc:sldChg>
      <pc:sldChg chg="add">
        <pc:chgData name="Mari Powell" userId="S::mari.powell@uwtsd.ac.uk::a1b98dd7-29dc-4131-8e37-1423e6a9ecca" providerId="AD" clId="Web-{DE588DEA-BFC0-4444-352D-93F31F8AEFF7}" dt="2023-10-09T10:23:41.643" v="1201"/>
        <pc:sldMkLst>
          <pc:docMk/>
          <pc:sldMk cId="590908897" sldId="276"/>
        </pc:sldMkLst>
      </pc:sldChg>
      <pc:sldChg chg="add">
        <pc:chgData name="Mari Powell" userId="S::mari.powell@uwtsd.ac.uk::a1b98dd7-29dc-4131-8e37-1423e6a9ecca" providerId="AD" clId="Web-{DE588DEA-BFC0-4444-352D-93F31F8AEFF7}" dt="2023-10-09T10:23:55.472" v="1202"/>
        <pc:sldMkLst>
          <pc:docMk/>
          <pc:sldMk cId="2779761345" sldId="277"/>
        </pc:sldMkLst>
      </pc:sldChg>
      <pc:sldChg chg="add">
        <pc:chgData name="Mari Powell" userId="S::mari.powell@uwtsd.ac.uk::a1b98dd7-29dc-4131-8e37-1423e6a9ecca" providerId="AD" clId="Web-{DE588DEA-BFC0-4444-352D-93F31F8AEFF7}" dt="2023-10-09T10:24:05.597" v="1203"/>
        <pc:sldMkLst>
          <pc:docMk/>
          <pc:sldMk cId="255976159" sldId="278"/>
        </pc:sldMkLst>
      </pc:sldChg>
      <pc:sldChg chg="add">
        <pc:chgData name="Mari Powell" userId="S::mari.powell@uwtsd.ac.uk::a1b98dd7-29dc-4131-8e37-1423e6a9ecca" providerId="AD" clId="Web-{DE588DEA-BFC0-4444-352D-93F31F8AEFF7}" dt="2023-10-09T10:24:12.550" v="1204"/>
        <pc:sldMkLst>
          <pc:docMk/>
          <pc:sldMk cId="2349837148" sldId="279"/>
        </pc:sldMkLst>
      </pc:sldChg>
      <pc:sldChg chg="add ord">
        <pc:chgData name="Mari Powell" userId="S::mari.powell@uwtsd.ac.uk::a1b98dd7-29dc-4131-8e37-1423e6a9ecca" providerId="AD" clId="Web-{DE588DEA-BFC0-4444-352D-93F31F8AEFF7}" dt="2023-10-09T10:39:59.886" v="1491"/>
        <pc:sldMkLst>
          <pc:docMk/>
          <pc:sldMk cId="605338280" sldId="280"/>
        </pc:sldMkLst>
      </pc:sldChg>
      <pc:sldChg chg="delSp modSp add del">
        <pc:chgData name="Mari Powell" userId="S::mari.powell@uwtsd.ac.uk::a1b98dd7-29dc-4131-8e37-1423e6a9ecca" providerId="AD" clId="Web-{DE588DEA-BFC0-4444-352D-93F31F8AEFF7}" dt="2023-10-09T10:31:10.586" v="1292"/>
        <pc:sldMkLst>
          <pc:docMk/>
          <pc:sldMk cId="2660053105" sldId="281"/>
        </pc:sldMkLst>
        <pc:spChg chg="mod">
          <ac:chgData name="Mari Powell" userId="S::mari.powell@uwtsd.ac.uk::a1b98dd7-29dc-4131-8e37-1423e6a9ecca" providerId="AD" clId="Web-{DE588DEA-BFC0-4444-352D-93F31F8AEFF7}" dt="2023-10-09T10:29:41.020" v="1290" actId="20577"/>
          <ac:spMkLst>
            <pc:docMk/>
            <pc:sldMk cId="2660053105" sldId="281"/>
            <ac:spMk id="2" creationId="{D1D69D0F-CAF7-F720-EC25-54B6098FFCBE}"/>
          </ac:spMkLst>
        </pc:spChg>
        <pc:spChg chg="del">
          <ac:chgData name="Mari Powell" userId="S::mari.powell@uwtsd.ac.uk::a1b98dd7-29dc-4131-8e37-1423e6a9ecca" providerId="AD" clId="Web-{DE588DEA-BFC0-4444-352D-93F31F8AEFF7}" dt="2023-10-09T10:28:47.924" v="1280"/>
          <ac:spMkLst>
            <pc:docMk/>
            <pc:sldMk cId="2660053105" sldId="281"/>
            <ac:spMk id="5" creationId="{BF2BB1B2-DD30-C719-3F69-9DEB37D1AB36}"/>
          </ac:spMkLst>
        </pc:spChg>
        <pc:picChg chg="del">
          <ac:chgData name="Mari Powell" userId="S::mari.powell@uwtsd.ac.uk::a1b98dd7-29dc-4131-8e37-1423e6a9ecca" providerId="AD" clId="Web-{DE588DEA-BFC0-4444-352D-93F31F8AEFF7}" dt="2023-10-09T10:28:49.534" v="1281"/>
          <ac:picMkLst>
            <pc:docMk/>
            <pc:sldMk cId="2660053105" sldId="281"/>
            <ac:picMk id="7" creationId="{91FCFEDE-8025-CA66-1067-2EE00067AADB}"/>
          </ac:picMkLst>
        </pc:picChg>
      </pc:sldChg>
      <pc:sldChg chg="delSp add del">
        <pc:chgData name="Mari Powell" userId="S::mari.powell@uwtsd.ac.uk::a1b98dd7-29dc-4131-8e37-1423e6a9ecca" providerId="AD" clId="Web-{DE588DEA-BFC0-4444-352D-93F31F8AEFF7}" dt="2023-10-09T10:27:09.639" v="1245"/>
        <pc:sldMkLst>
          <pc:docMk/>
          <pc:sldMk cId="4036383414" sldId="281"/>
        </pc:sldMkLst>
        <pc:picChg chg="del">
          <ac:chgData name="Mari Powell" userId="S::mari.powell@uwtsd.ac.uk::a1b98dd7-29dc-4131-8e37-1423e6a9ecca" providerId="AD" clId="Web-{DE588DEA-BFC0-4444-352D-93F31F8AEFF7}" dt="2023-10-09T10:26:59.732" v="1244"/>
          <ac:picMkLst>
            <pc:docMk/>
            <pc:sldMk cId="4036383414" sldId="281"/>
            <ac:picMk id="4" creationId="{B8876098-FA42-EEBA-D31D-5D30025F20BC}"/>
          </ac:picMkLst>
        </pc:picChg>
      </pc:sldChg>
      <pc:sldChg chg="delSp modSp add mod setBg">
        <pc:chgData name="Mari Powell" userId="S::mari.powell@uwtsd.ac.uk::a1b98dd7-29dc-4131-8e37-1423e6a9ecca" providerId="AD" clId="Web-{DE588DEA-BFC0-4444-352D-93F31F8AEFF7}" dt="2023-10-09T10:32:04.557" v="1294"/>
        <pc:sldMkLst>
          <pc:docMk/>
          <pc:sldMk cId="1082580430" sldId="282"/>
        </pc:sldMkLst>
        <pc:spChg chg="mod">
          <ac:chgData name="Mari Powell" userId="S::mari.powell@uwtsd.ac.uk::a1b98dd7-29dc-4131-8e37-1423e6a9ecca" providerId="AD" clId="Web-{DE588DEA-BFC0-4444-352D-93F31F8AEFF7}" dt="2023-10-09T10:29:32.957" v="1288" actId="20577"/>
          <ac:spMkLst>
            <pc:docMk/>
            <pc:sldMk cId="1082580430" sldId="282"/>
            <ac:spMk id="2" creationId="{0109C828-7D40-A343-A4F5-B92A65B80C88}"/>
          </ac:spMkLst>
        </pc:spChg>
        <pc:picChg chg="del">
          <ac:chgData name="Mari Powell" userId="S::mari.powell@uwtsd.ac.uk::a1b98dd7-29dc-4131-8e37-1423e6a9ecca" providerId="AD" clId="Web-{DE588DEA-BFC0-4444-352D-93F31F8AEFF7}" dt="2023-10-09T10:29:13.941" v="1283"/>
          <ac:picMkLst>
            <pc:docMk/>
            <pc:sldMk cId="1082580430" sldId="282"/>
            <ac:picMk id="5" creationId="{3DEDEC63-47A2-DF4E-AA20-86D093259D70}"/>
          </ac:picMkLst>
        </pc:picChg>
      </pc:sldChg>
      <pc:sldChg chg="add">
        <pc:chgData name="Mari Powell" userId="S::mari.powell@uwtsd.ac.uk::a1b98dd7-29dc-4131-8e37-1423e6a9ecca" providerId="AD" clId="Web-{DE588DEA-BFC0-4444-352D-93F31F8AEFF7}" dt="2023-10-09T10:31:07.898" v="1291"/>
        <pc:sldMkLst>
          <pc:docMk/>
          <pc:sldMk cId="1341307321" sldId="283"/>
        </pc:sldMkLst>
      </pc:sldChg>
      <pc:sldChg chg="modSp add del">
        <pc:chgData name="Mari Powell" userId="S::mari.powell@uwtsd.ac.uk::a1b98dd7-29dc-4131-8e37-1423e6a9ecca" providerId="AD" clId="Web-{DE588DEA-BFC0-4444-352D-93F31F8AEFF7}" dt="2023-10-09T10:34:21.749" v="1387"/>
        <pc:sldMkLst>
          <pc:docMk/>
          <pc:sldMk cId="1442782317" sldId="284"/>
        </pc:sldMkLst>
        <pc:spChg chg="mod">
          <ac:chgData name="Mari Powell" userId="S::mari.powell@uwtsd.ac.uk::a1b98dd7-29dc-4131-8e37-1423e6a9ecca" providerId="AD" clId="Web-{DE588DEA-BFC0-4444-352D-93F31F8AEFF7}" dt="2023-10-09T10:33:47.920" v="1382" actId="1076"/>
          <ac:spMkLst>
            <pc:docMk/>
            <pc:sldMk cId="1442782317" sldId="284"/>
            <ac:spMk id="4" creationId="{96F3BA14-182C-4C45-9D53-8DE9E84E6E96}"/>
          </ac:spMkLst>
        </pc:spChg>
        <pc:spChg chg="mod">
          <ac:chgData name="Mari Powell" userId="S::mari.powell@uwtsd.ac.uk::a1b98dd7-29dc-4131-8e37-1423e6a9ecca" providerId="AD" clId="Web-{DE588DEA-BFC0-4444-352D-93F31F8AEFF7}" dt="2023-10-09T10:34:03.670" v="1385"/>
          <ac:spMkLst>
            <pc:docMk/>
            <pc:sldMk cId="1442782317" sldId="284"/>
            <ac:spMk id="9" creationId="{07AED382-5017-1740-91F1-B57961E2B7C3}"/>
          </ac:spMkLst>
        </pc:spChg>
      </pc:sldChg>
      <pc:sldChg chg="addSp delSp modSp add replId">
        <pc:chgData name="Mari Powell" userId="S::mari.powell@uwtsd.ac.uk::a1b98dd7-29dc-4131-8e37-1423e6a9ecca" providerId="AD" clId="Web-{DE588DEA-BFC0-4444-352D-93F31F8AEFF7}" dt="2023-10-09T10:35:17.735" v="1413" actId="1076"/>
        <pc:sldMkLst>
          <pc:docMk/>
          <pc:sldMk cId="423966499" sldId="285"/>
        </pc:sldMkLst>
        <pc:spChg chg="mod">
          <ac:chgData name="Mari Powell" userId="S::mari.powell@uwtsd.ac.uk::a1b98dd7-29dc-4131-8e37-1423e6a9ecca" providerId="AD" clId="Web-{DE588DEA-BFC0-4444-352D-93F31F8AEFF7}" dt="2023-10-09T10:34:29.062" v="1393" actId="20577"/>
          <ac:spMkLst>
            <pc:docMk/>
            <pc:sldMk cId="423966499" sldId="285"/>
            <ac:spMk id="4" creationId="{96F3BA14-182C-4C45-9D53-8DE9E84E6E96}"/>
          </ac:spMkLst>
        </pc:spChg>
        <pc:spChg chg="mod">
          <ac:chgData name="Mari Powell" userId="S::mari.powell@uwtsd.ac.uk::a1b98dd7-29dc-4131-8e37-1423e6a9ecca" providerId="AD" clId="Web-{DE588DEA-BFC0-4444-352D-93F31F8AEFF7}" dt="2023-10-09T10:34:59.594" v="1410" actId="1076"/>
          <ac:spMkLst>
            <pc:docMk/>
            <pc:sldMk cId="423966499" sldId="285"/>
            <ac:spMk id="9" creationId="{07AED382-5017-1740-91F1-B57961E2B7C3}"/>
          </ac:spMkLst>
        </pc:spChg>
        <pc:picChg chg="del">
          <ac:chgData name="Mari Powell" userId="S::mari.powell@uwtsd.ac.uk::a1b98dd7-29dc-4131-8e37-1423e6a9ecca" providerId="AD" clId="Web-{DE588DEA-BFC0-4444-352D-93F31F8AEFF7}" dt="2023-10-09T10:34:30.281" v="1394"/>
          <ac:picMkLst>
            <pc:docMk/>
            <pc:sldMk cId="423966499" sldId="285"/>
            <ac:picMk id="2" creationId="{4AA1DB67-E262-980B-B09C-00A607ABED8F}"/>
          </ac:picMkLst>
        </pc:picChg>
        <pc:picChg chg="add mod">
          <ac:chgData name="Mari Powell" userId="S::mari.powell@uwtsd.ac.uk::a1b98dd7-29dc-4131-8e37-1423e6a9ecca" providerId="AD" clId="Web-{DE588DEA-BFC0-4444-352D-93F31F8AEFF7}" dt="2023-10-09T10:35:17.735" v="1413" actId="1076"/>
          <ac:picMkLst>
            <pc:docMk/>
            <pc:sldMk cId="423966499" sldId="285"/>
            <ac:picMk id="3" creationId="{BE82E6A1-75F1-52B0-FC74-7F4ABA0E2765}"/>
          </ac:picMkLst>
        </pc:picChg>
      </pc:sldChg>
      <pc:sldChg chg="addSp delSp modSp add replId">
        <pc:chgData name="Mari Powell" userId="S::mari.powell@uwtsd.ac.uk::a1b98dd7-29dc-4131-8e37-1423e6a9ecca" providerId="AD" clId="Web-{DE588DEA-BFC0-4444-352D-93F31F8AEFF7}" dt="2023-10-09T10:36:24.722" v="1440" actId="1076"/>
        <pc:sldMkLst>
          <pc:docMk/>
          <pc:sldMk cId="1282892210" sldId="286"/>
        </pc:sldMkLst>
        <pc:spChg chg="mod">
          <ac:chgData name="Mari Powell" userId="S::mari.powell@uwtsd.ac.uk::a1b98dd7-29dc-4131-8e37-1423e6a9ecca" providerId="AD" clId="Web-{DE588DEA-BFC0-4444-352D-93F31F8AEFF7}" dt="2023-10-09T10:35:43.268" v="1420" actId="1076"/>
          <ac:spMkLst>
            <pc:docMk/>
            <pc:sldMk cId="1282892210" sldId="286"/>
            <ac:spMk id="4" creationId="{96F3BA14-182C-4C45-9D53-8DE9E84E6E96}"/>
          </ac:spMkLst>
        </pc:spChg>
        <pc:spChg chg="mod">
          <ac:chgData name="Mari Powell" userId="S::mari.powell@uwtsd.ac.uk::a1b98dd7-29dc-4131-8e37-1423e6a9ecca" providerId="AD" clId="Web-{DE588DEA-BFC0-4444-352D-93F31F8AEFF7}" dt="2023-10-09T10:36:08.331" v="1437" actId="1076"/>
          <ac:spMkLst>
            <pc:docMk/>
            <pc:sldMk cId="1282892210" sldId="286"/>
            <ac:spMk id="9" creationId="{07AED382-5017-1740-91F1-B57961E2B7C3}"/>
          </ac:spMkLst>
        </pc:spChg>
        <pc:picChg chg="add mod">
          <ac:chgData name="Mari Powell" userId="S::mari.powell@uwtsd.ac.uk::a1b98dd7-29dc-4131-8e37-1423e6a9ecca" providerId="AD" clId="Web-{DE588DEA-BFC0-4444-352D-93F31F8AEFF7}" dt="2023-10-09T10:36:24.722" v="1440" actId="1076"/>
          <ac:picMkLst>
            <pc:docMk/>
            <pc:sldMk cId="1282892210" sldId="286"/>
            <ac:picMk id="2" creationId="{9ED63353-6BD4-869A-3BC0-F167EB6C0B9B}"/>
          </ac:picMkLst>
        </pc:picChg>
        <pc:picChg chg="del">
          <ac:chgData name="Mari Powell" userId="S::mari.powell@uwtsd.ac.uk::a1b98dd7-29dc-4131-8e37-1423e6a9ecca" providerId="AD" clId="Web-{DE588DEA-BFC0-4444-352D-93F31F8AEFF7}" dt="2023-10-09T10:35:44.221" v="1421"/>
          <ac:picMkLst>
            <pc:docMk/>
            <pc:sldMk cId="1282892210" sldId="286"/>
            <ac:picMk id="3" creationId="{BE82E6A1-75F1-52B0-FC74-7F4ABA0E2765}"/>
          </ac:picMkLst>
        </pc:picChg>
      </pc:sldChg>
      <pc:sldChg chg="addSp delSp modSp add replId">
        <pc:chgData name="Mari Powell" userId="S::mari.powell@uwtsd.ac.uk::a1b98dd7-29dc-4131-8e37-1423e6a9ecca" providerId="AD" clId="Web-{DE588DEA-BFC0-4444-352D-93F31F8AEFF7}" dt="2023-10-09T10:37:16.568" v="1463" actId="1076"/>
        <pc:sldMkLst>
          <pc:docMk/>
          <pc:sldMk cId="4099929971" sldId="287"/>
        </pc:sldMkLst>
        <pc:spChg chg="mod">
          <ac:chgData name="Mari Powell" userId="S::mari.powell@uwtsd.ac.uk::a1b98dd7-29dc-4131-8e37-1423e6a9ecca" providerId="AD" clId="Web-{DE588DEA-BFC0-4444-352D-93F31F8AEFF7}" dt="2023-10-09T10:36:43.739" v="1447" actId="1076"/>
          <ac:spMkLst>
            <pc:docMk/>
            <pc:sldMk cId="4099929971" sldId="287"/>
            <ac:spMk id="4" creationId="{96F3BA14-182C-4C45-9D53-8DE9E84E6E96}"/>
          </ac:spMkLst>
        </pc:spChg>
        <pc:spChg chg="mod">
          <ac:chgData name="Mari Powell" userId="S::mari.powell@uwtsd.ac.uk::a1b98dd7-29dc-4131-8e37-1423e6a9ecca" providerId="AD" clId="Web-{DE588DEA-BFC0-4444-352D-93F31F8AEFF7}" dt="2023-10-09T10:37:01.349" v="1460" actId="1076"/>
          <ac:spMkLst>
            <pc:docMk/>
            <pc:sldMk cId="4099929971" sldId="287"/>
            <ac:spMk id="9" creationId="{07AED382-5017-1740-91F1-B57961E2B7C3}"/>
          </ac:spMkLst>
        </pc:spChg>
        <pc:picChg chg="del">
          <ac:chgData name="Mari Powell" userId="S::mari.powell@uwtsd.ac.uk::a1b98dd7-29dc-4131-8e37-1423e6a9ecca" providerId="AD" clId="Web-{DE588DEA-BFC0-4444-352D-93F31F8AEFF7}" dt="2023-10-09T10:36:34.957" v="1442"/>
          <ac:picMkLst>
            <pc:docMk/>
            <pc:sldMk cId="4099929971" sldId="287"/>
            <ac:picMk id="2" creationId="{9ED63353-6BD4-869A-3BC0-F167EB6C0B9B}"/>
          </ac:picMkLst>
        </pc:picChg>
        <pc:picChg chg="add mod">
          <ac:chgData name="Mari Powell" userId="S::mari.powell@uwtsd.ac.uk::a1b98dd7-29dc-4131-8e37-1423e6a9ecca" providerId="AD" clId="Web-{DE588DEA-BFC0-4444-352D-93F31F8AEFF7}" dt="2023-10-09T10:37:16.568" v="1463" actId="1076"/>
          <ac:picMkLst>
            <pc:docMk/>
            <pc:sldMk cId="4099929971" sldId="287"/>
            <ac:picMk id="3" creationId="{D612042B-6684-DA4A-88CB-A1CC0C398589}"/>
          </ac:picMkLst>
        </pc:picChg>
      </pc:sldChg>
      <pc:sldChg chg="modSp add ord replId">
        <pc:chgData name="Mari Powell" userId="S::mari.powell@uwtsd.ac.uk::a1b98dd7-29dc-4131-8e37-1423e6a9ecca" providerId="AD" clId="Web-{DE588DEA-BFC0-4444-352D-93F31F8AEFF7}" dt="2023-10-09T10:39:53.886" v="1490"/>
        <pc:sldMkLst>
          <pc:docMk/>
          <pc:sldMk cId="2893859515" sldId="288"/>
        </pc:sldMkLst>
        <pc:spChg chg="mod">
          <ac:chgData name="Mari Powell" userId="S::mari.powell@uwtsd.ac.uk::a1b98dd7-29dc-4131-8e37-1423e6a9ecca" providerId="AD" clId="Web-{DE588DEA-BFC0-4444-352D-93F31F8AEFF7}" dt="2023-10-09T10:38:48.040" v="1489" actId="20577"/>
          <ac:spMkLst>
            <pc:docMk/>
            <pc:sldMk cId="2893859515" sldId="288"/>
            <ac:spMk id="2" creationId="{0109C828-7D40-A343-A4F5-B92A65B80C88}"/>
          </ac:spMkLst>
        </pc:spChg>
      </pc:sldChg>
      <pc:sldMasterChg chg="add addSldLayout">
        <pc:chgData name="Mari Powell" userId="S::mari.powell@uwtsd.ac.uk::a1b98dd7-29dc-4131-8e37-1423e6a9ecca" providerId="AD" clId="Web-{DE588DEA-BFC0-4444-352D-93F31F8AEFF7}" dt="2023-10-09T10:26:56.701" v="1243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DE588DEA-BFC0-4444-352D-93F31F8AEFF7}" dt="2023-10-09T08:56:03.602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8:56:03.602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  <pc:sldMasterChg chg="add addSldLayout">
        <pc:chgData name="Mari Powell" userId="S::mari.powell@uwtsd.ac.uk::a1b98dd7-29dc-4131-8e37-1423e6a9ecca" providerId="AD" clId="Web-{DE588DEA-BFC0-4444-352D-93F31F8AEFF7}" dt="2023-10-09T09:38:50.217" v="74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DE588DEA-BFC0-4444-352D-93F31F8AEFF7}" dt="2023-10-09T09:38:50.217" v="74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replId modSldLayout">
        <pc:chgData name="Mari Powell" userId="S::mari.powell@uwtsd.ac.uk::a1b98dd7-29dc-4131-8e37-1423e6a9ecca" providerId="AD" clId="Web-{DE588DEA-BFC0-4444-352D-93F31F8AEFF7}" dt="2023-10-09T10:26:56.701" v="1243"/>
        <pc:sldMasterMkLst>
          <pc:docMk/>
          <pc:sldMasterMk cId="2460954070" sldId="2147483897"/>
        </pc:sldMasterMkLst>
        <pc:sldLayoutChg chg="replId">
          <pc:chgData name="Mari Powell" userId="S::mari.powell@uwtsd.ac.uk::a1b98dd7-29dc-4131-8e37-1423e6a9ecca" providerId="AD" clId="Web-{DE588DEA-BFC0-4444-352D-93F31F8AEFF7}" dt="2023-10-09T10:26:56.701" v="1243"/>
          <pc:sldLayoutMkLst>
            <pc:docMk/>
            <pc:sldMasterMk cId="2460954070" sldId="2147483897"/>
            <pc:sldLayoutMk cId="2385387890" sldId="214748389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7E78F-1367-4324-92F6-6BBA5038AB7E}" type="datetimeFigureOut">
              <a:t>10/9/2023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AB7D9A-9044-41CB-A903-7CE882B7470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110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0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image" Target="../media/image23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slideLayout" Target="../slideLayouts/slideLayout34.xml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689-penci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689-penci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689-penci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rkleine/4405650393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rkleine/4405650393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rkleine/4405650393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oplinre/624194179/in/set-72157600241114179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oplinre/624194179/in/set-72157600241114179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oplinre/624194179/in/set-72157600241114179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sv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 dirty="0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2</a:t>
            </a:r>
          </a:p>
          <a:p>
            <a:pPr algn="ctr"/>
            <a:endParaRPr lang="en-US" sz="24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Hydref 10fed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7680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150559" y="323981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4EA534-C144-3EBB-B334-CAC0E7E64096}"/>
              </a:ext>
            </a:extLst>
          </p:cNvPr>
          <p:cNvSpPr txBox="1"/>
          <p:nvPr/>
        </p:nvSpPr>
        <p:spPr>
          <a:xfrm>
            <a:off x="5898931" y="604344"/>
            <a:ext cx="5909439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b="1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Adolygu</a:t>
            </a:r>
            <a:endParaRPr lang="en-GB" sz="28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   </a:t>
            </a:r>
            <a:r>
              <a:rPr lang="en-GB" sz="2000" i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Revision</a:t>
            </a:r>
            <a:endParaRPr lang="en-GB" sz="20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endParaRPr lang="en-GB" sz="28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Amser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Cofrestru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!</a:t>
            </a:r>
          </a:p>
          <a:p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   </a:t>
            </a:r>
            <a:r>
              <a:rPr lang="en-GB" sz="2000" i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Registration Time!</a:t>
            </a:r>
            <a:endParaRPr lang="en-GB" sz="20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endParaRPr lang="en-GB" sz="28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Ymadroddion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defnyddiol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i'w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defnyddio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yn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nosbarth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CA2</a:t>
            </a:r>
            <a:endParaRPr lang="en-GB"/>
          </a:p>
          <a:p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   </a:t>
            </a:r>
            <a:r>
              <a:rPr lang="en-GB" sz="2000" i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Useful phrases to use in a KS2 class</a:t>
            </a:r>
            <a:endParaRPr lang="en-GB" sz="20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14434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It's registration time!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2252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808482" y="3135114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8003758" y="3629967"/>
            <a:ext cx="3944674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</a:rPr>
              <a:t>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031741" y="1177025"/>
            <a:ext cx="4678964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3554176" y="4324916"/>
            <a:ext cx="3563845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7471566" y="5118459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1914829" y="108654"/>
            <a:ext cx="8359006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Pwy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Heddiw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</a:t>
            </a:r>
            <a:endParaRPr lang="en-US"/>
          </a:p>
        </p:txBody>
      </p:sp>
      <p:sp>
        <p:nvSpPr>
          <p:cNvPr id="5" name="Oval Callout 15">
            <a:extLst>
              <a:ext uri="{FF2B5EF4-FFF2-40B4-BE49-F238E27FC236}">
                <a16:creationId xmlns:a16="http://schemas.microsoft.com/office/drawing/2014/main" id="{FD4A0A5A-491A-8E5F-9CE0-B2F9A06596F5}"/>
              </a:ext>
            </a:extLst>
          </p:cNvPr>
          <p:cNvSpPr/>
          <p:nvPr/>
        </p:nvSpPr>
        <p:spPr>
          <a:xfrm>
            <a:off x="8009500" y="1360957"/>
            <a:ext cx="3562240" cy="14706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</a:rPr>
              <a:t>hi'n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amser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cofrestru</a:t>
            </a:r>
            <a:r>
              <a:rPr lang="en-US" sz="2400" b="1" dirty="0">
                <a:solidFill>
                  <a:srgbClr val="002060"/>
                </a:solidFill>
              </a:rPr>
              <a:t>!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5372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698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Mawrth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ea typeface="Calibri"/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 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45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339717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Hydref?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October?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920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55813" y="1311695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Hydref y </a:t>
            </a:r>
            <a:r>
              <a:rPr lang="en-US" sz="4400" b="1" dirty="0" err="1">
                <a:solidFill>
                  <a:srgbClr val="002060"/>
                </a:solidFill>
              </a:rPr>
              <a:t>degfed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6946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645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Icon&#10;&#10;Description automatically generated">
            <a:extLst>
              <a:ext uri="{FF2B5EF4-FFF2-40B4-BE49-F238E27FC236}">
                <a16:creationId xmlns:a16="http://schemas.microsoft.com/office/drawing/2014/main" id="{D43F13D1-9DD4-DABE-FC6C-3E56D9654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62" y="288985"/>
            <a:ext cx="1693653" cy="169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90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761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4288" y="5258294"/>
            <a:ext cx="5923417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cloudy tomorrow.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light&#10;&#10;Description automatically generated">
            <a:extLst>
              <a:ext uri="{FF2B5EF4-FFF2-40B4-BE49-F238E27FC236}">
                <a16:creationId xmlns:a16="http://schemas.microsoft.com/office/drawing/2014/main" id="{0CE9449C-54C9-11DD-E24C-388B708FD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509" y="1797734"/>
            <a:ext cx="3906981" cy="2833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83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129314" y="158913"/>
            <a:ext cx="546657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3600" dirty="0"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73" y="1760627"/>
            <a:ext cx="4212444" cy="510207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549953"/>
              </p:ext>
            </p:extLst>
          </p:nvPr>
        </p:nvGraphicFramePr>
        <p:xfrm>
          <a:off x="5999352" y="548891"/>
          <a:ext cx="2968768" cy="593308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483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5128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Bayliss-Clark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Maunders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Elle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Ffion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Congdon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Davies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Drummond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Kate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78581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460883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212676"/>
              </p:ext>
            </p:extLst>
          </p:nvPr>
        </p:nvGraphicFramePr>
        <p:xfrm>
          <a:off x="9323239" y="547099"/>
          <a:ext cx="2632809" cy="48235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56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19153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Kieran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Lauren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Gerlach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Mann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Megan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Millie-Jayne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Nia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Olivia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99130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4263715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3173297" y="1346422"/>
            <a:ext cx="2524267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Greeting.</a:t>
            </a:r>
            <a:endParaRPr lang="en-GB" b="1" i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Is ….. here today?</a:t>
            </a:r>
            <a:endParaRPr lang="en-GB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</a:rPr>
              <a:t>How are you</a:t>
            </a:r>
            <a:r>
              <a:rPr lang="en-GB" b="1" i="1" dirty="0">
                <a:solidFill>
                  <a:srgbClr val="002060"/>
                </a:solidFill>
                <a:effectLst/>
              </a:rPr>
              <a:t>?</a:t>
            </a:r>
            <a:endParaRPr lang="en-GB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a typeface="Calibri"/>
                <a:cs typeface="Calibri"/>
              </a:rPr>
              <a:t>The Date.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The Weather.</a:t>
            </a:r>
            <a:endParaRPr lang="en-GB" b="1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7608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09213" y="4949598"/>
            <a:ext cx="59573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Ymadroddion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 </a:t>
            </a:r>
            <a:endParaRPr lang="en-US"/>
          </a:p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Defnyddiol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- CA2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308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6439977"/>
              </p:ext>
            </p:extLst>
          </p:nvPr>
        </p:nvGraphicFramePr>
        <p:xfrm>
          <a:off x="1060443" y="1720022"/>
          <a:ext cx="10062325" cy="4439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119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9911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90933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……</a:t>
                      </a:r>
                    </a:p>
                    <a:p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(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Fathemateg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Saesneg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Welcome to the ….. lesson.</a:t>
                      </a:r>
                    </a:p>
                    <a:p>
                      <a:r>
                        <a:rPr lang="en-US" sz="2000" b="0" i="1" dirty="0">
                          <a:solidFill>
                            <a:srgbClr val="002060"/>
                          </a:solidFill>
                          <a:latin typeface="+mn-lt"/>
                        </a:rPr>
                        <a:t>(Welsh / Mathematics / English)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me.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Listen to me.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the whiteboard.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Open your books.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Write the date.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dudalen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Go to page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256D23B-5D76-1B4A-9258-B31554ECCDB8}"/>
              </a:ext>
            </a:extLst>
          </p:cNvPr>
          <p:cNvSpPr txBox="1"/>
          <p:nvPr/>
        </p:nvSpPr>
        <p:spPr>
          <a:xfrm>
            <a:off x="4446021" y="168494"/>
            <a:ext cx="32907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Agor y wers</a:t>
            </a:r>
            <a:r>
              <a:rPr lang="cy-GB" sz="4400" b="1" dirty="0">
                <a:solidFill>
                  <a:srgbClr val="002060"/>
                </a:solidFill>
              </a:rPr>
              <a:t>  </a:t>
            </a:r>
            <a:endParaRPr lang="cy-GB" sz="44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r>
              <a:rPr lang="cy-GB" sz="2000" i="1" dirty="0">
                <a:solidFill>
                  <a:srgbClr val="002060"/>
                </a:solidFill>
              </a:rPr>
              <a:t> </a:t>
            </a:r>
            <a:r>
              <a:rPr lang="cy-GB" sz="2000" i="1" dirty="0" err="1">
                <a:solidFill>
                  <a:srgbClr val="002060"/>
                </a:solidFill>
              </a:rPr>
              <a:t>openers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511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590802"/>
              </p:ext>
            </p:extLst>
          </p:nvPr>
        </p:nvGraphicFramePr>
        <p:xfrm>
          <a:off x="641626" y="1755198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 rowSpan="3"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The aim of the lesson is to …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how to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to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sz="18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The aim of today’s lesson is …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sz="28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 dirty="0">
                          <a:solidFill>
                            <a:srgbClr val="00206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defTabSz="914400">
                        <a:tabLst/>
                        <a:defRPr/>
                      </a:pP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578AECA-5E7D-B645-9FF0-9B9EE226EAA8}"/>
              </a:ext>
            </a:extLst>
          </p:cNvPr>
          <p:cNvSpPr txBox="1"/>
          <p:nvPr/>
        </p:nvSpPr>
        <p:spPr>
          <a:xfrm>
            <a:off x="517773" y="103574"/>
            <a:ext cx="11351517" cy="138499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Beth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nod y </a:t>
            </a:r>
            <a:r>
              <a:rPr lang="en-US" sz="4400" b="1" err="1">
                <a:solidFill>
                  <a:srgbClr val="002060"/>
                </a:solidFill>
              </a:rPr>
              <a:t>wers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                                                    What is the aim of the lesson?</a:t>
            </a:r>
            <a:r>
              <a:rPr lang="en-US" sz="4000" b="1" dirty="0">
                <a:solidFill>
                  <a:srgbClr val="002060"/>
                </a:solidFill>
              </a:rPr>
              <a:t>                                 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2325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0529964"/>
              </p:ext>
            </p:extLst>
          </p:nvPr>
        </p:nvGraphicFramePr>
        <p:xfrm>
          <a:off x="641626" y="14832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 rowSpan="6"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,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mynd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Today, </a:t>
                      </a:r>
                      <a:r>
                        <a:rPr lang="en-US" sz="1800" b="0" i="1" dirty="0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going to …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Times"/>
                        </a:rPr>
                        <a:t>  </a:t>
                      </a:r>
                      <a:endParaRPr lang="en-US" dirty="0"/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edeg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 dirty="0">
                          <a:solidFill>
                            <a:srgbClr val="002060"/>
                          </a:solidFill>
                        </a:rPr>
                        <a:t>run.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sz="18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eintio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paint.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anu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sing.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ylio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rhaglen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deledu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watch a tv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programme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oginio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bisgedi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cook biscuits.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about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 Wiliams.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V="1">
            <a:off x="4204138" y="1918139"/>
            <a:ext cx="1854896" cy="149204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1550944" y="3101009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b="1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Mae </a:t>
            </a:r>
            <a:r>
              <a:rPr lang="en-US" sz="2400" b="1" err="1">
                <a:solidFill>
                  <a:schemeClr val="bg1"/>
                </a:solidFill>
              </a:rPr>
              <a:t>treiglad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err="1">
                <a:solidFill>
                  <a:schemeClr val="bg1"/>
                </a:solidFill>
              </a:rPr>
              <a:t>meddal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err="1">
                <a:solidFill>
                  <a:schemeClr val="bg1"/>
                </a:solidFill>
              </a:rPr>
              <a:t>ar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err="1">
                <a:solidFill>
                  <a:schemeClr val="bg1"/>
                </a:solidFill>
              </a:rPr>
              <a:t>ôl</a:t>
            </a:r>
            <a:r>
              <a:rPr lang="en-US" sz="2400" b="1" dirty="0">
                <a:solidFill>
                  <a:schemeClr val="bg1"/>
                </a:solidFill>
              </a:rPr>
              <a:t> ‘</a:t>
            </a:r>
            <a:r>
              <a:rPr lang="en-US" sz="2400" b="1" err="1">
                <a:solidFill>
                  <a:schemeClr val="bg1"/>
                </a:solidFill>
              </a:rPr>
              <a:t>i</a:t>
            </a:r>
            <a:r>
              <a:rPr lang="en-US" sz="2400" b="1" dirty="0">
                <a:solidFill>
                  <a:schemeClr val="bg1"/>
                </a:solidFill>
              </a:rPr>
              <a:t>’…</a:t>
            </a:r>
            <a:endParaRPr lang="en-US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4E3E68-2F7F-AB46-8D4C-505FB1C64955}"/>
              </a:ext>
            </a:extLst>
          </p:cNvPr>
          <p:cNvSpPr txBox="1"/>
          <p:nvPr/>
        </p:nvSpPr>
        <p:spPr>
          <a:xfrm>
            <a:off x="3457722" y="123975"/>
            <a:ext cx="921983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Beth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nod y </a:t>
            </a:r>
            <a:r>
              <a:rPr lang="en-US" sz="4400" b="1" err="1">
                <a:solidFill>
                  <a:srgbClr val="002060"/>
                </a:solidFill>
              </a:rPr>
              <a:t>wers</a:t>
            </a:r>
            <a:r>
              <a:rPr lang="en-US" sz="4400" b="1" dirty="0">
                <a:solidFill>
                  <a:srgbClr val="002060"/>
                </a:solidFill>
              </a:rPr>
              <a:t>?   </a:t>
            </a:r>
            <a:r>
              <a:rPr lang="en-US" sz="4000" b="1" dirty="0">
                <a:solidFill>
                  <a:srgbClr val="002060"/>
                </a:solidFill>
              </a:rPr>
              <a:t>                             </a:t>
            </a:r>
            <a:endParaRPr lang="en-US" sz="4000" b="1">
              <a:solidFill>
                <a:srgbClr val="002060"/>
              </a:solidFill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0CFACC4-E431-B093-F6CD-4EEACF9D1ED7}"/>
              </a:ext>
            </a:extLst>
          </p:cNvPr>
          <p:cNvCxnSpPr>
            <a:cxnSpLocks/>
          </p:cNvCxnSpPr>
          <p:nvPr/>
        </p:nvCxnSpPr>
        <p:spPr>
          <a:xfrm flipV="1">
            <a:off x="4348655" y="3376449"/>
            <a:ext cx="1697241" cy="17824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255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4673096"/>
              </p:ext>
            </p:extLst>
          </p:nvPr>
        </p:nvGraphicFramePr>
        <p:xfrm>
          <a:off x="1514147" y="1870335"/>
          <a:ext cx="918997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1550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558420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Everyone ready?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Are you ready? (plural)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hapus?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Everyone happy?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hapus?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Are you happy? (plural)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Oes problem?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Is there a problem?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Oes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Is there a question?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EE01F12-1DCF-4543-A1F1-D9974B24DCDB}"/>
              </a:ext>
            </a:extLst>
          </p:cNvPr>
          <p:cNvSpPr txBox="1"/>
          <p:nvPr/>
        </p:nvSpPr>
        <p:spPr>
          <a:xfrm>
            <a:off x="3959696" y="258456"/>
            <a:ext cx="427819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Yn ystod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</a:t>
            </a:r>
            <a:endParaRPr lang="cy-GB" sz="44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r>
              <a:rPr lang="cy-GB" sz="2000" i="1" dirty="0" err="1">
                <a:solidFill>
                  <a:srgbClr val="002060"/>
                </a:solidFill>
              </a:rPr>
              <a:t>During</a:t>
            </a:r>
            <a:r>
              <a:rPr lang="cy-GB" sz="2000" i="1" dirty="0">
                <a:solidFill>
                  <a:srgbClr val="002060"/>
                </a:solidFill>
              </a:rPr>
              <a:t>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126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888725"/>
              </p:ext>
            </p:extLst>
          </p:nvPr>
        </p:nvGraphicFramePr>
        <p:xfrm>
          <a:off x="2144767" y="1574952"/>
          <a:ext cx="7902426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2655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391977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Gwaith da.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work.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Ymdrech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dda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effort.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Da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iawn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Very good.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Gwaith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ardderchog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Excellent work.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Syniad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idea.</a:t>
                      </a:r>
                    </a:p>
                    <a:p>
                      <a:endParaRPr lang="en-US" sz="1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question.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Ateb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answer.</a:t>
                      </a:r>
                    </a:p>
                    <a:p>
                      <a:endParaRPr lang="en-US" sz="1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E631A2B-BEFD-9A43-8CFA-5CC2E758E631}"/>
              </a:ext>
            </a:extLst>
          </p:cNvPr>
          <p:cNvSpPr txBox="1"/>
          <p:nvPr/>
        </p:nvSpPr>
        <p:spPr>
          <a:xfrm>
            <a:off x="3999109" y="154465"/>
            <a:ext cx="418623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Yn ystod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</a:t>
            </a:r>
            <a:endParaRPr lang="cy-GB" sz="44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54777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703494"/>
              </p:ext>
            </p:extLst>
          </p:nvPr>
        </p:nvGraphicFramePr>
        <p:xfrm>
          <a:off x="1316163" y="1928998"/>
          <a:ext cx="9565380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07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744632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Gorffennwch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Finish your work.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Ysgrifennwch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cartref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Write the homework.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llyfrau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Close your books.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Tacluswch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gyflym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Tidy up quickly!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Sefwch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Stand. (plural)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Diolch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Thank you.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Hwyl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fawr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Goodbye!</a:t>
                      </a:r>
                    </a:p>
                  </a:txBody>
                  <a:tcPr>
                    <a:lnL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3530820" y="167380"/>
            <a:ext cx="5131516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Ar dd</a:t>
            </a:r>
            <a:r>
              <a:rPr lang="cy-GB" sz="4400" b="1" dirty="0">
                <a:solidFill>
                  <a:srgbClr val="002060"/>
                </a:solidFill>
              </a:rPr>
              <a:t>iwedd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</a:t>
            </a:r>
            <a:endParaRPr lang="cy-GB" sz="44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At the </a:t>
            </a:r>
            <a:r>
              <a:rPr lang="cy-GB" sz="2000" i="1" dirty="0" err="1">
                <a:solidFill>
                  <a:srgbClr val="002060"/>
                </a:solidFill>
              </a:rPr>
              <a:t>end</a:t>
            </a:r>
            <a:r>
              <a:rPr lang="cy-GB" sz="2000" i="1" dirty="0">
                <a:solidFill>
                  <a:srgbClr val="002060"/>
                </a:solidFill>
              </a:rPr>
              <a:t> of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756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3073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1478026"/>
            <a:ext cx="871728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Dyma …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000" i="1" dirty="0">
                <a:solidFill>
                  <a:srgbClr val="002060"/>
                </a:solidFill>
                <a:ea typeface="Noteworthy Light" panose="02000400000000000000" pitchFamily="2" charset="77"/>
              </a:rPr>
              <a:t>Here is …</a:t>
            </a:r>
            <a:endParaRPr lang="en-US" sz="4000" i="1" dirty="0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825804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890290" y="5269235"/>
            <a:ext cx="53836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 i="0" u="none" strike="noStrike">
                <a:solidFill>
                  <a:srgbClr val="FF0000"/>
                </a:solidFill>
                <a:effectLst/>
              </a:rPr>
              <a:t>b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ensil.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20955" y="551124"/>
            <a:ext cx="1750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</a:rPr>
              <a:t>p</a:t>
            </a:r>
            <a:r>
              <a:rPr lang="cy-GB" sz="4800" i="0" u="none" strike="noStrike">
                <a:solidFill>
                  <a:srgbClr val="002060"/>
                </a:solidFill>
                <a:effectLst/>
              </a:rPr>
              <a:t>ensil</a:t>
            </a:r>
          </a:p>
        </p:txBody>
      </p:sp>
      <p:pic>
        <p:nvPicPr>
          <p:cNvPr id="2" name="Picture 2" descr="A picture containing writing implement, pencil, stationary, pen&#10;&#10;Description automatically generated">
            <a:extLst>
              <a:ext uri="{FF2B5EF4-FFF2-40B4-BE49-F238E27FC236}">
                <a16:creationId xmlns:a16="http://schemas.microsoft.com/office/drawing/2014/main" id="{6B4E3A93-C39A-8A75-D042-51C3616E3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2400" y="1443266"/>
            <a:ext cx="4280115" cy="3700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39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663341" y="5165914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ren mesur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484785" y="447801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pren mesur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634448FC-10BA-86E9-AE36-5E3DC1F0C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654" y="2512470"/>
            <a:ext cx="7470183" cy="174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2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262968" y="5320897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ensiliau lliw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200649" y="331564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pensiliau lliw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826C74B-94E8-9E48-C293-6333BB748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786" y="1424310"/>
            <a:ext cx="3013613" cy="381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97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908731" y="5488795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otel </a:t>
            </a:r>
            <a:r>
              <a:rPr lang="cy-GB" sz="7200" b="1" err="1">
                <a:solidFill>
                  <a:srgbClr val="002060"/>
                </a:solidFill>
              </a:rPr>
              <a:t>dd</a:t>
            </a:r>
            <a:r>
              <a:rPr lang="en-GB" sz="7200" b="1" err="1">
                <a:solidFill>
                  <a:srgbClr val="002060"/>
                </a:solidFill>
                <a:ea typeface="+mn-lt"/>
                <a:cs typeface="+mn-lt"/>
              </a:rPr>
              <a:t>ŵr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601022" y="331564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potel </a:t>
            </a:r>
            <a:r>
              <a:rPr lang="cy-GB" sz="4800" err="1">
                <a:solidFill>
                  <a:srgbClr val="002060"/>
                </a:solidFill>
                <a:cs typeface="Calibri"/>
              </a:rPr>
              <a:t>dd</a:t>
            </a:r>
            <a:r>
              <a:rPr lang="en-GB" sz="4800" err="1">
                <a:solidFill>
                  <a:srgbClr val="002060"/>
                </a:solidFill>
                <a:ea typeface="+mn-lt"/>
                <a:cs typeface="+mn-lt"/>
              </a:rPr>
              <a:t>ŵr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D27B174-0644-CABD-E047-C278E3BC0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9029" y="1313481"/>
            <a:ext cx="1633941" cy="424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33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766663" y="5475880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yfrifiadur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768920" y="279903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cyfrifiadur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46DF5BC-972F-9F0D-68C1-771E0A716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994" y="1174500"/>
            <a:ext cx="4577165" cy="434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02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657815" y="5359643"/>
            <a:ext cx="5809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adair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82209" y="305735"/>
            <a:ext cx="18275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cadair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furniture, seat, chair&#10;&#10;Description automatically generated">
            <a:extLst>
              <a:ext uri="{FF2B5EF4-FFF2-40B4-BE49-F238E27FC236}">
                <a16:creationId xmlns:a16="http://schemas.microsoft.com/office/drawing/2014/main" id="{AAB3DDF7-2C00-216C-7E0D-71985278C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294" y="1359734"/>
            <a:ext cx="3179412" cy="412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90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29036" y="5385473"/>
            <a:ext cx="535779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wrdd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43836" y="538209"/>
            <a:ext cx="18534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bwrdd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text, furniture, table, worktable&#10;&#10;Description automatically generated">
            <a:extLst>
              <a:ext uri="{FF2B5EF4-FFF2-40B4-BE49-F238E27FC236}">
                <a16:creationId xmlns:a16="http://schemas.microsoft.com/office/drawing/2014/main" id="{B6BBE1AD-5DFD-E9E0-7635-1D139A261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69" y="1607733"/>
            <a:ext cx="6114080" cy="353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632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1478026"/>
            <a:ext cx="871728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Pa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liw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ydy’r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…?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000" i="1" dirty="0">
                <a:solidFill>
                  <a:srgbClr val="002060"/>
                </a:solidFill>
                <a:ea typeface="Noteworthy Light" panose="02000400000000000000" pitchFamily="2" charset="77"/>
              </a:rPr>
              <a:t>What </a:t>
            </a:r>
            <a:r>
              <a:rPr lang="en-US" sz="4000" i="1" err="1">
                <a:solidFill>
                  <a:srgbClr val="002060"/>
                </a:solidFill>
                <a:ea typeface="Noteworthy Light" panose="02000400000000000000" pitchFamily="2" charset="77"/>
              </a:rPr>
              <a:t>colour</a:t>
            </a:r>
            <a:r>
              <a:rPr lang="en-US" sz="4000" i="1" dirty="0">
                <a:solidFill>
                  <a:srgbClr val="002060"/>
                </a:solidFill>
                <a:ea typeface="Noteworthy Light" panose="02000400000000000000" pitchFamily="2" charset="77"/>
              </a:rPr>
              <a:t> is the …?</a:t>
            </a:r>
            <a:endParaRPr lang="en-US" sz="4000" i="1" dirty="0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74741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555472" y="251256"/>
            <a:ext cx="541596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liw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 car?</a:t>
            </a:r>
            <a:endParaRPr lang="en-US" sz="20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3328580" y="5447281"/>
            <a:ext cx="5870525" cy="9233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Mae’r</a:t>
            </a:r>
            <a:r>
              <a:rPr lang="en-US" sz="5400" b="1" dirty="0">
                <a:solidFill>
                  <a:srgbClr val="002060"/>
                </a:solidFill>
              </a:rPr>
              <a:t> car </a:t>
            </a:r>
            <a:r>
              <a:rPr lang="en-US" sz="5400" b="1" dirty="0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FF0000"/>
                </a:solidFill>
              </a:rPr>
              <a:t>g</a:t>
            </a:r>
            <a:r>
              <a:rPr lang="en-US" sz="5400" b="1" dirty="0" err="1">
                <a:solidFill>
                  <a:srgbClr val="002060"/>
                </a:solidFill>
              </a:rPr>
              <a:t>och</a:t>
            </a:r>
            <a:r>
              <a:rPr lang="en-US" sz="5400" b="1" dirty="0">
                <a:solidFill>
                  <a:srgbClr val="002060"/>
                </a:solidFill>
              </a:rPr>
              <a:t>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4AA1DB67-E262-980B-B09C-00A607ABE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9078" y="1946647"/>
            <a:ext cx="4796724" cy="296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7823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555472" y="251256"/>
            <a:ext cx="541596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liw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afal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20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3157787" y="5447281"/>
            <a:ext cx="6198973" cy="9233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Mae’r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afal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FF0000"/>
                </a:solidFill>
              </a:rPr>
              <a:t>w</a:t>
            </a:r>
            <a:r>
              <a:rPr lang="en-US" sz="5400" b="1" dirty="0" err="1">
                <a:solidFill>
                  <a:srgbClr val="002060"/>
                </a:solidFill>
              </a:rPr>
              <a:t>yrdd</a:t>
            </a:r>
            <a:r>
              <a:rPr lang="en-US" sz="5400" b="1" dirty="0">
                <a:solidFill>
                  <a:srgbClr val="002060"/>
                </a:solidFill>
              </a:rPr>
              <a:t>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A green apple with a brown stem&#10;&#10;Description automatically generated">
            <a:extLst>
              <a:ext uri="{FF2B5EF4-FFF2-40B4-BE49-F238E27FC236}">
                <a16:creationId xmlns:a16="http://schemas.microsoft.com/office/drawing/2014/main" id="{BE82E6A1-75F1-52B0-FC74-7F4ABA0E2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1848" y="1479566"/>
            <a:ext cx="3176751" cy="359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64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174472" y="251256"/>
            <a:ext cx="61648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liw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bwrdd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20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2829338" y="5447281"/>
            <a:ext cx="6842733" cy="9233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Mae’r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bwrdd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>
                <a:solidFill>
                  <a:srgbClr val="FF0000"/>
                </a:solidFill>
              </a:rPr>
              <a:t>f</a:t>
            </a:r>
            <a:r>
              <a:rPr lang="en-US" sz="5400" b="1" dirty="0">
                <a:solidFill>
                  <a:srgbClr val="002060"/>
                </a:solidFill>
              </a:rPr>
              <a:t>rown.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text, furniture, table, seat&#10;&#10;Description automatically generated">
            <a:extLst>
              <a:ext uri="{FF2B5EF4-FFF2-40B4-BE49-F238E27FC236}">
                <a16:creationId xmlns:a16="http://schemas.microsoft.com/office/drawing/2014/main" id="{9ED63353-6BD4-869A-3BC0-F167EB6C0B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8883" y="1419780"/>
            <a:ext cx="4109544" cy="386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92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03679" y="251256"/>
            <a:ext cx="6506410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liw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mochyn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20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2671683" y="5460419"/>
            <a:ext cx="6842733" cy="9233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Mae’r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mochyn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b</a:t>
            </a:r>
            <a:r>
              <a:rPr lang="en-US" sz="5400" b="1" err="1">
                <a:solidFill>
                  <a:srgbClr val="002060"/>
                </a:solidFill>
              </a:rPr>
              <a:t>inc</a:t>
            </a:r>
            <a:r>
              <a:rPr lang="en-US" sz="5400" b="1" dirty="0">
                <a:solidFill>
                  <a:srgbClr val="002060"/>
                </a:solidFill>
              </a:rPr>
              <a:t>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612042B-6684-DA4A-88CB-A1CC0C398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0641" y="1322490"/>
            <a:ext cx="4030717" cy="379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9299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1478026"/>
            <a:ext cx="871728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Ble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mae’r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…?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000" i="1" dirty="0">
                <a:solidFill>
                  <a:srgbClr val="002060"/>
                </a:solidFill>
                <a:ea typeface="Noteworthy Light" panose="02000400000000000000" pitchFamily="2" charset="77"/>
              </a:rPr>
              <a:t>Where is the …?</a:t>
            </a:r>
            <a:endParaRPr lang="en-US" sz="4000" i="1" dirty="0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38595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4A59DE-1D7F-984E-BEA4-EC64D3F9A931}"/>
              </a:ext>
            </a:extLst>
          </p:cNvPr>
          <p:cNvSpPr txBox="1"/>
          <p:nvPr/>
        </p:nvSpPr>
        <p:spPr>
          <a:xfrm>
            <a:off x="370703" y="1519880"/>
            <a:ext cx="3430587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ar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bwys</a:t>
            </a:r>
            <a:endParaRPr lang="en-US" sz="4000" b="1" dirty="0">
              <a:solidFill>
                <a:srgbClr val="002060"/>
              </a:solidFill>
            </a:endParaRP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next to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A3FCB-94BF-0244-9255-B44A05A65410}"/>
              </a:ext>
            </a:extLst>
          </p:cNvPr>
          <p:cNvSpPr txBox="1"/>
          <p:nvPr/>
        </p:nvSpPr>
        <p:spPr>
          <a:xfrm>
            <a:off x="4381154" y="1525047"/>
            <a:ext cx="3641598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o </a:t>
            </a:r>
            <a:r>
              <a:rPr lang="en-US" sz="4000" b="1" dirty="0" err="1">
                <a:solidFill>
                  <a:srgbClr val="002060"/>
                </a:solidFill>
              </a:rPr>
              <a:t>flaen</a:t>
            </a:r>
            <a:endParaRPr lang="en-US" sz="4000" b="1" dirty="0">
              <a:solidFill>
                <a:srgbClr val="002060"/>
              </a:solidFill>
            </a:endParaRP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in front 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C71EEB-99E2-3C48-BE54-645D22A63575}"/>
              </a:ext>
            </a:extLst>
          </p:cNvPr>
          <p:cNvSpPr txBox="1"/>
          <p:nvPr/>
        </p:nvSpPr>
        <p:spPr>
          <a:xfrm>
            <a:off x="8607834" y="1527516"/>
            <a:ext cx="3213463" cy="1323439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tu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ôl</a:t>
            </a:r>
            <a:endParaRPr lang="en-US" sz="4000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behind</a:t>
            </a:r>
            <a:r>
              <a:rPr lang="en-US" sz="4000" i="1" dirty="0">
                <a:solidFill>
                  <a:srgbClr val="002060"/>
                </a:solidFill>
              </a:rPr>
              <a:t> </a:t>
            </a:r>
            <a:endParaRPr lang="en-US" sz="4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00D1FF-C405-4441-A9F9-06B2575B3C34}"/>
              </a:ext>
            </a:extLst>
          </p:cNvPr>
          <p:cNvSpPr txBox="1"/>
          <p:nvPr/>
        </p:nvSpPr>
        <p:spPr>
          <a:xfrm>
            <a:off x="1935445" y="3230848"/>
            <a:ext cx="3641598" cy="1323439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rhwng</a:t>
            </a:r>
            <a:endParaRPr lang="en-US" sz="4000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between</a:t>
            </a:r>
            <a:r>
              <a:rPr lang="en-US" sz="4000" i="1" dirty="0">
                <a:solidFill>
                  <a:srgbClr val="002060"/>
                </a:solidFill>
              </a:rPr>
              <a:t> </a:t>
            </a:r>
            <a:endParaRPr lang="en-US" sz="4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0E1681-7905-E240-BE28-81998A77CF84}"/>
              </a:ext>
            </a:extLst>
          </p:cNvPr>
          <p:cNvSpPr txBox="1"/>
          <p:nvPr/>
        </p:nvSpPr>
        <p:spPr>
          <a:xfrm>
            <a:off x="9046206" y="5001702"/>
            <a:ext cx="2775091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ar</a:t>
            </a:r>
            <a:r>
              <a:rPr lang="en-US" sz="4000" b="1" dirty="0">
                <a:solidFill>
                  <a:srgbClr val="002060"/>
                </a:solidFill>
              </a:rPr>
              <a:t> y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on the  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AA26F6-929C-724A-AE1F-5940D03A76CD}"/>
              </a:ext>
            </a:extLst>
          </p:cNvPr>
          <p:cNvSpPr txBox="1"/>
          <p:nvPr/>
        </p:nvSpPr>
        <p:spPr>
          <a:xfrm>
            <a:off x="370703" y="4998204"/>
            <a:ext cx="3143205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yn</a:t>
            </a:r>
            <a:r>
              <a:rPr lang="en-US" sz="4000" b="1" dirty="0">
                <a:solidFill>
                  <a:srgbClr val="002060"/>
                </a:solidFill>
              </a:rPr>
              <a:t> y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in the  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5BDF13-FBF8-FA43-98E1-F4A32C95792C}"/>
              </a:ext>
            </a:extLst>
          </p:cNvPr>
          <p:cNvSpPr txBox="1"/>
          <p:nvPr/>
        </p:nvSpPr>
        <p:spPr>
          <a:xfrm>
            <a:off x="3902176" y="4998204"/>
            <a:ext cx="4755761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gyferbyn</a:t>
            </a:r>
            <a:r>
              <a:rPr lang="en-US" sz="4000" b="1" dirty="0">
                <a:solidFill>
                  <a:srgbClr val="002060"/>
                </a:solidFill>
              </a:rPr>
              <a:t> â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opposite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29DD37-2706-9A4B-B41D-A3C8237ED536}"/>
              </a:ext>
            </a:extLst>
          </p:cNvPr>
          <p:cNvSpPr txBox="1"/>
          <p:nvPr/>
        </p:nvSpPr>
        <p:spPr>
          <a:xfrm>
            <a:off x="6998275" y="3267891"/>
            <a:ext cx="3258280" cy="1261884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 o dan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under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17E9892-1235-6E48-B696-099E203D71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869413" y="1979261"/>
            <a:ext cx="812800" cy="8128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B4DA8B7-4A50-8A41-AE18-BCF6FD2FB38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096093" y="1941983"/>
            <a:ext cx="812800" cy="812800"/>
          </a:xfrm>
          <a:prstGeom prst="rect">
            <a:avLst/>
          </a:prstGeom>
        </p:spPr>
      </p:pic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BB95B13-86AC-834D-A96A-2DBC8DA91B6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0925747" y="2052217"/>
            <a:ext cx="812800" cy="812800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721A74-AE9F-C048-AE10-DB6BF39E588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632760" y="3739419"/>
            <a:ext cx="812800" cy="812800"/>
          </a:xfrm>
          <a:prstGeom prst="rect">
            <a:avLst/>
          </a:prstGeom>
        </p:spPr>
      </p:pic>
      <p:pic>
        <p:nvPicPr>
          <p:cNvPr id="1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D8C4566-6FCC-FD45-960C-742EF4AA4EB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290905" y="3739419"/>
            <a:ext cx="812800" cy="812800"/>
          </a:xfrm>
          <a:prstGeom prst="rect">
            <a:avLst/>
          </a:prstGeom>
        </p:spPr>
      </p:pic>
      <p:pic>
        <p:nvPicPr>
          <p:cNvPr id="1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60147E-C125-D040-809B-CA4A6B11A17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555918" y="5447288"/>
            <a:ext cx="812800" cy="812800"/>
          </a:xfrm>
          <a:prstGeom prst="rect">
            <a:avLst/>
          </a:prstGeom>
        </p:spPr>
      </p:pic>
      <p:pic>
        <p:nvPicPr>
          <p:cNvPr id="1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7F646FE-AB26-6547-95E8-61900FE92B8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710310" y="5447288"/>
            <a:ext cx="812800" cy="812800"/>
          </a:xfrm>
          <a:prstGeom prst="rect">
            <a:avLst/>
          </a:prstGeom>
        </p:spPr>
      </p:pic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FF0FB09-6E4B-0F4E-B8BB-C99E1C402DD0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0925747" y="5478910"/>
            <a:ext cx="812800" cy="8128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02D098A-4B02-6DA1-0D7D-D57B70F8A22C}"/>
              </a:ext>
            </a:extLst>
          </p:cNvPr>
          <p:cNvSpPr txBox="1"/>
          <p:nvPr/>
        </p:nvSpPr>
        <p:spPr>
          <a:xfrm>
            <a:off x="2469967" y="55101"/>
            <a:ext cx="7621629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Ble </a:t>
            </a:r>
            <a:r>
              <a:rPr lang="en-US" sz="5400" b="1" dirty="0" err="1">
                <a:solidFill>
                  <a:srgbClr val="002060"/>
                </a:solidFill>
              </a:rPr>
              <a:t>mae’r</a:t>
            </a:r>
            <a:r>
              <a:rPr lang="en-US" sz="5400" b="1" dirty="0">
                <a:solidFill>
                  <a:srgbClr val="002060"/>
                </a:solidFill>
              </a:rPr>
              <a:t> …..?</a:t>
            </a:r>
            <a:endParaRPr lang="en-US" sz="54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647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6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4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15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5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22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20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5455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pensil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picture containing arrow&#10;&#10;Description automatically generated">
            <a:extLst>
              <a:ext uri="{FF2B5EF4-FFF2-40B4-BE49-F238E27FC236}">
                <a16:creationId xmlns:a16="http://schemas.microsoft.com/office/drawing/2014/main" id="{D98A6D55-B245-214A-BB43-B0C0EDDB4D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052" y="1601772"/>
            <a:ext cx="7687896" cy="42221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6271846" y="5345723"/>
            <a:ext cx="538006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pensil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ar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dirty="0" err="1">
                <a:solidFill>
                  <a:srgbClr val="002060"/>
                </a:solidFill>
              </a:rPr>
              <a:t>bwrdd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318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siswrn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5310554" y="5720860"/>
            <a:ext cx="6402458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siswrn</a:t>
            </a:r>
            <a:r>
              <a:rPr lang="en-US" sz="4000" b="1" dirty="0">
                <a:solidFill>
                  <a:srgbClr val="002060"/>
                </a:solidFill>
              </a:rPr>
              <a:t> (o) dan y </a:t>
            </a:r>
            <a:r>
              <a:rPr lang="en-US" sz="4000" b="1" err="1">
                <a:solidFill>
                  <a:srgbClr val="002060"/>
                </a:solidFill>
              </a:rPr>
              <a:t>papur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E9CDAF4E-4DA3-914D-B358-27520C9B2F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0" y="1473200"/>
            <a:ext cx="57150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87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glud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5770382" y="5707722"/>
            <a:ext cx="5713487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glud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yn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err="1">
                <a:solidFill>
                  <a:srgbClr val="002060"/>
                </a:solidFill>
              </a:rPr>
              <a:t>cwpwrdd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FFE2960-B399-FE4B-BD9E-3966B6090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7400" y="1428750"/>
            <a:ext cx="55372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5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ffedog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5310554" y="5720860"/>
            <a:ext cx="65528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ffedog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bwys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err="1">
                <a:solidFill>
                  <a:srgbClr val="002060"/>
                </a:solidFill>
              </a:rPr>
              <a:t>paent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C8484C3F-96BF-8D49-BB59-5AC789378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558" y="1632878"/>
            <a:ext cx="6552884" cy="359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63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gadair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5311065" y="5807807"/>
            <a:ext cx="6345070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gadair</a:t>
            </a:r>
            <a:r>
              <a:rPr lang="en-US" sz="4000" b="1" dirty="0">
                <a:solidFill>
                  <a:srgbClr val="002060"/>
                </a:solidFill>
              </a:rPr>
              <a:t> o </a:t>
            </a:r>
            <a:r>
              <a:rPr lang="en-US" sz="4000" b="1" err="1">
                <a:solidFill>
                  <a:srgbClr val="002060"/>
                </a:solidFill>
              </a:rPr>
              <a:t>flaen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err="1">
                <a:solidFill>
                  <a:srgbClr val="002060"/>
                </a:solidFill>
              </a:rPr>
              <a:t>ddesg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desk with a chair and a clock on it&#10;&#10;Description automatically generated with medium confidence">
            <a:extLst>
              <a:ext uri="{FF2B5EF4-FFF2-40B4-BE49-F238E27FC236}">
                <a16:creationId xmlns:a16="http://schemas.microsoft.com/office/drawing/2014/main" id="{C0C219A8-6F07-1A45-B3FC-37989FBA0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400" y="1261207"/>
            <a:ext cx="4775200" cy="454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93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0E83-B0C6-8B4F-B69F-621B3C64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9" y="582979"/>
            <a:ext cx="3968261" cy="788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tedi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39C8B-AFBE-9D42-A66F-0EA357C1C3A3}"/>
              </a:ext>
            </a:extLst>
          </p:cNvPr>
          <p:cNvSpPr txBox="1"/>
          <p:nvPr/>
        </p:nvSpPr>
        <p:spPr>
          <a:xfrm>
            <a:off x="5978769" y="5756031"/>
            <a:ext cx="5691815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tedi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tu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ôl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i’r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bwced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3" descr="Chart, funnel chart&#10;&#10;Description automatically generated">
            <a:extLst>
              <a:ext uri="{FF2B5EF4-FFF2-40B4-BE49-F238E27FC236}">
                <a16:creationId xmlns:a16="http://schemas.microsoft.com/office/drawing/2014/main" id="{7293AEAA-3030-7244-8B3D-1E9354E21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2517" y="1101969"/>
            <a:ext cx="3806965" cy="438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80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1202129"/>
            <a:ext cx="87172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rgbClr val="002060"/>
                </a:solidFill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304019" y="3423912"/>
            <a:ext cx="2385480" cy="1138773"/>
          </a:xfrm>
          <a:prstGeom prst="rect">
            <a:avLst/>
          </a:prstGeom>
          <a:solidFill>
            <a:srgbClr val="FBFF88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hwn</a:t>
            </a:r>
            <a:r>
              <a:rPr lang="en-US" sz="2400" dirty="0">
                <a:solidFill>
                  <a:srgbClr val="002060"/>
                </a:solidFill>
              </a:rPr>
              <a:t> = </a:t>
            </a:r>
            <a:r>
              <a:rPr lang="en-US" sz="2400" i="1" dirty="0">
                <a:solidFill>
                  <a:srgbClr val="002060"/>
                </a:solidFill>
              </a:rPr>
              <a:t>this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            </a:t>
            </a:r>
            <a:r>
              <a:rPr lang="en-US" sz="2000" dirty="0" err="1">
                <a:solidFill>
                  <a:srgbClr val="002060"/>
                </a:solidFill>
              </a:rPr>
              <a:t>gwrywaidd</a:t>
            </a:r>
            <a:r>
              <a:rPr lang="en-US" sz="2000" dirty="0">
                <a:solidFill>
                  <a:srgbClr val="002060"/>
                </a:solidFill>
              </a:rPr>
              <a:t>  </a:t>
            </a:r>
            <a:endParaRPr lang="en-US" sz="2000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              </a:t>
            </a:r>
            <a:r>
              <a:rPr lang="en-US" sz="2000" i="1" dirty="0">
                <a:solidFill>
                  <a:srgbClr val="002060"/>
                </a:solidFill>
              </a:rPr>
              <a:t>(masculine)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>
            <a:cxnSpLocks/>
          </p:cNvCxnSpPr>
          <p:nvPr/>
        </p:nvCxnSpPr>
        <p:spPr>
          <a:xfrm flipH="1" flipV="1">
            <a:off x="8031480" y="2500132"/>
            <a:ext cx="1059180" cy="102396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0063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1202129"/>
            <a:ext cx="8717280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rgbClr val="002060"/>
                </a:solidFill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264605" y="3423912"/>
            <a:ext cx="2385480" cy="1138773"/>
          </a:xfrm>
          <a:prstGeom prst="rect">
            <a:avLst/>
          </a:prstGeom>
          <a:solidFill>
            <a:srgbClr val="FBFF88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hon</a:t>
            </a:r>
            <a:r>
              <a:rPr lang="en-US" sz="2400" dirty="0">
                <a:solidFill>
                  <a:srgbClr val="002060"/>
                </a:solidFill>
              </a:rPr>
              <a:t> = </a:t>
            </a:r>
            <a:r>
              <a:rPr lang="en-US" sz="2400" i="1" dirty="0">
                <a:solidFill>
                  <a:srgbClr val="002060"/>
                </a:solidFill>
              </a:rPr>
              <a:t>this 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            </a:t>
            </a:r>
            <a:r>
              <a:rPr lang="en-US" sz="2000" dirty="0" err="1">
                <a:solidFill>
                  <a:srgbClr val="002060"/>
                </a:solidFill>
              </a:rPr>
              <a:t>benywaidd</a:t>
            </a:r>
            <a:r>
              <a:rPr lang="en-US" sz="2000" dirty="0">
                <a:solidFill>
                  <a:srgbClr val="002060"/>
                </a:solidFill>
              </a:rPr>
              <a:t>  </a:t>
            </a:r>
            <a:endParaRPr lang="en-US" sz="2000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              </a:t>
            </a:r>
            <a:r>
              <a:rPr lang="en-US" sz="2000" i="1" dirty="0">
                <a:solidFill>
                  <a:srgbClr val="002060"/>
                </a:solidFill>
              </a:rPr>
              <a:t>(feminine)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>
            <a:cxnSpLocks/>
          </p:cNvCxnSpPr>
          <p:nvPr/>
        </p:nvCxnSpPr>
        <p:spPr>
          <a:xfrm flipH="1" flipV="1">
            <a:off x="8031480" y="2500132"/>
            <a:ext cx="1059180" cy="102396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36413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pensil</a:t>
            </a:r>
            <a:endParaRPr lang="en-US" sz="4800" b="1" dirty="0" err="1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A close-up of a matchstick&#10;&#10;Description automatically generated with low confidence">
            <a:extLst>
              <a:ext uri="{FF2B5EF4-FFF2-40B4-BE49-F238E27FC236}">
                <a16:creationId xmlns:a16="http://schemas.microsoft.com/office/drawing/2014/main" id="{3AB50A33-8701-8AF7-DA6E-E777CD733B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77297" y="2338745"/>
            <a:ext cx="2837405" cy="283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9478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Pensil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.</a:t>
            </a:r>
            <a:endParaRPr lang="en-US" sz="4800" b="1" dirty="0" err="1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A close-up of a matchstick&#10;&#10;Description automatically generated with low confidence">
            <a:extLst>
              <a:ext uri="{FF2B5EF4-FFF2-40B4-BE49-F238E27FC236}">
                <a16:creationId xmlns:a16="http://schemas.microsoft.com/office/drawing/2014/main" id="{3AB50A33-8701-8AF7-DA6E-E777CD733B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77297" y="2338745"/>
            <a:ext cx="2837405" cy="283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2638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Dyma </a:t>
            </a:r>
            <a:r>
              <a:rPr lang="en-US" sz="4800" b="1" err="1">
                <a:solidFill>
                  <a:srgbClr val="FF0000"/>
                </a:solidFill>
                <a:ea typeface="Noteworthy Light" panose="02000400000000000000" pitchFamily="2" charset="77"/>
              </a:rPr>
              <a:t>b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ensil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.</a:t>
            </a:r>
            <a:endParaRPr lang="en-US" sz="4800" b="1" dirty="0" err="1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A close-up of a matchstick&#10;&#10;Description automatically generated with low confidence">
            <a:extLst>
              <a:ext uri="{FF2B5EF4-FFF2-40B4-BE49-F238E27FC236}">
                <a16:creationId xmlns:a16="http://schemas.microsoft.com/office/drawing/2014/main" id="{3AB50A33-8701-8AF7-DA6E-E777CD733B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77297" y="2338745"/>
            <a:ext cx="2837405" cy="283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7477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ci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bach</a:t>
            </a:r>
            <a:endParaRPr lang="en-US" dirty="0" err="1"/>
          </a:p>
        </p:txBody>
      </p:sp>
      <p:pic>
        <p:nvPicPr>
          <p:cNvPr id="6" name="Picture 5" descr="A puppy walking on a path&#10;&#10;Description automatically generated with low confidence">
            <a:extLst>
              <a:ext uri="{FF2B5EF4-FFF2-40B4-BE49-F238E27FC236}">
                <a16:creationId xmlns:a16="http://schemas.microsoft.com/office/drawing/2014/main" id="{7C74DD9A-5169-F102-97FA-396326DE55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4000" y="2307965"/>
            <a:ext cx="4064000" cy="271145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052506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Ci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bach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.</a:t>
            </a:r>
            <a:endParaRPr lang="en-US" dirty="0" err="1"/>
          </a:p>
        </p:txBody>
      </p:sp>
      <p:pic>
        <p:nvPicPr>
          <p:cNvPr id="6" name="Picture 5" descr="A puppy walking on a path&#10;&#10;Description automatically generated with low confidence">
            <a:extLst>
              <a:ext uri="{FF2B5EF4-FFF2-40B4-BE49-F238E27FC236}">
                <a16:creationId xmlns:a16="http://schemas.microsoft.com/office/drawing/2014/main" id="{7C74DD9A-5169-F102-97FA-396326DE55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4000" y="2307965"/>
            <a:ext cx="4064000" cy="271145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0314173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>
                <a:solidFill>
                  <a:srgbClr val="002060"/>
                </a:solidFill>
                <a:ea typeface="Noteworthy Light" panose="02000400000000000000" pitchFamily="2" charset="77"/>
              </a:rPr>
              <a:t>Dyma </a:t>
            </a:r>
            <a:r>
              <a:rPr lang="en-US" sz="4800" b="1" err="1">
                <a:solidFill>
                  <a:srgbClr val="FF0000"/>
                </a:solidFill>
                <a:ea typeface="Noteworthy Light" panose="02000400000000000000" pitchFamily="2" charset="77"/>
              </a:rPr>
              <a:t>g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i</a:t>
            </a:r>
            <a:r>
              <a:rPr lang="en-US" sz="4800" b="1">
                <a:solidFill>
                  <a:srgbClr val="002060"/>
                </a:solidFill>
                <a:ea typeface="Noteworthy Light" panose="02000400000000000000" pitchFamily="2" charset="77"/>
              </a:rPr>
              <a:t> 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bach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.</a:t>
            </a:r>
            <a:endParaRPr lang="en-US" dirty="0" err="1"/>
          </a:p>
        </p:txBody>
      </p:sp>
      <p:pic>
        <p:nvPicPr>
          <p:cNvPr id="6" name="Picture 5" descr="A puppy walking on a path&#10;&#10;Description automatically generated with low confidence">
            <a:extLst>
              <a:ext uri="{FF2B5EF4-FFF2-40B4-BE49-F238E27FC236}">
                <a16:creationId xmlns:a16="http://schemas.microsoft.com/office/drawing/2014/main" id="{7C74DD9A-5169-F102-97FA-396326DE55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4000" y="2307965"/>
            <a:ext cx="4064000" cy="271145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665104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cadair</a:t>
            </a:r>
            <a:endParaRPr lang="en-US" sz="4800" b="1" dirty="0" err="1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Chair Plastic Furniture · Free vector graphic on Pixabay">
            <a:extLst>
              <a:ext uri="{FF2B5EF4-FFF2-40B4-BE49-F238E27FC236}">
                <a16:creationId xmlns:a16="http://schemas.microsoft.com/office/drawing/2014/main" id="{AC4DF7A6-FD77-5E44-C45C-0BF08BFFC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6797" y="2062653"/>
            <a:ext cx="2394060" cy="33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38354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Cadair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hon.</a:t>
            </a:r>
            <a:endParaRPr lang="en-US" sz="4800" b="1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Chair Plastic Furniture · Free vector graphic on Pixabay">
            <a:extLst>
              <a:ext uri="{FF2B5EF4-FFF2-40B4-BE49-F238E27FC236}">
                <a16:creationId xmlns:a16="http://schemas.microsoft.com/office/drawing/2014/main" id="{AC4DF7A6-FD77-5E44-C45C-0BF08BFFC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6797" y="2062653"/>
            <a:ext cx="2394060" cy="33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8479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63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Dyma </a:t>
            </a:r>
            <a:r>
              <a:rPr lang="en-US" sz="4800" b="1" err="1">
                <a:solidFill>
                  <a:srgbClr val="FF0000"/>
                </a:solidFill>
                <a:ea typeface="Noteworthy Light" panose="02000400000000000000" pitchFamily="2" charset="77"/>
              </a:rPr>
              <a:t>g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adair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.</a:t>
            </a:r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  <a:cs typeface="Calibri"/>
            </a:endParaRPr>
          </a:p>
        </p:txBody>
      </p:sp>
      <p:pic>
        <p:nvPicPr>
          <p:cNvPr id="10" name="Picture 9" descr="Chair Plastic Furniture · Free vector graphic on Pixabay">
            <a:extLst>
              <a:ext uri="{FF2B5EF4-FFF2-40B4-BE49-F238E27FC236}">
                <a16:creationId xmlns:a16="http://schemas.microsoft.com/office/drawing/2014/main" id="{AC4DF7A6-FD77-5E44-C45C-0BF08BFFC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6797" y="2062653"/>
            <a:ext cx="2394060" cy="33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70805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77251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cath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(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fach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)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</p:txBody>
      </p:sp>
      <p:pic>
        <p:nvPicPr>
          <p:cNvPr id="4" name="Picture 3" descr="A picture containing cat, mammal, domestic cat&#10;&#10;Description automatically generated">
            <a:extLst>
              <a:ext uri="{FF2B5EF4-FFF2-40B4-BE49-F238E27FC236}">
                <a16:creationId xmlns:a16="http://schemas.microsoft.com/office/drawing/2014/main" id="{DE0F6D91-D7BE-CBD3-E18D-A9732A3C42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71220" y="2355449"/>
            <a:ext cx="4249560" cy="28302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21089331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77251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Cath (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fach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) </a:t>
            </a:r>
            <a:r>
              <a:rPr lang="en-US" sz="4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hon.</a:t>
            </a:r>
            <a:endParaRPr lang="en-US"/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</p:txBody>
      </p:sp>
      <p:pic>
        <p:nvPicPr>
          <p:cNvPr id="4" name="Picture 3" descr="A picture containing cat, mammal, domestic cat&#10;&#10;Description automatically generated">
            <a:extLst>
              <a:ext uri="{FF2B5EF4-FFF2-40B4-BE49-F238E27FC236}">
                <a16:creationId xmlns:a16="http://schemas.microsoft.com/office/drawing/2014/main" id="{DE0F6D91-D7BE-CBD3-E18D-A9732A3C42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71220" y="2355449"/>
            <a:ext cx="4249560" cy="28302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9532159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37360" y="210300"/>
            <a:ext cx="8717280" cy="77251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rgbClr val="002060"/>
                </a:solidFill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endParaRPr lang="en-US" sz="4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  <a:p>
            <a:pPr algn="ctr"/>
            <a:r>
              <a:rPr lang="en-US" sz="4800" b="1">
                <a:solidFill>
                  <a:srgbClr val="002060"/>
                </a:solidFill>
                <a:ea typeface="Noteworthy Light" panose="02000400000000000000" pitchFamily="2" charset="77"/>
              </a:rPr>
              <a:t>Dyma </a:t>
            </a:r>
            <a:r>
              <a:rPr lang="en-US" sz="4800" b="1" err="1">
                <a:solidFill>
                  <a:srgbClr val="FF0000"/>
                </a:solidFill>
                <a:ea typeface="Noteworthy Light" panose="02000400000000000000" pitchFamily="2" charset="77"/>
              </a:rPr>
              <a:t>g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ath</a:t>
            </a:r>
            <a:r>
              <a:rPr lang="en-US" sz="4800" b="1">
                <a:solidFill>
                  <a:srgbClr val="002060"/>
                </a:solidFill>
                <a:ea typeface="Noteworthy Light" panose="02000400000000000000" pitchFamily="2" charset="77"/>
              </a:rPr>
              <a:t> (</a:t>
            </a:r>
            <a:r>
              <a:rPr lang="en-US" sz="4800" b="1" err="1">
                <a:solidFill>
                  <a:srgbClr val="002060"/>
                </a:solidFill>
                <a:ea typeface="Noteworthy Light" panose="02000400000000000000" pitchFamily="2" charset="77"/>
              </a:rPr>
              <a:t>fach</a:t>
            </a:r>
            <a:r>
              <a:rPr lang="en-US" sz="4800" b="1" dirty="0">
                <a:solidFill>
                  <a:srgbClr val="002060"/>
                </a:solidFill>
                <a:ea typeface="Noteworthy Light" panose="02000400000000000000" pitchFamily="2" charset="77"/>
              </a:rPr>
              <a:t>).</a:t>
            </a:r>
            <a:endParaRPr lang="en-US" dirty="0"/>
          </a:p>
          <a:p>
            <a:pPr algn="ctr"/>
            <a:endParaRPr lang="en-US" sz="8800" b="1" dirty="0">
              <a:solidFill>
                <a:srgbClr val="002060"/>
              </a:solidFill>
              <a:ea typeface="Noteworthy Light" panose="02000400000000000000" pitchFamily="2" charset="77"/>
            </a:endParaRPr>
          </a:p>
        </p:txBody>
      </p:sp>
      <p:pic>
        <p:nvPicPr>
          <p:cNvPr id="4" name="Picture 3" descr="A picture containing cat, mammal, domestic cat&#10;&#10;Description automatically generated">
            <a:extLst>
              <a:ext uri="{FF2B5EF4-FFF2-40B4-BE49-F238E27FC236}">
                <a16:creationId xmlns:a16="http://schemas.microsoft.com/office/drawing/2014/main" id="{DE0F6D91-D7BE-CBD3-E18D-A9732A3C42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71220" y="2355449"/>
            <a:ext cx="4249560" cy="28302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369553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7AFE66-E5BA-6A49-BE9E-6195A3F5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765" y="1430448"/>
            <a:ext cx="7740897" cy="510218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9ADA23C3-3988-0244-B40C-C9E9C0E57E6C}"/>
              </a:ext>
            </a:extLst>
          </p:cNvPr>
          <p:cNvSpPr/>
          <p:nvPr/>
        </p:nvSpPr>
        <p:spPr>
          <a:xfrm>
            <a:off x="-269158" y="-236260"/>
            <a:ext cx="12720800" cy="1735972"/>
          </a:xfrm>
          <a:prstGeom prst="star10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dirty="0">
                <a:solidFill>
                  <a:srgbClr val="002060"/>
                </a:solidFill>
              </a:rPr>
              <a:t>Think of 10 different question you could ask about this language mat.</a:t>
            </a:r>
            <a:endParaRPr lang="en-US" sz="32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55328A-C3EA-DC8E-6CC8-CD2FEB844360}"/>
              </a:ext>
            </a:extLst>
          </p:cNvPr>
          <p:cNvSpPr txBox="1"/>
          <p:nvPr/>
        </p:nvSpPr>
        <p:spPr>
          <a:xfrm rot="805399">
            <a:off x="529059" y="1646293"/>
            <a:ext cx="2714958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Pa </a:t>
            </a:r>
            <a:r>
              <a:rPr lang="en-US" sz="2800" b="1" err="1">
                <a:solidFill>
                  <a:srgbClr val="002060"/>
                </a:solidFill>
              </a:rPr>
              <a:t>liw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ydy’r</a:t>
            </a:r>
            <a:r>
              <a:rPr lang="en-US" sz="2800" b="1" dirty="0">
                <a:solidFill>
                  <a:srgbClr val="002060"/>
                </a:solidFill>
              </a:rPr>
              <a:t> …?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5B21DD-40FD-2B8A-C2B2-15C86DF29133}"/>
              </a:ext>
            </a:extLst>
          </p:cNvPr>
          <p:cNvSpPr txBox="1"/>
          <p:nvPr/>
        </p:nvSpPr>
        <p:spPr>
          <a:xfrm rot="20547976">
            <a:off x="334328" y="2943851"/>
            <a:ext cx="2307682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Ble </a:t>
            </a:r>
            <a:r>
              <a:rPr lang="en-US" sz="2800" b="1" err="1">
                <a:solidFill>
                  <a:srgbClr val="002060"/>
                </a:solidFill>
              </a:rPr>
              <a:t>mae’r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>
                <a:solidFill>
                  <a:srgbClr val="002060"/>
                </a:solidFill>
              </a:rPr>
              <a:t>…?</a:t>
            </a: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ECDBE4-2743-00C5-0390-FF52B0CF4CFF}"/>
              </a:ext>
            </a:extLst>
          </p:cNvPr>
          <p:cNvSpPr txBox="1"/>
          <p:nvPr/>
        </p:nvSpPr>
        <p:spPr>
          <a:xfrm rot="407997">
            <a:off x="1053775" y="4213225"/>
            <a:ext cx="2675544" cy="52322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hwn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584BB3-B5C1-8DCA-7147-E842C22E2101}"/>
              </a:ext>
            </a:extLst>
          </p:cNvPr>
          <p:cNvSpPr txBox="1"/>
          <p:nvPr/>
        </p:nvSpPr>
        <p:spPr>
          <a:xfrm rot="21165114">
            <a:off x="490026" y="5414995"/>
            <a:ext cx="2570441" cy="523220"/>
          </a:xfrm>
          <a:prstGeom prst="rect">
            <a:avLst/>
          </a:prstGeom>
          <a:solidFill>
            <a:srgbClr val="EBD2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hon?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893470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067353"/>
              </p:ext>
            </p:extLst>
          </p:nvPr>
        </p:nvGraphicFramePr>
        <p:xfrm>
          <a:off x="243840" y="382281"/>
          <a:ext cx="11704319" cy="6065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7277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25553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881489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err="1">
                          <a:solidFill>
                            <a:srgbClr val="002060"/>
                          </a:solidFill>
                        </a:rPr>
                        <a:t>Cwestiwn</a:t>
                      </a:r>
                      <a:endParaRPr lang="en-US" sz="32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</a:rPr>
                        <a:t>Yn </a:t>
                      </a:r>
                      <a:r>
                        <a:rPr lang="en-US" sz="3200" b="1" err="1"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US" sz="32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</a:rPr>
                        <a:t>Ateb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Beth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hwn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? </a:t>
                      </a:r>
                      <a:r>
                        <a:rPr lang="en-US" sz="1400" b="1" dirty="0">
                          <a:solidFill>
                            <a:srgbClr val="002060"/>
                          </a:solidFill>
                        </a:rPr>
                        <a:t>(</a:t>
                      </a:r>
                      <a:r>
                        <a:rPr lang="en-US" sz="1400" b="1" err="1">
                          <a:solidFill>
                            <a:srgbClr val="002060"/>
                          </a:solidFill>
                        </a:rPr>
                        <a:t>gwr</a:t>
                      </a:r>
                      <a:r>
                        <a:rPr lang="en-US" sz="1400" b="1" dirty="0">
                          <a:solidFill>
                            <a:srgbClr val="002060"/>
                          </a:solidFill>
                        </a:rPr>
                        <a:t> / </a:t>
                      </a:r>
                      <a:r>
                        <a:rPr lang="en-US" sz="1400" b="1" err="1">
                          <a:solidFill>
                            <a:srgbClr val="002060"/>
                          </a:solidFill>
                        </a:rPr>
                        <a:t>masc</a:t>
                      </a:r>
                      <a:r>
                        <a:rPr lang="en-US" sz="1400" b="1" dirty="0">
                          <a:solidFill>
                            <a:srgbClr val="002060"/>
                          </a:solidFill>
                        </a:rPr>
                        <a:t>)</a:t>
                      </a:r>
                    </a:p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i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Dyma ….      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(+ </a:t>
                      </a:r>
                      <a:r>
                        <a:rPr lang="en-US" sz="2400" b="0" err="1"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0" err="1">
                          <a:solidFill>
                            <a:srgbClr val="002060"/>
                          </a:solidFill>
                        </a:rPr>
                        <a:t>meddal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)</a:t>
                      </a:r>
                    </a:p>
                    <a:p>
                      <a:endParaRPr lang="en-US" sz="2400" b="0" dirty="0">
                        <a:solidFill>
                          <a:srgbClr val="002060"/>
                        </a:solidFill>
                      </a:endParaRPr>
                    </a:p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.....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hwn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Beth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hon? </a:t>
                      </a:r>
                      <a:r>
                        <a:rPr lang="en-US" sz="1400" b="1" dirty="0">
                          <a:solidFill>
                            <a:srgbClr val="002060"/>
                          </a:solidFill>
                        </a:rPr>
                        <a:t>(ben / fem)</a:t>
                      </a:r>
                    </a:p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i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Dyma ….      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(+ </a:t>
                      </a:r>
                      <a:r>
                        <a:rPr lang="en-US" sz="2400" b="0" err="1"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0" err="1">
                          <a:solidFill>
                            <a:srgbClr val="002060"/>
                          </a:solidFill>
                        </a:rPr>
                        <a:t>meddal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)</a:t>
                      </a:r>
                    </a:p>
                    <a:p>
                      <a:endParaRPr lang="en-US" sz="2400" b="0" dirty="0">
                        <a:solidFill>
                          <a:srgbClr val="002060"/>
                        </a:solidFill>
                      </a:endParaRPr>
                    </a:p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…..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hon.</a:t>
                      </a:r>
                    </a:p>
                    <a:p>
                      <a:pPr lvl="0">
                        <a:buNone/>
                      </a:pPr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Pa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liw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ydy’r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…?</a:t>
                      </a:r>
                    </a:p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i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Which </a:t>
                      </a:r>
                      <a:r>
                        <a:rPr lang="en-US" sz="2400" b="0" i="1" err="1">
                          <a:solidFill>
                            <a:srgbClr val="002060"/>
                          </a:solidFill>
                        </a:rPr>
                        <a:t>colour</a:t>
                      </a: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dirty="0" err="1">
                          <a:solidFill>
                            <a:srgbClr val="002060"/>
                          </a:solidFill>
                        </a:rPr>
                        <a:t>Mae’r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….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….      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(+ </a:t>
                      </a:r>
                      <a:r>
                        <a:rPr lang="en-US" sz="2400" b="0" dirty="0" err="1"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rgbClr val="002060"/>
                          </a:solidFill>
                        </a:rPr>
                        <a:t>meddal</a:t>
                      </a:r>
                      <a:r>
                        <a:rPr lang="en-US" sz="2400" b="0" dirty="0">
                          <a:solidFill>
                            <a:srgbClr val="002060"/>
                          </a:solidFill>
                        </a:rPr>
                        <a:t>)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Ble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mae’r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…?</a:t>
                      </a:r>
                    </a:p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i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Where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b="1" err="1">
                          <a:solidFill>
                            <a:srgbClr val="002060"/>
                          </a:solidFill>
                        </a:rPr>
                        <a:t>Mae’r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79725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11215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DFA859-BE97-07C2-6B5A-415635D6150C}"/>
              </a:ext>
            </a:extLst>
          </p:cNvPr>
          <p:cNvSpPr txBox="1"/>
          <p:nvPr/>
        </p:nvSpPr>
        <p:spPr>
          <a:xfrm>
            <a:off x="6243738" y="1638026"/>
            <a:ext cx="5359879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00100" lvl="1" indent="-342900">
              <a:buFont typeface="Arial,Sans-Serif"/>
              <a:buChar char="•"/>
            </a:pP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Siarad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Cymraeg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!</a:t>
            </a:r>
            <a:endParaRPr lang="en-US" b="1">
              <a:ea typeface="Calibri"/>
              <a:cs typeface="Calibri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Adolygu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Revise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Chwarae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gemau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Play games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Ask suitable questions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Canmoliaeth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Praise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Drilio</a:t>
            </a:r>
            <a:endParaRPr 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feddwl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Time to think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grŵp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Group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pâr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Pair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Asesu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Assessment</a:t>
            </a:r>
          </a:p>
          <a:p>
            <a:pPr lvl="1"/>
            <a:endParaRPr lang="en-US" sz="2400" i="1" dirty="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302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33828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433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63</vt:i4>
      </vt:variant>
    </vt:vector>
  </HeadingPairs>
  <TitlesOfParts>
    <vt:vector size="66" baseType="lpstr"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446</cp:revision>
  <dcterms:created xsi:type="dcterms:W3CDTF">2023-10-09T08:55:48Z</dcterms:created>
  <dcterms:modified xsi:type="dcterms:W3CDTF">2023-10-09T11:22:55Z</dcterms:modified>
</cp:coreProperties>
</file>