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9" r:id="rId5"/>
    <p:sldId id="263" r:id="rId6"/>
    <p:sldId id="260" r:id="rId7"/>
    <p:sldId id="261" r:id="rId8"/>
    <p:sldId id="262" r:id="rId9"/>
    <p:sldId id="264" r:id="rId10"/>
    <p:sldId id="258" r:id="rId11"/>
    <p:sldId id="266" r:id="rId12"/>
    <p:sldId id="267" r:id="rId13"/>
    <p:sldId id="269" r:id="rId14"/>
    <p:sldId id="270" r:id="rId15"/>
    <p:sldId id="271" r:id="rId16"/>
    <p:sldId id="273" r:id="rId17"/>
    <p:sldId id="272" r:id="rId18"/>
    <p:sldId id="274" r:id="rId19"/>
    <p:sldId id="275" r:id="rId20"/>
    <p:sldId id="268" r:id="rId21"/>
    <p:sldId id="276" r:id="rId22"/>
    <p:sldId id="277" r:id="rId23"/>
    <p:sldId id="278" r:id="rId24"/>
    <p:sldId id="280" r:id="rId25"/>
    <p:sldId id="281" r:id="rId26"/>
    <p:sldId id="282" r:id="rId27"/>
    <p:sldId id="283" r:id="rId28"/>
    <p:sldId id="284" r:id="rId29"/>
    <p:sldId id="285" r:id="rId30"/>
    <p:sldId id="2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D466D8-E306-4D3E-EF70-C24D476F7FEC}" v="1760" dt="2024-03-14T07:08:38.740"/>
    <p1510:client id="{71CA41E4-523F-BE45-E97B-B7DC26BF5C23}" v="803" dt="2024-03-14T09:04:03.442"/>
    <p1510:client id="{EED840D3-FC9E-263D-5526-61412B30BB2F}" v="73" dt="2024-03-13T12:51:15.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Francis (2318301)" userId="S::2318301@student.uwtsd.ac.uk::ded2f019-a642-4098-97e9-4bf40d731d65" providerId="AD" clId="Web-{6BD2FE06-585A-C0F4-84F7-045DD9C00564}"/>
    <pc:docChg chg="modSld">
      <pc:chgData name="Matthew Francis (2318301)" userId="S::2318301@student.uwtsd.ac.uk::ded2f019-a642-4098-97e9-4bf40d731d65" providerId="AD" clId="Web-{6BD2FE06-585A-C0F4-84F7-045DD9C00564}" dt="2024-02-28T11:42:07.174" v="7"/>
      <pc:docMkLst>
        <pc:docMk/>
      </pc:docMkLst>
      <pc:sldChg chg="addSp delSp modSp">
        <pc:chgData name="Matthew Francis (2318301)" userId="S::2318301@student.uwtsd.ac.uk::ded2f019-a642-4098-97e9-4bf40d731d65" providerId="AD" clId="Web-{6BD2FE06-585A-C0F4-84F7-045DD9C00564}" dt="2024-02-28T11:42:07.174" v="7"/>
        <pc:sldMkLst>
          <pc:docMk/>
          <pc:sldMk cId="3789025160" sldId="263"/>
        </pc:sldMkLst>
        <pc:spChg chg="del">
          <ac:chgData name="Matthew Francis (2318301)" userId="S::2318301@student.uwtsd.ac.uk::ded2f019-a642-4098-97e9-4bf40d731d65" providerId="AD" clId="Web-{6BD2FE06-585A-C0F4-84F7-045DD9C00564}" dt="2024-02-28T11:41:48.143" v="0"/>
          <ac:spMkLst>
            <pc:docMk/>
            <pc:sldMk cId="3789025160" sldId="263"/>
            <ac:spMk id="3" creationId="{79BC2BA2-3FD5-5BEE-CD47-A348DEE49256}"/>
          </ac:spMkLst>
        </pc:spChg>
        <pc:spChg chg="add">
          <ac:chgData name="Matthew Francis (2318301)" userId="S::2318301@student.uwtsd.ac.uk::ded2f019-a642-4098-97e9-4bf40d731d65" providerId="AD" clId="Web-{6BD2FE06-585A-C0F4-84F7-045DD9C00564}" dt="2024-02-28T11:42:07.174" v="7"/>
          <ac:spMkLst>
            <pc:docMk/>
            <pc:sldMk cId="3789025160" sldId="263"/>
            <ac:spMk id="5" creationId="{5A5B485A-691D-9EE0-C27D-13A9CC8E2A68}"/>
          </ac:spMkLst>
        </pc:spChg>
        <pc:picChg chg="add mod ord">
          <ac:chgData name="Matthew Francis (2318301)" userId="S::2318301@student.uwtsd.ac.uk::ded2f019-a642-4098-97e9-4bf40d731d65" providerId="AD" clId="Web-{6BD2FE06-585A-C0F4-84F7-045DD9C00564}" dt="2024-02-28T11:41:55.330" v="6" actId="14100"/>
          <ac:picMkLst>
            <pc:docMk/>
            <pc:sldMk cId="3789025160" sldId="263"/>
            <ac:picMk id="4" creationId="{B0F85883-1478-C648-CE9E-4104375DC984}"/>
          </ac:picMkLst>
        </pc:picChg>
      </pc:sldChg>
    </pc:docChg>
  </pc:docChgLst>
  <pc:docChgLst>
    <pc:chgData name="Matthew Francis (2318301)" userId="S::2318301@student.uwtsd.ac.uk::ded2f019-a642-4098-97e9-4bf40d731d65" providerId="AD" clId="Web-{9272D85E-5CB4-87E0-4348-86F2890FD211}"/>
    <pc:docChg chg="addSld modSld">
      <pc:chgData name="Matthew Francis (2318301)" userId="S::2318301@student.uwtsd.ac.uk::ded2f019-a642-4098-97e9-4bf40d731d65" providerId="AD" clId="Web-{9272D85E-5CB4-87E0-4348-86F2890FD211}" dt="2024-02-27T21:26:05.735" v="188" actId="14100"/>
      <pc:docMkLst>
        <pc:docMk/>
      </pc:docMkLst>
      <pc:sldChg chg="modSp">
        <pc:chgData name="Matthew Francis (2318301)" userId="S::2318301@student.uwtsd.ac.uk::ded2f019-a642-4098-97e9-4bf40d731d65" providerId="AD" clId="Web-{9272D85E-5CB4-87E0-4348-86F2890FD211}" dt="2024-02-27T20:45:48.329" v="14" actId="20577"/>
        <pc:sldMkLst>
          <pc:docMk/>
          <pc:sldMk cId="109857222" sldId="256"/>
        </pc:sldMkLst>
        <pc:spChg chg="mod">
          <ac:chgData name="Matthew Francis (2318301)" userId="S::2318301@student.uwtsd.ac.uk::ded2f019-a642-4098-97e9-4bf40d731d65" providerId="AD" clId="Web-{9272D85E-5CB4-87E0-4348-86F2890FD211}" dt="2024-02-27T20:45:48.329" v="14" actId="20577"/>
          <ac:spMkLst>
            <pc:docMk/>
            <pc:sldMk cId="109857222" sldId="256"/>
            <ac:spMk id="2" creationId="{00000000-0000-0000-0000-000000000000}"/>
          </ac:spMkLst>
        </pc:spChg>
      </pc:sldChg>
      <pc:sldChg chg="addSp delSp modSp">
        <pc:chgData name="Matthew Francis (2318301)" userId="S::2318301@student.uwtsd.ac.uk::ded2f019-a642-4098-97e9-4bf40d731d65" providerId="AD" clId="Web-{9272D85E-5CB4-87E0-4348-86F2890FD211}" dt="2024-02-27T21:24:03.357" v="181"/>
        <pc:sldMkLst>
          <pc:docMk/>
          <pc:sldMk cId="2535277590" sldId="257"/>
        </pc:sldMkLst>
        <pc:spChg chg="mod">
          <ac:chgData name="Matthew Francis (2318301)" userId="S::2318301@student.uwtsd.ac.uk::ded2f019-a642-4098-97e9-4bf40d731d65" providerId="AD" clId="Web-{9272D85E-5CB4-87E0-4348-86F2890FD211}" dt="2024-02-27T21:23:17.903" v="179" actId="20577"/>
          <ac:spMkLst>
            <pc:docMk/>
            <pc:sldMk cId="2535277590" sldId="257"/>
            <ac:spMk id="3" creationId="{E4565460-8D63-4517-49DD-D72CF948838A}"/>
          </ac:spMkLst>
        </pc:spChg>
        <pc:picChg chg="add del mod">
          <ac:chgData name="Matthew Francis (2318301)" userId="S::2318301@student.uwtsd.ac.uk::ded2f019-a642-4098-97e9-4bf40d731d65" providerId="AD" clId="Web-{9272D85E-5CB4-87E0-4348-86F2890FD211}" dt="2024-02-27T21:24:03.357" v="181"/>
          <ac:picMkLst>
            <pc:docMk/>
            <pc:sldMk cId="2535277590" sldId="257"/>
            <ac:picMk id="4" creationId="{6FFF0542-7095-9A17-869C-A87236423DE0}"/>
          </ac:picMkLst>
        </pc:picChg>
      </pc:sldChg>
      <pc:sldChg chg="modSp">
        <pc:chgData name="Matthew Francis (2318301)" userId="S::2318301@student.uwtsd.ac.uk::ded2f019-a642-4098-97e9-4bf40d731d65" providerId="AD" clId="Web-{9272D85E-5CB4-87E0-4348-86F2890FD211}" dt="2024-02-27T20:45:12.547" v="1" actId="20577"/>
        <pc:sldMkLst>
          <pc:docMk/>
          <pc:sldMk cId="567228295" sldId="258"/>
        </pc:sldMkLst>
        <pc:spChg chg="mod">
          <ac:chgData name="Matthew Francis (2318301)" userId="S::2318301@student.uwtsd.ac.uk::ded2f019-a642-4098-97e9-4bf40d731d65" providerId="AD" clId="Web-{9272D85E-5CB4-87E0-4348-86F2890FD211}" dt="2024-02-27T20:45:12.547" v="1" actId="20577"/>
          <ac:spMkLst>
            <pc:docMk/>
            <pc:sldMk cId="567228295" sldId="258"/>
            <ac:spMk id="3" creationId="{B6609055-C326-3690-4B92-41D1BEBD4EE0}"/>
          </ac:spMkLst>
        </pc:spChg>
      </pc:sldChg>
      <pc:sldChg chg="addSp delSp modSp">
        <pc:chgData name="Matthew Francis (2318301)" userId="S::2318301@student.uwtsd.ac.uk::ded2f019-a642-4098-97e9-4bf40d731d65" providerId="AD" clId="Web-{9272D85E-5CB4-87E0-4348-86F2890FD211}" dt="2024-02-27T21:26:05.735" v="188" actId="14100"/>
        <pc:sldMkLst>
          <pc:docMk/>
          <pc:sldMk cId="3553518492" sldId="260"/>
        </pc:sldMkLst>
        <pc:spChg chg="mod">
          <ac:chgData name="Matthew Francis (2318301)" userId="S::2318301@student.uwtsd.ac.uk::ded2f019-a642-4098-97e9-4bf40d731d65" providerId="AD" clId="Web-{9272D85E-5CB4-87E0-4348-86F2890FD211}" dt="2024-02-27T21:26:05.735" v="188" actId="14100"/>
          <ac:spMkLst>
            <pc:docMk/>
            <pc:sldMk cId="3553518492" sldId="260"/>
            <ac:spMk id="3" creationId="{179C07C7-6148-7711-7F08-A287A7675396}"/>
          </ac:spMkLst>
        </pc:spChg>
        <pc:picChg chg="add del mod">
          <ac:chgData name="Matthew Francis (2318301)" userId="S::2318301@student.uwtsd.ac.uk::ded2f019-a642-4098-97e9-4bf40d731d65" providerId="AD" clId="Web-{9272D85E-5CB4-87E0-4348-86F2890FD211}" dt="2024-02-27T21:25:51.875" v="187"/>
          <ac:picMkLst>
            <pc:docMk/>
            <pc:sldMk cId="3553518492" sldId="260"/>
            <ac:picMk id="4" creationId="{8B18E62E-949F-C2AF-913B-AD0E38C91C2B}"/>
          </ac:picMkLst>
        </pc:picChg>
      </pc:sldChg>
      <pc:sldChg chg="modSp new">
        <pc:chgData name="Matthew Francis (2318301)" userId="S::2318301@student.uwtsd.ac.uk::ded2f019-a642-4098-97e9-4bf40d731d65" providerId="AD" clId="Web-{9272D85E-5CB4-87E0-4348-86F2890FD211}" dt="2024-02-27T21:24:32.123" v="185" actId="14100"/>
        <pc:sldMkLst>
          <pc:docMk/>
          <pc:sldMk cId="1255219661" sldId="261"/>
        </pc:sldMkLst>
        <pc:spChg chg="mod">
          <ac:chgData name="Matthew Francis (2318301)" userId="S::2318301@student.uwtsd.ac.uk::ded2f019-a642-4098-97e9-4bf40d731d65" providerId="AD" clId="Web-{9272D85E-5CB4-87E0-4348-86F2890FD211}" dt="2024-02-27T20:57:48.771" v="167" actId="20577"/>
          <ac:spMkLst>
            <pc:docMk/>
            <pc:sldMk cId="1255219661" sldId="261"/>
            <ac:spMk id="2" creationId="{9E5989B9-5CE0-3792-13EC-E3304818F17A}"/>
          </ac:spMkLst>
        </pc:spChg>
        <pc:spChg chg="mod">
          <ac:chgData name="Matthew Francis (2318301)" userId="S::2318301@student.uwtsd.ac.uk::ded2f019-a642-4098-97e9-4bf40d731d65" providerId="AD" clId="Web-{9272D85E-5CB4-87E0-4348-86F2890FD211}" dt="2024-02-27T21:24:32.123" v="185" actId="14100"/>
          <ac:spMkLst>
            <pc:docMk/>
            <pc:sldMk cId="1255219661" sldId="261"/>
            <ac:spMk id="3" creationId="{69FC9405-88BC-E784-5BD7-AD3B598BBEDB}"/>
          </ac:spMkLst>
        </pc:spChg>
      </pc:sldChg>
    </pc:docChg>
  </pc:docChgLst>
  <pc:docChgLst>
    <pc:chgData name="Matthew Francis (2318301)" userId="S::2318301@student.uwtsd.ac.uk::ded2f019-a642-4098-97e9-4bf40d731d65" providerId="AD" clId="Web-{E592C837-C8BF-4275-4612-B07A758C250F}"/>
    <pc:docChg chg="modSld">
      <pc:chgData name="Matthew Francis (2318301)" userId="S::2318301@student.uwtsd.ac.uk::ded2f019-a642-4098-97e9-4bf40d731d65" providerId="AD" clId="Web-{E592C837-C8BF-4275-4612-B07A758C250F}" dt="2024-02-27T21:48:20.666" v="2" actId="1076"/>
      <pc:docMkLst>
        <pc:docMk/>
      </pc:docMkLst>
      <pc:sldChg chg="addSp modSp">
        <pc:chgData name="Matthew Francis (2318301)" userId="S::2318301@student.uwtsd.ac.uk::ded2f019-a642-4098-97e9-4bf40d731d65" providerId="AD" clId="Web-{E592C837-C8BF-4275-4612-B07A758C250F}" dt="2024-02-27T21:48:20.666" v="2" actId="1076"/>
        <pc:sldMkLst>
          <pc:docMk/>
          <pc:sldMk cId="1255219661" sldId="261"/>
        </pc:sldMkLst>
        <pc:picChg chg="add mod">
          <ac:chgData name="Matthew Francis (2318301)" userId="S::2318301@student.uwtsd.ac.uk::ded2f019-a642-4098-97e9-4bf40d731d65" providerId="AD" clId="Web-{E592C837-C8BF-4275-4612-B07A758C250F}" dt="2024-02-27T21:48:20.666" v="2" actId="1076"/>
          <ac:picMkLst>
            <pc:docMk/>
            <pc:sldMk cId="1255219661" sldId="261"/>
            <ac:picMk id="4" creationId="{DEF0B96A-794E-F0F3-96F6-2A5E1E4C4597}"/>
          </ac:picMkLst>
        </pc:picChg>
      </pc:sldChg>
    </pc:docChg>
  </pc:docChgLst>
  <pc:docChgLst>
    <pc:chgData name="Matthew Francis (2318301)" userId="S::2318301@student.uwtsd.ac.uk::ded2f019-a642-4098-97e9-4bf40d731d65" providerId="AD" clId="Web-{5E8AA9DE-D4D7-F8B1-9C6D-82FB1FB21DF7}"/>
    <pc:docChg chg="modSld">
      <pc:chgData name="Matthew Francis (2318301)" userId="S::2318301@student.uwtsd.ac.uk::ded2f019-a642-4098-97e9-4bf40d731d65" providerId="AD" clId="Web-{5E8AA9DE-D4D7-F8B1-9C6D-82FB1FB21DF7}" dt="2024-02-28T12:47:47.299" v="193" actId="20577"/>
      <pc:docMkLst>
        <pc:docMk/>
      </pc:docMkLst>
      <pc:sldChg chg="modSp">
        <pc:chgData name="Matthew Francis (2318301)" userId="S::2318301@student.uwtsd.ac.uk::ded2f019-a642-4098-97e9-4bf40d731d65" providerId="AD" clId="Web-{5E8AA9DE-D4D7-F8B1-9C6D-82FB1FB21DF7}" dt="2024-02-28T12:21:30.764" v="15" actId="20577"/>
        <pc:sldMkLst>
          <pc:docMk/>
          <pc:sldMk cId="567228295" sldId="258"/>
        </pc:sldMkLst>
        <pc:spChg chg="mod">
          <ac:chgData name="Matthew Francis (2318301)" userId="S::2318301@student.uwtsd.ac.uk::ded2f019-a642-4098-97e9-4bf40d731d65" providerId="AD" clId="Web-{5E8AA9DE-D4D7-F8B1-9C6D-82FB1FB21DF7}" dt="2024-02-28T12:21:30.764" v="15" actId="20577"/>
          <ac:spMkLst>
            <pc:docMk/>
            <pc:sldMk cId="567228295" sldId="258"/>
            <ac:spMk id="3" creationId="{B6609055-C326-3690-4B92-41D1BEBD4EE0}"/>
          </ac:spMkLst>
        </pc:spChg>
      </pc:sldChg>
      <pc:sldChg chg="modSp">
        <pc:chgData name="Matthew Francis (2318301)" userId="S::2318301@student.uwtsd.ac.uk::ded2f019-a642-4098-97e9-4bf40d731d65" providerId="AD" clId="Web-{5E8AA9DE-D4D7-F8B1-9C6D-82FB1FB21DF7}" dt="2024-02-28T12:43:01.853" v="185" actId="20577"/>
        <pc:sldMkLst>
          <pc:docMk/>
          <pc:sldMk cId="3789025160" sldId="263"/>
        </pc:sldMkLst>
        <pc:spChg chg="mod">
          <ac:chgData name="Matthew Francis (2318301)" userId="S::2318301@student.uwtsd.ac.uk::ded2f019-a642-4098-97e9-4bf40d731d65" providerId="AD" clId="Web-{5E8AA9DE-D4D7-F8B1-9C6D-82FB1FB21DF7}" dt="2024-02-28T12:43:01.853" v="185" actId="20577"/>
          <ac:spMkLst>
            <pc:docMk/>
            <pc:sldMk cId="3789025160" sldId="263"/>
            <ac:spMk id="5" creationId="{5A5B485A-691D-9EE0-C27D-13A9CC8E2A68}"/>
          </ac:spMkLst>
        </pc:spChg>
      </pc:sldChg>
      <pc:sldChg chg="addSp modSp">
        <pc:chgData name="Matthew Francis (2318301)" userId="S::2318301@student.uwtsd.ac.uk::ded2f019-a642-4098-97e9-4bf40d731d65" providerId="AD" clId="Web-{5E8AA9DE-D4D7-F8B1-9C6D-82FB1FB21DF7}" dt="2024-02-28T12:47:47.299" v="193" actId="20577"/>
        <pc:sldMkLst>
          <pc:docMk/>
          <pc:sldMk cId="2851448898" sldId="264"/>
        </pc:sldMkLst>
        <pc:spChg chg="mod">
          <ac:chgData name="Matthew Francis (2318301)" userId="S::2318301@student.uwtsd.ac.uk::ded2f019-a642-4098-97e9-4bf40d731d65" providerId="AD" clId="Web-{5E8AA9DE-D4D7-F8B1-9C6D-82FB1FB21DF7}" dt="2024-02-28T12:47:47.299" v="193" actId="20577"/>
          <ac:spMkLst>
            <pc:docMk/>
            <pc:sldMk cId="2851448898" sldId="264"/>
            <ac:spMk id="3" creationId="{03F29647-641F-E67E-6AF3-F8DBDE753FAA}"/>
          </ac:spMkLst>
        </pc:spChg>
        <pc:picChg chg="add mod">
          <ac:chgData name="Matthew Francis (2318301)" userId="S::2318301@student.uwtsd.ac.uk::ded2f019-a642-4098-97e9-4bf40d731d65" providerId="AD" clId="Web-{5E8AA9DE-D4D7-F8B1-9C6D-82FB1FB21DF7}" dt="2024-02-28T12:38:20.001" v="180" actId="1076"/>
          <ac:picMkLst>
            <pc:docMk/>
            <pc:sldMk cId="2851448898" sldId="264"/>
            <ac:picMk id="4" creationId="{4862D5EE-D2F8-748C-BB5C-D8BFB40FDEEE}"/>
          </ac:picMkLst>
        </pc:picChg>
      </pc:sldChg>
    </pc:docChg>
  </pc:docChgLst>
  <pc:docChgLst>
    <pc:chgData name="Matthew Francis (2318301)" userId="S::2318301@student.uwtsd.ac.uk::ded2f019-a642-4098-97e9-4bf40d731d65" providerId="AD" clId="Web-{6F67F8D1-BAA7-5062-9547-1F03987B07DC}"/>
    <pc:docChg chg="addSld modSld">
      <pc:chgData name="Matthew Francis (2318301)" userId="S::2318301@student.uwtsd.ac.uk::ded2f019-a642-4098-97e9-4bf40d731d65" providerId="AD" clId="Web-{6F67F8D1-BAA7-5062-9547-1F03987B07DC}" dt="2024-02-27T20:28:52.618" v="512"/>
      <pc:docMkLst>
        <pc:docMk/>
      </pc:docMkLst>
      <pc:sldChg chg="modSp">
        <pc:chgData name="Matthew Francis (2318301)" userId="S::2318301@student.uwtsd.ac.uk::ded2f019-a642-4098-97e9-4bf40d731d65" providerId="AD" clId="Web-{6F67F8D1-BAA7-5062-9547-1F03987B07DC}" dt="2024-02-27T19:45:42.424" v="6" actId="20577"/>
        <pc:sldMkLst>
          <pc:docMk/>
          <pc:sldMk cId="109857222" sldId="256"/>
        </pc:sldMkLst>
        <pc:spChg chg="mod">
          <ac:chgData name="Matthew Francis (2318301)" userId="S::2318301@student.uwtsd.ac.uk::ded2f019-a642-4098-97e9-4bf40d731d65" providerId="AD" clId="Web-{6F67F8D1-BAA7-5062-9547-1F03987B07DC}" dt="2024-02-27T19:45:42.424" v="6" actId="20577"/>
          <ac:spMkLst>
            <pc:docMk/>
            <pc:sldMk cId="109857222" sldId="256"/>
            <ac:spMk id="2" creationId="{00000000-0000-0000-0000-000000000000}"/>
          </ac:spMkLst>
        </pc:spChg>
      </pc:sldChg>
      <pc:sldChg chg="modSp new">
        <pc:chgData name="Matthew Francis (2318301)" userId="S::2318301@student.uwtsd.ac.uk::ded2f019-a642-4098-97e9-4bf40d731d65" providerId="AD" clId="Web-{6F67F8D1-BAA7-5062-9547-1F03987B07DC}" dt="2024-02-27T20:19:54.019" v="483" actId="20577"/>
        <pc:sldMkLst>
          <pc:docMk/>
          <pc:sldMk cId="2535277590" sldId="257"/>
        </pc:sldMkLst>
        <pc:spChg chg="mod">
          <ac:chgData name="Matthew Francis (2318301)" userId="S::2318301@student.uwtsd.ac.uk::ded2f019-a642-4098-97e9-4bf40d731d65" providerId="AD" clId="Web-{6F67F8D1-BAA7-5062-9547-1F03987B07DC}" dt="2024-02-27T19:46:26.675" v="15" actId="20577"/>
          <ac:spMkLst>
            <pc:docMk/>
            <pc:sldMk cId="2535277590" sldId="257"/>
            <ac:spMk id="2" creationId="{96BB9B4F-5D7B-0435-B38D-606BA313DF31}"/>
          </ac:spMkLst>
        </pc:spChg>
        <pc:spChg chg="mod">
          <ac:chgData name="Matthew Francis (2318301)" userId="S::2318301@student.uwtsd.ac.uk::ded2f019-a642-4098-97e9-4bf40d731d65" providerId="AD" clId="Web-{6F67F8D1-BAA7-5062-9547-1F03987B07DC}" dt="2024-02-27T20:19:54.019" v="483" actId="20577"/>
          <ac:spMkLst>
            <pc:docMk/>
            <pc:sldMk cId="2535277590" sldId="257"/>
            <ac:spMk id="3" creationId="{E4565460-8D63-4517-49DD-D72CF948838A}"/>
          </ac:spMkLst>
        </pc:spChg>
      </pc:sldChg>
      <pc:sldChg chg="modSp new">
        <pc:chgData name="Matthew Francis (2318301)" userId="S::2318301@student.uwtsd.ac.uk::ded2f019-a642-4098-97e9-4bf40d731d65" providerId="AD" clId="Web-{6F67F8D1-BAA7-5062-9547-1F03987B07DC}" dt="2024-02-27T20:27:33.896" v="505" actId="20577"/>
        <pc:sldMkLst>
          <pc:docMk/>
          <pc:sldMk cId="567228295" sldId="258"/>
        </pc:sldMkLst>
        <pc:spChg chg="mod">
          <ac:chgData name="Matthew Francis (2318301)" userId="S::2318301@student.uwtsd.ac.uk::ded2f019-a642-4098-97e9-4bf40d731d65" providerId="AD" clId="Web-{6F67F8D1-BAA7-5062-9547-1F03987B07DC}" dt="2024-02-27T19:53:18.648" v="64" actId="20577"/>
          <ac:spMkLst>
            <pc:docMk/>
            <pc:sldMk cId="567228295" sldId="258"/>
            <ac:spMk id="2" creationId="{F1311594-4C78-439A-6787-24D591950CA8}"/>
          </ac:spMkLst>
        </pc:spChg>
        <pc:spChg chg="mod">
          <ac:chgData name="Matthew Francis (2318301)" userId="S::2318301@student.uwtsd.ac.uk::ded2f019-a642-4098-97e9-4bf40d731d65" providerId="AD" clId="Web-{6F67F8D1-BAA7-5062-9547-1F03987B07DC}" dt="2024-02-27T20:27:33.896" v="505" actId="20577"/>
          <ac:spMkLst>
            <pc:docMk/>
            <pc:sldMk cId="567228295" sldId="258"/>
            <ac:spMk id="3" creationId="{B6609055-C326-3690-4B92-41D1BEBD4EE0}"/>
          </ac:spMkLst>
        </pc:spChg>
      </pc:sldChg>
      <pc:sldChg chg="modSp new">
        <pc:chgData name="Matthew Francis (2318301)" userId="S::2318301@student.uwtsd.ac.uk::ded2f019-a642-4098-97e9-4bf40d731d65" providerId="AD" clId="Web-{6F67F8D1-BAA7-5062-9547-1F03987B07DC}" dt="2024-02-27T20:28:51.930" v="511" actId="20577"/>
        <pc:sldMkLst>
          <pc:docMk/>
          <pc:sldMk cId="861171702" sldId="259"/>
        </pc:sldMkLst>
        <pc:spChg chg="mod">
          <ac:chgData name="Matthew Francis (2318301)" userId="S::2318301@student.uwtsd.ac.uk::ded2f019-a642-4098-97e9-4bf40d731d65" providerId="AD" clId="Web-{6F67F8D1-BAA7-5062-9547-1F03987B07DC}" dt="2024-02-27T20:15:03.008" v="442" actId="20577"/>
          <ac:spMkLst>
            <pc:docMk/>
            <pc:sldMk cId="861171702" sldId="259"/>
            <ac:spMk id="2" creationId="{6A53E6EB-77F4-CDDB-DB67-742651523C5B}"/>
          </ac:spMkLst>
        </pc:spChg>
        <pc:spChg chg="mod">
          <ac:chgData name="Matthew Francis (2318301)" userId="S::2318301@student.uwtsd.ac.uk::ded2f019-a642-4098-97e9-4bf40d731d65" providerId="AD" clId="Web-{6F67F8D1-BAA7-5062-9547-1F03987B07DC}" dt="2024-02-27T20:28:51.930" v="511" actId="20577"/>
          <ac:spMkLst>
            <pc:docMk/>
            <pc:sldMk cId="861171702" sldId="259"/>
            <ac:spMk id="3" creationId="{C647529E-A285-3EC1-E0A7-8D5D30974CB1}"/>
          </ac:spMkLst>
        </pc:spChg>
      </pc:sldChg>
      <pc:sldChg chg="new">
        <pc:chgData name="Matthew Francis (2318301)" userId="S::2318301@student.uwtsd.ac.uk::ded2f019-a642-4098-97e9-4bf40d731d65" providerId="AD" clId="Web-{6F67F8D1-BAA7-5062-9547-1F03987B07DC}" dt="2024-02-27T20:28:52.618" v="512"/>
        <pc:sldMkLst>
          <pc:docMk/>
          <pc:sldMk cId="3553518492" sldId="260"/>
        </pc:sldMkLst>
      </pc:sldChg>
    </pc:docChg>
  </pc:docChgLst>
  <pc:docChgLst>
    <pc:chgData name="Matthew Francis (2318301)" userId="S::2318301@student.uwtsd.ac.uk::ded2f019-a642-4098-97e9-4bf40d731d65" providerId="AD" clId="Web-{887DAE59-09B8-72B3-B65F-37AE3FCF7D1F}"/>
    <pc:docChg chg="modSld">
      <pc:chgData name="Matthew Francis (2318301)" userId="S::2318301@student.uwtsd.ac.uk::ded2f019-a642-4098-97e9-4bf40d731d65" providerId="AD" clId="Web-{887DAE59-09B8-72B3-B65F-37AE3FCF7D1F}" dt="2024-02-27T20:42:00.352" v="12" actId="20577"/>
      <pc:docMkLst>
        <pc:docMk/>
      </pc:docMkLst>
      <pc:sldChg chg="modSp">
        <pc:chgData name="Matthew Francis (2318301)" userId="S::2318301@student.uwtsd.ac.uk::ded2f019-a642-4098-97e9-4bf40d731d65" providerId="AD" clId="Web-{887DAE59-09B8-72B3-B65F-37AE3FCF7D1F}" dt="2024-02-27T20:42:00.352" v="12" actId="20577"/>
        <pc:sldMkLst>
          <pc:docMk/>
          <pc:sldMk cId="3553518492" sldId="260"/>
        </pc:sldMkLst>
        <pc:spChg chg="mod">
          <ac:chgData name="Matthew Francis (2318301)" userId="S::2318301@student.uwtsd.ac.uk::ded2f019-a642-4098-97e9-4bf40d731d65" providerId="AD" clId="Web-{887DAE59-09B8-72B3-B65F-37AE3FCF7D1F}" dt="2024-02-27T20:42:00.352" v="12" actId="20577"/>
          <ac:spMkLst>
            <pc:docMk/>
            <pc:sldMk cId="3553518492" sldId="260"/>
            <ac:spMk id="2" creationId="{C3F8878D-459B-D19D-92F2-9E3EEFE34721}"/>
          </ac:spMkLst>
        </pc:spChg>
      </pc:sldChg>
    </pc:docChg>
  </pc:docChgLst>
  <pc:docChgLst>
    <pc:chgData name="Matthew Francis (2318301)" userId="S::2318301@student.uwtsd.ac.uk::ded2f019-a642-4098-97e9-4bf40d731d65" providerId="AD" clId="Web-{81F1F9A3-9F9C-1A80-DE61-79397F0A04C6}"/>
    <pc:docChg chg="modSld">
      <pc:chgData name="Matthew Francis (2318301)" userId="S::2318301@student.uwtsd.ac.uk::ded2f019-a642-4098-97e9-4bf40d731d65" providerId="AD" clId="Web-{81F1F9A3-9F9C-1A80-DE61-79397F0A04C6}" dt="2024-02-28T11:52:54.877" v="46" actId="20577"/>
      <pc:docMkLst>
        <pc:docMk/>
      </pc:docMkLst>
      <pc:sldChg chg="modSp">
        <pc:chgData name="Matthew Francis (2318301)" userId="S::2318301@student.uwtsd.ac.uk::ded2f019-a642-4098-97e9-4bf40d731d65" providerId="AD" clId="Web-{81F1F9A3-9F9C-1A80-DE61-79397F0A04C6}" dt="2024-02-28T11:51:51.811" v="38" actId="20577"/>
        <pc:sldMkLst>
          <pc:docMk/>
          <pc:sldMk cId="567228295" sldId="258"/>
        </pc:sldMkLst>
        <pc:spChg chg="mod">
          <ac:chgData name="Matthew Francis (2318301)" userId="S::2318301@student.uwtsd.ac.uk::ded2f019-a642-4098-97e9-4bf40d731d65" providerId="AD" clId="Web-{81F1F9A3-9F9C-1A80-DE61-79397F0A04C6}" dt="2024-02-28T11:51:51.811" v="38" actId="20577"/>
          <ac:spMkLst>
            <pc:docMk/>
            <pc:sldMk cId="567228295" sldId="258"/>
            <ac:spMk id="3" creationId="{B6609055-C326-3690-4B92-41D1BEBD4EE0}"/>
          </ac:spMkLst>
        </pc:spChg>
      </pc:sldChg>
      <pc:sldChg chg="addSp modSp">
        <pc:chgData name="Matthew Francis (2318301)" userId="S::2318301@student.uwtsd.ac.uk::ded2f019-a642-4098-97e9-4bf40d731d65" providerId="AD" clId="Web-{81F1F9A3-9F9C-1A80-DE61-79397F0A04C6}" dt="2024-02-28T11:52:54.877" v="46" actId="20577"/>
        <pc:sldMkLst>
          <pc:docMk/>
          <pc:sldMk cId="115786712" sldId="262"/>
        </pc:sldMkLst>
        <pc:spChg chg="mod">
          <ac:chgData name="Matthew Francis (2318301)" userId="S::2318301@student.uwtsd.ac.uk::ded2f019-a642-4098-97e9-4bf40d731d65" providerId="AD" clId="Web-{81F1F9A3-9F9C-1A80-DE61-79397F0A04C6}" dt="2024-02-28T11:52:54.877" v="46" actId="20577"/>
          <ac:spMkLst>
            <pc:docMk/>
            <pc:sldMk cId="115786712" sldId="262"/>
            <ac:spMk id="3" creationId="{056CA1CC-D08A-0BBE-BBB5-4CC874A14301}"/>
          </ac:spMkLst>
        </pc:spChg>
        <pc:picChg chg="add mod">
          <ac:chgData name="Matthew Francis (2318301)" userId="S::2318301@student.uwtsd.ac.uk::ded2f019-a642-4098-97e9-4bf40d731d65" providerId="AD" clId="Web-{81F1F9A3-9F9C-1A80-DE61-79397F0A04C6}" dt="2024-02-28T11:46:16.681" v="9" actId="14100"/>
          <ac:picMkLst>
            <pc:docMk/>
            <pc:sldMk cId="115786712" sldId="262"/>
            <ac:picMk id="4" creationId="{BF1BCC96-4955-46FC-5F8A-22F11B6A2388}"/>
          </ac:picMkLst>
        </pc:picChg>
      </pc:sldChg>
    </pc:docChg>
  </pc:docChgLst>
  <pc:docChgLst>
    <pc:chgData name="Matthew Francis (2318301)" userId="S::2318301@student.uwtsd.ac.uk::ded2f019-a642-4098-97e9-4bf40d731d65" providerId="AD" clId="Web-{E3BDB0C9-9E1E-9F34-63E0-F3B45FAC2B66}"/>
    <pc:docChg chg="sldOrd">
      <pc:chgData name="Matthew Francis (2318301)" userId="S::2318301@student.uwtsd.ac.uk::ded2f019-a642-4098-97e9-4bf40d731d65" providerId="AD" clId="Web-{E3BDB0C9-9E1E-9F34-63E0-F3B45FAC2B66}" dt="2024-02-28T12:12:47.545" v="7"/>
      <pc:docMkLst>
        <pc:docMk/>
      </pc:docMkLst>
      <pc:sldChg chg="ord">
        <pc:chgData name="Matthew Francis (2318301)" userId="S::2318301@student.uwtsd.ac.uk::ded2f019-a642-4098-97e9-4bf40d731d65" providerId="AD" clId="Web-{E3BDB0C9-9E1E-9F34-63E0-F3B45FAC2B66}" dt="2024-02-28T12:12:47.545" v="7"/>
        <pc:sldMkLst>
          <pc:docMk/>
          <pc:sldMk cId="109857222" sldId="256"/>
        </pc:sldMkLst>
      </pc:sldChg>
      <pc:sldChg chg="ord">
        <pc:chgData name="Matthew Francis (2318301)" userId="S::2318301@student.uwtsd.ac.uk::ded2f019-a642-4098-97e9-4bf40d731d65" providerId="AD" clId="Web-{E3BDB0C9-9E1E-9F34-63E0-F3B45FAC2B66}" dt="2024-02-28T12:12:47.545" v="6"/>
        <pc:sldMkLst>
          <pc:docMk/>
          <pc:sldMk cId="2535277590" sldId="257"/>
        </pc:sldMkLst>
      </pc:sldChg>
      <pc:sldChg chg="ord">
        <pc:chgData name="Matthew Francis (2318301)" userId="S::2318301@student.uwtsd.ac.uk::ded2f019-a642-4098-97e9-4bf40d731d65" providerId="AD" clId="Web-{E3BDB0C9-9E1E-9F34-63E0-F3B45FAC2B66}" dt="2024-02-28T12:12:47.545" v="5"/>
        <pc:sldMkLst>
          <pc:docMk/>
          <pc:sldMk cId="861171702" sldId="259"/>
        </pc:sldMkLst>
      </pc:sldChg>
      <pc:sldChg chg="ord">
        <pc:chgData name="Matthew Francis (2318301)" userId="S::2318301@student.uwtsd.ac.uk::ded2f019-a642-4098-97e9-4bf40d731d65" providerId="AD" clId="Web-{E3BDB0C9-9E1E-9F34-63E0-F3B45FAC2B66}" dt="2024-02-28T12:12:47.545" v="4"/>
        <pc:sldMkLst>
          <pc:docMk/>
          <pc:sldMk cId="3553518492" sldId="260"/>
        </pc:sldMkLst>
      </pc:sldChg>
      <pc:sldChg chg="ord">
        <pc:chgData name="Matthew Francis (2318301)" userId="S::2318301@student.uwtsd.ac.uk::ded2f019-a642-4098-97e9-4bf40d731d65" providerId="AD" clId="Web-{E3BDB0C9-9E1E-9F34-63E0-F3B45FAC2B66}" dt="2024-02-28T12:12:47.545" v="3"/>
        <pc:sldMkLst>
          <pc:docMk/>
          <pc:sldMk cId="1255219661" sldId="261"/>
        </pc:sldMkLst>
      </pc:sldChg>
      <pc:sldChg chg="ord">
        <pc:chgData name="Matthew Francis (2318301)" userId="S::2318301@student.uwtsd.ac.uk::ded2f019-a642-4098-97e9-4bf40d731d65" providerId="AD" clId="Web-{E3BDB0C9-9E1E-9F34-63E0-F3B45FAC2B66}" dt="2024-02-28T12:12:47.545" v="2"/>
        <pc:sldMkLst>
          <pc:docMk/>
          <pc:sldMk cId="115786712" sldId="262"/>
        </pc:sldMkLst>
      </pc:sldChg>
      <pc:sldChg chg="ord">
        <pc:chgData name="Matthew Francis (2318301)" userId="S::2318301@student.uwtsd.ac.uk::ded2f019-a642-4098-97e9-4bf40d731d65" providerId="AD" clId="Web-{E3BDB0C9-9E1E-9F34-63E0-F3B45FAC2B66}" dt="2024-02-28T12:12:47.545" v="1"/>
        <pc:sldMkLst>
          <pc:docMk/>
          <pc:sldMk cId="3789025160" sldId="263"/>
        </pc:sldMkLst>
      </pc:sldChg>
      <pc:sldChg chg="ord">
        <pc:chgData name="Matthew Francis (2318301)" userId="S::2318301@student.uwtsd.ac.uk::ded2f019-a642-4098-97e9-4bf40d731d65" providerId="AD" clId="Web-{E3BDB0C9-9E1E-9F34-63E0-F3B45FAC2B66}" dt="2024-02-28T12:12:47.545" v="0"/>
        <pc:sldMkLst>
          <pc:docMk/>
          <pc:sldMk cId="2851448898" sldId="264"/>
        </pc:sldMkLst>
      </pc:sldChg>
    </pc:docChg>
  </pc:docChgLst>
  <pc:docChgLst>
    <pc:chgData name="Matthew Francis (2318301)" userId="S::2318301@student.uwtsd.ac.uk::ded2f019-a642-4098-97e9-4bf40d731d65" providerId="AD" clId="Web-{1AA19C51-235E-FAD0-924B-7F1CD8FEDF1D}"/>
    <pc:docChg chg="modSld">
      <pc:chgData name="Matthew Francis (2318301)" userId="S::2318301@student.uwtsd.ac.uk::ded2f019-a642-4098-97e9-4bf40d731d65" providerId="AD" clId="Web-{1AA19C51-235E-FAD0-924B-7F1CD8FEDF1D}" dt="2024-02-27T21:46:03.153" v="188" actId="20577"/>
      <pc:docMkLst>
        <pc:docMk/>
      </pc:docMkLst>
      <pc:sldChg chg="addSp modSp">
        <pc:chgData name="Matthew Francis (2318301)" userId="S::2318301@student.uwtsd.ac.uk::ded2f019-a642-4098-97e9-4bf40d731d65" providerId="AD" clId="Web-{1AA19C51-235E-FAD0-924B-7F1CD8FEDF1D}" dt="2024-02-27T21:40:25.213" v="56" actId="20577"/>
        <pc:sldMkLst>
          <pc:docMk/>
          <pc:sldMk cId="3553518492" sldId="260"/>
        </pc:sldMkLst>
        <pc:spChg chg="mod">
          <ac:chgData name="Matthew Francis (2318301)" userId="S::2318301@student.uwtsd.ac.uk::ded2f019-a642-4098-97e9-4bf40d731d65" providerId="AD" clId="Web-{1AA19C51-235E-FAD0-924B-7F1CD8FEDF1D}" dt="2024-02-27T21:40:25.213" v="56" actId="20577"/>
          <ac:spMkLst>
            <pc:docMk/>
            <pc:sldMk cId="3553518492" sldId="260"/>
            <ac:spMk id="3" creationId="{179C07C7-6148-7711-7F08-A287A7675396}"/>
          </ac:spMkLst>
        </pc:spChg>
        <pc:picChg chg="add mod">
          <ac:chgData name="Matthew Francis (2318301)" userId="S::2318301@student.uwtsd.ac.uk::ded2f019-a642-4098-97e9-4bf40d731d65" providerId="AD" clId="Web-{1AA19C51-235E-FAD0-924B-7F1CD8FEDF1D}" dt="2024-02-27T21:29:45.929" v="22" actId="14100"/>
          <ac:picMkLst>
            <pc:docMk/>
            <pc:sldMk cId="3553518492" sldId="260"/>
            <ac:picMk id="4" creationId="{EF3CBC09-4801-E7B4-E24B-5FEE6F638524}"/>
          </ac:picMkLst>
        </pc:picChg>
      </pc:sldChg>
      <pc:sldChg chg="modSp">
        <pc:chgData name="Matthew Francis (2318301)" userId="S::2318301@student.uwtsd.ac.uk::ded2f019-a642-4098-97e9-4bf40d731d65" providerId="AD" clId="Web-{1AA19C51-235E-FAD0-924B-7F1CD8FEDF1D}" dt="2024-02-27T21:46:03.153" v="188" actId="20577"/>
        <pc:sldMkLst>
          <pc:docMk/>
          <pc:sldMk cId="1255219661" sldId="261"/>
        </pc:sldMkLst>
        <pc:spChg chg="mod">
          <ac:chgData name="Matthew Francis (2318301)" userId="S::2318301@student.uwtsd.ac.uk::ded2f019-a642-4098-97e9-4bf40d731d65" providerId="AD" clId="Web-{1AA19C51-235E-FAD0-924B-7F1CD8FEDF1D}" dt="2024-02-27T21:46:03.153" v="188" actId="20577"/>
          <ac:spMkLst>
            <pc:docMk/>
            <pc:sldMk cId="1255219661" sldId="261"/>
            <ac:spMk id="3" creationId="{69FC9405-88BC-E784-5BD7-AD3B598BBEDB}"/>
          </ac:spMkLst>
        </pc:spChg>
      </pc:sldChg>
    </pc:docChg>
  </pc:docChgLst>
  <pc:docChgLst>
    <pc:chgData name="Matthew Francis (2318301)" userId="S::2318301@student.uwtsd.ac.uk::ded2f019-a642-4098-97e9-4bf40d731d65" providerId="AD" clId="Web-{EED840D3-FC9E-263D-5526-61412B30BB2F}"/>
    <pc:docChg chg="addSld modSld">
      <pc:chgData name="Matthew Francis (2318301)" userId="S::2318301@student.uwtsd.ac.uk::ded2f019-a642-4098-97e9-4bf40d731d65" providerId="AD" clId="Web-{EED840D3-FC9E-263D-5526-61412B30BB2F}" dt="2024-03-13T12:51:15.388" v="71" actId="20577"/>
      <pc:docMkLst>
        <pc:docMk/>
      </pc:docMkLst>
      <pc:sldChg chg="modSp new">
        <pc:chgData name="Matthew Francis (2318301)" userId="S::2318301@student.uwtsd.ac.uk::ded2f019-a642-4098-97e9-4bf40d731d65" providerId="AD" clId="Web-{EED840D3-FC9E-263D-5526-61412B30BB2F}" dt="2024-03-13T12:51:15.388" v="71" actId="20577"/>
        <pc:sldMkLst>
          <pc:docMk/>
          <pc:sldMk cId="2817981815" sldId="265"/>
        </pc:sldMkLst>
        <pc:spChg chg="mod">
          <ac:chgData name="Matthew Francis (2318301)" userId="S::2318301@student.uwtsd.ac.uk::ded2f019-a642-4098-97e9-4bf40d731d65" providerId="AD" clId="Web-{EED840D3-FC9E-263D-5526-61412B30BB2F}" dt="2024-03-13T12:49:23.151" v="15" actId="20577"/>
          <ac:spMkLst>
            <pc:docMk/>
            <pc:sldMk cId="2817981815" sldId="265"/>
            <ac:spMk id="2" creationId="{A8083F50-4125-AD2F-3CD6-FDD77315C38C}"/>
          </ac:spMkLst>
        </pc:spChg>
        <pc:spChg chg="mod">
          <ac:chgData name="Matthew Francis (2318301)" userId="S::2318301@student.uwtsd.ac.uk::ded2f019-a642-4098-97e9-4bf40d731d65" providerId="AD" clId="Web-{EED840D3-FC9E-263D-5526-61412B30BB2F}" dt="2024-03-13T12:51:15.388" v="71" actId="20577"/>
          <ac:spMkLst>
            <pc:docMk/>
            <pc:sldMk cId="2817981815" sldId="265"/>
            <ac:spMk id="3" creationId="{8FA65AA6-A3A4-22CD-F708-677F974176DC}"/>
          </ac:spMkLst>
        </pc:spChg>
      </pc:sldChg>
    </pc:docChg>
  </pc:docChgLst>
  <pc:docChgLst>
    <pc:chgData name="Matthew Francis (2318301)" userId="S::2318301@student.uwtsd.ac.uk::ded2f019-a642-4098-97e9-4bf40d731d65" providerId="AD" clId="Web-{09C87AEA-E102-7363-36A6-34229CBC652F}"/>
    <pc:docChg chg="addSld modSld">
      <pc:chgData name="Matthew Francis (2318301)" userId="S::2318301@student.uwtsd.ac.uk::ded2f019-a642-4098-97e9-4bf40d731d65" providerId="AD" clId="Web-{09C87AEA-E102-7363-36A6-34229CBC652F}" dt="2024-02-28T11:40:41.841" v="89" actId="14100"/>
      <pc:docMkLst>
        <pc:docMk/>
      </pc:docMkLst>
      <pc:sldChg chg="modSp">
        <pc:chgData name="Matthew Francis (2318301)" userId="S::2318301@student.uwtsd.ac.uk::ded2f019-a642-4098-97e9-4bf40d731d65" providerId="AD" clId="Web-{09C87AEA-E102-7363-36A6-34229CBC652F}" dt="2024-02-28T11:35:36.040" v="53" actId="20577"/>
        <pc:sldMkLst>
          <pc:docMk/>
          <pc:sldMk cId="567228295" sldId="258"/>
        </pc:sldMkLst>
        <pc:spChg chg="mod">
          <ac:chgData name="Matthew Francis (2318301)" userId="S::2318301@student.uwtsd.ac.uk::ded2f019-a642-4098-97e9-4bf40d731d65" providerId="AD" clId="Web-{09C87AEA-E102-7363-36A6-34229CBC652F}" dt="2024-02-28T11:35:36.040" v="53" actId="20577"/>
          <ac:spMkLst>
            <pc:docMk/>
            <pc:sldMk cId="567228295" sldId="258"/>
            <ac:spMk id="3" creationId="{B6609055-C326-3690-4B92-41D1BEBD4EE0}"/>
          </ac:spMkLst>
        </pc:spChg>
      </pc:sldChg>
      <pc:sldChg chg="addSp delSp modSp new">
        <pc:chgData name="Matthew Francis (2318301)" userId="S::2318301@student.uwtsd.ac.uk::ded2f019-a642-4098-97e9-4bf40d731d65" providerId="AD" clId="Web-{09C87AEA-E102-7363-36A6-34229CBC652F}" dt="2024-02-28T11:40:39.309" v="88"/>
        <pc:sldMkLst>
          <pc:docMk/>
          <pc:sldMk cId="115786712" sldId="262"/>
        </pc:sldMkLst>
        <pc:spChg chg="mod">
          <ac:chgData name="Matthew Francis (2318301)" userId="S::2318301@student.uwtsd.ac.uk::ded2f019-a642-4098-97e9-4bf40d731d65" providerId="AD" clId="Web-{09C87AEA-E102-7363-36A6-34229CBC652F}" dt="2024-02-28T11:32:35.904" v="16" actId="20577"/>
          <ac:spMkLst>
            <pc:docMk/>
            <pc:sldMk cId="115786712" sldId="262"/>
            <ac:spMk id="2" creationId="{3ED0234F-2E3A-9841-C6F5-160AFC44CA56}"/>
          </ac:spMkLst>
        </pc:spChg>
        <pc:spChg chg="mod">
          <ac:chgData name="Matthew Francis (2318301)" userId="S::2318301@student.uwtsd.ac.uk::ded2f019-a642-4098-97e9-4bf40d731d65" providerId="AD" clId="Web-{09C87AEA-E102-7363-36A6-34229CBC652F}" dt="2024-02-28T11:39:49.494" v="82" actId="14100"/>
          <ac:spMkLst>
            <pc:docMk/>
            <pc:sldMk cId="115786712" sldId="262"/>
            <ac:spMk id="3" creationId="{056CA1CC-D08A-0BBE-BBB5-4CC874A14301}"/>
          </ac:spMkLst>
        </pc:spChg>
        <pc:picChg chg="add del mod">
          <ac:chgData name="Matthew Francis (2318301)" userId="S::2318301@student.uwtsd.ac.uk::ded2f019-a642-4098-97e9-4bf40d731d65" providerId="AD" clId="Web-{09C87AEA-E102-7363-36A6-34229CBC652F}" dt="2024-02-28T11:40:39.309" v="88"/>
          <ac:picMkLst>
            <pc:docMk/>
            <pc:sldMk cId="115786712" sldId="262"/>
            <ac:picMk id="4" creationId="{23E644A9-99A3-CDB2-0F25-88F5FA880ADA}"/>
          </ac:picMkLst>
        </pc:picChg>
      </pc:sldChg>
      <pc:sldChg chg="modSp new">
        <pc:chgData name="Matthew Francis (2318301)" userId="S::2318301@student.uwtsd.ac.uk::ded2f019-a642-4098-97e9-4bf40d731d65" providerId="AD" clId="Web-{09C87AEA-E102-7363-36A6-34229CBC652F}" dt="2024-02-28T11:40:41.841" v="89" actId="14100"/>
        <pc:sldMkLst>
          <pc:docMk/>
          <pc:sldMk cId="3789025160" sldId="263"/>
        </pc:sldMkLst>
        <pc:spChg chg="mod">
          <ac:chgData name="Matthew Francis (2318301)" userId="S::2318301@student.uwtsd.ac.uk::ded2f019-a642-4098-97e9-4bf40d731d65" providerId="AD" clId="Web-{09C87AEA-E102-7363-36A6-34229CBC652F}" dt="2024-02-28T11:40:41.841" v="89" actId="14100"/>
          <ac:spMkLst>
            <pc:docMk/>
            <pc:sldMk cId="3789025160" sldId="263"/>
            <ac:spMk id="3" creationId="{79BC2BA2-3FD5-5BEE-CD47-A348DEE49256}"/>
          </ac:spMkLst>
        </pc:spChg>
      </pc:sldChg>
    </pc:docChg>
  </pc:docChgLst>
  <pc:docChgLst>
    <pc:chgData name="Matthew Francis (2318301)" userId="S::2318301@student.uwtsd.ac.uk::ded2f019-a642-4098-97e9-4bf40d731d65" providerId="AD" clId="Web-{CC8E69ED-F7A3-5879-4FCE-123AC445E107}"/>
    <pc:docChg chg="modSld">
      <pc:chgData name="Matthew Francis (2318301)" userId="S::2318301@student.uwtsd.ac.uk::ded2f019-a642-4098-97e9-4bf40d731d65" providerId="AD" clId="Web-{CC8E69ED-F7A3-5879-4FCE-123AC445E107}" dt="2024-02-26T14:40:25.079" v="4" actId="20577"/>
      <pc:docMkLst>
        <pc:docMk/>
      </pc:docMkLst>
      <pc:sldChg chg="modSp">
        <pc:chgData name="Matthew Francis (2318301)" userId="S::2318301@student.uwtsd.ac.uk::ded2f019-a642-4098-97e9-4bf40d731d65" providerId="AD" clId="Web-{CC8E69ED-F7A3-5879-4FCE-123AC445E107}" dt="2024-02-26T14:40:25.079" v="4" actId="20577"/>
        <pc:sldMkLst>
          <pc:docMk/>
          <pc:sldMk cId="109857222" sldId="256"/>
        </pc:sldMkLst>
        <pc:spChg chg="mod">
          <ac:chgData name="Matthew Francis (2318301)" userId="S::2318301@student.uwtsd.ac.uk::ded2f019-a642-4098-97e9-4bf40d731d65" providerId="AD" clId="Web-{CC8E69ED-F7A3-5879-4FCE-123AC445E107}" dt="2024-02-26T14:40:25.079" v="4" actId="20577"/>
          <ac:spMkLst>
            <pc:docMk/>
            <pc:sldMk cId="109857222" sldId="256"/>
            <ac:spMk id="2" creationId="{00000000-0000-0000-0000-000000000000}"/>
          </ac:spMkLst>
        </pc:spChg>
      </pc:sldChg>
    </pc:docChg>
  </pc:docChgLst>
  <pc:docChgLst>
    <pc:chgData name="Matthew Francis (2318301)" userId="S::2318301@student.uwtsd.ac.uk::ded2f019-a642-4098-97e9-4bf40d731d65" providerId="AD" clId="Web-{B609ACA7-BB3C-2BA5-4137-57393A94ABE9}"/>
    <pc:docChg chg="addSld modSld">
      <pc:chgData name="Matthew Francis (2318301)" userId="S::2318301@student.uwtsd.ac.uk::ded2f019-a642-4098-97e9-4bf40d731d65" providerId="AD" clId="Web-{B609ACA7-BB3C-2BA5-4137-57393A94ABE9}" dt="2024-02-28T12:08:37.769" v="130" actId="14100"/>
      <pc:docMkLst>
        <pc:docMk/>
      </pc:docMkLst>
      <pc:sldChg chg="modSp">
        <pc:chgData name="Matthew Francis (2318301)" userId="S::2318301@student.uwtsd.ac.uk::ded2f019-a642-4098-97e9-4bf40d731d65" providerId="AD" clId="Web-{B609ACA7-BB3C-2BA5-4137-57393A94ABE9}" dt="2024-02-28T12:00:33.800" v="75" actId="20577"/>
        <pc:sldMkLst>
          <pc:docMk/>
          <pc:sldMk cId="567228295" sldId="258"/>
        </pc:sldMkLst>
        <pc:spChg chg="mod">
          <ac:chgData name="Matthew Francis (2318301)" userId="S::2318301@student.uwtsd.ac.uk::ded2f019-a642-4098-97e9-4bf40d731d65" providerId="AD" clId="Web-{B609ACA7-BB3C-2BA5-4137-57393A94ABE9}" dt="2024-02-28T12:00:33.800" v="75" actId="20577"/>
          <ac:spMkLst>
            <pc:docMk/>
            <pc:sldMk cId="567228295" sldId="258"/>
            <ac:spMk id="3" creationId="{B6609055-C326-3690-4B92-41D1BEBD4EE0}"/>
          </ac:spMkLst>
        </pc:spChg>
      </pc:sldChg>
      <pc:sldChg chg="modSp">
        <pc:chgData name="Matthew Francis (2318301)" userId="S::2318301@student.uwtsd.ac.uk::ded2f019-a642-4098-97e9-4bf40d731d65" providerId="AD" clId="Web-{B609ACA7-BB3C-2BA5-4137-57393A94ABE9}" dt="2024-02-28T11:53:37.178" v="0" actId="20577"/>
        <pc:sldMkLst>
          <pc:docMk/>
          <pc:sldMk cId="115786712" sldId="262"/>
        </pc:sldMkLst>
        <pc:spChg chg="mod">
          <ac:chgData name="Matthew Francis (2318301)" userId="S::2318301@student.uwtsd.ac.uk::ded2f019-a642-4098-97e9-4bf40d731d65" providerId="AD" clId="Web-{B609ACA7-BB3C-2BA5-4137-57393A94ABE9}" dt="2024-02-28T11:53:37.178" v="0" actId="20577"/>
          <ac:spMkLst>
            <pc:docMk/>
            <pc:sldMk cId="115786712" sldId="262"/>
            <ac:spMk id="3" creationId="{056CA1CC-D08A-0BBE-BBB5-4CC874A14301}"/>
          </ac:spMkLst>
        </pc:spChg>
      </pc:sldChg>
      <pc:sldChg chg="modSp">
        <pc:chgData name="Matthew Francis (2318301)" userId="S::2318301@student.uwtsd.ac.uk::ded2f019-a642-4098-97e9-4bf40d731d65" providerId="AD" clId="Web-{B609ACA7-BB3C-2BA5-4137-57393A94ABE9}" dt="2024-02-28T11:59:27.392" v="58" actId="20577"/>
        <pc:sldMkLst>
          <pc:docMk/>
          <pc:sldMk cId="3789025160" sldId="263"/>
        </pc:sldMkLst>
        <pc:spChg chg="mod">
          <ac:chgData name="Matthew Francis (2318301)" userId="S::2318301@student.uwtsd.ac.uk::ded2f019-a642-4098-97e9-4bf40d731d65" providerId="AD" clId="Web-{B609ACA7-BB3C-2BA5-4137-57393A94ABE9}" dt="2024-02-28T11:54:10.648" v="15" actId="20577"/>
          <ac:spMkLst>
            <pc:docMk/>
            <pc:sldMk cId="3789025160" sldId="263"/>
            <ac:spMk id="2" creationId="{49B0255A-C383-73B4-2204-D8E1E6D01C48}"/>
          </ac:spMkLst>
        </pc:spChg>
        <pc:spChg chg="mod">
          <ac:chgData name="Matthew Francis (2318301)" userId="S::2318301@student.uwtsd.ac.uk::ded2f019-a642-4098-97e9-4bf40d731d65" providerId="AD" clId="Web-{B609ACA7-BB3C-2BA5-4137-57393A94ABE9}" dt="2024-02-28T11:59:27.392" v="58" actId="20577"/>
          <ac:spMkLst>
            <pc:docMk/>
            <pc:sldMk cId="3789025160" sldId="263"/>
            <ac:spMk id="5" creationId="{5A5B485A-691D-9EE0-C27D-13A9CC8E2A68}"/>
          </ac:spMkLst>
        </pc:spChg>
      </pc:sldChg>
      <pc:sldChg chg="modSp new">
        <pc:chgData name="Matthew Francis (2318301)" userId="S::2318301@student.uwtsd.ac.uk::ded2f019-a642-4098-97e9-4bf40d731d65" providerId="AD" clId="Web-{B609ACA7-BB3C-2BA5-4137-57393A94ABE9}" dt="2024-02-28T12:08:37.769" v="130" actId="14100"/>
        <pc:sldMkLst>
          <pc:docMk/>
          <pc:sldMk cId="2851448898" sldId="264"/>
        </pc:sldMkLst>
        <pc:spChg chg="mod">
          <ac:chgData name="Matthew Francis (2318301)" userId="S::2318301@student.uwtsd.ac.uk::ded2f019-a642-4098-97e9-4bf40d731d65" providerId="AD" clId="Web-{B609ACA7-BB3C-2BA5-4137-57393A94ABE9}" dt="2024-02-28T12:08:08.737" v="128" actId="14100"/>
          <ac:spMkLst>
            <pc:docMk/>
            <pc:sldMk cId="2851448898" sldId="264"/>
            <ac:spMk id="2" creationId="{AED7EFF7-3F08-4B33-99E9-506CB4B3D162}"/>
          </ac:spMkLst>
        </pc:spChg>
        <pc:spChg chg="mod">
          <ac:chgData name="Matthew Francis (2318301)" userId="S::2318301@student.uwtsd.ac.uk::ded2f019-a642-4098-97e9-4bf40d731d65" providerId="AD" clId="Web-{B609ACA7-BB3C-2BA5-4137-57393A94ABE9}" dt="2024-02-28T12:08:37.769" v="130" actId="14100"/>
          <ac:spMkLst>
            <pc:docMk/>
            <pc:sldMk cId="2851448898" sldId="264"/>
            <ac:spMk id="3" creationId="{03F29647-641F-E67E-6AF3-F8DBDE753FAA}"/>
          </ac:spMkLst>
        </pc:spChg>
      </pc:sldChg>
    </pc:docChg>
  </pc:docChgLst>
  <pc:docChgLst>
    <pc:chgData name="Matthew Francis (2318301)" userId="S::2318301@student.uwtsd.ac.uk::ded2f019-a642-4098-97e9-4bf40d731d65" providerId="AD" clId="Web-{24D466D8-E306-4D3E-EF70-C24D476F7FEC}"/>
    <pc:docChg chg="addSld modSld sldOrd">
      <pc:chgData name="Matthew Francis (2318301)" userId="S::2318301@student.uwtsd.ac.uk::ded2f019-a642-4098-97e9-4bf40d731d65" providerId="AD" clId="Web-{24D466D8-E306-4D3E-EF70-C24D476F7FEC}" dt="2024-03-14T07:08:36.771" v="1739" actId="20577"/>
      <pc:docMkLst>
        <pc:docMk/>
      </pc:docMkLst>
      <pc:sldChg chg="modSp">
        <pc:chgData name="Matthew Francis (2318301)" userId="S::2318301@student.uwtsd.ac.uk::ded2f019-a642-4098-97e9-4bf40d731d65" providerId="AD" clId="Web-{24D466D8-E306-4D3E-EF70-C24D476F7FEC}" dt="2024-03-13T13:01:17.635" v="47" actId="20577"/>
        <pc:sldMkLst>
          <pc:docMk/>
          <pc:sldMk cId="567228295" sldId="258"/>
        </pc:sldMkLst>
        <pc:spChg chg="mod">
          <ac:chgData name="Matthew Francis (2318301)" userId="S::2318301@student.uwtsd.ac.uk::ded2f019-a642-4098-97e9-4bf40d731d65" providerId="AD" clId="Web-{24D466D8-E306-4D3E-EF70-C24D476F7FEC}" dt="2024-03-13T13:01:17.635" v="47" actId="20577"/>
          <ac:spMkLst>
            <pc:docMk/>
            <pc:sldMk cId="567228295" sldId="258"/>
            <ac:spMk id="3" creationId="{B6609055-C326-3690-4B92-41D1BEBD4EE0}"/>
          </ac:spMkLst>
        </pc:spChg>
      </pc:sldChg>
      <pc:sldChg chg="modSp">
        <pc:chgData name="Matthew Francis (2318301)" userId="S::2318301@student.uwtsd.ac.uk::ded2f019-a642-4098-97e9-4bf40d731d65" providerId="AD" clId="Web-{24D466D8-E306-4D3E-EF70-C24D476F7FEC}" dt="2024-03-13T12:59:48.894" v="32" actId="20577"/>
        <pc:sldMkLst>
          <pc:docMk/>
          <pc:sldMk cId="2817981815" sldId="265"/>
        </pc:sldMkLst>
        <pc:spChg chg="mod">
          <ac:chgData name="Matthew Francis (2318301)" userId="S::2318301@student.uwtsd.ac.uk::ded2f019-a642-4098-97e9-4bf40d731d65" providerId="AD" clId="Web-{24D466D8-E306-4D3E-EF70-C24D476F7FEC}" dt="2024-03-13T12:59:48.894" v="32" actId="20577"/>
          <ac:spMkLst>
            <pc:docMk/>
            <pc:sldMk cId="2817981815" sldId="265"/>
            <ac:spMk id="3" creationId="{8FA65AA6-A3A4-22CD-F708-677F974176DC}"/>
          </ac:spMkLst>
        </pc:spChg>
      </pc:sldChg>
      <pc:sldChg chg="modSp new">
        <pc:chgData name="Matthew Francis (2318301)" userId="S::2318301@student.uwtsd.ac.uk::ded2f019-a642-4098-97e9-4bf40d731d65" providerId="AD" clId="Web-{24D466D8-E306-4D3E-EF70-C24D476F7FEC}" dt="2024-03-13T16:01:16.041" v="1316" actId="20577"/>
        <pc:sldMkLst>
          <pc:docMk/>
          <pc:sldMk cId="194363867" sldId="266"/>
        </pc:sldMkLst>
        <pc:spChg chg="mod">
          <ac:chgData name="Matthew Francis (2318301)" userId="S::2318301@student.uwtsd.ac.uk::ded2f019-a642-4098-97e9-4bf40d731d65" providerId="AD" clId="Web-{24D466D8-E306-4D3E-EF70-C24D476F7FEC}" dt="2024-03-13T16:01:16.041" v="1316" actId="20577"/>
          <ac:spMkLst>
            <pc:docMk/>
            <pc:sldMk cId="194363867" sldId="266"/>
            <ac:spMk id="2" creationId="{FB5613B8-F0BC-ED81-B2BA-42D708F57F69}"/>
          </ac:spMkLst>
        </pc:spChg>
        <pc:spChg chg="mod">
          <ac:chgData name="Matthew Francis (2318301)" userId="S::2318301@student.uwtsd.ac.uk::ded2f019-a642-4098-97e9-4bf40d731d65" providerId="AD" clId="Web-{24D466D8-E306-4D3E-EF70-C24D476F7FEC}" dt="2024-03-13T13:03:11.143" v="75" actId="14100"/>
          <ac:spMkLst>
            <pc:docMk/>
            <pc:sldMk cId="194363867" sldId="266"/>
            <ac:spMk id="3" creationId="{2EDBED6D-CCFC-1382-C790-80FD9408FBD7}"/>
          </ac:spMkLst>
        </pc:spChg>
      </pc:sldChg>
      <pc:sldChg chg="addSp delSp modSp new mod setBg">
        <pc:chgData name="Matthew Francis (2318301)" userId="S::2318301@student.uwtsd.ac.uk::ded2f019-a642-4098-97e9-4bf40d731d65" providerId="AD" clId="Web-{24D466D8-E306-4D3E-EF70-C24D476F7FEC}" dt="2024-03-13T16:11:56.058" v="1357" actId="1076"/>
        <pc:sldMkLst>
          <pc:docMk/>
          <pc:sldMk cId="3599848800" sldId="267"/>
        </pc:sldMkLst>
        <pc:spChg chg="mod">
          <ac:chgData name="Matthew Francis (2318301)" userId="S::2318301@student.uwtsd.ac.uk::ded2f019-a642-4098-97e9-4bf40d731d65" providerId="AD" clId="Web-{24D466D8-E306-4D3E-EF70-C24D476F7FEC}" dt="2024-03-13T14:09:52.588" v="600" actId="20577"/>
          <ac:spMkLst>
            <pc:docMk/>
            <pc:sldMk cId="3599848800" sldId="267"/>
            <ac:spMk id="2" creationId="{D61F5231-170C-A128-E9B4-D2D577BCA4DD}"/>
          </ac:spMkLst>
        </pc:spChg>
        <pc:spChg chg="mod">
          <ac:chgData name="Matthew Francis (2318301)" userId="S::2318301@student.uwtsd.ac.uk::ded2f019-a642-4098-97e9-4bf40d731d65" providerId="AD" clId="Web-{24D466D8-E306-4D3E-EF70-C24D476F7FEC}" dt="2024-03-13T16:01:37.166" v="1317" actId="20577"/>
          <ac:spMkLst>
            <pc:docMk/>
            <pc:sldMk cId="3599848800" sldId="267"/>
            <ac:spMk id="3" creationId="{C998CAA8-D396-CF36-65A8-7740F79BDA33}"/>
          </ac:spMkLst>
        </pc:spChg>
        <pc:spChg chg="add del">
          <ac:chgData name="Matthew Francis (2318301)" userId="S::2318301@student.uwtsd.ac.uk::ded2f019-a642-4098-97e9-4bf40d731d65" providerId="AD" clId="Web-{24D466D8-E306-4D3E-EF70-C24D476F7FEC}" dt="2024-03-13T13:48:19.057" v="343"/>
          <ac:spMkLst>
            <pc:docMk/>
            <pc:sldMk cId="3599848800" sldId="267"/>
            <ac:spMk id="9" creationId="{45D37F4E-DDB4-456B-97E0-9937730A039F}"/>
          </ac:spMkLst>
        </pc:spChg>
        <pc:spChg chg="add del">
          <ac:chgData name="Matthew Francis (2318301)" userId="S::2318301@student.uwtsd.ac.uk::ded2f019-a642-4098-97e9-4bf40d731d65" providerId="AD" clId="Web-{24D466D8-E306-4D3E-EF70-C24D476F7FEC}" dt="2024-03-13T13:48:19.057" v="343"/>
          <ac:spMkLst>
            <pc:docMk/>
            <pc:sldMk cId="3599848800" sldId="267"/>
            <ac:spMk id="11" creationId="{B2DD41CD-8F47-4F56-AD12-4E2FF7696987}"/>
          </ac:spMkLst>
        </pc:spChg>
        <pc:spChg chg="add del">
          <ac:chgData name="Matthew Francis (2318301)" userId="S::2318301@student.uwtsd.ac.uk::ded2f019-a642-4098-97e9-4bf40d731d65" providerId="AD" clId="Web-{24D466D8-E306-4D3E-EF70-C24D476F7FEC}" dt="2024-03-13T13:49:30.890" v="357"/>
          <ac:spMkLst>
            <pc:docMk/>
            <pc:sldMk cId="3599848800" sldId="267"/>
            <ac:spMk id="13" creationId="{B8B8D07F-F13E-443E-BA68-2D26672D76B9}"/>
          </ac:spMkLst>
        </pc:spChg>
        <pc:spChg chg="add del">
          <ac:chgData name="Matthew Francis (2318301)" userId="S::2318301@student.uwtsd.ac.uk::ded2f019-a642-4098-97e9-4bf40d731d65" providerId="AD" clId="Web-{24D466D8-E306-4D3E-EF70-C24D476F7FEC}" dt="2024-03-13T13:49:30.890" v="357"/>
          <ac:spMkLst>
            <pc:docMk/>
            <pc:sldMk cId="3599848800" sldId="267"/>
            <ac:spMk id="14" creationId="{12609869-9E80-471B-A487-A53288E0E791}"/>
          </ac:spMkLst>
        </pc:spChg>
        <pc:spChg chg="add del">
          <ac:chgData name="Matthew Francis (2318301)" userId="S::2318301@student.uwtsd.ac.uk::ded2f019-a642-4098-97e9-4bf40d731d65" providerId="AD" clId="Web-{24D466D8-E306-4D3E-EF70-C24D476F7FEC}" dt="2024-03-13T13:49:30.890" v="357"/>
          <ac:spMkLst>
            <pc:docMk/>
            <pc:sldMk cId="3599848800" sldId="267"/>
            <ac:spMk id="15" creationId="{2813A4FA-24A5-41ED-A534-3807D1B2F344}"/>
          </ac:spMkLst>
        </pc:spChg>
        <pc:spChg chg="add del">
          <ac:chgData name="Matthew Francis (2318301)" userId="S::2318301@student.uwtsd.ac.uk::ded2f019-a642-4098-97e9-4bf40d731d65" providerId="AD" clId="Web-{24D466D8-E306-4D3E-EF70-C24D476F7FEC}" dt="2024-03-13T13:49:30.890" v="357"/>
          <ac:spMkLst>
            <pc:docMk/>
            <pc:sldMk cId="3599848800" sldId="267"/>
            <ac:spMk id="16" creationId="{7004738A-9D34-43E8-97D2-CA0EED4F8BE0}"/>
          </ac:spMkLst>
        </pc:spChg>
        <pc:spChg chg="add del">
          <ac:chgData name="Matthew Francis (2318301)" userId="S::2318301@student.uwtsd.ac.uk::ded2f019-a642-4098-97e9-4bf40d731d65" providerId="AD" clId="Web-{24D466D8-E306-4D3E-EF70-C24D476F7FEC}" dt="2024-03-13T13:49:30.890" v="357"/>
          <ac:spMkLst>
            <pc:docMk/>
            <pc:sldMk cId="3599848800" sldId="267"/>
            <ac:spMk id="17" creationId="{C3944F27-CA70-4E84-A51A-E6BF89558979}"/>
          </ac:spMkLst>
        </pc:spChg>
        <pc:picChg chg="add del mod">
          <ac:chgData name="Matthew Francis (2318301)" userId="S::2318301@student.uwtsd.ac.uk::ded2f019-a642-4098-97e9-4bf40d731d65" providerId="AD" clId="Web-{24D466D8-E306-4D3E-EF70-C24D476F7FEC}" dt="2024-03-13T13:49:36.062" v="359"/>
          <ac:picMkLst>
            <pc:docMk/>
            <pc:sldMk cId="3599848800" sldId="267"/>
            <ac:picMk id="4" creationId="{4A3414C2-E7BC-0451-D11E-384D731C76BD}"/>
          </ac:picMkLst>
        </pc:picChg>
        <pc:picChg chg="add mod">
          <ac:chgData name="Matthew Francis (2318301)" userId="S::2318301@student.uwtsd.ac.uk::ded2f019-a642-4098-97e9-4bf40d731d65" providerId="AD" clId="Web-{24D466D8-E306-4D3E-EF70-C24D476F7FEC}" dt="2024-03-13T16:11:56.058" v="1357" actId="1076"/>
          <ac:picMkLst>
            <pc:docMk/>
            <pc:sldMk cId="3599848800" sldId="267"/>
            <ac:picMk id="5" creationId="{81D41B89-BCC3-8A8B-BAB9-44575621C0AC}"/>
          </ac:picMkLst>
        </pc:picChg>
      </pc:sldChg>
      <pc:sldChg chg="modSp new">
        <pc:chgData name="Matthew Francis (2318301)" userId="S::2318301@student.uwtsd.ac.uk::ded2f019-a642-4098-97e9-4bf40d731d65" providerId="AD" clId="Web-{24D466D8-E306-4D3E-EF70-C24D476F7FEC}" dt="2024-03-13T17:00:56.394" v="1658" actId="20577"/>
        <pc:sldMkLst>
          <pc:docMk/>
          <pc:sldMk cId="1755695687" sldId="268"/>
        </pc:sldMkLst>
        <pc:spChg chg="mod">
          <ac:chgData name="Matthew Francis (2318301)" userId="S::2318301@student.uwtsd.ac.uk::ded2f019-a642-4098-97e9-4bf40d731d65" providerId="AD" clId="Web-{24D466D8-E306-4D3E-EF70-C24D476F7FEC}" dt="2024-03-13T13:32:03.096" v="188" actId="20577"/>
          <ac:spMkLst>
            <pc:docMk/>
            <pc:sldMk cId="1755695687" sldId="268"/>
            <ac:spMk id="2" creationId="{D99E460F-434B-3C5F-7CD2-FE1684EB1C22}"/>
          </ac:spMkLst>
        </pc:spChg>
        <pc:spChg chg="mod">
          <ac:chgData name="Matthew Francis (2318301)" userId="S::2318301@student.uwtsd.ac.uk::ded2f019-a642-4098-97e9-4bf40d731d65" providerId="AD" clId="Web-{24D466D8-E306-4D3E-EF70-C24D476F7FEC}" dt="2024-03-13T17:00:56.394" v="1658" actId="20577"/>
          <ac:spMkLst>
            <pc:docMk/>
            <pc:sldMk cId="1755695687" sldId="268"/>
            <ac:spMk id="3" creationId="{66DE8841-1E3D-7B49-60D2-3F391D268EF9}"/>
          </ac:spMkLst>
        </pc:spChg>
      </pc:sldChg>
      <pc:sldChg chg="modSp new">
        <pc:chgData name="Matthew Francis (2318301)" userId="S::2318301@student.uwtsd.ac.uk::ded2f019-a642-4098-97e9-4bf40d731d65" providerId="AD" clId="Web-{24D466D8-E306-4D3E-EF70-C24D476F7FEC}" dt="2024-03-13T16:13:02.560" v="1363" actId="20577"/>
        <pc:sldMkLst>
          <pc:docMk/>
          <pc:sldMk cId="1445535628" sldId="269"/>
        </pc:sldMkLst>
        <pc:spChg chg="mod">
          <ac:chgData name="Matthew Francis (2318301)" userId="S::2318301@student.uwtsd.ac.uk::ded2f019-a642-4098-97e9-4bf40d731d65" providerId="AD" clId="Web-{24D466D8-E306-4D3E-EF70-C24D476F7FEC}" dt="2024-03-13T13:43:57.350" v="334" actId="20577"/>
          <ac:spMkLst>
            <pc:docMk/>
            <pc:sldMk cId="1445535628" sldId="269"/>
            <ac:spMk id="2" creationId="{FFEAFC00-8E44-0784-3B85-D6B1F1376416}"/>
          </ac:spMkLst>
        </pc:spChg>
        <pc:spChg chg="mod">
          <ac:chgData name="Matthew Francis (2318301)" userId="S::2318301@student.uwtsd.ac.uk::ded2f019-a642-4098-97e9-4bf40d731d65" providerId="AD" clId="Web-{24D466D8-E306-4D3E-EF70-C24D476F7FEC}" dt="2024-03-13T16:13:02.560" v="1363" actId="20577"/>
          <ac:spMkLst>
            <pc:docMk/>
            <pc:sldMk cId="1445535628" sldId="269"/>
            <ac:spMk id="3" creationId="{2E464D19-1E38-917A-8436-6F0883604AF1}"/>
          </ac:spMkLst>
        </pc:spChg>
      </pc:sldChg>
      <pc:sldChg chg="addSp modSp new">
        <pc:chgData name="Matthew Francis (2318301)" userId="S::2318301@student.uwtsd.ac.uk::ded2f019-a642-4098-97e9-4bf40d731d65" providerId="AD" clId="Web-{24D466D8-E306-4D3E-EF70-C24D476F7FEC}" dt="2024-03-13T16:01:07.228" v="1315" actId="14100"/>
        <pc:sldMkLst>
          <pc:docMk/>
          <pc:sldMk cId="1124666514" sldId="270"/>
        </pc:sldMkLst>
        <pc:spChg chg="mod">
          <ac:chgData name="Matthew Francis (2318301)" userId="S::2318301@student.uwtsd.ac.uk::ded2f019-a642-4098-97e9-4bf40d731d65" providerId="AD" clId="Web-{24D466D8-E306-4D3E-EF70-C24D476F7FEC}" dt="2024-03-13T13:59:42.716" v="457" actId="20577"/>
          <ac:spMkLst>
            <pc:docMk/>
            <pc:sldMk cId="1124666514" sldId="270"/>
            <ac:spMk id="2" creationId="{2FBFD7C9-9B80-4993-85EE-64A13E97B006}"/>
          </ac:spMkLst>
        </pc:spChg>
        <pc:spChg chg="mod">
          <ac:chgData name="Matthew Francis (2318301)" userId="S::2318301@student.uwtsd.ac.uk::ded2f019-a642-4098-97e9-4bf40d731d65" providerId="AD" clId="Web-{24D466D8-E306-4D3E-EF70-C24D476F7FEC}" dt="2024-03-13T15:57:34.347" v="1311" actId="14100"/>
          <ac:spMkLst>
            <pc:docMk/>
            <pc:sldMk cId="1124666514" sldId="270"/>
            <ac:spMk id="3" creationId="{AC2FA4F3-B688-08B4-1335-8F27EDB50A93}"/>
          </ac:spMkLst>
        </pc:spChg>
        <pc:picChg chg="add mod">
          <ac:chgData name="Matthew Francis (2318301)" userId="S::2318301@student.uwtsd.ac.uk::ded2f019-a642-4098-97e9-4bf40d731d65" providerId="AD" clId="Web-{24D466D8-E306-4D3E-EF70-C24D476F7FEC}" dt="2024-03-13T16:01:07.228" v="1315" actId="14100"/>
          <ac:picMkLst>
            <pc:docMk/>
            <pc:sldMk cId="1124666514" sldId="270"/>
            <ac:picMk id="4" creationId="{B4EFB302-5FB1-DFF9-1774-4E62B64BFA2A}"/>
          </ac:picMkLst>
        </pc:picChg>
      </pc:sldChg>
      <pc:sldChg chg="addSp delSp modSp new">
        <pc:chgData name="Matthew Francis (2318301)" userId="S::2318301@student.uwtsd.ac.uk::ded2f019-a642-4098-97e9-4bf40d731d65" providerId="AD" clId="Web-{24D466D8-E306-4D3E-EF70-C24D476F7FEC}" dt="2024-03-13T16:13:59.093" v="1388" actId="20577"/>
        <pc:sldMkLst>
          <pc:docMk/>
          <pc:sldMk cId="1060805333" sldId="271"/>
        </pc:sldMkLst>
        <pc:spChg chg="mod">
          <ac:chgData name="Matthew Francis (2318301)" userId="S::2318301@student.uwtsd.ac.uk::ded2f019-a642-4098-97e9-4bf40d731d65" providerId="AD" clId="Web-{24D466D8-E306-4D3E-EF70-C24D476F7FEC}" dt="2024-03-13T13:59:48.403" v="460" actId="20577"/>
          <ac:spMkLst>
            <pc:docMk/>
            <pc:sldMk cId="1060805333" sldId="271"/>
            <ac:spMk id="2" creationId="{1D887A50-2FA8-88D9-9E0B-21901A5C686B}"/>
          </ac:spMkLst>
        </pc:spChg>
        <pc:spChg chg="mod">
          <ac:chgData name="Matthew Francis (2318301)" userId="S::2318301@student.uwtsd.ac.uk::ded2f019-a642-4098-97e9-4bf40d731d65" providerId="AD" clId="Web-{24D466D8-E306-4D3E-EF70-C24D476F7FEC}" dt="2024-03-13T16:13:59.093" v="1388" actId="20577"/>
          <ac:spMkLst>
            <pc:docMk/>
            <pc:sldMk cId="1060805333" sldId="271"/>
            <ac:spMk id="3" creationId="{AFD2D063-D895-B3B9-0E08-3431E50B6D5F}"/>
          </ac:spMkLst>
        </pc:spChg>
        <pc:picChg chg="add del mod">
          <ac:chgData name="Matthew Francis (2318301)" userId="S::2318301@student.uwtsd.ac.uk::ded2f019-a642-4098-97e9-4bf40d731d65" providerId="AD" clId="Web-{24D466D8-E306-4D3E-EF70-C24D476F7FEC}" dt="2024-03-13T15:42:15.822" v="1180"/>
          <ac:picMkLst>
            <pc:docMk/>
            <pc:sldMk cId="1060805333" sldId="271"/>
            <ac:picMk id="4" creationId="{85C6BA9D-3CB3-DCA3-2D1D-E7AA27B63EDA}"/>
          </ac:picMkLst>
        </pc:picChg>
        <pc:picChg chg="add mod">
          <ac:chgData name="Matthew Francis (2318301)" userId="S::2318301@student.uwtsd.ac.uk::ded2f019-a642-4098-97e9-4bf40d731d65" providerId="AD" clId="Web-{24D466D8-E306-4D3E-EF70-C24D476F7FEC}" dt="2024-03-13T15:45:31.124" v="1192" actId="14100"/>
          <ac:picMkLst>
            <pc:docMk/>
            <pc:sldMk cId="1060805333" sldId="271"/>
            <ac:picMk id="5" creationId="{3361B8C5-369C-7165-883B-57FB984F448D}"/>
          </ac:picMkLst>
        </pc:picChg>
      </pc:sldChg>
      <pc:sldChg chg="modSp new">
        <pc:chgData name="Matthew Francis (2318301)" userId="S::2318301@student.uwtsd.ac.uk::ded2f019-a642-4098-97e9-4bf40d731d65" providerId="AD" clId="Web-{24D466D8-E306-4D3E-EF70-C24D476F7FEC}" dt="2024-03-13T16:52:22.984" v="1540" actId="20577"/>
        <pc:sldMkLst>
          <pc:docMk/>
          <pc:sldMk cId="937726086" sldId="272"/>
        </pc:sldMkLst>
        <pc:spChg chg="mod">
          <ac:chgData name="Matthew Francis (2318301)" userId="S::2318301@student.uwtsd.ac.uk::ded2f019-a642-4098-97e9-4bf40d731d65" providerId="AD" clId="Web-{24D466D8-E306-4D3E-EF70-C24D476F7FEC}" dt="2024-03-13T14:07:44.469" v="583" actId="20577"/>
          <ac:spMkLst>
            <pc:docMk/>
            <pc:sldMk cId="937726086" sldId="272"/>
            <ac:spMk id="2" creationId="{50E3841D-E2B3-C096-8047-393632FA68CC}"/>
          </ac:spMkLst>
        </pc:spChg>
        <pc:spChg chg="mod">
          <ac:chgData name="Matthew Francis (2318301)" userId="S::2318301@student.uwtsd.ac.uk::ded2f019-a642-4098-97e9-4bf40d731d65" providerId="AD" clId="Web-{24D466D8-E306-4D3E-EF70-C24D476F7FEC}" dt="2024-03-13T16:52:22.984" v="1540" actId="20577"/>
          <ac:spMkLst>
            <pc:docMk/>
            <pc:sldMk cId="937726086" sldId="272"/>
            <ac:spMk id="3" creationId="{972FD873-9CF7-208B-ADCB-17435B64A466}"/>
          </ac:spMkLst>
        </pc:spChg>
      </pc:sldChg>
      <pc:sldChg chg="addSp modSp new">
        <pc:chgData name="Matthew Francis (2318301)" userId="S::2318301@student.uwtsd.ac.uk::ded2f019-a642-4098-97e9-4bf40d731d65" providerId="AD" clId="Web-{24D466D8-E306-4D3E-EF70-C24D476F7FEC}" dt="2024-03-13T16:16:34.081" v="1454" actId="1076"/>
        <pc:sldMkLst>
          <pc:docMk/>
          <pc:sldMk cId="3461479468" sldId="273"/>
        </pc:sldMkLst>
        <pc:spChg chg="mod">
          <ac:chgData name="Matthew Francis (2318301)" userId="S::2318301@student.uwtsd.ac.uk::ded2f019-a642-4098-97e9-4bf40d731d65" providerId="AD" clId="Web-{24D466D8-E306-4D3E-EF70-C24D476F7FEC}" dt="2024-03-13T14:25:25.468" v="837" actId="20577"/>
          <ac:spMkLst>
            <pc:docMk/>
            <pc:sldMk cId="3461479468" sldId="273"/>
            <ac:spMk id="2" creationId="{48FB2217-3C89-BDC0-EDB5-36142DB95B34}"/>
          </ac:spMkLst>
        </pc:spChg>
        <pc:spChg chg="mod">
          <ac:chgData name="Matthew Francis (2318301)" userId="S::2318301@student.uwtsd.ac.uk::ded2f019-a642-4098-97e9-4bf40d731d65" providerId="AD" clId="Web-{24D466D8-E306-4D3E-EF70-C24D476F7FEC}" dt="2024-03-13T16:16:29.300" v="1452" actId="20577"/>
          <ac:spMkLst>
            <pc:docMk/>
            <pc:sldMk cId="3461479468" sldId="273"/>
            <ac:spMk id="3" creationId="{1C71B157-A01B-1907-6982-C6E4A74FBFCC}"/>
          </ac:spMkLst>
        </pc:spChg>
        <pc:picChg chg="add mod">
          <ac:chgData name="Matthew Francis (2318301)" userId="S::2318301@student.uwtsd.ac.uk::ded2f019-a642-4098-97e9-4bf40d731d65" providerId="AD" clId="Web-{24D466D8-E306-4D3E-EF70-C24D476F7FEC}" dt="2024-03-13T16:16:34.081" v="1454" actId="1076"/>
          <ac:picMkLst>
            <pc:docMk/>
            <pc:sldMk cId="3461479468" sldId="273"/>
            <ac:picMk id="4" creationId="{B6A0979C-1BEB-5372-1CE6-1E71ADE5F360}"/>
          </ac:picMkLst>
        </pc:picChg>
      </pc:sldChg>
      <pc:sldChg chg="addSp modSp new">
        <pc:chgData name="Matthew Francis (2318301)" userId="S::2318301@student.uwtsd.ac.uk::ded2f019-a642-4098-97e9-4bf40d731d65" providerId="AD" clId="Web-{24D466D8-E306-4D3E-EF70-C24D476F7FEC}" dt="2024-03-13T16:52:49.610" v="1544" actId="1076"/>
        <pc:sldMkLst>
          <pc:docMk/>
          <pc:sldMk cId="2456926820" sldId="274"/>
        </pc:sldMkLst>
        <pc:spChg chg="mod">
          <ac:chgData name="Matthew Francis (2318301)" userId="S::2318301@student.uwtsd.ac.uk::ded2f019-a642-4098-97e9-4bf40d731d65" providerId="AD" clId="Web-{24D466D8-E306-4D3E-EF70-C24D476F7FEC}" dt="2024-03-13T16:49:23.868" v="1504" actId="14100"/>
          <ac:spMkLst>
            <pc:docMk/>
            <pc:sldMk cId="2456926820" sldId="274"/>
            <ac:spMk id="2" creationId="{82C719DA-CCE9-31FA-8C7D-88224CB25F4F}"/>
          </ac:spMkLst>
        </pc:spChg>
        <pc:spChg chg="mod">
          <ac:chgData name="Matthew Francis (2318301)" userId="S::2318301@student.uwtsd.ac.uk::ded2f019-a642-4098-97e9-4bf40d731d65" providerId="AD" clId="Web-{24D466D8-E306-4D3E-EF70-C24D476F7FEC}" dt="2024-03-13T16:52:41.922" v="1542" actId="20577"/>
          <ac:spMkLst>
            <pc:docMk/>
            <pc:sldMk cId="2456926820" sldId="274"/>
            <ac:spMk id="3" creationId="{F85A1B33-F3A8-35AC-D5DB-258C05099DA8}"/>
          </ac:spMkLst>
        </pc:spChg>
        <pc:picChg chg="add mod">
          <ac:chgData name="Matthew Francis (2318301)" userId="S::2318301@student.uwtsd.ac.uk::ded2f019-a642-4098-97e9-4bf40d731d65" providerId="AD" clId="Web-{24D466D8-E306-4D3E-EF70-C24D476F7FEC}" dt="2024-03-13T16:52:49.610" v="1544" actId="1076"/>
          <ac:picMkLst>
            <pc:docMk/>
            <pc:sldMk cId="2456926820" sldId="274"/>
            <ac:picMk id="4" creationId="{1C302670-EE44-7CB9-5EFE-145B08260A5F}"/>
          </ac:picMkLst>
        </pc:picChg>
        <pc:picChg chg="add mod">
          <ac:chgData name="Matthew Francis (2318301)" userId="S::2318301@student.uwtsd.ac.uk::ded2f019-a642-4098-97e9-4bf40d731d65" providerId="AD" clId="Web-{24D466D8-E306-4D3E-EF70-C24D476F7FEC}" dt="2024-03-13T16:52:47.282" v="1543" actId="1076"/>
          <ac:picMkLst>
            <pc:docMk/>
            <pc:sldMk cId="2456926820" sldId="274"/>
            <ac:picMk id="5" creationId="{ACDE8D0E-95E4-6D3C-1A95-D1311916D3A5}"/>
          </ac:picMkLst>
        </pc:picChg>
      </pc:sldChg>
      <pc:sldChg chg="modSp new">
        <pc:chgData name="Matthew Francis (2318301)" userId="S::2318301@student.uwtsd.ac.uk::ded2f019-a642-4098-97e9-4bf40d731d65" providerId="AD" clId="Web-{24D466D8-E306-4D3E-EF70-C24D476F7FEC}" dt="2024-03-14T07:05:20.280" v="1712" actId="20577"/>
        <pc:sldMkLst>
          <pc:docMk/>
          <pc:sldMk cId="3700313233" sldId="275"/>
        </pc:sldMkLst>
        <pc:spChg chg="mod">
          <ac:chgData name="Matthew Francis (2318301)" userId="S::2318301@student.uwtsd.ac.uk::ded2f019-a642-4098-97e9-4bf40d731d65" providerId="AD" clId="Web-{24D466D8-E306-4D3E-EF70-C24D476F7FEC}" dt="2024-03-13T16:53:52.550" v="1548" actId="20577"/>
          <ac:spMkLst>
            <pc:docMk/>
            <pc:sldMk cId="3700313233" sldId="275"/>
            <ac:spMk id="2" creationId="{9B0A3F46-1A54-B741-87B1-1BA6B77F3FDE}"/>
          </ac:spMkLst>
        </pc:spChg>
        <pc:spChg chg="mod">
          <ac:chgData name="Matthew Francis (2318301)" userId="S::2318301@student.uwtsd.ac.uk::ded2f019-a642-4098-97e9-4bf40d731d65" providerId="AD" clId="Web-{24D466D8-E306-4D3E-EF70-C24D476F7FEC}" dt="2024-03-14T07:05:20.280" v="1712" actId="20577"/>
          <ac:spMkLst>
            <pc:docMk/>
            <pc:sldMk cId="3700313233" sldId="275"/>
            <ac:spMk id="3" creationId="{A9219B0C-737F-9A32-4131-2BAA58C7015B}"/>
          </ac:spMkLst>
        </pc:spChg>
      </pc:sldChg>
      <pc:sldChg chg="modSp new ord">
        <pc:chgData name="Matthew Francis (2318301)" userId="S::2318301@student.uwtsd.ac.uk::ded2f019-a642-4098-97e9-4bf40d731d65" providerId="AD" clId="Web-{24D466D8-E306-4D3E-EF70-C24D476F7FEC}" dt="2024-03-14T07:08:17.380" v="1727" actId="20577"/>
        <pc:sldMkLst>
          <pc:docMk/>
          <pc:sldMk cId="2152447657" sldId="276"/>
        </pc:sldMkLst>
        <pc:spChg chg="mod">
          <ac:chgData name="Matthew Francis (2318301)" userId="S::2318301@student.uwtsd.ac.uk::ded2f019-a642-4098-97e9-4bf40d731d65" providerId="AD" clId="Web-{24D466D8-E306-4D3E-EF70-C24D476F7FEC}" dt="2024-03-14T07:08:17.380" v="1727" actId="20577"/>
          <ac:spMkLst>
            <pc:docMk/>
            <pc:sldMk cId="2152447657" sldId="276"/>
            <ac:spMk id="2" creationId="{DA9F1123-2C91-57C0-8B4D-26B8E4B2C132}"/>
          </ac:spMkLst>
        </pc:spChg>
      </pc:sldChg>
      <pc:sldChg chg="modSp new">
        <pc:chgData name="Matthew Francis (2318301)" userId="S::2318301@student.uwtsd.ac.uk::ded2f019-a642-4098-97e9-4bf40d731d65" providerId="AD" clId="Web-{24D466D8-E306-4D3E-EF70-C24D476F7FEC}" dt="2024-03-14T07:08:36.771" v="1739" actId="20577"/>
        <pc:sldMkLst>
          <pc:docMk/>
          <pc:sldMk cId="715077679" sldId="277"/>
        </pc:sldMkLst>
        <pc:spChg chg="mod">
          <ac:chgData name="Matthew Francis (2318301)" userId="S::2318301@student.uwtsd.ac.uk::ded2f019-a642-4098-97e9-4bf40d731d65" providerId="AD" clId="Web-{24D466D8-E306-4D3E-EF70-C24D476F7FEC}" dt="2024-03-14T07:08:36.771" v="1739" actId="20577"/>
          <ac:spMkLst>
            <pc:docMk/>
            <pc:sldMk cId="715077679" sldId="277"/>
            <ac:spMk id="2" creationId="{69F00226-A3FF-0C54-EC28-53511D89F719}"/>
          </ac:spMkLst>
        </pc:spChg>
      </pc:sldChg>
    </pc:docChg>
  </pc:docChgLst>
  <pc:docChgLst>
    <pc:chgData name="Matthew Francis (2318301)" userId="S::2318301@student.uwtsd.ac.uk::ded2f019-a642-4098-97e9-4bf40d731d65" providerId="AD" clId="Web-{71CA41E4-523F-BE45-E97B-B7DC26BF5C23}"/>
    <pc:docChg chg="addSld modSld sldOrd">
      <pc:chgData name="Matthew Francis (2318301)" userId="S::2318301@student.uwtsd.ac.uk::ded2f019-a642-4098-97e9-4bf40d731d65" providerId="AD" clId="Web-{71CA41E4-523F-BE45-E97B-B7DC26BF5C23}" dt="2024-03-14T09:04:01.411" v="774" actId="20577"/>
      <pc:docMkLst>
        <pc:docMk/>
      </pc:docMkLst>
      <pc:sldChg chg="modSp">
        <pc:chgData name="Matthew Francis (2318301)" userId="S::2318301@student.uwtsd.ac.uk::ded2f019-a642-4098-97e9-4bf40d731d65" providerId="AD" clId="Web-{71CA41E4-523F-BE45-E97B-B7DC26BF5C23}" dt="2024-03-14T08:52:53.909" v="747" actId="20577"/>
        <pc:sldMkLst>
          <pc:docMk/>
          <pc:sldMk cId="2535277590" sldId="257"/>
        </pc:sldMkLst>
        <pc:spChg chg="mod">
          <ac:chgData name="Matthew Francis (2318301)" userId="S::2318301@student.uwtsd.ac.uk::ded2f019-a642-4098-97e9-4bf40d731d65" providerId="AD" clId="Web-{71CA41E4-523F-BE45-E97B-B7DC26BF5C23}" dt="2024-03-14T08:52:53.909" v="747" actId="20577"/>
          <ac:spMkLst>
            <pc:docMk/>
            <pc:sldMk cId="2535277590" sldId="257"/>
            <ac:spMk id="3" creationId="{E4565460-8D63-4517-49DD-D72CF948838A}"/>
          </ac:spMkLst>
        </pc:spChg>
      </pc:sldChg>
      <pc:sldChg chg="modSp">
        <pc:chgData name="Matthew Francis (2318301)" userId="S::2318301@student.uwtsd.ac.uk::ded2f019-a642-4098-97e9-4bf40d731d65" providerId="AD" clId="Web-{71CA41E4-523F-BE45-E97B-B7DC26BF5C23}" dt="2024-03-14T08:53:56.114" v="750" actId="20577"/>
        <pc:sldMkLst>
          <pc:docMk/>
          <pc:sldMk cId="1255219661" sldId="261"/>
        </pc:sldMkLst>
        <pc:spChg chg="mod">
          <ac:chgData name="Matthew Francis (2318301)" userId="S::2318301@student.uwtsd.ac.uk::ded2f019-a642-4098-97e9-4bf40d731d65" providerId="AD" clId="Web-{71CA41E4-523F-BE45-E97B-B7DC26BF5C23}" dt="2024-03-14T08:53:56.114" v="750" actId="20577"/>
          <ac:spMkLst>
            <pc:docMk/>
            <pc:sldMk cId="1255219661" sldId="261"/>
            <ac:spMk id="3" creationId="{69FC9405-88BC-E784-5BD7-AD3B598BBEDB}"/>
          </ac:spMkLst>
        </pc:spChg>
      </pc:sldChg>
      <pc:sldChg chg="ord">
        <pc:chgData name="Matthew Francis (2318301)" userId="S::2318301@student.uwtsd.ac.uk::ded2f019-a642-4098-97e9-4bf40d731d65" providerId="AD" clId="Web-{71CA41E4-523F-BE45-E97B-B7DC26BF5C23}" dt="2024-03-14T08:54:48.381" v="753"/>
        <pc:sldMkLst>
          <pc:docMk/>
          <pc:sldMk cId="3789025160" sldId="263"/>
        </pc:sldMkLst>
      </pc:sldChg>
      <pc:sldChg chg="modSp">
        <pc:chgData name="Matthew Francis (2318301)" userId="S::2318301@student.uwtsd.ac.uk::ded2f019-a642-4098-97e9-4bf40d731d65" providerId="AD" clId="Web-{71CA41E4-523F-BE45-E97B-B7DC26BF5C23}" dt="2024-03-14T08:57:37.244" v="756" actId="20577"/>
        <pc:sldMkLst>
          <pc:docMk/>
          <pc:sldMk cId="1124666514" sldId="270"/>
        </pc:sldMkLst>
        <pc:spChg chg="mod">
          <ac:chgData name="Matthew Francis (2318301)" userId="S::2318301@student.uwtsd.ac.uk::ded2f019-a642-4098-97e9-4bf40d731d65" providerId="AD" clId="Web-{71CA41E4-523F-BE45-E97B-B7DC26BF5C23}" dt="2024-03-14T08:57:37.244" v="756" actId="20577"/>
          <ac:spMkLst>
            <pc:docMk/>
            <pc:sldMk cId="1124666514" sldId="270"/>
            <ac:spMk id="3" creationId="{AC2FA4F3-B688-08B4-1335-8F27EDB50A93}"/>
          </ac:spMkLst>
        </pc:spChg>
      </pc:sldChg>
      <pc:sldChg chg="addSp modSp">
        <pc:chgData name="Matthew Francis (2318301)" userId="S::2318301@student.uwtsd.ac.uk::ded2f019-a642-4098-97e9-4bf40d731d65" providerId="AD" clId="Web-{71CA41E4-523F-BE45-E97B-B7DC26BF5C23}" dt="2024-03-14T09:02:05.189" v="757" actId="20577"/>
        <pc:sldMkLst>
          <pc:docMk/>
          <pc:sldMk cId="715077679" sldId="277"/>
        </pc:sldMkLst>
        <pc:spChg chg="mod">
          <ac:chgData name="Matthew Francis (2318301)" userId="S::2318301@student.uwtsd.ac.uk::ded2f019-a642-4098-97e9-4bf40d731d65" providerId="AD" clId="Web-{71CA41E4-523F-BE45-E97B-B7DC26BF5C23}" dt="2024-03-14T09:02:05.189" v="757" actId="20577"/>
          <ac:spMkLst>
            <pc:docMk/>
            <pc:sldMk cId="715077679" sldId="277"/>
            <ac:spMk id="3" creationId="{02D651F9-1FFF-4F06-98B2-F7442A1F78F5}"/>
          </ac:spMkLst>
        </pc:spChg>
        <pc:picChg chg="add mod">
          <ac:chgData name="Matthew Francis (2318301)" userId="S::2318301@student.uwtsd.ac.uk::ded2f019-a642-4098-97e9-4bf40d731d65" providerId="AD" clId="Web-{71CA41E4-523F-BE45-E97B-B7DC26BF5C23}" dt="2024-03-14T08:05:36.038" v="396" actId="14100"/>
          <ac:picMkLst>
            <pc:docMk/>
            <pc:sldMk cId="715077679" sldId="277"/>
            <ac:picMk id="4" creationId="{8114C4B6-BBAD-0056-D50E-CBF5099192D9}"/>
          </ac:picMkLst>
        </pc:picChg>
      </pc:sldChg>
      <pc:sldChg chg="addSp modSp new">
        <pc:chgData name="Matthew Francis (2318301)" userId="S::2318301@student.uwtsd.ac.uk::ded2f019-a642-4098-97e9-4bf40d731d65" providerId="AD" clId="Web-{71CA41E4-523F-BE45-E97B-B7DC26BF5C23}" dt="2024-03-14T07:34:09.224" v="211" actId="1076"/>
        <pc:sldMkLst>
          <pc:docMk/>
          <pc:sldMk cId="1814657352" sldId="278"/>
        </pc:sldMkLst>
        <pc:spChg chg="mod">
          <ac:chgData name="Matthew Francis (2318301)" userId="S::2318301@student.uwtsd.ac.uk::ded2f019-a642-4098-97e9-4bf40d731d65" providerId="AD" clId="Web-{71CA41E4-523F-BE45-E97B-B7DC26BF5C23}" dt="2024-03-14T07:21:01.672" v="87" actId="20577"/>
          <ac:spMkLst>
            <pc:docMk/>
            <pc:sldMk cId="1814657352" sldId="278"/>
            <ac:spMk id="2" creationId="{65C2DCEB-9E1D-8D89-4DA6-6941B3399DA7}"/>
          </ac:spMkLst>
        </pc:spChg>
        <pc:spChg chg="mod">
          <ac:chgData name="Matthew Francis (2318301)" userId="S::2318301@student.uwtsd.ac.uk::ded2f019-a642-4098-97e9-4bf40d731d65" providerId="AD" clId="Web-{71CA41E4-523F-BE45-E97B-B7DC26BF5C23}" dt="2024-03-14T07:33:45.239" v="209" actId="14100"/>
          <ac:spMkLst>
            <pc:docMk/>
            <pc:sldMk cId="1814657352" sldId="278"/>
            <ac:spMk id="3" creationId="{3E48922D-5947-A710-0C59-797B7E603AC9}"/>
          </ac:spMkLst>
        </pc:spChg>
        <pc:picChg chg="add mod">
          <ac:chgData name="Matthew Francis (2318301)" userId="S::2318301@student.uwtsd.ac.uk::ded2f019-a642-4098-97e9-4bf40d731d65" providerId="AD" clId="Web-{71CA41E4-523F-BE45-E97B-B7DC26BF5C23}" dt="2024-03-14T07:34:09.224" v="211" actId="1076"/>
          <ac:picMkLst>
            <pc:docMk/>
            <pc:sldMk cId="1814657352" sldId="278"/>
            <ac:picMk id="4" creationId="{B1342ED3-8C3C-3DE5-A02E-3457B2CEB612}"/>
          </ac:picMkLst>
        </pc:picChg>
      </pc:sldChg>
      <pc:sldChg chg="modSp new">
        <pc:chgData name="Matthew Francis (2318301)" userId="S::2318301@student.uwtsd.ac.uk::ded2f019-a642-4098-97e9-4bf40d731d65" providerId="AD" clId="Web-{71CA41E4-523F-BE45-E97B-B7DC26BF5C23}" dt="2024-03-14T08:44:25.146" v="678" actId="20577"/>
        <pc:sldMkLst>
          <pc:docMk/>
          <pc:sldMk cId="825541468" sldId="279"/>
        </pc:sldMkLst>
        <pc:spChg chg="mod">
          <ac:chgData name="Matthew Francis (2318301)" userId="S::2318301@student.uwtsd.ac.uk::ded2f019-a642-4098-97e9-4bf40d731d65" providerId="AD" clId="Web-{71CA41E4-523F-BE45-E97B-B7DC26BF5C23}" dt="2024-03-14T07:17:32.511" v="41" actId="20577"/>
          <ac:spMkLst>
            <pc:docMk/>
            <pc:sldMk cId="825541468" sldId="279"/>
            <ac:spMk id="2" creationId="{13DDE3B0-C95E-1F43-9733-F14976C91FDB}"/>
          </ac:spMkLst>
        </pc:spChg>
        <pc:spChg chg="mod">
          <ac:chgData name="Matthew Francis (2318301)" userId="S::2318301@student.uwtsd.ac.uk::ded2f019-a642-4098-97e9-4bf40d731d65" providerId="AD" clId="Web-{71CA41E4-523F-BE45-E97B-B7DC26BF5C23}" dt="2024-03-14T08:44:25.146" v="678" actId="20577"/>
          <ac:spMkLst>
            <pc:docMk/>
            <pc:sldMk cId="825541468" sldId="279"/>
            <ac:spMk id="3" creationId="{A3D37839-75C0-50BA-BB84-609F674F99F0}"/>
          </ac:spMkLst>
        </pc:spChg>
      </pc:sldChg>
      <pc:sldChg chg="addSp delSp modSp new">
        <pc:chgData name="Matthew Francis (2318301)" userId="S::2318301@student.uwtsd.ac.uk::ded2f019-a642-4098-97e9-4bf40d731d65" providerId="AD" clId="Web-{71CA41E4-523F-BE45-E97B-B7DC26BF5C23}" dt="2024-03-14T07:43:55.676" v="257" actId="1076"/>
        <pc:sldMkLst>
          <pc:docMk/>
          <pc:sldMk cId="3408632553" sldId="280"/>
        </pc:sldMkLst>
        <pc:spChg chg="mod">
          <ac:chgData name="Matthew Francis (2318301)" userId="S::2318301@student.uwtsd.ac.uk::ded2f019-a642-4098-97e9-4bf40d731d65" providerId="AD" clId="Web-{71CA41E4-523F-BE45-E97B-B7DC26BF5C23}" dt="2024-03-14T07:24:28.803" v="112" actId="20577"/>
          <ac:spMkLst>
            <pc:docMk/>
            <pc:sldMk cId="3408632553" sldId="280"/>
            <ac:spMk id="2" creationId="{1A118DF4-DEF2-5138-7EF6-2BAC0C887CCF}"/>
          </ac:spMkLst>
        </pc:spChg>
        <pc:spChg chg="mod">
          <ac:chgData name="Matthew Francis (2318301)" userId="S::2318301@student.uwtsd.ac.uk::ded2f019-a642-4098-97e9-4bf40d731d65" providerId="AD" clId="Web-{71CA41E4-523F-BE45-E97B-B7DC26BF5C23}" dt="2024-03-14T07:42:43.893" v="252" actId="14100"/>
          <ac:spMkLst>
            <pc:docMk/>
            <pc:sldMk cId="3408632553" sldId="280"/>
            <ac:spMk id="3" creationId="{308C7D1D-1490-79A8-77BF-2131656B1D9E}"/>
          </ac:spMkLst>
        </pc:spChg>
        <pc:picChg chg="add del mod">
          <ac:chgData name="Matthew Francis (2318301)" userId="S::2318301@student.uwtsd.ac.uk::ded2f019-a642-4098-97e9-4bf40d731d65" providerId="AD" clId="Web-{71CA41E4-523F-BE45-E97B-B7DC26BF5C23}" dt="2024-03-14T07:43:38.738" v="255"/>
          <ac:picMkLst>
            <pc:docMk/>
            <pc:sldMk cId="3408632553" sldId="280"/>
            <ac:picMk id="4" creationId="{ADD86304-DDC3-F6FE-FFF8-7991677AC6D1}"/>
          </ac:picMkLst>
        </pc:picChg>
        <pc:picChg chg="add mod">
          <ac:chgData name="Matthew Francis (2318301)" userId="S::2318301@student.uwtsd.ac.uk::ded2f019-a642-4098-97e9-4bf40d731d65" providerId="AD" clId="Web-{71CA41E4-523F-BE45-E97B-B7DC26BF5C23}" dt="2024-03-14T07:43:55.676" v="257" actId="1076"/>
          <ac:picMkLst>
            <pc:docMk/>
            <pc:sldMk cId="3408632553" sldId="280"/>
            <ac:picMk id="5" creationId="{729DFDFD-EE27-8FE3-5B52-C86F9AA79E69}"/>
          </ac:picMkLst>
        </pc:picChg>
      </pc:sldChg>
      <pc:sldChg chg="addSp modSp new ord">
        <pc:chgData name="Matthew Francis (2318301)" userId="S::2318301@student.uwtsd.ac.uk::ded2f019-a642-4098-97e9-4bf40d731d65" providerId="AD" clId="Web-{71CA41E4-523F-BE45-E97B-B7DC26BF5C23}" dt="2024-03-14T09:04:01.411" v="774" actId="20577"/>
        <pc:sldMkLst>
          <pc:docMk/>
          <pc:sldMk cId="3377842263" sldId="281"/>
        </pc:sldMkLst>
        <pc:spChg chg="mod">
          <ac:chgData name="Matthew Francis (2318301)" userId="S::2318301@student.uwtsd.ac.uk::ded2f019-a642-4098-97e9-4bf40d731d65" providerId="AD" clId="Web-{71CA41E4-523F-BE45-E97B-B7DC26BF5C23}" dt="2024-03-14T07:19:31.936" v="70" actId="20577"/>
          <ac:spMkLst>
            <pc:docMk/>
            <pc:sldMk cId="3377842263" sldId="281"/>
            <ac:spMk id="2" creationId="{1417804D-FFEE-5BD1-7E98-0C1D94691773}"/>
          </ac:spMkLst>
        </pc:spChg>
        <pc:spChg chg="mod">
          <ac:chgData name="Matthew Francis (2318301)" userId="S::2318301@student.uwtsd.ac.uk::ded2f019-a642-4098-97e9-4bf40d731d65" providerId="AD" clId="Web-{71CA41E4-523F-BE45-E97B-B7DC26BF5C23}" dt="2024-03-14T09:04:01.411" v="774" actId="20577"/>
          <ac:spMkLst>
            <pc:docMk/>
            <pc:sldMk cId="3377842263" sldId="281"/>
            <ac:spMk id="3" creationId="{1D6728DF-D3BD-65DC-E3EF-231036373B53}"/>
          </ac:spMkLst>
        </pc:spChg>
        <pc:picChg chg="add mod">
          <ac:chgData name="Matthew Francis (2318301)" userId="S::2318301@student.uwtsd.ac.uk::ded2f019-a642-4098-97e9-4bf40d731d65" providerId="AD" clId="Web-{71CA41E4-523F-BE45-E97B-B7DC26BF5C23}" dt="2024-03-14T07:53:54.223" v="361" actId="14100"/>
          <ac:picMkLst>
            <pc:docMk/>
            <pc:sldMk cId="3377842263" sldId="281"/>
            <ac:picMk id="4" creationId="{27AE53B5-DD1E-842A-12B3-D12EACB37D38}"/>
          </ac:picMkLst>
        </pc:picChg>
      </pc:sldChg>
      <pc:sldChg chg="addSp modSp new ord">
        <pc:chgData name="Matthew Francis (2318301)" userId="S::2318301@student.uwtsd.ac.uk::ded2f019-a642-4098-97e9-4bf40d731d65" providerId="AD" clId="Web-{71CA41E4-523F-BE45-E97B-B7DC26BF5C23}" dt="2024-03-14T07:55:51.351" v="370" actId="1076"/>
        <pc:sldMkLst>
          <pc:docMk/>
          <pc:sldMk cId="3820416125" sldId="282"/>
        </pc:sldMkLst>
        <pc:spChg chg="mod">
          <ac:chgData name="Matthew Francis (2318301)" userId="S::2318301@student.uwtsd.ac.uk::ded2f019-a642-4098-97e9-4bf40d731d65" providerId="AD" clId="Web-{71CA41E4-523F-BE45-E97B-B7DC26BF5C23}" dt="2024-03-14T07:26:44.072" v="126" actId="20577"/>
          <ac:spMkLst>
            <pc:docMk/>
            <pc:sldMk cId="3820416125" sldId="282"/>
            <ac:spMk id="2" creationId="{11C6642A-DC34-68F7-51ED-F2C54F33D766}"/>
          </ac:spMkLst>
        </pc:spChg>
        <pc:spChg chg="mod">
          <ac:chgData name="Matthew Francis (2318301)" userId="S::2318301@student.uwtsd.ac.uk::ded2f019-a642-4098-97e9-4bf40d731d65" providerId="AD" clId="Web-{71CA41E4-523F-BE45-E97B-B7DC26BF5C23}" dt="2024-03-14T07:55:37.147" v="365" actId="14100"/>
          <ac:spMkLst>
            <pc:docMk/>
            <pc:sldMk cId="3820416125" sldId="282"/>
            <ac:spMk id="3" creationId="{5A54585E-CDB1-B42D-7276-EE1E69148A66}"/>
          </ac:spMkLst>
        </pc:spChg>
        <pc:picChg chg="add mod">
          <ac:chgData name="Matthew Francis (2318301)" userId="S::2318301@student.uwtsd.ac.uk::ded2f019-a642-4098-97e9-4bf40d731d65" providerId="AD" clId="Web-{71CA41E4-523F-BE45-E97B-B7DC26BF5C23}" dt="2024-03-14T07:55:51.351" v="370" actId="1076"/>
          <ac:picMkLst>
            <pc:docMk/>
            <pc:sldMk cId="3820416125" sldId="282"/>
            <ac:picMk id="4" creationId="{5AF4E723-10CD-DFDB-7064-691E3EF683FB}"/>
          </ac:picMkLst>
        </pc:picChg>
      </pc:sldChg>
      <pc:sldChg chg="modSp new ord">
        <pc:chgData name="Matthew Francis (2318301)" userId="S::2318301@student.uwtsd.ac.uk::ded2f019-a642-4098-97e9-4bf40d731d65" providerId="AD" clId="Web-{71CA41E4-523F-BE45-E97B-B7DC26BF5C23}" dt="2024-03-14T08:46:26.024" v="713" actId="20577"/>
        <pc:sldMkLst>
          <pc:docMk/>
          <pc:sldMk cId="3911095014" sldId="283"/>
        </pc:sldMkLst>
        <pc:spChg chg="mod">
          <ac:chgData name="Matthew Francis (2318301)" userId="S::2318301@student.uwtsd.ac.uk::ded2f019-a642-4098-97e9-4bf40d731d65" providerId="AD" clId="Web-{71CA41E4-523F-BE45-E97B-B7DC26BF5C23}" dt="2024-03-14T07:26:53.869" v="134" actId="20577"/>
          <ac:spMkLst>
            <pc:docMk/>
            <pc:sldMk cId="3911095014" sldId="283"/>
            <ac:spMk id="2" creationId="{633C6DE2-DF95-C25B-AB8F-C88AC8BE0191}"/>
          </ac:spMkLst>
        </pc:spChg>
        <pc:spChg chg="mod">
          <ac:chgData name="Matthew Francis (2318301)" userId="S::2318301@student.uwtsd.ac.uk::ded2f019-a642-4098-97e9-4bf40d731d65" providerId="AD" clId="Web-{71CA41E4-523F-BE45-E97B-B7DC26BF5C23}" dt="2024-03-14T08:46:26.024" v="713" actId="20577"/>
          <ac:spMkLst>
            <pc:docMk/>
            <pc:sldMk cId="3911095014" sldId="283"/>
            <ac:spMk id="3" creationId="{2C6906B4-201F-5346-A48E-653868DD2397}"/>
          </ac:spMkLst>
        </pc:spChg>
      </pc:sldChg>
      <pc:sldChg chg="modSp new ord">
        <pc:chgData name="Matthew Francis (2318301)" userId="S::2318301@student.uwtsd.ac.uk::ded2f019-a642-4098-97e9-4bf40d731d65" providerId="AD" clId="Web-{71CA41E4-523F-BE45-E97B-B7DC26BF5C23}" dt="2024-03-14T08:46:47.212" v="728" actId="20577"/>
        <pc:sldMkLst>
          <pc:docMk/>
          <pc:sldMk cId="4005106522" sldId="284"/>
        </pc:sldMkLst>
        <pc:spChg chg="mod">
          <ac:chgData name="Matthew Francis (2318301)" userId="S::2318301@student.uwtsd.ac.uk::ded2f019-a642-4098-97e9-4bf40d731d65" providerId="AD" clId="Web-{71CA41E4-523F-BE45-E97B-B7DC26BF5C23}" dt="2024-03-14T07:27:06.182" v="141" actId="20577"/>
          <ac:spMkLst>
            <pc:docMk/>
            <pc:sldMk cId="4005106522" sldId="284"/>
            <ac:spMk id="2" creationId="{F896222A-38DD-3E55-A91D-57530DF967AD}"/>
          </ac:spMkLst>
        </pc:spChg>
        <pc:spChg chg="mod">
          <ac:chgData name="Matthew Francis (2318301)" userId="S::2318301@student.uwtsd.ac.uk::ded2f019-a642-4098-97e9-4bf40d731d65" providerId="AD" clId="Web-{71CA41E4-523F-BE45-E97B-B7DC26BF5C23}" dt="2024-03-14T08:46:47.212" v="728" actId="20577"/>
          <ac:spMkLst>
            <pc:docMk/>
            <pc:sldMk cId="4005106522" sldId="284"/>
            <ac:spMk id="3" creationId="{36A7D638-C967-D77E-207B-A0BE5CFBA821}"/>
          </ac:spMkLst>
        </pc:spChg>
      </pc:sldChg>
      <pc:sldChg chg="addSp modSp new">
        <pc:chgData name="Matthew Francis (2318301)" userId="S::2318301@student.uwtsd.ac.uk::ded2f019-a642-4098-97e9-4bf40d731d65" providerId="AD" clId="Web-{71CA41E4-523F-BE45-E97B-B7DC26BF5C23}" dt="2024-03-14T08:51:34.673" v="745" actId="1076"/>
        <pc:sldMkLst>
          <pc:docMk/>
          <pc:sldMk cId="497344023" sldId="285"/>
        </pc:sldMkLst>
        <pc:spChg chg="mod">
          <ac:chgData name="Matthew Francis (2318301)" userId="S::2318301@student.uwtsd.ac.uk::ded2f019-a642-4098-97e9-4bf40d731d65" providerId="AD" clId="Web-{71CA41E4-523F-BE45-E97B-B7DC26BF5C23}" dt="2024-03-14T08:37:45.651" v="572" actId="20577"/>
          <ac:spMkLst>
            <pc:docMk/>
            <pc:sldMk cId="497344023" sldId="285"/>
            <ac:spMk id="2" creationId="{AB8A14A6-E55E-61C7-EEC9-9444853F597A}"/>
          </ac:spMkLst>
        </pc:spChg>
        <pc:spChg chg="mod">
          <ac:chgData name="Matthew Francis (2318301)" userId="S::2318301@student.uwtsd.ac.uk::ded2f019-a642-4098-97e9-4bf40d731d65" providerId="AD" clId="Web-{71CA41E4-523F-BE45-E97B-B7DC26BF5C23}" dt="2024-03-14T08:51:02.641" v="740" actId="14100"/>
          <ac:spMkLst>
            <pc:docMk/>
            <pc:sldMk cId="497344023" sldId="285"/>
            <ac:spMk id="3" creationId="{28E820BE-E2AA-8F34-41B1-14E086420C6B}"/>
          </ac:spMkLst>
        </pc:spChg>
        <pc:picChg chg="add mod">
          <ac:chgData name="Matthew Francis (2318301)" userId="S::2318301@student.uwtsd.ac.uk::ded2f019-a642-4098-97e9-4bf40d731d65" providerId="AD" clId="Web-{71CA41E4-523F-BE45-E97B-B7DC26BF5C23}" dt="2024-03-14T08:51:34.673" v="745" actId="1076"/>
          <ac:picMkLst>
            <pc:docMk/>
            <pc:sldMk cId="497344023" sldId="285"/>
            <ac:picMk id="4" creationId="{02B77DAD-93BC-0A6C-8311-C7071024587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ncbi.nlm.nih.gov/books/NBK44184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cbi.nlm.nih.gov/books/NBK44812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Lateral Ankle Sprain</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3F50-4125-AD2F-3CD6-FDD77315C38C}"/>
              </a:ext>
            </a:extLst>
          </p:cNvPr>
          <p:cNvSpPr>
            <a:spLocks noGrp="1"/>
          </p:cNvSpPr>
          <p:nvPr>
            <p:ph type="title"/>
          </p:nvPr>
        </p:nvSpPr>
        <p:spPr/>
        <p:txBody>
          <a:bodyPr/>
          <a:lstStyle/>
          <a:p>
            <a:r>
              <a:rPr lang="en-US" dirty="0"/>
              <a:t>Lateral Ankle Sprain</a:t>
            </a:r>
          </a:p>
        </p:txBody>
      </p:sp>
      <p:sp>
        <p:nvSpPr>
          <p:cNvPr id="3" name="Content Placeholder 2">
            <a:extLst>
              <a:ext uri="{FF2B5EF4-FFF2-40B4-BE49-F238E27FC236}">
                <a16:creationId xmlns:a16="http://schemas.microsoft.com/office/drawing/2014/main" id="{8FA65AA6-A3A4-22CD-F708-677F974176DC}"/>
              </a:ext>
            </a:extLst>
          </p:cNvPr>
          <p:cNvSpPr>
            <a:spLocks noGrp="1"/>
          </p:cNvSpPr>
          <p:nvPr>
            <p:ph idx="1"/>
          </p:nvPr>
        </p:nvSpPr>
        <p:spPr/>
        <p:txBody>
          <a:bodyPr vert="horz" lIns="91440" tIns="45720" rIns="91440" bIns="45720" rtlCol="0" anchor="t">
            <a:normAutofit/>
          </a:bodyPr>
          <a:lstStyle/>
          <a:p>
            <a:r>
              <a:rPr lang="en-US" dirty="0"/>
              <a:t>The most commonly affected structure in a lateral ankle sprain is Anterior Talofibular Ligament(ATFL)</a:t>
            </a:r>
          </a:p>
          <a:p>
            <a:r>
              <a:rPr lang="en-US" dirty="0"/>
              <a:t>The ATFL connects the fibular to the talus</a:t>
            </a:r>
          </a:p>
          <a:p>
            <a:r>
              <a:rPr lang="en-US" dirty="0">
                <a:latin typeface="Calibri"/>
                <a:cs typeface="Calibri"/>
              </a:rPr>
              <a:t>"</a:t>
            </a:r>
            <a:r>
              <a:rPr lang="en-US" dirty="0">
                <a:latin typeface="Calibri"/>
                <a:ea typeface="Cambria"/>
                <a:cs typeface="Calibri"/>
              </a:rPr>
              <a:t>The anterior talofibular ligament is the most commonly injured ligament in the ankle."</a:t>
            </a:r>
            <a:r>
              <a:rPr lang="en-US" dirty="0">
                <a:latin typeface="Calibri"/>
                <a:ea typeface="+mn-lt"/>
                <a:cs typeface="+mn-lt"/>
              </a:rPr>
              <a:t> (Kumai et al., 2002)</a:t>
            </a:r>
            <a:endParaRPr lang="en-US" dirty="0">
              <a:latin typeface="Calibri"/>
              <a:cs typeface="Calibri"/>
            </a:endParaRPr>
          </a:p>
          <a:p>
            <a:endParaRPr lang="en-US" dirty="0">
              <a:latin typeface="Calibri"/>
              <a:cs typeface="Calibri"/>
            </a:endParaRPr>
          </a:p>
        </p:txBody>
      </p:sp>
    </p:spTree>
    <p:extLst>
      <p:ext uri="{BB962C8B-B14F-4D97-AF65-F5344CB8AC3E}">
        <p14:creationId xmlns:p14="http://schemas.microsoft.com/office/powerpoint/2010/main" val="2817981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B9B4F-5D7B-0435-B38D-606BA313DF31}"/>
              </a:ext>
            </a:extLst>
          </p:cNvPr>
          <p:cNvSpPr>
            <a:spLocks noGrp="1"/>
          </p:cNvSpPr>
          <p:nvPr>
            <p:ph type="title"/>
          </p:nvPr>
        </p:nvSpPr>
        <p:spPr/>
        <p:txBody>
          <a:bodyPr/>
          <a:lstStyle/>
          <a:p>
            <a:r>
              <a:rPr lang="en-US" dirty="0"/>
              <a:t>Causative Factors</a:t>
            </a:r>
          </a:p>
        </p:txBody>
      </p:sp>
      <p:sp>
        <p:nvSpPr>
          <p:cNvPr id="3" name="Content Placeholder 2">
            <a:extLst>
              <a:ext uri="{FF2B5EF4-FFF2-40B4-BE49-F238E27FC236}">
                <a16:creationId xmlns:a16="http://schemas.microsoft.com/office/drawing/2014/main" id="{E4565460-8D63-4517-49DD-D72CF948838A}"/>
              </a:ext>
            </a:extLst>
          </p:cNvPr>
          <p:cNvSpPr>
            <a:spLocks noGrp="1"/>
          </p:cNvSpPr>
          <p:nvPr>
            <p:ph idx="1"/>
          </p:nvPr>
        </p:nvSpPr>
        <p:spPr>
          <a:xfrm>
            <a:off x="119333" y="1825625"/>
            <a:ext cx="8128959" cy="4538243"/>
          </a:xfrm>
        </p:spPr>
        <p:txBody>
          <a:bodyPr vert="horz" lIns="91440" tIns="45720" rIns="91440" bIns="45720" rtlCol="0" anchor="t">
            <a:noAutofit/>
          </a:bodyPr>
          <a:lstStyle/>
          <a:p>
            <a:r>
              <a:rPr lang="en-US" dirty="0" err="1">
                <a:latin typeface="Calibri"/>
                <a:ea typeface="+mn-lt"/>
                <a:cs typeface="+mn-lt"/>
              </a:rPr>
              <a:t>Aanthropometric</a:t>
            </a:r>
            <a:r>
              <a:rPr lang="en-US" dirty="0">
                <a:latin typeface="Calibri"/>
                <a:ea typeface="+mn-lt"/>
                <a:cs typeface="+mn-lt"/>
              </a:rPr>
              <a:t> variability  - This relates to different measurements of the body e.g. height, weight, proportions etc. (Raina and </a:t>
            </a:r>
            <a:r>
              <a:rPr lang="en-US" dirty="0" err="1">
                <a:latin typeface="Calibri"/>
                <a:ea typeface="+mn-lt"/>
                <a:cs typeface="+mn-lt"/>
              </a:rPr>
              <a:t>Nuhmani</a:t>
            </a:r>
            <a:r>
              <a:rPr lang="en-US" dirty="0">
                <a:latin typeface="Calibri"/>
                <a:ea typeface="+mn-lt"/>
                <a:cs typeface="+mn-lt"/>
              </a:rPr>
              <a:t>, 2014</a:t>
            </a:r>
            <a:r>
              <a:rPr lang="en-US" dirty="0">
                <a:solidFill>
                  <a:srgbClr val="2C3E50"/>
                </a:solidFill>
                <a:latin typeface="Calibri"/>
                <a:ea typeface="+mn-lt"/>
                <a:cs typeface="+mn-lt"/>
              </a:rPr>
              <a:t>) </a:t>
            </a:r>
            <a:endParaRPr lang="en-US" dirty="0">
              <a:latin typeface="Calibri"/>
              <a:ea typeface="+mn-lt"/>
              <a:cs typeface="+mn-lt"/>
            </a:endParaRPr>
          </a:p>
          <a:p>
            <a:r>
              <a:rPr lang="en-US" dirty="0">
                <a:latin typeface="Calibri"/>
                <a:ea typeface="+mn-lt"/>
                <a:cs typeface="+mn-lt"/>
              </a:rPr>
              <a:t>Limb dominance – which leg the athlete </a:t>
            </a:r>
            <a:r>
              <a:rPr lang="en-US" dirty="0" err="1">
                <a:latin typeface="Calibri"/>
                <a:ea typeface="+mn-lt"/>
                <a:cs typeface="+mn-lt"/>
              </a:rPr>
              <a:t>favours</a:t>
            </a:r>
            <a:r>
              <a:rPr lang="en-US" dirty="0">
                <a:latin typeface="Calibri"/>
                <a:ea typeface="+mn-lt"/>
                <a:cs typeface="+mn-lt"/>
              </a:rPr>
              <a:t>, which is stronger and in this case which is the standing or non-dominant foot (</a:t>
            </a:r>
            <a:r>
              <a:rPr lang="en-US" dirty="0">
                <a:latin typeface="Calibri"/>
                <a:ea typeface="+mn-lt"/>
                <a:cs typeface="Calibri"/>
              </a:rPr>
              <a:t>Raina and </a:t>
            </a:r>
            <a:r>
              <a:rPr lang="en-US" dirty="0" err="1">
                <a:latin typeface="Calibri"/>
                <a:ea typeface="+mn-lt"/>
                <a:cs typeface="Calibri"/>
              </a:rPr>
              <a:t>Nuhmani</a:t>
            </a:r>
            <a:r>
              <a:rPr lang="en-US" dirty="0">
                <a:latin typeface="Calibri"/>
                <a:ea typeface="+mn-lt"/>
                <a:cs typeface="Calibri"/>
              </a:rPr>
              <a:t>, 2014)</a:t>
            </a:r>
            <a:endParaRPr lang="en-US" dirty="0">
              <a:latin typeface="Calibri"/>
              <a:cs typeface="Calibri"/>
            </a:endParaRPr>
          </a:p>
          <a:p>
            <a:r>
              <a:rPr lang="en-US" dirty="0">
                <a:latin typeface="Calibri"/>
                <a:ea typeface="+mn-lt"/>
                <a:cs typeface="+mn-lt"/>
              </a:rPr>
              <a:t>Muscle strength including; invertor (tibialis anterior and posterior) and evertor strength(peroneus longus and brevis) </a:t>
            </a:r>
            <a:r>
              <a:rPr lang="en-US" dirty="0">
                <a:latin typeface="Calibri"/>
                <a:ea typeface="+mn-lt"/>
                <a:cs typeface="Calibri"/>
              </a:rPr>
              <a:t> (Raina and </a:t>
            </a:r>
            <a:r>
              <a:rPr lang="en-US" dirty="0" err="1">
                <a:latin typeface="Calibri"/>
                <a:ea typeface="+mn-lt"/>
                <a:cs typeface="Calibri"/>
              </a:rPr>
              <a:t>Nuhmani</a:t>
            </a:r>
            <a:r>
              <a:rPr lang="en-US" dirty="0">
                <a:latin typeface="Calibri"/>
                <a:ea typeface="+mn-lt"/>
                <a:cs typeface="Calibri"/>
              </a:rPr>
              <a:t>, 2014)</a:t>
            </a:r>
          </a:p>
          <a:p>
            <a:endParaRPr lang="en-US" dirty="0">
              <a:latin typeface="Calibri"/>
              <a:cs typeface="Calibri"/>
            </a:endParaRPr>
          </a:p>
          <a:p>
            <a:pPr marL="0" indent="0">
              <a:buNone/>
            </a:pPr>
            <a:endParaRPr lang="en-US">
              <a:latin typeface="Calibri"/>
              <a:cs typeface="Calibri"/>
            </a:endParaRPr>
          </a:p>
          <a:p>
            <a:endParaRPr lang="en-US" dirty="0">
              <a:latin typeface="Calibri"/>
              <a:cs typeface="Calibri"/>
            </a:endParaRPr>
          </a:p>
          <a:p>
            <a:endParaRPr lang="en-US" dirty="0">
              <a:latin typeface="Calibri"/>
              <a:cs typeface="Calibri"/>
            </a:endParaRPr>
          </a:p>
        </p:txBody>
      </p:sp>
    </p:spTree>
    <p:extLst>
      <p:ext uri="{BB962C8B-B14F-4D97-AF65-F5344CB8AC3E}">
        <p14:creationId xmlns:p14="http://schemas.microsoft.com/office/powerpoint/2010/main" val="2535277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E6EB-77F4-CDDB-DB67-742651523C5B}"/>
              </a:ext>
            </a:extLst>
          </p:cNvPr>
          <p:cNvSpPr>
            <a:spLocks noGrp="1"/>
          </p:cNvSpPr>
          <p:nvPr>
            <p:ph type="title"/>
          </p:nvPr>
        </p:nvSpPr>
        <p:spPr/>
        <p:txBody>
          <a:bodyPr/>
          <a:lstStyle/>
          <a:p>
            <a:r>
              <a:rPr lang="en-US" dirty="0"/>
              <a:t>Causative factors</a:t>
            </a:r>
          </a:p>
        </p:txBody>
      </p:sp>
      <p:sp>
        <p:nvSpPr>
          <p:cNvPr id="3" name="Content Placeholder 2">
            <a:extLst>
              <a:ext uri="{FF2B5EF4-FFF2-40B4-BE49-F238E27FC236}">
                <a16:creationId xmlns:a16="http://schemas.microsoft.com/office/drawing/2014/main" id="{C647529E-A285-3EC1-E0A7-8D5D30974CB1}"/>
              </a:ext>
            </a:extLst>
          </p:cNvPr>
          <p:cNvSpPr>
            <a:spLocks noGrp="1"/>
          </p:cNvSpPr>
          <p:nvPr>
            <p:ph idx="1"/>
          </p:nvPr>
        </p:nvSpPr>
        <p:spPr/>
        <p:txBody>
          <a:bodyPr vert="horz" lIns="91440" tIns="45720" rIns="91440" bIns="45720" rtlCol="0" anchor="t">
            <a:normAutofit/>
          </a:bodyPr>
          <a:lstStyle/>
          <a:p>
            <a:r>
              <a:rPr lang="en-US" dirty="0">
                <a:latin typeface="Calibri"/>
                <a:cs typeface="Calibri"/>
              </a:rPr>
              <a:t>Type and duration of the game- a longer game will cause more fatigue, this will increase the likelihood of injury. Sports with frequent changing of direction and jumping such as football and basketball are more likely to cause angle injury (</a:t>
            </a:r>
            <a:r>
              <a:rPr lang="en-US" dirty="0">
                <a:latin typeface="Calibri"/>
                <a:ea typeface="+mn-lt"/>
                <a:cs typeface="+mn-lt"/>
              </a:rPr>
              <a:t>Raina and </a:t>
            </a:r>
            <a:r>
              <a:rPr lang="en-US" err="1">
                <a:latin typeface="Calibri"/>
                <a:ea typeface="+mn-lt"/>
                <a:cs typeface="+mn-lt"/>
              </a:rPr>
              <a:t>Nuhmani</a:t>
            </a:r>
            <a:r>
              <a:rPr lang="en-US" dirty="0">
                <a:latin typeface="Calibri"/>
                <a:ea typeface="+mn-lt"/>
                <a:cs typeface="+mn-lt"/>
              </a:rPr>
              <a:t>, 2014)</a:t>
            </a:r>
            <a:endParaRPr lang="en-US">
              <a:latin typeface="Calibri"/>
              <a:cs typeface="Calibri"/>
            </a:endParaRPr>
          </a:p>
          <a:p>
            <a:r>
              <a:rPr lang="en-US" dirty="0">
                <a:solidFill>
                  <a:srgbClr val="000000"/>
                </a:solidFill>
                <a:latin typeface="Calibri"/>
                <a:cs typeface="Calibri"/>
              </a:rPr>
              <a:t>Previous ankle injury can result in instability which can be a causative factor (Raina and </a:t>
            </a:r>
            <a:r>
              <a:rPr lang="en-US" dirty="0" err="1">
                <a:solidFill>
                  <a:srgbClr val="000000"/>
                </a:solidFill>
                <a:latin typeface="Calibri"/>
                <a:cs typeface="Calibri"/>
              </a:rPr>
              <a:t>Nuhmani</a:t>
            </a:r>
            <a:r>
              <a:rPr lang="en-US" dirty="0">
                <a:solidFill>
                  <a:srgbClr val="000000"/>
                </a:solidFill>
                <a:latin typeface="Calibri"/>
                <a:cs typeface="Calibri"/>
              </a:rPr>
              <a:t>, 2014</a:t>
            </a:r>
            <a:r>
              <a:rPr lang="en-US" dirty="0">
                <a:solidFill>
                  <a:srgbClr val="2C3E50"/>
                </a:solidFill>
                <a:latin typeface="Calibri"/>
                <a:cs typeface="Calibri"/>
              </a:rPr>
              <a:t>)</a:t>
            </a:r>
            <a:endParaRPr lang="en-US" dirty="0">
              <a:solidFill>
                <a:srgbClr val="000000"/>
              </a:solidFill>
              <a:latin typeface="Calibri"/>
              <a:cs typeface="Calibri"/>
            </a:endParaRPr>
          </a:p>
          <a:p>
            <a:r>
              <a:rPr lang="en-US" dirty="0">
                <a:latin typeface="Calibri"/>
                <a:ea typeface="+mn-lt"/>
                <a:cs typeface="+mn-lt"/>
              </a:rPr>
              <a:t>"The </a:t>
            </a:r>
            <a:r>
              <a:rPr lang="en-US" dirty="0" err="1">
                <a:latin typeface="Calibri"/>
                <a:ea typeface="+mn-lt"/>
                <a:cs typeface="+mn-lt"/>
              </a:rPr>
              <a:t>aetiology</a:t>
            </a:r>
            <a:r>
              <a:rPr lang="en-US" dirty="0">
                <a:latin typeface="Calibri"/>
                <a:ea typeface="+mn-lt"/>
                <a:cs typeface="+mn-lt"/>
              </a:rPr>
              <a:t> of most ankle sprain injuries is incorrect foot positioning at landing " (Fong et al., 2009)</a:t>
            </a:r>
            <a:endParaRPr lang="en-US" dirty="0">
              <a:latin typeface="Calibri"/>
              <a:cs typeface="Calibri"/>
            </a:endParaRPr>
          </a:p>
          <a:p>
            <a:endParaRPr lang="en-US" dirty="0">
              <a:solidFill>
                <a:srgbClr val="000000"/>
              </a:solidFill>
              <a:latin typeface="Calibri"/>
              <a:cs typeface="Calibri"/>
            </a:endParaRPr>
          </a:p>
          <a:p>
            <a:endParaRPr lang="en-US" dirty="0">
              <a:solidFill>
                <a:srgbClr val="2C3E50"/>
              </a:solidFill>
              <a:latin typeface="Calibri"/>
              <a:cs typeface="Calibri"/>
            </a:endParaRPr>
          </a:p>
          <a:p>
            <a:endParaRPr lang="en-US" dirty="0"/>
          </a:p>
        </p:txBody>
      </p:sp>
    </p:spTree>
    <p:extLst>
      <p:ext uri="{BB962C8B-B14F-4D97-AF65-F5344CB8AC3E}">
        <p14:creationId xmlns:p14="http://schemas.microsoft.com/office/powerpoint/2010/main" val="861171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0255A-C383-73B4-2204-D8E1E6D01C48}"/>
              </a:ext>
            </a:extLst>
          </p:cNvPr>
          <p:cNvSpPr>
            <a:spLocks noGrp="1"/>
          </p:cNvSpPr>
          <p:nvPr>
            <p:ph type="title"/>
          </p:nvPr>
        </p:nvSpPr>
        <p:spPr/>
        <p:txBody>
          <a:bodyPr/>
          <a:lstStyle/>
          <a:p>
            <a:r>
              <a:rPr lang="en-US" dirty="0"/>
              <a:t>Signs and Symptoms</a:t>
            </a:r>
          </a:p>
        </p:txBody>
      </p:sp>
      <p:pic>
        <p:nvPicPr>
          <p:cNvPr id="4" name="Content Placeholder 3" descr="A close-up of a foot with a bruise&#10;&#10;Description automatically generated">
            <a:extLst>
              <a:ext uri="{FF2B5EF4-FFF2-40B4-BE49-F238E27FC236}">
                <a16:creationId xmlns:a16="http://schemas.microsoft.com/office/drawing/2014/main" id="{B0F85883-1478-C648-CE9E-4104375DC984}"/>
              </a:ext>
            </a:extLst>
          </p:cNvPr>
          <p:cNvPicPr>
            <a:picLocks noGrp="1" noChangeAspect="1"/>
          </p:cNvPicPr>
          <p:nvPr>
            <p:ph idx="1"/>
          </p:nvPr>
        </p:nvPicPr>
        <p:blipFill>
          <a:blip r:embed="rId2"/>
          <a:stretch>
            <a:fillRect/>
          </a:stretch>
        </p:blipFill>
        <p:spPr>
          <a:xfrm>
            <a:off x="7444506" y="2553943"/>
            <a:ext cx="4405404" cy="3987380"/>
          </a:xfrm>
        </p:spPr>
      </p:pic>
      <p:sp>
        <p:nvSpPr>
          <p:cNvPr id="5" name="TextBox 4">
            <a:extLst>
              <a:ext uri="{FF2B5EF4-FFF2-40B4-BE49-F238E27FC236}">
                <a16:creationId xmlns:a16="http://schemas.microsoft.com/office/drawing/2014/main" id="{5A5B485A-691D-9EE0-C27D-13A9CC8E2A68}"/>
              </a:ext>
            </a:extLst>
          </p:cNvPr>
          <p:cNvSpPr txBox="1"/>
          <p:nvPr/>
        </p:nvSpPr>
        <p:spPr>
          <a:xfrm>
            <a:off x="460363" y="1762377"/>
            <a:ext cx="6858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202124"/>
                </a:solidFill>
                <a:latin typeface="Calibri"/>
                <a:ea typeface="+mn-lt"/>
                <a:cs typeface="+mn-lt"/>
              </a:rPr>
              <a:t>       Symptoms may include:</a:t>
            </a:r>
            <a:endParaRPr lang="en-US" sz="2800" dirty="0">
              <a:solidFill>
                <a:srgbClr val="040C28"/>
              </a:solidFill>
              <a:latin typeface="Calibri"/>
              <a:ea typeface="+mn-lt"/>
              <a:cs typeface="Calibri"/>
            </a:endParaRPr>
          </a:p>
          <a:p>
            <a:pPr marL="457200" indent="-457200">
              <a:buFont typeface="Arial"/>
              <a:buChar char="•"/>
            </a:pPr>
            <a:r>
              <a:rPr lang="en-US" sz="2800" dirty="0">
                <a:solidFill>
                  <a:srgbClr val="202124"/>
                </a:solidFill>
                <a:latin typeface="Calibri"/>
                <a:ea typeface="+mn-lt"/>
                <a:cs typeface="+mn-lt"/>
              </a:rPr>
              <a:t>Pain</a:t>
            </a:r>
          </a:p>
          <a:p>
            <a:pPr marL="457200" indent="-457200">
              <a:buFont typeface="Arial"/>
              <a:buChar char="•"/>
            </a:pPr>
            <a:r>
              <a:rPr lang="en-US" sz="2800" dirty="0">
                <a:solidFill>
                  <a:srgbClr val="040C28"/>
                </a:solidFill>
                <a:latin typeface="Calibri"/>
                <a:ea typeface="+mn-lt"/>
                <a:cs typeface="+mn-lt"/>
              </a:rPr>
              <a:t>Swelling</a:t>
            </a:r>
            <a:endParaRPr lang="en-US" sz="2800" dirty="0">
              <a:solidFill>
                <a:srgbClr val="000000"/>
              </a:solidFill>
              <a:latin typeface="Calibri"/>
              <a:ea typeface="+mn-lt"/>
              <a:cs typeface="Calibri"/>
            </a:endParaRPr>
          </a:p>
          <a:p>
            <a:pPr marL="457200" indent="-457200">
              <a:buFont typeface="Arial"/>
              <a:buChar char="•"/>
            </a:pPr>
            <a:r>
              <a:rPr lang="en-US" sz="2800" dirty="0">
                <a:solidFill>
                  <a:srgbClr val="040C28"/>
                </a:solidFill>
                <a:latin typeface="Calibri"/>
                <a:ea typeface="+mn-lt"/>
                <a:cs typeface="+mn-lt"/>
              </a:rPr>
              <a:t>Joint stiffness</a:t>
            </a:r>
            <a:r>
              <a:rPr lang="en-US" sz="2800" dirty="0">
                <a:solidFill>
                  <a:srgbClr val="202124"/>
                </a:solidFill>
                <a:latin typeface="Calibri"/>
                <a:ea typeface="+mn-lt"/>
                <a:cs typeface="+mn-lt"/>
              </a:rPr>
              <a:t>. </a:t>
            </a:r>
            <a:endParaRPr lang="en-US" sz="2800">
              <a:solidFill>
                <a:srgbClr val="000000"/>
              </a:solidFill>
              <a:latin typeface="Calibri"/>
              <a:ea typeface="+mn-lt"/>
              <a:cs typeface="Calibri"/>
            </a:endParaRPr>
          </a:p>
          <a:p>
            <a:pPr marL="457200" indent="-457200">
              <a:buFont typeface="Arial"/>
              <a:buChar char="•"/>
            </a:pPr>
            <a:r>
              <a:rPr lang="en-US" sz="2800" dirty="0">
                <a:solidFill>
                  <a:srgbClr val="202124"/>
                </a:solidFill>
                <a:latin typeface="Calibri"/>
                <a:ea typeface="+mn-lt"/>
                <a:cs typeface="+mn-lt"/>
              </a:rPr>
              <a:t>Depending on the severity of the injury, the athlete may be able to ambulate cautiously with little or no pain, or may be unable or only partially able to bear weight on the injured ankle (</a:t>
            </a:r>
            <a:r>
              <a:rPr lang="en-US" sz="2800" dirty="0">
                <a:solidFill>
                  <a:srgbClr val="2C3E50"/>
                </a:solidFill>
                <a:latin typeface="Calibri"/>
                <a:ea typeface="+mn-lt"/>
                <a:cs typeface="+mn-lt"/>
              </a:rPr>
              <a:t>Dubin et al., 2011)</a:t>
            </a:r>
            <a:endParaRPr lang="en-US" sz="2800" dirty="0">
              <a:latin typeface="Calibri"/>
              <a:cs typeface="Calibri"/>
            </a:endParaRPr>
          </a:p>
        </p:txBody>
      </p:sp>
    </p:spTree>
    <p:extLst>
      <p:ext uri="{BB962C8B-B14F-4D97-AF65-F5344CB8AC3E}">
        <p14:creationId xmlns:p14="http://schemas.microsoft.com/office/powerpoint/2010/main" val="378902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878D-459B-D19D-92F2-9E3EEFE34721}"/>
              </a:ext>
            </a:extLst>
          </p:cNvPr>
          <p:cNvSpPr>
            <a:spLocks noGrp="1"/>
          </p:cNvSpPr>
          <p:nvPr>
            <p:ph type="title"/>
          </p:nvPr>
        </p:nvSpPr>
        <p:spPr/>
        <p:txBody>
          <a:bodyPr/>
          <a:lstStyle/>
          <a:p>
            <a:r>
              <a:rPr lang="en-US" dirty="0"/>
              <a:t>Mechanism of Injury</a:t>
            </a:r>
          </a:p>
        </p:txBody>
      </p:sp>
      <p:sp>
        <p:nvSpPr>
          <p:cNvPr id="3" name="Content Placeholder 2">
            <a:extLst>
              <a:ext uri="{FF2B5EF4-FFF2-40B4-BE49-F238E27FC236}">
                <a16:creationId xmlns:a16="http://schemas.microsoft.com/office/drawing/2014/main" id="{179C07C7-6148-7711-7F08-A287A7675396}"/>
              </a:ext>
            </a:extLst>
          </p:cNvPr>
          <p:cNvSpPr>
            <a:spLocks noGrp="1"/>
          </p:cNvSpPr>
          <p:nvPr>
            <p:ph idx="1"/>
          </p:nvPr>
        </p:nvSpPr>
        <p:spPr>
          <a:xfrm>
            <a:off x="838200" y="1796870"/>
            <a:ext cx="7338204" cy="4552622"/>
          </a:xfrm>
        </p:spPr>
        <p:txBody>
          <a:bodyPr vert="horz" lIns="91440" tIns="45720" rIns="91440" bIns="45720" rtlCol="0" anchor="t">
            <a:normAutofit fontScale="92500" lnSpcReduction="20000"/>
          </a:bodyPr>
          <a:lstStyle/>
          <a:p>
            <a:r>
              <a:rPr lang="en-US" dirty="0">
                <a:latin typeface="Calibri"/>
                <a:cs typeface="Arial"/>
              </a:rPr>
              <a:t>Lateral ligament injuries typically occur during forced plantar flexion and inversion, which is the position of maximum stress on the </a:t>
            </a:r>
            <a:r>
              <a:rPr lang="en-US" dirty="0" err="1">
                <a:latin typeface="Calibri"/>
                <a:cs typeface="Arial"/>
              </a:rPr>
              <a:t>anterotalofibular</a:t>
            </a:r>
            <a:r>
              <a:rPr lang="en-US" dirty="0">
                <a:latin typeface="Calibri"/>
                <a:cs typeface="Arial"/>
              </a:rPr>
              <a:t> </a:t>
            </a:r>
            <a:r>
              <a:rPr lang="en-US" dirty="0" err="1">
                <a:latin typeface="Calibri"/>
                <a:cs typeface="Arial"/>
              </a:rPr>
              <a:t>liagment</a:t>
            </a:r>
            <a:r>
              <a:rPr lang="en-US" dirty="0">
                <a:latin typeface="Calibri"/>
                <a:cs typeface="Arial"/>
              </a:rPr>
              <a:t> (ATFL)</a:t>
            </a:r>
            <a:endParaRPr lang="en-US" dirty="0">
              <a:latin typeface="Calibri"/>
              <a:cs typeface="Calibri"/>
            </a:endParaRPr>
          </a:p>
          <a:p>
            <a:r>
              <a:rPr lang="en-US" dirty="0">
                <a:latin typeface="Calibri"/>
                <a:cs typeface="Arial"/>
              </a:rPr>
              <a:t>For this reason, the ATFL is the most commonly torn ligament during an inversion injury </a:t>
            </a:r>
            <a:r>
              <a:rPr lang="en-US" dirty="0">
                <a:latin typeface="Calibri"/>
                <a:ea typeface="+mn-lt"/>
                <a:cs typeface="+mn-lt"/>
              </a:rPr>
              <a:t>(</a:t>
            </a:r>
            <a:r>
              <a:rPr lang="en-US" dirty="0" err="1">
                <a:latin typeface="Calibri"/>
                <a:ea typeface="+mn-lt"/>
                <a:cs typeface="+mn-lt"/>
              </a:rPr>
              <a:t>Renström</a:t>
            </a:r>
            <a:r>
              <a:rPr lang="en-US" dirty="0">
                <a:latin typeface="Calibri"/>
                <a:ea typeface="+mn-lt"/>
                <a:cs typeface="+mn-lt"/>
              </a:rPr>
              <a:t> and Lynch, 1998)</a:t>
            </a:r>
            <a:endParaRPr lang="en-US">
              <a:latin typeface="Calibri"/>
              <a:cs typeface="Calibri"/>
            </a:endParaRPr>
          </a:p>
          <a:p>
            <a:r>
              <a:rPr lang="en-US" dirty="0">
                <a:solidFill>
                  <a:srgbClr val="000000"/>
                </a:solidFill>
                <a:latin typeface="Calibri"/>
                <a:ea typeface="Calibri"/>
                <a:cs typeface="Calibri"/>
              </a:rPr>
              <a:t>Forced inversion and planta flexion can occur when attempting to change direction and "rolling" the ankle</a:t>
            </a:r>
          </a:p>
          <a:p>
            <a:endParaRPr lang="en-US" dirty="0">
              <a:solidFill>
                <a:srgbClr val="000000"/>
              </a:solidFill>
              <a:latin typeface="Calibri"/>
              <a:ea typeface="+mn-lt"/>
              <a:cs typeface="+mn-lt"/>
            </a:endParaRPr>
          </a:p>
          <a:p>
            <a:r>
              <a:rPr lang="en-US" dirty="0">
                <a:solidFill>
                  <a:srgbClr val="FFFFFF"/>
                </a:solidFill>
                <a:ea typeface="+mn-lt"/>
                <a:cs typeface="+mn-lt"/>
              </a:rPr>
              <a:t>Add</a:t>
            </a:r>
            <a:br>
              <a:rPr lang="en-US" dirty="0">
                <a:solidFill>
                  <a:srgbClr val="FFFFFF"/>
                </a:solidFill>
                <a:ea typeface="+mn-lt"/>
                <a:cs typeface="+mn-lt"/>
              </a:rPr>
            </a:br>
            <a:endParaRPr lang="en-US">
              <a:latin typeface="Calibri"/>
              <a:ea typeface="Calibri"/>
              <a:cs typeface="Calibri"/>
            </a:endParaRPr>
          </a:p>
        </p:txBody>
      </p:sp>
      <p:pic>
        <p:nvPicPr>
          <p:cNvPr id="4" name="Picture 3" descr="A diagram of a foot with text&#10;&#10;Description automatically generated">
            <a:extLst>
              <a:ext uri="{FF2B5EF4-FFF2-40B4-BE49-F238E27FC236}">
                <a16:creationId xmlns:a16="http://schemas.microsoft.com/office/drawing/2014/main" id="{EF3CBC09-4801-E7B4-E24B-5FEE6F638524}"/>
              </a:ext>
            </a:extLst>
          </p:cNvPr>
          <p:cNvPicPr>
            <a:picLocks noChangeAspect="1"/>
          </p:cNvPicPr>
          <p:nvPr/>
        </p:nvPicPr>
        <p:blipFill>
          <a:blip r:embed="rId2"/>
          <a:stretch>
            <a:fillRect/>
          </a:stretch>
        </p:blipFill>
        <p:spPr>
          <a:xfrm>
            <a:off x="8084659" y="650217"/>
            <a:ext cx="4102758" cy="5701340"/>
          </a:xfrm>
          <a:prstGeom prst="rect">
            <a:avLst/>
          </a:prstGeom>
        </p:spPr>
      </p:pic>
    </p:spTree>
    <p:extLst>
      <p:ext uri="{BB962C8B-B14F-4D97-AF65-F5344CB8AC3E}">
        <p14:creationId xmlns:p14="http://schemas.microsoft.com/office/powerpoint/2010/main" val="3553518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989B9-5CE0-3792-13EC-E3304818F17A}"/>
              </a:ext>
            </a:extLst>
          </p:cNvPr>
          <p:cNvSpPr>
            <a:spLocks noGrp="1"/>
          </p:cNvSpPr>
          <p:nvPr>
            <p:ph type="title"/>
          </p:nvPr>
        </p:nvSpPr>
        <p:spPr/>
        <p:txBody>
          <a:bodyPr/>
          <a:lstStyle/>
          <a:p>
            <a:r>
              <a:rPr lang="en-US" dirty="0"/>
              <a:t>Mechanism of Injury</a:t>
            </a:r>
          </a:p>
        </p:txBody>
      </p:sp>
      <p:sp>
        <p:nvSpPr>
          <p:cNvPr id="3" name="Content Placeholder 2">
            <a:extLst>
              <a:ext uri="{FF2B5EF4-FFF2-40B4-BE49-F238E27FC236}">
                <a16:creationId xmlns:a16="http://schemas.microsoft.com/office/drawing/2014/main" id="{69FC9405-88BC-E784-5BD7-AD3B598BBEDB}"/>
              </a:ext>
            </a:extLst>
          </p:cNvPr>
          <p:cNvSpPr>
            <a:spLocks noGrp="1"/>
          </p:cNvSpPr>
          <p:nvPr>
            <p:ph idx="1"/>
          </p:nvPr>
        </p:nvSpPr>
        <p:spPr>
          <a:xfrm>
            <a:off x="838200" y="1466192"/>
            <a:ext cx="10515600" cy="1964695"/>
          </a:xfrm>
        </p:spPr>
        <p:txBody>
          <a:bodyPr vert="horz" lIns="91440" tIns="45720" rIns="91440" bIns="45720" rtlCol="0" anchor="t">
            <a:normAutofit lnSpcReduction="10000"/>
          </a:bodyPr>
          <a:lstStyle/>
          <a:p>
            <a:r>
              <a:rPr lang="en-US" dirty="0">
                <a:latin typeface="Calibri"/>
                <a:cs typeface="Calibri"/>
              </a:rPr>
              <a:t>Studs</a:t>
            </a:r>
            <a:r>
              <a:rPr lang="en-US" dirty="0">
                <a:latin typeface="Calibri"/>
                <a:ea typeface="Calibri"/>
                <a:cs typeface="Calibri"/>
              </a:rPr>
              <a:t> getting stuck in soft ground or in 3G and 4G pitches can cause forced inversion and planta flexion</a:t>
            </a:r>
            <a:endParaRPr lang="en-US" dirty="0"/>
          </a:p>
          <a:p>
            <a:r>
              <a:rPr lang="en-US" dirty="0">
                <a:latin typeface="Calibri"/>
                <a:ea typeface="Calibri"/>
                <a:cs typeface="Calibri"/>
              </a:rPr>
              <a:t>It can also occur when landing awkwardly after jumping or during an impact or collision with an opposing player e.g. being slide tackled in football</a:t>
            </a: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p>
        </p:txBody>
      </p:sp>
      <p:pic>
        <p:nvPicPr>
          <p:cNvPr id="4" name="Picture 3" descr="A close-up of a foot&#10;&#10;Description automatically generated">
            <a:extLst>
              <a:ext uri="{FF2B5EF4-FFF2-40B4-BE49-F238E27FC236}">
                <a16:creationId xmlns:a16="http://schemas.microsoft.com/office/drawing/2014/main" id="{DEF0B96A-794E-F0F3-96F6-2A5E1E4C4597}"/>
              </a:ext>
            </a:extLst>
          </p:cNvPr>
          <p:cNvPicPr>
            <a:picLocks noChangeAspect="1"/>
          </p:cNvPicPr>
          <p:nvPr/>
        </p:nvPicPr>
        <p:blipFill>
          <a:blip r:embed="rId2"/>
          <a:stretch>
            <a:fillRect/>
          </a:stretch>
        </p:blipFill>
        <p:spPr>
          <a:xfrm>
            <a:off x="4018202" y="3662632"/>
            <a:ext cx="3724275" cy="2667000"/>
          </a:xfrm>
          <a:prstGeom prst="rect">
            <a:avLst/>
          </a:prstGeom>
        </p:spPr>
      </p:pic>
    </p:spTree>
    <p:extLst>
      <p:ext uri="{BB962C8B-B14F-4D97-AF65-F5344CB8AC3E}">
        <p14:creationId xmlns:p14="http://schemas.microsoft.com/office/powerpoint/2010/main" val="1255219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234F-2E3A-9841-C6F5-160AFC44CA56}"/>
              </a:ext>
            </a:extLst>
          </p:cNvPr>
          <p:cNvSpPr>
            <a:spLocks noGrp="1"/>
          </p:cNvSpPr>
          <p:nvPr>
            <p:ph type="title"/>
          </p:nvPr>
        </p:nvSpPr>
        <p:spPr/>
        <p:txBody>
          <a:bodyPr>
            <a:normAutofit/>
          </a:bodyPr>
          <a:lstStyle/>
          <a:p>
            <a:r>
              <a:rPr lang="en-US" sz="2800" b="1" dirty="0">
                <a:latin typeface="Calibri"/>
                <a:cs typeface="Arial"/>
              </a:rPr>
              <a:t>Time frame </a:t>
            </a:r>
            <a:endParaRPr lang="en-US" sz="2800" b="1" dirty="0">
              <a:latin typeface="Calibri"/>
              <a:cs typeface="Calibri"/>
            </a:endParaRPr>
          </a:p>
        </p:txBody>
      </p:sp>
      <p:sp>
        <p:nvSpPr>
          <p:cNvPr id="3" name="Content Placeholder 2">
            <a:extLst>
              <a:ext uri="{FF2B5EF4-FFF2-40B4-BE49-F238E27FC236}">
                <a16:creationId xmlns:a16="http://schemas.microsoft.com/office/drawing/2014/main" id="{056CA1CC-D08A-0BBE-BBB5-4CC874A14301}"/>
              </a:ext>
            </a:extLst>
          </p:cNvPr>
          <p:cNvSpPr>
            <a:spLocks noGrp="1"/>
          </p:cNvSpPr>
          <p:nvPr>
            <p:ph idx="1"/>
          </p:nvPr>
        </p:nvSpPr>
        <p:spPr>
          <a:xfrm>
            <a:off x="838200" y="1221776"/>
            <a:ext cx="6058620" cy="5271489"/>
          </a:xfrm>
        </p:spPr>
        <p:txBody>
          <a:bodyPr vert="horz" lIns="91440" tIns="45720" rIns="91440" bIns="45720" rtlCol="0" anchor="t">
            <a:normAutofit fontScale="92500" lnSpcReduction="10000"/>
          </a:bodyPr>
          <a:lstStyle/>
          <a:p>
            <a:r>
              <a:rPr lang="en-US" dirty="0">
                <a:latin typeface="Calibri"/>
                <a:ea typeface="+mn-lt"/>
                <a:cs typeface="+mn-lt"/>
              </a:rPr>
              <a:t>"The current literature suggests it takes over six weeks for ligament healing to occur. However, studies have also documented joint laxity six months after injury."</a:t>
            </a:r>
            <a:r>
              <a:rPr lang="en-US" dirty="0">
                <a:latin typeface="Calibri"/>
                <a:ea typeface="+mn-lt"/>
                <a:cs typeface="Calibri"/>
              </a:rPr>
              <a:t>(Tricia Hubbard, 2010)</a:t>
            </a:r>
            <a:endParaRPr lang="en-US"/>
          </a:p>
          <a:p>
            <a:r>
              <a:rPr lang="en-US" dirty="0">
                <a:solidFill>
                  <a:srgbClr val="1A1A1A"/>
                </a:solidFill>
                <a:ea typeface="+mn-lt"/>
                <a:cs typeface="+mn-lt"/>
              </a:rPr>
              <a:t> "it took at least 6 weeks to 3 months before ligament healing occurred. However, at 6 weeks to 1 year after injury, a large percentage of participants still had objective mechanical laxity and subjective ankle instability" </a:t>
            </a:r>
            <a:r>
              <a:rPr lang="en-US" dirty="0">
                <a:ea typeface="+mn-lt"/>
                <a:cs typeface="+mn-lt"/>
              </a:rPr>
              <a:t>(</a:t>
            </a:r>
            <a:r>
              <a:rPr lang="en-US" dirty="0">
                <a:latin typeface="Calibri"/>
                <a:ea typeface="+mn-lt"/>
                <a:cs typeface="+mn-lt"/>
              </a:rPr>
              <a:t>Hubbard and Hicks-Little, 2008)</a:t>
            </a:r>
            <a:endParaRPr lang="en-US">
              <a:latin typeface="Calibri"/>
              <a:ea typeface="+mn-lt"/>
              <a:cs typeface="Calibri"/>
            </a:endParaRPr>
          </a:p>
          <a:p>
            <a:pPr marL="0" indent="0">
              <a:buNone/>
            </a:pPr>
            <a:br>
              <a:rPr lang="en-US" baseline="30000" dirty="0">
                <a:latin typeface="Calibri"/>
                <a:ea typeface="+mn-lt"/>
                <a:cs typeface="+mn-lt"/>
              </a:rPr>
            </a:br>
            <a:endParaRPr lang="en-US" baseline="30000">
              <a:latin typeface="Calibri"/>
              <a:ea typeface="+mn-lt"/>
              <a:cs typeface="+mn-lt"/>
            </a:endParaRPr>
          </a:p>
        </p:txBody>
      </p:sp>
      <p:pic>
        <p:nvPicPr>
          <p:cNvPr id="4" name="Picture 3" descr="A screenshot of a medical report&#10;&#10;Description automatically generated">
            <a:extLst>
              <a:ext uri="{FF2B5EF4-FFF2-40B4-BE49-F238E27FC236}">
                <a16:creationId xmlns:a16="http://schemas.microsoft.com/office/drawing/2014/main" id="{BF1BCC96-4955-46FC-5F8A-22F11B6A2388}"/>
              </a:ext>
            </a:extLst>
          </p:cNvPr>
          <p:cNvPicPr>
            <a:picLocks noChangeAspect="1"/>
          </p:cNvPicPr>
          <p:nvPr/>
        </p:nvPicPr>
        <p:blipFill>
          <a:blip r:embed="rId2"/>
          <a:stretch>
            <a:fillRect/>
          </a:stretch>
        </p:blipFill>
        <p:spPr>
          <a:xfrm>
            <a:off x="6910927" y="736480"/>
            <a:ext cx="5170637" cy="5126246"/>
          </a:xfrm>
          <a:prstGeom prst="rect">
            <a:avLst/>
          </a:prstGeom>
        </p:spPr>
      </p:pic>
    </p:spTree>
    <p:extLst>
      <p:ext uri="{BB962C8B-B14F-4D97-AF65-F5344CB8AC3E}">
        <p14:creationId xmlns:p14="http://schemas.microsoft.com/office/powerpoint/2010/main" val="115786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EFF7-3F08-4B33-99E9-506CB4B3D162}"/>
              </a:ext>
            </a:extLst>
          </p:cNvPr>
          <p:cNvSpPr>
            <a:spLocks noGrp="1"/>
          </p:cNvSpPr>
          <p:nvPr>
            <p:ph type="title"/>
          </p:nvPr>
        </p:nvSpPr>
        <p:spPr>
          <a:xfrm>
            <a:off x="838200" y="365125"/>
            <a:ext cx="10515600" cy="980507"/>
          </a:xfrm>
        </p:spPr>
        <p:txBody>
          <a:bodyPr/>
          <a:lstStyle/>
          <a:p>
            <a:r>
              <a:rPr lang="en-US" dirty="0"/>
              <a:t>Summary</a:t>
            </a:r>
          </a:p>
        </p:txBody>
      </p:sp>
      <p:sp>
        <p:nvSpPr>
          <p:cNvPr id="3" name="Content Placeholder 2">
            <a:extLst>
              <a:ext uri="{FF2B5EF4-FFF2-40B4-BE49-F238E27FC236}">
                <a16:creationId xmlns:a16="http://schemas.microsoft.com/office/drawing/2014/main" id="{03F29647-641F-E67E-6AF3-F8DBDE753FAA}"/>
              </a:ext>
            </a:extLst>
          </p:cNvPr>
          <p:cNvSpPr>
            <a:spLocks noGrp="1"/>
          </p:cNvSpPr>
          <p:nvPr>
            <p:ph idx="1"/>
          </p:nvPr>
        </p:nvSpPr>
        <p:spPr>
          <a:xfrm>
            <a:off x="838200" y="1566833"/>
            <a:ext cx="10515600" cy="2741074"/>
          </a:xfrm>
        </p:spPr>
        <p:txBody>
          <a:bodyPr vert="horz" lIns="91440" tIns="45720" rIns="91440" bIns="45720" rtlCol="0" anchor="t">
            <a:normAutofit lnSpcReduction="10000"/>
          </a:bodyPr>
          <a:lstStyle/>
          <a:p>
            <a:r>
              <a:rPr lang="en-US" dirty="0">
                <a:solidFill>
                  <a:srgbClr val="333333"/>
                </a:solidFill>
                <a:latin typeface="Calibri"/>
                <a:ea typeface="+mn-lt"/>
                <a:cs typeface="+mn-lt"/>
              </a:rPr>
              <a:t>Lateral ankle sprain is one of the most common injuries in competitive sports and recreational activities</a:t>
            </a:r>
          </a:p>
          <a:p>
            <a:r>
              <a:rPr lang="en-US" dirty="0">
                <a:solidFill>
                  <a:srgbClr val="333333"/>
                </a:solidFill>
                <a:latin typeface="Calibri"/>
                <a:ea typeface="+mn-lt"/>
                <a:cs typeface="+mn-lt"/>
              </a:rPr>
              <a:t>Mainly occurs when changing direction or landing awkwardly after jumping</a:t>
            </a:r>
          </a:p>
          <a:p>
            <a:r>
              <a:rPr lang="en-US" dirty="0" err="1">
                <a:solidFill>
                  <a:srgbClr val="333333"/>
                </a:solidFill>
                <a:latin typeface="Calibri"/>
                <a:ea typeface="+mn-lt"/>
                <a:cs typeface="+mn-lt"/>
              </a:rPr>
              <a:t>Anterotalofibular</a:t>
            </a:r>
            <a:r>
              <a:rPr lang="en-US" dirty="0">
                <a:solidFill>
                  <a:srgbClr val="333333"/>
                </a:solidFill>
                <a:latin typeface="Calibri"/>
                <a:ea typeface="+mn-lt"/>
                <a:cs typeface="+mn-lt"/>
              </a:rPr>
              <a:t> joint is the affected structure</a:t>
            </a:r>
          </a:p>
          <a:p>
            <a:r>
              <a:rPr lang="en-US" dirty="0">
                <a:solidFill>
                  <a:srgbClr val="333333"/>
                </a:solidFill>
                <a:latin typeface="Calibri"/>
                <a:ea typeface="+mn-lt"/>
                <a:cs typeface="+mn-lt"/>
              </a:rPr>
              <a:t>Typically takes about 6 weeks to heal</a:t>
            </a:r>
          </a:p>
          <a:p>
            <a:endParaRPr lang="en-US" dirty="0">
              <a:solidFill>
                <a:srgbClr val="333333"/>
              </a:solidFill>
              <a:latin typeface="Calibri"/>
              <a:ea typeface="+mn-lt"/>
              <a:cs typeface="+mn-lt"/>
            </a:endParaRPr>
          </a:p>
          <a:p>
            <a:endParaRPr lang="en-US" dirty="0">
              <a:solidFill>
                <a:srgbClr val="333333"/>
              </a:solidFill>
              <a:latin typeface="Calibri"/>
              <a:ea typeface="+mn-lt"/>
              <a:cs typeface="+mn-lt"/>
            </a:endParaRPr>
          </a:p>
        </p:txBody>
      </p:sp>
      <p:pic>
        <p:nvPicPr>
          <p:cNvPr id="4" name="Picture 3" descr="A diagram of a foot&#10;&#10;Description automatically generated">
            <a:extLst>
              <a:ext uri="{FF2B5EF4-FFF2-40B4-BE49-F238E27FC236}">
                <a16:creationId xmlns:a16="http://schemas.microsoft.com/office/drawing/2014/main" id="{4862D5EE-D2F8-748C-BB5C-D8BFB40FDEEE}"/>
              </a:ext>
            </a:extLst>
          </p:cNvPr>
          <p:cNvPicPr>
            <a:picLocks noChangeAspect="1"/>
          </p:cNvPicPr>
          <p:nvPr/>
        </p:nvPicPr>
        <p:blipFill>
          <a:blip r:embed="rId2"/>
          <a:stretch>
            <a:fillRect/>
          </a:stretch>
        </p:blipFill>
        <p:spPr>
          <a:xfrm>
            <a:off x="828675" y="4076610"/>
            <a:ext cx="4438650" cy="2529158"/>
          </a:xfrm>
          <a:prstGeom prst="rect">
            <a:avLst/>
          </a:prstGeom>
        </p:spPr>
      </p:pic>
    </p:spTree>
    <p:extLst>
      <p:ext uri="{BB962C8B-B14F-4D97-AF65-F5344CB8AC3E}">
        <p14:creationId xmlns:p14="http://schemas.microsoft.com/office/powerpoint/2010/main" val="2851448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11594-4C78-439A-6787-24D591950CA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6609055-C326-3690-4B92-41D1BEBD4EE0}"/>
              </a:ext>
            </a:extLst>
          </p:cNvPr>
          <p:cNvSpPr>
            <a:spLocks noGrp="1"/>
          </p:cNvSpPr>
          <p:nvPr>
            <p:ph idx="1"/>
          </p:nvPr>
        </p:nvSpPr>
        <p:spPr>
          <a:xfrm>
            <a:off x="838200" y="1466192"/>
            <a:ext cx="10515600" cy="4710771"/>
          </a:xfrm>
        </p:spPr>
        <p:txBody>
          <a:bodyPr vert="horz" lIns="91440" tIns="45720" rIns="91440" bIns="45720" rtlCol="0" anchor="t">
            <a:normAutofit fontScale="70000" lnSpcReduction="20000"/>
          </a:bodyPr>
          <a:lstStyle/>
          <a:p>
            <a:r>
              <a:rPr lang="en-US" sz="1800" dirty="0">
                <a:solidFill>
                  <a:srgbClr val="2C3E50"/>
                </a:solidFill>
                <a:latin typeface="Calibri"/>
                <a:cs typeface="Calibri"/>
              </a:rPr>
              <a:t>Dubin, J.C., Comeau, D., McClelland, R.I., Dubin, R.A. and Ferrel, E. (2011). Lateral and syndesmotic ankle sprain injuries: a narrative literature review. </a:t>
            </a:r>
            <a:r>
              <a:rPr lang="en-US" sz="1800" i="1" dirty="0">
                <a:solidFill>
                  <a:srgbClr val="2C3E50"/>
                </a:solidFill>
                <a:latin typeface="Calibri"/>
                <a:cs typeface="Calibri"/>
              </a:rPr>
              <a:t>Journal of Chiropractic Medicine</a:t>
            </a:r>
            <a:r>
              <a:rPr lang="en-US" sz="1800" dirty="0">
                <a:solidFill>
                  <a:srgbClr val="2C3E50"/>
                </a:solidFill>
                <a:latin typeface="Calibri"/>
                <a:cs typeface="Calibri"/>
              </a:rPr>
              <a:t>, [online] 10(3), pp.204–219. </a:t>
            </a:r>
            <a:r>
              <a:rPr lang="en-US" sz="1800" err="1">
                <a:solidFill>
                  <a:srgbClr val="2C3E50"/>
                </a:solidFill>
                <a:latin typeface="Calibri"/>
                <a:cs typeface="Calibri"/>
              </a:rPr>
              <a:t>doi:https</a:t>
            </a:r>
            <a:r>
              <a:rPr lang="en-US" sz="1800" dirty="0">
                <a:solidFill>
                  <a:srgbClr val="2C3E50"/>
                </a:solidFill>
                <a:latin typeface="Calibri"/>
                <a:cs typeface="Calibri"/>
              </a:rPr>
              <a:t>://doi.org/10.1016/j.jcm.2011.02.001.</a:t>
            </a:r>
          </a:p>
          <a:p>
            <a:r>
              <a:rPr lang="en-US" sz="1800" dirty="0">
                <a:solidFill>
                  <a:srgbClr val="2C3E50"/>
                </a:solidFill>
                <a:latin typeface="Calibri"/>
                <a:cs typeface="Calibri"/>
              </a:rPr>
              <a:t>Fong, D.T., Chan, Y.-Y., Mok, K.-M., Yung, P.S. and Chan, K.-M. (2009). Understanding acute ankle ligamentous sprain injury in sports. </a:t>
            </a:r>
            <a:r>
              <a:rPr lang="en-US" sz="1800" i="1" dirty="0">
                <a:solidFill>
                  <a:srgbClr val="2C3E50"/>
                </a:solidFill>
                <a:latin typeface="Calibri"/>
                <a:cs typeface="Calibri"/>
              </a:rPr>
              <a:t>BMC Sports Science, Medicine and Rehabilitation</a:t>
            </a:r>
            <a:r>
              <a:rPr lang="en-US" sz="1800" dirty="0">
                <a:solidFill>
                  <a:srgbClr val="2C3E50"/>
                </a:solidFill>
                <a:latin typeface="Calibri"/>
                <a:cs typeface="Calibri"/>
              </a:rPr>
              <a:t>, 1(1). </a:t>
            </a:r>
            <a:r>
              <a:rPr lang="en-US" sz="1800" err="1">
                <a:solidFill>
                  <a:srgbClr val="2C3E50"/>
                </a:solidFill>
                <a:latin typeface="Calibri"/>
                <a:cs typeface="Calibri"/>
              </a:rPr>
              <a:t>doi:https</a:t>
            </a:r>
            <a:r>
              <a:rPr lang="en-US" sz="1800" dirty="0">
                <a:solidFill>
                  <a:srgbClr val="2C3E50"/>
                </a:solidFill>
                <a:latin typeface="Calibri"/>
                <a:cs typeface="Calibri"/>
              </a:rPr>
              <a:t>://doi.org/10.1186/1758-2555-1-14.</a:t>
            </a:r>
            <a:endParaRPr lang="en-US" sz="1800" dirty="0"/>
          </a:p>
          <a:p>
            <a:r>
              <a:rPr lang="en-US" sz="1800" dirty="0">
                <a:solidFill>
                  <a:srgbClr val="2C3E50"/>
                </a:solidFill>
                <a:latin typeface="Calibri"/>
                <a:ea typeface="Calibri"/>
                <a:cs typeface="Calibri"/>
              </a:rPr>
              <a:t>Hubbard, T.J. and Hicks-Little, C.A. (2008). Ankle ligament healing after an acute ankle sprain: an evidence-based approach. </a:t>
            </a:r>
            <a:r>
              <a:rPr lang="en-US" sz="1800" i="1" dirty="0">
                <a:solidFill>
                  <a:srgbClr val="2C3E50"/>
                </a:solidFill>
                <a:latin typeface="Calibri"/>
                <a:ea typeface="Calibri"/>
                <a:cs typeface="Calibri"/>
              </a:rPr>
              <a:t>Journal of athletic training</a:t>
            </a:r>
            <a:r>
              <a:rPr lang="en-US" sz="1800" dirty="0">
                <a:solidFill>
                  <a:srgbClr val="2C3E50"/>
                </a:solidFill>
                <a:latin typeface="Calibri"/>
                <a:ea typeface="Calibri"/>
                <a:cs typeface="Calibri"/>
              </a:rPr>
              <a:t>, 43(5), pp.523–9. </a:t>
            </a:r>
            <a:r>
              <a:rPr lang="en-US" sz="1800" err="1">
                <a:solidFill>
                  <a:srgbClr val="2C3E50"/>
                </a:solidFill>
                <a:latin typeface="Calibri"/>
                <a:ea typeface="Calibri"/>
                <a:cs typeface="Calibri"/>
              </a:rPr>
              <a:t>doi:https</a:t>
            </a:r>
            <a:r>
              <a:rPr lang="en-US" sz="1800" dirty="0">
                <a:solidFill>
                  <a:srgbClr val="2C3E50"/>
                </a:solidFill>
                <a:latin typeface="Calibri"/>
                <a:ea typeface="Calibri"/>
                <a:cs typeface="Calibri"/>
              </a:rPr>
              <a:t>://doi.org/10.4085/1062-6050-43.5.523.</a:t>
            </a:r>
          </a:p>
          <a:p>
            <a:r>
              <a:rPr lang="en-US" sz="1800" dirty="0">
                <a:solidFill>
                  <a:srgbClr val="2C3E50"/>
                </a:solidFill>
                <a:latin typeface="Calibri"/>
                <a:cs typeface="Calibri"/>
              </a:rPr>
              <a:t>Kobayashi, T. and Gamada, K. (2014). Lateral Ankle Sprain and Chronic Ankle Instability. </a:t>
            </a:r>
            <a:r>
              <a:rPr lang="en-US" sz="1800" i="1" dirty="0">
                <a:solidFill>
                  <a:srgbClr val="2C3E50"/>
                </a:solidFill>
                <a:latin typeface="Calibri"/>
                <a:cs typeface="Calibri"/>
              </a:rPr>
              <a:t>Foot &amp; Ankle Specialist</a:t>
            </a:r>
            <a:r>
              <a:rPr lang="en-US" sz="1800" dirty="0">
                <a:solidFill>
                  <a:srgbClr val="2C3E50"/>
                </a:solidFill>
                <a:latin typeface="Calibri"/>
                <a:cs typeface="Calibri"/>
              </a:rPr>
              <a:t>, 7(4), pp.298–326. </a:t>
            </a:r>
            <a:r>
              <a:rPr lang="en-US" sz="1800" err="1">
                <a:solidFill>
                  <a:srgbClr val="2C3E50"/>
                </a:solidFill>
                <a:latin typeface="Calibri"/>
                <a:cs typeface="Calibri"/>
              </a:rPr>
              <a:t>doi:https</a:t>
            </a:r>
            <a:r>
              <a:rPr lang="en-US" sz="1800" dirty="0">
                <a:solidFill>
                  <a:srgbClr val="2C3E50"/>
                </a:solidFill>
                <a:latin typeface="Calibri"/>
                <a:cs typeface="Calibri"/>
              </a:rPr>
              <a:t>://doi.org/10.1177/1938640014539813.</a:t>
            </a:r>
          </a:p>
          <a:p>
            <a:r>
              <a:rPr lang="en-US" sz="1800" dirty="0">
                <a:solidFill>
                  <a:srgbClr val="2C3E50"/>
                </a:solidFill>
                <a:latin typeface="Calibri"/>
                <a:cs typeface="Calibri"/>
              </a:rPr>
              <a:t>Kumai, T., Takakura, Y., Rufai, A., Milz, S. and Benjamin, M. (2002). The functional anatomy of the human anterior talofibular ligament in relation to ankle sprains. </a:t>
            </a:r>
            <a:r>
              <a:rPr lang="en-US" sz="1800" i="1" dirty="0">
                <a:solidFill>
                  <a:srgbClr val="2C3E50"/>
                </a:solidFill>
                <a:latin typeface="Calibri"/>
                <a:cs typeface="Calibri"/>
              </a:rPr>
              <a:t>Journal of Anatomy</a:t>
            </a:r>
            <a:r>
              <a:rPr lang="en-US" sz="1800" dirty="0">
                <a:solidFill>
                  <a:srgbClr val="2C3E50"/>
                </a:solidFill>
                <a:latin typeface="Calibri"/>
                <a:cs typeface="Calibri"/>
              </a:rPr>
              <a:t>, [online] 200(5), pp.457–465. </a:t>
            </a:r>
            <a:r>
              <a:rPr lang="en-US" sz="1800" err="1">
                <a:solidFill>
                  <a:srgbClr val="2C3E50"/>
                </a:solidFill>
                <a:latin typeface="Calibri"/>
                <a:cs typeface="Calibri"/>
              </a:rPr>
              <a:t>doi:https</a:t>
            </a:r>
            <a:r>
              <a:rPr lang="en-US" sz="1800" dirty="0">
                <a:solidFill>
                  <a:srgbClr val="2C3E50"/>
                </a:solidFill>
                <a:latin typeface="Calibri"/>
                <a:cs typeface="Calibri"/>
              </a:rPr>
              <a:t>://doi.org/10.1046/j.1469-7580.2002.00050.x.</a:t>
            </a:r>
          </a:p>
          <a:p>
            <a:endParaRPr lang="en-US" sz="1800" dirty="0"/>
          </a:p>
          <a:p>
            <a:r>
              <a:rPr lang="en-US" sz="1800" dirty="0">
                <a:solidFill>
                  <a:srgbClr val="2C3E50"/>
                </a:solidFill>
                <a:latin typeface="Calibri"/>
                <a:cs typeface="Calibri"/>
              </a:rPr>
              <a:t>Raina, S. and </a:t>
            </a:r>
            <a:r>
              <a:rPr lang="en-US" sz="1800" err="1">
                <a:solidFill>
                  <a:srgbClr val="2C3E50"/>
                </a:solidFill>
                <a:latin typeface="Calibri"/>
                <a:cs typeface="Calibri"/>
              </a:rPr>
              <a:t>Nuhmani</a:t>
            </a:r>
            <a:r>
              <a:rPr lang="en-US" sz="1800" dirty="0">
                <a:solidFill>
                  <a:srgbClr val="2C3E50"/>
                </a:solidFill>
                <a:latin typeface="Calibri"/>
                <a:cs typeface="Calibri"/>
              </a:rPr>
              <a:t>, S. (2014). FACTORS LEADING TO LATERAL ANKLE SPRAIN: A REVIEW OF THE LITERATURE. </a:t>
            </a:r>
            <a:r>
              <a:rPr lang="en-US" sz="1800" i="1" dirty="0">
                <a:solidFill>
                  <a:srgbClr val="2C3E50"/>
                </a:solidFill>
                <a:latin typeface="Calibri"/>
                <a:cs typeface="Calibri"/>
              </a:rPr>
              <a:t>Journal of Musculoskeletal Research</a:t>
            </a:r>
            <a:r>
              <a:rPr lang="en-US" sz="1800" dirty="0">
                <a:solidFill>
                  <a:srgbClr val="2C3E50"/>
                </a:solidFill>
                <a:latin typeface="Calibri"/>
                <a:cs typeface="Calibri"/>
              </a:rPr>
              <a:t>, 17(04), p.1430001. </a:t>
            </a:r>
            <a:r>
              <a:rPr lang="en-US" sz="1800" err="1">
                <a:solidFill>
                  <a:srgbClr val="2C3E50"/>
                </a:solidFill>
                <a:latin typeface="Calibri"/>
                <a:cs typeface="Calibri"/>
              </a:rPr>
              <a:t>doi:https</a:t>
            </a:r>
            <a:r>
              <a:rPr lang="en-US" sz="1800" dirty="0">
                <a:solidFill>
                  <a:srgbClr val="2C3E50"/>
                </a:solidFill>
                <a:latin typeface="Calibri"/>
                <a:cs typeface="Calibri"/>
              </a:rPr>
              <a:t>://doi.org/10.1142/s0218957714300014.</a:t>
            </a:r>
            <a:endParaRPr lang="en-US" sz="1800">
              <a:latin typeface="Calibri"/>
              <a:ea typeface="Calibri"/>
              <a:cs typeface="Calibri"/>
            </a:endParaRPr>
          </a:p>
          <a:p>
            <a:r>
              <a:rPr lang="en-US" sz="1800" dirty="0" err="1">
                <a:solidFill>
                  <a:srgbClr val="2C3E50"/>
                </a:solidFill>
                <a:latin typeface="Calibri"/>
                <a:cs typeface="Calibri"/>
              </a:rPr>
              <a:t>Renström</a:t>
            </a:r>
            <a:r>
              <a:rPr lang="en-US" sz="1800" dirty="0">
                <a:solidFill>
                  <a:srgbClr val="2C3E50"/>
                </a:solidFill>
                <a:latin typeface="Calibri"/>
                <a:cs typeface="Calibri"/>
              </a:rPr>
              <a:t>, P.A.F.H. and Lynch, S.A. (1998). Ankle ligament injuries. </a:t>
            </a:r>
            <a:r>
              <a:rPr lang="en-US" sz="1800" i="1" dirty="0" err="1">
                <a:solidFill>
                  <a:srgbClr val="2C3E50"/>
                </a:solidFill>
                <a:latin typeface="Calibri"/>
                <a:cs typeface="Calibri"/>
              </a:rPr>
              <a:t>Revista</a:t>
            </a:r>
            <a:r>
              <a:rPr lang="en-US" sz="1800" i="1" dirty="0">
                <a:solidFill>
                  <a:srgbClr val="2C3E50"/>
                </a:solidFill>
                <a:latin typeface="Calibri"/>
                <a:cs typeface="Calibri"/>
              </a:rPr>
              <a:t> Brasileira de Medicina do </a:t>
            </a:r>
            <a:r>
              <a:rPr lang="en-US" sz="1800" i="1" dirty="0" err="1">
                <a:solidFill>
                  <a:srgbClr val="2C3E50"/>
                </a:solidFill>
                <a:latin typeface="Calibri"/>
                <a:cs typeface="Calibri"/>
              </a:rPr>
              <a:t>Esporte</a:t>
            </a:r>
            <a:r>
              <a:rPr lang="en-US" sz="1800" dirty="0">
                <a:solidFill>
                  <a:srgbClr val="2C3E50"/>
                </a:solidFill>
                <a:latin typeface="Calibri"/>
                <a:cs typeface="Calibri"/>
              </a:rPr>
              <a:t>, [online] 4(3), pp.71–80. </a:t>
            </a:r>
            <a:r>
              <a:rPr lang="en-US" sz="1800" dirty="0" err="1">
                <a:solidFill>
                  <a:srgbClr val="2C3E50"/>
                </a:solidFill>
                <a:latin typeface="Calibri"/>
                <a:cs typeface="Calibri"/>
              </a:rPr>
              <a:t>doi:https</a:t>
            </a:r>
            <a:r>
              <a:rPr lang="en-US" sz="1800" dirty="0">
                <a:solidFill>
                  <a:srgbClr val="2C3E50"/>
                </a:solidFill>
                <a:latin typeface="Calibri"/>
                <a:cs typeface="Calibri"/>
              </a:rPr>
              <a:t>://doi.org/10.1590/S1517-86921998000300002.</a:t>
            </a:r>
            <a:endParaRPr lang="en-US" sz="1800" dirty="0"/>
          </a:p>
          <a:p>
            <a:r>
              <a:rPr lang="en-US" sz="1800" dirty="0">
                <a:solidFill>
                  <a:srgbClr val="2C3E50"/>
                </a:solidFill>
                <a:latin typeface="Calibri"/>
                <a:cs typeface="Calibri"/>
              </a:rPr>
              <a:t>Tricia Hubbard, T. (2010). Ankle sprain: pathophysiology, predisposing factors, and management strategies. </a:t>
            </a:r>
            <a:r>
              <a:rPr lang="en-US" sz="1800" i="1" dirty="0">
                <a:solidFill>
                  <a:srgbClr val="2C3E50"/>
                </a:solidFill>
                <a:latin typeface="Calibri"/>
                <a:cs typeface="Calibri"/>
              </a:rPr>
              <a:t>Open Access Journal of Sports Medicine</a:t>
            </a:r>
            <a:r>
              <a:rPr lang="en-US" sz="1800" dirty="0">
                <a:solidFill>
                  <a:srgbClr val="2C3E50"/>
                </a:solidFill>
                <a:latin typeface="Calibri"/>
                <a:cs typeface="Calibri"/>
              </a:rPr>
              <a:t>, 1, p.115. </a:t>
            </a:r>
            <a:r>
              <a:rPr lang="en-US" sz="1800" dirty="0" err="1">
                <a:solidFill>
                  <a:srgbClr val="2C3E50"/>
                </a:solidFill>
                <a:latin typeface="Calibri"/>
                <a:cs typeface="Calibri"/>
              </a:rPr>
              <a:t>doi:https</a:t>
            </a:r>
            <a:r>
              <a:rPr lang="en-US" sz="1800" dirty="0">
                <a:solidFill>
                  <a:srgbClr val="2C3E50"/>
                </a:solidFill>
                <a:latin typeface="Calibri"/>
                <a:cs typeface="Calibri"/>
              </a:rPr>
              <a:t>://doi.org/10.2147/oajsm.s9060.</a:t>
            </a:r>
            <a:endParaRPr lang="en-US" sz="1800" dirty="0"/>
          </a:p>
          <a:p>
            <a:br>
              <a:rPr lang="en-US" dirty="0"/>
            </a:br>
            <a:br>
              <a:rPr lang="en-US" dirty="0"/>
            </a:br>
            <a:br>
              <a:rPr lang="en-US" dirty="0"/>
            </a:br>
            <a:br>
              <a:rPr lang="en-US" dirty="0"/>
            </a:br>
            <a:endParaRPr lang="en-US"/>
          </a:p>
        </p:txBody>
      </p:sp>
    </p:spTree>
    <p:extLst>
      <p:ext uri="{BB962C8B-B14F-4D97-AF65-F5344CB8AC3E}">
        <p14:creationId xmlns:p14="http://schemas.microsoft.com/office/powerpoint/2010/main" val="567228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13B8-F0BC-ED81-B2BA-42D708F57F69}"/>
              </a:ext>
            </a:extLst>
          </p:cNvPr>
          <p:cNvSpPr>
            <a:spLocks noGrp="1"/>
          </p:cNvSpPr>
          <p:nvPr>
            <p:ph type="title"/>
          </p:nvPr>
        </p:nvSpPr>
        <p:spPr>
          <a:xfrm>
            <a:off x="838200" y="365125"/>
            <a:ext cx="10515600" cy="3611563"/>
          </a:xfrm>
        </p:spPr>
        <p:txBody>
          <a:bodyPr/>
          <a:lstStyle/>
          <a:p>
            <a:r>
              <a:rPr lang="en-US" dirty="0"/>
              <a:t>                             Rotator Cuff Injury</a:t>
            </a:r>
          </a:p>
        </p:txBody>
      </p:sp>
      <p:sp>
        <p:nvSpPr>
          <p:cNvPr id="3" name="Content Placeholder 2">
            <a:extLst>
              <a:ext uri="{FF2B5EF4-FFF2-40B4-BE49-F238E27FC236}">
                <a16:creationId xmlns:a16="http://schemas.microsoft.com/office/drawing/2014/main" id="{2EDBED6D-CCFC-1382-C790-80FD9408FBD7}"/>
              </a:ext>
            </a:extLst>
          </p:cNvPr>
          <p:cNvSpPr>
            <a:spLocks noGrp="1"/>
          </p:cNvSpPr>
          <p:nvPr>
            <p:ph idx="1"/>
          </p:nvPr>
        </p:nvSpPr>
        <p:spPr>
          <a:xfrm>
            <a:off x="838200" y="4499813"/>
            <a:ext cx="10515600" cy="1677150"/>
          </a:xfrm>
        </p:spPr>
        <p:txBody>
          <a:bodyPr/>
          <a:lstStyle/>
          <a:p>
            <a:endParaRPr lang="en-US"/>
          </a:p>
        </p:txBody>
      </p:sp>
    </p:spTree>
    <p:extLst>
      <p:ext uri="{BB962C8B-B14F-4D97-AF65-F5344CB8AC3E}">
        <p14:creationId xmlns:p14="http://schemas.microsoft.com/office/powerpoint/2010/main" val="194363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F5231-170C-A128-E9B4-D2D577BCA4DD}"/>
              </a:ext>
            </a:extLst>
          </p:cNvPr>
          <p:cNvSpPr>
            <a:spLocks noGrp="1"/>
          </p:cNvSpPr>
          <p:nvPr>
            <p:ph type="title"/>
          </p:nvPr>
        </p:nvSpPr>
        <p:spPr>
          <a:xfrm>
            <a:off x="838200" y="5692"/>
            <a:ext cx="10515600" cy="1181789"/>
          </a:xfrm>
        </p:spPr>
        <p:txBody>
          <a:bodyPr/>
          <a:lstStyle/>
          <a:p>
            <a:r>
              <a:rPr lang="en-US" dirty="0"/>
              <a:t>What is the Rotator cuff </a:t>
            </a:r>
          </a:p>
        </p:txBody>
      </p:sp>
      <p:sp>
        <p:nvSpPr>
          <p:cNvPr id="3" name="Content Placeholder 2">
            <a:extLst>
              <a:ext uri="{FF2B5EF4-FFF2-40B4-BE49-F238E27FC236}">
                <a16:creationId xmlns:a16="http://schemas.microsoft.com/office/drawing/2014/main" id="{C998CAA8-D396-CF36-65A8-7740F79BDA33}"/>
              </a:ext>
            </a:extLst>
          </p:cNvPr>
          <p:cNvSpPr>
            <a:spLocks noGrp="1"/>
          </p:cNvSpPr>
          <p:nvPr>
            <p:ph idx="1"/>
          </p:nvPr>
        </p:nvSpPr>
        <p:spPr>
          <a:xfrm>
            <a:off x="104955" y="833588"/>
            <a:ext cx="6604960" cy="5904091"/>
          </a:xfrm>
        </p:spPr>
        <p:txBody>
          <a:bodyPr vert="horz" lIns="91440" tIns="45720" rIns="91440" bIns="45720" rtlCol="0" anchor="t">
            <a:normAutofit fontScale="92500" lnSpcReduction="10000"/>
          </a:bodyPr>
          <a:lstStyle/>
          <a:p>
            <a:r>
              <a:rPr lang="en-US" dirty="0"/>
              <a:t>The rotator cuff is a group of muscles around the shoulder</a:t>
            </a:r>
          </a:p>
          <a:p>
            <a:r>
              <a:rPr lang="en-US" dirty="0">
                <a:latin typeface="Calibri"/>
                <a:cs typeface="Calibri"/>
              </a:rPr>
              <a:t>They are the subscapularis, infraspinatus, teres minor and the supraspinatus (</a:t>
            </a:r>
            <a:r>
              <a:rPr lang="en-US" dirty="0" err="1">
                <a:latin typeface="Calibri"/>
                <a:ea typeface="+mn-lt"/>
                <a:cs typeface="+mn-lt"/>
              </a:rPr>
              <a:t>Maruvada</a:t>
            </a:r>
            <a:r>
              <a:rPr lang="en-US" dirty="0">
                <a:latin typeface="Calibri"/>
                <a:ea typeface="+mn-lt"/>
                <a:cs typeface="+mn-lt"/>
              </a:rPr>
              <a:t> and </a:t>
            </a:r>
            <a:r>
              <a:rPr lang="en-US" dirty="0" err="1">
                <a:latin typeface="Calibri"/>
                <a:ea typeface="+mn-lt"/>
                <a:cs typeface="+mn-lt"/>
              </a:rPr>
              <a:t>Varacallo</a:t>
            </a:r>
            <a:r>
              <a:rPr lang="en-US" dirty="0">
                <a:latin typeface="Calibri"/>
                <a:ea typeface="+mn-lt"/>
                <a:cs typeface="+mn-lt"/>
              </a:rPr>
              <a:t>, 2018)</a:t>
            </a:r>
          </a:p>
          <a:p>
            <a:r>
              <a:rPr lang="en-US" dirty="0">
                <a:latin typeface="Calibri"/>
              </a:rPr>
              <a:t>The subscapularis is responsible for internal rotation of the shoulder, the supraspinatus is responsible for the first 15 degrees of shoulder abduction, the teres minor and infraspinatus are responsible for internal rotation of the shoulder ( </a:t>
            </a:r>
            <a:r>
              <a:rPr lang="en-US" dirty="0" err="1">
                <a:latin typeface="Calibri"/>
              </a:rPr>
              <a:t>Maruvada</a:t>
            </a:r>
            <a:r>
              <a:rPr lang="en-US" dirty="0">
                <a:latin typeface="Calibri"/>
              </a:rPr>
              <a:t> and </a:t>
            </a:r>
            <a:r>
              <a:rPr lang="en-US" dirty="0" err="1">
                <a:latin typeface="Calibri"/>
              </a:rPr>
              <a:t>Varacallo</a:t>
            </a:r>
            <a:r>
              <a:rPr lang="en-US" dirty="0">
                <a:latin typeface="Calibri"/>
              </a:rPr>
              <a:t>, 2018)</a:t>
            </a:r>
            <a:endParaRPr lang="en-US" dirty="0">
              <a:latin typeface="Calibri"/>
              <a:cs typeface="Calibri"/>
            </a:endParaRPr>
          </a:p>
          <a:p>
            <a:r>
              <a:rPr lang="en-US" dirty="0">
                <a:latin typeface="Calibri"/>
                <a:cs typeface="Calibri"/>
              </a:rPr>
              <a:t>"</a:t>
            </a:r>
            <a:r>
              <a:rPr lang="en-US" dirty="0">
                <a:latin typeface="Calibri"/>
                <a:cs typeface="Times New Roman"/>
              </a:rPr>
              <a:t>The primary biomechanical role of the rotator cuff is to stabilize the glenohumeral joint by compressing the humeral head against the glenoid." (</a:t>
            </a:r>
            <a:r>
              <a:rPr lang="en-US" dirty="0" err="1">
                <a:latin typeface="Calibri"/>
                <a:cs typeface="Calibri"/>
              </a:rPr>
              <a:t>Maruvada</a:t>
            </a:r>
            <a:r>
              <a:rPr lang="en-US" dirty="0">
                <a:latin typeface="Calibri"/>
                <a:cs typeface="Calibri"/>
              </a:rPr>
              <a:t> and </a:t>
            </a:r>
            <a:r>
              <a:rPr lang="en-US" dirty="0" err="1">
                <a:latin typeface="Calibri"/>
                <a:cs typeface="Calibri"/>
              </a:rPr>
              <a:t>Varacallo</a:t>
            </a:r>
            <a:r>
              <a:rPr lang="en-US" dirty="0">
                <a:latin typeface="Calibri"/>
                <a:cs typeface="Calibri"/>
              </a:rPr>
              <a:t>, 2018)</a:t>
            </a:r>
          </a:p>
          <a:p>
            <a:endParaRPr lang="en-US" dirty="0">
              <a:latin typeface="Calibri"/>
              <a:cs typeface="Calibri"/>
            </a:endParaRPr>
          </a:p>
        </p:txBody>
      </p:sp>
      <p:pic>
        <p:nvPicPr>
          <p:cNvPr id="5" name="Picture 4" descr="A diagram of the shoulder muscles&#10;&#10;Description automatically generated">
            <a:extLst>
              <a:ext uri="{FF2B5EF4-FFF2-40B4-BE49-F238E27FC236}">
                <a16:creationId xmlns:a16="http://schemas.microsoft.com/office/drawing/2014/main" id="{81D41B89-BCC3-8A8B-BAB9-44575621C0AC}"/>
              </a:ext>
            </a:extLst>
          </p:cNvPr>
          <p:cNvPicPr>
            <a:picLocks noChangeAspect="1"/>
          </p:cNvPicPr>
          <p:nvPr/>
        </p:nvPicPr>
        <p:blipFill>
          <a:blip r:embed="rId2"/>
          <a:stretch>
            <a:fillRect/>
          </a:stretch>
        </p:blipFill>
        <p:spPr>
          <a:xfrm>
            <a:off x="6591121" y="1621676"/>
            <a:ext cx="5479570" cy="4621062"/>
          </a:xfrm>
          <a:prstGeom prst="rect">
            <a:avLst/>
          </a:prstGeom>
        </p:spPr>
      </p:pic>
    </p:spTree>
    <p:extLst>
      <p:ext uri="{BB962C8B-B14F-4D97-AF65-F5344CB8AC3E}">
        <p14:creationId xmlns:p14="http://schemas.microsoft.com/office/powerpoint/2010/main" val="3599848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AFC00-8E44-0784-3B85-D6B1F1376416}"/>
              </a:ext>
            </a:extLst>
          </p:cNvPr>
          <p:cNvSpPr>
            <a:spLocks noGrp="1"/>
          </p:cNvSpPr>
          <p:nvPr>
            <p:ph type="title"/>
          </p:nvPr>
        </p:nvSpPr>
        <p:spPr/>
        <p:txBody>
          <a:bodyPr/>
          <a:lstStyle/>
          <a:p>
            <a:r>
              <a:rPr lang="en-US" dirty="0"/>
              <a:t>Causative factors</a:t>
            </a:r>
          </a:p>
        </p:txBody>
      </p:sp>
      <p:sp>
        <p:nvSpPr>
          <p:cNvPr id="3" name="Content Placeholder 2">
            <a:extLst>
              <a:ext uri="{FF2B5EF4-FFF2-40B4-BE49-F238E27FC236}">
                <a16:creationId xmlns:a16="http://schemas.microsoft.com/office/drawing/2014/main" id="{2E464D19-1E38-917A-8436-6F0883604AF1}"/>
              </a:ext>
            </a:extLst>
          </p:cNvPr>
          <p:cNvSpPr>
            <a:spLocks noGrp="1"/>
          </p:cNvSpPr>
          <p:nvPr>
            <p:ph idx="1"/>
          </p:nvPr>
        </p:nvSpPr>
        <p:spPr>
          <a:xfrm>
            <a:off x="838200" y="1365550"/>
            <a:ext cx="10515600" cy="4811413"/>
          </a:xfrm>
        </p:spPr>
        <p:txBody>
          <a:bodyPr vert="horz" lIns="91440" tIns="45720" rIns="91440" bIns="45720" rtlCol="0" anchor="t">
            <a:normAutofit lnSpcReduction="10000"/>
          </a:bodyPr>
          <a:lstStyle/>
          <a:p>
            <a:r>
              <a:rPr lang="en-US" dirty="0"/>
              <a:t>"Complete and partial tears of the rotator cuff tendon are commonly seen in older sportspeople" (</a:t>
            </a:r>
            <a:r>
              <a:rPr lang="en-US" dirty="0">
                <a:latin typeface="Calibri"/>
                <a:cs typeface="Calibri"/>
              </a:rPr>
              <a:t>Brukner and Khan, 2012, p.359)</a:t>
            </a:r>
            <a:endParaRPr lang="en-US" dirty="0">
              <a:latin typeface="Calibri"/>
              <a:ea typeface="Calibri"/>
              <a:cs typeface="Calibri"/>
            </a:endParaRPr>
          </a:p>
          <a:p>
            <a:r>
              <a:rPr lang="en-US" dirty="0">
                <a:latin typeface="Calibri"/>
                <a:cs typeface="Calibri"/>
              </a:rPr>
              <a:t>Weakened rotator cuff tendons (often occurs through large volumes of load)  (Brukner and Khan, 2012, p.355)</a:t>
            </a:r>
          </a:p>
          <a:p>
            <a:r>
              <a:rPr lang="en-US" dirty="0">
                <a:latin typeface="Calibri"/>
                <a:cs typeface="Calibri"/>
              </a:rPr>
              <a:t>"</a:t>
            </a:r>
            <a:r>
              <a:rPr lang="en-US" dirty="0">
                <a:latin typeface="Calibri"/>
                <a:ea typeface="+mn-lt"/>
                <a:cs typeface="+mn-lt"/>
              </a:rPr>
              <a:t> 70% of full-thickness tears occurred in sedentary individuals who did light work only." (Nho et al., 2008)</a:t>
            </a:r>
            <a:endParaRPr lang="en-US" dirty="0">
              <a:latin typeface="Calibri"/>
              <a:ea typeface="Calibri"/>
              <a:cs typeface="Calibri"/>
            </a:endParaRPr>
          </a:p>
          <a:p>
            <a:r>
              <a:rPr lang="en-US" dirty="0">
                <a:latin typeface="Calibri"/>
                <a:ea typeface="Calibri"/>
                <a:cs typeface="Calibri"/>
              </a:rPr>
              <a:t>Overhand athletes(tennis, cricket, goalkeepers, baseball) that suffer from rotator cuff pain are usually young </a:t>
            </a:r>
            <a:r>
              <a:rPr lang="en-US" sz="2400" dirty="0">
                <a:latin typeface="Arial"/>
                <a:cs typeface="Arial"/>
              </a:rPr>
              <a:t>(Blevins, 1997)</a:t>
            </a:r>
          </a:p>
          <a:p>
            <a:r>
              <a:rPr lang="en-US" dirty="0">
                <a:latin typeface="Calibri"/>
                <a:ea typeface="Calibri"/>
                <a:cs typeface="Calibri"/>
              </a:rPr>
              <a:t>"</a:t>
            </a:r>
            <a:r>
              <a:rPr lang="en-US" dirty="0">
                <a:solidFill>
                  <a:srgbClr val="212121"/>
                </a:solidFill>
                <a:latin typeface="Calibri"/>
                <a:ea typeface="Calibri"/>
                <a:cs typeface="Calibri"/>
              </a:rPr>
              <a:t>Acute, traumatic rotator cuff tears typically occur in younger patients" (</a:t>
            </a:r>
            <a:r>
              <a:rPr lang="en-US" dirty="0">
                <a:solidFill>
                  <a:srgbClr val="2C3E50"/>
                </a:solidFill>
                <a:latin typeface="Calibri"/>
                <a:ea typeface="Calibri"/>
                <a:cs typeface="Calibri"/>
              </a:rPr>
              <a:t>Patel and Amini, 2022)</a:t>
            </a:r>
            <a:endParaRPr lang="en-US" dirty="0">
              <a:latin typeface="Calibri"/>
              <a:ea typeface="Calibri"/>
              <a:cs typeface="Calibri"/>
            </a:endParaRPr>
          </a:p>
          <a:p>
            <a:endParaRPr lang="en-US" dirty="0">
              <a:latin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1445535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D7C9-9B80-4993-85EE-64A13E97B006}"/>
              </a:ext>
            </a:extLst>
          </p:cNvPr>
          <p:cNvSpPr>
            <a:spLocks noGrp="1"/>
          </p:cNvSpPr>
          <p:nvPr>
            <p:ph type="title"/>
          </p:nvPr>
        </p:nvSpPr>
        <p:spPr/>
        <p:txBody>
          <a:bodyPr/>
          <a:lstStyle/>
          <a:p>
            <a:r>
              <a:rPr lang="en-US" dirty="0"/>
              <a:t>Signs and symptoms</a:t>
            </a:r>
          </a:p>
        </p:txBody>
      </p:sp>
      <p:sp>
        <p:nvSpPr>
          <p:cNvPr id="3" name="Content Placeholder 2">
            <a:extLst>
              <a:ext uri="{FF2B5EF4-FFF2-40B4-BE49-F238E27FC236}">
                <a16:creationId xmlns:a16="http://schemas.microsoft.com/office/drawing/2014/main" id="{AC2FA4F3-B688-08B4-1335-8F27EDB50A93}"/>
              </a:ext>
            </a:extLst>
          </p:cNvPr>
          <p:cNvSpPr>
            <a:spLocks noGrp="1"/>
          </p:cNvSpPr>
          <p:nvPr>
            <p:ph idx="1"/>
          </p:nvPr>
        </p:nvSpPr>
        <p:spPr>
          <a:xfrm>
            <a:off x="4314" y="1308041"/>
            <a:ext cx="7525109" cy="5472771"/>
          </a:xfrm>
        </p:spPr>
        <p:txBody>
          <a:bodyPr vert="horz" lIns="91440" tIns="45720" rIns="91440" bIns="45720" rtlCol="0" anchor="t">
            <a:normAutofit/>
          </a:bodyPr>
          <a:lstStyle/>
          <a:p>
            <a:r>
              <a:rPr lang="en-US" dirty="0">
                <a:latin typeface="Times New Roman"/>
                <a:cs typeface="Times New Roman"/>
              </a:rPr>
              <a:t>Pain and weakness, pain is typically prominent in the middle deltoid (</a:t>
            </a:r>
            <a:r>
              <a:rPr lang="en-US" sz="2600" dirty="0" err="1">
                <a:latin typeface="Calibri"/>
                <a:cs typeface="Calibri"/>
              </a:rPr>
              <a:t>Maruvada</a:t>
            </a:r>
            <a:r>
              <a:rPr lang="en-US" sz="2600" dirty="0">
                <a:latin typeface="Calibri"/>
                <a:cs typeface="Calibri"/>
              </a:rPr>
              <a:t> and </a:t>
            </a:r>
            <a:r>
              <a:rPr lang="en-US" sz="2600" dirty="0" err="1">
                <a:latin typeface="Calibri"/>
                <a:cs typeface="Calibri"/>
              </a:rPr>
              <a:t>Varacallo</a:t>
            </a:r>
            <a:r>
              <a:rPr lang="en-US" sz="2600" dirty="0">
                <a:latin typeface="Calibri"/>
                <a:cs typeface="Calibri"/>
              </a:rPr>
              <a:t>, 2018)</a:t>
            </a:r>
          </a:p>
          <a:p>
            <a:r>
              <a:rPr lang="en-US" sz="2600" dirty="0">
                <a:latin typeface="Calibri"/>
                <a:cs typeface="Calibri"/>
              </a:rPr>
              <a:t>"Sportspeople with rotator cuff injuries present with shoulder pain and difficulty with overhead activities" (</a:t>
            </a:r>
            <a:r>
              <a:rPr lang="en-US" dirty="0">
                <a:latin typeface="Calibri"/>
                <a:cs typeface="Calibri"/>
              </a:rPr>
              <a:t>Brukner and Khan, 2012, p.344)</a:t>
            </a:r>
          </a:p>
          <a:p>
            <a:r>
              <a:rPr lang="en-US" dirty="0">
                <a:latin typeface="Calibri"/>
                <a:cs typeface="Calibri"/>
              </a:rPr>
              <a:t>"In rotator cuff tendinopathy tendons become swollen" (Brukner and Khan, 2012, p.357)</a:t>
            </a:r>
          </a:p>
          <a:p>
            <a:r>
              <a:rPr lang="en-US" dirty="0">
                <a:solidFill>
                  <a:srgbClr val="222222"/>
                </a:solidFill>
                <a:ea typeface="+mn-lt"/>
                <a:cs typeface="+mn-lt"/>
              </a:rPr>
              <a:t>"limited active elevation" </a:t>
            </a:r>
            <a:r>
              <a:rPr lang="en-US" sz="2400" dirty="0">
                <a:solidFill>
                  <a:srgbClr val="000000"/>
                </a:solidFill>
                <a:ea typeface="+mn-lt"/>
                <a:cs typeface="+mn-lt"/>
              </a:rPr>
              <a:t>(Blevins, 1997) This relates to raising the hand above the head.</a:t>
            </a:r>
          </a:p>
          <a:p>
            <a:endParaRPr lang="en-US" sz="2400" dirty="0">
              <a:solidFill>
                <a:srgbClr val="000000"/>
              </a:solidFill>
              <a:latin typeface="Aptos"/>
              <a:ea typeface="Calibri"/>
              <a:cs typeface="Calibri"/>
            </a:endParaRPr>
          </a:p>
          <a:p>
            <a:endParaRPr lang="en-US" sz="1400" dirty="0">
              <a:solidFill>
                <a:srgbClr val="222222"/>
              </a:solidFill>
              <a:latin typeface="Aptos"/>
              <a:ea typeface="Calibri"/>
              <a:cs typeface="Calibri"/>
            </a:endParaRPr>
          </a:p>
          <a:p>
            <a:endParaRPr lang="en-US" dirty="0">
              <a:latin typeface="Calibri"/>
              <a:ea typeface="Calibri"/>
              <a:cs typeface="Calibri"/>
            </a:endParaRPr>
          </a:p>
        </p:txBody>
      </p:sp>
      <p:pic>
        <p:nvPicPr>
          <p:cNvPr id="4" name="Picture 3" descr="A person with pain in his back&#10;&#10;Description automatically generated">
            <a:extLst>
              <a:ext uri="{FF2B5EF4-FFF2-40B4-BE49-F238E27FC236}">
                <a16:creationId xmlns:a16="http://schemas.microsoft.com/office/drawing/2014/main" id="{B4EFB302-5FB1-DFF9-1774-4E62B64BFA2A}"/>
              </a:ext>
            </a:extLst>
          </p:cNvPr>
          <p:cNvPicPr>
            <a:picLocks noChangeAspect="1"/>
          </p:cNvPicPr>
          <p:nvPr/>
        </p:nvPicPr>
        <p:blipFill>
          <a:blip r:embed="rId2"/>
          <a:stretch>
            <a:fillRect/>
          </a:stretch>
        </p:blipFill>
        <p:spPr>
          <a:xfrm>
            <a:off x="7447292" y="1146685"/>
            <a:ext cx="4212925" cy="4679650"/>
          </a:xfrm>
          <a:prstGeom prst="rect">
            <a:avLst/>
          </a:prstGeom>
        </p:spPr>
      </p:pic>
    </p:spTree>
    <p:extLst>
      <p:ext uri="{BB962C8B-B14F-4D97-AF65-F5344CB8AC3E}">
        <p14:creationId xmlns:p14="http://schemas.microsoft.com/office/powerpoint/2010/main" val="1124666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87A50-2FA8-88D9-9E0B-21901A5C686B}"/>
              </a:ext>
            </a:extLst>
          </p:cNvPr>
          <p:cNvSpPr>
            <a:spLocks noGrp="1"/>
          </p:cNvSpPr>
          <p:nvPr>
            <p:ph type="title"/>
          </p:nvPr>
        </p:nvSpPr>
        <p:spPr/>
        <p:txBody>
          <a:bodyPr/>
          <a:lstStyle/>
          <a:p>
            <a:r>
              <a:rPr lang="en-US" dirty="0"/>
              <a:t>Mechanism</a:t>
            </a:r>
          </a:p>
        </p:txBody>
      </p:sp>
      <p:sp>
        <p:nvSpPr>
          <p:cNvPr id="3" name="Content Placeholder 2">
            <a:extLst>
              <a:ext uri="{FF2B5EF4-FFF2-40B4-BE49-F238E27FC236}">
                <a16:creationId xmlns:a16="http://schemas.microsoft.com/office/drawing/2014/main" id="{AFD2D063-D895-B3B9-0E08-3431E50B6D5F}"/>
              </a:ext>
            </a:extLst>
          </p:cNvPr>
          <p:cNvSpPr>
            <a:spLocks noGrp="1"/>
          </p:cNvSpPr>
          <p:nvPr>
            <p:ph idx="1"/>
          </p:nvPr>
        </p:nvSpPr>
        <p:spPr>
          <a:xfrm>
            <a:off x="838200" y="1825625"/>
            <a:ext cx="6561827" cy="4351338"/>
          </a:xfrm>
        </p:spPr>
        <p:txBody>
          <a:bodyPr vert="horz" lIns="91440" tIns="45720" rIns="91440" bIns="45720" rtlCol="0" anchor="t">
            <a:normAutofit lnSpcReduction="10000"/>
          </a:bodyPr>
          <a:lstStyle/>
          <a:p>
            <a:r>
              <a:rPr lang="en-US" dirty="0">
                <a:latin typeface="Calibri"/>
                <a:cs typeface="Calibri"/>
              </a:rPr>
              <a:t> </a:t>
            </a:r>
            <a:r>
              <a:rPr lang="en-US" dirty="0">
                <a:latin typeface="Calibri"/>
                <a:cs typeface="Times New Roman"/>
              </a:rPr>
              <a:t>Younger patients usually have an acute presentation because of a recent traumatic event or significant overexertion (e.g., lifting a heavy box). Older patients or patients with repetitive overhead activities typically present chronically, and the loss of strength and function occurs gradually </a:t>
            </a:r>
            <a:r>
              <a:rPr lang="en-US" dirty="0">
                <a:latin typeface="Aptos"/>
                <a:cs typeface="Calibri"/>
              </a:rPr>
              <a:t>(</a:t>
            </a:r>
            <a:r>
              <a:rPr lang="en-US" sz="2600" dirty="0" err="1">
                <a:latin typeface="Calibri"/>
                <a:cs typeface="Calibri"/>
              </a:rPr>
              <a:t>Maruvada</a:t>
            </a:r>
            <a:r>
              <a:rPr lang="en-US" sz="2600" dirty="0">
                <a:latin typeface="Calibri"/>
                <a:cs typeface="Calibri"/>
              </a:rPr>
              <a:t> and </a:t>
            </a:r>
            <a:r>
              <a:rPr lang="en-US" sz="2600" dirty="0" err="1">
                <a:latin typeface="Calibri"/>
                <a:cs typeface="Calibri"/>
              </a:rPr>
              <a:t>Varacallo</a:t>
            </a:r>
            <a:r>
              <a:rPr lang="en-US" sz="2600" dirty="0">
                <a:latin typeface="Calibri"/>
                <a:cs typeface="Calibri"/>
              </a:rPr>
              <a:t>, 2018)</a:t>
            </a:r>
          </a:p>
          <a:p>
            <a:r>
              <a:rPr lang="en-US" dirty="0">
                <a:latin typeface="Aptos"/>
                <a:cs typeface="Calibri"/>
              </a:rPr>
              <a:t>An acute presentation would be a tear, whereas a chronic presentation would be a tendinopathy.</a:t>
            </a:r>
          </a:p>
        </p:txBody>
      </p:sp>
      <p:pic>
        <p:nvPicPr>
          <p:cNvPr id="5" name="Picture 4" descr="A person holding another person&amp;#39;s shoulder&#10;&#10;Description automatically generated">
            <a:extLst>
              <a:ext uri="{FF2B5EF4-FFF2-40B4-BE49-F238E27FC236}">
                <a16:creationId xmlns:a16="http://schemas.microsoft.com/office/drawing/2014/main" id="{3361B8C5-369C-7165-883B-57FB984F448D}"/>
              </a:ext>
            </a:extLst>
          </p:cNvPr>
          <p:cNvPicPr>
            <a:picLocks noChangeAspect="1"/>
          </p:cNvPicPr>
          <p:nvPr/>
        </p:nvPicPr>
        <p:blipFill>
          <a:blip r:embed="rId2"/>
          <a:stretch>
            <a:fillRect/>
          </a:stretch>
        </p:blipFill>
        <p:spPr>
          <a:xfrm>
            <a:off x="7412337" y="1710906"/>
            <a:ext cx="4067175" cy="4040037"/>
          </a:xfrm>
          <a:prstGeom prst="rect">
            <a:avLst/>
          </a:prstGeom>
        </p:spPr>
      </p:pic>
    </p:spTree>
    <p:extLst>
      <p:ext uri="{BB962C8B-B14F-4D97-AF65-F5344CB8AC3E}">
        <p14:creationId xmlns:p14="http://schemas.microsoft.com/office/powerpoint/2010/main" val="1060805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B2217-3C89-BDC0-EDB5-36142DB95B34}"/>
              </a:ext>
            </a:extLst>
          </p:cNvPr>
          <p:cNvSpPr>
            <a:spLocks noGrp="1"/>
          </p:cNvSpPr>
          <p:nvPr>
            <p:ph type="title"/>
          </p:nvPr>
        </p:nvSpPr>
        <p:spPr/>
        <p:txBody>
          <a:bodyPr/>
          <a:lstStyle/>
          <a:p>
            <a:r>
              <a:rPr lang="en-US" dirty="0"/>
              <a:t>Mechanism</a:t>
            </a:r>
          </a:p>
        </p:txBody>
      </p:sp>
      <p:sp>
        <p:nvSpPr>
          <p:cNvPr id="3" name="Content Placeholder 2">
            <a:extLst>
              <a:ext uri="{FF2B5EF4-FFF2-40B4-BE49-F238E27FC236}">
                <a16:creationId xmlns:a16="http://schemas.microsoft.com/office/drawing/2014/main" id="{1C71B157-A01B-1907-6982-C6E4A74FBFCC}"/>
              </a:ext>
            </a:extLst>
          </p:cNvPr>
          <p:cNvSpPr>
            <a:spLocks noGrp="1"/>
          </p:cNvSpPr>
          <p:nvPr>
            <p:ph idx="1"/>
          </p:nvPr>
        </p:nvSpPr>
        <p:spPr>
          <a:xfrm>
            <a:off x="406879" y="1135512"/>
            <a:ext cx="10515600" cy="3201151"/>
          </a:xfrm>
        </p:spPr>
        <p:txBody>
          <a:bodyPr vert="horz" lIns="91440" tIns="45720" rIns="91440" bIns="45720" rtlCol="0" anchor="t">
            <a:normAutofit fontScale="92500" lnSpcReduction="20000"/>
          </a:bodyPr>
          <a:lstStyle/>
          <a:p>
            <a:r>
              <a:rPr lang="en-US" sz="2400" dirty="0">
                <a:latin typeface="Arial"/>
                <a:cs typeface="Arial"/>
              </a:rPr>
              <a:t>The exact pathophysiology of rotator cuff impingement isn't clear, current thinking is that it begins as an overuse injury(supraspinatus tendinopathy) (</a:t>
            </a:r>
            <a:r>
              <a:rPr lang="en-US" sz="2400" dirty="0">
                <a:latin typeface="Calibri"/>
                <a:cs typeface="Calibri"/>
              </a:rPr>
              <a:t>Brukner and Khan, 2012, p. 353)</a:t>
            </a:r>
            <a:endParaRPr lang="en-US" sz="2400" dirty="0">
              <a:latin typeface="Calibri"/>
              <a:ea typeface="Calibri"/>
              <a:cs typeface="Calibri"/>
            </a:endParaRPr>
          </a:p>
          <a:p>
            <a:r>
              <a:rPr lang="en-US" sz="2400" dirty="0">
                <a:latin typeface="Calibri"/>
                <a:ea typeface="Calibri"/>
                <a:cs typeface="Calibri"/>
              </a:rPr>
              <a:t>"</a:t>
            </a:r>
            <a:r>
              <a:rPr lang="en-US" sz="2400" dirty="0">
                <a:ea typeface="+mn-lt"/>
                <a:cs typeface="+mn-lt"/>
              </a:rPr>
              <a:t>Mechanisms of injury include repetitive microtrauma, usually seen in the athlete involved in overhand sports, and </a:t>
            </a:r>
            <a:r>
              <a:rPr lang="en-US" sz="2400" err="1">
                <a:ea typeface="+mn-lt"/>
                <a:cs typeface="+mn-lt"/>
              </a:rPr>
              <a:t>macrotrauma</a:t>
            </a:r>
            <a:r>
              <a:rPr lang="en-US" sz="2400" dirty="0">
                <a:ea typeface="+mn-lt"/>
                <a:cs typeface="+mn-lt"/>
              </a:rPr>
              <a:t> associated with contact sports. " (Blevins, 1997)</a:t>
            </a:r>
          </a:p>
          <a:p>
            <a:r>
              <a:rPr lang="en-US" sz="2400" dirty="0"/>
              <a:t>Tennis and other racket sports are overhand sports</a:t>
            </a:r>
          </a:p>
          <a:p>
            <a:r>
              <a:rPr lang="en-US" sz="2400" dirty="0"/>
              <a:t>Repeatedly serving in tennis would be an example of repetitive microtrauma</a:t>
            </a:r>
          </a:p>
          <a:p>
            <a:r>
              <a:rPr lang="en-US" sz="2400" dirty="0"/>
              <a:t>Being tackled and landing awkwardly on the elbow in rugby would be an example of </a:t>
            </a:r>
            <a:r>
              <a:rPr lang="en-US" sz="2400" dirty="0" err="1"/>
              <a:t>macrotrauma</a:t>
            </a:r>
          </a:p>
          <a:p>
            <a:endParaRPr lang="en-US" dirty="0"/>
          </a:p>
        </p:txBody>
      </p:sp>
      <p:pic>
        <p:nvPicPr>
          <p:cNvPr id="4" name="Picture 3" descr="A group of men playing tennis&#10;&#10;Description automatically generated">
            <a:extLst>
              <a:ext uri="{FF2B5EF4-FFF2-40B4-BE49-F238E27FC236}">
                <a16:creationId xmlns:a16="http://schemas.microsoft.com/office/drawing/2014/main" id="{B6A0979C-1BEB-5372-1CE6-1E71ADE5F360}"/>
              </a:ext>
            </a:extLst>
          </p:cNvPr>
          <p:cNvPicPr>
            <a:picLocks noChangeAspect="1"/>
          </p:cNvPicPr>
          <p:nvPr/>
        </p:nvPicPr>
        <p:blipFill>
          <a:blip r:embed="rId2"/>
          <a:stretch>
            <a:fillRect/>
          </a:stretch>
        </p:blipFill>
        <p:spPr>
          <a:xfrm>
            <a:off x="3479230" y="3914146"/>
            <a:ext cx="4543425" cy="2882841"/>
          </a:xfrm>
          <a:prstGeom prst="rect">
            <a:avLst/>
          </a:prstGeom>
        </p:spPr>
      </p:pic>
    </p:spTree>
    <p:extLst>
      <p:ext uri="{BB962C8B-B14F-4D97-AF65-F5344CB8AC3E}">
        <p14:creationId xmlns:p14="http://schemas.microsoft.com/office/powerpoint/2010/main" val="3461479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841D-E2B3-C096-8047-393632FA68CC}"/>
              </a:ext>
            </a:extLst>
          </p:cNvPr>
          <p:cNvSpPr>
            <a:spLocks noGrp="1"/>
          </p:cNvSpPr>
          <p:nvPr>
            <p:ph type="title"/>
          </p:nvPr>
        </p:nvSpPr>
        <p:spPr/>
        <p:txBody>
          <a:bodyPr/>
          <a:lstStyle/>
          <a:p>
            <a:r>
              <a:rPr lang="en-US" dirty="0"/>
              <a:t>Treatment</a:t>
            </a:r>
          </a:p>
        </p:txBody>
      </p:sp>
      <p:sp>
        <p:nvSpPr>
          <p:cNvPr id="3" name="Content Placeholder 2">
            <a:extLst>
              <a:ext uri="{FF2B5EF4-FFF2-40B4-BE49-F238E27FC236}">
                <a16:creationId xmlns:a16="http://schemas.microsoft.com/office/drawing/2014/main" id="{972FD873-9CF7-208B-ADCB-17435B64A466}"/>
              </a:ext>
            </a:extLst>
          </p:cNvPr>
          <p:cNvSpPr>
            <a:spLocks noGrp="1"/>
          </p:cNvSpPr>
          <p:nvPr>
            <p:ph idx="1"/>
          </p:nvPr>
        </p:nvSpPr>
        <p:spPr/>
        <p:txBody>
          <a:bodyPr vert="horz" lIns="91440" tIns="45720" rIns="91440" bIns="45720" rtlCol="0" anchor="t">
            <a:normAutofit fontScale="92500"/>
          </a:bodyPr>
          <a:lstStyle/>
          <a:p>
            <a:r>
              <a:rPr lang="en-US" dirty="0"/>
              <a:t>For rotator cuff tendinopathy patient should avoid the aggravating activity and apply ice locally (</a:t>
            </a:r>
            <a:r>
              <a:rPr lang="en-US" dirty="0">
                <a:latin typeface="Aptos"/>
                <a:cs typeface="Calibri"/>
              </a:rPr>
              <a:t>B</a:t>
            </a:r>
            <a:r>
              <a:rPr lang="en-US" dirty="0">
                <a:latin typeface="Calibri"/>
                <a:cs typeface="Calibri"/>
              </a:rPr>
              <a:t>rukner and Khan, 2012, p. 358)</a:t>
            </a:r>
            <a:endParaRPr lang="en-US">
              <a:latin typeface="Calibri"/>
              <a:cs typeface="Calibri"/>
            </a:endParaRPr>
          </a:p>
          <a:p>
            <a:r>
              <a:rPr lang="en-US" dirty="0">
                <a:solidFill>
                  <a:srgbClr val="333333"/>
                </a:solidFill>
                <a:latin typeface="Calibri"/>
                <a:cs typeface="Calibri"/>
              </a:rPr>
              <a:t>"Treatment options are dependent on the extent of disease and patient symptoms and may range from physical therapy to surgical repair using a variety of possible techniques." (Dang and Davies, 2018)</a:t>
            </a:r>
          </a:p>
          <a:p>
            <a:r>
              <a:rPr lang="en-US" dirty="0">
                <a:solidFill>
                  <a:srgbClr val="000000"/>
                </a:solidFill>
                <a:latin typeface="Times New Roman"/>
                <a:cs typeface="Times New Roman"/>
              </a:rPr>
              <a:t>"Conservative treatment with NSAIDs, and most importantly, physical therapy, should be the first attempt at therapy. Surgical treatment with arthroscopy is done in cases of both acute or chronic full-thickness tears since delay can result in significant muscle atrophy, tendon retraction, and poorer surgical results" (</a:t>
            </a:r>
            <a:r>
              <a:rPr lang="en-US" err="1">
                <a:solidFill>
                  <a:srgbClr val="000000"/>
                </a:solidFill>
                <a:latin typeface="Calibri"/>
                <a:cs typeface="Calibri"/>
              </a:rPr>
              <a:t>Maruvada</a:t>
            </a:r>
            <a:r>
              <a:rPr lang="en-US" dirty="0">
                <a:solidFill>
                  <a:srgbClr val="000000"/>
                </a:solidFill>
                <a:latin typeface="Calibri"/>
                <a:cs typeface="Calibri"/>
              </a:rPr>
              <a:t> and </a:t>
            </a:r>
            <a:r>
              <a:rPr lang="en-US" err="1">
                <a:solidFill>
                  <a:srgbClr val="000000"/>
                </a:solidFill>
                <a:latin typeface="Calibri"/>
                <a:cs typeface="Calibri"/>
              </a:rPr>
              <a:t>Varacallo</a:t>
            </a:r>
            <a:r>
              <a:rPr lang="en-US" dirty="0">
                <a:solidFill>
                  <a:srgbClr val="000000"/>
                </a:solidFill>
                <a:latin typeface="Calibri"/>
                <a:cs typeface="Calibri"/>
              </a:rPr>
              <a:t>, 2018)</a:t>
            </a:r>
            <a:endParaRPr lang="en-US" dirty="0"/>
          </a:p>
          <a:p>
            <a:endParaRPr lang="en-US" sz="2400" dirty="0">
              <a:solidFill>
                <a:srgbClr val="333333"/>
              </a:solidFill>
              <a:latin typeface="Calibri"/>
              <a:cs typeface="Calibri"/>
            </a:endParaRPr>
          </a:p>
          <a:p>
            <a:endParaRPr lang="en-US" dirty="0">
              <a:latin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937726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19DA-CCE9-31FA-8C7D-88224CB25F4F}"/>
              </a:ext>
            </a:extLst>
          </p:cNvPr>
          <p:cNvSpPr>
            <a:spLocks noGrp="1"/>
          </p:cNvSpPr>
          <p:nvPr>
            <p:ph type="title"/>
          </p:nvPr>
        </p:nvSpPr>
        <p:spPr>
          <a:xfrm>
            <a:off x="838200" y="5692"/>
            <a:ext cx="10515600" cy="1699373"/>
          </a:xfrm>
        </p:spPr>
        <p:txBody>
          <a:bodyPr/>
          <a:lstStyle/>
          <a:p>
            <a:r>
              <a:rPr lang="en-US" dirty="0"/>
              <a:t>Treatment</a:t>
            </a:r>
          </a:p>
        </p:txBody>
      </p:sp>
      <p:sp>
        <p:nvSpPr>
          <p:cNvPr id="3" name="Content Placeholder 2">
            <a:extLst>
              <a:ext uri="{FF2B5EF4-FFF2-40B4-BE49-F238E27FC236}">
                <a16:creationId xmlns:a16="http://schemas.microsoft.com/office/drawing/2014/main" id="{F85A1B33-F3A8-35AC-D5DB-258C05099DA8}"/>
              </a:ext>
            </a:extLst>
          </p:cNvPr>
          <p:cNvSpPr>
            <a:spLocks noGrp="1"/>
          </p:cNvSpPr>
          <p:nvPr>
            <p:ph idx="1"/>
          </p:nvPr>
        </p:nvSpPr>
        <p:spPr>
          <a:xfrm>
            <a:off x="838200" y="1207399"/>
            <a:ext cx="10515600" cy="4969564"/>
          </a:xfrm>
        </p:spPr>
        <p:txBody>
          <a:bodyPr vert="horz" lIns="91440" tIns="45720" rIns="91440" bIns="45720" rtlCol="0" anchor="t">
            <a:normAutofit/>
          </a:bodyPr>
          <a:lstStyle/>
          <a:p>
            <a:r>
              <a:rPr lang="en-US" sz="2400" dirty="0">
                <a:solidFill>
                  <a:srgbClr val="333333"/>
                </a:solidFill>
                <a:latin typeface="Calibri"/>
                <a:ea typeface="+mn-lt"/>
                <a:cs typeface="+mn-lt"/>
              </a:rPr>
              <a:t>"</a:t>
            </a:r>
            <a:r>
              <a:rPr lang="en-US" dirty="0">
                <a:solidFill>
                  <a:srgbClr val="000000"/>
                </a:solidFill>
                <a:latin typeface="Calibri"/>
                <a:ea typeface="+mn-lt"/>
                <a:cs typeface="Calibri"/>
              </a:rPr>
              <a:t>A corticosteroid injection into the subacromial space may reduce the sport person's symptoms significantly to allow rehabilitation to begin (</a:t>
            </a:r>
            <a:r>
              <a:rPr lang="en-US" dirty="0">
                <a:solidFill>
                  <a:srgbClr val="000000"/>
                </a:solidFill>
                <a:latin typeface="Arial"/>
                <a:ea typeface="+mn-lt"/>
                <a:cs typeface="Arial"/>
              </a:rPr>
              <a:t>B</a:t>
            </a:r>
            <a:r>
              <a:rPr lang="en-US" dirty="0">
                <a:solidFill>
                  <a:srgbClr val="000000"/>
                </a:solidFill>
                <a:latin typeface="Calibri"/>
                <a:ea typeface="+mn-lt"/>
                <a:cs typeface="Calibri"/>
              </a:rPr>
              <a:t>rukner and Khan, 2012, p. 358)</a:t>
            </a:r>
          </a:p>
          <a:p>
            <a:r>
              <a:rPr lang="en-US" dirty="0">
                <a:latin typeface="Calibri"/>
                <a:cs typeface="Calibri"/>
              </a:rPr>
              <a:t>Strengthening the infraspinatus and teres minor (</a:t>
            </a:r>
            <a:r>
              <a:rPr lang="en-US" dirty="0">
                <a:latin typeface="Arial"/>
                <a:cs typeface="Arial"/>
              </a:rPr>
              <a:t>B</a:t>
            </a:r>
            <a:r>
              <a:rPr lang="en-US" dirty="0">
                <a:latin typeface="Calibri"/>
                <a:cs typeface="Calibri"/>
              </a:rPr>
              <a:t>rukner and Khan, 2012, p. 358)</a:t>
            </a:r>
          </a:p>
          <a:p>
            <a:endParaRPr lang="en-US" sz="2400" dirty="0">
              <a:solidFill>
                <a:srgbClr val="000000"/>
              </a:solidFill>
              <a:latin typeface="Times New Roman"/>
              <a:cs typeface="Times New Roman"/>
            </a:endParaRPr>
          </a:p>
          <a:p>
            <a:endParaRPr lang="en-US" dirty="0">
              <a:solidFill>
                <a:srgbClr val="000000"/>
              </a:solidFill>
              <a:latin typeface="Calibri"/>
              <a:cs typeface="Calibri"/>
            </a:endParaRPr>
          </a:p>
          <a:p>
            <a:endParaRPr lang="en-US" sz="1200" dirty="0">
              <a:solidFill>
                <a:srgbClr val="333333"/>
              </a:solidFill>
            </a:endParaRPr>
          </a:p>
        </p:txBody>
      </p:sp>
      <p:pic>
        <p:nvPicPr>
          <p:cNvPr id="4" name="Picture 3" descr="A person sitting on the floor holding a dumbbell&#10;&#10;Description automatically generated">
            <a:extLst>
              <a:ext uri="{FF2B5EF4-FFF2-40B4-BE49-F238E27FC236}">
                <a16:creationId xmlns:a16="http://schemas.microsoft.com/office/drawing/2014/main" id="{1C302670-EE44-7CB9-5EFE-145B08260A5F}"/>
              </a:ext>
            </a:extLst>
          </p:cNvPr>
          <p:cNvPicPr>
            <a:picLocks noChangeAspect="1"/>
          </p:cNvPicPr>
          <p:nvPr/>
        </p:nvPicPr>
        <p:blipFill>
          <a:blip r:embed="rId2"/>
          <a:stretch>
            <a:fillRect/>
          </a:stretch>
        </p:blipFill>
        <p:spPr>
          <a:xfrm>
            <a:off x="7188230" y="3801284"/>
            <a:ext cx="2905125" cy="2174037"/>
          </a:xfrm>
          <a:prstGeom prst="rect">
            <a:avLst/>
          </a:prstGeom>
        </p:spPr>
      </p:pic>
      <p:pic>
        <p:nvPicPr>
          <p:cNvPr id="5" name="Picture 4" descr="A person lying on the floor holding a dumbbell&#10;&#10;Description automatically generated">
            <a:extLst>
              <a:ext uri="{FF2B5EF4-FFF2-40B4-BE49-F238E27FC236}">
                <a16:creationId xmlns:a16="http://schemas.microsoft.com/office/drawing/2014/main" id="{ACDE8D0E-95E4-6D3C-1A95-D1311916D3A5}"/>
              </a:ext>
            </a:extLst>
          </p:cNvPr>
          <p:cNvPicPr>
            <a:picLocks noChangeAspect="1"/>
          </p:cNvPicPr>
          <p:nvPr/>
        </p:nvPicPr>
        <p:blipFill>
          <a:blip r:embed="rId3"/>
          <a:stretch>
            <a:fillRect/>
          </a:stretch>
        </p:blipFill>
        <p:spPr>
          <a:xfrm>
            <a:off x="1259186" y="3809371"/>
            <a:ext cx="4181475" cy="2172239"/>
          </a:xfrm>
          <a:prstGeom prst="rect">
            <a:avLst/>
          </a:prstGeom>
        </p:spPr>
      </p:pic>
    </p:spTree>
    <p:extLst>
      <p:ext uri="{BB962C8B-B14F-4D97-AF65-F5344CB8AC3E}">
        <p14:creationId xmlns:p14="http://schemas.microsoft.com/office/powerpoint/2010/main" val="2456926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3F46-1A54-B741-87B1-1BA6B77F3FDE}"/>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A9219B0C-737F-9A32-4131-2BAA58C7015B}"/>
              </a:ext>
            </a:extLst>
          </p:cNvPr>
          <p:cNvSpPr>
            <a:spLocks noGrp="1"/>
          </p:cNvSpPr>
          <p:nvPr>
            <p:ph idx="1"/>
          </p:nvPr>
        </p:nvSpPr>
        <p:spPr/>
        <p:txBody>
          <a:bodyPr vert="horz" lIns="91440" tIns="45720" rIns="91440" bIns="45720" rtlCol="0" anchor="t">
            <a:normAutofit/>
          </a:bodyPr>
          <a:lstStyle/>
          <a:p>
            <a:r>
              <a:rPr lang="en-US" dirty="0"/>
              <a:t>Rotator cuff pain typically occurs in an overhead position</a:t>
            </a:r>
          </a:p>
          <a:p>
            <a:r>
              <a:rPr lang="en-US" dirty="0">
                <a:solidFill>
                  <a:srgbClr val="000000"/>
                </a:solidFill>
                <a:latin typeface="Aptos"/>
                <a:ea typeface="Cambria"/>
              </a:rPr>
              <a:t>"</a:t>
            </a:r>
            <a:r>
              <a:rPr lang="en-US" dirty="0">
                <a:solidFill>
                  <a:srgbClr val="212121"/>
                </a:solidFill>
                <a:latin typeface="Cambria"/>
                <a:ea typeface="Cambria"/>
              </a:rPr>
              <a:t>Typically, rotator cuff tears occur more frequently in elderly than in younger patients" (Pogorzelski et al., 2020)</a:t>
            </a:r>
          </a:p>
          <a:p>
            <a:r>
              <a:rPr lang="en-US" dirty="0">
                <a:solidFill>
                  <a:srgbClr val="212121"/>
                </a:solidFill>
                <a:latin typeface="Cambria"/>
                <a:ea typeface="Cambria"/>
              </a:rPr>
              <a:t>Strengthening exercises are effective in treating rotator cuff injuries, more severe injuries may need surgery.</a:t>
            </a:r>
          </a:p>
        </p:txBody>
      </p:sp>
    </p:spTree>
    <p:extLst>
      <p:ext uri="{BB962C8B-B14F-4D97-AF65-F5344CB8AC3E}">
        <p14:creationId xmlns:p14="http://schemas.microsoft.com/office/powerpoint/2010/main" val="3700313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E460F-434B-3C5F-7CD2-FE1684EB1C2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6DE8841-1E3D-7B49-60D2-3F391D268EF9}"/>
              </a:ext>
            </a:extLst>
          </p:cNvPr>
          <p:cNvSpPr>
            <a:spLocks noGrp="1"/>
          </p:cNvSpPr>
          <p:nvPr>
            <p:ph idx="1"/>
          </p:nvPr>
        </p:nvSpPr>
        <p:spPr/>
        <p:txBody>
          <a:bodyPr vert="horz" lIns="91440" tIns="45720" rIns="91440" bIns="45720" rtlCol="0" anchor="t">
            <a:normAutofit/>
          </a:bodyPr>
          <a:lstStyle/>
          <a:p>
            <a:r>
              <a:rPr lang="en-US" sz="1400" dirty="0">
                <a:solidFill>
                  <a:srgbClr val="2C3E50"/>
                </a:solidFill>
                <a:latin typeface="Calibri"/>
                <a:ea typeface="Calibri"/>
                <a:cs typeface="Calibri"/>
              </a:rPr>
              <a:t>Blevins, F.T. (1997). Rotator cuff pathology in athletes. </a:t>
            </a:r>
            <a:r>
              <a:rPr lang="en-US" sz="1400" i="1" dirty="0">
                <a:solidFill>
                  <a:srgbClr val="2C3E50"/>
                </a:solidFill>
                <a:latin typeface="Calibri"/>
                <a:ea typeface="Calibri"/>
                <a:cs typeface="Calibri"/>
              </a:rPr>
              <a:t>Sports medicine (Auckland, N.Z.)</a:t>
            </a:r>
            <a:r>
              <a:rPr lang="en-US" sz="1400" dirty="0">
                <a:solidFill>
                  <a:srgbClr val="2C3E50"/>
                </a:solidFill>
                <a:latin typeface="Calibri"/>
                <a:ea typeface="Calibri"/>
                <a:cs typeface="Calibri"/>
              </a:rPr>
              <a:t>, [online] 24(3), pp.205–20. </a:t>
            </a:r>
            <a:r>
              <a:rPr lang="en-US" sz="1400" dirty="0" err="1">
                <a:solidFill>
                  <a:srgbClr val="2C3E50"/>
                </a:solidFill>
                <a:latin typeface="Calibri"/>
                <a:ea typeface="Calibri"/>
                <a:cs typeface="Calibri"/>
              </a:rPr>
              <a:t>doi:https</a:t>
            </a:r>
            <a:r>
              <a:rPr lang="en-US" sz="1400" dirty="0">
                <a:solidFill>
                  <a:srgbClr val="2C3E50"/>
                </a:solidFill>
                <a:latin typeface="Calibri"/>
                <a:ea typeface="Calibri"/>
                <a:cs typeface="Calibri"/>
              </a:rPr>
              <a:t>://doi.org/10.2165/00007256-199724030-00009.</a:t>
            </a:r>
            <a:endParaRPr lang="en-US" sz="1800" dirty="0">
              <a:solidFill>
                <a:srgbClr val="2C3E50"/>
              </a:solidFill>
              <a:latin typeface="Calibri"/>
              <a:ea typeface="Calibri"/>
              <a:cs typeface="Calibri"/>
            </a:endParaRPr>
          </a:p>
          <a:p>
            <a:r>
              <a:rPr lang="en-US" sz="1800" dirty="0">
                <a:solidFill>
                  <a:srgbClr val="2C3E50"/>
                </a:solidFill>
                <a:latin typeface="Calibri"/>
                <a:cs typeface="Calibri"/>
              </a:rPr>
              <a:t>Brukner and Khan. (2012). </a:t>
            </a:r>
            <a:r>
              <a:rPr lang="en-US" sz="1800" i="1" dirty="0">
                <a:solidFill>
                  <a:srgbClr val="2C3E50"/>
                </a:solidFill>
                <a:latin typeface="Calibri"/>
                <a:cs typeface="Calibri"/>
              </a:rPr>
              <a:t>Brukner &amp; Khan’s Clinical Sports Medicine</a:t>
            </a:r>
            <a:r>
              <a:rPr lang="en-US" sz="1800" dirty="0">
                <a:solidFill>
                  <a:srgbClr val="2C3E50"/>
                </a:solidFill>
                <a:latin typeface="Calibri"/>
                <a:cs typeface="Calibri"/>
              </a:rPr>
              <a:t>.</a:t>
            </a:r>
            <a:endParaRPr lang="en-US" sz="1800" dirty="0">
              <a:solidFill>
                <a:srgbClr val="2C3E50"/>
              </a:solidFill>
              <a:latin typeface="Calibri"/>
              <a:ea typeface="Calibri"/>
              <a:cs typeface="Calibri"/>
            </a:endParaRPr>
          </a:p>
          <a:p>
            <a:r>
              <a:rPr lang="en-US" sz="1400" dirty="0">
                <a:solidFill>
                  <a:srgbClr val="2C3E50"/>
                </a:solidFill>
                <a:latin typeface="Calibri"/>
                <a:cs typeface="Calibri"/>
              </a:rPr>
              <a:t>Dang, A. and Davies, M. (2018). Rotator Cuff Disease: Treatment Options and Considerations. </a:t>
            </a:r>
            <a:r>
              <a:rPr lang="en-US" sz="1400" i="1" dirty="0">
                <a:solidFill>
                  <a:srgbClr val="2C3E50"/>
                </a:solidFill>
                <a:latin typeface="Calibri"/>
                <a:cs typeface="Calibri"/>
              </a:rPr>
              <a:t>Sports Medicine and Arthroscopy Review</a:t>
            </a:r>
            <a:r>
              <a:rPr lang="en-US" sz="1400" dirty="0">
                <a:solidFill>
                  <a:srgbClr val="2C3E50"/>
                </a:solidFill>
                <a:latin typeface="Calibri"/>
                <a:cs typeface="Calibri"/>
              </a:rPr>
              <a:t>, [online] 26(3), pp.129–133. </a:t>
            </a:r>
            <a:r>
              <a:rPr lang="en-US" sz="1400" dirty="0" err="1">
                <a:solidFill>
                  <a:srgbClr val="2C3E50"/>
                </a:solidFill>
                <a:latin typeface="Calibri"/>
                <a:cs typeface="Calibri"/>
              </a:rPr>
              <a:t>doi:https</a:t>
            </a:r>
            <a:r>
              <a:rPr lang="en-US" sz="1400" dirty="0">
                <a:solidFill>
                  <a:srgbClr val="2C3E50"/>
                </a:solidFill>
                <a:latin typeface="Calibri"/>
                <a:cs typeface="Calibri"/>
              </a:rPr>
              <a:t>://doi.org/10.1097/JSA.0000000000000207.</a:t>
            </a:r>
            <a:endParaRPr lang="en-US" sz="1800" dirty="0">
              <a:solidFill>
                <a:srgbClr val="2C3E50"/>
              </a:solidFill>
              <a:latin typeface="Calibri"/>
              <a:cs typeface="Calibri"/>
            </a:endParaRPr>
          </a:p>
          <a:p>
            <a:r>
              <a:rPr lang="en-US" sz="1400" dirty="0">
                <a:solidFill>
                  <a:srgbClr val="2C3E50"/>
                </a:solidFill>
                <a:latin typeface="Calibri"/>
                <a:cs typeface="Calibri"/>
              </a:rPr>
              <a:t>Nho, S.J., Yadav, H., Shindle, M.K. and MacGillivray, J.D. (2008). Rotator Cuff Degeneration. </a:t>
            </a:r>
            <a:r>
              <a:rPr lang="en-US" sz="1400" i="1" dirty="0">
                <a:solidFill>
                  <a:srgbClr val="2C3E50"/>
                </a:solidFill>
                <a:latin typeface="Calibri"/>
                <a:cs typeface="Calibri"/>
              </a:rPr>
              <a:t>The American Journal of Sports Medicine</a:t>
            </a:r>
            <a:r>
              <a:rPr lang="en-US" sz="1400" dirty="0">
                <a:solidFill>
                  <a:srgbClr val="2C3E50"/>
                </a:solidFill>
                <a:latin typeface="Calibri"/>
                <a:cs typeface="Calibri"/>
              </a:rPr>
              <a:t>, 36(5), pp.987–993. </a:t>
            </a:r>
            <a:r>
              <a:rPr lang="en-US" sz="1400" dirty="0" err="1">
                <a:solidFill>
                  <a:srgbClr val="2C3E50"/>
                </a:solidFill>
                <a:latin typeface="Calibri"/>
                <a:cs typeface="Calibri"/>
              </a:rPr>
              <a:t>doi:https</a:t>
            </a:r>
            <a:r>
              <a:rPr lang="en-US" sz="1400" dirty="0">
                <a:solidFill>
                  <a:srgbClr val="2C3E50"/>
                </a:solidFill>
                <a:latin typeface="Calibri"/>
                <a:cs typeface="Calibri"/>
              </a:rPr>
              <a:t>://doi.org/10.1177/0363546508317344.</a:t>
            </a:r>
          </a:p>
          <a:p>
            <a:r>
              <a:rPr lang="en-US" sz="1400" dirty="0">
                <a:solidFill>
                  <a:srgbClr val="2C3E50"/>
                </a:solidFill>
                <a:latin typeface="Calibri"/>
                <a:cs typeface="Calibri"/>
              </a:rPr>
              <a:t>Pogorzelski, J., Erber, B., </a:t>
            </a:r>
            <a:r>
              <a:rPr lang="en-US" sz="1400" dirty="0" err="1">
                <a:solidFill>
                  <a:srgbClr val="2C3E50"/>
                </a:solidFill>
                <a:latin typeface="Calibri"/>
                <a:cs typeface="Calibri"/>
              </a:rPr>
              <a:t>Themessl</a:t>
            </a:r>
            <a:r>
              <a:rPr lang="en-US" sz="1400" dirty="0">
                <a:solidFill>
                  <a:srgbClr val="2C3E50"/>
                </a:solidFill>
                <a:latin typeface="Calibri"/>
                <a:cs typeface="Calibri"/>
              </a:rPr>
              <a:t>, A., Rupp, M.-C., Feucht, M.J., Imhoff, A.B., Degenhardt, H. and </a:t>
            </a:r>
            <a:r>
              <a:rPr lang="en-US" sz="1400" dirty="0" err="1">
                <a:solidFill>
                  <a:srgbClr val="2C3E50"/>
                </a:solidFill>
                <a:latin typeface="Calibri"/>
                <a:cs typeface="Calibri"/>
              </a:rPr>
              <a:t>Irger</a:t>
            </a:r>
            <a:r>
              <a:rPr lang="en-US" sz="1400" dirty="0">
                <a:solidFill>
                  <a:srgbClr val="2C3E50"/>
                </a:solidFill>
                <a:latin typeface="Calibri"/>
                <a:cs typeface="Calibri"/>
              </a:rPr>
              <a:t>, M. (2020). Definition of the terms ‘acute’ and ‘traumatic’ in rotator cuff injuries: a systematic review and call for standardization in nomenclature. </a:t>
            </a:r>
            <a:r>
              <a:rPr lang="en-US" sz="1400" i="1" dirty="0">
                <a:solidFill>
                  <a:srgbClr val="2C3E50"/>
                </a:solidFill>
                <a:latin typeface="Calibri"/>
                <a:cs typeface="Calibri"/>
              </a:rPr>
              <a:t>Archives of </a:t>
            </a:r>
            <a:r>
              <a:rPr lang="en-US" sz="1400" i="1" dirty="0" err="1">
                <a:solidFill>
                  <a:srgbClr val="2C3E50"/>
                </a:solidFill>
                <a:latin typeface="Calibri"/>
                <a:cs typeface="Calibri"/>
              </a:rPr>
              <a:t>Orthopaedic</a:t>
            </a:r>
            <a:r>
              <a:rPr lang="en-US" sz="1400" i="1" dirty="0">
                <a:solidFill>
                  <a:srgbClr val="2C3E50"/>
                </a:solidFill>
                <a:latin typeface="Calibri"/>
                <a:cs typeface="Calibri"/>
              </a:rPr>
              <a:t> and Trauma Surgery</a:t>
            </a:r>
            <a:r>
              <a:rPr lang="en-US" sz="1400" dirty="0">
                <a:solidFill>
                  <a:srgbClr val="2C3E50"/>
                </a:solidFill>
                <a:latin typeface="Calibri"/>
                <a:cs typeface="Calibri"/>
              </a:rPr>
              <a:t>. </a:t>
            </a:r>
            <a:r>
              <a:rPr lang="en-US" sz="1400" dirty="0" err="1">
                <a:solidFill>
                  <a:srgbClr val="2C3E50"/>
                </a:solidFill>
                <a:latin typeface="Calibri"/>
                <a:cs typeface="Calibri"/>
              </a:rPr>
              <a:t>doi:https</a:t>
            </a:r>
            <a:r>
              <a:rPr lang="en-US" sz="1400" dirty="0">
                <a:solidFill>
                  <a:srgbClr val="2C3E50"/>
                </a:solidFill>
                <a:latin typeface="Calibri"/>
                <a:cs typeface="Calibri"/>
              </a:rPr>
              <a:t>://doi.org/10.1007/s00402-020-03656-4.</a:t>
            </a:r>
          </a:p>
          <a:p>
            <a:r>
              <a:rPr lang="en-US" sz="2000" dirty="0">
                <a:solidFill>
                  <a:srgbClr val="2C3E50"/>
                </a:solidFill>
                <a:latin typeface="Calibri"/>
                <a:cs typeface="Calibri"/>
              </a:rPr>
              <a:t>Smita </a:t>
            </a:r>
            <a:r>
              <a:rPr lang="en-US" sz="2000" dirty="0" err="1">
                <a:solidFill>
                  <a:srgbClr val="2C3E50"/>
                </a:solidFill>
                <a:latin typeface="Calibri"/>
                <a:cs typeface="Calibri"/>
              </a:rPr>
              <a:t>Maruvada</a:t>
            </a:r>
            <a:r>
              <a:rPr lang="en-US" sz="2000" dirty="0">
                <a:solidFill>
                  <a:srgbClr val="2C3E50"/>
                </a:solidFill>
                <a:latin typeface="Calibri"/>
                <a:cs typeface="Calibri"/>
              </a:rPr>
              <a:t> and </a:t>
            </a:r>
            <a:r>
              <a:rPr lang="en-US" sz="2000" dirty="0" err="1">
                <a:solidFill>
                  <a:srgbClr val="2C3E50"/>
                </a:solidFill>
                <a:latin typeface="Calibri"/>
                <a:cs typeface="Calibri"/>
              </a:rPr>
              <a:t>Varacallo</a:t>
            </a:r>
            <a:r>
              <a:rPr lang="en-US" sz="2000" dirty="0">
                <a:solidFill>
                  <a:srgbClr val="2C3E50"/>
                </a:solidFill>
                <a:latin typeface="Calibri"/>
                <a:cs typeface="Calibri"/>
              </a:rPr>
              <a:t>, M. (2018). </a:t>
            </a:r>
            <a:r>
              <a:rPr lang="en-US" sz="2000" i="1" dirty="0">
                <a:solidFill>
                  <a:srgbClr val="2C3E50"/>
                </a:solidFill>
                <a:latin typeface="Calibri"/>
                <a:cs typeface="Calibri"/>
              </a:rPr>
              <a:t>Anatomy, Rotator Cuff</a:t>
            </a:r>
            <a:r>
              <a:rPr lang="en-US" sz="2000" dirty="0">
                <a:solidFill>
                  <a:srgbClr val="2C3E50"/>
                </a:solidFill>
                <a:latin typeface="Calibri"/>
                <a:cs typeface="Calibri"/>
              </a:rPr>
              <a:t>. [online] Nih.gov. Available at: </a:t>
            </a:r>
            <a:r>
              <a:rPr lang="en-US" sz="2000" dirty="0">
                <a:solidFill>
                  <a:srgbClr val="2C3E50"/>
                </a:solidFill>
                <a:latin typeface="Calibri"/>
                <a:cs typeface="Calibri"/>
                <a:hlinkClick r:id="rId2"/>
              </a:rPr>
              <a:t>https://www.ncbi.nlm.nih.gov/books/NBK441844/</a:t>
            </a:r>
            <a:r>
              <a:rPr lang="en-US" sz="2000" dirty="0">
                <a:solidFill>
                  <a:srgbClr val="2C3E50"/>
                </a:solidFill>
                <a:latin typeface="Calibri"/>
                <a:cs typeface="Calibri"/>
              </a:rPr>
              <a:t>. </a:t>
            </a:r>
            <a:r>
              <a:rPr lang="en-US" sz="1400" dirty="0">
                <a:solidFill>
                  <a:srgbClr val="2C3E50"/>
                </a:solidFill>
                <a:latin typeface="Calibri"/>
                <a:cs typeface="Calibri"/>
              </a:rPr>
              <a:t>Nho, S.J., Yadav, H., Shindle, M.K. and MacGillivray, J.D. (2008). </a:t>
            </a:r>
            <a:endParaRPr lang="en-US" sz="2000" dirty="0">
              <a:solidFill>
                <a:srgbClr val="000000"/>
              </a:solidFill>
              <a:latin typeface="Aptos" panose="020B0004020202020204"/>
              <a:cs typeface="Calibri"/>
            </a:endParaRPr>
          </a:p>
          <a:p>
            <a:r>
              <a:rPr lang="en-US" sz="1400" dirty="0">
                <a:solidFill>
                  <a:srgbClr val="2C3E50"/>
                </a:solidFill>
                <a:latin typeface="Calibri"/>
                <a:cs typeface="Calibri"/>
              </a:rPr>
              <a:t>Rotator Cuff Degeneration. </a:t>
            </a:r>
            <a:r>
              <a:rPr lang="en-US" sz="1400" i="1" dirty="0">
                <a:solidFill>
                  <a:srgbClr val="2C3E50"/>
                </a:solidFill>
                <a:latin typeface="Calibri"/>
                <a:cs typeface="Calibri"/>
              </a:rPr>
              <a:t>The American Journal of Sports Medicine</a:t>
            </a:r>
            <a:r>
              <a:rPr lang="en-US" sz="1400" dirty="0">
                <a:solidFill>
                  <a:srgbClr val="2C3E50"/>
                </a:solidFill>
                <a:latin typeface="Calibri"/>
                <a:cs typeface="Calibri"/>
              </a:rPr>
              <a:t>, 36(5), pp.987–993. </a:t>
            </a:r>
            <a:r>
              <a:rPr lang="en-US" sz="1400" err="1">
                <a:solidFill>
                  <a:srgbClr val="2C3E50"/>
                </a:solidFill>
                <a:latin typeface="Calibri"/>
                <a:cs typeface="Calibri"/>
              </a:rPr>
              <a:t>doi:https</a:t>
            </a:r>
            <a:r>
              <a:rPr lang="en-US" sz="1400" dirty="0">
                <a:solidFill>
                  <a:srgbClr val="2C3E50"/>
                </a:solidFill>
                <a:latin typeface="Calibri"/>
                <a:cs typeface="Calibri"/>
              </a:rPr>
              <a:t>://doi.org/10.1177/0363546508317344.</a:t>
            </a:r>
          </a:p>
          <a:p>
            <a:endParaRPr lang="en-US" sz="1400" dirty="0">
              <a:solidFill>
                <a:srgbClr val="2C3E50"/>
              </a:solidFill>
              <a:latin typeface="Calibri"/>
              <a:cs typeface="Calibri"/>
            </a:endParaRPr>
          </a:p>
          <a:p>
            <a:endParaRPr lang="en-US" sz="1400" dirty="0">
              <a:solidFill>
                <a:srgbClr val="2C3E50"/>
              </a:solidFill>
              <a:latin typeface="Calibri"/>
              <a:cs typeface="Calibri"/>
            </a:endParaRPr>
          </a:p>
        </p:txBody>
      </p:sp>
    </p:spTree>
    <p:extLst>
      <p:ext uri="{BB962C8B-B14F-4D97-AF65-F5344CB8AC3E}">
        <p14:creationId xmlns:p14="http://schemas.microsoft.com/office/powerpoint/2010/main" val="1755695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1123-2C91-57C0-8B4D-26B8E4B2C132}"/>
              </a:ext>
            </a:extLst>
          </p:cNvPr>
          <p:cNvSpPr>
            <a:spLocks noGrp="1"/>
          </p:cNvSpPr>
          <p:nvPr>
            <p:ph type="title"/>
          </p:nvPr>
        </p:nvSpPr>
        <p:spPr/>
        <p:txBody>
          <a:bodyPr/>
          <a:lstStyle/>
          <a:p>
            <a:r>
              <a:rPr lang="en-US" dirty="0"/>
              <a:t>Cervical Spine Fracture</a:t>
            </a:r>
          </a:p>
        </p:txBody>
      </p:sp>
      <p:sp>
        <p:nvSpPr>
          <p:cNvPr id="3" name="Content Placeholder 2">
            <a:extLst>
              <a:ext uri="{FF2B5EF4-FFF2-40B4-BE49-F238E27FC236}">
                <a16:creationId xmlns:a16="http://schemas.microsoft.com/office/drawing/2014/main" id="{EDE14B17-9034-ADD5-ED78-05DF1364529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52447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0226-A3FF-0C54-EC28-53511D89F719}"/>
              </a:ext>
            </a:extLst>
          </p:cNvPr>
          <p:cNvSpPr>
            <a:spLocks noGrp="1"/>
          </p:cNvSpPr>
          <p:nvPr>
            <p:ph type="title"/>
          </p:nvPr>
        </p:nvSpPr>
        <p:spPr/>
        <p:txBody>
          <a:bodyPr/>
          <a:lstStyle/>
          <a:p>
            <a:r>
              <a:rPr lang="en-US" dirty="0"/>
              <a:t>Cervical Spine</a:t>
            </a:r>
          </a:p>
        </p:txBody>
      </p:sp>
      <p:sp>
        <p:nvSpPr>
          <p:cNvPr id="3" name="Content Placeholder 2">
            <a:extLst>
              <a:ext uri="{FF2B5EF4-FFF2-40B4-BE49-F238E27FC236}">
                <a16:creationId xmlns:a16="http://schemas.microsoft.com/office/drawing/2014/main" id="{02D651F9-1FFF-4F06-98B2-F7442A1F78F5}"/>
              </a:ext>
            </a:extLst>
          </p:cNvPr>
          <p:cNvSpPr>
            <a:spLocks noGrp="1"/>
          </p:cNvSpPr>
          <p:nvPr>
            <p:ph idx="1"/>
          </p:nvPr>
        </p:nvSpPr>
        <p:spPr>
          <a:xfrm>
            <a:off x="838200" y="1825625"/>
            <a:ext cx="6346167" cy="4351338"/>
          </a:xfrm>
        </p:spPr>
        <p:txBody>
          <a:bodyPr vert="horz" lIns="91440" tIns="45720" rIns="91440" bIns="45720" rtlCol="0" anchor="t">
            <a:normAutofit/>
          </a:bodyPr>
          <a:lstStyle/>
          <a:p>
            <a:r>
              <a:rPr lang="en-US" dirty="0"/>
              <a:t>A cervical spine fracture is commonly referred to as a broken neck</a:t>
            </a:r>
          </a:p>
          <a:p>
            <a:r>
              <a:rPr lang="en-US" dirty="0"/>
              <a:t>"</a:t>
            </a:r>
            <a:r>
              <a:rPr lang="en-US" dirty="0">
                <a:latin typeface="Times New Roman"/>
                <a:cs typeface="Times New Roman"/>
              </a:rPr>
              <a:t>The cervical spine is a dynamic structure tasked with protecting nervous innervation to the entire body while also maintaining a range of motion for the head and neck." (Mcmordie et al., 2021)</a:t>
            </a:r>
          </a:p>
          <a:p>
            <a:r>
              <a:rPr lang="en-US" dirty="0">
                <a:latin typeface="Times New Roman"/>
                <a:cs typeface="Times New Roman"/>
              </a:rPr>
              <a:t>"</a:t>
            </a:r>
            <a:r>
              <a:rPr lang="en-US" dirty="0">
                <a:ea typeface="+mn-lt"/>
                <a:cs typeface="+mn-lt"/>
              </a:rPr>
              <a:t>The unique anatomy and flexibility of the cervical spine predisposes it to a risk of injury" (Beeharry et al., 2021)</a:t>
            </a:r>
            <a:endParaRPr lang="en-US" dirty="0">
              <a:latin typeface="Times New Roman"/>
              <a:cs typeface="Times New Roman"/>
            </a:endParaRPr>
          </a:p>
          <a:p>
            <a:endParaRPr lang="en-US" dirty="0">
              <a:latin typeface="Times New Roman"/>
              <a:cs typeface="Times New Roman"/>
            </a:endParaRPr>
          </a:p>
        </p:txBody>
      </p:sp>
      <p:pic>
        <p:nvPicPr>
          <p:cNvPr id="4" name="Picture 3" descr="A diagram of the spine&#10;&#10;Description automatically generated">
            <a:extLst>
              <a:ext uri="{FF2B5EF4-FFF2-40B4-BE49-F238E27FC236}">
                <a16:creationId xmlns:a16="http://schemas.microsoft.com/office/drawing/2014/main" id="{8114C4B6-BBAD-0056-D50E-CBF5099192D9}"/>
              </a:ext>
            </a:extLst>
          </p:cNvPr>
          <p:cNvPicPr>
            <a:picLocks noChangeAspect="1"/>
          </p:cNvPicPr>
          <p:nvPr/>
        </p:nvPicPr>
        <p:blipFill>
          <a:blip r:embed="rId2"/>
          <a:stretch>
            <a:fillRect/>
          </a:stretch>
        </p:blipFill>
        <p:spPr>
          <a:xfrm>
            <a:off x="7307023" y="3570797"/>
            <a:ext cx="4967916" cy="3123840"/>
          </a:xfrm>
          <a:prstGeom prst="rect">
            <a:avLst/>
          </a:prstGeom>
        </p:spPr>
      </p:pic>
    </p:spTree>
    <p:extLst>
      <p:ext uri="{BB962C8B-B14F-4D97-AF65-F5344CB8AC3E}">
        <p14:creationId xmlns:p14="http://schemas.microsoft.com/office/powerpoint/2010/main" val="715077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2DCEB-9E1D-8D89-4DA6-6941B3399DA7}"/>
              </a:ext>
            </a:extLst>
          </p:cNvPr>
          <p:cNvSpPr>
            <a:spLocks noGrp="1"/>
          </p:cNvSpPr>
          <p:nvPr>
            <p:ph type="title"/>
          </p:nvPr>
        </p:nvSpPr>
        <p:spPr/>
        <p:txBody>
          <a:bodyPr/>
          <a:lstStyle/>
          <a:p>
            <a:r>
              <a:rPr lang="en-US" dirty="0"/>
              <a:t>Causative Factors</a:t>
            </a:r>
          </a:p>
        </p:txBody>
      </p:sp>
      <p:sp>
        <p:nvSpPr>
          <p:cNvPr id="3" name="Content Placeholder 2">
            <a:extLst>
              <a:ext uri="{FF2B5EF4-FFF2-40B4-BE49-F238E27FC236}">
                <a16:creationId xmlns:a16="http://schemas.microsoft.com/office/drawing/2014/main" id="{3E48922D-5947-A710-0C59-797B7E603AC9}"/>
              </a:ext>
            </a:extLst>
          </p:cNvPr>
          <p:cNvSpPr>
            <a:spLocks noGrp="1"/>
          </p:cNvSpPr>
          <p:nvPr>
            <p:ph idx="1"/>
          </p:nvPr>
        </p:nvSpPr>
        <p:spPr>
          <a:xfrm>
            <a:off x="838200" y="1322418"/>
            <a:ext cx="10515600" cy="2640432"/>
          </a:xfrm>
        </p:spPr>
        <p:txBody>
          <a:bodyPr vert="horz" lIns="91440" tIns="45720" rIns="91440" bIns="45720" rtlCol="0" anchor="t">
            <a:normAutofit/>
          </a:bodyPr>
          <a:lstStyle/>
          <a:p>
            <a:r>
              <a:rPr lang="en-US" dirty="0"/>
              <a:t>"</a:t>
            </a:r>
            <a:r>
              <a:rPr lang="en-US" dirty="0">
                <a:latin typeface="Aptos"/>
                <a:cs typeface="Times New Roman"/>
              </a:rPr>
              <a:t>C</a:t>
            </a:r>
            <a:r>
              <a:rPr lang="en-US" dirty="0">
                <a:latin typeface="Times New Roman"/>
                <a:cs typeface="Times New Roman"/>
              </a:rPr>
              <a:t>ervical spine fractures may occur in all age groups but are more common in males. Falls account for the most common cause followed by motor vehicle accidents, biking, and diving. Mortality ranges from 5-10%." (Mcmordie et al., 2021) </a:t>
            </a:r>
          </a:p>
          <a:p>
            <a:r>
              <a:rPr lang="en-US" dirty="0">
                <a:latin typeface="Times New Roman"/>
                <a:cs typeface="Times New Roman"/>
              </a:rPr>
              <a:t>Fractured cervical spine was most common in people in their 30's (Ryan and Henderson, 1992)</a:t>
            </a:r>
          </a:p>
          <a:p>
            <a:endParaRPr lang="en-US" sz="1200" dirty="0">
              <a:latin typeface="Times New Roman"/>
              <a:cs typeface="Times New Roman"/>
            </a:endParaRPr>
          </a:p>
        </p:txBody>
      </p:sp>
      <p:pic>
        <p:nvPicPr>
          <p:cNvPr id="4" name="Picture 3" descr="A diagram of a spine&#10;&#10;Description automatically generated">
            <a:extLst>
              <a:ext uri="{FF2B5EF4-FFF2-40B4-BE49-F238E27FC236}">
                <a16:creationId xmlns:a16="http://schemas.microsoft.com/office/drawing/2014/main" id="{B1342ED3-8C3C-3DE5-A02E-3457B2CEB612}"/>
              </a:ext>
            </a:extLst>
          </p:cNvPr>
          <p:cNvPicPr>
            <a:picLocks noChangeAspect="1"/>
          </p:cNvPicPr>
          <p:nvPr/>
        </p:nvPicPr>
        <p:blipFill>
          <a:blip r:embed="rId2"/>
          <a:stretch>
            <a:fillRect/>
          </a:stretch>
        </p:blipFill>
        <p:spPr>
          <a:xfrm>
            <a:off x="3801643" y="3974441"/>
            <a:ext cx="4962525" cy="2762250"/>
          </a:xfrm>
          <a:prstGeom prst="rect">
            <a:avLst/>
          </a:prstGeom>
        </p:spPr>
      </p:pic>
    </p:spTree>
    <p:extLst>
      <p:ext uri="{BB962C8B-B14F-4D97-AF65-F5344CB8AC3E}">
        <p14:creationId xmlns:p14="http://schemas.microsoft.com/office/powerpoint/2010/main" val="1814657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8DF4-DEF2-5138-7EF6-2BAC0C887CCF}"/>
              </a:ext>
            </a:extLst>
          </p:cNvPr>
          <p:cNvSpPr>
            <a:spLocks noGrp="1"/>
          </p:cNvSpPr>
          <p:nvPr>
            <p:ph type="title"/>
          </p:nvPr>
        </p:nvSpPr>
        <p:spPr/>
        <p:txBody>
          <a:bodyPr/>
          <a:lstStyle/>
          <a:p>
            <a:r>
              <a:rPr lang="en-US" dirty="0"/>
              <a:t>Signs and Symptoms</a:t>
            </a:r>
          </a:p>
        </p:txBody>
      </p:sp>
      <p:sp>
        <p:nvSpPr>
          <p:cNvPr id="3" name="Content Placeholder 2">
            <a:extLst>
              <a:ext uri="{FF2B5EF4-FFF2-40B4-BE49-F238E27FC236}">
                <a16:creationId xmlns:a16="http://schemas.microsoft.com/office/drawing/2014/main" id="{308C7D1D-1490-79A8-77BF-2131656B1D9E}"/>
              </a:ext>
            </a:extLst>
          </p:cNvPr>
          <p:cNvSpPr>
            <a:spLocks noGrp="1"/>
          </p:cNvSpPr>
          <p:nvPr>
            <p:ph idx="1"/>
          </p:nvPr>
        </p:nvSpPr>
        <p:spPr>
          <a:xfrm>
            <a:off x="838200" y="1336795"/>
            <a:ext cx="10515600" cy="3517451"/>
          </a:xfrm>
        </p:spPr>
        <p:txBody>
          <a:bodyPr vert="horz" lIns="91440" tIns="45720" rIns="91440" bIns="45720" rtlCol="0" anchor="t">
            <a:normAutofit fontScale="85000" lnSpcReduction="20000"/>
          </a:bodyPr>
          <a:lstStyle/>
          <a:p>
            <a:r>
              <a:rPr lang="en-US" dirty="0"/>
              <a:t>"</a:t>
            </a:r>
            <a:r>
              <a:rPr lang="en-US" dirty="0">
                <a:latin typeface="Times New Roman"/>
                <a:cs typeface="Times New Roman"/>
              </a:rPr>
              <a:t>localized neck pain, deformity, edema, altered mental status, head injury, or neurological deficit."  (Mcmordie et al., 2021)</a:t>
            </a:r>
          </a:p>
          <a:p>
            <a:r>
              <a:rPr lang="en-US" dirty="0">
                <a:latin typeface="Times New Roman"/>
                <a:cs typeface="Times New Roman"/>
              </a:rPr>
              <a:t>"</a:t>
            </a:r>
            <a:r>
              <a:rPr lang="en-US" dirty="0">
                <a:solidFill>
                  <a:srgbClr val="040404"/>
                </a:solidFill>
                <a:ea typeface="+mn-lt"/>
                <a:cs typeface="+mn-lt"/>
              </a:rPr>
              <a:t>Neck stiffness</a:t>
            </a:r>
            <a:endParaRPr lang="en-US" dirty="0">
              <a:latin typeface="Times New Roman"/>
              <a:cs typeface="Times New Roman"/>
            </a:endParaRPr>
          </a:p>
          <a:p>
            <a:r>
              <a:rPr lang="en-US" dirty="0">
                <a:solidFill>
                  <a:srgbClr val="040404"/>
                </a:solidFill>
                <a:ea typeface="+mn-lt"/>
                <a:cs typeface="+mn-lt"/>
              </a:rPr>
              <a:t>Pain radiating from the neck down to the shoulders and/or arms</a:t>
            </a:r>
            <a:endParaRPr lang="en-US" dirty="0"/>
          </a:p>
          <a:p>
            <a:r>
              <a:rPr lang="en-US" dirty="0">
                <a:solidFill>
                  <a:srgbClr val="040404"/>
                </a:solidFill>
                <a:ea typeface="+mn-lt"/>
                <a:cs typeface="+mn-lt"/>
              </a:rPr>
              <a:t>Swelling and bruising</a:t>
            </a:r>
            <a:endParaRPr lang="en-US" dirty="0"/>
          </a:p>
          <a:p>
            <a:r>
              <a:rPr lang="en-US" dirty="0">
                <a:solidFill>
                  <a:srgbClr val="040404"/>
                </a:solidFill>
                <a:ea typeface="+mn-lt"/>
                <a:cs typeface="+mn-lt"/>
              </a:rPr>
              <a:t>Tenderness</a:t>
            </a:r>
            <a:endParaRPr lang="en-US" dirty="0"/>
          </a:p>
          <a:p>
            <a:r>
              <a:rPr lang="en-US" dirty="0">
                <a:solidFill>
                  <a:srgbClr val="040404"/>
                </a:solidFill>
                <a:ea typeface="+mn-lt"/>
                <a:cs typeface="+mn-lt"/>
              </a:rPr>
              <a:t>Decrease in sensation in the arms, legs or body</a:t>
            </a:r>
            <a:endParaRPr lang="en-US" dirty="0"/>
          </a:p>
          <a:p>
            <a:r>
              <a:rPr lang="en-US" dirty="0">
                <a:solidFill>
                  <a:srgbClr val="040404"/>
                </a:solidFill>
                <a:ea typeface="+mn-lt"/>
                <a:cs typeface="+mn-lt"/>
              </a:rPr>
              <a:t>Muscle weakness or paralysis of the arms or legs</a:t>
            </a:r>
            <a:endParaRPr lang="en-US" dirty="0"/>
          </a:p>
          <a:p>
            <a:r>
              <a:rPr lang="en-US" dirty="0">
                <a:solidFill>
                  <a:srgbClr val="040404"/>
                </a:solidFill>
                <a:ea typeface="+mn-lt"/>
                <a:cs typeface="+mn-lt"/>
              </a:rPr>
              <a:t>Difficulty breathing" (Agarwal et al., 2024)</a:t>
            </a:r>
            <a:endParaRPr lang="en-US" dirty="0"/>
          </a:p>
          <a:p>
            <a:endParaRPr lang="en-US" dirty="0">
              <a:latin typeface="Times New Roman"/>
              <a:cs typeface="Times New Roman"/>
            </a:endParaRPr>
          </a:p>
          <a:p>
            <a:endParaRPr lang="en-US" dirty="0">
              <a:latin typeface="Times New Roman"/>
              <a:cs typeface="Times New Roman"/>
            </a:endParaRPr>
          </a:p>
          <a:p>
            <a:endParaRPr lang="en-US" sz="1200" dirty="0">
              <a:latin typeface="Times New Roman"/>
              <a:cs typeface="Times New Roman"/>
            </a:endParaRPr>
          </a:p>
        </p:txBody>
      </p:sp>
      <p:pic>
        <p:nvPicPr>
          <p:cNvPr id="5" name="Picture 4" descr="A skeleton with pain in the neck&#10;&#10;Description automatically generated">
            <a:extLst>
              <a:ext uri="{FF2B5EF4-FFF2-40B4-BE49-F238E27FC236}">
                <a16:creationId xmlns:a16="http://schemas.microsoft.com/office/drawing/2014/main" id="{729DFDFD-EE27-8FE3-5B52-C86F9AA79E69}"/>
              </a:ext>
            </a:extLst>
          </p:cNvPr>
          <p:cNvPicPr>
            <a:picLocks noChangeAspect="1"/>
          </p:cNvPicPr>
          <p:nvPr/>
        </p:nvPicPr>
        <p:blipFill>
          <a:blip r:embed="rId2"/>
          <a:stretch>
            <a:fillRect/>
          </a:stretch>
        </p:blipFill>
        <p:spPr>
          <a:xfrm>
            <a:off x="7728818" y="3151068"/>
            <a:ext cx="4124325" cy="3057525"/>
          </a:xfrm>
          <a:prstGeom prst="rect">
            <a:avLst/>
          </a:prstGeom>
        </p:spPr>
      </p:pic>
    </p:spTree>
    <p:extLst>
      <p:ext uri="{BB962C8B-B14F-4D97-AF65-F5344CB8AC3E}">
        <p14:creationId xmlns:p14="http://schemas.microsoft.com/office/powerpoint/2010/main" val="34086325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804D-FFEE-5BD1-7E98-0C1D94691773}"/>
              </a:ext>
            </a:extLst>
          </p:cNvPr>
          <p:cNvSpPr>
            <a:spLocks noGrp="1"/>
          </p:cNvSpPr>
          <p:nvPr>
            <p:ph type="title"/>
          </p:nvPr>
        </p:nvSpPr>
        <p:spPr/>
        <p:txBody>
          <a:bodyPr/>
          <a:lstStyle/>
          <a:p>
            <a:r>
              <a:rPr lang="en-US" dirty="0"/>
              <a:t>Mechanism</a:t>
            </a:r>
          </a:p>
        </p:txBody>
      </p:sp>
      <p:sp>
        <p:nvSpPr>
          <p:cNvPr id="3" name="Content Placeholder 2">
            <a:extLst>
              <a:ext uri="{FF2B5EF4-FFF2-40B4-BE49-F238E27FC236}">
                <a16:creationId xmlns:a16="http://schemas.microsoft.com/office/drawing/2014/main" id="{1D6728DF-D3BD-65DC-E3EF-231036373B53}"/>
              </a:ext>
            </a:extLst>
          </p:cNvPr>
          <p:cNvSpPr>
            <a:spLocks noGrp="1"/>
          </p:cNvSpPr>
          <p:nvPr>
            <p:ph idx="1"/>
          </p:nvPr>
        </p:nvSpPr>
        <p:spPr>
          <a:xfrm>
            <a:off x="838200" y="1423059"/>
            <a:ext cx="4664016" cy="5070206"/>
          </a:xfrm>
        </p:spPr>
        <p:txBody>
          <a:bodyPr vert="horz" lIns="91440" tIns="45720" rIns="91440" bIns="45720" rtlCol="0" anchor="t">
            <a:normAutofit fontScale="92500" lnSpcReduction="20000"/>
          </a:bodyPr>
          <a:lstStyle/>
          <a:p>
            <a:r>
              <a:rPr lang="en-US" dirty="0"/>
              <a:t>"</a:t>
            </a:r>
            <a:r>
              <a:rPr lang="en-US" dirty="0">
                <a:latin typeface="Times New Roman"/>
                <a:cs typeface="Times New Roman"/>
              </a:rPr>
              <a:t>Fractures of the cervical spine result from abnormal movement or a combination of movements including hyperflexion, hyperextension, rotation, axial loading, and lateral bending of the spinal column."  (Mcmordie et al., 2021)</a:t>
            </a:r>
          </a:p>
          <a:p>
            <a:r>
              <a:rPr lang="en-US" dirty="0">
                <a:latin typeface="Times New Roman"/>
                <a:cs typeface="Times New Roman"/>
              </a:rPr>
              <a:t>Hyperflexion, hyperextension, forced rotation and lateral bending of the spine can all cause cervical spine fractures in contact sports such as rugby, </a:t>
            </a:r>
            <a:r>
              <a:rPr lang="en-US" dirty="0" err="1">
                <a:latin typeface="Times New Roman"/>
                <a:cs typeface="Times New Roman"/>
              </a:rPr>
              <a:t>american</a:t>
            </a:r>
            <a:r>
              <a:rPr lang="en-US" dirty="0">
                <a:latin typeface="Times New Roman"/>
                <a:cs typeface="Times New Roman"/>
              </a:rPr>
              <a:t> football and grappling sports such as freestyle wrestling and judo</a:t>
            </a:r>
          </a:p>
          <a:p>
            <a:endParaRPr lang="en-US" dirty="0">
              <a:latin typeface="Times New Roman"/>
              <a:cs typeface="Times New Roman"/>
            </a:endParaRPr>
          </a:p>
          <a:p>
            <a:endParaRPr lang="en-US" dirty="0">
              <a:latin typeface="Times New Roman"/>
              <a:cs typeface="Times New Roman"/>
            </a:endParaRPr>
          </a:p>
          <a:p>
            <a:endParaRPr lang="en-US" dirty="0">
              <a:latin typeface="Times New Roman"/>
              <a:cs typeface="Times New Roman"/>
            </a:endParaRPr>
          </a:p>
          <a:p>
            <a:endParaRPr lang="en-US" sz="1200" dirty="0">
              <a:latin typeface="Times New Roman"/>
              <a:cs typeface="Times New Roman"/>
            </a:endParaRPr>
          </a:p>
        </p:txBody>
      </p:sp>
      <p:pic>
        <p:nvPicPr>
          <p:cNvPr id="4" name="Picture 3" descr="A person wrestling another person wrestling&#10;&#10;Description automatically generated">
            <a:extLst>
              <a:ext uri="{FF2B5EF4-FFF2-40B4-BE49-F238E27FC236}">
                <a16:creationId xmlns:a16="http://schemas.microsoft.com/office/drawing/2014/main" id="{27AE53B5-DD1E-842A-12B3-D12EACB37D38}"/>
              </a:ext>
            </a:extLst>
          </p:cNvPr>
          <p:cNvPicPr>
            <a:picLocks noChangeAspect="1"/>
          </p:cNvPicPr>
          <p:nvPr/>
        </p:nvPicPr>
        <p:blipFill>
          <a:blip r:embed="rId2"/>
          <a:stretch>
            <a:fillRect/>
          </a:stretch>
        </p:blipFill>
        <p:spPr>
          <a:xfrm>
            <a:off x="6395588" y="1036699"/>
            <a:ext cx="4044710" cy="4353284"/>
          </a:xfrm>
          <a:prstGeom prst="rect">
            <a:avLst/>
          </a:prstGeom>
        </p:spPr>
      </p:pic>
    </p:spTree>
    <p:extLst>
      <p:ext uri="{BB962C8B-B14F-4D97-AF65-F5344CB8AC3E}">
        <p14:creationId xmlns:p14="http://schemas.microsoft.com/office/powerpoint/2010/main" val="33778422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642A-DC34-68F7-51ED-F2C54F33D766}"/>
              </a:ext>
            </a:extLst>
          </p:cNvPr>
          <p:cNvSpPr>
            <a:spLocks noGrp="1"/>
          </p:cNvSpPr>
          <p:nvPr>
            <p:ph type="title"/>
          </p:nvPr>
        </p:nvSpPr>
        <p:spPr/>
        <p:txBody>
          <a:bodyPr/>
          <a:lstStyle/>
          <a:p>
            <a:r>
              <a:rPr lang="en-US" dirty="0"/>
              <a:t>Mechanism</a:t>
            </a:r>
          </a:p>
        </p:txBody>
      </p:sp>
      <p:sp>
        <p:nvSpPr>
          <p:cNvPr id="3" name="Content Placeholder 2">
            <a:extLst>
              <a:ext uri="{FF2B5EF4-FFF2-40B4-BE49-F238E27FC236}">
                <a16:creationId xmlns:a16="http://schemas.microsoft.com/office/drawing/2014/main" id="{5A54585E-CDB1-B42D-7276-EE1E69148A66}"/>
              </a:ext>
            </a:extLst>
          </p:cNvPr>
          <p:cNvSpPr>
            <a:spLocks noGrp="1"/>
          </p:cNvSpPr>
          <p:nvPr>
            <p:ph idx="1"/>
          </p:nvPr>
        </p:nvSpPr>
        <p:spPr>
          <a:xfrm>
            <a:off x="838200" y="1825625"/>
            <a:ext cx="6216770" cy="4336961"/>
          </a:xfrm>
        </p:spPr>
        <p:txBody>
          <a:bodyPr vert="horz" lIns="91440" tIns="45720" rIns="91440" bIns="45720" rtlCol="0" anchor="t">
            <a:normAutofit/>
          </a:bodyPr>
          <a:lstStyle/>
          <a:p>
            <a:r>
              <a:rPr lang="en-US" sz="2600" dirty="0">
                <a:latin typeface="Times New Roman"/>
                <a:cs typeface="Times New Roman"/>
              </a:rPr>
              <a:t>"C1 fractures typically result from axial loading. C2 fractures typically occur due to a combination of compression, hyperflexion, and hyperextension. </a:t>
            </a:r>
            <a:r>
              <a:rPr lang="en-US" sz="2600" dirty="0" err="1">
                <a:latin typeface="Times New Roman"/>
                <a:cs typeface="Times New Roman"/>
              </a:rPr>
              <a:t>Subaxial</a:t>
            </a:r>
            <a:r>
              <a:rPr lang="en-US" sz="2600" dirty="0">
                <a:latin typeface="Times New Roman"/>
                <a:cs typeface="Times New Roman"/>
              </a:rPr>
              <a:t> cervical spine fracture is commonly seen with high impact accidents such as motor vehicle accidents." (Mcmordie et al., 2021)</a:t>
            </a:r>
          </a:p>
          <a:p>
            <a:endParaRPr lang="en-US" dirty="0"/>
          </a:p>
        </p:txBody>
      </p:sp>
      <p:pic>
        <p:nvPicPr>
          <p:cNvPr id="4" name="Picture 3" descr="A motorcycle rider falling off a motorcycle&#10;&#10;Description automatically generated">
            <a:extLst>
              <a:ext uri="{FF2B5EF4-FFF2-40B4-BE49-F238E27FC236}">
                <a16:creationId xmlns:a16="http://schemas.microsoft.com/office/drawing/2014/main" id="{5AF4E723-10CD-DFDB-7064-691E3EF683FB}"/>
              </a:ext>
            </a:extLst>
          </p:cNvPr>
          <p:cNvPicPr>
            <a:picLocks noChangeAspect="1"/>
          </p:cNvPicPr>
          <p:nvPr/>
        </p:nvPicPr>
        <p:blipFill>
          <a:blip r:embed="rId2"/>
          <a:stretch>
            <a:fillRect/>
          </a:stretch>
        </p:blipFill>
        <p:spPr>
          <a:xfrm>
            <a:off x="7370283" y="1793936"/>
            <a:ext cx="4410075" cy="4233412"/>
          </a:xfrm>
          <a:prstGeom prst="rect">
            <a:avLst/>
          </a:prstGeom>
        </p:spPr>
      </p:pic>
    </p:spTree>
    <p:extLst>
      <p:ext uri="{BB962C8B-B14F-4D97-AF65-F5344CB8AC3E}">
        <p14:creationId xmlns:p14="http://schemas.microsoft.com/office/powerpoint/2010/main" val="3820416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6DE2-DF95-C25B-AB8F-C88AC8BE0191}"/>
              </a:ext>
            </a:extLst>
          </p:cNvPr>
          <p:cNvSpPr>
            <a:spLocks noGrp="1"/>
          </p:cNvSpPr>
          <p:nvPr>
            <p:ph type="title"/>
          </p:nvPr>
        </p:nvSpPr>
        <p:spPr/>
        <p:txBody>
          <a:bodyPr/>
          <a:lstStyle/>
          <a:p>
            <a:r>
              <a:rPr lang="en-US" dirty="0"/>
              <a:t>Treatment</a:t>
            </a:r>
          </a:p>
        </p:txBody>
      </p:sp>
      <p:sp>
        <p:nvSpPr>
          <p:cNvPr id="3" name="Content Placeholder 2">
            <a:extLst>
              <a:ext uri="{FF2B5EF4-FFF2-40B4-BE49-F238E27FC236}">
                <a16:creationId xmlns:a16="http://schemas.microsoft.com/office/drawing/2014/main" id="{2C6906B4-201F-5346-A48E-653868DD2397}"/>
              </a:ext>
            </a:extLst>
          </p:cNvPr>
          <p:cNvSpPr>
            <a:spLocks noGrp="1"/>
          </p:cNvSpPr>
          <p:nvPr>
            <p:ph idx="1"/>
          </p:nvPr>
        </p:nvSpPr>
        <p:spPr>
          <a:xfrm>
            <a:off x="838200" y="1365550"/>
            <a:ext cx="10515600" cy="5487148"/>
          </a:xfrm>
        </p:spPr>
        <p:txBody>
          <a:bodyPr vert="horz" lIns="91440" tIns="45720" rIns="91440" bIns="45720" rtlCol="0" anchor="t">
            <a:normAutofit lnSpcReduction="10000"/>
          </a:bodyPr>
          <a:lstStyle/>
          <a:p>
            <a:r>
              <a:rPr lang="en-US" dirty="0">
                <a:solidFill>
                  <a:srgbClr val="1F1F1F"/>
                </a:solidFill>
                <a:ea typeface="+mn-lt"/>
                <a:cs typeface="+mn-lt"/>
              </a:rPr>
              <a:t>"Most spinal fractures are treated conservatively. This means allowing the bone to heal naturally without a brace or the need for surgery."(NHS and King's College Hospital, 2023)</a:t>
            </a:r>
            <a:endParaRPr lang="en-US" dirty="0">
              <a:solidFill>
                <a:srgbClr val="000000"/>
              </a:solidFill>
              <a:ea typeface="+mn-lt"/>
              <a:cs typeface="+mn-lt"/>
            </a:endParaRPr>
          </a:p>
          <a:p>
            <a:r>
              <a:rPr lang="en-US" dirty="0">
                <a:solidFill>
                  <a:srgbClr val="1F1F1F"/>
                </a:solidFill>
                <a:ea typeface="+mn-lt"/>
                <a:cs typeface="+mn-lt"/>
              </a:rPr>
              <a:t>"Surgical treatment for upper cervical spine fractures is usually indicated for displaced or unstable fracture patterns with a threat to damage to spinal cord" (Delcourt et al., 2015)</a:t>
            </a:r>
            <a:endParaRPr lang="en-US"/>
          </a:p>
          <a:p>
            <a:r>
              <a:rPr lang="en-US" dirty="0">
                <a:solidFill>
                  <a:srgbClr val="1F1F1F"/>
                </a:solidFill>
              </a:rPr>
              <a:t>"</a:t>
            </a:r>
            <a:r>
              <a:rPr lang="en-US" dirty="0">
                <a:solidFill>
                  <a:srgbClr val="1F1F1F"/>
                </a:solidFill>
                <a:ea typeface="+mn-lt"/>
                <a:cs typeface="+mn-lt"/>
              </a:rPr>
              <a:t>. The urgency of treatment is dependent on life-threatening airway, respiratory or circulatory compromise along with the presence of a neurological lesion and/or instability" (Beeharry et al.,)</a:t>
            </a:r>
          </a:p>
          <a:p>
            <a:r>
              <a:rPr lang="en-US" dirty="0">
                <a:solidFill>
                  <a:srgbClr val="1F1F1F"/>
                </a:solidFill>
                <a:ea typeface="+mn-lt"/>
                <a:cs typeface="+mn-lt"/>
              </a:rPr>
              <a:t>The priority in every patient with suspected C-spine injury is to </a:t>
            </a:r>
            <a:r>
              <a:rPr lang="en-US" dirty="0" err="1">
                <a:solidFill>
                  <a:srgbClr val="1F1F1F"/>
                </a:solidFill>
                <a:ea typeface="+mn-lt"/>
                <a:cs typeface="+mn-lt"/>
              </a:rPr>
              <a:t>stabilise</a:t>
            </a:r>
            <a:r>
              <a:rPr lang="en-US" dirty="0">
                <a:solidFill>
                  <a:srgbClr val="1F1F1F"/>
                </a:solidFill>
                <a:ea typeface="+mn-lt"/>
                <a:cs typeface="+mn-lt"/>
              </a:rPr>
              <a:t> the C-spine (Beeharry et al.,)</a:t>
            </a:r>
          </a:p>
          <a:p>
            <a:r>
              <a:rPr lang="en-US" dirty="0">
                <a:solidFill>
                  <a:srgbClr val="1F1F1F"/>
                </a:solidFill>
              </a:rPr>
              <a:t>A collar should be fitted as soon as possible to </a:t>
            </a:r>
            <a:r>
              <a:rPr lang="en-US" dirty="0" err="1">
                <a:solidFill>
                  <a:srgbClr val="1F1F1F"/>
                </a:solidFill>
              </a:rPr>
              <a:t>stabilise</a:t>
            </a:r>
            <a:r>
              <a:rPr lang="en-US" dirty="0">
                <a:solidFill>
                  <a:srgbClr val="1F1F1F"/>
                </a:solidFill>
              </a:rPr>
              <a:t> the patient (Marcon et al., 2013)</a:t>
            </a:r>
          </a:p>
        </p:txBody>
      </p:sp>
    </p:spTree>
    <p:extLst>
      <p:ext uri="{BB962C8B-B14F-4D97-AF65-F5344CB8AC3E}">
        <p14:creationId xmlns:p14="http://schemas.microsoft.com/office/powerpoint/2010/main" val="3911095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222A-38DD-3E55-A91D-57530DF967AD}"/>
              </a:ext>
            </a:extLst>
          </p:cNvPr>
          <p:cNvSpPr>
            <a:spLocks noGrp="1"/>
          </p:cNvSpPr>
          <p:nvPr>
            <p:ph type="title"/>
          </p:nvPr>
        </p:nvSpPr>
        <p:spPr/>
        <p:txBody>
          <a:bodyPr/>
          <a:lstStyle/>
          <a:p>
            <a:r>
              <a:rPr lang="en-US" dirty="0"/>
              <a:t>Healing Timeframe</a:t>
            </a:r>
          </a:p>
        </p:txBody>
      </p:sp>
      <p:sp>
        <p:nvSpPr>
          <p:cNvPr id="3" name="Content Placeholder 2">
            <a:extLst>
              <a:ext uri="{FF2B5EF4-FFF2-40B4-BE49-F238E27FC236}">
                <a16:creationId xmlns:a16="http://schemas.microsoft.com/office/drawing/2014/main" id="{36A7D638-C967-D77E-207B-A0BE5CFBA821}"/>
              </a:ext>
            </a:extLst>
          </p:cNvPr>
          <p:cNvSpPr>
            <a:spLocks noGrp="1"/>
          </p:cNvSpPr>
          <p:nvPr>
            <p:ph idx="1"/>
          </p:nvPr>
        </p:nvSpPr>
        <p:spPr/>
        <p:txBody>
          <a:bodyPr vert="horz" lIns="91440" tIns="45720" rIns="91440" bIns="45720" rtlCol="0" anchor="t">
            <a:normAutofit/>
          </a:bodyPr>
          <a:lstStyle/>
          <a:p>
            <a:r>
              <a:rPr lang="en-US" dirty="0"/>
              <a:t>"</a:t>
            </a:r>
            <a:r>
              <a:rPr lang="en-US" sz="1200" dirty="0">
                <a:solidFill>
                  <a:srgbClr val="212121"/>
                </a:solidFill>
                <a:ea typeface="+mn-lt"/>
                <a:cs typeface="+mn-lt"/>
              </a:rPr>
              <a:t> </a:t>
            </a:r>
            <a:r>
              <a:rPr lang="en-US" dirty="0">
                <a:solidFill>
                  <a:srgbClr val="212121"/>
                </a:solidFill>
                <a:ea typeface="+mn-lt"/>
                <a:cs typeface="+mn-lt"/>
              </a:rPr>
              <a:t>an 18 year-old boy, who suffered an incomplete spinal cord injury (SCI) at the Cervical 5/6 levels, could achieve a near-complete recovery within 3 years of coordination dynamics therapy (CDT)."</a:t>
            </a:r>
          </a:p>
          <a:p>
            <a:r>
              <a:rPr lang="en-US" dirty="0">
                <a:solidFill>
                  <a:srgbClr val="212121"/>
                </a:solidFill>
              </a:rPr>
              <a:t>Injury to the spinal cord can cause permanent loss of function, the quote above is an outlier.</a:t>
            </a:r>
          </a:p>
          <a:p>
            <a:r>
              <a:rPr lang="en-US" dirty="0">
                <a:solidFill>
                  <a:srgbClr val="212121"/>
                </a:solidFill>
                <a:ea typeface="+mn-lt"/>
                <a:cs typeface="+mn-lt"/>
              </a:rPr>
              <a:t>"This healing process can take up to four months, but most of the pain settles between six to eight weeks." (NHS and King's College Hospital)</a:t>
            </a:r>
            <a:endParaRPr lang="en-US" dirty="0">
              <a:solidFill>
                <a:srgbClr val="212121"/>
              </a:solidFill>
            </a:endParaRPr>
          </a:p>
        </p:txBody>
      </p:sp>
    </p:spTree>
    <p:extLst>
      <p:ext uri="{BB962C8B-B14F-4D97-AF65-F5344CB8AC3E}">
        <p14:creationId xmlns:p14="http://schemas.microsoft.com/office/powerpoint/2010/main" val="40051065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A14A6-E55E-61C7-EEC9-9444853F597A}"/>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28E820BE-E2AA-8F34-41B1-14E086420C6B}"/>
              </a:ext>
            </a:extLst>
          </p:cNvPr>
          <p:cNvSpPr>
            <a:spLocks noGrp="1"/>
          </p:cNvSpPr>
          <p:nvPr>
            <p:ph idx="1"/>
          </p:nvPr>
        </p:nvSpPr>
        <p:spPr>
          <a:xfrm>
            <a:off x="838200" y="1394305"/>
            <a:ext cx="10515600" cy="2165981"/>
          </a:xfrm>
        </p:spPr>
        <p:txBody>
          <a:bodyPr vert="horz" lIns="91440" tIns="45720" rIns="91440" bIns="45720" rtlCol="0" anchor="t">
            <a:normAutofit/>
          </a:bodyPr>
          <a:lstStyle/>
          <a:p>
            <a:r>
              <a:rPr lang="en-US" dirty="0"/>
              <a:t>Known as a broken neck</a:t>
            </a:r>
          </a:p>
          <a:p>
            <a:r>
              <a:rPr lang="en-US" dirty="0"/>
              <a:t>Falls, motorcycle accidents and impacts in contact sports are the most common mechanisms</a:t>
            </a:r>
          </a:p>
          <a:p>
            <a:r>
              <a:rPr lang="en-US" dirty="0"/>
              <a:t>Conservative Treatment is most common</a:t>
            </a:r>
          </a:p>
          <a:p>
            <a:endParaRPr lang="en-US" dirty="0"/>
          </a:p>
          <a:p>
            <a:endParaRPr lang="en-US" dirty="0"/>
          </a:p>
        </p:txBody>
      </p:sp>
      <p:pic>
        <p:nvPicPr>
          <p:cNvPr id="4" name="Picture 3" descr="A close-up of a mri scan of a person&amp;#39;s spine&#10;&#10;Description automatically generated">
            <a:extLst>
              <a:ext uri="{FF2B5EF4-FFF2-40B4-BE49-F238E27FC236}">
                <a16:creationId xmlns:a16="http://schemas.microsoft.com/office/drawing/2014/main" id="{02B77DAD-93BC-0A6C-8311-C7071024587B}"/>
              </a:ext>
            </a:extLst>
          </p:cNvPr>
          <p:cNvPicPr>
            <a:picLocks noChangeAspect="1"/>
          </p:cNvPicPr>
          <p:nvPr/>
        </p:nvPicPr>
        <p:blipFill>
          <a:blip r:embed="rId2"/>
          <a:stretch>
            <a:fillRect/>
          </a:stretch>
        </p:blipFill>
        <p:spPr>
          <a:xfrm>
            <a:off x="5171356" y="3430349"/>
            <a:ext cx="2654419" cy="3174700"/>
          </a:xfrm>
          <a:prstGeom prst="rect">
            <a:avLst/>
          </a:prstGeom>
        </p:spPr>
      </p:pic>
    </p:spTree>
    <p:extLst>
      <p:ext uri="{BB962C8B-B14F-4D97-AF65-F5344CB8AC3E}">
        <p14:creationId xmlns:p14="http://schemas.microsoft.com/office/powerpoint/2010/main" val="4973440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DE3B0-C95E-1F43-9733-F14976C91FDB}"/>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A3D37839-75C0-50BA-BB84-609F674F99F0}"/>
              </a:ext>
            </a:extLst>
          </p:cNvPr>
          <p:cNvSpPr>
            <a:spLocks noGrp="1"/>
          </p:cNvSpPr>
          <p:nvPr>
            <p:ph idx="1"/>
          </p:nvPr>
        </p:nvSpPr>
        <p:spPr/>
        <p:txBody>
          <a:bodyPr vert="horz" lIns="91440" tIns="45720" rIns="91440" bIns="45720" rtlCol="0" anchor="t">
            <a:normAutofit lnSpcReduction="10000"/>
          </a:bodyPr>
          <a:lstStyle/>
          <a:p>
            <a:r>
              <a:rPr lang="en-US" sz="1400" dirty="0">
                <a:solidFill>
                  <a:srgbClr val="2C3E50"/>
                </a:solidFill>
                <a:latin typeface="Calibri"/>
                <a:cs typeface="Calibri"/>
              </a:rPr>
              <a:t>Agarwal, N., Thakkar, R. and Than, K. (n.d.). </a:t>
            </a:r>
            <a:r>
              <a:rPr lang="en-US" sz="1400" i="1" dirty="0">
                <a:solidFill>
                  <a:srgbClr val="2C3E50"/>
                </a:solidFill>
                <a:latin typeface="Calibri"/>
                <a:cs typeface="Calibri"/>
              </a:rPr>
              <a:t>Sports-related neck injury – Statistics, symptoms and treatments</a:t>
            </a:r>
            <a:r>
              <a:rPr lang="en-US" sz="1400" dirty="0">
                <a:solidFill>
                  <a:srgbClr val="2C3E50"/>
                </a:solidFill>
                <a:latin typeface="Calibri"/>
                <a:cs typeface="Calibri"/>
              </a:rPr>
              <a:t>. [online] www.aans.org. Available at: https://www.aans.org/Patients/Neurosurgical-Conditions-and-Treatments/Sports-related-Neck-Injury.</a:t>
            </a:r>
          </a:p>
          <a:p>
            <a:r>
              <a:rPr lang="en-US" sz="1400" dirty="0">
                <a:solidFill>
                  <a:srgbClr val="2C3E50"/>
                </a:solidFill>
                <a:latin typeface="Calibri"/>
                <a:cs typeface="Calibri"/>
              </a:rPr>
              <a:t>Beeharry, M.W., Moqeem, K. and </a:t>
            </a:r>
            <a:r>
              <a:rPr lang="en-US" sz="1400" dirty="0" err="1">
                <a:solidFill>
                  <a:srgbClr val="2C3E50"/>
                </a:solidFill>
                <a:latin typeface="Calibri"/>
                <a:cs typeface="Calibri"/>
              </a:rPr>
              <a:t>Rohilla</a:t>
            </a:r>
            <a:r>
              <a:rPr lang="en-US" sz="1400" dirty="0">
                <a:solidFill>
                  <a:srgbClr val="2C3E50"/>
                </a:solidFill>
                <a:latin typeface="Calibri"/>
                <a:cs typeface="Calibri"/>
              </a:rPr>
              <a:t>, M.U. (2021). Management of Cervical Spine Fractures: A Literature Review. </a:t>
            </a:r>
            <a:r>
              <a:rPr lang="en-US" sz="1400" i="1" dirty="0" err="1">
                <a:solidFill>
                  <a:srgbClr val="2C3E50"/>
                </a:solidFill>
                <a:latin typeface="Calibri"/>
                <a:cs typeface="Calibri"/>
              </a:rPr>
              <a:t>Cureus</a:t>
            </a:r>
            <a:r>
              <a:rPr lang="en-US" sz="1400" dirty="0">
                <a:solidFill>
                  <a:srgbClr val="2C3E50"/>
                </a:solidFill>
                <a:latin typeface="Calibri"/>
                <a:cs typeface="Calibri"/>
              </a:rPr>
              <a:t>, 13(4). </a:t>
            </a:r>
            <a:r>
              <a:rPr lang="en-US" sz="1400" dirty="0" err="1">
                <a:solidFill>
                  <a:srgbClr val="2C3E50"/>
                </a:solidFill>
                <a:latin typeface="Calibri"/>
                <a:cs typeface="Calibri"/>
              </a:rPr>
              <a:t>doi:https</a:t>
            </a:r>
            <a:r>
              <a:rPr lang="en-US" sz="1400" dirty="0">
                <a:solidFill>
                  <a:srgbClr val="2C3E50"/>
                </a:solidFill>
                <a:latin typeface="Calibri"/>
                <a:cs typeface="Calibri"/>
              </a:rPr>
              <a:t>://doi.org/10.7759/cureus.14418.</a:t>
            </a:r>
          </a:p>
          <a:p>
            <a:r>
              <a:rPr lang="en-US" sz="1400" dirty="0">
                <a:solidFill>
                  <a:srgbClr val="2C3E50"/>
                </a:solidFill>
                <a:latin typeface="Calibri"/>
                <a:cs typeface="Calibri"/>
              </a:rPr>
              <a:t>Delcourt, T., </a:t>
            </a:r>
            <a:r>
              <a:rPr lang="en-US" sz="1400" dirty="0" err="1">
                <a:solidFill>
                  <a:srgbClr val="2C3E50"/>
                </a:solidFill>
                <a:latin typeface="Calibri"/>
                <a:cs typeface="Calibri"/>
              </a:rPr>
              <a:t>Bégué</a:t>
            </a:r>
            <a:r>
              <a:rPr lang="en-US" sz="1400" dirty="0">
                <a:solidFill>
                  <a:srgbClr val="2C3E50"/>
                </a:solidFill>
                <a:latin typeface="Calibri"/>
                <a:cs typeface="Calibri"/>
              </a:rPr>
              <a:t>, T., </a:t>
            </a:r>
            <a:r>
              <a:rPr lang="en-US" sz="1400" dirty="0" err="1">
                <a:solidFill>
                  <a:srgbClr val="2C3E50"/>
                </a:solidFill>
                <a:latin typeface="Calibri"/>
                <a:cs typeface="Calibri"/>
              </a:rPr>
              <a:t>Saintyves</a:t>
            </a:r>
            <a:r>
              <a:rPr lang="en-US" sz="1400" dirty="0">
                <a:solidFill>
                  <a:srgbClr val="2C3E50"/>
                </a:solidFill>
                <a:latin typeface="Calibri"/>
                <a:cs typeface="Calibri"/>
              </a:rPr>
              <a:t>, G., </a:t>
            </a:r>
            <a:r>
              <a:rPr lang="en-US" sz="1400" dirty="0" err="1">
                <a:solidFill>
                  <a:srgbClr val="2C3E50"/>
                </a:solidFill>
                <a:latin typeface="Calibri"/>
                <a:cs typeface="Calibri"/>
              </a:rPr>
              <a:t>Mebtouche</a:t>
            </a:r>
            <a:r>
              <a:rPr lang="en-US" sz="1400" dirty="0">
                <a:solidFill>
                  <a:srgbClr val="2C3E50"/>
                </a:solidFill>
                <a:latin typeface="Calibri"/>
                <a:cs typeface="Calibri"/>
              </a:rPr>
              <a:t>, N. and Cottin, P. (2015). Management of upper cervical spine fractures in elderly patients: current trends and outcomes. </a:t>
            </a:r>
            <a:r>
              <a:rPr lang="en-US" sz="1400" i="1" dirty="0">
                <a:solidFill>
                  <a:srgbClr val="2C3E50"/>
                </a:solidFill>
                <a:latin typeface="Calibri"/>
                <a:cs typeface="Calibri"/>
              </a:rPr>
              <a:t>Injury</a:t>
            </a:r>
            <a:r>
              <a:rPr lang="en-US" sz="1400" dirty="0">
                <a:solidFill>
                  <a:srgbClr val="2C3E50"/>
                </a:solidFill>
                <a:latin typeface="Calibri"/>
                <a:cs typeface="Calibri"/>
              </a:rPr>
              <a:t>, 46, pp.S24–S27. </a:t>
            </a:r>
            <a:r>
              <a:rPr lang="en-US" sz="1400" dirty="0" err="1">
                <a:solidFill>
                  <a:srgbClr val="2C3E50"/>
                </a:solidFill>
                <a:latin typeface="Calibri"/>
                <a:cs typeface="Calibri"/>
              </a:rPr>
              <a:t>doi:https</a:t>
            </a:r>
            <a:r>
              <a:rPr lang="en-US" sz="1400" dirty="0">
                <a:solidFill>
                  <a:srgbClr val="2C3E50"/>
                </a:solidFill>
                <a:latin typeface="Calibri"/>
                <a:cs typeface="Calibri"/>
              </a:rPr>
              <a:t>://doi.org/10.1016/s0020-1383(15)70007-0.</a:t>
            </a:r>
            <a:endParaRPr lang="en-US"/>
          </a:p>
          <a:p>
            <a:r>
              <a:rPr lang="en-US" sz="1400" dirty="0">
                <a:solidFill>
                  <a:srgbClr val="2C3E50"/>
                </a:solidFill>
                <a:latin typeface="Calibri"/>
                <a:cs typeface="Calibri"/>
              </a:rPr>
              <a:t>Marcon, R., </a:t>
            </a:r>
            <a:r>
              <a:rPr lang="en-US" sz="1400" dirty="0" err="1">
                <a:solidFill>
                  <a:srgbClr val="2C3E50"/>
                </a:solidFill>
                <a:latin typeface="Calibri"/>
                <a:cs typeface="Calibri"/>
              </a:rPr>
              <a:t>Cristante</a:t>
            </a:r>
            <a:r>
              <a:rPr lang="en-US" sz="1400" dirty="0">
                <a:solidFill>
                  <a:srgbClr val="2C3E50"/>
                </a:solidFill>
                <a:latin typeface="Calibri"/>
                <a:cs typeface="Calibri"/>
              </a:rPr>
              <a:t>, A., Teixeira, W., Narasaki, D., Oliveira, R. and Barros Filho, T. (2013). Fractures of the cervical spine. </a:t>
            </a:r>
            <a:r>
              <a:rPr lang="en-US" sz="1400" i="1" dirty="0">
                <a:solidFill>
                  <a:srgbClr val="2C3E50"/>
                </a:solidFill>
                <a:latin typeface="Calibri"/>
                <a:cs typeface="Calibri"/>
              </a:rPr>
              <a:t>Clinics</a:t>
            </a:r>
            <a:r>
              <a:rPr lang="en-US" sz="1400" dirty="0">
                <a:solidFill>
                  <a:srgbClr val="2C3E50"/>
                </a:solidFill>
                <a:latin typeface="Calibri"/>
                <a:cs typeface="Calibri"/>
              </a:rPr>
              <a:t>, [online] 68(11), pp.1455–1461. </a:t>
            </a:r>
            <a:r>
              <a:rPr lang="en-US" sz="1400" dirty="0" err="1">
                <a:solidFill>
                  <a:srgbClr val="2C3E50"/>
                </a:solidFill>
                <a:latin typeface="Calibri"/>
                <a:cs typeface="Calibri"/>
              </a:rPr>
              <a:t>doi:https</a:t>
            </a:r>
            <a:r>
              <a:rPr lang="en-US" sz="1400" dirty="0">
                <a:solidFill>
                  <a:srgbClr val="2C3E50"/>
                </a:solidFill>
                <a:latin typeface="Calibri"/>
                <a:cs typeface="Calibri"/>
              </a:rPr>
              <a:t>://doi.org/10.6061/clinics/2013(11)12.</a:t>
            </a:r>
          </a:p>
          <a:p>
            <a:r>
              <a:rPr lang="en-US" sz="1400" dirty="0" err="1">
                <a:solidFill>
                  <a:srgbClr val="2C3E50"/>
                </a:solidFill>
                <a:latin typeface="Calibri"/>
                <a:cs typeface="Calibri"/>
              </a:rPr>
              <a:t>McMordie</a:t>
            </a:r>
            <a:r>
              <a:rPr lang="en-US" sz="1400" dirty="0">
                <a:solidFill>
                  <a:srgbClr val="2C3E50"/>
                </a:solidFill>
                <a:latin typeface="Calibri"/>
                <a:cs typeface="Calibri"/>
              </a:rPr>
              <a:t>, J.H., Viswanathan, V.K. and Gillis, C.C. (2021). </a:t>
            </a:r>
            <a:r>
              <a:rPr lang="en-US" sz="1400" i="1" dirty="0">
                <a:solidFill>
                  <a:srgbClr val="2C3E50"/>
                </a:solidFill>
                <a:latin typeface="Calibri"/>
                <a:cs typeface="Calibri"/>
              </a:rPr>
              <a:t>Cervical Spine Fractures Overview</a:t>
            </a:r>
            <a:r>
              <a:rPr lang="en-US" sz="1400" dirty="0">
                <a:solidFill>
                  <a:srgbClr val="2C3E50"/>
                </a:solidFill>
                <a:latin typeface="Calibri"/>
                <a:cs typeface="Calibri"/>
              </a:rPr>
              <a:t>. [online] PubMed. Available at: </a:t>
            </a:r>
            <a:r>
              <a:rPr lang="en-US" sz="1400" dirty="0">
                <a:solidFill>
                  <a:srgbClr val="2C3E50"/>
                </a:solidFill>
                <a:latin typeface="Calibri"/>
                <a:cs typeface="Calibri"/>
                <a:hlinkClick r:id="rId2"/>
              </a:rPr>
              <a:t>https://www.ncbi.nlm.nih.gov/books/NBK448129/</a:t>
            </a:r>
            <a:r>
              <a:rPr lang="en-US" sz="1400" dirty="0">
                <a:solidFill>
                  <a:srgbClr val="2C3E50"/>
                </a:solidFill>
                <a:latin typeface="Calibri"/>
                <a:cs typeface="Calibri"/>
              </a:rPr>
              <a:t>.</a:t>
            </a:r>
            <a:endParaRPr lang="en-US">
              <a:solidFill>
                <a:srgbClr val="000000"/>
              </a:solidFill>
              <a:latin typeface="Aptos" panose="020B0004020202020204"/>
              <a:cs typeface="Calibri"/>
            </a:endParaRPr>
          </a:p>
          <a:p>
            <a:r>
              <a:rPr lang="en-US" sz="1400" dirty="0">
                <a:solidFill>
                  <a:srgbClr val="2C3E50"/>
                </a:solidFill>
                <a:latin typeface="Calibri"/>
                <a:cs typeface="Calibri"/>
              </a:rPr>
              <a:t>Ryan, M.D. and Henderson, J.J. (1992). The epidemiology of fractures and fracture-dislocations of the cervical spine. </a:t>
            </a:r>
            <a:r>
              <a:rPr lang="en-US" sz="1400" i="1" dirty="0">
                <a:solidFill>
                  <a:srgbClr val="2C3E50"/>
                </a:solidFill>
                <a:latin typeface="Calibri"/>
                <a:cs typeface="Calibri"/>
              </a:rPr>
              <a:t>Injury</a:t>
            </a:r>
            <a:r>
              <a:rPr lang="en-US" sz="1400" dirty="0">
                <a:solidFill>
                  <a:srgbClr val="2C3E50"/>
                </a:solidFill>
                <a:latin typeface="Calibri"/>
                <a:cs typeface="Calibri"/>
              </a:rPr>
              <a:t>, 23(1), pp.38–40. </a:t>
            </a:r>
            <a:r>
              <a:rPr lang="en-US" sz="1400" dirty="0" err="1">
                <a:solidFill>
                  <a:srgbClr val="2C3E50"/>
                </a:solidFill>
                <a:latin typeface="Calibri"/>
                <a:cs typeface="Calibri"/>
              </a:rPr>
              <a:t>doi:https</a:t>
            </a:r>
            <a:r>
              <a:rPr lang="en-US" sz="1400" dirty="0">
                <a:solidFill>
                  <a:srgbClr val="2C3E50"/>
                </a:solidFill>
                <a:latin typeface="Calibri"/>
                <a:cs typeface="Calibri"/>
              </a:rPr>
              <a:t>://doi.org/10.1016/0020-1383(92)90123-a.</a:t>
            </a:r>
          </a:p>
          <a:p>
            <a:r>
              <a:rPr lang="en-US" sz="1400" dirty="0">
                <a:solidFill>
                  <a:srgbClr val="2C3E50"/>
                </a:solidFill>
                <a:latin typeface="Calibri"/>
                <a:cs typeface="Calibri"/>
              </a:rPr>
              <a:t>Spinal fractures Information for patients. (2023). Available at: https://www.kch.nhs.uk/wp-content/uploads/2023/05/3346-Spinal-fracture-format-V8_FINAL.pdf.</a:t>
            </a:r>
          </a:p>
          <a:p>
            <a:pPr marL="0" indent="0">
              <a:buNone/>
            </a:pPr>
            <a:br>
              <a:rPr lang="en-US" dirty="0"/>
            </a:br>
            <a:endParaRPr lang="en-US" dirty="0"/>
          </a:p>
        </p:txBody>
      </p:sp>
    </p:spTree>
    <p:extLst>
      <p:ext uri="{BB962C8B-B14F-4D97-AF65-F5344CB8AC3E}">
        <p14:creationId xmlns:p14="http://schemas.microsoft.com/office/powerpoint/2010/main" val="825541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Lateral Ankle Sprain</vt:lpstr>
      <vt:lpstr>Lateral Ankle Sprain</vt:lpstr>
      <vt:lpstr>Causative Factors</vt:lpstr>
      <vt:lpstr>Causative factors</vt:lpstr>
      <vt:lpstr>Signs and Symptoms</vt:lpstr>
      <vt:lpstr>Mechanism of Injury</vt:lpstr>
      <vt:lpstr>Mechanism of Injury</vt:lpstr>
      <vt:lpstr>Time frame </vt:lpstr>
      <vt:lpstr>Summary</vt:lpstr>
      <vt:lpstr>References</vt:lpstr>
      <vt:lpstr>                             Rotator Cuff Injury</vt:lpstr>
      <vt:lpstr>What is the Rotator cuff </vt:lpstr>
      <vt:lpstr>Causative factors</vt:lpstr>
      <vt:lpstr>Signs and symptoms</vt:lpstr>
      <vt:lpstr>Mechanism</vt:lpstr>
      <vt:lpstr>Mechanism</vt:lpstr>
      <vt:lpstr>Treatment</vt:lpstr>
      <vt:lpstr>Treatment</vt:lpstr>
      <vt:lpstr>Summary</vt:lpstr>
      <vt:lpstr>Reference list</vt:lpstr>
      <vt:lpstr>Cervical Spine Fracture</vt:lpstr>
      <vt:lpstr>Cervical Spine</vt:lpstr>
      <vt:lpstr>Causative Factors</vt:lpstr>
      <vt:lpstr>Signs and Symptoms</vt:lpstr>
      <vt:lpstr>Mechanism</vt:lpstr>
      <vt:lpstr>Mechanism</vt:lpstr>
      <vt:lpstr>Treatment</vt:lpstr>
      <vt:lpstr>Healing Timeframe</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1325</cp:revision>
  <dcterms:created xsi:type="dcterms:W3CDTF">2024-02-26T14:33:40Z</dcterms:created>
  <dcterms:modified xsi:type="dcterms:W3CDTF">2024-03-14T09:04:06Z</dcterms:modified>
</cp:coreProperties>
</file>