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theme/theme2.xml" ContentType="application/vnd.openxmlformats-officedocument.theme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ink/ink6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6" r:id="rId1"/>
  </p:sldMasterIdLst>
  <p:notesMasterIdLst>
    <p:notesMasterId r:id="rId18"/>
  </p:notesMasterIdLst>
  <p:sldIdLst>
    <p:sldId id="256" r:id="rId2"/>
    <p:sldId id="271" r:id="rId3"/>
    <p:sldId id="260" r:id="rId4"/>
    <p:sldId id="262" r:id="rId5"/>
    <p:sldId id="263" r:id="rId6"/>
    <p:sldId id="261" r:id="rId7"/>
    <p:sldId id="264" r:id="rId8"/>
    <p:sldId id="265" r:id="rId9"/>
    <p:sldId id="269" r:id="rId10"/>
    <p:sldId id="266" r:id="rId11"/>
    <p:sldId id="270" r:id="rId12"/>
    <p:sldId id="267" r:id="rId13"/>
    <p:sldId id="268" r:id="rId14"/>
    <p:sldId id="272" r:id="rId15"/>
    <p:sldId id="273" r:id="rId16"/>
    <p:sldId id="274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09-21T21:29:10.21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1 0 32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07T22:19:50.38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1 0 32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07T22:32:35.834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1 0 32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07T22:21:30.894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1 0 32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07T22:56:53.32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1 0 32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07T23:16:08.01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1 0 32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ED142A5-EE63-4BC0-8F1D-8299E6E20ADE}" type="datetimeFigureOut">
              <a:rPr lang="en-GB" smtClean="0"/>
              <a:t>16/01/2025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6B01D0F-ADF8-4C98-A783-C30AF62A04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75974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B01D0F-ADF8-4C98-A783-C30AF62A048C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258398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B01D0F-ADF8-4C98-A783-C30AF62A048C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93197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EE56D6-F195-48D7-978E-7EE16D43046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56946" y="1104900"/>
            <a:ext cx="8376514" cy="3120504"/>
          </a:xfrm>
        </p:spPr>
        <p:txBody>
          <a:bodyPr anchor="b">
            <a:normAutofit/>
          </a:bodyPr>
          <a:lstStyle>
            <a:lvl1pPr algn="ctr">
              <a:lnSpc>
                <a:spcPct val="110000"/>
              </a:lnSpc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0A72F42-5C88-4F7D-803B-C371B570D78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908039" y="4442385"/>
            <a:ext cx="6074328" cy="984023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i="0" spc="16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0384F3-2D6A-49F6-8F79-F3955E9048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F9259A-1FE3-4FF9-8A07-BDD8177164ED}" type="datetime4">
              <a:rPr lang="en-US" smtClean="0"/>
              <a:t>January 16, 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363F32-CD31-4801-BAE4-09EEB12629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D5D34C-49ED-4ADB-8693-73B790764F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2652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A7B333-9E16-4502-96B5-3F586B7E00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ED0795-5EC7-4FF8-9FC7-22AFA3C552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A2DA5B-9862-4A23-8FEC-5C1ABC2EEF1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506456" y="5074920"/>
            <a:ext cx="2647667" cy="365125"/>
          </a:xfrm>
        </p:spPr>
        <p:txBody>
          <a:bodyPr/>
          <a:lstStyle/>
          <a:p>
            <a:fld id="{5D340FED-6E95-4177-A7EF-CD303B9E611D}" type="datetime4">
              <a:rPr lang="en-US" smtClean="0"/>
              <a:t>January 16, 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3D9A4B-0DA7-46BB-9DCE-3F26075C44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10451592" y="1408176"/>
            <a:ext cx="2770499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6A7C47-81AC-431C-A7C3-2BC71AD144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58016" y="3136392"/>
            <a:ext cx="545911" cy="580029"/>
          </a:xfrm>
        </p:spPr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13850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BD2E47-4DC7-46C4-9407-FA4CF7E0AA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2513" y="1709738"/>
            <a:ext cx="9087774" cy="3438524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BF7B502-122E-4177-A408-FC436A2542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52513" y="5148262"/>
            <a:ext cx="8844522" cy="1138238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229696-2AEF-4765-B33E-7DA328E464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7962CB-39AD-45A9-800F-54DAB53D6021}" type="datetime4">
              <a:rPr lang="en-US" smtClean="0"/>
              <a:t>January 16, 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29B2E4-2F1C-4FEE-AAB2-4FCC3EEFD1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27D4B8-E107-480A-AA17-261CA49BBB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97785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B8BAE8-3305-4F08-BECB-56AD7FD4E4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7021AC-6D8D-4D24-8B01-8AE8F41BE4B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50878" y="1825624"/>
            <a:ext cx="4473622" cy="4460875"/>
          </a:xfrm>
        </p:spPr>
        <p:txBody>
          <a:bodyPr/>
          <a:lstStyle>
            <a:lvl2pPr marL="274320" indent="0">
              <a:buFontTx/>
              <a:buNone/>
              <a:defRPr/>
            </a:lvl2pPr>
            <a:lvl3pPr marL="502920">
              <a:defRPr/>
            </a:lvl3pPr>
            <a:lvl4pPr marL="548640" indent="0">
              <a:buFontTx/>
              <a:buNone/>
              <a:defRPr/>
            </a:lvl4pPr>
            <a:lvl5pPr marL="731520"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8E7F49C-3DB3-40B7-89B3-E3BC32FC110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44540" y="1825624"/>
            <a:ext cx="5016943" cy="44608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E33D58-BDF5-4F1F-806B-0491CB3624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EDF93D-55AB-4606-B9D7-742F1FC51983}" type="datetime4">
              <a:rPr lang="en-US" smtClean="0"/>
              <a:t>January 16, 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48BCBFD-1FE1-441A-B3AF-C3E7E7B8D1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0CE272-E6FB-455B-BACB-2471D66D95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2910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E73A4FB-9EF5-4D6C-A275-2DE1077A29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1563" y="1835219"/>
            <a:ext cx="4452938" cy="823912"/>
          </a:xfrm>
        </p:spPr>
        <p:txBody>
          <a:bodyPr anchor="b">
            <a:normAutofit/>
          </a:bodyPr>
          <a:lstStyle>
            <a:lvl1pPr marL="0" indent="0">
              <a:buNone/>
              <a:defRPr sz="2000" b="1" i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DC9972A-4D34-4A9F-84EB-8D64A703B56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1562" y="2717801"/>
            <a:ext cx="4452938" cy="3559452"/>
          </a:xfrm>
        </p:spPr>
        <p:txBody>
          <a:bodyPr/>
          <a:lstStyle>
            <a:lvl2pPr marL="274320" indent="0">
              <a:buFontTx/>
              <a:buNone/>
              <a:defRPr/>
            </a:lvl2pPr>
            <a:lvl3pPr marL="548640">
              <a:defRPr/>
            </a:lvl3pPr>
            <a:lvl4pPr marL="594360" indent="0">
              <a:buFontTx/>
              <a:buNone/>
              <a:defRPr/>
            </a:lvl4pPr>
            <a:lvl5pPr marL="822960"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DBBDDE3-C8D7-4600-8259-24E1F8118A4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844540" y="1835219"/>
            <a:ext cx="5016943" cy="823912"/>
          </a:xfrm>
        </p:spPr>
        <p:txBody>
          <a:bodyPr anchor="b">
            <a:normAutofit/>
          </a:bodyPr>
          <a:lstStyle>
            <a:lvl1pPr marL="0" indent="0">
              <a:buNone/>
              <a:defRPr sz="2000" b="1" i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4649FFF-44C7-4256-AFE1-C5457C7AB50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844540" y="2717800"/>
            <a:ext cx="5016943" cy="3559453"/>
          </a:xfrm>
        </p:spPr>
        <p:txBody>
          <a:bodyPr/>
          <a:lstStyle>
            <a:lvl2pPr marL="457200" indent="0">
              <a:buNone/>
              <a:defRPr/>
            </a:lvl2pPr>
            <a:lvl3pPr marL="548640">
              <a:defRPr/>
            </a:lvl3pPr>
            <a:lvl4pPr marL="594360" indent="0">
              <a:buFontTx/>
              <a:buNone/>
              <a:defRPr/>
            </a:lvl4pPr>
            <a:lvl5pPr marL="822960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BEC6ACF-080E-4B7C-B0C0-77E90C16E9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F2841D-FB5C-47AB-B2FF-32E855C1EA71}" type="datetime4">
              <a:rPr lang="en-US" smtClean="0"/>
              <a:t>January 16, 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9A68C0B-BC90-4ADA-B6E6-2B30BFF9E7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3BCE559-C82B-4E27-965B-4AC3C66FC8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itle 11">
            <a:extLst>
              <a:ext uri="{FF2B5EF4-FFF2-40B4-BE49-F238E27FC236}">
                <a16:creationId xmlns:a16="http://schemas.microsoft.com/office/drawing/2014/main" id="{3752B99E-38EC-4745-889B-124D347596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1804124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DE7304-D393-47F0-ACCC-1F72EFCCE7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8537E9-D174-424D-BEE8-AFC4CA5F9F97}" type="datetime4">
              <a:rPr lang="en-US" smtClean="0"/>
              <a:t>January 16, 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68451FF-032D-4787-BA4B-5EB415494A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9B7511D-7256-4A08-BF62-3B3F821A6F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03FCDA27-1C47-4EA1-A160-EC91FD88BC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5619514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6DE8ADA-7BF8-433A-8770-61C690F37D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7A44C0-F7AC-49C2-8289-1E7A86D9FB50}" type="datetime4">
              <a:rPr lang="en-US" smtClean="0"/>
              <a:t>January 16, 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6357B86-EC22-49C6-BBC6-639D57D1AF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63764B-CF91-4C81-B4C3-5B5E5A9736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24521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8E4801-B0C7-4458-B413-24D6E68FAA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3633" y="457200"/>
            <a:ext cx="4170355" cy="1917509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FA0C76-733A-488A-89FB-7D04FD64BD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81637" y="457200"/>
            <a:ext cx="5562601" cy="59436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D45B9DE-016A-4B31-BB52-99C76E28B4B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3633" y="2374708"/>
            <a:ext cx="4170355" cy="402609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ED6CC3-66DD-4D9A-A9C7-F588BA88C9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BB84BC-6E78-40D1-8831-40AB1F596614}" type="datetime4">
              <a:rPr lang="en-US" smtClean="0"/>
              <a:t>January 16, 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359FC8-04EF-4F7D-8E43-4EE0E95DA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71C964-4227-4DEE-87A1-026162DDF6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36581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F0EB4E-D4BB-4C86-A820-63474E5A40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2038" y="457199"/>
            <a:ext cx="3913241" cy="192881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4FA99A1-8FAF-415D-A399-1B2C2A0F23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57752" y="457200"/>
            <a:ext cx="6110288" cy="59436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4A15BEE-9915-4637-85A2-2AF2872C72B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2038" y="2386013"/>
            <a:ext cx="3913241" cy="4014787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A73427C-3B67-4ED4-925D-04B9C09AA5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FA080F-3961-4D42-BEDE-84A1FED032F1}" type="datetime4">
              <a:rPr lang="en-US" smtClean="0"/>
              <a:t>January 16, 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B5DAFD-22DE-4E9E-9C72-B16C1F273D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E8EE99-49CC-4A30-8ADA-39EFD8DAAD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48664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F0171A2-02C1-4543-8B6B-FCF7E69712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50879" y="1825625"/>
            <a:ext cx="9810604" cy="4516696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95027C-A386-44E4-AFE1-33AFFDA3AD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CC3C8F-D4A7-4EAD-92AD-82C91CB8BB85}" type="datetime4">
              <a:rPr lang="en-US" smtClean="0"/>
              <a:t>January 16, 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1BF710-0558-4457-825D-48713CAED3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A7F93D-5DC3-4C36-AEB0-79CDB15C31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87CFC0C8-11FE-4003-B2D6-B7B8E27905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9949380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CEB41C5-3638-439D-BA61-4DAA142226E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464025"/>
            <a:ext cx="2161540" cy="580029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99B91A0-A376-483C-926E-189F376E552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464023"/>
            <a:ext cx="7886700" cy="58002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14134E-B7D5-4664-BB2E-6A98ED630A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11D41-E33C-4BC7-8272-37E8417FD097}" type="datetime4">
              <a:rPr lang="en-US" smtClean="0"/>
              <a:t>January 16, 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A54E2A-B1CE-4F2E-9D9A-D47E514D59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E7C304-46A8-4179-87A2-B8CC10BAAF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64367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customXml" Target="../ink/ink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person in a dark room&#10;&#10;Description automatically generated">
            <a:extLst>
              <a:ext uri="{FF2B5EF4-FFF2-40B4-BE49-F238E27FC236}">
                <a16:creationId xmlns:a16="http://schemas.microsoft.com/office/drawing/2014/main" id="{DEB2E8C4-C3E7-4048-A43D-9859510CFA98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05744" y="0"/>
            <a:ext cx="1286256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AFBD2E1-C16B-4996-869C-DD03823A80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0879" y="609601"/>
            <a:ext cx="9810604" cy="12160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44DB6A-ED8E-4755-BC7A-B7AA652442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50879" y="1825624"/>
            <a:ext cx="9810604" cy="442875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F5CE27-B558-4B88-ACE3-B7042312773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509243" y="5071825"/>
            <a:ext cx="26476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spc="300" baseline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</a:defRPr>
            </a:lvl1pPr>
          </a:lstStyle>
          <a:p>
            <a:fld id="{A33960BD-7AC1-4217-9611-AAA56D3EE38F}" type="datetime4">
              <a:rPr lang="en-US" smtClean="0"/>
              <a:pPr/>
              <a:t>January 16, 2025</a:t>
            </a:fld>
            <a:endParaRPr lang="en-US" dirty="0">
              <a:latin typeface="+mn-lt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CE5D61-F203-4F00-9CF1-AB0AE493700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447827" y="1407402"/>
            <a:ext cx="27704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cap="all" spc="300" baseline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</a:defRPr>
            </a:lvl1pPr>
          </a:lstStyle>
          <a:p>
            <a:endParaRPr lang="en-US" dirty="0">
              <a:latin typeface="+mn-lt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FF38BD-5F38-4F6E-B5DD-EB1AF06002E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60121" y="3138985"/>
            <a:ext cx="545911" cy="58002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</a:defRPr>
            </a:lvl1pPr>
          </a:lstStyle>
          <a:p>
            <a:fld id="{9D4AEF59-F28E-467C-9EA3-92D1CFAD475A}" type="slidenum">
              <a:rPr lang="en-US" smtClean="0"/>
              <a:pPr/>
              <a:t>‹#›</a:t>
            </a:fld>
            <a:endParaRPr lang="en-US">
              <a:latin typeface="+mn-lt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14">
            <p14:nvContentPartPr>
              <p14:cNvPr id="18" name="Ink 17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</a:extLst>
              </p14:cNvPr>
              <p14:cNvContentPartPr/>
              <p14:nvPr/>
            </p14:nvContentPartPr>
            <p14:xfrm>
              <a:off x="12490710" y="6342652"/>
              <a:ext cx="360" cy="360"/>
            </p14:xfrm>
          </p:contentPart>
        </mc:Choice>
        <mc:Fallback xmlns="">
          <p:pic>
            <p:nvPicPr>
              <p:cNvPr id="18" name="Ink 17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</a:extLst>
              </p:cNvPr>
              <p:cNvPicPr/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12481710" y="6333652"/>
                <a:ext cx="18000" cy="180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7106426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5" r:id="rId1"/>
    <p:sldLayoutId id="2147483766" r:id="rId2"/>
    <p:sldLayoutId id="2147483767" r:id="rId3"/>
    <p:sldLayoutId id="2147483768" r:id="rId4"/>
    <p:sldLayoutId id="2147483769" r:id="rId5"/>
    <p:sldLayoutId id="2147483770" r:id="rId6"/>
    <p:sldLayoutId id="2147483775" r:id="rId7"/>
    <p:sldLayoutId id="2147483771" r:id="rId8"/>
    <p:sldLayoutId id="2147483772" r:id="rId9"/>
    <p:sldLayoutId id="2147483773" r:id="rId10"/>
    <p:sldLayoutId id="2147483774" r:id="rId11"/>
  </p:sldLayoutIdLst>
  <p:hf sldNum="0" hdr="0" ftr="0" dt="0"/>
  <p:txStyles>
    <p:titleStyle>
      <a:lvl1pPr algn="l" defTabSz="914400" rtl="0" eaLnBrk="1" latinLnBrk="0" hangingPunct="1">
        <a:lnSpc>
          <a:spcPct val="110000"/>
        </a:lnSpc>
        <a:spcBef>
          <a:spcPct val="0"/>
        </a:spcBef>
        <a:buNone/>
        <a:defRPr sz="2800" kern="1200" cap="all" spc="600" baseline="0">
          <a:solidFill>
            <a:schemeClr val="tx1">
              <a:lumMod val="85000"/>
              <a:lumOff val="15000"/>
            </a:schemeClr>
          </a:solidFill>
          <a:latin typeface="+mj-lt"/>
          <a:ea typeface="Batang" panose="02030600000101010101" pitchFamily="18" charset="-127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SzPct val="80000"/>
        <a:buFont typeface="Arial" panose="020B0604020202020204" pitchFamily="34" charset="0"/>
        <a:buChar char="•"/>
        <a:defRPr sz="20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1pPr>
      <a:lvl2pPr marL="274320" indent="0" algn="l" defTabSz="914400" rtl="0" eaLnBrk="1" latinLnBrk="0" hangingPunct="1">
        <a:lnSpc>
          <a:spcPct val="100000"/>
        </a:lnSpc>
        <a:spcBef>
          <a:spcPts val="500"/>
        </a:spcBef>
        <a:buFontTx/>
        <a:buNone/>
        <a:defRPr sz="18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2pPr>
      <a:lvl3pPr marL="605790" indent="-28575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6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3pPr>
      <a:lvl4pPr marL="630936" indent="0" algn="l" defTabSz="914400" rtl="0" eaLnBrk="1" latinLnBrk="0" hangingPunct="1">
        <a:lnSpc>
          <a:spcPct val="100000"/>
        </a:lnSpc>
        <a:spcBef>
          <a:spcPts val="500"/>
        </a:spcBef>
        <a:buFontTx/>
        <a:buNone/>
        <a:defRPr sz="14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4pPr>
      <a:lvl5pPr marL="82296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4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customXml" Target="../ink/ink2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customXml" Target="../ink/ink3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customXml" Target="../ink/ink4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customXml" Target="../ink/ink5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9.jpeg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3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18.jpg"/><Relationship Id="rId5" Type="http://schemas.openxmlformats.org/officeDocument/2006/relationships/image" Target="../media/image2.png"/><Relationship Id="rId4" Type="http://schemas.openxmlformats.org/officeDocument/2006/relationships/customXml" Target="../ink/ink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ationalarchives.gov.uk/education/resources/home-front-1939-1945-part-one/the-childrens-overseas-reception-board/" TargetMode="External"/><Relationship Id="rId2" Type="http://schemas.openxmlformats.org/officeDocument/2006/relationships/hyperlink" Target="https://uk.pinterest.com/pin/30328997484980380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bbc.co.uk/bbcthree/article/966b1bdd-69ff-4de0-9c39-d9276eba706b" TargetMode="External"/><Relationship Id="rId4" Type="http://schemas.openxmlformats.org/officeDocument/2006/relationships/hyperlink" Target="https://www.bbc.co.uk/bitesize/articles/zbpgf82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fashion2fiber.osu.edu/exhibits/show/fashion-and-music/top-ten-songs-throughout-the-2/top-ten-songs-of-the-1940s" TargetMode="External"/><Relationship Id="rId2" Type="http://schemas.openxmlformats.org/officeDocument/2006/relationships/hyperlink" Target="https://researchbriefings.files.parliament.uk/documents/SN04252/SN04252.pdf" TargetMode="External"/><Relationship Id="rId1" Type="http://schemas.openxmlformats.org/officeDocument/2006/relationships/slideLayout" Target="../slideLayouts/slideLayout6.xml"/><Relationship Id="rId5" Type="http://schemas.openxmlformats.org/officeDocument/2006/relationships/hyperlink" Target="https://uk.pinterest.com/pin/23221754323067939/" TargetMode="External"/><Relationship Id="rId4" Type="http://schemas.openxmlformats.org/officeDocument/2006/relationships/hyperlink" Target="https://onelastdancefom.wordpress.com/2014/04/07/youth-culture-in-the-1940s/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uk.pinterest.com/pin/379920918562362903/" TargetMode="External"/><Relationship Id="rId2" Type="http://schemas.openxmlformats.org/officeDocument/2006/relationships/hyperlink" Target="https://thesecuritydistillery.org/all-articles/pervitin-how-drugs-transformed-warfare-in-1939-45" TargetMode="External"/><Relationship Id="rId1" Type="http://schemas.openxmlformats.org/officeDocument/2006/relationships/slideLayout" Target="../slideLayouts/slideLayout6.xml"/><Relationship Id="rId5" Type="http://schemas.openxmlformats.org/officeDocument/2006/relationships/hyperlink" Target="https://www.sentencingcouncil.org.uk/outlines/drug-offences/" TargetMode="External"/><Relationship Id="rId4" Type="http://schemas.openxmlformats.org/officeDocument/2006/relationships/hyperlink" Target="https://uk.pinterest.com/pin/1970393582519357/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rdictionary.com/articles/1940s-slang" TargetMode="External"/><Relationship Id="rId2" Type="http://schemas.openxmlformats.org/officeDocument/2006/relationships/hyperlink" Target="https://www.parliament.uk/about/living-heritage/transformingsociety/livinglearning/school/overview/educationact1944/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0E91F5CA-B392-444C-88E3-BF5BAAEBDE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0459807F-B6FA-44D3-9A53-C55B6B5688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80681"/>
            <a:ext cx="12192000" cy="2777318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96188B-9C2F-63D8-ACCC-EFEF2DB7493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16000" y="5755341"/>
            <a:ext cx="10160000" cy="884518"/>
          </a:xfrm>
        </p:spPr>
        <p:txBody>
          <a:bodyPr anchor="t"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2600" dirty="0"/>
              <a:t>1940 – 1950  What was it like for young people?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60ED15-F61E-CBAE-D85E-9D7C0A5B571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27292" y="5149516"/>
            <a:ext cx="5768283" cy="505326"/>
          </a:xfrm>
        </p:spPr>
        <p:txBody>
          <a:bodyPr anchor="b">
            <a:normAutofit/>
          </a:bodyPr>
          <a:lstStyle/>
          <a:p>
            <a:r>
              <a:rPr lang="en-GB"/>
              <a:t>Chelsea Duffy</a:t>
            </a:r>
          </a:p>
        </p:txBody>
      </p:sp>
      <p:pic>
        <p:nvPicPr>
          <p:cNvPr id="6" name="Picture 5" descr="A close-up of a wallpaper&#10;&#10;Description automatically generated">
            <a:extLst>
              <a:ext uri="{FF2B5EF4-FFF2-40B4-BE49-F238E27FC236}">
                <a16:creationId xmlns:a16="http://schemas.microsoft.com/office/drawing/2014/main" id="{615A54F3-1541-D7CF-461C-592B470D52E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013" b="17255"/>
          <a:stretch/>
        </p:blipFill>
        <p:spPr>
          <a:xfrm>
            <a:off x="21" y="-484344"/>
            <a:ext cx="12191979" cy="5886523"/>
          </a:xfrm>
          <a:custGeom>
            <a:avLst/>
            <a:gdLst/>
            <a:ahLst/>
            <a:cxnLst/>
            <a:rect l="l" t="t" r="r" b="b"/>
            <a:pathLst>
              <a:path w="12191999" h="5886533">
                <a:moveTo>
                  <a:pt x="4721173" y="4907914"/>
                </a:moveTo>
                <a:lnTo>
                  <a:pt x="4722109" y="4908125"/>
                </a:lnTo>
                <a:cubicBezTo>
                  <a:pt x="4721143" y="4908767"/>
                  <a:pt x="4718263" y="4909373"/>
                  <a:pt x="4717199" y="4909396"/>
                </a:cubicBezTo>
                <a:close/>
                <a:moveTo>
                  <a:pt x="0" y="0"/>
                </a:moveTo>
                <a:lnTo>
                  <a:pt x="12191999" y="0"/>
                </a:lnTo>
                <a:lnTo>
                  <a:pt x="12191999" y="5751311"/>
                </a:lnTo>
                <a:lnTo>
                  <a:pt x="12140860" y="5770509"/>
                </a:lnTo>
                <a:cubicBezTo>
                  <a:pt x="12126656" y="5772723"/>
                  <a:pt x="12093589" y="5827925"/>
                  <a:pt x="12080161" y="5826358"/>
                </a:cubicBezTo>
                <a:cubicBezTo>
                  <a:pt x="11978188" y="5850511"/>
                  <a:pt x="11967361" y="5873564"/>
                  <a:pt x="11917885" y="5861578"/>
                </a:cubicBezTo>
                <a:cubicBezTo>
                  <a:pt x="11872779" y="5859863"/>
                  <a:pt x="11928861" y="5896778"/>
                  <a:pt x="11894610" y="5883738"/>
                </a:cubicBezTo>
                <a:cubicBezTo>
                  <a:pt x="11860359" y="5870698"/>
                  <a:pt x="11736091" y="5807232"/>
                  <a:pt x="11712379" y="5783337"/>
                </a:cubicBezTo>
                <a:cubicBezTo>
                  <a:pt x="11688667" y="5759442"/>
                  <a:pt x="11627912" y="5782933"/>
                  <a:pt x="11585366" y="5740371"/>
                </a:cubicBezTo>
                <a:lnTo>
                  <a:pt x="11516470" y="5663679"/>
                </a:lnTo>
                <a:cubicBezTo>
                  <a:pt x="11468274" y="5661847"/>
                  <a:pt x="11507335" y="5626593"/>
                  <a:pt x="11462692" y="5610127"/>
                </a:cubicBezTo>
                <a:cubicBezTo>
                  <a:pt x="11417567" y="5608500"/>
                  <a:pt x="11408021" y="5556613"/>
                  <a:pt x="11369712" y="5548654"/>
                </a:cubicBezTo>
                <a:cubicBezTo>
                  <a:pt x="11354317" y="5554704"/>
                  <a:pt x="11288328" y="5499810"/>
                  <a:pt x="11273969" y="5488986"/>
                </a:cubicBezTo>
                <a:cubicBezTo>
                  <a:pt x="11231913" y="5490378"/>
                  <a:pt x="11221973" y="5480544"/>
                  <a:pt x="11195084" y="5467967"/>
                </a:cubicBezTo>
                <a:cubicBezTo>
                  <a:pt x="11164086" y="5497749"/>
                  <a:pt x="11171649" y="5471790"/>
                  <a:pt x="11143408" y="5468614"/>
                </a:cubicBezTo>
                <a:cubicBezTo>
                  <a:pt x="11125906" y="5464975"/>
                  <a:pt x="11102603" y="5460835"/>
                  <a:pt x="11085935" y="5459365"/>
                </a:cubicBezTo>
                <a:cubicBezTo>
                  <a:pt x="11057493" y="5459661"/>
                  <a:pt x="11029906" y="5441496"/>
                  <a:pt x="11030953" y="5456484"/>
                </a:cubicBezTo>
                <a:cubicBezTo>
                  <a:pt x="11007784" y="5459001"/>
                  <a:pt x="10982005" y="5463178"/>
                  <a:pt x="10951060" y="5461240"/>
                </a:cubicBezTo>
                <a:cubicBezTo>
                  <a:pt x="10885365" y="5424406"/>
                  <a:pt x="10915288" y="5460968"/>
                  <a:pt x="10857721" y="5448157"/>
                </a:cubicBezTo>
                <a:cubicBezTo>
                  <a:pt x="10806646" y="5435790"/>
                  <a:pt x="10707075" y="5402712"/>
                  <a:pt x="10644616" y="5387039"/>
                </a:cubicBezTo>
                <a:cubicBezTo>
                  <a:pt x="10616446" y="5382224"/>
                  <a:pt x="10558603" y="5371613"/>
                  <a:pt x="10519277" y="5366793"/>
                </a:cubicBezTo>
                <a:cubicBezTo>
                  <a:pt x="10495461" y="5368312"/>
                  <a:pt x="10473830" y="5354868"/>
                  <a:pt x="10445981" y="5364735"/>
                </a:cubicBezTo>
                <a:cubicBezTo>
                  <a:pt x="10436536" y="5368773"/>
                  <a:pt x="10409281" y="5367966"/>
                  <a:pt x="10383865" y="5360888"/>
                </a:cubicBezTo>
                <a:cubicBezTo>
                  <a:pt x="10374827" y="5369095"/>
                  <a:pt x="10347864" y="5360432"/>
                  <a:pt x="10336852" y="5360277"/>
                </a:cubicBezTo>
                <a:cubicBezTo>
                  <a:pt x="10323586" y="5366987"/>
                  <a:pt x="10274741" y="5357921"/>
                  <a:pt x="10261098" y="5350526"/>
                </a:cubicBezTo>
                <a:lnTo>
                  <a:pt x="10126497" y="5339011"/>
                </a:lnTo>
                <a:lnTo>
                  <a:pt x="10082166" y="5336916"/>
                </a:lnTo>
                <a:cubicBezTo>
                  <a:pt x="10074567" y="5338985"/>
                  <a:pt x="10046860" y="5337657"/>
                  <a:pt x="10039237" y="5338580"/>
                </a:cubicBezTo>
                <a:cubicBezTo>
                  <a:pt x="9998458" y="5328479"/>
                  <a:pt x="9984394" y="5327989"/>
                  <a:pt x="9960016" y="5323065"/>
                </a:cubicBezTo>
                <a:cubicBezTo>
                  <a:pt x="9918980" y="5322923"/>
                  <a:pt x="9888741" y="5326122"/>
                  <a:pt x="9847789" y="5316297"/>
                </a:cubicBezTo>
                <a:lnTo>
                  <a:pt x="9728306" y="5296090"/>
                </a:lnTo>
                <a:cubicBezTo>
                  <a:pt x="9675056" y="5305676"/>
                  <a:pt x="9602035" y="5297282"/>
                  <a:pt x="9584504" y="5284670"/>
                </a:cubicBezTo>
                <a:cubicBezTo>
                  <a:pt x="9518952" y="5270394"/>
                  <a:pt x="9415429" y="5244268"/>
                  <a:pt x="9343049" y="5238968"/>
                </a:cubicBezTo>
                <a:lnTo>
                  <a:pt x="9231367" y="5187063"/>
                </a:lnTo>
                <a:lnTo>
                  <a:pt x="9194807" y="5176984"/>
                </a:lnTo>
                <a:lnTo>
                  <a:pt x="9189243" y="5167745"/>
                </a:lnTo>
                <a:lnTo>
                  <a:pt x="9151229" y="5156543"/>
                </a:lnTo>
                <a:lnTo>
                  <a:pt x="9150207" y="5157608"/>
                </a:lnTo>
                <a:cubicBezTo>
                  <a:pt x="9147045" y="5159739"/>
                  <a:pt x="9143081" y="5160831"/>
                  <a:pt x="9137315" y="5159777"/>
                </a:cubicBezTo>
                <a:cubicBezTo>
                  <a:pt x="9138862" y="5179261"/>
                  <a:pt x="9130952" y="5165972"/>
                  <a:pt x="9113809" y="5161143"/>
                </a:cubicBezTo>
                <a:cubicBezTo>
                  <a:pt x="9112388" y="5190326"/>
                  <a:pt x="9068114" y="5155892"/>
                  <a:pt x="9053450" y="5169457"/>
                </a:cubicBezTo>
                <a:lnTo>
                  <a:pt x="9005483" y="5166172"/>
                </a:lnTo>
                <a:lnTo>
                  <a:pt x="9005198" y="5166412"/>
                </a:lnTo>
                <a:cubicBezTo>
                  <a:pt x="9003143" y="5166632"/>
                  <a:pt x="9000324" y="5166304"/>
                  <a:pt x="8996229" y="5165201"/>
                </a:cubicBezTo>
                <a:lnTo>
                  <a:pt x="8990391" y="5163140"/>
                </a:lnTo>
                <a:lnTo>
                  <a:pt x="8974334" y="5159914"/>
                </a:lnTo>
                <a:lnTo>
                  <a:pt x="8968008" y="5160614"/>
                </a:lnTo>
                <a:lnTo>
                  <a:pt x="8963045" y="5162839"/>
                </a:lnTo>
                <a:cubicBezTo>
                  <a:pt x="8954690" y="5154888"/>
                  <a:pt x="8955517" y="5145940"/>
                  <a:pt x="8928985" y="5166027"/>
                </a:cubicBezTo>
                <a:cubicBezTo>
                  <a:pt x="8898031" y="5165007"/>
                  <a:pt x="8789300" y="5150352"/>
                  <a:pt x="8752441" y="5146795"/>
                </a:cubicBezTo>
                <a:cubicBezTo>
                  <a:pt x="8719819" y="5136075"/>
                  <a:pt x="8748194" y="5149736"/>
                  <a:pt x="8707844" y="5144694"/>
                </a:cubicBezTo>
                <a:cubicBezTo>
                  <a:pt x="8671606" y="5125159"/>
                  <a:pt x="8639142" y="5141599"/>
                  <a:pt x="8596068" y="5136122"/>
                </a:cubicBezTo>
                <a:lnTo>
                  <a:pt x="8525227" y="5150964"/>
                </a:lnTo>
                <a:lnTo>
                  <a:pt x="8510980" y="5145049"/>
                </a:lnTo>
                <a:lnTo>
                  <a:pt x="8506164" y="5142048"/>
                </a:lnTo>
                <a:cubicBezTo>
                  <a:pt x="8502646" y="5140271"/>
                  <a:pt x="8500045" y="5139460"/>
                  <a:pt x="8497965" y="5139310"/>
                </a:cubicBezTo>
                <a:lnTo>
                  <a:pt x="8497591" y="5139489"/>
                </a:lnTo>
                <a:lnTo>
                  <a:pt x="8490246" y="5136439"/>
                </a:lnTo>
                <a:lnTo>
                  <a:pt x="8367179" y="5122397"/>
                </a:lnTo>
                <a:cubicBezTo>
                  <a:pt x="8362021" y="5120372"/>
                  <a:pt x="8357730" y="5120720"/>
                  <a:pt x="8353796" y="5122203"/>
                </a:cubicBezTo>
                <a:lnTo>
                  <a:pt x="8352369" y="5123043"/>
                </a:lnTo>
                <a:lnTo>
                  <a:pt x="8320101" y="5105625"/>
                </a:lnTo>
                <a:lnTo>
                  <a:pt x="8314429" y="5105299"/>
                </a:lnTo>
                <a:lnTo>
                  <a:pt x="8295170" y="5091404"/>
                </a:lnTo>
                <a:lnTo>
                  <a:pt x="8284273" y="5085581"/>
                </a:lnTo>
                <a:lnTo>
                  <a:pt x="8283146" y="5081138"/>
                </a:lnTo>
                <a:cubicBezTo>
                  <a:pt x="8280842" y="5077893"/>
                  <a:pt x="8276148" y="5075245"/>
                  <a:pt x="8266072" y="5073963"/>
                </a:cubicBezTo>
                <a:lnTo>
                  <a:pt x="8263373" y="5074193"/>
                </a:lnTo>
                <a:lnTo>
                  <a:pt x="8252030" y="5064350"/>
                </a:lnTo>
                <a:cubicBezTo>
                  <a:pt x="8248856" y="5060500"/>
                  <a:pt x="8246644" y="5056218"/>
                  <a:pt x="8245831" y="5051358"/>
                </a:cubicBezTo>
                <a:cubicBezTo>
                  <a:pt x="8181824" y="5054265"/>
                  <a:pt x="8147127" y="5020143"/>
                  <a:pt x="8090268" y="5005197"/>
                </a:cubicBezTo>
                <a:cubicBezTo>
                  <a:pt x="8025464" y="4982055"/>
                  <a:pt x="7967067" y="4960819"/>
                  <a:pt x="7905404" y="4963224"/>
                </a:cubicBezTo>
                <a:cubicBezTo>
                  <a:pt x="7835116" y="4948312"/>
                  <a:pt x="7780962" y="4946081"/>
                  <a:pt x="7718741" y="4937509"/>
                </a:cubicBezTo>
                <a:lnTo>
                  <a:pt x="7614343" y="4940980"/>
                </a:lnTo>
                <a:lnTo>
                  <a:pt x="7527539" y="4935152"/>
                </a:lnTo>
                <a:lnTo>
                  <a:pt x="7519567" y="4932599"/>
                </a:lnTo>
                <a:cubicBezTo>
                  <a:pt x="7513989" y="4931260"/>
                  <a:pt x="7510169" y="4930910"/>
                  <a:pt x="7507408" y="4931264"/>
                </a:cubicBezTo>
                <a:lnTo>
                  <a:pt x="7507036" y="4931591"/>
                </a:lnTo>
                <a:lnTo>
                  <a:pt x="7495791" y="4929639"/>
                </a:lnTo>
                <a:cubicBezTo>
                  <a:pt x="7476982" y="4925521"/>
                  <a:pt x="7422524" y="4942937"/>
                  <a:pt x="7405387" y="4937744"/>
                </a:cubicBezTo>
                <a:cubicBezTo>
                  <a:pt x="7374785" y="4940694"/>
                  <a:pt x="7333986" y="4941799"/>
                  <a:pt x="7312176" y="4947339"/>
                </a:cubicBezTo>
                <a:lnTo>
                  <a:pt x="7310849" y="4948781"/>
                </a:lnTo>
                <a:lnTo>
                  <a:pt x="7218556" y="4923532"/>
                </a:lnTo>
                <a:lnTo>
                  <a:pt x="7201098" y="4918982"/>
                </a:lnTo>
                <a:lnTo>
                  <a:pt x="7197000" y="4913624"/>
                </a:lnTo>
                <a:cubicBezTo>
                  <a:pt x="7192108" y="4910101"/>
                  <a:pt x="7184502" y="4907962"/>
                  <a:pt x="7170804" y="4908976"/>
                </a:cubicBezTo>
                <a:lnTo>
                  <a:pt x="7096984" y="4896748"/>
                </a:lnTo>
                <a:cubicBezTo>
                  <a:pt x="7061144" y="4895770"/>
                  <a:pt x="7050185" y="4894793"/>
                  <a:pt x="7018492" y="4897122"/>
                </a:cubicBezTo>
                <a:cubicBezTo>
                  <a:pt x="6937524" y="4886184"/>
                  <a:pt x="6943641" y="4862018"/>
                  <a:pt x="6904142" y="4867616"/>
                </a:cubicBezTo>
                <a:cubicBezTo>
                  <a:pt x="6871918" y="4872824"/>
                  <a:pt x="6787985" y="4853750"/>
                  <a:pt x="6708218" y="4839661"/>
                </a:cubicBezTo>
                <a:cubicBezTo>
                  <a:pt x="6649102" y="4830206"/>
                  <a:pt x="6628102" y="4816105"/>
                  <a:pt x="6549451" y="4810885"/>
                </a:cubicBezTo>
                <a:cubicBezTo>
                  <a:pt x="6472150" y="4766795"/>
                  <a:pt x="6409692" y="4790518"/>
                  <a:pt x="6317556" y="4764085"/>
                </a:cubicBezTo>
                <a:cubicBezTo>
                  <a:pt x="6297547" y="4748563"/>
                  <a:pt x="6209288" y="4765756"/>
                  <a:pt x="6168670" y="4761998"/>
                </a:cubicBezTo>
                <a:cubicBezTo>
                  <a:pt x="6128052" y="4758240"/>
                  <a:pt x="6090536" y="4744692"/>
                  <a:pt x="6073844" y="4741536"/>
                </a:cubicBezTo>
                <a:lnTo>
                  <a:pt x="6068526" y="4743073"/>
                </a:lnTo>
                <a:lnTo>
                  <a:pt x="6048634" y="4742390"/>
                </a:lnTo>
                <a:lnTo>
                  <a:pt x="6041279" y="4750739"/>
                </a:lnTo>
                <a:lnTo>
                  <a:pt x="6010088" y="4755832"/>
                </a:lnTo>
                <a:cubicBezTo>
                  <a:pt x="5998677" y="4756419"/>
                  <a:pt x="5970124" y="4755506"/>
                  <a:pt x="5957373" y="4752188"/>
                </a:cubicBezTo>
                <a:lnTo>
                  <a:pt x="5758915" y="4736496"/>
                </a:lnTo>
                <a:lnTo>
                  <a:pt x="5626957" y="4735473"/>
                </a:lnTo>
                <a:lnTo>
                  <a:pt x="5470902" y="4749493"/>
                </a:lnTo>
                <a:cubicBezTo>
                  <a:pt x="5478131" y="4762521"/>
                  <a:pt x="5439006" y="4748455"/>
                  <a:pt x="5432757" y="4760746"/>
                </a:cubicBezTo>
                <a:cubicBezTo>
                  <a:pt x="5429365" y="4770778"/>
                  <a:pt x="5391824" y="4775462"/>
                  <a:pt x="5381664" y="4778448"/>
                </a:cubicBezTo>
                <a:lnTo>
                  <a:pt x="5261760" y="4798865"/>
                </a:lnTo>
                <a:cubicBezTo>
                  <a:pt x="5251595" y="4799049"/>
                  <a:pt x="5230547" y="4807359"/>
                  <a:pt x="5222959" y="4809989"/>
                </a:cubicBezTo>
                <a:lnTo>
                  <a:pt x="5174657" y="4812979"/>
                </a:lnTo>
                <a:lnTo>
                  <a:pt x="5156551" y="4820202"/>
                </a:lnTo>
                <a:lnTo>
                  <a:pt x="5142595" y="4823602"/>
                </a:lnTo>
                <a:lnTo>
                  <a:pt x="5139593" y="4825703"/>
                </a:lnTo>
                <a:cubicBezTo>
                  <a:pt x="5133873" y="4829743"/>
                  <a:pt x="5128076" y="4833554"/>
                  <a:pt x="5121656" y="4836556"/>
                </a:cubicBezTo>
                <a:cubicBezTo>
                  <a:pt x="5108317" y="4807937"/>
                  <a:pt x="5064853" y="4857373"/>
                  <a:pt x="5065787" y="4829985"/>
                </a:cubicBezTo>
                <a:cubicBezTo>
                  <a:pt x="5028193" y="4841501"/>
                  <a:pt x="5038944" y="4812412"/>
                  <a:pt x="5011510" y="4846366"/>
                </a:cubicBezTo>
                <a:cubicBezTo>
                  <a:pt x="4937023" y="4845983"/>
                  <a:pt x="4916353" y="4832976"/>
                  <a:pt x="4840437" y="4870383"/>
                </a:cubicBezTo>
                <a:cubicBezTo>
                  <a:pt x="4806739" y="4887025"/>
                  <a:pt x="4784106" y="4898171"/>
                  <a:pt x="4762444" y="4898151"/>
                </a:cubicBezTo>
                <a:cubicBezTo>
                  <a:pt x="4741323" y="4902652"/>
                  <a:pt x="4729481" y="4905474"/>
                  <a:pt x="4723182" y="4907166"/>
                </a:cubicBezTo>
                <a:lnTo>
                  <a:pt x="4721173" y="4907914"/>
                </a:lnTo>
                <a:lnTo>
                  <a:pt x="4715524" y="4906639"/>
                </a:lnTo>
                <a:cubicBezTo>
                  <a:pt x="4680148" y="4913595"/>
                  <a:pt x="4524744" y="4914403"/>
                  <a:pt x="4515810" y="4916541"/>
                </a:cubicBezTo>
                <a:cubicBezTo>
                  <a:pt x="4457819" y="4929653"/>
                  <a:pt x="4462659" y="4930394"/>
                  <a:pt x="4428539" y="4927192"/>
                </a:cubicBezTo>
                <a:cubicBezTo>
                  <a:pt x="4423303" y="4923821"/>
                  <a:pt x="4368974" y="4930115"/>
                  <a:pt x="4362872" y="4928538"/>
                </a:cubicBezTo>
                <a:lnTo>
                  <a:pt x="4316962" y="4921923"/>
                </a:lnTo>
                <a:lnTo>
                  <a:pt x="4315106" y="4923264"/>
                </a:lnTo>
                <a:cubicBezTo>
                  <a:pt x="4306123" y="4926635"/>
                  <a:pt x="4299993" y="4926634"/>
                  <a:pt x="4295140" y="4925143"/>
                </a:cubicBezTo>
                <a:lnTo>
                  <a:pt x="4290059" y="4922226"/>
                </a:lnTo>
                <a:lnTo>
                  <a:pt x="4276138" y="4922472"/>
                </a:lnTo>
                <a:lnTo>
                  <a:pt x="4248113" y="4920148"/>
                </a:lnTo>
                <a:lnTo>
                  <a:pt x="4202046" y="4922943"/>
                </a:lnTo>
                <a:cubicBezTo>
                  <a:pt x="4201945" y="4923363"/>
                  <a:pt x="4201842" y="4923782"/>
                  <a:pt x="4201741" y="4924202"/>
                </a:cubicBezTo>
                <a:cubicBezTo>
                  <a:pt x="4200116" y="4927039"/>
                  <a:pt x="4197140" y="4929158"/>
                  <a:pt x="4191245" y="4929836"/>
                </a:cubicBezTo>
                <a:cubicBezTo>
                  <a:pt x="4204212" y="4947125"/>
                  <a:pt x="4161274" y="4945230"/>
                  <a:pt x="4142742" y="4945701"/>
                </a:cubicBezTo>
                <a:cubicBezTo>
                  <a:pt x="4124717" y="4952767"/>
                  <a:pt x="4099099" y="4966347"/>
                  <a:pt x="4083094" y="4972234"/>
                </a:cubicBezTo>
                <a:lnTo>
                  <a:pt x="4074543" y="4973069"/>
                </a:lnTo>
                <a:cubicBezTo>
                  <a:pt x="4074504" y="4973170"/>
                  <a:pt x="4074463" y="4973269"/>
                  <a:pt x="4074424" y="4973368"/>
                </a:cubicBezTo>
                <a:cubicBezTo>
                  <a:pt x="4072678" y="4974152"/>
                  <a:pt x="4069906" y="4974653"/>
                  <a:pt x="4065507" y="4974812"/>
                </a:cubicBezTo>
                <a:lnTo>
                  <a:pt x="4058951" y="4974594"/>
                </a:lnTo>
                <a:lnTo>
                  <a:pt x="4042361" y="4976215"/>
                </a:lnTo>
                <a:lnTo>
                  <a:pt x="4036993" y="4978649"/>
                </a:lnTo>
                <a:lnTo>
                  <a:pt x="4035360" y="4982316"/>
                </a:lnTo>
                <a:lnTo>
                  <a:pt x="4033775" y="4982081"/>
                </a:lnTo>
                <a:cubicBezTo>
                  <a:pt x="4021424" y="4977217"/>
                  <a:pt x="4016874" y="4968841"/>
                  <a:pt x="4004535" y="4994649"/>
                </a:cubicBezTo>
                <a:cubicBezTo>
                  <a:pt x="3976667" y="4987584"/>
                  <a:pt x="3972977" y="5002913"/>
                  <a:pt x="3936843" y="5012106"/>
                </a:cubicBezTo>
                <a:cubicBezTo>
                  <a:pt x="3920506" y="5004382"/>
                  <a:pt x="3908535" y="5009071"/>
                  <a:pt x="3897272" y="5017761"/>
                </a:cubicBezTo>
                <a:cubicBezTo>
                  <a:pt x="3861092" y="5017265"/>
                  <a:pt x="3829628" y="5031135"/>
                  <a:pt x="3789757" y="5037999"/>
                </a:cubicBezTo>
                <a:cubicBezTo>
                  <a:pt x="3741007" y="5052705"/>
                  <a:pt x="3725129" y="5054682"/>
                  <a:pt x="3682510" y="5061922"/>
                </a:cubicBezTo>
                <a:lnTo>
                  <a:pt x="3610032" y="5094193"/>
                </a:lnTo>
                <a:lnTo>
                  <a:pt x="3603852" y="5092831"/>
                </a:lnTo>
                <a:cubicBezTo>
                  <a:pt x="3599580" y="5092212"/>
                  <a:pt x="3596726" y="5092212"/>
                  <a:pt x="3594733" y="5092667"/>
                </a:cubicBezTo>
                <a:lnTo>
                  <a:pt x="3594498" y="5092936"/>
                </a:lnTo>
                <a:lnTo>
                  <a:pt x="3585975" y="5092246"/>
                </a:lnTo>
                <a:cubicBezTo>
                  <a:pt x="3571623" y="5090455"/>
                  <a:pt x="3549389" y="5104654"/>
                  <a:pt x="3536132" y="5101945"/>
                </a:cubicBezTo>
                <a:cubicBezTo>
                  <a:pt x="3513940" y="5106241"/>
                  <a:pt x="3488622" y="5099976"/>
                  <a:pt x="3473220" y="5105606"/>
                </a:cubicBezTo>
                <a:lnTo>
                  <a:pt x="3400725" y="5117654"/>
                </a:lnTo>
                <a:lnTo>
                  <a:pt x="3375935" y="5106247"/>
                </a:lnTo>
                <a:lnTo>
                  <a:pt x="3348219" y="5109860"/>
                </a:lnTo>
                <a:cubicBezTo>
                  <a:pt x="3337206" y="5110533"/>
                  <a:pt x="3327054" y="5111295"/>
                  <a:pt x="3319639" y="5114795"/>
                </a:cubicBezTo>
                <a:lnTo>
                  <a:pt x="3248529" y="5133347"/>
                </a:lnTo>
                <a:lnTo>
                  <a:pt x="3210308" y="5119794"/>
                </a:lnTo>
                <a:cubicBezTo>
                  <a:pt x="3206088" y="5117870"/>
                  <a:pt x="3200152" y="5117326"/>
                  <a:pt x="3190375" y="5119915"/>
                </a:cubicBezTo>
                <a:lnTo>
                  <a:pt x="3188145" y="5121096"/>
                </a:lnTo>
                <a:cubicBezTo>
                  <a:pt x="3182625" y="5119116"/>
                  <a:pt x="3141856" y="5121682"/>
                  <a:pt x="3108596" y="5122416"/>
                </a:cubicBezTo>
                <a:cubicBezTo>
                  <a:pt x="3055968" y="5124842"/>
                  <a:pt x="3048940" y="5117475"/>
                  <a:pt x="2988584" y="5125502"/>
                </a:cubicBezTo>
                <a:cubicBezTo>
                  <a:pt x="2928853" y="5129690"/>
                  <a:pt x="2917951" y="5124649"/>
                  <a:pt x="2876540" y="5133019"/>
                </a:cubicBezTo>
                <a:lnTo>
                  <a:pt x="2626864" y="5133771"/>
                </a:lnTo>
                <a:cubicBezTo>
                  <a:pt x="2562348" y="5111858"/>
                  <a:pt x="2563422" y="5142456"/>
                  <a:pt x="2491422" y="5135486"/>
                </a:cubicBezTo>
                <a:cubicBezTo>
                  <a:pt x="2433091" y="5200962"/>
                  <a:pt x="2455709" y="5160483"/>
                  <a:pt x="2415617" y="5168715"/>
                </a:cubicBezTo>
                <a:lnTo>
                  <a:pt x="2290098" y="5166151"/>
                </a:lnTo>
                <a:cubicBezTo>
                  <a:pt x="2257057" y="5152522"/>
                  <a:pt x="2202458" y="5187690"/>
                  <a:pt x="2161714" y="5169302"/>
                </a:cubicBezTo>
                <a:cubicBezTo>
                  <a:pt x="2122714" y="5172302"/>
                  <a:pt x="2080450" y="5180350"/>
                  <a:pt x="2056089" y="5184144"/>
                </a:cubicBezTo>
                <a:cubicBezTo>
                  <a:pt x="2019828" y="5191108"/>
                  <a:pt x="1978839" y="5203797"/>
                  <a:pt x="1944153" y="5211084"/>
                </a:cubicBezTo>
                <a:cubicBezTo>
                  <a:pt x="1925867" y="5199079"/>
                  <a:pt x="1896027" y="5224183"/>
                  <a:pt x="1847968" y="5227868"/>
                </a:cubicBezTo>
                <a:cubicBezTo>
                  <a:pt x="1827977" y="5213971"/>
                  <a:pt x="1815570" y="5230544"/>
                  <a:pt x="1777083" y="5212267"/>
                </a:cubicBezTo>
                <a:cubicBezTo>
                  <a:pt x="1775439" y="5214216"/>
                  <a:pt x="1773397" y="5216035"/>
                  <a:pt x="1771025" y="5217668"/>
                </a:cubicBezTo>
                <a:cubicBezTo>
                  <a:pt x="1757251" y="5227146"/>
                  <a:pt x="1735528" y="5228402"/>
                  <a:pt x="1722509" y="5220470"/>
                </a:cubicBezTo>
                <a:cubicBezTo>
                  <a:pt x="1691779" y="5208440"/>
                  <a:pt x="1662321" y="5203305"/>
                  <a:pt x="1633941" y="5200774"/>
                </a:cubicBezTo>
                <a:lnTo>
                  <a:pt x="1586145" y="5210184"/>
                </a:lnTo>
                <a:cubicBezTo>
                  <a:pt x="1567948" y="5215416"/>
                  <a:pt x="1545900" y="5226363"/>
                  <a:pt x="1524748" y="5232173"/>
                </a:cubicBezTo>
                <a:cubicBezTo>
                  <a:pt x="1502586" y="5235395"/>
                  <a:pt x="1478013" y="5230993"/>
                  <a:pt x="1459242" y="5245044"/>
                </a:cubicBezTo>
                <a:cubicBezTo>
                  <a:pt x="1421474" y="5260197"/>
                  <a:pt x="1374524" y="5244220"/>
                  <a:pt x="1349457" y="5280705"/>
                </a:cubicBezTo>
                <a:cubicBezTo>
                  <a:pt x="1273276" y="5302389"/>
                  <a:pt x="1121512" y="5336260"/>
                  <a:pt x="1009212" y="5361227"/>
                </a:cubicBezTo>
                <a:cubicBezTo>
                  <a:pt x="939016" y="5373529"/>
                  <a:pt x="866895" y="5370149"/>
                  <a:pt x="808572" y="5377024"/>
                </a:cubicBezTo>
                <a:cubicBezTo>
                  <a:pt x="802823" y="5374184"/>
                  <a:pt x="726016" y="5397963"/>
                  <a:pt x="719549" y="5396991"/>
                </a:cubicBezTo>
                <a:lnTo>
                  <a:pt x="698795" y="5397657"/>
                </a:lnTo>
                <a:cubicBezTo>
                  <a:pt x="689833" y="5401894"/>
                  <a:pt x="683492" y="5402495"/>
                  <a:pt x="678327" y="5401487"/>
                </a:cubicBezTo>
                <a:lnTo>
                  <a:pt x="672784" y="5399085"/>
                </a:lnTo>
                <a:lnTo>
                  <a:pt x="658406" y="5400696"/>
                </a:lnTo>
                <a:lnTo>
                  <a:pt x="629185" y="5401132"/>
                </a:lnTo>
                <a:lnTo>
                  <a:pt x="624558" y="5403782"/>
                </a:lnTo>
                <a:lnTo>
                  <a:pt x="581798" y="5408438"/>
                </a:lnTo>
                <a:cubicBezTo>
                  <a:pt x="581736" y="5408865"/>
                  <a:pt x="581671" y="5409294"/>
                  <a:pt x="581608" y="5409722"/>
                </a:cubicBezTo>
                <a:cubicBezTo>
                  <a:pt x="580204" y="5412704"/>
                  <a:pt x="577331" y="5415106"/>
                  <a:pt x="571299" y="5416358"/>
                </a:cubicBezTo>
                <a:cubicBezTo>
                  <a:pt x="551623" y="5426267"/>
                  <a:pt x="484499" y="5459654"/>
                  <a:pt x="463549" y="5469173"/>
                </a:cubicBezTo>
                <a:cubicBezTo>
                  <a:pt x="453136" y="5470720"/>
                  <a:pt x="449731" y="5472678"/>
                  <a:pt x="445606" y="5473465"/>
                </a:cubicBezTo>
                <a:lnTo>
                  <a:pt x="438799" y="5473893"/>
                </a:lnTo>
                <a:cubicBezTo>
                  <a:pt x="417222" y="5482183"/>
                  <a:pt x="343312" y="5513407"/>
                  <a:pt x="316138" y="5523213"/>
                </a:cubicBezTo>
                <a:cubicBezTo>
                  <a:pt x="298481" y="5517132"/>
                  <a:pt x="286556" y="5522972"/>
                  <a:pt x="275748" y="5532726"/>
                </a:cubicBezTo>
                <a:cubicBezTo>
                  <a:pt x="238274" y="5535784"/>
                  <a:pt x="207076" y="5552679"/>
                  <a:pt x="166496" y="5563424"/>
                </a:cubicBezTo>
                <a:lnTo>
                  <a:pt x="0" y="5629888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3335768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05083B-4C04-7B44-5159-2B710CF3AF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Evacuation…</a:t>
            </a:r>
            <a:br>
              <a:rPr lang="en-GB" dirty="0"/>
            </a:b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BBc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bitesize (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n.d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Content Placeholder 5" descr="A group of children carrying luggage&#10;&#10;Description automatically generated">
            <a:extLst>
              <a:ext uri="{FF2B5EF4-FFF2-40B4-BE49-F238E27FC236}">
                <a16:creationId xmlns:a16="http://schemas.microsoft.com/office/drawing/2014/main" id="{4BB1BFE4-4653-4129-958F-AE9B84187A9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93461" y="1825625"/>
            <a:ext cx="5325677" cy="4429125"/>
          </a:xfrm>
        </p:spPr>
      </p:pic>
    </p:spTree>
    <p:extLst>
      <p:ext uri="{BB962C8B-B14F-4D97-AF65-F5344CB8AC3E}">
        <p14:creationId xmlns:p14="http://schemas.microsoft.com/office/powerpoint/2010/main" val="25483127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DEB2E8C4-C3E7-4048-A43D-9859510CFA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05744" y="0"/>
            <a:ext cx="1286256" cy="6858000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14:cNvPr>
              <p14:cNvContentPartPr>
                <a14:cpLocks xmlns:a14="http://schemas.microsoft.com/office/drawing/2010/main" noGrp="1" noRot="1" noChangeAspect="1" noMove="1" noResize="1" noEditPoints="1" noAdjustHandles="1" noChangeArrowheads="1" noChangeShapeType="1"/>
              </p14:cNvContentPartPr>
              <p14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14:nvPr>
            </p14:nvContentPartPr>
            <p14:xfrm>
              <a:off x="12490710" y="6342652"/>
              <a:ext cx="360" cy="360"/>
            </p14:xfrm>
          </p:contentPart>
        </mc:Choice>
        <mc:Fallback xmlns=""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2481710" y="6333652"/>
                <a:ext cx="18000" cy="18000"/>
              </a:xfrm>
              <a:prstGeom prst="rect">
                <a:avLst/>
              </a:prstGeom>
            </p:spPr>
          </p:pic>
        </mc:Fallback>
      </mc:AlternateContent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0E91F5CA-B392-444C-88E3-BF5BAAEBDE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459807F-B6FA-44D3-9A53-C55B6B5688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80681"/>
            <a:ext cx="12192000" cy="2777318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EE4134-AF6A-1753-0C41-27677F702F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6000" y="5755341"/>
            <a:ext cx="10160000" cy="884518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 algn="ctr"/>
            <a:r>
              <a:rPr lang="en-US" dirty="0"/>
              <a:t>Rationing…</a:t>
            </a:r>
            <a:br>
              <a:rPr lang="en-US" dirty="0"/>
            </a:br>
            <a:br>
              <a:rPr lang="en-US" dirty="0"/>
            </a:b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The national Library of Wales. (N.D)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Content Placeholder 4" descr="A brown paper with white text&#10;&#10;Description automatically generated with medium confidence">
            <a:extLst>
              <a:ext uri="{FF2B5EF4-FFF2-40B4-BE49-F238E27FC236}">
                <a16:creationId xmlns:a16="http://schemas.microsoft.com/office/drawing/2014/main" id="{EA45E059-B99B-A675-59FC-5D34CC2F0F1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198" b="14081"/>
          <a:stretch/>
        </p:blipFill>
        <p:spPr>
          <a:xfrm>
            <a:off x="20" y="10"/>
            <a:ext cx="12191979" cy="5886523"/>
          </a:xfrm>
          <a:custGeom>
            <a:avLst/>
            <a:gdLst/>
            <a:ahLst/>
            <a:cxnLst/>
            <a:rect l="l" t="t" r="r" b="b"/>
            <a:pathLst>
              <a:path w="12191999" h="5886533">
                <a:moveTo>
                  <a:pt x="4721173" y="4907914"/>
                </a:moveTo>
                <a:lnTo>
                  <a:pt x="4722109" y="4908125"/>
                </a:lnTo>
                <a:cubicBezTo>
                  <a:pt x="4721143" y="4908767"/>
                  <a:pt x="4718263" y="4909373"/>
                  <a:pt x="4717199" y="4909396"/>
                </a:cubicBezTo>
                <a:close/>
                <a:moveTo>
                  <a:pt x="0" y="0"/>
                </a:moveTo>
                <a:lnTo>
                  <a:pt x="12191999" y="0"/>
                </a:lnTo>
                <a:lnTo>
                  <a:pt x="12191999" y="5751311"/>
                </a:lnTo>
                <a:lnTo>
                  <a:pt x="12140860" y="5770509"/>
                </a:lnTo>
                <a:cubicBezTo>
                  <a:pt x="12126656" y="5772723"/>
                  <a:pt x="12093589" y="5827925"/>
                  <a:pt x="12080161" y="5826358"/>
                </a:cubicBezTo>
                <a:cubicBezTo>
                  <a:pt x="11978188" y="5850511"/>
                  <a:pt x="11967361" y="5873564"/>
                  <a:pt x="11917885" y="5861578"/>
                </a:cubicBezTo>
                <a:cubicBezTo>
                  <a:pt x="11872779" y="5859863"/>
                  <a:pt x="11928861" y="5896778"/>
                  <a:pt x="11894610" y="5883738"/>
                </a:cubicBezTo>
                <a:cubicBezTo>
                  <a:pt x="11860359" y="5870698"/>
                  <a:pt x="11736091" y="5807232"/>
                  <a:pt x="11712379" y="5783337"/>
                </a:cubicBezTo>
                <a:cubicBezTo>
                  <a:pt x="11688667" y="5759442"/>
                  <a:pt x="11627912" y="5782933"/>
                  <a:pt x="11585366" y="5740371"/>
                </a:cubicBezTo>
                <a:lnTo>
                  <a:pt x="11516470" y="5663679"/>
                </a:lnTo>
                <a:cubicBezTo>
                  <a:pt x="11468274" y="5661847"/>
                  <a:pt x="11507335" y="5626593"/>
                  <a:pt x="11462692" y="5610127"/>
                </a:cubicBezTo>
                <a:cubicBezTo>
                  <a:pt x="11417567" y="5608500"/>
                  <a:pt x="11408021" y="5556613"/>
                  <a:pt x="11369712" y="5548654"/>
                </a:cubicBezTo>
                <a:cubicBezTo>
                  <a:pt x="11354317" y="5554704"/>
                  <a:pt x="11288328" y="5499810"/>
                  <a:pt x="11273969" y="5488986"/>
                </a:cubicBezTo>
                <a:cubicBezTo>
                  <a:pt x="11231913" y="5490378"/>
                  <a:pt x="11221973" y="5480544"/>
                  <a:pt x="11195084" y="5467967"/>
                </a:cubicBezTo>
                <a:cubicBezTo>
                  <a:pt x="11164086" y="5497749"/>
                  <a:pt x="11171649" y="5471790"/>
                  <a:pt x="11143408" y="5468614"/>
                </a:cubicBezTo>
                <a:cubicBezTo>
                  <a:pt x="11125906" y="5464975"/>
                  <a:pt x="11102603" y="5460835"/>
                  <a:pt x="11085935" y="5459365"/>
                </a:cubicBezTo>
                <a:cubicBezTo>
                  <a:pt x="11057493" y="5459661"/>
                  <a:pt x="11029906" y="5441496"/>
                  <a:pt x="11030953" y="5456484"/>
                </a:cubicBezTo>
                <a:cubicBezTo>
                  <a:pt x="11007784" y="5459001"/>
                  <a:pt x="10982005" y="5463178"/>
                  <a:pt x="10951060" y="5461240"/>
                </a:cubicBezTo>
                <a:cubicBezTo>
                  <a:pt x="10885365" y="5424406"/>
                  <a:pt x="10915288" y="5460968"/>
                  <a:pt x="10857721" y="5448157"/>
                </a:cubicBezTo>
                <a:cubicBezTo>
                  <a:pt x="10806646" y="5435790"/>
                  <a:pt x="10707075" y="5402712"/>
                  <a:pt x="10644616" y="5387039"/>
                </a:cubicBezTo>
                <a:cubicBezTo>
                  <a:pt x="10616446" y="5382224"/>
                  <a:pt x="10558603" y="5371613"/>
                  <a:pt x="10519277" y="5366793"/>
                </a:cubicBezTo>
                <a:cubicBezTo>
                  <a:pt x="10495461" y="5368312"/>
                  <a:pt x="10473830" y="5354868"/>
                  <a:pt x="10445981" y="5364735"/>
                </a:cubicBezTo>
                <a:cubicBezTo>
                  <a:pt x="10436536" y="5368773"/>
                  <a:pt x="10409281" y="5367966"/>
                  <a:pt x="10383865" y="5360888"/>
                </a:cubicBezTo>
                <a:cubicBezTo>
                  <a:pt x="10374827" y="5369095"/>
                  <a:pt x="10347864" y="5360432"/>
                  <a:pt x="10336852" y="5360277"/>
                </a:cubicBezTo>
                <a:cubicBezTo>
                  <a:pt x="10323586" y="5366987"/>
                  <a:pt x="10274741" y="5357921"/>
                  <a:pt x="10261098" y="5350526"/>
                </a:cubicBezTo>
                <a:lnTo>
                  <a:pt x="10126497" y="5339011"/>
                </a:lnTo>
                <a:lnTo>
                  <a:pt x="10082166" y="5336916"/>
                </a:lnTo>
                <a:cubicBezTo>
                  <a:pt x="10074567" y="5338985"/>
                  <a:pt x="10046860" y="5337657"/>
                  <a:pt x="10039237" y="5338580"/>
                </a:cubicBezTo>
                <a:cubicBezTo>
                  <a:pt x="9998458" y="5328479"/>
                  <a:pt x="9984394" y="5327989"/>
                  <a:pt x="9960016" y="5323065"/>
                </a:cubicBezTo>
                <a:cubicBezTo>
                  <a:pt x="9918980" y="5322923"/>
                  <a:pt x="9888741" y="5326122"/>
                  <a:pt x="9847789" y="5316297"/>
                </a:cubicBezTo>
                <a:lnTo>
                  <a:pt x="9728306" y="5296090"/>
                </a:lnTo>
                <a:cubicBezTo>
                  <a:pt x="9675056" y="5305676"/>
                  <a:pt x="9602035" y="5297282"/>
                  <a:pt x="9584504" y="5284670"/>
                </a:cubicBezTo>
                <a:cubicBezTo>
                  <a:pt x="9518952" y="5270394"/>
                  <a:pt x="9415429" y="5244268"/>
                  <a:pt x="9343049" y="5238968"/>
                </a:cubicBezTo>
                <a:lnTo>
                  <a:pt x="9231367" y="5187063"/>
                </a:lnTo>
                <a:lnTo>
                  <a:pt x="9194807" y="5176984"/>
                </a:lnTo>
                <a:lnTo>
                  <a:pt x="9189243" y="5167745"/>
                </a:lnTo>
                <a:lnTo>
                  <a:pt x="9151229" y="5156543"/>
                </a:lnTo>
                <a:lnTo>
                  <a:pt x="9150207" y="5157608"/>
                </a:lnTo>
                <a:cubicBezTo>
                  <a:pt x="9147045" y="5159739"/>
                  <a:pt x="9143081" y="5160831"/>
                  <a:pt x="9137315" y="5159777"/>
                </a:cubicBezTo>
                <a:cubicBezTo>
                  <a:pt x="9138862" y="5179261"/>
                  <a:pt x="9130952" y="5165972"/>
                  <a:pt x="9113809" y="5161143"/>
                </a:cubicBezTo>
                <a:cubicBezTo>
                  <a:pt x="9112388" y="5190326"/>
                  <a:pt x="9068114" y="5155892"/>
                  <a:pt x="9053450" y="5169457"/>
                </a:cubicBezTo>
                <a:lnTo>
                  <a:pt x="9005483" y="5166172"/>
                </a:lnTo>
                <a:lnTo>
                  <a:pt x="9005198" y="5166412"/>
                </a:lnTo>
                <a:cubicBezTo>
                  <a:pt x="9003143" y="5166632"/>
                  <a:pt x="9000324" y="5166304"/>
                  <a:pt x="8996229" y="5165201"/>
                </a:cubicBezTo>
                <a:lnTo>
                  <a:pt x="8990391" y="5163140"/>
                </a:lnTo>
                <a:lnTo>
                  <a:pt x="8974334" y="5159914"/>
                </a:lnTo>
                <a:lnTo>
                  <a:pt x="8968008" y="5160614"/>
                </a:lnTo>
                <a:lnTo>
                  <a:pt x="8963045" y="5162839"/>
                </a:lnTo>
                <a:cubicBezTo>
                  <a:pt x="8954690" y="5154888"/>
                  <a:pt x="8955517" y="5145940"/>
                  <a:pt x="8928985" y="5166027"/>
                </a:cubicBezTo>
                <a:cubicBezTo>
                  <a:pt x="8898031" y="5165007"/>
                  <a:pt x="8789300" y="5150352"/>
                  <a:pt x="8752441" y="5146795"/>
                </a:cubicBezTo>
                <a:cubicBezTo>
                  <a:pt x="8719819" y="5136075"/>
                  <a:pt x="8748194" y="5149736"/>
                  <a:pt x="8707844" y="5144694"/>
                </a:cubicBezTo>
                <a:cubicBezTo>
                  <a:pt x="8671606" y="5125159"/>
                  <a:pt x="8639142" y="5141599"/>
                  <a:pt x="8596068" y="5136122"/>
                </a:cubicBezTo>
                <a:lnTo>
                  <a:pt x="8525227" y="5150964"/>
                </a:lnTo>
                <a:lnTo>
                  <a:pt x="8510980" y="5145049"/>
                </a:lnTo>
                <a:lnTo>
                  <a:pt x="8506164" y="5142048"/>
                </a:lnTo>
                <a:cubicBezTo>
                  <a:pt x="8502646" y="5140271"/>
                  <a:pt x="8500045" y="5139460"/>
                  <a:pt x="8497965" y="5139310"/>
                </a:cubicBezTo>
                <a:lnTo>
                  <a:pt x="8497591" y="5139489"/>
                </a:lnTo>
                <a:lnTo>
                  <a:pt x="8490246" y="5136439"/>
                </a:lnTo>
                <a:lnTo>
                  <a:pt x="8367179" y="5122397"/>
                </a:lnTo>
                <a:cubicBezTo>
                  <a:pt x="8362021" y="5120372"/>
                  <a:pt x="8357730" y="5120720"/>
                  <a:pt x="8353796" y="5122203"/>
                </a:cubicBezTo>
                <a:lnTo>
                  <a:pt x="8352369" y="5123043"/>
                </a:lnTo>
                <a:lnTo>
                  <a:pt x="8320101" y="5105625"/>
                </a:lnTo>
                <a:lnTo>
                  <a:pt x="8314429" y="5105299"/>
                </a:lnTo>
                <a:lnTo>
                  <a:pt x="8295170" y="5091404"/>
                </a:lnTo>
                <a:lnTo>
                  <a:pt x="8284273" y="5085581"/>
                </a:lnTo>
                <a:lnTo>
                  <a:pt x="8283146" y="5081138"/>
                </a:lnTo>
                <a:cubicBezTo>
                  <a:pt x="8280842" y="5077893"/>
                  <a:pt x="8276148" y="5075245"/>
                  <a:pt x="8266072" y="5073963"/>
                </a:cubicBezTo>
                <a:lnTo>
                  <a:pt x="8263373" y="5074193"/>
                </a:lnTo>
                <a:lnTo>
                  <a:pt x="8252030" y="5064350"/>
                </a:lnTo>
                <a:cubicBezTo>
                  <a:pt x="8248856" y="5060500"/>
                  <a:pt x="8246644" y="5056218"/>
                  <a:pt x="8245831" y="5051358"/>
                </a:cubicBezTo>
                <a:cubicBezTo>
                  <a:pt x="8181824" y="5054265"/>
                  <a:pt x="8147127" y="5020143"/>
                  <a:pt x="8090268" y="5005197"/>
                </a:cubicBezTo>
                <a:cubicBezTo>
                  <a:pt x="8025464" y="4982055"/>
                  <a:pt x="7967067" y="4960819"/>
                  <a:pt x="7905404" y="4963224"/>
                </a:cubicBezTo>
                <a:cubicBezTo>
                  <a:pt x="7835116" y="4948312"/>
                  <a:pt x="7780962" y="4946081"/>
                  <a:pt x="7718741" y="4937509"/>
                </a:cubicBezTo>
                <a:lnTo>
                  <a:pt x="7614343" y="4940980"/>
                </a:lnTo>
                <a:lnTo>
                  <a:pt x="7527539" y="4935152"/>
                </a:lnTo>
                <a:lnTo>
                  <a:pt x="7519567" y="4932599"/>
                </a:lnTo>
                <a:cubicBezTo>
                  <a:pt x="7513989" y="4931260"/>
                  <a:pt x="7510169" y="4930910"/>
                  <a:pt x="7507408" y="4931264"/>
                </a:cubicBezTo>
                <a:lnTo>
                  <a:pt x="7507036" y="4931591"/>
                </a:lnTo>
                <a:lnTo>
                  <a:pt x="7495791" y="4929639"/>
                </a:lnTo>
                <a:cubicBezTo>
                  <a:pt x="7476982" y="4925521"/>
                  <a:pt x="7422524" y="4942937"/>
                  <a:pt x="7405387" y="4937744"/>
                </a:cubicBezTo>
                <a:cubicBezTo>
                  <a:pt x="7374785" y="4940694"/>
                  <a:pt x="7333986" y="4941799"/>
                  <a:pt x="7312176" y="4947339"/>
                </a:cubicBezTo>
                <a:lnTo>
                  <a:pt x="7310849" y="4948781"/>
                </a:lnTo>
                <a:lnTo>
                  <a:pt x="7218556" y="4923532"/>
                </a:lnTo>
                <a:lnTo>
                  <a:pt x="7201098" y="4918982"/>
                </a:lnTo>
                <a:lnTo>
                  <a:pt x="7197000" y="4913624"/>
                </a:lnTo>
                <a:cubicBezTo>
                  <a:pt x="7192108" y="4910101"/>
                  <a:pt x="7184502" y="4907962"/>
                  <a:pt x="7170804" y="4908976"/>
                </a:cubicBezTo>
                <a:lnTo>
                  <a:pt x="7096984" y="4896748"/>
                </a:lnTo>
                <a:cubicBezTo>
                  <a:pt x="7061144" y="4895770"/>
                  <a:pt x="7050185" y="4894793"/>
                  <a:pt x="7018492" y="4897122"/>
                </a:cubicBezTo>
                <a:cubicBezTo>
                  <a:pt x="6937524" y="4886184"/>
                  <a:pt x="6943641" y="4862018"/>
                  <a:pt x="6904142" y="4867616"/>
                </a:cubicBezTo>
                <a:cubicBezTo>
                  <a:pt x="6871918" y="4872824"/>
                  <a:pt x="6787985" y="4853750"/>
                  <a:pt x="6708218" y="4839661"/>
                </a:cubicBezTo>
                <a:cubicBezTo>
                  <a:pt x="6649102" y="4830206"/>
                  <a:pt x="6628102" y="4816105"/>
                  <a:pt x="6549451" y="4810885"/>
                </a:cubicBezTo>
                <a:cubicBezTo>
                  <a:pt x="6472150" y="4766795"/>
                  <a:pt x="6409692" y="4790518"/>
                  <a:pt x="6317556" y="4764085"/>
                </a:cubicBezTo>
                <a:cubicBezTo>
                  <a:pt x="6297547" y="4748563"/>
                  <a:pt x="6209288" y="4765756"/>
                  <a:pt x="6168670" y="4761998"/>
                </a:cubicBezTo>
                <a:cubicBezTo>
                  <a:pt x="6128052" y="4758240"/>
                  <a:pt x="6090536" y="4744692"/>
                  <a:pt x="6073844" y="4741536"/>
                </a:cubicBezTo>
                <a:lnTo>
                  <a:pt x="6068526" y="4743073"/>
                </a:lnTo>
                <a:lnTo>
                  <a:pt x="6048634" y="4742390"/>
                </a:lnTo>
                <a:lnTo>
                  <a:pt x="6041279" y="4750739"/>
                </a:lnTo>
                <a:lnTo>
                  <a:pt x="6010088" y="4755832"/>
                </a:lnTo>
                <a:cubicBezTo>
                  <a:pt x="5998677" y="4756419"/>
                  <a:pt x="5970124" y="4755506"/>
                  <a:pt x="5957373" y="4752188"/>
                </a:cubicBezTo>
                <a:lnTo>
                  <a:pt x="5758915" y="4736496"/>
                </a:lnTo>
                <a:lnTo>
                  <a:pt x="5626957" y="4735473"/>
                </a:lnTo>
                <a:lnTo>
                  <a:pt x="5470902" y="4749493"/>
                </a:lnTo>
                <a:cubicBezTo>
                  <a:pt x="5478131" y="4762521"/>
                  <a:pt x="5439006" y="4748455"/>
                  <a:pt x="5432757" y="4760746"/>
                </a:cubicBezTo>
                <a:cubicBezTo>
                  <a:pt x="5429365" y="4770778"/>
                  <a:pt x="5391824" y="4775462"/>
                  <a:pt x="5381664" y="4778448"/>
                </a:cubicBezTo>
                <a:lnTo>
                  <a:pt x="5261760" y="4798865"/>
                </a:lnTo>
                <a:cubicBezTo>
                  <a:pt x="5251595" y="4799049"/>
                  <a:pt x="5230547" y="4807359"/>
                  <a:pt x="5222959" y="4809989"/>
                </a:cubicBezTo>
                <a:lnTo>
                  <a:pt x="5174657" y="4812979"/>
                </a:lnTo>
                <a:lnTo>
                  <a:pt x="5156551" y="4820202"/>
                </a:lnTo>
                <a:lnTo>
                  <a:pt x="5142595" y="4823602"/>
                </a:lnTo>
                <a:lnTo>
                  <a:pt x="5139593" y="4825703"/>
                </a:lnTo>
                <a:cubicBezTo>
                  <a:pt x="5133873" y="4829743"/>
                  <a:pt x="5128076" y="4833554"/>
                  <a:pt x="5121656" y="4836556"/>
                </a:cubicBezTo>
                <a:cubicBezTo>
                  <a:pt x="5108317" y="4807937"/>
                  <a:pt x="5064853" y="4857373"/>
                  <a:pt x="5065787" y="4829985"/>
                </a:cubicBezTo>
                <a:cubicBezTo>
                  <a:pt x="5028193" y="4841501"/>
                  <a:pt x="5038944" y="4812412"/>
                  <a:pt x="5011510" y="4846366"/>
                </a:cubicBezTo>
                <a:cubicBezTo>
                  <a:pt x="4937023" y="4845983"/>
                  <a:pt x="4916353" y="4832976"/>
                  <a:pt x="4840437" y="4870383"/>
                </a:cubicBezTo>
                <a:cubicBezTo>
                  <a:pt x="4806739" y="4887025"/>
                  <a:pt x="4784106" y="4898171"/>
                  <a:pt x="4762444" y="4898151"/>
                </a:cubicBezTo>
                <a:cubicBezTo>
                  <a:pt x="4741323" y="4902652"/>
                  <a:pt x="4729481" y="4905474"/>
                  <a:pt x="4723182" y="4907166"/>
                </a:cubicBezTo>
                <a:lnTo>
                  <a:pt x="4721173" y="4907914"/>
                </a:lnTo>
                <a:lnTo>
                  <a:pt x="4715524" y="4906639"/>
                </a:lnTo>
                <a:cubicBezTo>
                  <a:pt x="4680148" y="4913595"/>
                  <a:pt x="4524744" y="4914403"/>
                  <a:pt x="4515810" y="4916541"/>
                </a:cubicBezTo>
                <a:cubicBezTo>
                  <a:pt x="4457819" y="4929653"/>
                  <a:pt x="4462659" y="4930394"/>
                  <a:pt x="4428539" y="4927192"/>
                </a:cubicBezTo>
                <a:cubicBezTo>
                  <a:pt x="4423303" y="4923821"/>
                  <a:pt x="4368974" y="4930115"/>
                  <a:pt x="4362872" y="4928538"/>
                </a:cubicBezTo>
                <a:lnTo>
                  <a:pt x="4316962" y="4921923"/>
                </a:lnTo>
                <a:lnTo>
                  <a:pt x="4315106" y="4923264"/>
                </a:lnTo>
                <a:cubicBezTo>
                  <a:pt x="4306123" y="4926635"/>
                  <a:pt x="4299993" y="4926634"/>
                  <a:pt x="4295140" y="4925143"/>
                </a:cubicBezTo>
                <a:lnTo>
                  <a:pt x="4290059" y="4922226"/>
                </a:lnTo>
                <a:lnTo>
                  <a:pt x="4276138" y="4922472"/>
                </a:lnTo>
                <a:lnTo>
                  <a:pt x="4248113" y="4920148"/>
                </a:lnTo>
                <a:lnTo>
                  <a:pt x="4202046" y="4922943"/>
                </a:lnTo>
                <a:cubicBezTo>
                  <a:pt x="4201945" y="4923363"/>
                  <a:pt x="4201842" y="4923782"/>
                  <a:pt x="4201741" y="4924202"/>
                </a:cubicBezTo>
                <a:cubicBezTo>
                  <a:pt x="4200116" y="4927039"/>
                  <a:pt x="4197140" y="4929158"/>
                  <a:pt x="4191245" y="4929836"/>
                </a:cubicBezTo>
                <a:cubicBezTo>
                  <a:pt x="4204212" y="4947125"/>
                  <a:pt x="4161274" y="4945230"/>
                  <a:pt x="4142742" y="4945701"/>
                </a:cubicBezTo>
                <a:cubicBezTo>
                  <a:pt x="4124717" y="4952767"/>
                  <a:pt x="4099099" y="4966347"/>
                  <a:pt x="4083094" y="4972234"/>
                </a:cubicBezTo>
                <a:lnTo>
                  <a:pt x="4074543" y="4973069"/>
                </a:lnTo>
                <a:cubicBezTo>
                  <a:pt x="4074504" y="4973170"/>
                  <a:pt x="4074463" y="4973269"/>
                  <a:pt x="4074424" y="4973368"/>
                </a:cubicBezTo>
                <a:cubicBezTo>
                  <a:pt x="4072678" y="4974152"/>
                  <a:pt x="4069906" y="4974653"/>
                  <a:pt x="4065507" y="4974812"/>
                </a:cubicBezTo>
                <a:lnTo>
                  <a:pt x="4058951" y="4974594"/>
                </a:lnTo>
                <a:lnTo>
                  <a:pt x="4042361" y="4976215"/>
                </a:lnTo>
                <a:lnTo>
                  <a:pt x="4036993" y="4978649"/>
                </a:lnTo>
                <a:lnTo>
                  <a:pt x="4035360" y="4982316"/>
                </a:lnTo>
                <a:lnTo>
                  <a:pt x="4033775" y="4982081"/>
                </a:lnTo>
                <a:cubicBezTo>
                  <a:pt x="4021424" y="4977217"/>
                  <a:pt x="4016874" y="4968841"/>
                  <a:pt x="4004535" y="4994649"/>
                </a:cubicBezTo>
                <a:cubicBezTo>
                  <a:pt x="3976667" y="4987584"/>
                  <a:pt x="3972977" y="5002913"/>
                  <a:pt x="3936843" y="5012106"/>
                </a:cubicBezTo>
                <a:cubicBezTo>
                  <a:pt x="3920506" y="5004382"/>
                  <a:pt x="3908535" y="5009071"/>
                  <a:pt x="3897272" y="5017761"/>
                </a:cubicBezTo>
                <a:cubicBezTo>
                  <a:pt x="3861092" y="5017265"/>
                  <a:pt x="3829628" y="5031135"/>
                  <a:pt x="3789757" y="5037999"/>
                </a:cubicBezTo>
                <a:cubicBezTo>
                  <a:pt x="3741007" y="5052705"/>
                  <a:pt x="3725129" y="5054682"/>
                  <a:pt x="3682510" y="5061922"/>
                </a:cubicBezTo>
                <a:lnTo>
                  <a:pt x="3610032" y="5094193"/>
                </a:lnTo>
                <a:lnTo>
                  <a:pt x="3603852" y="5092831"/>
                </a:lnTo>
                <a:cubicBezTo>
                  <a:pt x="3599580" y="5092212"/>
                  <a:pt x="3596726" y="5092212"/>
                  <a:pt x="3594733" y="5092667"/>
                </a:cubicBezTo>
                <a:lnTo>
                  <a:pt x="3594498" y="5092936"/>
                </a:lnTo>
                <a:lnTo>
                  <a:pt x="3585975" y="5092246"/>
                </a:lnTo>
                <a:cubicBezTo>
                  <a:pt x="3571623" y="5090455"/>
                  <a:pt x="3549389" y="5104654"/>
                  <a:pt x="3536132" y="5101945"/>
                </a:cubicBezTo>
                <a:cubicBezTo>
                  <a:pt x="3513940" y="5106241"/>
                  <a:pt x="3488622" y="5099976"/>
                  <a:pt x="3473220" y="5105606"/>
                </a:cubicBezTo>
                <a:lnTo>
                  <a:pt x="3400725" y="5117654"/>
                </a:lnTo>
                <a:lnTo>
                  <a:pt x="3375935" y="5106247"/>
                </a:lnTo>
                <a:lnTo>
                  <a:pt x="3348219" y="5109860"/>
                </a:lnTo>
                <a:cubicBezTo>
                  <a:pt x="3337206" y="5110533"/>
                  <a:pt x="3327054" y="5111295"/>
                  <a:pt x="3319639" y="5114795"/>
                </a:cubicBezTo>
                <a:lnTo>
                  <a:pt x="3248529" y="5133347"/>
                </a:lnTo>
                <a:lnTo>
                  <a:pt x="3210308" y="5119794"/>
                </a:lnTo>
                <a:cubicBezTo>
                  <a:pt x="3206088" y="5117870"/>
                  <a:pt x="3200152" y="5117326"/>
                  <a:pt x="3190375" y="5119915"/>
                </a:cubicBezTo>
                <a:lnTo>
                  <a:pt x="3188145" y="5121096"/>
                </a:lnTo>
                <a:cubicBezTo>
                  <a:pt x="3182625" y="5119116"/>
                  <a:pt x="3141856" y="5121682"/>
                  <a:pt x="3108596" y="5122416"/>
                </a:cubicBezTo>
                <a:cubicBezTo>
                  <a:pt x="3055968" y="5124842"/>
                  <a:pt x="3048940" y="5117475"/>
                  <a:pt x="2988584" y="5125502"/>
                </a:cubicBezTo>
                <a:cubicBezTo>
                  <a:pt x="2928853" y="5129690"/>
                  <a:pt x="2917951" y="5124649"/>
                  <a:pt x="2876540" y="5133019"/>
                </a:cubicBezTo>
                <a:lnTo>
                  <a:pt x="2626864" y="5133771"/>
                </a:lnTo>
                <a:cubicBezTo>
                  <a:pt x="2562348" y="5111858"/>
                  <a:pt x="2563422" y="5142456"/>
                  <a:pt x="2491422" y="5135486"/>
                </a:cubicBezTo>
                <a:cubicBezTo>
                  <a:pt x="2433091" y="5200962"/>
                  <a:pt x="2455709" y="5160483"/>
                  <a:pt x="2415617" y="5168715"/>
                </a:cubicBezTo>
                <a:lnTo>
                  <a:pt x="2290098" y="5166151"/>
                </a:lnTo>
                <a:cubicBezTo>
                  <a:pt x="2257057" y="5152522"/>
                  <a:pt x="2202458" y="5187690"/>
                  <a:pt x="2161714" y="5169302"/>
                </a:cubicBezTo>
                <a:cubicBezTo>
                  <a:pt x="2122714" y="5172302"/>
                  <a:pt x="2080450" y="5180350"/>
                  <a:pt x="2056089" y="5184144"/>
                </a:cubicBezTo>
                <a:cubicBezTo>
                  <a:pt x="2019828" y="5191108"/>
                  <a:pt x="1978839" y="5203797"/>
                  <a:pt x="1944153" y="5211084"/>
                </a:cubicBezTo>
                <a:cubicBezTo>
                  <a:pt x="1925867" y="5199079"/>
                  <a:pt x="1896027" y="5224183"/>
                  <a:pt x="1847968" y="5227868"/>
                </a:cubicBezTo>
                <a:cubicBezTo>
                  <a:pt x="1827977" y="5213971"/>
                  <a:pt x="1815570" y="5230544"/>
                  <a:pt x="1777083" y="5212267"/>
                </a:cubicBezTo>
                <a:cubicBezTo>
                  <a:pt x="1775439" y="5214216"/>
                  <a:pt x="1773397" y="5216035"/>
                  <a:pt x="1771025" y="5217668"/>
                </a:cubicBezTo>
                <a:cubicBezTo>
                  <a:pt x="1757251" y="5227146"/>
                  <a:pt x="1735528" y="5228402"/>
                  <a:pt x="1722509" y="5220470"/>
                </a:cubicBezTo>
                <a:cubicBezTo>
                  <a:pt x="1691779" y="5208440"/>
                  <a:pt x="1662321" y="5203305"/>
                  <a:pt x="1633941" y="5200774"/>
                </a:cubicBezTo>
                <a:lnTo>
                  <a:pt x="1586145" y="5210184"/>
                </a:lnTo>
                <a:cubicBezTo>
                  <a:pt x="1567948" y="5215416"/>
                  <a:pt x="1545900" y="5226363"/>
                  <a:pt x="1524748" y="5232173"/>
                </a:cubicBezTo>
                <a:cubicBezTo>
                  <a:pt x="1502586" y="5235395"/>
                  <a:pt x="1478013" y="5230993"/>
                  <a:pt x="1459242" y="5245044"/>
                </a:cubicBezTo>
                <a:cubicBezTo>
                  <a:pt x="1421474" y="5260197"/>
                  <a:pt x="1374524" y="5244220"/>
                  <a:pt x="1349457" y="5280705"/>
                </a:cubicBezTo>
                <a:cubicBezTo>
                  <a:pt x="1273276" y="5302389"/>
                  <a:pt x="1121512" y="5336260"/>
                  <a:pt x="1009212" y="5361227"/>
                </a:cubicBezTo>
                <a:cubicBezTo>
                  <a:pt x="939016" y="5373529"/>
                  <a:pt x="866895" y="5370149"/>
                  <a:pt x="808572" y="5377024"/>
                </a:cubicBezTo>
                <a:cubicBezTo>
                  <a:pt x="802823" y="5374184"/>
                  <a:pt x="726016" y="5397963"/>
                  <a:pt x="719549" y="5396991"/>
                </a:cubicBezTo>
                <a:lnTo>
                  <a:pt x="698795" y="5397657"/>
                </a:lnTo>
                <a:cubicBezTo>
                  <a:pt x="689833" y="5401894"/>
                  <a:pt x="683492" y="5402495"/>
                  <a:pt x="678327" y="5401487"/>
                </a:cubicBezTo>
                <a:lnTo>
                  <a:pt x="672784" y="5399085"/>
                </a:lnTo>
                <a:lnTo>
                  <a:pt x="658406" y="5400696"/>
                </a:lnTo>
                <a:lnTo>
                  <a:pt x="629185" y="5401132"/>
                </a:lnTo>
                <a:lnTo>
                  <a:pt x="624558" y="5403782"/>
                </a:lnTo>
                <a:lnTo>
                  <a:pt x="581798" y="5408438"/>
                </a:lnTo>
                <a:cubicBezTo>
                  <a:pt x="581736" y="5408865"/>
                  <a:pt x="581671" y="5409294"/>
                  <a:pt x="581608" y="5409722"/>
                </a:cubicBezTo>
                <a:cubicBezTo>
                  <a:pt x="580204" y="5412704"/>
                  <a:pt x="577331" y="5415106"/>
                  <a:pt x="571299" y="5416358"/>
                </a:cubicBezTo>
                <a:cubicBezTo>
                  <a:pt x="551623" y="5426267"/>
                  <a:pt x="484499" y="5459654"/>
                  <a:pt x="463549" y="5469173"/>
                </a:cubicBezTo>
                <a:cubicBezTo>
                  <a:pt x="453136" y="5470720"/>
                  <a:pt x="449731" y="5472678"/>
                  <a:pt x="445606" y="5473465"/>
                </a:cubicBezTo>
                <a:lnTo>
                  <a:pt x="438799" y="5473893"/>
                </a:lnTo>
                <a:cubicBezTo>
                  <a:pt x="417222" y="5482183"/>
                  <a:pt x="343312" y="5513407"/>
                  <a:pt x="316138" y="5523213"/>
                </a:cubicBezTo>
                <a:cubicBezTo>
                  <a:pt x="298481" y="5517132"/>
                  <a:pt x="286556" y="5522972"/>
                  <a:pt x="275748" y="5532726"/>
                </a:cubicBezTo>
                <a:cubicBezTo>
                  <a:pt x="238274" y="5535784"/>
                  <a:pt x="207076" y="5552679"/>
                  <a:pt x="166496" y="5563424"/>
                </a:cubicBezTo>
                <a:lnTo>
                  <a:pt x="0" y="5629888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4500609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DEB2E8C4-C3E7-4048-A43D-9859510CFA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05744" y="0"/>
            <a:ext cx="1286256" cy="6858000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14:cNvPr>
              <p14:cNvContentPartPr>
                <a14:cpLocks xmlns:a14="http://schemas.microsoft.com/office/drawing/2010/main" noGrp="1" noRot="1" noChangeAspect="1" noMove="1" noResize="1" noEditPoints="1" noAdjustHandles="1" noChangeArrowheads="1" noChangeShapeType="1"/>
              </p14:cNvContentPartPr>
              <p14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14:nvPr>
            </p14:nvContentPartPr>
            <p14:xfrm>
              <a:off x="12490710" y="6342652"/>
              <a:ext cx="360" cy="360"/>
            </p14:xfrm>
          </p:contentPart>
        </mc:Choice>
        <mc:Fallback xmlns=""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2481710" y="6333652"/>
                <a:ext cx="18000" cy="18000"/>
              </a:xfrm>
              <a:prstGeom prst="rect">
                <a:avLst/>
              </a:prstGeom>
            </p:spPr>
          </p:pic>
        </mc:Fallback>
      </mc:AlternateContent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16342306-C49E-412B-A56A-67DBDDD050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8E81931-EC11-4433-BB7B-ED42BAA244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person in a hat holding an object&#10;&#10;Description automatically generated">
            <a:extLst>
              <a:ext uri="{FF2B5EF4-FFF2-40B4-BE49-F238E27FC236}">
                <a16:creationId xmlns:a16="http://schemas.microsoft.com/office/drawing/2014/main" id="{0B8A4608-C972-6FB0-B96A-2A7F0B579EA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022" b="6073"/>
          <a:stretch/>
        </p:blipFill>
        <p:spPr>
          <a:xfrm>
            <a:off x="0" y="0"/>
            <a:ext cx="12192000" cy="7495955"/>
          </a:xfrm>
          <a:custGeom>
            <a:avLst/>
            <a:gdLst/>
            <a:ahLst/>
            <a:cxnLst/>
            <a:rect l="l" t="t" r="r" b="b"/>
            <a:pathLst>
              <a:path w="12192000" h="6858001">
                <a:moveTo>
                  <a:pt x="424170" y="5138037"/>
                </a:moveTo>
                <a:cubicBezTo>
                  <a:pt x="420631" y="5139454"/>
                  <a:pt x="416160" y="5142711"/>
                  <a:pt x="409816" y="5148812"/>
                </a:cubicBezTo>
                <a:cubicBezTo>
                  <a:pt x="384513" y="5138857"/>
                  <a:pt x="376759" y="5150303"/>
                  <a:pt x="338986" y="5151800"/>
                </a:cubicBezTo>
                <a:cubicBezTo>
                  <a:pt x="325123" y="5143154"/>
                  <a:pt x="312164" y="5144939"/>
                  <a:pt x="298810" y="5149975"/>
                </a:cubicBezTo>
                <a:cubicBezTo>
                  <a:pt x="263615" y="5143861"/>
                  <a:pt x="229134" y="5149769"/>
                  <a:pt x="188339" y="5148846"/>
                </a:cubicBezTo>
                <a:cubicBezTo>
                  <a:pt x="146705" y="5135892"/>
                  <a:pt x="120710" y="5151713"/>
                  <a:pt x="77129" y="5150650"/>
                </a:cubicBezTo>
                <a:cubicBezTo>
                  <a:pt x="38418" y="5128290"/>
                  <a:pt x="43948" y="5173219"/>
                  <a:pt x="8098" y="5168295"/>
                </a:cubicBezTo>
                <a:lnTo>
                  <a:pt x="1" y="5165746"/>
                </a:lnTo>
                <a:lnTo>
                  <a:pt x="1" y="6858000"/>
                </a:lnTo>
                <a:lnTo>
                  <a:pt x="10232860" y="6858000"/>
                </a:lnTo>
                <a:lnTo>
                  <a:pt x="10220407" y="6835765"/>
                </a:lnTo>
                <a:cubicBezTo>
                  <a:pt x="10182003" y="6791243"/>
                  <a:pt x="10087600" y="6802565"/>
                  <a:pt x="10022026" y="6757762"/>
                </a:cubicBezTo>
                <a:cubicBezTo>
                  <a:pt x="9975094" y="6742036"/>
                  <a:pt x="9890498" y="6761609"/>
                  <a:pt x="9882203" y="6723651"/>
                </a:cubicBezTo>
                <a:cubicBezTo>
                  <a:pt x="9854598" y="6741435"/>
                  <a:pt x="9842217" y="6703212"/>
                  <a:pt x="9818566" y="6696063"/>
                </a:cubicBezTo>
                <a:cubicBezTo>
                  <a:pt x="9795728" y="6706492"/>
                  <a:pt x="9788960" y="6693053"/>
                  <a:pt x="9771904" y="6687476"/>
                </a:cubicBezTo>
                <a:cubicBezTo>
                  <a:pt x="9761819" y="6694575"/>
                  <a:pt x="9746945" y="6691639"/>
                  <a:pt x="9744274" y="6680895"/>
                </a:cubicBezTo>
                <a:cubicBezTo>
                  <a:pt x="9757100" y="6659288"/>
                  <a:pt x="9702280" y="6661999"/>
                  <a:pt x="9702272" y="6645623"/>
                </a:cubicBezTo>
                <a:cubicBezTo>
                  <a:pt x="9672878" y="6637308"/>
                  <a:pt x="9536850" y="6635434"/>
                  <a:pt x="9520815" y="6606549"/>
                </a:cubicBezTo>
                <a:cubicBezTo>
                  <a:pt x="9462694" y="6584419"/>
                  <a:pt x="9364629" y="6609780"/>
                  <a:pt x="9338854" y="6604752"/>
                </a:cubicBezTo>
                <a:cubicBezTo>
                  <a:pt x="9301826" y="6646470"/>
                  <a:pt x="9206253" y="6504340"/>
                  <a:pt x="9096712" y="6483405"/>
                </a:cubicBezTo>
                <a:cubicBezTo>
                  <a:pt x="9080776" y="6485371"/>
                  <a:pt x="9072854" y="6483990"/>
                  <a:pt x="9071445" y="6472839"/>
                </a:cubicBezTo>
                <a:cubicBezTo>
                  <a:pt x="9037733" y="6465416"/>
                  <a:pt x="9013244" y="6434113"/>
                  <a:pt x="8985766" y="6442932"/>
                </a:cubicBezTo>
                <a:cubicBezTo>
                  <a:pt x="8957782" y="6428350"/>
                  <a:pt x="8922645" y="6396528"/>
                  <a:pt x="8903538" y="6385345"/>
                </a:cubicBezTo>
                <a:lnTo>
                  <a:pt x="8874169" y="6368574"/>
                </a:lnTo>
                <a:lnTo>
                  <a:pt x="8861902" y="6365959"/>
                </a:lnTo>
                <a:lnTo>
                  <a:pt x="8853873" y="6369328"/>
                </a:lnTo>
                <a:lnTo>
                  <a:pt x="8834271" y="6361166"/>
                </a:lnTo>
                <a:cubicBezTo>
                  <a:pt x="8817275" y="6357159"/>
                  <a:pt x="8768811" y="6350946"/>
                  <a:pt x="8751898" y="6345286"/>
                </a:cubicBezTo>
                <a:cubicBezTo>
                  <a:pt x="8748776" y="6336482"/>
                  <a:pt x="8742014" y="6330840"/>
                  <a:pt x="8732794" y="6327212"/>
                </a:cubicBezTo>
                <a:lnTo>
                  <a:pt x="8711457" y="6323423"/>
                </a:lnTo>
                <a:lnTo>
                  <a:pt x="8698945" y="6311035"/>
                </a:lnTo>
                <a:cubicBezTo>
                  <a:pt x="8693307" y="6308234"/>
                  <a:pt x="8686288" y="6307695"/>
                  <a:pt x="8676966" y="6311045"/>
                </a:cubicBezTo>
                <a:cubicBezTo>
                  <a:pt x="8659160" y="6306470"/>
                  <a:pt x="8609036" y="6288869"/>
                  <a:pt x="8592109" y="6283578"/>
                </a:cubicBezTo>
                <a:lnTo>
                  <a:pt x="8575406" y="6279301"/>
                </a:lnTo>
                <a:lnTo>
                  <a:pt x="8567743" y="6271333"/>
                </a:lnTo>
                <a:cubicBezTo>
                  <a:pt x="8560971" y="6265479"/>
                  <a:pt x="8553359" y="6261637"/>
                  <a:pt x="8544105" y="6262067"/>
                </a:cubicBezTo>
                <a:lnTo>
                  <a:pt x="8534981" y="6264544"/>
                </a:lnTo>
                <a:cubicBezTo>
                  <a:pt x="8534770" y="6263238"/>
                  <a:pt x="8534558" y="6261934"/>
                  <a:pt x="8534347" y="6260628"/>
                </a:cubicBezTo>
                <a:cubicBezTo>
                  <a:pt x="8534165" y="6254552"/>
                  <a:pt x="8531548" y="6248727"/>
                  <a:pt x="8502329" y="6245007"/>
                </a:cubicBezTo>
                <a:cubicBezTo>
                  <a:pt x="8484064" y="6230757"/>
                  <a:pt x="8460296" y="6219075"/>
                  <a:pt x="8433327" y="6211089"/>
                </a:cubicBezTo>
                <a:cubicBezTo>
                  <a:pt x="8427709" y="6216009"/>
                  <a:pt x="8420390" y="6205541"/>
                  <a:pt x="8415974" y="6202794"/>
                </a:cubicBezTo>
                <a:cubicBezTo>
                  <a:pt x="8414286" y="6206457"/>
                  <a:pt x="8402161" y="6205639"/>
                  <a:pt x="8399490" y="6201686"/>
                </a:cubicBezTo>
                <a:cubicBezTo>
                  <a:pt x="8320765" y="6169327"/>
                  <a:pt x="8353074" y="6214472"/>
                  <a:pt x="8311484" y="6182351"/>
                </a:cubicBezTo>
                <a:cubicBezTo>
                  <a:pt x="8303469" y="6179348"/>
                  <a:pt x="8296282" y="6179741"/>
                  <a:pt x="8289612" y="6181576"/>
                </a:cubicBezTo>
                <a:lnTo>
                  <a:pt x="8279273" y="6185905"/>
                </a:lnTo>
                <a:lnTo>
                  <a:pt x="8247464" y="6169167"/>
                </a:lnTo>
                <a:cubicBezTo>
                  <a:pt x="8231409" y="6162506"/>
                  <a:pt x="8214145" y="6156986"/>
                  <a:pt x="8196077" y="6152768"/>
                </a:cubicBezTo>
                <a:cubicBezTo>
                  <a:pt x="8190058" y="6159824"/>
                  <a:pt x="8178350" y="6146423"/>
                  <a:pt x="8172107" y="6143116"/>
                </a:cubicBezTo>
                <a:cubicBezTo>
                  <a:pt x="8170795" y="6148161"/>
                  <a:pt x="8155185" y="6148083"/>
                  <a:pt x="8150882" y="6143014"/>
                </a:cubicBezTo>
                <a:cubicBezTo>
                  <a:pt x="8043325" y="6106278"/>
                  <a:pt x="8094757" y="6164012"/>
                  <a:pt x="8034498" y="6124492"/>
                </a:cubicBezTo>
                <a:cubicBezTo>
                  <a:pt x="8023614" y="6121142"/>
                  <a:pt x="8014563" y="6122270"/>
                  <a:pt x="8006497" y="6125284"/>
                </a:cubicBezTo>
                <a:lnTo>
                  <a:pt x="7991273" y="6133623"/>
                </a:lnTo>
                <a:lnTo>
                  <a:pt x="7982265" y="6128245"/>
                </a:lnTo>
                <a:cubicBezTo>
                  <a:pt x="7944891" y="6121713"/>
                  <a:pt x="7931226" y="6130583"/>
                  <a:pt x="7912085" y="6116164"/>
                </a:cubicBezTo>
                <a:cubicBezTo>
                  <a:pt x="7878698" y="6108552"/>
                  <a:pt x="7840370" y="6103928"/>
                  <a:pt x="7810187" y="6096690"/>
                </a:cubicBezTo>
                <a:cubicBezTo>
                  <a:pt x="7796246" y="6076752"/>
                  <a:pt x="7753799" y="6081964"/>
                  <a:pt x="7730989" y="6072734"/>
                </a:cubicBezTo>
                <a:cubicBezTo>
                  <a:pt x="7721214" y="6064442"/>
                  <a:pt x="7713300" y="6061979"/>
                  <a:pt x="7700459" y="6067006"/>
                </a:cubicBezTo>
                <a:cubicBezTo>
                  <a:pt x="7655845" y="6027129"/>
                  <a:pt x="7669185" y="6060343"/>
                  <a:pt x="7623221" y="6040209"/>
                </a:cubicBezTo>
                <a:cubicBezTo>
                  <a:pt x="7584174" y="6020582"/>
                  <a:pt x="7538418" y="6004445"/>
                  <a:pt x="7505047" y="5967561"/>
                </a:cubicBezTo>
                <a:cubicBezTo>
                  <a:pt x="7499654" y="5957788"/>
                  <a:pt x="7482081" y="5951500"/>
                  <a:pt x="7465796" y="5953517"/>
                </a:cubicBezTo>
                <a:cubicBezTo>
                  <a:pt x="7462992" y="5953864"/>
                  <a:pt x="7460335" y="5954450"/>
                  <a:pt x="7457905" y="5955255"/>
                </a:cubicBezTo>
                <a:cubicBezTo>
                  <a:pt x="7438909" y="5929939"/>
                  <a:pt x="7419483" y="5937312"/>
                  <a:pt x="7412223" y="5921118"/>
                </a:cubicBezTo>
                <a:cubicBezTo>
                  <a:pt x="7372805" y="5907834"/>
                  <a:pt x="7334821" y="5915363"/>
                  <a:pt x="7327761" y="5901038"/>
                </a:cubicBezTo>
                <a:cubicBezTo>
                  <a:pt x="7306340" y="5897895"/>
                  <a:pt x="7272477" y="5906823"/>
                  <a:pt x="7261184" y="5890673"/>
                </a:cubicBezTo>
                <a:cubicBezTo>
                  <a:pt x="7255248" y="5901086"/>
                  <a:pt x="7239803" y="5877939"/>
                  <a:pt x="7225085" y="5882795"/>
                </a:cubicBezTo>
                <a:cubicBezTo>
                  <a:pt x="7214264" y="5887405"/>
                  <a:pt x="7207054" y="5881458"/>
                  <a:pt x="7197451" y="5879354"/>
                </a:cubicBezTo>
                <a:cubicBezTo>
                  <a:pt x="7183450" y="5882063"/>
                  <a:pt x="7143816" y="5866354"/>
                  <a:pt x="7134462" y="5858264"/>
                </a:cubicBezTo>
                <a:cubicBezTo>
                  <a:pt x="7113779" y="5832126"/>
                  <a:pt x="7050656" y="5838460"/>
                  <a:pt x="7033126" y="5818152"/>
                </a:cubicBezTo>
                <a:cubicBezTo>
                  <a:pt x="7025879" y="5814394"/>
                  <a:pt x="7018444" y="5812123"/>
                  <a:pt x="7010931" y="5810784"/>
                </a:cubicBezTo>
                <a:lnTo>
                  <a:pt x="6965772" y="5809570"/>
                </a:lnTo>
                <a:cubicBezTo>
                  <a:pt x="6958379" y="5809773"/>
                  <a:pt x="6951122" y="5809811"/>
                  <a:pt x="6944112" y="5809138"/>
                </a:cubicBezTo>
                <a:cubicBezTo>
                  <a:pt x="6958919" y="5787231"/>
                  <a:pt x="6886934" y="5799790"/>
                  <a:pt x="6910662" y="5784032"/>
                </a:cubicBezTo>
                <a:cubicBezTo>
                  <a:pt x="6874725" y="5776519"/>
                  <a:pt x="6864413" y="5762624"/>
                  <a:pt x="6827210" y="5751855"/>
                </a:cubicBezTo>
                <a:lnTo>
                  <a:pt x="6687442" y="5719421"/>
                </a:lnTo>
                <a:cubicBezTo>
                  <a:pt x="6635980" y="5699070"/>
                  <a:pt x="6610828" y="5697607"/>
                  <a:pt x="6564352" y="5686060"/>
                </a:cubicBezTo>
                <a:cubicBezTo>
                  <a:pt x="6528033" y="5637185"/>
                  <a:pt x="6494010" y="5648754"/>
                  <a:pt x="6467880" y="5616169"/>
                </a:cubicBezTo>
                <a:cubicBezTo>
                  <a:pt x="6416367" y="5601837"/>
                  <a:pt x="6419822" y="5586932"/>
                  <a:pt x="6362159" y="5586807"/>
                </a:cubicBezTo>
                <a:lnTo>
                  <a:pt x="6310657" y="5553477"/>
                </a:lnTo>
                <a:cubicBezTo>
                  <a:pt x="6299083" y="5546856"/>
                  <a:pt x="6295885" y="5548752"/>
                  <a:pt x="6292713" y="5547078"/>
                </a:cubicBezTo>
                <a:lnTo>
                  <a:pt x="6291623" y="5543429"/>
                </a:lnTo>
                <a:lnTo>
                  <a:pt x="6281704" y="5538282"/>
                </a:lnTo>
                <a:lnTo>
                  <a:pt x="6264107" y="5526263"/>
                </a:lnTo>
                <a:lnTo>
                  <a:pt x="6258989" y="5525777"/>
                </a:lnTo>
                <a:lnTo>
                  <a:pt x="6229603" y="5510395"/>
                </a:lnTo>
                <a:lnTo>
                  <a:pt x="6228332" y="5511020"/>
                </a:lnTo>
                <a:cubicBezTo>
                  <a:pt x="6224808" y="5512072"/>
                  <a:pt x="6220944" y="5512187"/>
                  <a:pt x="6216260" y="5510345"/>
                </a:cubicBezTo>
                <a:cubicBezTo>
                  <a:pt x="6210740" y="5525445"/>
                  <a:pt x="6208492" y="5513908"/>
                  <a:pt x="6195167" y="5507142"/>
                </a:cubicBezTo>
                <a:cubicBezTo>
                  <a:pt x="6176634" y="5504447"/>
                  <a:pt x="6121193" y="5496797"/>
                  <a:pt x="6105064" y="5494176"/>
                </a:cubicBezTo>
                <a:lnTo>
                  <a:pt x="6098392" y="5491417"/>
                </a:lnTo>
                <a:lnTo>
                  <a:pt x="6098057" y="5491548"/>
                </a:lnTo>
                <a:cubicBezTo>
                  <a:pt x="6096177" y="5491345"/>
                  <a:pt x="6093821" y="5490586"/>
                  <a:pt x="6090617" y="5489007"/>
                </a:cubicBezTo>
                <a:lnTo>
                  <a:pt x="6086227" y="5486388"/>
                </a:lnTo>
                <a:lnTo>
                  <a:pt x="6073282" y="5481036"/>
                </a:lnTo>
                <a:lnTo>
                  <a:pt x="6067488" y="5480426"/>
                </a:lnTo>
                <a:cubicBezTo>
                  <a:pt x="6040063" y="5480093"/>
                  <a:pt x="5951728" y="5481604"/>
                  <a:pt x="5908730" y="5479037"/>
                </a:cubicBezTo>
                <a:cubicBezTo>
                  <a:pt x="5872265" y="5473380"/>
                  <a:pt x="5839094" y="5474990"/>
                  <a:pt x="5809501" y="5465027"/>
                </a:cubicBezTo>
                <a:cubicBezTo>
                  <a:pt x="5795691" y="5468278"/>
                  <a:pt x="5783378" y="5468468"/>
                  <a:pt x="5773910" y="5458581"/>
                </a:cubicBezTo>
                <a:cubicBezTo>
                  <a:pt x="5739320" y="5455590"/>
                  <a:pt x="5728309" y="5465623"/>
                  <a:pt x="5708984" y="5453146"/>
                </a:cubicBezTo>
                <a:cubicBezTo>
                  <a:pt x="5685394" y="5468413"/>
                  <a:pt x="5685992" y="5461186"/>
                  <a:pt x="5678327" y="5454412"/>
                </a:cubicBezTo>
                <a:lnTo>
                  <a:pt x="5677140" y="5453823"/>
                </a:lnTo>
                <a:lnTo>
                  <a:pt x="5673887" y="5456023"/>
                </a:lnTo>
                <a:lnTo>
                  <a:pt x="5668198" y="5456346"/>
                </a:lnTo>
                <a:lnTo>
                  <a:pt x="5653664" y="5453106"/>
                </a:lnTo>
                <a:lnTo>
                  <a:pt x="5648366" y="5451209"/>
                </a:lnTo>
                <a:cubicBezTo>
                  <a:pt x="5644655" y="5450154"/>
                  <a:pt x="5642109" y="5449779"/>
                  <a:pt x="5640260" y="5449878"/>
                </a:cubicBezTo>
                <a:lnTo>
                  <a:pt x="5640006" y="5450061"/>
                </a:lnTo>
                <a:lnTo>
                  <a:pt x="5632515" y="5448391"/>
                </a:lnTo>
                <a:cubicBezTo>
                  <a:pt x="5619998" y="5445077"/>
                  <a:pt x="5607933" y="5441385"/>
                  <a:pt x="5596539" y="5437486"/>
                </a:cubicBezTo>
                <a:cubicBezTo>
                  <a:pt x="5583544" y="5447920"/>
                  <a:pt x="5543214" y="5426318"/>
                  <a:pt x="5542416" y="5449938"/>
                </a:cubicBezTo>
                <a:cubicBezTo>
                  <a:pt x="5526882" y="5445355"/>
                  <a:pt x="5519529" y="5434267"/>
                  <a:pt x="5521246" y="5450133"/>
                </a:cubicBezTo>
                <a:cubicBezTo>
                  <a:pt x="5516029" y="5449054"/>
                  <a:pt x="5512471" y="5449786"/>
                  <a:pt x="5509658" y="5451392"/>
                </a:cubicBezTo>
                <a:lnTo>
                  <a:pt x="5508753" y="5452216"/>
                </a:lnTo>
                <a:lnTo>
                  <a:pt x="5469291" y="5441993"/>
                </a:lnTo>
                <a:lnTo>
                  <a:pt x="5447375" y="5432879"/>
                </a:lnTo>
                <a:lnTo>
                  <a:pt x="5435760" y="5429360"/>
                </a:lnTo>
                <a:lnTo>
                  <a:pt x="5433081" y="5425914"/>
                </a:lnTo>
                <a:cubicBezTo>
                  <a:pt x="5429853" y="5423556"/>
                  <a:pt x="5424794" y="5421926"/>
                  <a:pt x="5415630" y="5421963"/>
                </a:cubicBezTo>
                <a:lnTo>
                  <a:pt x="5413399" y="5422434"/>
                </a:lnTo>
                <a:lnTo>
                  <a:pt x="5399853" y="5415736"/>
                </a:lnTo>
                <a:cubicBezTo>
                  <a:pt x="5395637" y="5412982"/>
                  <a:pt x="5392091" y="5409780"/>
                  <a:pt x="5389520" y="5405967"/>
                </a:cubicBezTo>
                <a:cubicBezTo>
                  <a:pt x="5335580" y="5415065"/>
                  <a:pt x="5292600" y="5391357"/>
                  <a:pt x="5237937" y="5385377"/>
                </a:cubicBezTo>
                <a:cubicBezTo>
                  <a:pt x="5207993" y="5376752"/>
                  <a:pt x="5126456" y="5381084"/>
                  <a:pt x="5119496" y="5352643"/>
                </a:cubicBezTo>
                <a:cubicBezTo>
                  <a:pt x="5080107" y="5344358"/>
                  <a:pt x="5054089" y="5342197"/>
                  <a:pt x="5001601" y="5335667"/>
                </a:cubicBezTo>
                <a:cubicBezTo>
                  <a:pt x="4950440" y="5305462"/>
                  <a:pt x="4862311" y="5312335"/>
                  <a:pt x="4801046" y="5292281"/>
                </a:cubicBezTo>
                <a:cubicBezTo>
                  <a:pt x="4760767" y="5309390"/>
                  <a:pt x="4784753" y="5291346"/>
                  <a:pt x="4747748" y="5289636"/>
                </a:cubicBezTo>
                <a:cubicBezTo>
                  <a:pt x="4762748" y="5270206"/>
                  <a:pt x="4701198" y="5294183"/>
                  <a:pt x="4705062" y="5270079"/>
                </a:cubicBezTo>
                <a:cubicBezTo>
                  <a:pt x="4698206" y="5270532"/>
                  <a:pt x="4691442" y="5271728"/>
                  <a:pt x="4684625" y="5273113"/>
                </a:cubicBezTo>
                <a:lnTo>
                  <a:pt x="4681053" y="5273825"/>
                </a:lnTo>
                <a:lnTo>
                  <a:pt x="4667771" y="5272561"/>
                </a:lnTo>
                <a:lnTo>
                  <a:pt x="4662767" y="5277347"/>
                </a:lnTo>
                <a:lnTo>
                  <a:pt x="4641874" y="5279132"/>
                </a:lnTo>
                <a:cubicBezTo>
                  <a:pt x="4634243" y="5279004"/>
                  <a:pt x="4626260" y="5277939"/>
                  <a:pt x="4617779" y="5275371"/>
                </a:cubicBezTo>
                <a:cubicBezTo>
                  <a:pt x="4598555" y="5262359"/>
                  <a:pt x="4562195" y="5268321"/>
                  <a:pt x="4532041" y="5262571"/>
                </a:cubicBezTo>
                <a:lnTo>
                  <a:pt x="4518829" y="5257331"/>
                </a:lnTo>
                <a:lnTo>
                  <a:pt x="4472184" y="5254623"/>
                </a:lnTo>
                <a:cubicBezTo>
                  <a:pt x="4459012" y="5253412"/>
                  <a:pt x="4445463" y="5251669"/>
                  <a:pt x="4431409" y="5248968"/>
                </a:cubicBezTo>
                <a:lnTo>
                  <a:pt x="4405730" y="5242275"/>
                </a:lnTo>
                <a:lnTo>
                  <a:pt x="4398381" y="5243052"/>
                </a:lnTo>
                <a:cubicBezTo>
                  <a:pt x="4386449" y="5240842"/>
                  <a:pt x="4372252" y="5231428"/>
                  <a:pt x="4371649" y="5239888"/>
                </a:cubicBezTo>
                <a:lnTo>
                  <a:pt x="4358886" y="5234795"/>
                </a:lnTo>
                <a:lnTo>
                  <a:pt x="4343991" y="5239146"/>
                </a:lnTo>
                <a:cubicBezTo>
                  <a:pt x="4342160" y="5240427"/>
                  <a:pt x="4340669" y="5241867"/>
                  <a:pt x="4339562" y="5243414"/>
                </a:cubicBezTo>
                <a:lnTo>
                  <a:pt x="4321286" y="5238121"/>
                </a:lnTo>
                <a:lnTo>
                  <a:pt x="4304714" y="5240253"/>
                </a:lnTo>
                <a:lnTo>
                  <a:pt x="4292026" y="5234939"/>
                </a:lnTo>
                <a:lnTo>
                  <a:pt x="4286278" y="5234703"/>
                </a:lnTo>
                <a:lnTo>
                  <a:pt x="4271843" y="5234718"/>
                </a:lnTo>
                <a:cubicBezTo>
                  <a:pt x="4264335" y="5235163"/>
                  <a:pt x="4255896" y="5235803"/>
                  <a:pt x="4246654" y="5235901"/>
                </a:cubicBezTo>
                <a:lnTo>
                  <a:pt x="4239016" y="5235376"/>
                </a:lnTo>
                <a:lnTo>
                  <a:pt x="4220827" y="5240574"/>
                </a:lnTo>
                <a:cubicBezTo>
                  <a:pt x="4207542" y="5244578"/>
                  <a:pt x="4197250" y="5247055"/>
                  <a:pt x="4187718" y="5242092"/>
                </a:cubicBezTo>
                <a:cubicBezTo>
                  <a:pt x="4168223" y="5246878"/>
                  <a:pt x="4150621" y="5266466"/>
                  <a:pt x="4126557" y="5256449"/>
                </a:cubicBezTo>
                <a:cubicBezTo>
                  <a:pt x="4131887" y="5267539"/>
                  <a:pt x="4097973" y="5252921"/>
                  <a:pt x="4091247" y="5262278"/>
                </a:cubicBezTo>
                <a:cubicBezTo>
                  <a:pt x="4087295" y="5270061"/>
                  <a:pt x="4076085" y="5267439"/>
                  <a:pt x="4066683" y="5268982"/>
                </a:cubicBezTo>
                <a:cubicBezTo>
                  <a:pt x="4058472" y="5276231"/>
                  <a:pt x="4012988" y="5276524"/>
                  <a:pt x="3998089" y="5272801"/>
                </a:cubicBezTo>
                <a:cubicBezTo>
                  <a:pt x="3957293" y="5257428"/>
                  <a:pt x="3914679" y="5285025"/>
                  <a:pt x="3881853" y="5273593"/>
                </a:cubicBezTo>
                <a:cubicBezTo>
                  <a:pt x="3872698" y="5272881"/>
                  <a:pt x="3864806" y="5273518"/>
                  <a:pt x="3857744" y="5274992"/>
                </a:cubicBezTo>
                <a:lnTo>
                  <a:pt x="3839551" y="5281090"/>
                </a:lnTo>
                <a:lnTo>
                  <a:pt x="3837537" y="5286771"/>
                </a:lnTo>
                <a:lnTo>
                  <a:pt x="3824683" y="5288326"/>
                </a:lnTo>
                <a:lnTo>
                  <a:pt x="3821794" y="5289763"/>
                </a:lnTo>
                <a:cubicBezTo>
                  <a:pt x="3816288" y="5292529"/>
                  <a:pt x="3810733" y="5295104"/>
                  <a:pt x="3804690" y="5296977"/>
                </a:cubicBezTo>
                <a:cubicBezTo>
                  <a:pt x="3795266" y="5272832"/>
                  <a:pt x="3751743" y="5308922"/>
                  <a:pt x="3755041" y="5286973"/>
                </a:cubicBezTo>
                <a:cubicBezTo>
                  <a:pt x="3720203" y="5293060"/>
                  <a:pt x="3732482" y="5270571"/>
                  <a:pt x="3704762" y="5295563"/>
                </a:cubicBezTo>
                <a:cubicBezTo>
                  <a:pt x="3637817" y="5288966"/>
                  <a:pt x="3560727" y="5314057"/>
                  <a:pt x="3497584" y="5295519"/>
                </a:cubicBezTo>
                <a:cubicBezTo>
                  <a:pt x="3511130" y="5304942"/>
                  <a:pt x="3477973" y="5318025"/>
                  <a:pt x="3458496" y="5316179"/>
                </a:cubicBezTo>
                <a:cubicBezTo>
                  <a:pt x="3417933" y="5316399"/>
                  <a:pt x="3316199" y="5298099"/>
                  <a:pt x="3254204" y="5296839"/>
                </a:cubicBezTo>
                <a:cubicBezTo>
                  <a:pt x="3200880" y="5302485"/>
                  <a:pt x="3229929" y="5295584"/>
                  <a:pt x="3185377" y="5315679"/>
                </a:cubicBezTo>
                <a:cubicBezTo>
                  <a:pt x="3180970" y="5312524"/>
                  <a:pt x="3144223" y="5310167"/>
                  <a:pt x="3138878" y="5308383"/>
                </a:cubicBezTo>
                <a:lnTo>
                  <a:pt x="3101673" y="5301204"/>
                </a:lnTo>
                <a:lnTo>
                  <a:pt x="3071638" y="5298594"/>
                </a:lnTo>
                <a:cubicBezTo>
                  <a:pt x="3063259" y="5300547"/>
                  <a:pt x="3057747" y="5300029"/>
                  <a:pt x="3053518" y="5298419"/>
                </a:cubicBezTo>
                <a:lnTo>
                  <a:pt x="3049209" y="5295645"/>
                </a:lnTo>
                <a:lnTo>
                  <a:pt x="3011678" y="5290430"/>
                </a:lnTo>
                <a:lnTo>
                  <a:pt x="3007273" y="5291804"/>
                </a:lnTo>
                <a:lnTo>
                  <a:pt x="2969616" y="5289775"/>
                </a:lnTo>
                <a:cubicBezTo>
                  <a:pt x="2967901" y="5291919"/>
                  <a:pt x="2965033" y="5293372"/>
                  <a:pt x="2959671" y="5293419"/>
                </a:cubicBezTo>
                <a:cubicBezTo>
                  <a:pt x="2969778" y="5308421"/>
                  <a:pt x="2957077" y="5299224"/>
                  <a:pt x="2940370" y="5298037"/>
                </a:cubicBezTo>
                <a:cubicBezTo>
                  <a:pt x="2952343" y="5321071"/>
                  <a:pt x="2903756" y="5308593"/>
                  <a:pt x="2897455" y="5321415"/>
                </a:cubicBezTo>
                <a:cubicBezTo>
                  <a:pt x="2884914" y="5320025"/>
                  <a:pt x="2871868" y="5318973"/>
                  <a:pt x="2858612" y="5318386"/>
                </a:cubicBezTo>
                <a:lnTo>
                  <a:pt x="2850847" y="5318336"/>
                </a:lnTo>
                <a:cubicBezTo>
                  <a:pt x="2850802" y="5318412"/>
                  <a:pt x="2850758" y="5318489"/>
                  <a:pt x="2850713" y="5318566"/>
                </a:cubicBezTo>
                <a:cubicBezTo>
                  <a:pt x="2849071" y="5319049"/>
                  <a:pt x="2846535" y="5319218"/>
                  <a:pt x="2842565" y="5318974"/>
                </a:cubicBezTo>
                <a:lnTo>
                  <a:pt x="2836689" y="5318244"/>
                </a:lnTo>
                <a:lnTo>
                  <a:pt x="2821624" y="5318147"/>
                </a:lnTo>
                <a:lnTo>
                  <a:pt x="2816581" y="5319651"/>
                </a:lnTo>
                <a:lnTo>
                  <a:pt x="2814783" y="5322463"/>
                </a:lnTo>
                <a:lnTo>
                  <a:pt x="2813379" y="5322140"/>
                </a:lnTo>
                <a:cubicBezTo>
                  <a:pt x="2802709" y="5317184"/>
                  <a:pt x="2799370" y="5310064"/>
                  <a:pt x="2785957" y="5329779"/>
                </a:cubicBezTo>
                <a:cubicBezTo>
                  <a:pt x="2761532" y="5321742"/>
                  <a:pt x="2756836" y="5333761"/>
                  <a:pt x="2723518" y="5338101"/>
                </a:cubicBezTo>
                <a:cubicBezTo>
                  <a:pt x="2709522" y="5330511"/>
                  <a:pt x="2698336" y="5333270"/>
                  <a:pt x="2687427" y="5339308"/>
                </a:cubicBezTo>
                <a:cubicBezTo>
                  <a:pt x="2654941" y="5335853"/>
                  <a:pt x="2625399" y="5344352"/>
                  <a:pt x="2588930" y="5346504"/>
                </a:cubicBezTo>
                <a:cubicBezTo>
                  <a:pt x="2549402" y="5336705"/>
                  <a:pt x="2529317" y="5354466"/>
                  <a:pt x="2490342" y="5356688"/>
                </a:cubicBezTo>
                <a:cubicBezTo>
                  <a:pt x="2456446" y="5339697"/>
                  <a:pt x="2462590" y="5371614"/>
                  <a:pt x="2442656" y="5378373"/>
                </a:cubicBezTo>
                <a:lnTo>
                  <a:pt x="2437016" y="5378997"/>
                </a:lnTo>
                <a:lnTo>
                  <a:pt x="2422272" y="5376524"/>
                </a:lnTo>
                <a:lnTo>
                  <a:pt x="2416836" y="5374904"/>
                </a:lnTo>
                <a:cubicBezTo>
                  <a:pt x="2413051" y="5374047"/>
                  <a:pt x="2410484" y="5373805"/>
                  <a:pt x="2408651" y="5374002"/>
                </a:cubicBezTo>
                <a:lnTo>
                  <a:pt x="2408415" y="5374199"/>
                </a:lnTo>
                <a:lnTo>
                  <a:pt x="2400815" y="5372924"/>
                </a:lnTo>
                <a:cubicBezTo>
                  <a:pt x="2388069" y="5370271"/>
                  <a:pt x="2375744" y="5367214"/>
                  <a:pt x="2364067" y="5363916"/>
                </a:cubicBezTo>
                <a:cubicBezTo>
                  <a:pt x="2352019" y="5375037"/>
                  <a:pt x="2310029" y="5355562"/>
                  <a:pt x="2311247" y="5379223"/>
                </a:cubicBezTo>
                <a:cubicBezTo>
                  <a:pt x="2295391" y="5375459"/>
                  <a:pt x="2287126" y="5364760"/>
                  <a:pt x="2290188" y="5380535"/>
                </a:cubicBezTo>
                <a:cubicBezTo>
                  <a:pt x="2284902" y="5379730"/>
                  <a:pt x="2281422" y="5380650"/>
                  <a:pt x="2278760" y="5382406"/>
                </a:cubicBezTo>
                <a:lnTo>
                  <a:pt x="2277929" y="5383278"/>
                </a:lnTo>
                <a:lnTo>
                  <a:pt x="2242720" y="5374533"/>
                </a:lnTo>
                <a:lnTo>
                  <a:pt x="2237766" y="5375135"/>
                </a:lnTo>
                <a:lnTo>
                  <a:pt x="2215171" y="5367180"/>
                </a:lnTo>
                <a:lnTo>
                  <a:pt x="2203308" y="5364272"/>
                </a:lnTo>
                <a:lnTo>
                  <a:pt x="2200349" y="5360969"/>
                </a:lnTo>
                <a:cubicBezTo>
                  <a:pt x="2196931" y="5358779"/>
                  <a:pt x="2191757" y="5357418"/>
                  <a:pt x="2182639" y="5357939"/>
                </a:cubicBezTo>
                <a:lnTo>
                  <a:pt x="2180456" y="5358525"/>
                </a:lnTo>
                <a:lnTo>
                  <a:pt x="2166399" y="5352543"/>
                </a:lnTo>
                <a:cubicBezTo>
                  <a:pt x="2161969" y="5350011"/>
                  <a:pt x="2158166" y="5346997"/>
                  <a:pt x="2155279" y="5343320"/>
                </a:cubicBezTo>
                <a:cubicBezTo>
                  <a:pt x="2102354" y="5355262"/>
                  <a:pt x="2057543" y="5333823"/>
                  <a:pt x="2002613" y="5330726"/>
                </a:cubicBezTo>
                <a:cubicBezTo>
                  <a:pt x="1942330" y="5319731"/>
                  <a:pt x="1861746" y="5297679"/>
                  <a:pt x="1821825" y="5291472"/>
                </a:cubicBezTo>
                <a:cubicBezTo>
                  <a:pt x="1803546" y="5286648"/>
                  <a:pt x="1711733" y="5282438"/>
                  <a:pt x="1720721" y="5293484"/>
                </a:cubicBezTo>
                <a:cubicBezTo>
                  <a:pt x="1667212" y="5265981"/>
                  <a:pt x="1633016" y="5281032"/>
                  <a:pt x="1570313" y="5264210"/>
                </a:cubicBezTo>
                <a:cubicBezTo>
                  <a:pt x="1531674" y="5283444"/>
                  <a:pt x="1543422" y="5260603"/>
                  <a:pt x="1506438" y="5260847"/>
                </a:cubicBezTo>
                <a:cubicBezTo>
                  <a:pt x="1485083" y="5258087"/>
                  <a:pt x="1471128" y="5249703"/>
                  <a:pt x="1459837" y="5247653"/>
                </a:cubicBezTo>
                <a:lnTo>
                  <a:pt x="1438689" y="5248553"/>
                </a:lnTo>
                <a:lnTo>
                  <a:pt x="1425361" y="5247991"/>
                </a:lnTo>
                <a:lnTo>
                  <a:pt x="1420783" y="5253040"/>
                </a:lnTo>
                <a:lnTo>
                  <a:pt x="1400135" y="5255927"/>
                </a:lnTo>
                <a:cubicBezTo>
                  <a:pt x="1373565" y="5253054"/>
                  <a:pt x="1296003" y="5240364"/>
                  <a:pt x="1261360" y="5235803"/>
                </a:cubicBezTo>
                <a:cubicBezTo>
                  <a:pt x="1248435" y="5229929"/>
                  <a:pt x="1203652" y="5223011"/>
                  <a:pt x="1192275" y="5228564"/>
                </a:cubicBezTo>
                <a:cubicBezTo>
                  <a:pt x="1182340" y="5228536"/>
                  <a:pt x="1172533" y="5224286"/>
                  <a:pt x="1165093" y="5231015"/>
                </a:cubicBezTo>
                <a:cubicBezTo>
                  <a:pt x="1154213" y="5238795"/>
                  <a:pt x="1127605" y="5219618"/>
                  <a:pt x="1127765" y="5230940"/>
                </a:cubicBezTo>
                <a:cubicBezTo>
                  <a:pt x="1108724" y="5217668"/>
                  <a:pt x="1082488" y="5233396"/>
                  <a:pt x="1061159" y="5234834"/>
                </a:cubicBezTo>
                <a:cubicBezTo>
                  <a:pt x="1046983" y="5222442"/>
                  <a:pt x="1016217" y="5237680"/>
                  <a:pt x="972937" y="5233065"/>
                </a:cubicBezTo>
                <a:cubicBezTo>
                  <a:pt x="939888" y="5228513"/>
                  <a:pt x="905779" y="5219380"/>
                  <a:pt x="862867" y="5207522"/>
                </a:cubicBezTo>
                <a:cubicBezTo>
                  <a:pt x="812436" y="5178795"/>
                  <a:pt x="761812" y="5172745"/>
                  <a:pt x="715464" y="5161912"/>
                </a:cubicBezTo>
                <a:cubicBezTo>
                  <a:pt x="662499" y="5152035"/>
                  <a:pt x="692593" y="5181401"/>
                  <a:pt x="630248" y="5152128"/>
                </a:cubicBezTo>
                <a:cubicBezTo>
                  <a:pt x="621180" y="5159682"/>
                  <a:pt x="612603" y="5158955"/>
                  <a:pt x="599181" y="5152969"/>
                </a:cubicBezTo>
                <a:cubicBezTo>
                  <a:pt x="573307" y="5148806"/>
                  <a:pt x="570686" y="5170495"/>
                  <a:pt x="547181" y="5154111"/>
                </a:cubicBezTo>
                <a:cubicBezTo>
                  <a:pt x="549410" y="5166246"/>
                  <a:pt x="496844" y="5152022"/>
                  <a:pt x="506290" y="5165583"/>
                </a:cubicBezTo>
                <a:cubicBezTo>
                  <a:pt x="485788" y="5162904"/>
                  <a:pt x="440249" y="5140832"/>
                  <a:pt x="424170" y="5138037"/>
                </a:cubicBezTo>
                <a:close/>
                <a:moveTo>
                  <a:pt x="0" y="1"/>
                </a:moveTo>
                <a:lnTo>
                  <a:pt x="8566207" y="1"/>
                </a:lnTo>
                <a:lnTo>
                  <a:pt x="8580495" y="6325"/>
                </a:lnTo>
                <a:cubicBezTo>
                  <a:pt x="8596450" y="-2564"/>
                  <a:pt x="8595265" y="32752"/>
                  <a:pt x="8623441" y="22251"/>
                </a:cubicBezTo>
                <a:cubicBezTo>
                  <a:pt x="8636141" y="23328"/>
                  <a:pt x="8634367" y="8204"/>
                  <a:pt x="8656693" y="12785"/>
                </a:cubicBezTo>
                <a:cubicBezTo>
                  <a:pt x="8700150" y="13"/>
                  <a:pt x="8728803" y="25903"/>
                  <a:pt x="8760926" y="28552"/>
                </a:cubicBezTo>
                <a:cubicBezTo>
                  <a:pt x="8796379" y="33892"/>
                  <a:pt x="8767843" y="35157"/>
                  <a:pt x="8818432" y="25135"/>
                </a:cubicBezTo>
                <a:cubicBezTo>
                  <a:pt x="8835233" y="31594"/>
                  <a:pt x="8854495" y="41940"/>
                  <a:pt x="8865264" y="49656"/>
                </a:cubicBezTo>
                <a:cubicBezTo>
                  <a:pt x="8857890" y="60263"/>
                  <a:pt x="8895296" y="61476"/>
                  <a:pt x="8883048" y="71429"/>
                </a:cubicBezTo>
                <a:cubicBezTo>
                  <a:pt x="8889978" y="84293"/>
                  <a:pt x="8901886" y="68582"/>
                  <a:pt x="8909255" y="80078"/>
                </a:cubicBezTo>
                <a:cubicBezTo>
                  <a:pt x="8919916" y="81887"/>
                  <a:pt x="8934174" y="78230"/>
                  <a:pt x="8947015" y="82283"/>
                </a:cubicBezTo>
                <a:cubicBezTo>
                  <a:pt x="8966581" y="79993"/>
                  <a:pt x="8965299" y="92691"/>
                  <a:pt x="8986296" y="104392"/>
                </a:cubicBezTo>
                <a:cubicBezTo>
                  <a:pt x="8998619" y="100189"/>
                  <a:pt x="9005185" y="105378"/>
                  <a:pt x="9010342" y="113680"/>
                </a:cubicBezTo>
                <a:cubicBezTo>
                  <a:pt x="9033677" y="117644"/>
                  <a:pt x="9050566" y="132521"/>
                  <a:pt x="9074515" y="142811"/>
                </a:cubicBezTo>
                <a:cubicBezTo>
                  <a:pt x="9104989" y="142213"/>
                  <a:pt x="9112015" y="163935"/>
                  <a:pt x="9137640" y="174857"/>
                </a:cubicBezTo>
                <a:cubicBezTo>
                  <a:pt x="9156929" y="185799"/>
                  <a:pt x="9176414" y="202560"/>
                  <a:pt x="9190250" y="208462"/>
                </a:cubicBezTo>
                <a:lnTo>
                  <a:pt x="9220655" y="210269"/>
                </a:lnTo>
                <a:cubicBezTo>
                  <a:pt x="9224695" y="223750"/>
                  <a:pt x="9260439" y="214336"/>
                  <a:pt x="9250811" y="236979"/>
                </a:cubicBezTo>
                <a:cubicBezTo>
                  <a:pt x="9262973" y="236901"/>
                  <a:pt x="9272562" y="228397"/>
                  <a:pt x="9264615" y="242987"/>
                </a:cubicBezTo>
                <a:cubicBezTo>
                  <a:pt x="9268503" y="243398"/>
                  <a:pt x="9270522" y="245072"/>
                  <a:pt x="9271677" y="247371"/>
                </a:cubicBezTo>
                <a:cubicBezTo>
                  <a:pt x="9277419" y="248183"/>
                  <a:pt x="9288867" y="248375"/>
                  <a:pt x="9299065" y="247855"/>
                </a:cubicBezTo>
                <a:lnTo>
                  <a:pt x="9332868" y="244249"/>
                </a:lnTo>
                <a:cubicBezTo>
                  <a:pt x="9336002" y="242898"/>
                  <a:pt x="9340020" y="242743"/>
                  <a:pt x="9346015" y="245298"/>
                </a:cubicBezTo>
                <a:lnTo>
                  <a:pt x="9347277" y="246358"/>
                </a:lnTo>
                <a:lnTo>
                  <a:pt x="9387287" y="236666"/>
                </a:lnTo>
                <a:cubicBezTo>
                  <a:pt x="9391235" y="235211"/>
                  <a:pt x="9412590" y="236679"/>
                  <a:pt x="9415916" y="233766"/>
                </a:cubicBezTo>
                <a:cubicBezTo>
                  <a:pt x="9447394" y="257241"/>
                  <a:pt x="9471660" y="239495"/>
                  <a:pt x="9510093" y="248856"/>
                </a:cubicBezTo>
                <a:cubicBezTo>
                  <a:pt x="9555096" y="251770"/>
                  <a:pt x="9610638" y="251812"/>
                  <a:pt x="9640041" y="254782"/>
                </a:cubicBezTo>
                <a:cubicBezTo>
                  <a:pt x="9694482" y="260083"/>
                  <a:pt x="9729092" y="265495"/>
                  <a:pt x="9762595" y="273598"/>
                </a:cubicBezTo>
                <a:cubicBezTo>
                  <a:pt x="9781666" y="300921"/>
                  <a:pt x="9780748" y="280723"/>
                  <a:pt x="9805759" y="289280"/>
                </a:cubicBezTo>
                <a:cubicBezTo>
                  <a:pt x="9804269" y="266709"/>
                  <a:pt x="9869649" y="320524"/>
                  <a:pt x="9877476" y="296578"/>
                </a:cubicBezTo>
                <a:cubicBezTo>
                  <a:pt x="9881780" y="298894"/>
                  <a:pt x="9885702" y="301892"/>
                  <a:pt x="9889580" y="305081"/>
                </a:cubicBezTo>
                <a:lnTo>
                  <a:pt x="9891616" y="306739"/>
                </a:lnTo>
                <a:lnTo>
                  <a:pt x="9900873" y="309194"/>
                </a:lnTo>
                <a:lnTo>
                  <a:pt x="9902100" y="315114"/>
                </a:lnTo>
                <a:lnTo>
                  <a:pt x="9915042" y="322554"/>
                </a:lnTo>
                <a:cubicBezTo>
                  <a:pt x="9920101" y="324533"/>
                  <a:pt x="9925796" y="325716"/>
                  <a:pt x="9932465" y="325613"/>
                </a:cubicBezTo>
                <a:cubicBezTo>
                  <a:pt x="9956735" y="316194"/>
                  <a:pt x="9986500" y="347179"/>
                  <a:pt x="10016712" y="334288"/>
                </a:cubicBezTo>
                <a:cubicBezTo>
                  <a:pt x="10027669" y="331507"/>
                  <a:pt x="10060637" y="334882"/>
                  <a:pt x="10066292" y="342820"/>
                </a:cubicBezTo>
                <a:cubicBezTo>
                  <a:pt x="10073046" y="345028"/>
                  <a:pt x="10081283" y="343118"/>
                  <a:pt x="10083830" y="351309"/>
                </a:cubicBezTo>
                <a:cubicBezTo>
                  <a:pt x="10088320" y="361292"/>
                  <a:pt x="10113512" y="348705"/>
                  <a:pt x="10109192" y="359635"/>
                </a:cubicBezTo>
                <a:cubicBezTo>
                  <a:pt x="10127052" y="351064"/>
                  <a:pt x="10139009" y="372201"/>
                  <a:pt x="10152949" y="378393"/>
                </a:cubicBezTo>
                <a:cubicBezTo>
                  <a:pt x="10167179" y="369581"/>
                  <a:pt x="10185926" y="377139"/>
                  <a:pt x="10217015" y="382407"/>
                </a:cubicBezTo>
                <a:cubicBezTo>
                  <a:pt x="10232710" y="372150"/>
                  <a:pt x="10234405" y="400236"/>
                  <a:pt x="10263104" y="387329"/>
                </a:cubicBezTo>
                <a:cubicBezTo>
                  <a:pt x="10277138" y="387333"/>
                  <a:pt x="10293605" y="396852"/>
                  <a:pt x="10318870" y="396554"/>
                </a:cubicBezTo>
                <a:cubicBezTo>
                  <a:pt x="10363783" y="380077"/>
                  <a:pt x="10379208" y="385607"/>
                  <a:pt x="10414695" y="385544"/>
                </a:cubicBezTo>
                <a:cubicBezTo>
                  <a:pt x="10454315" y="387894"/>
                  <a:pt x="10422969" y="409565"/>
                  <a:pt x="10476169" y="395241"/>
                </a:cubicBezTo>
                <a:cubicBezTo>
                  <a:pt x="10479514" y="404597"/>
                  <a:pt x="10485606" y="405823"/>
                  <a:pt x="10496942" y="403045"/>
                </a:cubicBezTo>
                <a:cubicBezTo>
                  <a:pt x="10516050" y="404835"/>
                  <a:pt x="10509763" y="426432"/>
                  <a:pt x="10531810" y="415850"/>
                </a:cubicBezTo>
                <a:cubicBezTo>
                  <a:pt x="10525784" y="427103"/>
                  <a:pt x="10566751" y="425153"/>
                  <a:pt x="10555295" y="436163"/>
                </a:cubicBezTo>
                <a:cubicBezTo>
                  <a:pt x="10563894" y="440449"/>
                  <a:pt x="10579000" y="435050"/>
                  <a:pt x="10590465" y="434499"/>
                </a:cubicBezTo>
                <a:lnTo>
                  <a:pt x="10624082" y="432854"/>
                </a:lnTo>
                <a:lnTo>
                  <a:pt x="10650274" y="426692"/>
                </a:lnTo>
                <a:lnTo>
                  <a:pt x="10679600" y="425001"/>
                </a:lnTo>
                <a:cubicBezTo>
                  <a:pt x="10690906" y="436538"/>
                  <a:pt x="10711798" y="418711"/>
                  <a:pt x="10743440" y="420137"/>
                </a:cubicBezTo>
                <a:cubicBezTo>
                  <a:pt x="10755757" y="433383"/>
                  <a:pt x="10764779" y="420940"/>
                  <a:pt x="10788958" y="439490"/>
                </a:cubicBezTo>
                <a:cubicBezTo>
                  <a:pt x="10790141" y="438044"/>
                  <a:pt x="10791575" y="436742"/>
                  <a:pt x="10793215" y="435623"/>
                </a:cubicBezTo>
                <a:cubicBezTo>
                  <a:pt x="10802745" y="429122"/>
                  <a:pt x="10817024" y="430102"/>
                  <a:pt x="10825107" y="437813"/>
                </a:cubicBezTo>
                <a:cubicBezTo>
                  <a:pt x="10864000" y="463233"/>
                  <a:pt x="10894006" y="454973"/>
                  <a:pt x="10928403" y="462494"/>
                </a:cubicBezTo>
                <a:cubicBezTo>
                  <a:pt x="10967490" y="468543"/>
                  <a:pt x="10950288" y="451529"/>
                  <a:pt x="10997825" y="476604"/>
                </a:cubicBezTo>
                <a:cubicBezTo>
                  <a:pt x="11003717" y="468233"/>
                  <a:pt x="11009973" y="468325"/>
                  <a:pt x="11020180" y="473402"/>
                </a:cubicBezTo>
                <a:cubicBezTo>
                  <a:pt x="11039218" y="475682"/>
                  <a:pt x="11039233" y="453416"/>
                  <a:pt x="11057619" y="468313"/>
                </a:cubicBezTo>
                <a:cubicBezTo>
                  <a:pt x="11054960" y="456133"/>
                  <a:pt x="11094137" y="466636"/>
                  <a:pt x="11086145" y="453550"/>
                </a:cubicBezTo>
                <a:cubicBezTo>
                  <a:pt x="11099304" y="443716"/>
                  <a:pt x="11104259" y="462063"/>
                  <a:pt x="11117235" y="453639"/>
                </a:cubicBezTo>
                <a:cubicBezTo>
                  <a:pt x="11129084" y="455268"/>
                  <a:pt x="11142094" y="452520"/>
                  <a:pt x="11157240" y="452736"/>
                </a:cubicBezTo>
                <a:cubicBezTo>
                  <a:pt x="11176367" y="460954"/>
                  <a:pt x="11180975" y="459313"/>
                  <a:pt x="11208113" y="454938"/>
                </a:cubicBezTo>
                <a:cubicBezTo>
                  <a:pt x="11218869" y="462688"/>
                  <a:pt x="11228070" y="459893"/>
                  <a:pt x="11237272" y="453759"/>
                </a:cubicBezTo>
                <a:cubicBezTo>
                  <a:pt x="11263210" y="457321"/>
                  <a:pt x="11287590" y="448707"/>
                  <a:pt x="11317118" y="446565"/>
                </a:cubicBezTo>
                <a:cubicBezTo>
                  <a:pt x="11348294" y="456600"/>
                  <a:pt x="11365692" y="438539"/>
                  <a:pt x="11397244" y="436328"/>
                </a:cubicBezTo>
                <a:cubicBezTo>
                  <a:pt x="11430655" y="434974"/>
                  <a:pt x="11419244" y="410859"/>
                  <a:pt x="11445551" y="413161"/>
                </a:cubicBezTo>
                <a:cubicBezTo>
                  <a:pt x="11487482" y="431762"/>
                  <a:pt x="11445376" y="398242"/>
                  <a:pt x="11511323" y="406594"/>
                </a:cubicBezTo>
                <a:cubicBezTo>
                  <a:pt x="11536725" y="407483"/>
                  <a:pt x="11575643" y="413680"/>
                  <a:pt x="11597961" y="418494"/>
                </a:cubicBezTo>
                <a:cubicBezTo>
                  <a:pt x="11639085" y="409038"/>
                  <a:pt x="11615701" y="437546"/>
                  <a:pt x="11645230" y="435478"/>
                </a:cubicBezTo>
                <a:cubicBezTo>
                  <a:pt x="11669338" y="423894"/>
                  <a:pt x="11677700" y="434234"/>
                  <a:pt x="11705300" y="426891"/>
                </a:cubicBezTo>
                <a:cubicBezTo>
                  <a:pt x="11713932" y="447476"/>
                  <a:pt x="11731056" y="425554"/>
                  <a:pt x="11741537" y="431597"/>
                </a:cubicBezTo>
                <a:cubicBezTo>
                  <a:pt x="11759214" y="408416"/>
                  <a:pt x="11789606" y="440304"/>
                  <a:pt x="11807360" y="440354"/>
                </a:cubicBezTo>
                <a:cubicBezTo>
                  <a:pt x="11837349" y="436802"/>
                  <a:pt x="11863234" y="427342"/>
                  <a:pt x="11879039" y="451064"/>
                </a:cubicBezTo>
                <a:cubicBezTo>
                  <a:pt x="11900042" y="450060"/>
                  <a:pt x="11907251" y="444749"/>
                  <a:pt x="11926320" y="448453"/>
                </a:cubicBezTo>
                <a:cubicBezTo>
                  <a:pt x="11947469" y="458311"/>
                  <a:pt x="11989353" y="463338"/>
                  <a:pt x="12007572" y="469756"/>
                </a:cubicBezTo>
                <a:cubicBezTo>
                  <a:pt x="12033154" y="476583"/>
                  <a:pt x="12062750" y="486163"/>
                  <a:pt x="12079811" y="489415"/>
                </a:cubicBezTo>
                <a:cubicBezTo>
                  <a:pt x="12083484" y="497368"/>
                  <a:pt x="12087992" y="497010"/>
                  <a:pt x="12095813" y="492801"/>
                </a:cubicBezTo>
                <a:cubicBezTo>
                  <a:pt x="12119374" y="491449"/>
                  <a:pt x="12146391" y="502966"/>
                  <a:pt x="12171404" y="515934"/>
                </a:cubicBezTo>
                <a:lnTo>
                  <a:pt x="12191999" y="527050"/>
                </a:lnTo>
                <a:lnTo>
                  <a:pt x="12191999" y="6858001"/>
                </a:lnTo>
                <a:lnTo>
                  <a:pt x="0" y="6858001"/>
                </a:lnTo>
                <a:close/>
                <a:moveTo>
                  <a:pt x="8566205" y="0"/>
                </a:moveTo>
                <a:lnTo>
                  <a:pt x="12192000" y="0"/>
                </a:lnTo>
                <a:lnTo>
                  <a:pt x="12192000" y="527050"/>
                </a:lnTo>
                <a:lnTo>
                  <a:pt x="12191999" y="527050"/>
                </a:lnTo>
                <a:lnTo>
                  <a:pt x="12191999" y="1"/>
                </a:lnTo>
                <a:lnTo>
                  <a:pt x="8566207" y="1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1D5448B-51A5-C6C7-C37B-ED5C661752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2067" y="6105111"/>
            <a:ext cx="6989548" cy="752889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1000" dirty="0"/>
              <a:t>(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The national Library of Wales, N.D)</a:t>
            </a:r>
          </a:p>
        </p:txBody>
      </p:sp>
    </p:spTree>
    <p:extLst>
      <p:ext uri="{BB962C8B-B14F-4D97-AF65-F5344CB8AC3E}">
        <p14:creationId xmlns:p14="http://schemas.microsoft.com/office/powerpoint/2010/main" val="32159302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35C5EB-9AD8-F0B0-49AD-432863AB4F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2022" y="215919"/>
            <a:ext cx="9810604" cy="1216024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Air Raid Practice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BBC Bitesize (N.D)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Content Placeholder 7" descr="Children playing under a table&#10;&#10;Description automatically generated">
            <a:extLst>
              <a:ext uri="{FF2B5EF4-FFF2-40B4-BE49-F238E27FC236}">
                <a16:creationId xmlns:a16="http://schemas.microsoft.com/office/drawing/2014/main" id="{944431A1-2690-6F07-6329-F6F1C4E86EF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37860" y="1611087"/>
            <a:ext cx="7404312" cy="5030994"/>
          </a:xfrm>
        </p:spPr>
      </p:pic>
    </p:spTree>
    <p:extLst>
      <p:ext uri="{BB962C8B-B14F-4D97-AF65-F5344CB8AC3E}">
        <p14:creationId xmlns:p14="http://schemas.microsoft.com/office/powerpoint/2010/main" val="36446192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DEB2E8C4-C3E7-4048-A43D-9859510CFA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05744" y="0"/>
            <a:ext cx="1286256" cy="6858000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14:cNvPr>
              <p14:cNvContentPartPr>
                <a14:cpLocks xmlns:a14="http://schemas.microsoft.com/office/drawing/2010/main" noGrp="1" noRot="1" noChangeAspect="1" noMove="1" noResize="1" noEditPoints="1" noAdjustHandles="1" noChangeArrowheads="1" noChangeShapeType="1"/>
              </p14:cNvContentPartPr>
              <p14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14:nvPr>
            </p14:nvContentPartPr>
            <p14:xfrm>
              <a:off x="12490710" y="6342652"/>
              <a:ext cx="360" cy="360"/>
            </p14:xfrm>
          </p:contentPart>
        </mc:Choice>
        <mc:Fallback xmlns=""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2481710" y="6333652"/>
                <a:ext cx="18000" cy="18000"/>
              </a:xfrm>
              <a:prstGeom prst="rect">
                <a:avLst/>
              </a:prstGeom>
            </p:spPr>
          </p:pic>
        </mc:Fallback>
      </mc:AlternateContent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0E91F5CA-B392-444C-88E3-BF5BAAEBDE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/>
          </a:p>
        </p:txBody>
      </p:sp>
      <p:pic>
        <p:nvPicPr>
          <p:cNvPr id="5" name="Content Placeholder 4" descr="A collage of a group of women in uniform&#10;&#10;Description automatically generated">
            <a:extLst>
              <a:ext uri="{FF2B5EF4-FFF2-40B4-BE49-F238E27FC236}">
                <a16:creationId xmlns:a16="http://schemas.microsoft.com/office/drawing/2014/main" id="{CA8D5057-829D-949E-F321-F5ACBCD8725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89" r="-1" b="-1"/>
          <a:stretch/>
        </p:blipFill>
        <p:spPr>
          <a:xfrm>
            <a:off x="149354" y="-1689367"/>
            <a:ext cx="12191999" cy="6857989"/>
          </a:xfrm>
          <a:prstGeom prst="rect">
            <a:avLst/>
          </a:prstGeom>
        </p:spPr>
      </p:pic>
      <p:sp useBgFill="1">
        <p:nvSpPr>
          <p:cNvPr id="16" name="Freeform: Shape 15">
            <a:extLst>
              <a:ext uri="{FF2B5EF4-FFF2-40B4-BE49-F238E27FC236}">
                <a16:creationId xmlns:a16="http://schemas.microsoft.com/office/drawing/2014/main" id="{F6EE1C8D-9233-4EBC-9B68-862FDCA266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" y="4906504"/>
            <a:ext cx="12192002" cy="1951997"/>
          </a:xfrm>
          <a:custGeom>
            <a:avLst/>
            <a:gdLst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285754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684760 w 12192002"/>
              <a:gd name="connsiteY92" fmla="*/ 929360 h 2122526"/>
              <a:gd name="connsiteX93" fmla="*/ 11744187 w 12192002"/>
              <a:gd name="connsiteY93" fmla="*/ 984253 h 2122526"/>
              <a:gd name="connsiteX94" fmla="*/ 11834979 w 12192002"/>
              <a:gd name="connsiteY94" fmla="*/ 1013094 h 2122526"/>
              <a:gd name="connsiteX95" fmla="*/ 11933790 w 12192002"/>
              <a:gd name="connsiteY95" fmla="*/ 990933 h 2122526"/>
              <a:gd name="connsiteX96" fmla="*/ 12084140 w 12192002"/>
              <a:gd name="connsiteY96" fmla="*/ 1007396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87906 w 12192002"/>
              <a:gd name="connsiteY139" fmla="*/ 322233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70574 w 12192002"/>
              <a:gd name="connsiteY170" fmla="*/ 202276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35046 w 12192002"/>
              <a:gd name="connsiteY180" fmla="*/ 189089 h 2122526"/>
              <a:gd name="connsiteX181" fmla="*/ 4372883 w 12192002"/>
              <a:gd name="connsiteY181" fmla="*/ 199670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684760 w 12192002"/>
              <a:gd name="connsiteY92" fmla="*/ 929360 h 2122526"/>
              <a:gd name="connsiteX93" fmla="*/ 11744187 w 12192002"/>
              <a:gd name="connsiteY93" fmla="*/ 984253 h 2122526"/>
              <a:gd name="connsiteX94" fmla="*/ 11834979 w 12192002"/>
              <a:gd name="connsiteY94" fmla="*/ 1013094 h 2122526"/>
              <a:gd name="connsiteX95" fmla="*/ 11933790 w 12192002"/>
              <a:gd name="connsiteY95" fmla="*/ 990933 h 2122526"/>
              <a:gd name="connsiteX96" fmla="*/ 12084140 w 12192002"/>
              <a:gd name="connsiteY96" fmla="*/ 1007396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87906 w 12192002"/>
              <a:gd name="connsiteY139" fmla="*/ 322233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70574 w 12192002"/>
              <a:gd name="connsiteY170" fmla="*/ 202276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35046 w 12192002"/>
              <a:gd name="connsiteY180" fmla="*/ 189089 h 2122526"/>
              <a:gd name="connsiteX181" fmla="*/ 4372883 w 12192002"/>
              <a:gd name="connsiteY181" fmla="*/ 199670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684760 w 12192002"/>
              <a:gd name="connsiteY92" fmla="*/ 929360 h 2122526"/>
              <a:gd name="connsiteX93" fmla="*/ 11744187 w 12192002"/>
              <a:gd name="connsiteY93" fmla="*/ 984253 h 2122526"/>
              <a:gd name="connsiteX94" fmla="*/ 11834979 w 12192002"/>
              <a:gd name="connsiteY94" fmla="*/ 1013094 h 2122526"/>
              <a:gd name="connsiteX95" fmla="*/ 11933790 w 12192002"/>
              <a:gd name="connsiteY95" fmla="*/ 990933 h 2122526"/>
              <a:gd name="connsiteX96" fmla="*/ 12084140 w 12192002"/>
              <a:gd name="connsiteY96" fmla="*/ 1007396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87906 w 12192002"/>
              <a:gd name="connsiteY139" fmla="*/ 322233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70574 w 12192002"/>
              <a:gd name="connsiteY170" fmla="*/ 202276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35046 w 12192002"/>
              <a:gd name="connsiteY180" fmla="*/ 189089 h 2122526"/>
              <a:gd name="connsiteX181" fmla="*/ 4372883 w 12192002"/>
              <a:gd name="connsiteY181" fmla="*/ 199670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684760 w 12192002"/>
              <a:gd name="connsiteY92" fmla="*/ 929360 h 2122526"/>
              <a:gd name="connsiteX93" fmla="*/ 11744187 w 12192002"/>
              <a:gd name="connsiteY93" fmla="*/ 984253 h 2122526"/>
              <a:gd name="connsiteX94" fmla="*/ 11834979 w 12192002"/>
              <a:gd name="connsiteY94" fmla="*/ 1013094 h 2122526"/>
              <a:gd name="connsiteX95" fmla="*/ 11933790 w 12192002"/>
              <a:gd name="connsiteY95" fmla="*/ 990933 h 2122526"/>
              <a:gd name="connsiteX96" fmla="*/ 12084140 w 12192002"/>
              <a:gd name="connsiteY96" fmla="*/ 1007396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87906 w 12192002"/>
              <a:gd name="connsiteY139" fmla="*/ 322233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70574 w 12192002"/>
              <a:gd name="connsiteY170" fmla="*/ 202276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35046 w 12192002"/>
              <a:gd name="connsiteY180" fmla="*/ 189089 h 2122526"/>
              <a:gd name="connsiteX181" fmla="*/ 4372883 w 12192002"/>
              <a:gd name="connsiteY181" fmla="*/ 199670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684760 w 12192002"/>
              <a:gd name="connsiteY92" fmla="*/ 929360 h 2122526"/>
              <a:gd name="connsiteX93" fmla="*/ 11744187 w 12192002"/>
              <a:gd name="connsiteY93" fmla="*/ 984253 h 2122526"/>
              <a:gd name="connsiteX94" fmla="*/ 11834979 w 12192002"/>
              <a:gd name="connsiteY94" fmla="*/ 1013094 h 2122526"/>
              <a:gd name="connsiteX95" fmla="*/ 11933790 w 12192002"/>
              <a:gd name="connsiteY95" fmla="*/ 990933 h 2122526"/>
              <a:gd name="connsiteX96" fmla="*/ 12084140 w 12192002"/>
              <a:gd name="connsiteY96" fmla="*/ 1007396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87906 w 12192002"/>
              <a:gd name="connsiteY139" fmla="*/ 322233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35046 w 12192002"/>
              <a:gd name="connsiteY180" fmla="*/ 189089 h 2122526"/>
              <a:gd name="connsiteX181" fmla="*/ 4372883 w 12192002"/>
              <a:gd name="connsiteY181" fmla="*/ 199670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684760 w 12192002"/>
              <a:gd name="connsiteY92" fmla="*/ 929360 h 2122526"/>
              <a:gd name="connsiteX93" fmla="*/ 11744187 w 12192002"/>
              <a:gd name="connsiteY93" fmla="*/ 984253 h 2122526"/>
              <a:gd name="connsiteX94" fmla="*/ 11834979 w 12192002"/>
              <a:gd name="connsiteY94" fmla="*/ 1013094 h 2122526"/>
              <a:gd name="connsiteX95" fmla="*/ 11933790 w 12192002"/>
              <a:gd name="connsiteY95" fmla="*/ 990933 h 2122526"/>
              <a:gd name="connsiteX96" fmla="*/ 12084140 w 12192002"/>
              <a:gd name="connsiteY96" fmla="*/ 1007396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87906 w 12192002"/>
              <a:gd name="connsiteY139" fmla="*/ 322233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35046 w 12192002"/>
              <a:gd name="connsiteY180" fmla="*/ 189089 h 2122526"/>
              <a:gd name="connsiteX181" fmla="*/ 4372883 w 12192002"/>
              <a:gd name="connsiteY181" fmla="*/ 199670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684760 w 12192002"/>
              <a:gd name="connsiteY92" fmla="*/ 929360 h 2122526"/>
              <a:gd name="connsiteX93" fmla="*/ 11744187 w 12192002"/>
              <a:gd name="connsiteY93" fmla="*/ 984253 h 2122526"/>
              <a:gd name="connsiteX94" fmla="*/ 11834979 w 12192002"/>
              <a:gd name="connsiteY94" fmla="*/ 1013094 h 2122526"/>
              <a:gd name="connsiteX95" fmla="*/ 11933790 w 12192002"/>
              <a:gd name="connsiteY95" fmla="*/ 990933 h 2122526"/>
              <a:gd name="connsiteX96" fmla="*/ 12084140 w 12192002"/>
              <a:gd name="connsiteY96" fmla="*/ 1007396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87906 w 12192002"/>
              <a:gd name="connsiteY139" fmla="*/ 322233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35046 w 12192002"/>
              <a:gd name="connsiteY180" fmla="*/ 189089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684760 w 12192002"/>
              <a:gd name="connsiteY92" fmla="*/ 929360 h 2122526"/>
              <a:gd name="connsiteX93" fmla="*/ 11744187 w 12192002"/>
              <a:gd name="connsiteY93" fmla="*/ 984253 h 2122526"/>
              <a:gd name="connsiteX94" fmla="*/ 11834979 w 12192002"/>
              <a:gd name="connsiteY94" fmla="*/ 1013094 h 2122526"/>
              <a:gd name="connsiteX95" fmla="*/ 11933790 w 12192002"/>
              <a:gd name="connsiteY95" fmla="*/ 990933 h 2122526"/>
              <a:gd name="connsiteX96" fmla="*/ 12084140 w 12192002"/>
              <a:gd name="connsiteY96" fmla="*/ 1007396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87906 w 12192002"/>
              <a:gd name="connsiteY139" fmla="*/ 322233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684760 w 12192002"/>
              <a:gd name="connsiteY92" fmla="*/ 929360 h 2122526"/>
              <a:gd name="connsiteX93" fmla="*/ 11744187 w 12192002"/>
              <a:gd name="connsiteY93" fmla="*/ 984253 h 2122526"/>
              <a:gd name="connsiteX94" fmla="*/ 11834979 w 12192002"/>
              <a:gd name="connsiteY94" fmla="*/ 1013094 h 2122526"/>
              <a:gd name="connsiteX95" fmla="*/ 11933790 w 12192002"/>
              <a:gd name="connsiteY95" fmla="*/ 990933 h 2122526"/>
              <a:gd name="connsiteX96" fmla="*/ 12084140 w 12192002"/>
              <a:gd name="connsiteY96" fmla="*/ 1007396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87906 w 12192002"/>
              <a:gd name="connsiteY139" fmla="*/ 322233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684760 w 12192002"/>
              <a:gd name="connsiteY92" fmla="*/ 929360 h 2122526"/>
              <a:gd name="connsiteX93" fmla="*/ 11744187 w 12192002"/>
              <a:gd name="connsiteY93" fmla="*/ 984253 h 2122526"/>
              <a:gd name="connsiteX94" fmla="*/ 11834979 w 12192002"/>
              <a:gd name="connsiteY94" fmla="*/ 1013094 h 2122526"/>
              <a:gd name="connsiteX95" fmla="*/ 11933790 w 12192002"/>
              <a:gd name="connsiteY95" fmla="*/ 990933 h 2122526"/>
              <a:gd name="connsiteX96" fmla="*/ 12084140 w 12192002"/>
              <a:gd name="connsiteY96" fmla="*/ 1007396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68028 w 12192002"/>
              <a:gd name="connsiteY139" fmla="*/ 342111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684760 w 12192002"/>
              <a:gd name="connsiteY92" fmla="*/ 929360 h 2122526"/>
              <a:gd name="connsiteX93" fmla="*/ 11744187 w 12192002"/>
              <a:gd name="connsiteY93" fmla="*/ 984253 h 2122526"/>
              <a:gd name="connsiteX94" fmla="*/ 11834979 w 12192002"/>
              <a:gd name="connsiteY94" fmla="*/ 1013094 h 2122526"/>
              <a:gd name="connsiteX95" fmla="*/ 11925839 w 12192002"/>
              <a:gd name="connsiteY95" fmla="*/ 1110203 h 2122526"/>
              <a:gd name="connsiteX96" fmla="*/ 12084140 w 12192002"/>
              <a:gd name="connsiteY96" fmla="*/ 1007396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68028 w 12192002"/>
              <a:gd name="connsiteY139" fmla="*/ 342111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684760 w 12192002"/>
              <a:gd name="connsiteY92" fmla="*/ 929360 h 2122526"/>
              <a:gd name="connsiteX93" fmla="*/ 11744187 w 12192002"/>
              <a:gd name="connsiteY93" fmla="*/ 984253 h 2122526"/>
              <a:gd name="connsiteX94" fmla="*/ 11834979 w 12192002"/>
              <a:gd name="connsiteY94" fmla="*/ 1013094 h 2122526"/>
              <a:gd name="connsiteX95" fmla="*/ 11925839 w 12192002"/>
              <a:gd name="connsiteY95" fmla="*/ 1110203 h 2122526"/>
              <a:gd name="connsiteX96" fmla="*/ 12084140 w 12192002"/>
              <a:gd name="connsiteY96" fmla="*/ 1007396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68028 w 12192002"/>
              <a:gd name="connsiteY139" fmla="*/ 342111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684760 w 12192002"/>
              <a:gd name="connsiteY92" fmla="*/ 929360 h 2122526"/>
              <a:gd name="connsiteX93" fmla="*/ 11744187 w 12192002"/>
              <a:gd name="connsiteY93" fmla="*/ 984253 h 2122526"/>
              <a:gd name="connsiteX94" fmla="*/ 11834979 w 12192002"/>
              <a:gd name="connsiteY94" fmla="*/ 1013094 h 2122526"/>
              <a:gd name="connsiteX95" fmla="*/ 11925839 w 12192002"/>
              <a:gd name="connsiteY95" fmla="*/ 1110203 h 2122526"/>
              <a:gd name="connsiteX96" fmla="*/ 12080164 w 12192002"/>
              <a:gd name="connsiteY96" fmla="*/ 1090885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68028 w 12192002"/>
              <a:gd name="connsiteY139" fmla="*/ 342111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684760 w 12192002"/>
              <a:gd name="connsiteY92" fmla="*/ 929360 h 2122526"/>
              <a:gd name="connsiteX93" fmla="*/ 11744187 w 12192002"/>
              <a:gd name="connsiteY93" fmla="*/ 984253 h 2122526"/>
              <a:gd name="connsiteX94" fmla="*/ 11854857 w 12192002"/>
              <a:gd name="connsiteY94" fmla="*/ 1112485 h 2122526"/>
              <a:gd name="connsiteX95" fmla="*/ 11925839 w 12192002"/>
              <a:gd name="connsiteY95" fmla="*/ 1110203 h 2122526"/>
              <a:gd name="connsiteX96" fmla="*/ 12080164 w 12192002"/>
              <a:gd name="connsiteY96" fmla="*/ 1090885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68028 w 12192002"/>
              <a:gd name="connsiteY139" fmla="*/ 342111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684760 w 12192002"/>
              <a:gd name="connsiteY92" fmla="*/ 929360 h 2122526"/>
              <a:gd name="connsiteX93" fmla="*/ 11744187 w 12192002"/>
              <a:gd name="connsiteY93" fmla="*/ 1047864 h 2122526"/>
              <a:gd name="connsiteX94" fmla="*/ 11854857 w 12192002"/>
              <a:gd name="connsiteY94" fmla="*/ 1112485 h 2122526"/>
              <a:gd name="connsiteX95" fmla="*/ 11925839 w 12192002"/>
              <a:gd name="connsiteY95" fmla="*/ 1110203 h 2122526"/>
              <a:gd name="connsiteX96" fmla="*/ 12080164 w 12192002"/>
              <a:gd name="connsiteY96" fmla="*/ 1090885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68028 w 12192002"/>
              <a:gd name="connsiteY139" fmla="*/ 342111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585369 w 12192002"/>
              <a:gd name="connsiteY92" fmla="*/ 1004898 h 2122526"/>
              <a:gd name="connsiteX93" fmla="*/ 11744187 w 12192002"/>
              <a:gd name="connsiteY93" fmla="*/ 1047864 h 2122526"/>
              <a:gd name="connsiteX94" fmla="*/ 11854857 w 12192002"/>
              <a:gd name="connsiteY94" fmla="*/ 1112485 h 2122526"/>
              <a:gd name="connsiteX95" fmla="*/ 11925839 w 12192002"/>
              <a:gd name="connsiteY95" fmla="*/ 1110203 h 2122526"/>
              <a:gd name="connsiteX96" fmla="*/ 12080164 w 12192002"/>
              <a:gd name="connsiteY96" fmla="*/ 1090885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68028 w 12192002"/>
              <a:gd name="connsiteY139" fmla="*/ 342111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585369 w 12192002"/>
              <a:gd name="connsiteY92" fmla="*/ 1004898 h 2122526"/>
              <a:gd name="connsiteX93" fmla="*/ 11744187 w 12192002"/>
              <a:gd name="connsiteY93" fmla="*/ 1047864 h 2122526"/>
              <a:gd name="connsiteX94" fmla="*/ 11854857 w 12192002"/>
              <a:gd name="connsiteY94" fmla="*/ 1112485 h 2122526"/>
              <a:gd name="connsiteX95" fmla="*/ 11925839 w 12192002"/>
              <a:gd name="connsiteY95" fmla="*/ 1110203 h 2122526"/>
              <a:gd name="connsiteX96" fmla="*/ 12080164 w 12192002"/>
              <a:gd name="connsiteY96" fmla="*/ 1090885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68028 w 12192002"/>
              <a:gd name="connsiteY139" fmla="*/ 342111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16473 w 12192002"/>
              <a:gd name="connsiteY91" fmla="*/ 928206 h 2122526"/>
              <a:gd name="connsiteX92" fmla="*/ 11585369 w 12192002"/>
              <a:gd name="connsiteY92" fmla="*/ 1004898 h 2122526"/>
              <a:gd name="connsiteX93" fmla="*/ 11744187 w 12192002"/>
              <a:gd name="connsiteY93" fmla="*/ 1047864 h 2122526"/>
              <a:gd name="connsiteX94" fmla="*/ 11854857 w 12192002"/>
              <a:gd name="connsiteY94" fmla="*/ 1112485 h 2122526"/>
              <a:gd name="connsiteX95" fmla="*/ 11925839 w 12192002"/>
              <a:gd name="connsiteY95" fmla="*/ 1110203 h 2122526"/>
              <a:gd name="connsiteX96" fmla="*/ 12080164 w 12192002"/>
              <a:gd name="connsiteY96" fmla="*/ 1090885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68028 w 12192002"/>
              <a:gd name="connsiteY139" fmla="*/ 342111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53513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16473 w 12192002"/>
              <a:gd name="connsiteY91" fmla="*/ 928206 h 2122526"/>
              <a:gd name="connsiteX92" fmla="*/ 11585369 w 12192002"/>
              <a:gd name="connsiteY92" fmla="*/ 1004898 h 2122526"/>
              <a:gd name="connsiteX93" fmla="*/ 11744187 w 12192002"/>
              <a:gd name="connsiteY93" fmla="*/ 1047864 h 2122526"/>
              <a:gd name="connsiteX94" fmla="*/ 11854857 w 12192002"/>
              <a:gd name="connsiteY94" fmla="*/ 1112485 h 2122526"/>
              <a:gd name="connsiteX95" fmla="*/ 11925839 w 12192002"/>
              <a:gd name="connsiteY95" fmla="*/ 1110203 h 2122526"/>
              <a:gd name="connsiteX96" fmla="*/ 12080164 w 12192002"/>
              <a:gd name="connsiteY96" fmla="*/ 1090885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68028 w 12192002"/>
              <a:gd name="connsiteY139" fmla="*/ 342111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53513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16473 w 12192002"/>
              <a:gd name="connsiteY91" fmla="*/ 928206 h 2122526"/>
              <a:gd name="connsiteX92" fmla="*/ 11585369 w 12192002"/>
              <a:gd name="connsiteY92" fmla="*/ 1004898 h 2122526"/>
              <a:gd name="connsiteX93" fmla="*/ 11744187 w 12192002"/>
              <a:gd name="connsiteY93" fmla="*/ 1047864 h 2122526"/>
              <a:gd name="connsiteX94" fmla="*/ 11874735 w 12192002"/>
              <a:gd name="connsiteY94" fmla="*/ 1132363 h 2122526"/>
              <a:gd name="connsiteX95" fmla="*/ 11925839 w 12192002"/>
              <a:gd name="connsiteY95" fmla="*/ 1110203 h 2122526"/>
              <a:gd name="connsiteX96" fmla="*/ 12080164 w 12192002"/>
              <a:gd name="connsiteY96" fmla="*/ 1090885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68028 w 12192002"/>
              <a:gd name="connsiteY139" fmla="*/ 342111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53513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16473 w 12192002"/>
              <a:gd name="connsiteY91" fmla="*/ 928206 h 2122526"/>
              <a:gd name="connsiteX92" fmla="*/ 11585369 w 12192002"/>
              <a:gd name="connsiteY92" fmla="*/ 1004898 h 2122526"/>
              <a:gd name="connsiteX93" fmla="*/ 11744187 w 12192002"/>
              <a:gd name="connsiteY93" fmla="*/ 1047864 h 2122526"/>
              <a:gd name="connsiteX94" fmla="*/ 11894613 w 12192002"/>
              <a:gd name="connsiteY94" fmla="*/ 1148265 h 2122526"/>
              <a:gd name="connsiteX95" fmla="*/ 11925839 w 12192002"/>
              <a:gd name="connsiteY95" fmla="*/ 1110203 h 2122526"/>
              <a:gd name="connsiteX96" fmla="*/ 12080164 w 12192002"/>
              <a:gd name="connsiteY96" fmla="*/ 1090885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68028 w 12192002"/>
              <a:gd name="connsiteY139" fmla="*/ 342111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53513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16473 w 12192002"/>
              <a:gd name="connsiteY91" fmla="*/ 928206 h 2122526"/>
              <a:gd name="connsiteX92" fmla="*/ 11585369 w 12192002"/>
              <a:gd name="connsiteY92" fmla="*/ 1004898 h 2122526"/>
              <a:gd name="connsiteX93" fmla="*/ 11744187 w 12192002"/>
              <a:gd name="connsiteY93" fmla="*/ 1047864 h 2122526"/>
              <a:gd name="connsiteX94" fmla="*/ 11894613 w 12192002"/>
              <a:gd name="connsiteY94" fmla="*/ 1148265 h 2122526"/>
              <a:gd name="connsiteX95" fmla="*/ 11917888 w 12192002"/>
              <a:gd name="connsiteY95" fmla="*/ 1126105 h 2122526"/>
              <a:gd name="connsiteX96" fmla="*/ 12080164 w 12192002"/>
              <a:gd name="connsiteY96" fmla="*/ 1090885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68028 w 12192002"/>
              <a:gd name="connsiteY139" fmla="*/ 342111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53513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16473 w 12192002"/>
              <a:gd name="connsiteY91" fmla="*/ 928206 h 2122526"/>
              <a:gd name="connsiteX92" fmla="*/ 11585369 w 12192002"/>
              <a:gd name="connsiteY92" fmla="*/ 1004898 h 2122526"/>
              <a:gd name="connsiteX93" fmla="*/ 11744187 w 12192002"/>
              <a:gd name="connsiteY93" fmla="*/ 1047864 h 2122526"/>
              <a:gd name="connsiteX94" fmla="*/ 11894613 w 12192002"/>
              <a:gd name="connsiteY94" fmla="*/ 1148265 h 2122526"/>
              <a:gd name="connsiteX95" fmla="*/ 11917888 w 12192002"/>
              <a:gd name="connsiteY95" fmla="*/ 1126105 h 2122526"/>
              <a:gd name="connsiteX96" fmla="*/ 12080164 w 12192002"/>
              <a:gd name="connsiteY96" fmla="*/ 1090885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68028 w 12192002"/>
              <a:gd name="connsiteY139" fmla="*/ 342111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53513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16473 w 12192002"/>
              <a:gd name="connsiteY91" fmla="*/ 928206 h 2122526"/>
              <a:gd name="connsiteX92" fmla="*/ 11585369 w 12192002"/>
              <a:gd name="connsiteY92" fmla="*/ 1004898 h 2122526"/>
              <a:gd name="connsiteX93" fmla="*/ 11744187 w 12192002"/>
              <a:gd name="connsiteY93" fmla="*/ 1047864 h 2122526"/>
              <a:gd name="connsiteX94" fmla="*/ 11894613 w 12192002"/>
              <a:gd name="connsiteY94" fmla="*/ 1148265 h 2122526"/>
              <a:gd name="connsiteX95" fmla="*/ 11917888 w 12192002"/>
              <a:gd name="connsiteY95" fmla="*/ 1126105 h 2122526"/>
              <a:gd name="connsiteX96" fmla="*/ 12080164 w 12192002"/>
              <a:gd name="connsiteY96" fmla="*/ 1090885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68028 w 12192002"/>
              <a:gd name="connsiteY139" fmla="*/ 342111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53513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16473 w 12192002"/>
              <a:gd name="connsiteY91" fmla="*/ 928206 h 2122526"/>
              <a:gd name="connsiteX92" fmla="*/ 11585369 w 12192002"/>
              <a:gd name="connsiteY92" fmla="*/ 1004898 h 2122526"/>
              <a:gd name="connsiteX93" fmla="*/ 11712382 w 12192002"/>
              <a:gd name="connsiteY93" fmla="*/ 1047864 h 2122526"/>
              <a:gd name="connsiteX94" fmla="*/ 11894613 w 12192002"/>
              <a:gd name="connsiteY94" fmla="*/ 1148265 h 2122526"/>
              <a:gd name="connsiteX95" fmla="*/ 11917888 w 12192002"/>
              <a:gd name="connsiteY95" fmla="*/ 1126105 h 2122526"/>
              <a:gd name="connsiteX96" fmla="*/ 12080164 w 12192002"/>
              <a:gd name="connsiteY96" fmla="*/ 1090885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68028 w 12192002"/>
              <a:gd name="connsiteY139" fmla="*/ 342111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</a:cxnLst>
            <a:rect l="l" t="t" r="r" b="b"/>
            <a:pathLst>
              <a:path w="12192002" h="2122526">
                <a:moveTo>
                  <a:pt x="5626960" y="0"/>
                </a:moveTo>
                <a:lnTo>
                  <a:pt x="5758918" y="1023"/>
                </a:lnTo>
                <a:lnTo>
                  <a:pt x="5957375" y="16715"/>
                </a:lnTo>
                <a:cubicBezTo>
                  <a:pt x="5970127" y="20033"/>
                  <a:pt x="5998679" y="20946"/>
                  <a:pt x="6010090" y="20359"/>
                </a:cubicBezTo>
                <a:lnTo>
                  <a:pt x="6041282" y="15266"/>
                </a:lnTo>
                <a:lnTo>
                  <a:pt x="6048637" y="6917"/>
                </a:lnTo>
                <a:lnTo>
                  <a:pt x="6068529" y="7600"/>
                </a:lnTo>
                <a:lnTo>
                  <a:pt x="6073847" y="6063"/>
                </a:lnTo>
                <a:cubicBezTo>
                  <a:pt x="6090539" y="9219"/>
                  <a:pt x="6128055" y="22767"/>
                  <a:pt x="6168673" y="26525"/>
                </a:cubicBezTo>
                <a:cubicBezTo>
                  <a:pt x="6209291" y="30283"/>
                  <a:pt x="6297550" y="13090"/>
                  <a:pt x="6317559" y="28612"/>
                </a:cubicBezTo>
                <a:cubicBezTo>
                  <a:pt x="6409695" y="55045"/>
                  <a:pt x="6472153" y="31322"/>
                  <a:pt x="6549454" y="75412"/>
                </a:cubicBezTo>
                <a:cubicBezTo>
                  <a:pt x="6628105" y="80632"/>
                  <a:pt x="6649105" y="94733"/>
                  <a:pt x="6708221" y="104188"/>
                </a:cubicBezTo>
                <a:cubicBezTo>
                  <a:pt x="6787988" y="118277"/>
                  <a:pt x="6871921" y="137351"/>
                  <a:pt x="6904145" y="132143"/>
                </a:cubicBezTo>
                <a:cubicBezTo>
                  <a:pt x="6943644" y="126545"/>
                  <a:pt x="6937527" y="150711"/>
                  <a:pt x="7018495" y="161649"/>
                </a:cubicBezTo>
                <a:cubicBezTo>
                  <a:pt x="7050188" y="159320"/>
                  <a:pt x="7061147" y="160297"/>
                  <a:pt x="7096987" y="161275"/>
                </a:cubicBezTo>
                <a:lnTo>
                  <a:pt x="7170807" y="173503"/>
                </a:lnTo>
                <a:cubicBezTo>
                  <a:pt x="7184505" y="172489"/>
                  <a:pt x="7192111" y="174628"/>
                  <a:pt x="7197003" y="178151"/>
                </a:cubicBezTo>
                <a:lnTo>
                  <a:pt x="7201101" y="183509"/>
                </a:lnTo>
                <a:lnTo>
                  <a:pt x="7218559" y="188059"/>
                </a:lnTo>
                <a:lnTo>
                  <a:pt x="7310852" y="213308"/>
                </a:lnTo>
                <a:lnTo>
                  <a:pt x="7312179" y="211866"/>
                </a:lnTo>
                <a:cubicBezTo>
                  <a:pt x="7333989" y="206326"/>
                  <a:pt x="7374788" y="205221"/>
                  <a:pt x="7405390" y="202271"/>
                </a:cubicBezTo>
                <a:cubicBezTo>
                  <a:pt x="7422527" y="207464"/>
                  <a:pt x="7476985" y="190048"/>
                  <a:pt x="7495794" y="194166"/>
                </a:cubicBezTo>
                <a:lnTo>
                  <a:pt x="7507039" y="196118"/>
                </a:lnTo>
                <a:lnTo>
                  <a:pt x="7507411" y="195791"/>
                </a:lnTo>
                <a:cubicBezTo>
                  <a:pt x="7510172" y="195437"/>
                  <a:pt x="7513992" y="195787"/>
                  <a:pt x="7519570" y="197126"/>
                </a:cubicBezTo>
                <a:lnTo>
                  <a:pt x="7527542" y="199679"/>
                </a:lnTo>
                <a:lnTo>
                  <a:pt x="7614346" y="205507"/>
                </a:lnTo>
                <a:lnTo>
                  <a:pt x="7718744" y="202036"/>
                </a:lnTo>
                <a:cubicBezTo>
                  <a:pt x="7780965" y="210608"/>
                  <a:pt x="7835119" y="212839"/>
                  <a:pt x="7905407" y="227751"/>
                </a:cubicBezTo>
                <a:cubicBezTo>
                  <a:pt x="7967070" y="225346"/>
                  <a:pt x="8025467" y="246582"/>
                  <a:pt x="8090271" y="269724"/>
                </a:cubicBezTo>
                <a:cubicBezTo>
                  <a:pt x="8147130" y="284670"/>
                  <a:pt x="8181827" y="318792"/>
                  <a:pt x="8245834" y="315885"/>
                </a:cubicBezTo>
                <a:cubicBezTo>
                  <a:pt x="8246647" y="320745"/>
                  <a:pt x="8248859" y="325027"/>
                  <a:pt x="8252033" y="328877"/>
                </a:cubicBezTo>
                <a:lnTo>
                  <a:pt x="8263376" y="338720"/>
                </a:lnTo>
                <a:lnTo>
                  <a:pt x="8266075" y="338490"/>
                </a:lnTo>
                <a:cubicBezTo>
                  <a:pt x="8276151" y="339772"/>
                  <a:pt x="8280845" y="342420"/>
                  <a:pt x="8283149" y="345665"/>
                </a:cubicBezTo>
                <a:lnTo>
                  <a:pt x="8284276" y="350108"/>
                </a:lnTo>
                <a:lnTo>
                  <a:pt x="8295173" y="355931"/>
                </a:lnTo>
                <a:lnTo>
                  <a:pt x="8314432" y="369826"/>
                </a:lnTo>
                <a:lnTo>
                  <a:pt x="8320104" y="370152"/>
                </a:lnTo>
                <a:lnTo>
                  <a:pt x="8352372" y="387570"/>
                </a:lnTo>
                <a:lnTo>
                  <a:pt x="8353799" y="386730"/>
                </a:lnTo>
                <a:cubicBezTo>
                  <a:pt x="8357733" y="385247"/>
                  <a:pt x="8362024" y="384899"/>
                  <a:pt x="8367182" y="386924"/>
                </a:cubicBezTo>
                <a:lnTo>
                  <a:pt x="8490249" y="400966"/>
                </a:lnTo>
                <a:lnTo>
                  <a:pt x="8497594" y="404016"/>
                </a:lnTo>
                <a:lnTo>
                  <a:pt x="8497968" y="403837"/>
                </a:lnTo>
                <a:cubicBezTo>
                  <a:pt x="8500048" y="403987"/>
                  <a:pt x="8502649" y="404798"/>
                  <a:pt x="8506167" y="406575"/>
                </a:cubicBezTo>
                <a:lnTo>
                  <a:pt x="8510983" y="409576"/>
                </a:lnTo>
                <a:lnTo>
                  <a:pt x="8525230" y="415491"/>
                </a:lnTo>
                <a:lnTo>
                  <a:pt x="8596071" y="400649"/>
                </a:lnTo>
                <a:cubicBezTo>
                  <a:pt x="8639145" y="406126"/>
                  <a:pt x="8671609" y="389686"/>
                  <a:pt x="8707847" y="409221"/>
                </a:cubicBezTo>
                <a:cubicBezTo>
                  <a:pt x="8748197" y="414263"/>
                  <a:pt x="8719822" y="400602"/>
                  <a:pt x="8752444" y="411322"/>
                </a:cubicBezTo>
                <a:cubicBezTo>
                  <a:pt x="8789303" y="414879"/>
                  <a:pt x="8898034" y="429534"/>
                  <a:pt x="8928988" y="430554"/>
                </a:cubicBezTo>
                <a:cubicBezTo>
                  <a:pt x="8955520" y="410467"/>
                  <a:pt x="8954693" y="419415"/>
                  <a:pt x="8963048" y="427366"/>
                </a:cubicBezTo>
                <a:lnTo>
                  <a:pt x="8968011" y="425141"/>
                </a:lnTo>
                <a:lnTo>
                  <a:pt x="8974337" y="424441"/>
                </a:lnTo>
                <a:lnTo>
                  <a:pt x="8990394" y="427667"/>
                </a:lnTo>
                <a:lnTo>
                  <a:pt x="8996232" y="429728"/>
                </a:lnTo>
                <a:cubicBezTo>
                  <a:pt x="9000327" y="430831"/>
                  <a:pt x="9003146" y="431159"/>
                  <a:pt x="9005201" y="430939"/>
                </a:cubicBezTo>
                <a:lnTo>
                  <a:pt x="9005486" y="430699"/>
                </a:lnTo>
                <a:lnTo>
                  <a:pt x="9053453" y="433984"/>
                </a:lnTo>
                <a:cubicBezTo>
                  <a:pt x="9068117" y="420419"/>
                  <a:pt x="9112391" y="454853"/>
                  <a:pt x="9113812" y="425670"/>
                </a:cubicBezTo>
                <a:cubicBezTo>
                  <a:pt x="9130955" y="430499"/>
                  <a:pt x="9138865" y="443788"/>
                  <a:pt x="9137318" y="424304"/>
                </a:cubicBezTo>
                <a:cubicBezTo>
                  <a:pt x="9143084" y="425358"/>
                  <a:pt x="9147048" y="424266"/>
                  <a:pt x="9150210" y="422135"/>
                </a:cubicBezTo>
                <a:lnTo>
                  <a:pt x="9151232" y="421070"/>
                </a:lnTo>
                <a:lnTo>
                  <a:pt x="9189246" y="432272"/>
                </a:lnTo>
                <a:lnTo>
                  <a:pt x="9194810" y="441511"/>
                </a:lnTo>
                <a:lnTo>
                  <a:pt x="9231370" y="451590"/>
                </a:lnTo>
                <a:lnTo>
                  <a:pt x="9343052" y="503495"/>
                </a:lnTo>
                <a:cubicBezTo>
                  <a:pt x="9415432" y="508795"/>
                  <a:pt x="9518955" y="534921"/>
                  <a:pt x="9584507" y="549197"/>
                </a:cubicBezTo>
                <a:cubicBezTo>
                  <a:pt x="9602038" y="561809"/>
                  <a:pt x="9675059" y="570203"/>
                  <a:pt x="9728309" y="560617"/>
                </a:cubicBezTo>
                <a:lnTo>
                  <a:pt x="9847792" y="580824"/>
                </a:lnTo>
                <a:cubicBezTo>
                  <a:pt x="9888744" y="590649"/>
                  <a:pt x="9918983" y="587450"/>
                  <a:pt x="9960019" y="587592"/>
                </a:cubicBezTo>
                <a:cubicBezTo>
                  <a:pt x="9984397" y="592516"/>
                  <a:pt x="9998461" y="593006"/>
                  <a:pt x="10039240" y="603107"/>
                </a:cubicBezTo>
                <a:cubicBezTo>
                  <a:pt x="10046863" y="602184"/>
                  <a:pt x="10074570" y="603512"/>
                  <a:pt x="10082169" y="601443"/>
                </a:cubicBezTo>
                <a:lnTo>
                  <a:pt x="10126500" y="603538"/>
                </a:lnTo>
                <a:lnTo>
                  <a:pt x="10261101" y="615053"/>
                </a:lnTo>
                <a:cubicBezTo>
                  <a:pt x="10274744" y="622448"/>
                  <a:pt x="10323589" y="631514"/>
                  <a:pt x="10336855" y="624804"/>
                </a:cubicBezTo>
                <a:cubicBezTo>
                  <a:pt x="10347867" y="624959"/>
                  <a:pt x="10374830" y="633622"/>
                  <a:pt x="10383868" y="625415"/>
                </a:cubicBezTo>
                <a:cubicBezTo>
                  <a:pt x="10409284" y="632493"/>
                  <a:pt x="10436539" y="633300"/>
                  <a:pt x="10445984" y="629262"/>
                </a:cubicBezTo>
                <a:cubicBezTo>
                  <a:pt x="10473833" y="619395"/>
                  <a:pt x="10495464" y="632839"/>
                  <a:pt x="10519280" y="631320"/>
                </a:cubicBezTo>
                <a:cubicBezTo>
                  <a:pt x="10558606" y="636140"/>
                  <a:pt x="10616449" y="646751"/>
                  <a:pt x="10644619" y="651566"/>
                </a:cubicBezTo>
                <a:cubicBezTo>
                  <a:pt x="10707078" y="667239"/>
                  <a:pt x="10806649" y="700317"/>
                  <a:pt x="10857724" y="712684"/>
                </a:cubicBezTo>
                <a:cubicBezTo>
                  <a:pt x="10915291" y="725495"/>
                  <a:pt x="10885368" y="688933"/>
                  <a:pt x="10951063" y="725767"/>
                </a:cubicBezTo>
                <a:cubicBezTo>
                  <a:pt x="10982008" y="727705"/>
                  <a:pt x="11007787" y="723528"/>
                  <a:pt x="11030956" y="721011"/>
                </a:cubicBezTo>
                <a:cubicBezTo>
                  <a:pt x="11029909" y="706023"/>
                  <a:pt x="11057496" y="724188"/>
                  <a:pt x="11085938" y="723892"/>
                </a:cubicBezTo>
                <a:cubicBezTo>
                  <a:pt x="11102606" y="725362"/>
                  <a:pt x="11125909" y="729502"/>
                  <a:pt x="11143411" y="733141"/>
                </a:cubicBezTo>
                <a:cubicBezTo>
                  <a:pt x="11171652" y="736317"/>
                  <a:pt x="11164089" y="762276"/>
                  <a:pt x="11195087" y="732494"/>
                </a:cubicBezTo>
                <a:cubicBezTo>
                  <a:pt x="11221976" y="745071"/>
                  <a:pt x="11231916" y="754905"/>
                  <a:pt x="11273972" y="753513"/>
                </a:cubicBezTo>
                <a:cubicBezTo>
                  <a:pt x="11288331" y="764337"/>
                  <a:pt x="11354320" y="819231"/>
                  <a:pt x="11369715" y="813181"/>
                </a:cubicBezTo>
                <a:cubicBezTo>
                  <a:pt x="11408024" y="821140"/>
                  <a:pt x="11417570" y="873027"/>
                  <a:pt x="11462695" y="874654"/>
                </a:cubicBezTo>
                <a:cubicBezTo>
                  <a:pt x="11507338" y="891120"/>
                  <a:pt x="11468277" y="926374"/>
                  <a:pt x="11516473" y="928206"/>
                </a:cubicBezTo>
                <a:lnTo>
                  <a:pt x="11585369" y="1004898"/>
                </a:lnTo>
                <a:cubicBezTo>
                  <a:pt x="11627915" y="1047460"/>
                  <a:pt x="11688670" y="1023969"/>
                  <a:pt x="11712382" y="1047864"/>
                </a:cubicBezTo>
                <a:cubicBezTo>
                  <a:pt x="11736094" y="1071759"/>
                  <a:pt x="11860362" y="1135225"/>
                  <a:pt x="11894613" y="1148265"/>
                </a:cubicBezTo>
                <a:cubicBezTo>
                  <a:pt x="11928864" y="1161305"/>
                  <a:pt x="11872782" y="1124390"/>
                  <a:pt x="11917888" y="1126105"/>
                </a:cubicBezTo>
                <a:cubicBezTo>
                  <a:pt x="11967364" y="1138091"/>
                  <a:pt x="11978191" y="1115038"/>
                  <a:pt x="12080164" y="1090885"/>
                </a:cubicBezTo>
                <a:cubicBezTo>
                  <a:pt x="12093592" y="1092452"/>
                  <a:pt x="12126659" y="1037250"/>
                  <a:pt x="12140863" y="1035036"/>
                </a:cubicBezTo>
                <a:lnTo>
                  <a:pt x="12192002" y="1015838"/>
                </a:lnTo>
                <a:lnTo>
                  <a:pt x="12192002" y="1955549"/>
                </a:lnTo>
                <a:lnTo>
                  <a:pt x="12192000" y="1955549"/>
                </a:lnTo>
                <a:lnTo>
                  <a:pt x="12192000" y="2122526"/>
                </a:lnTo>
                <a:lnTo>
                  <a:pt x="0" y="2122526"/>
                </a:lnTo>
                <a:lnTo>
                  <a:pt x="0" y="1348327"/>
                </a:lnTo>
                <a:lnTo>
                  <a:pt x="2" y="1348327"/>
                </a:lnTo>
                <a:lnTo>
                  <a:pt x="2" y="592017"/>
                </a:lnTo>
                <a:lnTo>
                  <a:pt x="15526" y="586548"/>
                </a:lnTo>
                <a:cubicBezTo>
                  <a:pt x="35255" y="585160"/>
                  <a:pt x="72229" y="592802"/>
                  <a:pt x="118381" y="583692"/>
                </a:cubicBezTo>
                <a:lnTo>
                  <a:pt x="292435" y="531887"/>
                </a:lnTo>
                <a:cubicBezTo>
                  <a:pt x="333820" y="524854"/>
                  <a:pt x="366418" y="510849"/>
                  <a:pt x="404015" y="511191"/>
                </a:cubicBezTo>
                <a:cubicBezTo>
                  <a:pt x="415660" y="502454"/>
                  <a:pt x="428065" y="497716"/>
                  <a:pt x="445099" y="505368"/>
                </a:cubicBezTo>
                <a:cubicBezTo>
                  <a:pt x="473049" y="498059"/>
                  <a:pt x="549479" y="473644"/>
                  <a:pt x="571717" y="467338"/>
                </a:cubicBezTo>
                <a:lnTo>
                  <a:pt x="578535" y="467527"/>
                </a:lnTo>
                <a:cubicBezTo>
                  <a:pt x="582714" y="467117"/>
                  <a:pt x="586282" y="465474"/>
                  <a:pt x="596792" y="464875"/>
                </a:cubicBezTo>
                <a:cubicBezTo>
                  <a:pt x="618517" y="457289"/>
                  <a:pt x="688384" y="430106"/>
                  <a:pt x="708875" y="422017"/>
                </a:cubicBezTo>
                <a:cubicBezTo>
                  <a:pt x="714996" y="421315"/>
                  <a:pt x="718074" y="419183"/>
                  <a:pt x="719742" y="416340"/>
                </a:cubicBezTo>
                <a:cubicBezTo>
                  <a:pt x="719843" y="415919"/>
                  <a:pt x="719947" y="415498"/>
                  <a:pt x="720047" y="415078"/>
                </a:cubicBezTo>
                <a:lnTo>
                  <a:pt x="763053" y="414307"/>
                </a:lnTo>
                <a:lnTo>
                  <a:pt x="767901" y="412086"/>
                </a:lnTo>
                <a:lnTo>
                  <a:pt x="797041" y="414293"/>
                </a:lnTo>
                <a:lnTo>
                  <a:pt x="811506" y="413988"/>
                </a:lnTo>
                <a:lnTo>
                  <a:pt x="816809" y="416882"/>
                </a:lnTo>
                <a:cubicBezTo>
                  <a:pt x="821862" y="418352"/>
                  <a:pt x="828232" y="418327"/>
                  <a:pt x="837540" y="414918"/>
                </a:cubicBezTo>
                <a:lnTo>
                  <a:pt x="858269" y="416131"/>
                </a:lnTo>
                <a:cubicBezTo>
                  <a:pt x="864622" y="417683"/>
                  <a:pt x="943264" y="400945"/>
                  <a:pt x="948732" y="404293"/>
                </a:cubicBezTo>
                <a:cubicBezTo>
                  <a:pt x="1007438" y="402718"/>
                  <a:pt x="1078958" y="412604"/>
                  <a:pt x="1149979" y="406698"/>
                </a:cubicBezTo>
                <a:cubicBezTo>
                  <a:pt x="1264076" y="391985"/>
                  <a:pt x="1418281" y="371972"/>
                  <a:pt x="1496110" y="357263"/>
                </a:cubicBezTo>
                <a:cubicBezTo>
                  <a:pt x="1524373" y="323194"/>
                  <a:pt x="1569686" y="343349"/>
                  <a:pt x="1608669" y="331673"/>
                </a:cubicBezTo>
                <a:cubicBezTo>
                  <a:pt x="1628634" y="319376"/>
                  <a:pt x="1652708" y="325981"/>
                  <a:pt x="1675071" y="324776"/>
                </a:cubicBezTo>
                <a:cubicBezTo>
                  <a:pt x="1696661" y="320902"/>
                  <a:pt x="1719608" y="311993"/>
                  <a:pt x="1738204" y="308427"/>
                </a:cubicBezTo>
                <a:lnTo>
                  <a:pt x="1786655" y="303376"/>
                </a:lnTo>
                <a:cubicBezTo>
                  <a:pt x="1814690" y="308462"/>
                  <a:pt x="1843563" y="316239"/>
                  <a:pt x="1873080" y="330998"/>
                </a:cubicBezTo>
                <a:cubicBezTo>
                  <a:pt x="1885328" y="340074"/>
                  <a:pt x="1907076" y="340787"/>
                  <a:pt x="1921650" y="332593"/>
                </a:cubicBezTo>
                <a:cubicBezTo>
                  <a:pt x="1924160" y="331181"/>
                  <a:pt x="1926358" y="329554"/>
                  <a:pt x="1928172" y="327762"/>
                </a:cubicBezTo>
                <a:cubicBezTo>
                  <a:pt x="1964849" y="349443"/>
                  <a:pt x="1978703" y="334060"/>
                  <a:pt x="1997356" y="349707"/>
                </a:cubicBezTo>
                <a:cubicBezTo>
                  <a:pt x="2045552" y="350382"/>
                  <a:pt x="2077539" y="328078"/>
                  <a:pt x="2094665" y="341687"/>
                </a:cubicBezTo>
                <a:cubicBezTo>
                  <a:pt x="2129868" y="337565"/>
                  <a:pt x="2171836" y="328633"/>
                  <a:pt x="2208578" y="324976"/>
                </a:cubicBezTo>
                <a:cubicBezTo>
                  <a:pt x="2233182" y="323400"/>
                  <a:pt x="2276000" y="319205"/>
                  <a:pt x="2315112" y="319743"/>
                </a:cubicBezTo>
                <a:cubicBezTo>
                  <a:pt x="2354027" y="341739"/>
                  <a:pt x="2411581" y="311650"/>
                  <a:pt x="2443255" y="328210"/>
                </a:cubicBezTo>
                <a:lnTo>
                  <a:pt x="2568028" y="342111"/>
                </a:lnTo>
                <a:cubicBezTo>
                  <a:pt x="2608701" y="337537"/>
                  <a:pt x="2582516" y="375805"/>
                  <a:pt x="2646527" y="315870"/>
                </a:cubicBezTo>
                <a:cubicBezTo>
                  <a:pt x="2717602" y="329320"/>
                  <a:pt x="2719299" y="298751"/>
                  <a:pt x="2781569" y="326406"/>
                </a:cubicBezTo>
                <a:lnTo>
                  <a:pt x="3030291" y="348227"/>
                </a:lnTo>
                <a:cubicBezTo>
                  <a:pt x="3072289" y="343635"/>
                  <a:pt x="3082691" y="349641"/>
                  <a:pt x="3142556" y="350870"/>
                </a:cubicBezTo>
                <a:cubicBezTo>
                  <a:pt x="3203390" y="348332"/>
                  <a:pt x="3209724" y="356304"/>
                  <a:pt x="3262356" y="358645"/>
                </a:cubicBezTo>
                <a:cubicBezTo>
                  <a:pt x="3295546" y="360921"/>
                  <a:pt x="3336380" y="362051"/>
                  <a:pt x="3341698" y="364522"/>
                </a:cubicBezTo>
                <a:lnTo>
                  <a:pt x="3344026" y="363547"/>
                </a:lnTo>
                <a:cubicBezTo>
                  <a:pt x="3353997" y="361853"/>
                  <a:pt x="3359859" y="362931"/>
                  <a:pt x="3363888" y="365229"/>
                </a:cubicBezTo>
                <a:lnTo>
                  <a:pt x="3400728" y="382181"/>
                </a:lnTo>
                <a:lnTo>
                  <a:pt x="3473223" y="370133"/>
                </a:lnTo>
                <a:cubicBezTo>
                  <a:pt x="3488625" y="364503"/>
                  <a:pt x="3513943" y="370768"/>
                  <a:pt x="3536135" y="366472"/>
                </a:cubicBezTo>
                <a:cubicBezTo>
                  <a:pt x="3549392" y="369181"/>
                  <a:pt x="3571626" y="354982"/>
                  <a:pt x="3585978" y="356773"/>
                </a:cubicBezTo>
                <a:lnTo>
                  <a:pt x="3594501" y="357463"/>
                </a:lnTo>
                <a:lnTo>
                  <a:pt x="3594736" y="357194"/>
                </a:lnTo>
                <a:cubicBezTo>
                  <a:pt x="3596729" y="356739"/>
                  <a:pt x="3599583" y="356739"/>
                  <a:pt x="3603855" y="357358"/>
                </a:cubicBezTo>
                <a:lnTo>
                  <a:pt x="3610035" y="358720"/>
                </a:lnTo>
                <a:lnTo>
                  <a:pt x="3682513" y="326449"/>
                </a:lnTo>
                <a:cubicBezTo>
                  <a:pt x="3725132" y="319209"/>
                  <a:pt x="3741010" y="317232"/>
                  <a:pt x="3789760" y="302526"/>
                </a:cubicBezTo>
                <a:cubicBezTo>
                  <a:pt x="3829631" y="295662"/>
                  <a:pt x="3861095" y="281792"/>
                  <a:pt x="3897275" y="282288"/>
                </a:cubicBezTo>
                <a:cubicBezTo>
                  <a:pt x="3908538" y="273598"/>
                  <a:pt x="3920509" y="268909"/>
                  <a:pt x="3936846" y="276633"/>
                </a:cubicBezTo>
                <a:cubicBezTo>
                  <a:pt x="3972980" y="267440"/>
                  <a:pt x="3976670" y="252111"/>
                  <a:pt x="4004538" y="259176"/>
                </a:cubicBezTo>
                <a:cubicBezTo>
                  <a:pt x="4016877" y="233368"/>
                  <a:pt x="4021427" y="241744"/>
                  <a:pt x="4033778" y="246608"/>
                </a:cubicBezTo>
                <a:lnTo>
                  <a:pt x="4035363" y="246843"/>
                </a:lnTo>
                <a:lnTo>
                  <a:pt x="4036996" y="243176"/>
                </a:lnTo>
                <a:lnTo>
                  <a:pt x="4042364" y="240742"/>
                </a:lnTo>
                <a:lnTo>
                  <a:pt x="4058954" y="239121"/>
                </a:lnTo>
                <a:lnTo>
                  <a:pt x="4065510" y="239339"/>
                </a:lnTo>
                <a:cubicBezTo>
                  <a:pt x="4069909" y="239180"/>
                  <a:pt x="4072681" y="238679"/>
                  <a:pt x="4074427" y="237895"/>
                </a:cubicBezTo>
                <a:cubicBezTo>
                  <a:pt x="4074466" y="237796"/>
                  <a:pt x="4074507" y="237697"/>
                  <a:pt x="4074546" y="237596"/>
                </a:cubicBezTo>
                <a:lnTo>
                  <a:pt x="4083097" y="236761"/>
                </a:lnTo>
                <a:cubicBezTo>
                  <a:pt x="4099102" y="230874"/>
                  <a:pt x="4124720" y="217294"/>
                  <a:pt x="4142745" y="210228"/>
                </a:cubicBezTo>
                <a:cubicBezTo>
                  <a:pt x="4161277" y="209757"/>
                  <a:pt x="4204215" y="211652"/>
                  <a:pt x="4191248" y="194363"/>
                </a:cubicBezTo>
                <a:cubicBezTo>
                  <a:pt x="4197143" y="193685"/>
                  <a:pt x="4200119" y="191566"/>
                  <a:pt x="4201744" y="188729"/>
                </a:cubicBezTo>
                <a:cubicBezTo>
                  <a:pt x="4201845" y="188309"/>
                  <a:pt x="4201947" y="187890"/>
                  <a:pt x="4202048" y="187470"/>
                </a:cubicBezTo>
                <a:lnTo>
                  <a:pt x="4248116" y="184675"/>
                </a:lnTo>
                <a:lnTo>
                  <a:pt x="4276141" y="186999"/>
                </a:lnTo>
                <a:lnTo>
                  <a:pt x="4290062" y="186753"/>
                </a:lnTo>
                <a:lnTo>
                  <a:pt x="4295143" y="189670"/>
                </a:lnTo>
                <a:cubicBezTo>
                  <a:pt x="4299996" y="191161"/>
                  <a:pt x="4306126" y="191162"/>
                  <a:pt x="4315108" y="187791"/>
                </a:cubicBezTo>
                <a:lnTo>
                  <a:pt x="4316965" y="186450"/>
                </a:lnTo>
                <a:lnTo>
                  <a:pt x="4362875" y="193065"/>
                </a:lnTo>
                <a:cubicBezTo>
                  <a:pt x="4368977" y="194642"/>
                  <a:pt x="4423306" y="188348"/>
                  <a:pt x="4428542" y="191719"/>
                </a:cubicBezTo>
                <a:cubicBezTo>
                  <a:pt x="4462662" y="194921"/>
                  <a:pt x="4457822" y="194180"/>
                  <a:pt x="4515813" y="181068"/>
                </a:cubicBezTo>
                <a:cubicBezTo>
                  <a:pt x="4524746" y="178930"/>
                  <a:pt x="4680151" y="178122"/>
                  <a:pt x="4715526" y="171166"/>
                </a:cubicBezTo>
                <a:cubicBezTo>
                  <a:pt x="4741916" y="171832"/>
                  <a:pt x="4677963" y="180680"/>
                  <a:pt x="4762447" y="162678"/>
                </a:cubicBezTo>
                <a:cubicBezTo>
                  <a:pt x="4784109" y="162698"/>
                  <a:pt x="4806742" y="151552"/>
                  <a:pt x="4840439" y="134910"/>
                </a:cubicBezTo>
                <a:cubicBezTo>
                  <a:pt x="4916356" y="97503"/>
                  <a:pt x="4937025" y="110510"/>
                  <a:pt x="5011513" y="110893"/>
                </a:cubicBezTo>
                <a:cubicBezTo>
                  <a:pt x="5038947" y="76939"/>
                  <a:pt x="5028196" y="106028"/>
                  <a:pt x="5065790" y="94512"/>
                </a:cubicBezTo>
                <a:cubicBezTo>
                  <a:pt x="5064856" y="121900"/>
                  <a:pt x="5108319" y="72464"/>
                  <a:pt x="5121659" y="101083"/>
                </a:cubicBezTo>
                <a:cubicBezTo>
                  <a:pt x="5128079" y="98081"/>
                  <a:pt x="5133876" y="94270"/>
                  <a:pt x="5139595" y="90230"/>
                </a:cubicBezTo>
                <a:lnTo>
                  <a:pt x="5142598" y="88129"/>
                </a:lnTo>
                <a:lnTo>
                  <a:pt x="5156554" y="84729"/>
                </a:lnTo>
                <a:lnTo>
                  <a:pt x="5174660" y="77506"/>
                </a:lnTo>
                <a:lnTo>
                  <a:pt x="5222961" y="74516"/>
                </a:lnTo>
                <a:cubicBezTo>
                  <a:pt x="5230550" y="71886"/>
                  <a:pt x="5251598" y="63576"/>
                  <a:pt x="5261763" y="63392"/>
                </a:cubicBezTo>
                <a:lnTo>
                  <a:pt x="5381667" y="42975"/>
                </a:lnTo>
                <a:cubicBezTo>
                  <a:pt x="5391827" y="39989"/>
                  <a:pt x="5429368" y="35305"/>
                  <a:pt x="5432760" y="25273"/>
                </a:cubicBezTo>
                <a:cubicBezTo>
                  <a:pt x="5439009" y="12982"/>
                  <a:pt x="5478134" y="27048"/>
                  <a:pt x="5470905" y="14020"/>
                </a:cubicBezTo>
                <a:lnTo>
                  <a:pt x="562696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48F92359-2883-4C1D-972D-BF52F3F41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" y="4906504"/>
            <a:ext cx="12192000" cy="1951997"/>
          </a:xfrm>
          <a:custGeom>
            <a:avLst/>
            <a:gdLst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285754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684760 w 12192002"/>
              <a:gd name="connsiteY92" fmla="*/ 929360 h 2122526"/>
              <a:gd name="connsiteX93" fmla="*/ 11744187 w 12192002"/>
              <a:gd name="connsiteY93" fmla="*/ 984253 h 2122526"/>
              <a:gd name="connsiteX94" fmla="*/ 11834979 w 12192002"/>
              <a:gd name="connsiteY94" fmla="*/ 1013094 h 2122526"/>
              <a:gd name="connsiteX95" fmla="*/ 11933790 w 12192002"/>
              <a:gd name="connsiteY95" fmla="*/ 990933 h 2122526"/>
              <a:gd name="connsiteX96" fmla="*/ 12084140 w 12192002"/>
              <a:gd name="connsiteY96" fmla="*/ 1007396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87906 w 12192002"/>
              <a:gd name="connsiteY139" fmla="*/ 322233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70574 w 12192002"/>
              <a:gd name="connsiteY170" fmla="*/ 202276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35046 w 12192002"/>
              <a:gd name="connsiteY180" fmla="*/ 189089 h 2122526"/>
              <a:gd name="connsiteX181" fmla="*/ 4372883 w 12192002"/>
              <a:gd name="connsiteY181" fmla="*/ 199670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684760 w 12192002"/>
              <a:gd name="connsiteY92" fmla="*/ 929360 h 2122526"/>
              <a:gd name="connsiteX93" fmla="*/ 11744187 w 12192002"/>
              <a:gd name="connsiteY93" fmla="*/ 984253 h 2122526"/>
              <a:gd name="connsiteX94" fmla="*/ 11834979 w 12192002"/>
              <a:gd name="connsiteY94" fmla="*/ 1013094 h 2122526"/>
              <a:gd name="connsiteX95" fmla="*/ 11933790 w 12192002"/>
              <a:gd name="connsiteY95" fmla="*/ 990933 h 2122526"/>
              <a:gd name="connsiteX96" fmla="*/ 12084140 w 12192002"/>
              <a:gd name="connsiteY96" fmla="*/ 1007396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87906 w 12192002"/>
              <a:gd name="connsiteY139" fmla="*/ 322233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70574 w 12192002"/>
              <a:gd name="connsiteY170" fmla="*/ 202276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35046 w 12192002"/>
              <a:gd name="connsiteY180" fmla="*/ 189089 h 2122526"/>
              <a:gd name="connsiteX181" fmla="*/ 4372883 w 12192002"/>
              <a:gd name="connsiteY181" fmla="*/ 199670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684760 w 12192002"/>
              <a:gd name="connsiteY92" fmla="*/ 929360 h 2122526"/>
              <a:gd name="connsiteX93" fmla="*/ 11744187 w 12192002"/>
              <a:gd name="connsiteY93" fmla="*/ 984253 h 2122526"/>
              <a:gd name="connsiteX94" fmla="*/ 11834979 w 12192002"/>
              <a:gd name="connsiteY94" fmla="*/ 1013094 h 2122526"/>
              <a:gd name="connsiteX95" fmla="*/ 11933790 w 12192002"/>
              <a:gd name="connsiteY95" fmla="*/ 990933 h 2122526"/>
              <a:gd name="connsiteX96" fmla="*/ 12084140 w 12192002"/>
              <a:gd name="connsiteY96" fmla="*/ 1007396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87906 w 12192002"/>
              <a:gd name="connsiteY139" fmla="*/ 322233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70574 w 12192002"/>
              <a:gd name="connsiteY170" fmla="*/ 202276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35046 w 12192002"/>
              <a:gd name="connsiteY180" fmla="*/ 189089 h 2122526"/>
              <a:gd name="connsiteX181" fmla="*/ 4372883 w 12192002"/>
              <a:gd name="connsiteY181" fmla="*/ 199670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684760 w 12192002"/>
              <a:gd name="connsiteY92" fmla="*/ 929360 h 2122526"/>
              <a:gd name="connsiteX93" fmla="*/ 11744187 w 12192002"/>
              <a:gd name="connsiteY93" fmla="*/ 984253 h 2122526"/>
              <a:gd name="connsiteX94" fmla="*/ 11834979 w 12192002"/>
              <a:gd name="connsiteY94" fmla="*/ 1013094 h 2122526"/>
              <a:gd name="connsiteX95" fmla="*/ 11933790 w 12192002"/>
              <a:gd name="connsiteY95" fmla="*/ 990933 h 2122526"/>
              <a:gd name="connsiteX96" fmla="*/ 12084140 w 12192002"/>
              <a:gd name="connsiteY96" fmla="*/ 1007396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87906 w 12192002"/>
              <a:gd name="connsiteY139" fmla="*/ 322233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70574 w 12192002"/>
              <a:gd name="connsiteY170" fmla="*/ 202276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35046 w 12192002"/>
              <a:gd name="connsiteY180" fmla="*/ 189089 h 2122526"/>
              <a:gd name="connsiteX181" fmla="*/ 4372883 w 12192002"/>
              <a:gd name="connsiteY181" fmla="*/ 199670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684760 w 12192002"/>
              <a:gd name="connsiteY92" fmla="*/ 929360 h 2122526"/>
              <a:gd name="connsiteX93" fmla="*/ 11744187 w 12192002"/>
              <a:gd name="connsiteY93" fmla="*/ 984253 h 2122526"/>
              <a:gd name="connsiteX94" fmla="*/ 11834979 w 12192002"/>
              <a:gd name="connsiteY94" fmla="*/ 1013094 h 2122526"/>
              <a:gd name="connsiteX95" fmla="*/ 11933790 w 12192002"/>
              <a:gd name="connsiteY95" fmla="*/ 990933 h 2122526"/>
              <a:gd name="connsiteX96" fmla="*/ 12084140 w 12192002"/>
              <a:gd name="connsiteY96" fmla="*/ 1007396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87906 w 12192002"/>
              <a:gd name="connsiteY139" fmla="*/ 322233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35046 w 12192002"/>
              <a:gd name="connsiteY180" fmla="*/ 189089 h 2122526"/>
              <a:gd name="connsiteX181" fmla="*/ 4372883 w 12192002"/>
              <a:gd name="connsiteY181" fmla="*/ 199670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684760 w 12192002"/>
              <a:gd name="connsiteY92" fmla="*/ 929360 h 2122526"/>
              <a:gd name="connsiteX93" fmla="*/ 11744187 w 12192002"/>
              <a:gd name="connsiteY93" fmla="*/ 984253 h 2122526"/>
              <a:gd name="connsiteX94" fmla="*/ 11834979 w 12192002"/>
              <a:gd name="connsiteY94" fmla="*/ 1013094 h 2122526"/>
              <a:gd name="connsiteX95" fmla="*/ 11933790 w 12192002"/>
              <a:gd name="connsiteY95" fmla="*/ 990933 h 2122526"/>
              <a:gd name="connsiteX96" fmla="*/ 12084140 w 12192002"/>
              <a:gd name="connsiteY96" fmla="*/ 1007396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87906 w 12192002"/>
              <a:gd name="connsiteY139" fmla="*/ 322233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35046 w 12192002"/>
              <a:gd name="connsiteY180" fmla="*/ 189089 h 2122526"/>
              <a:gd name="connsiteX181" fmla="*/ 4372883 w 12192002"/>
              <a:gd name="connsiteY181" fmla="*/ 199670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684760 w 12192002"/>
              <a:gd name="connsiteY92" fmla="*/ 929360 h 2122526"/>
              <a:gd name="connsiteX93" fmla="*/ 11744187 w 12192002"/>
              <a:gd name="connsiteY93" fmla="*/ 984253 h 2122526"/>
              <a:gd name="connsiteX94" fmla="*/ 11834979 w 12192002"/>
              <a:gd name="connsiteY94" fmla="*/ 1013094 h 2122526"/>
              <a:gd name="connsiteX95" fmla="*/ 11933790 w 12192002"/>
              <a:gd name="connsiteY95" fmla="*/ 990933 h 2122526"/>
              <a:gd name="connsiteX96" fmla="*/ 12084140 w 12192002"/>
              <a:gd name="connsiteY96" fmla="*/ 1007396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87906 w 12192002"/>
              <a:gd name="connsiteY139" fmla="*/ 322233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35046 w 12192002"/>
              <a:gd name="connsiteY180" fmla="*/ 189089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684760 w 12192002"/>
              <a:gd name="connsiteY92" fmla="*/ 929360 h 2122526"/>
              <a:gd name="connsiteX93" fmla="*/ 11744187 w 12192002"/>
              <a:gd name="connsiteY93" fmla="*/ 984253 h 2122526"/>
              <a:gd name="connsiteX94" fmla="*/ 11834979 w 12192002"/>
              <a:gd name="connsiteY94" fmla="*/ 1013094 h 2122526"/>
              <a:gd name="connsiteX95" fmla="*/ 11933790 w 12192002"/>
              <a:gd name="connsiteY95" fmla="*/ 990933 h 2122526"/>
              <a:gd name="connsiteX96" fmla="*/ 12084140 w 12192002"/>
              <a:gd name="connsiteY96" fmla="*/ 1007396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87906 w 12192002"/>
              <a:gd name="connsiteY139" fmla="*/ 322233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684760 w 12192002"/>
              <a:gd name="connsiteY92" fmla="*/ 929360 h 2122526"/>
              <a:gd name="connsiteX93" fmla="*/ 11744187 w 12192002"/>
              <a:gd name="connsiteY93" fmla="*/ 984253 h 2122526"/>
              <a:gd name="connsiteX94" fmla="*/ 11834979 w 12192002"/>
              <a:gd name="connsiteY94" fmla="*/ 1013094 h 2122526"/>
              <a:gd name="connsiteX95" fmla="*/ 11933790 w 12192002"/>
              <a:gd name="connsiteY95" fmla="*/ 990933 h 2122526"/>
              <a:gd name="connsiteX96" fmla="*/ 12084140 w 12192002"/>
              <a:gd name="connsiteY96" fmla="*/ 1007396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87906 w 12192002"/>
              <a:gd name="connsiteY139" fmla="*/ 322233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684760 w 12192002"/>
              <a:gd name="connsiteY92" fmla="*/ 929360 h 2122526"/>
              <a:gd name="connsiteX93" fmla="*/ 11744187 w 12192002"/>
              <a:gd name="connsiteY93" fmla="*/ 984253 h 2122526"/>
              <a:gd name="connsiteX94" fmla="*/ 11834979 w 12192002"/>
              <a:gd name="connsiteY94" fmla="*/ 1013094 h 2122526"/>
              <a:gd name="connsiteX95" fmla="*/ 11933790 w 12192002"/>
              <a:gd name="connsiteY95" fmla="*/ 990933 h 2122526"/>
              <a:gd name="connsiteX96" fmla="*/ 12084140 w 12192002"/>
              <a:gd name="connsiteY96" fmla="*/ 1007396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68028 w 12192002"/>
              <a:gd name="connsiteY139" fmla="*/ 342111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684760 w 12192002"/>
              <a:gd name="connsiteY92" fmla="*/ 929360 h 2122526"/>
              <a:gd name="connsiteX93" fmla="*/ 11744187 w 12192002"/>
              <a:gd name="connsiteY93" fmla="*/ 984253 h 2122526"/>
              <a:gd name="connsiteX94" fmla="*/ 11834979 w 12192002"/>
              <a:gd name="connsiteY94" fmla="*/ 1013094 h 2122526"/>
              <a:gd name="connsiteX95" fmla="*/ 11925839 w 12192002"/>
              <a:gd name="connsiteY95" fmla="*/ 1110203 h 2122526"/>
              <a:gd name="connsiteX96" fmla="*/ 12084140 w 12192002"/>
              <a:gd name="connsiteY96" fmla="*/ 1007396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68028 w 12192002"/>
              <a:gd name="connsiteY139" fmla="*/ 342111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684760 w 12192002"/>
              <a:gd name="connsiteY92" fmla="*/ 929360 h 2122526"/>
              <a:gd name="connsiteX93" fmla="*/ 11744187 w 12192002"/>
              <a:gd name="connsiteY93" fmla="*/ 984253 h 2122526"/>
              <a:gd name="connsiteX94" fmla="*/ 11834979 w 12192002"/>
              <a:gd name="connsiteY94" fmla="*/ 1013094 h 2122526"/>
              <a:gd name="connsiteX95" fmla="*/ 11925839 w 12192002"/>
              <a:gd name="connsiteY95" fmla="*/ 1110203 h 2122526"/>
              <a:gd name="connsiteX96" fmla="*/ 12084140 w 12192002"/>
              <a:gd name="connsiteY96" fmla="*/ 1007396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68028 w 12192002"/>
              <a:gd name="connsiteY139" fmla="*/ 342111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684760 w 12192002"/>
              <a:gd name="connsiteY92" fmla="*/ 929360 h 2122526"/>
              <a:gd name="connsiteX93" fmla="*/ 11744187 w 12192002"/>
              <a:gd name="connsiteY93" fmla="*/ 984253 h 2122526"/>
              <a:gd name="connsiteX94" fmla="*/ 11834979 w 12192002"/>
              <a:gd name="connsiteY94" fmla="*/ 1013094 h 2122526"/>
              <a:gd name="connsiteX95" fmla="*/ 11925839 w 12192002"/>
              <a:gd name="connsiteY95" fmla="*/ 1110203 h 2122526"/>
              <a:gd name="connsiteX96" fmla="*/ 12080164 w 12192002"/>
              <a:gd name="connsiteY96" fmla="*/ 1090885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68028 w 12192002"/>
              <a:gd name="connsiteY139" fmla="*/ 342111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684760 w 12192002"/>
              <a:gd name="connsiteY92" fmla="*/ 929360 h 2122526"/>
              <a:gd name="connsiteX93" fmla="*/ 11744187 w 12192002"/>
              <a:gd name="connsiteY93" fmla="*/ 984253 h 2122526"/>
              <a:gd name="connsiteX94" fmla="*/ 11854857 w 12192002"/>
              <a:gd name="connsiteY94" fmla="*/ 1112485 h 2122526"/>
              <a:gd name="connsiteX95" fmla="*/ 11925839 w 12192002"/>
              <a:gd name="connsiteY95" fmla="*/ 1110203 h 2122526"/>
              <a:gd name="connsiteX96" fmla="*/ 12080164 w 12192002"/>
              <a:gd name="connsiteY96" fmla="*/ 1090885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68028 w 12192002"/>
              <a:gd name="connsiteY139" fmla="*/ 342111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684760 w 12192002"/>
              <a:gd name="connsiteY92" fmla="*/ 929360 h 2122526"/>
              <a:gd name="connsiteX93" fmla="*/ 11744187 w 12192002"/>
              <a:gd name="connsiteY93" fmla="*/ 1047864 h 2122526"/>
              <a:gd name="connsiteX94" fmla="*/ 11854857 w 12192002"/>
              <a:gd name="connsiteY94" fmla="*/ 1112485 h 2122526"/>
              <a:gd name="connsiteX95" fmla="*/ 11925839 w 12192002"/>
              <a:gd name="connsiteY95" fmla="*/ 1110203 h 2122526"/>
              <a:gd name="connsiteX96" fmla="*/ 12080164 w 12192002"/>
              <a:gd name="connsiteY96" fmla="*/ 1090885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68028 w 12192002"/>
              <a:gd name="connsiteY139" fmla="*/ 342111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585369 w 12192002"/>
              <a:gd name="connsiteY92" fmla="*/ 1004898 h 2122526"/>
              <a:gd name="connsiteX93" fmla="*/ 11744187 w 12192002"/>
              <a:gd name="connsiteY93" fmla="*/ 1047864 h 2122526"/>
              <a:gd name="connsiteX94" fmla="*/ 11854857 w 12192002"/>
              <a:gd name="connsiteY94" fmla="*/ 1112485 h 2122526"/>
              <a:gd name="connsiteX95" fmla="*/ 11925839 w 12192002"/>
              <a:gd name="connsiteY95" fmla="*/ 1110203 h 2122526"/>
              <a:gd name="connsiteX96" fmla="*/ 12080164 w 12192002"/>
              <a:gd name="connsiteY96" fmla="*/ 1090885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68028 w 12192002"/>
              <a:gd name="connsiteY139" fmla="*/ 342111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64181 w 12192002"/>
              <a:gd name="connsiteY91" fmla="*/ 888450 h 2122526"/>
              <a:gd name="connsiteX92" fmla="*/ 11585369 w 12192002"/>
              <a:gd name="connsiteY92" fmla="*/ 1004898 h 2122526"/>
              <a:gd name="connsiteX93" fmla="*/ 11744187 w 12192002"/>
              <a:gd name="connsiteY93" fmla="*/ 1047864 h 2122526"/>
              <a:gd name="connsiteX94" fmla="*/ 11854857 w 12192002"/>
              <a:gd name="connsiteY94" fmla="*/ 1112485 h 2122526"/>
              <a:gd name="connsiteX95" fmla="*/ 11925839 w 12192002"/>
              <a:gd name="connsiteY95" fmla="*/ 1110203 h 2122526"/>
              <a:gd name="connsiteX96" fmla="*/ 12080164 w 12192002"/>
              <a:gd name="connsiteY96" fmla="*/ 1090885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68028 w 12192002"/>
              <a:gd name="connsiteY139" fmla="*/ 342111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29660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16473 w 12192002"/>
              <a:gd name="connsiteY91" fmla="*/ 928206 h 2122526"/>
              <a:gd name="connsiteX92" fmla="*/ 11585369 w 12192002"/>
              <a:gd name="connsiteY92" fmla="*/ 1004898 h 2122526"/>
              <a:gd name="connsiteX93" fmla="*/ 11744187 w 12192002"/>
              <a:gd name="connsiteY93" fmla="*/ 1047864 h 2122526"/>
              <a:gd name="connsiteX94" fmla="*/ 11854857 w 12192002"/>
              <a:gd name="connsiteY94" fmla="*/ 1112485 h 2122526"/>
              <a:gd name="connsiteX95" fmla="*/ 11925839 w 12192002"/>
              <a:gd name="connsiteY95" fmla="*/ 1110203 h 2122526"/>
              <a:gd name="connsiteX96" fmla="*/ 12080164 w 12192002"/>
              <a:gd name="connsiteY96" fmla="*/ 1090885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68028 w 12192002"/>
              <a:gd name="connsiteY139" fmla="*/ 342111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53513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16473 w 12192002"/>
              <a:gd name="connsiteY91" fmla="*/ 928206 h 2122526"/>
              <a:gd name="connsiteX92" fmla="*/ 11585369 w 12192002"/>
              <a:gd name="connsiteY92" fmla="*/ 1004898 h 2122526"/>
              <a:gd name="connsiteX93" fmla="*/ 11744187 w 12192002"/>
              <a:gd name="connsiteY93" fmla="*/ 1047864 h 2122526"/>
              <a:gd name="connsiteX94" fmla="*/ 11854857 w 12192002"/>
              <a:gd name="connsiteY94" fmla="*/ 1112485 h 2122526"/>
              <a:gd name="connsiteX95" fmla="*/ 11925839 w 12192002"/>
              <a:gd name="connsiteY95" fmla="*/ 1110203 h 2122526"/>
              <a:gd name="connsiteX96" fmla="*/ 12080164 w 12192002"/>
              <a:gd name="connsiteY96" fmla="*/ 1090885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68028 w 12192002"/>
              <a:gd name="connsiteY139" fmla="*/ 342111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53513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16473 w 12192002"/>
              <a:gd name="connsiteY91" fmla="*/ 928206 h 2122526"/>
              <a:gd name="connsiteX92" fmla="*/ 11585369 w 12192002"/>
              <a:gd name="connsiteY92" fmla="*/ 1004898 h 2122526"/>
              <a:gd name="connsiteX93" fmla="*/ 11744187 w 12192002"/>
              <a:gd name="connsiteY93" fmla="*/ 1047864 h 2122526"/>
              <a:gd name="connsiteX94" fmla="*/ 11874735 w 12192002"/>
              <a:gd name="connsiteY94" fmla="*/ 1132363 h 2122526"/>
              <a:gd name="connsiteX95" fmla="*/ 11925839 w 12192002"/>
              <a:gd name="connsiteY95" fmla="*/ 1110203 h 2122526"/>
              <a:gd name="connsiteX96" fmla="*/ 12080164 w 12192002"/>
              <a:gd name="connsiteY96" fmla="*/ 1090885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68028 w 12192002"/>
              <a:gd name="connsiteY139" fmla="*/ 342111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53513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16473 w 12192002"/>
              <a:gd name="connsiteY91" fmla="*/ 928206 h 2122526"/>
              <a:gd name="connsiteX92" fmla="*/ 11585369 w 12192002"/>
              <a:gd name="connsiteY92" fmla="*/ 1004898 h 2122526"/>
              <a:gd name="connsiteX93" fmla="*/ 11744187 w 12192002"/>
              <a:gd name="connsiteY93" fmla="*/ 1047864 h 2122526"/>
              <a:gd name="connsiteX94" fmla="*/ 11894613 w 12192002"/>
              <a:gd name="connsiteY94" fmla="*/ 1148265 h 2122526"/>
              <a:gd name="connsiteX95" fmla="*/ 11925839 w 12192002"/>
              <a:gd name="connsiteY95" fmla="*/ 1110203 h 2122526"/>
              <a:gd name="connsiteX96" fmla="*/ 12080164 w 12192002"/>
              <a:gd name="connsiteY96" fmla="*/ 1090885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68028 w 12192002"/>
              <a:gd name="connsiteY139" fmla="*/ 342111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53513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16473 w 12192002"/>
              <a:gd name="connsiteY91" fmla="*/ 928206 h 2122526"/>
              <a:gd name="connsiteX92" fmla="*/ 11585369 w 12192002"/>
              <a:gd name="connsiteY92" fmla="*/ 1004898 h 2122526"/>
              <a:gd name="connsiteX93" fmla="*/ 11744187 w 12192002"/>
              <a:gd name="connsiteY93" fmla="*/ 1047864 h 2122526"/>
              <a:gd name="connsiteX94" fmla="*/ 11894613 w 12192002"/>
              <a:gd name="connsiteY94" fmla="*/ 1148265 h 2122526"/>
              <a:gd name="connsiteX95" fmla="*/ 11917888 w 12192002"/>
              <a:gd name="connsiteY95" fmla="*/ 1126105 h 2122526"/>
              <a:gd name="connsiteX96" fmla="*/ 12080164 w 12192002"/>
              <a:gd name="connsiteY96" fmla="*/ 1090885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68028 w 12192002"/>
              <a:gd name="connsiteY139" fmla="*/ 342111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53513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16473 w 12192002"/>
              <a:gd name="connsiteY91" fmla="*/ 928206 h 2122526"/>
              <a:gd name="connsiteX92" fmla="*/ 11585369 w 12192002"/>
              <a:gd name="connsiteY92" fmla="*/ 1004898 h 2122526"/>
              <a:gd name="connsiteX93" fmla="*/ 11744187 w 12192002"/>
              <a:gd name="connsiteY93" fmla="*/ 1047864 h 2122526"/>
              <a:gd name="connsiteX94" fmla="*/ 11894613 w 12192002"/>
              <a:gd name="connsiteY94" fmla="*/ 1148265 h 2122526"/>
              <a:gd name="connsiteX95" fmla="*/ 11917888 w 12192002"/>
              <a:gd name="connsiteY95" fmla="*/ 1126105 h 2122526"/>
              <a:gd name="connsiteX96" fmla="*/ 12080164 w 12192002"/>
              <a:gd name="connsiteY96" fmla="*/ 1090885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68028 w 12192002"/>
              <a:gd name="connsiteY139" fmla="*/ 342111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53513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16473 w 12192002"/>
              <a:gd name="connsiteY91" fmla="*/ 928206 h 2122526"/>
              <a:gd name="connsiteX92" fmla="*/ 11585369 w 12192002"/>
              <a:gd name="connsiteY92" fmla="*/ 1004898 h 2122526"/>
              <a:gd name="connsiteX93" fmla="*/ 11744187 w 12192002"/>
              <a:gd name="connsiteY93" fmla="*/ 1047864 h 2122526"/>
              <a:gd name="connsiteX94" fmla="*/ 11894613 w 12192002"/>
              <a:gd name="connsiteY94" fmla="*/ 1148265 h 2122526"/>
              <a:gd name="connsiteX95" fmla="*/ 11917888 w 12192002"/>
              <a:gd name="connsiteY95" fmla="*/ 1126105 h 2122526"/>
              <a:gd name="connsiteX96" fmla="*/ 12080164 w 12192002"/>
              <a:gd name="connsiteY96" fmla="*/ 1090885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68028 w 12192002"/>
              <a:gd name="connsiteY139" fmla="*/ 342111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  <a:gd name="connsiteX0" fmla="*/ 5626960 w 12192002"/>
              <a:gd name="connsiteY0" fmla="*/ 0 h 2122526"/>
              <a:gd name="connsiteX1" fmla="*/ 5758918 w 12192002"/>
              <a:gd name="connsiteY1" fmla="*/ 1023 h 2122526"/>
              <a:gd name="connsiteX2" fmla="*/ 5957375 w 12192002"/>
              <a:gd name="connsiteY2" fmla="*/ 16715 h 2122526"/>
              <a:gd name="connsiteX3" fmla="*/ 6010090 w 12192002"/>
              <a:gd name="connsiteY3" fmla="*/ 20359 h 2122526"/>
              <a:gd name="connsiteX4" fmla="*/ 6041282 w 12192002"/>
              <a:gd name="connsiteY4" fmla="*/ 15266 h 2122526"/>
              <a:gd name="connsiteX5" fmla="*/ 6048637 w 12192002"/>
              <a:gd name="connsiteY5" fmla="*/ 6917 h 2122526"/>
              <a:gd name="connsiteX6" fmla="*/ 6068529 w 12192002"/>
              <a:gd name="connsiteY6" fmla="*/ 7600 h 2122526"/>
              <a:gd name="connsiteX7" fmla="*/ 6073847 w 12192002"/>
              <a:gd name="connsiteY7" fmla="*/ 6063 h 2122526"/>
              <a:gd name="connsiteX8" fmla="*/ 6168673 w 12192002"/>
              <a:gd name="connsiteY8" fmla="*/ 26525 h 2122526"/>
              <a:gd name="connsiteX9" fmla="*/ 6317559 w 12192002"/>
              <a:gd name="connsiteY9" fmla="*/ 28612 h 2122526"/>
              <a:gd name="connsiteX10" fmla="*/ 6549454 w 12192002"/>
              <a:gd name="connsiteY10" fmla="*/ 75412 h 2122526"/>
              <a:gd name="connsiteX11" fmla="*/ 6708221 w 12192002"/>
              <a:gd name="connsiteY11" fmla="*/ 104188 h 2122526"/>
              <a:gd name="connsiteX12" fmla="*/ 6904145 w 12192002"/>
              <a:gd name="connsiteY12" fmla="*/ 132143 h 2122526"/>
              <a:gd name="connsiteX13" fmla="*/ 7018495 w 12192002"/>
              <a:gd name="connsiteY13" fmla="*/ 161649 h 2122526"/>
              <a:gd name="connsiteX14" fmla="*/ 7096987 w 12192002"/>
              <a:gd name="connsiteY14" fmla="*/ 161275 h 2122526"/>
              <a:gd name="connsiteX15" fmla="*/ 7170807 w 12192002"/>
              <a:gd name="connsiteY15" fmla="*/ 173503 h 2122526"/>
              <a:gd name="connsiteX16" fmla="*/ 7197003 w 12192002"/>
              <a:gd name="connsiteY16" fmla="*/ 178151 h 2122526"/>
              <a:gd name="connsiteX17" fmla="*/ 7201101 w 12192002"/>
              <a:gd name="connsiteY17" fmla="*/ 183509 h 2122526"/>
              <a:gd name="connsiteX18" fmla="*/ 7218559 w 12192002"/>
              <a:gd name="connsiteY18" fmla="*/ 188059 h 2122526"/>
              <a:gd name="connsiteX19" fmla="*/ 7310852 w 12192002"/>
              <a:gd name="connsiteY19" fmla="*/ 213308 h 2122526"/>
              <a:gd name="connsiteX20" fmla="*/ 7312179 w 12192002"/>
              <a:gd name="connsiteY20" fmla="*/ 211866 h 2122526"/>
              <a:gd name="connsiteX21" fmla="*/ 7405390 w 12192002"/>
              <a:gd name="connsiteY21" fmla="*/ 202271 h 2122526"/>
              <a:gd name="connsiteX22" fmla="*/ 7495794 w 12192002"/>
              <a:gd name="connsiteY22" fmla="*/ 194166 h 2122526"/>
              <a:gd name="connsiteX23" fmla="*/ 7507039 w 12192002"/>
              <a:gd name="connsiteY23" fmla="*/ 196118 h 2122526"/>
              <a:gd name="connsiteX24" fmla="*/ 7507411 w 12192002"/>
              <a:gd name="connsiteY24" fmla="*/ 195791 h 2122526"/>
              <a:gd name="connsiteX25" fmla="*/ 7519570 w 12192002"/>
              <a:gd name="connsiteY25" fmla="*/ 197126 h 2122526"/>
              <a:gd name="connsiteX26" fmla="*/ 7527542 w 12192002"/>
              <a:gd name="connsiteY26" fmla="*/ 199679 h 2122526"/>
              <a:gd name="connsiteX27" fmla="*/ 7614346 w 12192002"/>
              <a:gd name="connsiteY27" fmla="*/ 205507 h 2122526"/>
              <a:gd name="connsiteX28" fmla="*/ 7718744 w 12192002"/>
              <a:gd name="connsiteY28" fmla="*/ 202036 h 2122526"/>
              <a:gd name="connsiteX29" fmla="*/ 7905407 w 12192002"/>
              <a:gd name="connsiteY29" fmla="*/ 227751 h 2122526"/>
              <a:gd name="connsiteX30" fmla="*/ 8090271 w 12192002"/>
              <a:gd name="connsiteY30" fmla="*/ 269724 h 2122526"/>
              <a:gd name="connsiteX31" fmla="*/ 8245834 w 12192002"/>
              <a:gd name="connsiteY31" fmla="*/ 315885 h 2122526"/>
              <a:gd name="connsiteX32" fmla="*/ 8252033 w 12192002"/>
              <a:gd name="connsiteY32" fmla="*/ 328877 h 2122526"/>
              <a:gd name="connsiteX33" fmla="*/ 8263376 w 12192002"/>
              <a:gd name="connsiteY33" fmla="*/ 338720 h 2122526"/>
              <a:gd name="connsiteX34" fmla="*/ 8266075 w 12192002"/>
              <a:gd name="connsiteY34" fmla="*/ 338490 h 2122526"/>
              <a:gd name="connsiteX35" fmla="*/ 8283149 w 12192002"/>
              <a:gd name="connsiteY35" fmla="*/ 345665 h 2122526"/>
              <a:gd name="connsiteX36" fmla="*/ 8284276 w 12192002"/>
              <a:gd name="connsiteY36" fmla="*/ 350108 h 2122526"/>
              <a:gd name="connsiteX37" fmla="*/ 8295173 w 12192002"/>
              <a:gd name="connsiteY37" fmla="*/ 355931 h 2122526"/>
              <a:gd name="connsiteX38" fmla="*/ 8314432 w 12192002"/>
              <a:gd name="connsiteY38" fmla="*/ 369826 h 2122526"/>
              <a:gd name="connsiteX39" fmla="*/ 8320104 w 12192002"/>
              <a:gd name="connsiteY39" fmla="*/ 370152 h 2122526"/>
              <a:gd name="connsiteX40" fmla="*/ 8352372 w 12192002"/>
              <a:gd name="connsiteY40" fmla="*/ 387570 h 2122526"/>
              <a:gd name="connsiteX41" fmla="*/ 8353799 w 12192002"/>
              <a:gd name="connsiteY41" fmla="*/ 386730 h 2122526"/>
              <a:gd name="connsiteX42" fmla="*/ 8367182 w 12192002"/>
              <a:gd name="connsiteY42" fmla="*/ 386924 h 2122526"/>
              <a:gd name="connsiteX43" fmla="*/ 8490249 w 12192002"/>
              <a:gd name="connsiteY43" fmla="*/ 400966 h 2122526"/>
              <a:gd name="connsiteX44" fmla="*/ 8497594 w 12192002"/>
              <a:gd name="connsiteY44" fmla="*/ 404016 h 2122526"/>
              <a:gd name="connsiteX45" fmla="*/ 8497968 w 12192002"/>
              <a:gd name="connsiteY45" fmla="*/ 403837 h 2122526"/>
              <a:gd name="connsiteX46" fmla="*/ 8506167 w 12192002"/>
              <a:gd name="connsiteY46" fmla="*/ 406575 h 2122526"/>
              <a:gd name="connsiteX47" fmla="*/ 8510983 w 12192002"/>
              <a:gd name="connsiteY47" fmla="*/ 409576 h 2122526"/>
              <a:gd name="connsiteX48" fmla="*/ 8525230 w 12192002"/>
              <a:gd name="connsiteY48" fmla="*/ 415491 h 2122526"/>
              <a:gd name="connsiteX49" fmla="*/ 8596071 w 12192002"/>
              <a:gd name="connsiteY49" fmla="*/ 400649 h 2122526"/>
              <a:gd name="connsiteX50" fmla="*/ 8707847 w 12192002"/>
              <a:gd name="connsiteY50" fmla="*/ 409221 h 2122526"/>
              <a:gd name="connsiteX51" fmla="*/ 8752444 w 12192002"/>
              <a:gd name="connsiteY51" fmla="*/ 411322 h 2122526"/>
              <a:gd name="connsiteX52" fmla="*/ 8928988 w 12192002"/>
              <a:gd name="connsiteY52" fmla="*/ 430554 h 2122526"/>
              <a:gd name="connsiteX53" fmla="*/ 8963048 w 12192002"/>
              <a:gd name="connsiteY53" fmla="*/ 427366 h 2122526"/>
              <a:gd name="connsiteX54" fmla="*/ 8968011 w 12192002"/>
              <a:gd name="connsiteY54" fmla="*/ 425141 h 2122526"/>
              <a:gd name="connsiteX55" fmla="*/ 8974337 w 12192002"/>
              <a:gd name="connsiteY55" fmla="*/ 424441 h 2122526"/>
              <a:gd name="connsiteX56" fmla="*/ 8990394 w 12192002"/>
              <a:gd name="connsiteY56" fmla="*/ 427667 h 2122526"/>
              <a:gd name="connsiteX57" fmla="*/ 8996232 w 12192002"/>
              <a:gd name="connsiteY57" fmla="*/ 429728 h 2122526"/>
              <a:gd name="connsiteX58" fmla="*/ 9005201 w 12192002"/>
              <a:gd name="connsiteY58" fmla="*/ 430939 h 2122526"/>
              <a:gd name="connsiteX59" fmla="*/ 9005486 w 12192002"/>
              <a:gd name="connsiteY59" fmla="*/ 430699 h 2122526"/>
              <a:gd name="connsiteX60" fmla="*/ 9053453 w 12192002"/>
              <a:gd name="connsiteY60" fmla="*/ 433984 h 2122526"/>
              <a:gd name="connsiteX61" fmla="*/ 9113812 w 12192002"/>
              <a:gd name="connsiteY61" fmla="*/ 425670 h 2122526"/>
              <a:gd name="connsiteX62" fmla="*/ 9137318 w 12192002"/>
              <a:gd name="connsiteY62" fmla="*/ 424304 h 2122526"/>
              <a:gd name="connsiteX63" fmla="*/ 9150210 w 12192002"/>
              <a:gd name="connsiteY63" fmla="*/ 422135 h 2122526"/>
              <a:gd name="connsiteX64" fmla="*/ 9151232 w 12192002"/>
              <a:gd name="connsiteY64" fmla="*/ 421070 h 2122526"/>
              <a:gd name="connsiteX65" fmla="*/ 9189246 w 12192002"/>
              <a:gd name="connsiteY65" fmla="*/ 432272 h 2122526"/>
              <a:gd name="connsiteX66" fmla="*/ 9194810 w 12192002"/>
              <a:gd name="connsiteY66" fmla="*/ 441511 h 2122526"/>
              <a:gd name="connsiteX67" fmla="*/ 9231370 w 12192002"/>
              <a:gd name="connsiteY67" fmla="*/ 451590 h 2122526"/>
              <a:gd name="connsiteX68" fmla="*/ 9343052 w 12192002"/>
              <a:gd name="connsiteY68" fmla="*/ 503495 h 2122526"/>
              <a:gd name="connsiteX69" fmla="*/ 9584507 w 12192002"/>
              <a:gd name="connsiteY69" fmla="*/ 549197 h 2122526"/>
              <a:gd name="connsiteX70" fmla="*/ 9728309 w 12192002"/>
              <a:gd name="connsiteY70" fmla="*/ 560617 h 2122526"/>
              <a:gd name="connsiteX71" fmla="*/ 9847792 w 12192002"/>
              <a:gd name="connsiteY71" fmla="*/ 580824 h 2122526"/>
              <a:gd name="connsiteX72" fmla="*/ 9960019 w 12192002"/>
              <a:gd name="connsiteY72" fmla="*/ 587592 h 2122526"/>
              <a:gd name="connsiteX73" fmla="*/ 10039240 w 12192002"/>
              <a:gd name="connsiteY73" fmla="*/ 603107 h 2122526"/>
              <a:gd name="connsiteX74" fmla="*/ 10082169 w 12192002"/>
              <a:gd name="connsiteY74" fmla="*/ 601443 h 2122526"/>
              <a:gd name="connsiteX75" fmla="*/ 10126500 w 12192002"/>
              <a:gd name="connsiteY75" fmla="*/ 603538 h 2122526"/>
              <a:gd name="connsiteX76" fmla="*/ 10261101 w 12192002"/>
              <a:gd name="connsiteY76" fmla="*/ 615053 h 2122526"/>
              <a:gd name="connsiteX77" fmla="*/ 10336855 w 12192002"/>
              <a:gd name="connsiteY77" fmla="*/ 624804 h 2122526"/>
              <a:gd name="connsiteX78" fmla="*/ 10383868 w 12192002"/>
              <a:gd name="connsiteY78" fmla="*/ 625415 h 2122526"/>
              <a:gd name="connsiteX79" fmla="*/ 10445984 w 12192002"/>
              <a:gd name="connsiteY79" fmla="*/ 629262 h 2122526"/>
              <a:gd name="connsiteX80" fmla="*/ 10519280 w 12192002"/>
              <a:gd name="connsiteY80" fmla="*/ 631320 h 2122526"/>
              <a:gd name="connsiteX81" fmla="*/ 10644619 w 12192002"/>
              <a:gd name="connsiteY81" fmla="*/ 651566 h 2122526"/>
              <a:gd name="connsiteX82" fmla="*/ 10857724 w 12192002"/>
              <a:gd name="connsiteY82" fmla="*/ 712684 h 2122526"/>
              <a:gd name="connsiteX83" fmla="*/ 10951063 w 12192002"/>
              <a:gd name="connsiteY83" fmla="*/ 725767 h 2122526"/>
              <a:gd name="connsiteX84" fmla="*/ 11030956 w 12192002"/>
              <a:gd name="connsiteY84" fmla="*/ 721011 h 2122526"/>
              <a:gd name="connsiteX85" fmla="*/ 11085938 w 12192002"/>
              <a:gd name="connsiteY85" fmla="*/ 723892 h 2122526"/>
              <a:gd name="connsiteX86" fmla="*/ 11143411 w 12192002"/>
              <a:gd name="connsiteY86" fmla="*/ 733141 h 2122526"/>
              <a:gd name="connsiteX87" fmla="*/ 11195087 w 12192002"/>
              <a:gd name="connsiteY87" fmla="*/ 732494 h 2122526"/>
              <a:gd name="connsiteX88" fmla="*/ 11273972 w 12192002"/>
              <a:gd name="connsiteY88" fmla="*/ 753513 h 2122526"/>
              <a:gd name="connsiteX89" fmla="*/ 11369715 w 12192002"/>
              <a:gd name="connsiteY89" fmla="*/ 813181 h 2122526"/>
              <a:gd name="connsiteX90" fmla="*/ 11462695 w 12192002"/>
              <a:gd name="connsiteY90" fmla="*/ 874654 h 2122526"/>
              <a:gd name="connsiteX91" fmla="*/ 11516473 w 12192002"/>
              <a:gd name="connsiteY91" fmla="*/ 928206 h 2122526"/>
              <a:gd name="connsiteX92" fmla="*/ 11585369 w 12192002"/>
              <a:gd name="connsiteY92" fmla="*/ 1004898 h 2122526"/>
              <a:gd name="connsiteX93" fmla="*/ 11712382 w 12192002"/>
              <a:gd name="connsiteY93" fmla="*/ 1047864 h 2122526"/>
              <a:gd name="connsiteX94" fmla="*/ 11894613 w 12192002"/>
              <a:gd name="connsiteY94" fmla="*/ 1148265 h 2122526"/>
              <a:gd name="connsiteX95" fmla="*/ 11917888 w 12192002"/>
              <a:gd name="connsiteY95" fmla="*/ 1126105 h 2122526"/>
              <a:gd name="connsiteX96" fmla="*/ 12080164 w 12192002"/>
              <a:gd name="connsiteY96" fmla="*/ 1090885 h 2122526"/>
              <a:gd name="connsiteX97" fmla="*/ 12140863 w 12192002"/>
              <a:gd name="connsiteY97" fmla="*/ 1035036 h 2122526"/>
              <a:gd name="connsiteX98" fmla="*/ 12192002 w 12192002"/>
              <a:gd name="connsiteY98" fmla="*/ 1015838 h 2122526"/>
              <a:gd name="connsiteX99" fmla="*/ 12192002 w 12192002"/>
              <a:gd name="connsiteY99" fmla="*/ 1955549 h 2122526"/>
              <a:gd name="connsiteX100" fmla="*/ 12192000 w 12192002"/>
              <a:gd name="connsiteY100" fmla="*/ 1955549 h 2122526"/>
              <a:gd name="connsiteX101" fmla="*/ 12192000 w 12192002"/>
              <a:gd name="connsiteY101" fmla="*/ 2122526 h 2122526"/>
              <a:gd name="connsiteX102" fmla="*/ 0 w 12192002"/>
              <a:gd name="connsiteY102" fmla="*/ 2122526 h 2122526"/>
              <a:gd name="connsiteX103" fmla="*/ 0 w 12192002"/>
              <a:gd name="connsiteY103" fmla="*/ 1348327 h 2122526"/>
              <a:gd name="connsiteX104" fmla="*/ 2 w 12192002"/>
              <a:gd name="connsiteY104" fmla="*/ 1348327 h 2122526"/>
              <a:gd name="connsiteX105" fmla="*/ 2 w 12192002"/>
              <a:gd name="connsiteY105" fmla="*/ 592017 h 2122526"/>
              <a:gd name="connsiteX106" fmla="*/ 15526 w 12192002"/>
              <a:gd name="connsiteY106" fmla="*/ 586548 h 2122526"/>
              <a:gd name="connsiteX107" fmla="*/ 118381 w 12192002"/>
              <a:gd name="connsiteY107" fmla="*/ 583692 h 2122526"/>
              <a:gd name="connsiteX108" fmla="*/ 292435 w 12192002"/>
              <a:gd name="connsiteY108" fmla="*/ 531887 h 2122526"/>
              <a:gd name="connsiteX109" fmla="*/ 404015 w 12192002"/>
              <a:gd name="connsiteY109" fmla="*/ 511191 h 2122526"/>
              <a:gd name="connsiteX110" fmla="*/ 445099 w 12192002"/>
              <a:gd name="connsiteY110" fmla="*/ 505368 h 2122526"/>
              <a:gd name="connsiteX111" fmla="*/ 571717 w 12192002"/>
              <a:gd name="connsiteY111" fmla="*/ 467338 h 2122526"/>
              <a:gd name="connsiteX112" fmla="*/ 578535 w 12192002"/>
              <a:gd name="connsiteY112" fmla="*/ 467527 h 2122526"/>
              <a:gd name="connsiteX113" fmla="*/ 596792 w 12192002"/>
              <a:gd name="connsiteY113" fmla="*/ 464875 h 2122526"/>
              <a:gd name="connsiteX114" fmla="*/ 708875 w 12192002"/>
              <a:gd name="connsiteY114" fmla="*/ 422017 h 2122526"/>
              <a:gd name="connsiteX115" fmla="*/ 719742 w 12192002"/>
              <a:gd name="connsiteY115" fmla="*/ 416340 h 2122526"/>
              <a:gd name="connsiteX116" fmla="*/ 720047 w 12192002"/>
              <a:gd name="connsiteY116" fmla="*/ 415078 h 2122526"/>
              <a:gd name="connsiteX117" fmla="*/ 763053 w 12192002"/>
              <a:gd name="connsiteY117" fmla="*/ 414307 h 2122526"/>
              <a:gd name="connsiteX118" fmla="*/ 767901 w 12192002"/>
              <a:gd name="connsiteY118" fmla="*/ 412086 h 2122526"/>
              <a:gd name="connsiteX119" fmla="*/ 797041 w 12192002"/>
              <a:gd name="connsiteY119" fmla="*/ 414293 h 2122526"/>
              <a:gd name="connsiteX120" fmla="*/ 811506 w 12192002"/>
              <a:gd name="connsiteY120" fmla="*/ 413988 h 2122526"/>
              <a:gd name="connsiteX121" fmla="*/ 816809 w 12192002"/>
              <a:gd name="connsiteY121" fmla="*/ 416882 h 2122526"/>
              <a:gd name="connsiteX122" fmla="*/ 837540 w 12192002"/>
              <a:gd name="connsiteY122" fmla="*/ 414918 h 2122526"/>
              <a:gd name="connsiteX123" fmla="*/ 858269 w 12192002"/>
              <a:gd name="connsiteY123" fmla="*/ 416131 h 2122526"/>
              <a:gd name="connsiteX124" fmla="*/ 948732 w 12192002"/>
              <a:gd name="connsiteY124" fmla="*/ 404293 h 2122526"/>
              <a:gd name="connsiteX125" fmla="*/ 1149979 w 12192002"/>
              <a:gd name="connsiteY125" fmla="*/ 406698 h 2122526"/>
              <a:gd name="connsiteX126" fmla="*/ 1496110 w 12192002"/>
              <a:gd name="connsiteY126" fmla="*/ 357263 h 2122526"/>
              <a:gd name="connsiteX127" fmla="*/ 1608669 w 12192002"/>
              <a:gd name="connsiteY127" fmla="*/ 331673 h 2122526"/>
              <a:gd name="connsiteX128" fmla="*/ 1675071 w 12192002"/>
              <a:gd name="connsiteY128" fmla="*/ 324776 h 2122526"/>
              <a:gd name="connsiteX129" fmla="*/ 1738204 w 12192002"/>
              <a:gd name="connsiteY129" fmla="*/ 308427 h 2122526"/>
              <a:gd name="connsiteX130" fmla="*/ 1786655 w 12192002"/>
              <a:gd name="connsiteY130" fmla="*/ 303376 h 2122526"/>
              <a:gd name="connsiteX131" fmla="*/ 1873080 w 12192002"/>
              <a:gd name="connsiteY131" fmla="*/ 330998 h 2122526"/>
              <a:gd name="connsiteX132" fmla="*/ 1921650 w 12192002"/>
              <a:gd name="connsiteY132" fmla="*/ 332593 h 2122526"/>
              <a:gd name="connsiteX133" fmla="*/ 1928172 w 12192002"/>
              <a:gd name="connsiteY133" fmla="*/ 327762 h 2122526"/>
              <a:gd name="connsiteX134" fmla="*/ 1997356 w 12192002"/>
              <a:gd name="connsiteY134" fmla="*/ 349707 h 2122526"/>
              <a:gd name="connsiteX135" fmla="*/ 2094665 w 12192002"/>
              <a:gd name="connsiteY135" fmla="*/ 341687 h 2122526"/>
              <a:gd name="connsiteX136" fmla="*/ 2208578 w 12192002"/>
              <a:gd name="connsiteY136" fmla="*/ 324976 h 2122526"/>
              <a:gd name="connsiteX137" fmla="*/ 2315112 w 12192002"/>
              <a:gd name="connsiteY137" fmla="*/ 319743 h 2122526"/>
              <a:gd name="connsiteX138" fmla="*/ 2443255 w 12192002"/>
              <a:gd name="connsiteY138" fmla="*/ 328210 h 2122526"/>
              <a:gd name="connsiteX139" fmla="*/ 2568028 w 12192002"/>
              <a:gd name="connsiteY139" fmla="*/ 342111 h 2122526"/>
              <a:gd name="connsiteX140" fmla="*/ 2646527 w 12192002"/>
              <a:gd name="connsiteY140" fmla="*/ 315870 h 2122526"/>
              <a:gd name="connsiteX141" fmla="*/ 2781569 w 12192002"/>
              <a:gd name="connsiteY141" fmla="*/ 326406 h 2122526"/>
              <a:gd name="connsiteX142" fmla="*/ 3030291 w 12192002"/>
              <a:gd name="connsiteY142" fmla="*/ 348227 h 2122526"/>
              <a:gd name="connsiteX143" fmla="*/ 3142556 w 12192002"/>
              <a:gd name="connsiteY143" fmla="*/ 350870 h 2122526"/>
              <a:gd name="connsiteX144" fmla="*/ 3262356 w 12192002"/>
              <a:gd name="connsiteY144" fmla="*/ 358645 h 2122526"/>
              <a:gd name="connsiteX145" fmla="*/ 3341698 w 12192002"/>
              <a:gd name="connsiteY145" fmla="*/ 364522 h 2122526"/>
              <a:gd name="connsiteX146" fmla="*/ 3344026 w 12192002"/>
              <a:gd name="connsiteY146" fmla="*/ 363547 h 2122526"/>
              <a:gd name="connsiteX147" fmla="*/ 3363888 w 12192002"/>
              <a:gd name="connsiteY147" fmla="*/ 365229 h 2122526"/>
              <a:gd name="connsiteX148" fmla="*/ 3400728 w 12192002"/>
              <a:gd name="connsiteY148" fmla="*/ 382181 h 2122526"/>
              <a:gd name="connsiteX149" fmla="*/ 3473223 w 12192002"/>
              <a:gd name="connsiteY149" fmla="*/ 370133 h 2122526"/>
              <a:gd name="connsiteX150" fmla="*/ 3536135 w 12192002"/>
              <a:gd name="connsiteY150" fmla="*/ 366472 h 2122526"/>
              <a:gd name="connsiteX151" fmla="*/ 3585978 w 12192002"/>
              <a:gd name="connsiteY151" fmla="*/ 356773 h 2122526"/>
              <a:gd name="connsiteX152" fmla="*/ 3594501 w 12192002"/>
              <a:gd name="connsiteY152" fmla="*/ 357463 h 2122526"/>
              <a:gd name="connsiteX153" fmla="*/ 3594736 w 12192002"/>
              <a:gd name="connsiteY153" fmla="*/ 357194 h 2122526"/>
              <a:gd name="connsiteX154" fmla="*/ 3603855 w 12192002"/>
              <a:gd name="connsiteY154" fmla="*/ 357358 h 2122526"/>
              <a:gd name="connsiteX155" fmla="*/ 3610035 w 12192002"/>
              <a:gd name="connsiteY155" fmla="*/ 358720 h 2122526"/>
              <a:gd name="connsiteX156" fmla="*/ 3682513 w 12192002"/>
              <a:gd name="connsiteY156" fmla="*/ 326449 h 2122526"/>
              <a:gd name="connsiteX157" fmla="*/ 3789760 w 12192002"/>
              <a:gd name="connsiteY157" fmla="*/ 302526 h 2122526"/>
              <a:gd name="connsiteX158" fmla="*/ 3897275 w 12192002"/>
              <a:gd name="connsiteY158" fmla="*/ 282288 h 2122526"/>
              <a:gd name="connsiteX159" fmla="*/ 3936846 w 12192002"/>
              <a:gd name="connsiteY159" fmla="*/ 276633 h 2122526"/>
              <a:gd name="connsiteX160" fmla="*/ 4004538 w 12192002"/>
              <a:gd name="connsiteY160" fmla="*/ 259176 h 2122526"/>
              <a:gd name="connsiteX161" fmla="*/ 4033778 w 12192002"/>
              <a:gd name="connsiteY161" fmla="*/ 246608 h 2122526"/>
              <a:gd name="connsiteX162" fmla="*/ 4035363 w 12192002"/>
              <a:gd name="connsiteY162" fmla="*/ 246843 h 2122526"/>
              <a:gd name="connsiteX163" fmla="*/ 4036996 w 12192002"/>
              <a:gd name="connsiteY163" fmla="*/ 243176 h 2122526"/>
              <a:gd name="connsiteX164" fmla="*/ 4042364 w 12192002"/>
              <a:gd name="connsiteY164" fmla="*/ 240742 h 2122526"/>
              <a:gd name="connsiteX165" fmla="*/ 4058954 w 12192002"/>
              <a:gd name="connsiteY165" fmla="*/ 239121 h 2122526"/>
              <a:gd name="connsiteX166" fmla="*/ 4065510 w 12192002"/>
              <a:gd name="connsiteY166" fmla="*/ 239339 h 2122526"/>
              <a:gd name="connsiteX167" fmla="*/ 4074427 w 12192002"/>
              <a:gd name="connsiteY167" fmla="*/ 237895 h 2122526"/>
              <a:gd name="connsiteX168" fmla="*/ 4074546 w 12192002"/>
              <a:gd name="connsiteY168" fmla="*/ 237596 h 2122526"/>
              <a:gd name="connsiteX169" fmla="*/ 4083097 w 12192002"/>
              <a:gd name="connsiteY169" fmla="*/ 236761 h 2122526"/>
              <a:gd name="connsiteX170" fmla="*/ 4142745 w 12192002"/>
              <a:gd name="connsiteY170" fmla="*/ 210228 h 2122526"/>
              <a:gd name="connsiteX171" fmla="*/ 4191248 w 12192002"/>
              <a:gd name="connsiteY171" fmla="*/ 194363 h 2122526"/>
              <a:gd name="connsiteX172" fmla="*/ 4201744 w 12192002"/>
              <a:gd name="connsiteY172" fmla="*/ 188729 h 2122526"/>
              <a:gd name="connsiteX173" fmla="*/ 4202048 w 12192002"/>
              <a:gd name="connsiteY173" fmla="*/ 187470 h 2122526"/>
              <a:gd name="connsiteX174" fmla="*/ 4248116 w 12192002"/>
              <a:gd name="connsiteY174" fmla="*/ 184675 h 2122526"/>
              <a:gd name="connsiteX175" fmla="*/ 4276141 w 12192002"/>
              <a:gd name="connsiteY175" fmla="*/ 186999 h 2122526"/>
              <a:gd name="connsiteX176" fmla="*/ 4290062 w 12192002"/>
              <a:gd name="connsiteY176" fmla="*/ 186753 h 2122526"/>
              <a:gd name="connsiteX177" fmla="*/ 4295143 w 12192002"/>
              <a:gd name="connsiteY177" fmla="*/ 189670 h 2122526"/>
              <a:gd name="connsiteX178" fmla="*/ 4315108 w 12192002"/>
              <a:gd name="connsiteY178" fmla="*/ 187791 h 2122526"/>
              <a:gd name="connsiteX179" fmla="*/ 4316965 w 12192002"/>
              <a:gd name="connsiteY179" fmla="*/ 186450 h 2122526"/>
              <a:gd name="connsiteX180" fmla="*/ 4362875 w 12192002"/>
              <a:gd name="connsiteY180" fmla="*/ 193065 h 2122526"/>
              <a:gd name="connsiteX181" fmla="*/ 4428542 w 12192002"/>
              <a:gd name="connsiteY181" fmla="*/ 191719 h 2122526"/>
              <a:gd name="connsiteX182" fmla="*/ 4515813 w 12192002"/>
              <a:gd name="connsiteY182" fmla="*/ 181068 h 2122526"/>
              <a:gd name="connsiteX183" fmla="*/ 4715526 w 12192002"/>
              <a:gd name="connsiteY183" fmla="*/ 171166 h 2122526"/>
              <a:gd name="connsiteX184" fmla="*/ 4762447 w 12192002"/>
              <a:gd name="connsiteY184" fmla="*/ 162678 h 2122526"/>
              <a:gd name="connsiteX185" fmla="*/ 4840439 w 12192002"/>
              <a:gd name="connsiteY185" fmla="*/ 134910 h 2122526"/>
              <a:gd name="connsiteX186" fmla="*/ 5011513 w 12192002"/>
              <a:gd name="connsiteY186" fmla="*/ 110893 h 2122526"/>
              <a:gd name="connsiteX187" fmla="*/ 5065790 w 12192002"/>
              <a:gd name="connsiteY187" fmla="*/ 94512 h 2122526"/>
              <a:gd name="connsiteX188" fmla="*/ 5121659 w 12192002"/>
              <a:gd name="connsiteY188" fmla="*/ 101083 h 2122526"/>
              <a:gd name="connsiteX189" fmla="*/ 5139595 w 12192002"/>
              <a:gd name="connsiteY189" fmla="*/ 90230 h 2122526"/>
              <a:gd name="connsiteX190" fmla="*/ 5142598 w 12192002"/>
              <a:gd name="connsiteY190" fmla="*/ 88129 h 2122526"/>
              <a:gd name="connsiteX191" fmla="*/ 5156554 w 12192002"/>
              <a:gd name="connsiteY191" fmla="*/ 84729 h 2122526"/>
              <a:gd name="connsiteX192" fmla="*/ 5174660 w 12192002"/>
              <a:gd name="connsiteY192" fmla="*/ 77506 h 2122526"/>
              <a:gd name="connsiteX193" fmla="*/ 5222961 w 12192002"/>
              <a:gd name="connsiteY193" fmla="*/ 74516 h 2122526"/>
              <a:gd name="connsiteX194" fmla="*/ 5261763 w 12192002"/>
              <a:gd name="connsiteY194" fmla="*/ 63392 h 2122526"/>
              <a:gd name="connsiteX195" fmla="*/ 5381667 w 12192002"/>
              <a:gd name="connsiteY195" fmla="*/ 42975 h 2122526"/>
              <a:gd name="connsiteX196" fmla="*/ 5432760 w 12192002"/>
              <a:gd name="connsiteY196" fmla="*/ 25273 h 2122526"/>
              <a:gd name="connsiteX197" fmla="*/ 5470905 w 12192002"/>
              <a:gd name="connsiteY197" fmla="*/ 14020 h 2122526"/>
              <a:gd name="connsiteX198" fmla="*/ 5626960 w 12192002"/>
              <a:gd name="connsiteY198" fmla="*/ 0 h 21225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</a:cxnLst>
            <a:rect l="l" t="t" r="r" b="b"/>
            <a:pathLst>
              <a:path w="12192002" h="2122526">
                <a:moveTo>
                  <a:pt x="5626960" y="0"/>
                </a:moveTo>
                <a:lnTo>
                  <a:pt x="5758918" y="1023"/>
                </a:lnTo>
                <a:lnTo>
                  <a:pt x="5957375" y="16715"/>
                </a:lnTo>
                <a:cubicBezTo>
                  <a:pt x="5970127" y="20033"/>
                  <a:pt x="5998679" y="20946"/>
                  <a:pt x="6010090" y="20359"/>
                </a:cubicBezTo>
                <a:lnTo>
                  <a:pt x="6041282" y="15266"/>
                </a:lnTo>
                <a:lnTo>
                  <a:pt x="6048637" y="6917"/>
                </a:lnTo>
                <a:lnTo>
                  <a:pt x="6068529" y="7600"/>
                </a:lnTo>
                <a:lnTo>
                  <a:pt x="6073847" y="6063"/>
                </a:lnTo>
                <a:cubicBezTo>
                  <a:pt x="6090539" y="9219"/>
                  <a:pt x="6128055" y="22767"/>
                  <a:pt x="6168673" y="26525"/>
                </a:cubicBezTo>
                <a:cubicBezTo>
                  <a:pt x="6209291" y="30283"/>
                  <a:pt x="6297550" y="13090"/>
                  <a:pt x="6317559" y="28612"/>
                </a:cubicBezTo>
                <a:cubicBezTo>
                  <a:pt x="6409695" y="55045"/>
                  <a:pt x="6472153" y="31322"/>
                  <a:pt x="6549454" y="75412"/>
                </a:cubicBezTo>
                <a:cubicBezTo>
                  <a:pt x="6628105" y="80632"/>
                  <a:pt x="6649105" y="94733"/>
                  <a:pt x="6708221" y="104188"/>
                </a:cubicBezTo>
                <a:cubicBezTo>
                  <a:pt x="6787988" y="118277"/>
                  <a:pt x="6871921" y="137351"/>
                  <a:pt x="6904145" y="132143"/>
                </a:cubicBezTo>
                <a:cubicBezTo>
                  <a:pt x="6943644" y="126545"/>
                  <a:pt x="6937527" y="150711"/>
                  <a:pt x="7018495" y="161649"/>
                </a:cubicBezTo>
                <a:cubicBezTo>
                  <a:pt x="7050188" y="159320"/>
                  <a:pt x="7061147" y="160297"/>
                  <a:pt x="7096987" y="161275"/>
                </a:cubicBezTo>
                <a:lnTo>
                  <a:pt x="7170807" y="173503"/>
                </a:lnTo>
                <a:cubicBezTo>
                  <a:pt x="7184505" y="172489"/>
                  <a:pt x="7192111" y="174628"/>
                  <a:pt x="7197003" y="178151"/>
                </a:cubicBezTo>
                <a:lnTo>
                  <a:pt x="7201101" y="183509"/>
                </a:lnTo>
                <a:lnTo>
                  <a:pt x="7218559" y="188059"/>
                </a:lnTo>
                <a:lnTo>
                  <a:pt x="7310852" y="213308"/>
                </a:lnTo>
                <a:lnTo>
                  <a:pt x="7312179" y="211866"/>
                </a:lnTo>
                <a:cubicBezTo>
                  <a:pt x="7333989" y="206326"/>
                  <a:pt x="7374788" y="205221"/>
                  <a:pt x="7405390" y="202271"/>
                </a:cubicBezTo>
                <a:cubicBezTo>
                  <a:pt x="7422527" y="207464"/>
                  <a:pt x="7476985" y="190048"/>
                  <a:pt x="7495794" y="194166"/>
                </a:cubicBezTo>
                <a:lnTo>
                  <a:pt x="7507039" y="196118"/>
                </a:lnTo>
                <a:lnTo>
                  <a:pt x="7507411" y="195791"/>
                </a:lnTo>
                <a:cubicBezTo>
                  <a:pt x="7510172" y="195437"/>
                  <a:pt x="7513992" y="195787"/>
                  <a:pt x="7519570" y="197126"/>
                </a:cubicBezTo>
                <a:lnTo>
                  <a:pt x="7527542" y="199679"/>
                </a:lnTo>
                <a:lnTo>
                  <a:pt x="7614346" y="205507"/>
                </a:lnTo>
                <a:lnTo>
                  <a:pt x="7718744" y="202036"/>
                </a:lnTo>
                <a:cubicBezTo>
                  <a:pt x="7780965" y="210608"/>
                  <a:pt x="7835119" y="212839"/>
                  <a:pt x="7905407" y="227751"/>
                </a:cubicBezTo>
                <a:cubicBezTo>
                  <a:pt x="7967070" y="225346"/>
                  <a:pt x="8025467" y="246582"/>
                  <a:pt x="8090271" y="269724"/>
                </a:cubicBezTo>
                <a:cubicBezTo>
                  <a:pt x="8147130" y="284670"/>
                  <a:pt x="8181827" y="318792"/>
                  <a:pt x="8245834" y="315885"/>
                </a:cubicBezTo>
                <a:cubicBezTo>
                  <a:pt x="8246647" y="320745"/>
                  <a:pt x="8248859" y="325027"/>
                  <a:pt x="8252033" y="328877"/>
                </a:cubicBezTo>
                <a:lnTo>
                  <a:pt x="8263376" y="338720"/>
                </a:lnTo>
                <a:lnTo>
                  <a:pt x="8266075" y="338490"/>
                </a:lnTo>
                <a:cubicBezTo>
                  <a:pt x="8276151" y="339772"/>
                  <a:pt x="8280845" y="342420"/>
                  <a:pt x="8283149" y="345665"/>
                </a:cubicBezTo>
                <a:lnTo>
                  <a:pt x="8284276" y="350108"/>
                </a:lnTo>
                <a:lnTo>
                  <a:pt x="8295173" y="355931"/>
                </a:lnTo>
                <a:lnTo>
                  <a:pt x="8314432" y="369826"/>
                </a:lnTo>
                <a:lnTo>
                  <a:pt x="8320104" y="370152"/>
                </a:lnTo>
                <a:lnTo>
                  <a:pt x="8352372" y="387570"/>
                </a:lnTo>
                <a:lnTo>
                  <a:pt x="8353799" y="386730"/>
                </a:lnTo>
                <a:cubicBezTo>
                  <a:pt x="8357733" y="385247"/>
                  <a:pt x="8362024" y="384899"/>
                  <a:pt x="8367182" y="386924"/>
                </a:cubicBezTo>
                <a:lnTo>
                  <a:pt x="8490249" y="400966"/>
                </a:lnTo>
                <a:lnTo>
                  <a:pt x="8497594" y="404016"/>
                </a:lnTo>
                <a:lnTo>
                  <a:pt x="8497968" y="403837"/>
                </a:lnTo>
                <a:cubicBezTo>
                  <a:pt x="8500048" y="403987"/>
                  <a:pt x="8502649" y="404798"/>
                  <a:pt x="8506167" y="406575"/>
                </a:cubicBezTo>
                <a:lnTo>
                  <a:pt x="8510983" y="409576"/>
                </a:lnTo>
                <a:lnTo>
                  <a:pt x="8525230" y="415491"/>
                </a:lnTo>
                <a:lnTo>
                  <a:pt x="8596071" y="400649"/>
                </a:lnTo>
                <a:cubicBezTo>
                  <a:pt x="8639145" y="406126"/>
                  <a:pt x="8671609" y="389686"/>
                  <a:pt x="8707847" y="409221"/>
                </a:cubicBezTo>
                <a:cubicBezTo>
                  <a:pt x="8748197" y="414263"/>
                  <a:pt x="8719822" y="400602"/>
                  <a:pt x="8752444" y="411322"/>
                </a:cubicBezTo>
                <a:cubicBezTo>
                  <a:pt x="8789303" y="414879"/>
                  <a:pt x="8898034" y="429534"/>
                  <a:pt x="8928988" y="430554"/>
                </a:cubicBezTo>
                <a:cubicBezTo>
                  <a:pt x="8955520" y="410467"/>
                  <a:pt x="8954693" y="419415"/>
                  <a:pt x="8963048" y="427366"/>
                </a:cubicBezTo>
                <a:lnTo>
                  <a:pt x="8968011" y="425141"/>
                </a:lnTo>
                <a:lnTo>
                  <a:pt x="8974337" y="424441"/>
                </a:lnTo>
                <a:lnTo>
                  <a:pt x="8990394" y="427667"/>
                </a:lnTo>
                <a:lnTo>
                  <a:pt x="8996232" y="429728"/>
                </a:lnTo>
                <a:cubicBezTo>
                  <a:pt x="9000327" y="430831"/>
                  <a:pt x="9003146" y="431159"/>
                  <a:pt x="9005201" y="430939"/>
                </a:cubicBezTo>
                <a:lnTo>
                  <a:pt x="9005486" y="430699"/>
                </a:lnTo>
                <a:lnTo>
                  <a:pt x="9053453" y="433984"/>
                </a:lnTo>
                <a:cubicBezTo>
                  <a:pt x="9068117" y="420419"/>
                  <a:pt x="9112391" y="454853"/>
                  <a:pt x="9113812" y="425670"/>
                </a:cubicBezTo>
                <a:cubicBezTo>
                  <a:pt x="9130955" y="430499"/>
                  <a:pt x="9138865" y="443788"/>
                  <a:pt x="9137318" y="424304"/>
                </a:cubicBezTo>
                <a:cubicBezTo>
                  <a:pt x="9143084" y="425358"/>
                  <a:pt x="9147048" y="424266"/>
                  <a:pt x="9150210" y="422135"/>
                </a:cubicBezTo>
                <a:lnTo>
                  <a:pt x="9151232" y="421070"/>
                </a:lnTo>
                <a:lnTo>
                  <a:pt x="9189246" y="432272"/>
                </a:lnTo>
                <a:lnTo>
                  <a:pt x="9194810" y="441511"/>
                </a:lnTo>
                <a:lnTo>
                  <a:pt x="9231370" y="451590"/>
                </a:lnTo>
                <a:lnTo>
                  <a:pt x="9343052" y="503495"/>
                </a:lnTo>
                <a:cubicBezTo>
                  <a:pt x="9415432" y="508795"/>
                  <a:pt x="9518955" y="534921"/>
                  <a:pt x="9584507" y="549197"/>
                </a:cubicBezTo>
                <a:cubicBezTo>
                  <a:pt x="9602038" y="561809"/>
                  <a:pt x="9675059" y="570203"/>
                  <a:pt x="9728309" y="560617"/>
                </a:cubicBezTo>
                <a:lnTo>
                  <a:pt x="9847792" y="580824"/>
                </a:lnTo>
                <a:cubicBezTo>
                  <a:pt x="9888744" y="590649"/>
                  <a:pt x="9918983" y="587450"/>
                  <a:pt x="9960019" y="587592"/>
                </a:cubicBezTo>
                <a:cubicBezTo>
                  <a:pt x="9984397" y="592516"/>
                  <a:pt x="9998461" y="593006"/>
                  <a:pt x="10039240" y="603107"/>
                </a:cubicBezTo>
                <a:cubicBezTo>
                  <a:pt x="10046863" y="602184"/>
                  <a:pt x="10074570" y="603512"/>
                  <a:pt x="10082169" y="601443"/>
                </a:cubicBezTo>
                <a:lnTo>
                  <a:pt x="10126500" y="603538"/>
                </a:lnTo>
                <a:lnTo>
                  <a:pt x="10261101" y="615053"/>
                </a:lnTo>
                <a:cubicBezTo>
                  <a:pt x="10274744" y="622448"/>
                  <a:pt x="10323589" y="631514"/>
                  <a:pt x="10336855" y="624804"/>
                </a:cubicBezTo>
                <a:cubicBezTo>
                  <a:pt x="10347867" y="624959"/>
                  <a:pt x="10374830" y="633622"/>
                  <a:pt x="10383868" y="625415"/>
                </a:cubicBezTo>
                <a:cubicBezTo>
                  <a:pt x="10409284" y="632493"/>
                  <a:pt x="10436539" y="633300"/>
                  <a:pt x="10445984" y="629262"/>
                </a:cubicBezTo>
                <a:cubicBezTo>
                  <a:pt x="10473833" y="619395"/>
                  <a:pt x="10495464" y="632839"/>
                  <a:pt x="10519280" y="631320"/>
                </a:cubicBezTo>
                <a:cubicBezTo>
                  <a:pt x="10558606" y="636140"/>
                  <a:pt x="10616449" y="646751"/>
                  <a:pt x="10644619" y="651566"/>
                </a:cubicBezTo>
                <a:cubicBezTo>
                  <a:pt x="10707078" y="667239"/>
                  <a:pt x="10806649" y="700317"/>
                  <a:pt x="10857724" y="712684"/>
                </a:cubicBezTo>
                <a:cubicBezTo>
                  <a:pt x="10915291" y="725495"/>
                  <a:pt x="10885368" y="688933"/>
                  <a:pt x="10951063" y="725767"/>
                </a:cubicBezTo>
                <a:cubicBezTo>
                  <a:pt x="10982008" y="727705"/>
                  <a:pt x="11007787" y="723528"/>
                  <a:pt x="11030956" y="721011"/>
                </a:cubicBezTo>
                <a:cubicBezTo>
                  <a:pt x="11029909" y="706023"/>
                  <a:pt x="11057496" y="724188"/>
                  <a:pt x="11085938" y="723892"/>
                </a:cubicBezTo>
                <a:cubicBezTo>
                  <a:pt x="11102606" y="725362"/>
                  <a:pt x="11125909" y="729502"/>
                  <a:pt x="11143411" y="733141"/>
                </a:cubicBezTo>
                <a:cubicBezTo>
                  <a:pt x="11171652" y="736317"/>
                  <a:pt x="11164089" y="762276"/>
                  <a:pt x="11195087" y="732494"/>
                </a:cubicBezTo>
                <a:cubicBezTo>
                  <a:pt x="11221976" y="745071"/>
                  <a:pt x="11231916" y="754905"/>
                  <a:pt x="11273972" y="753513"/>
                </a:cubicBezTo>
                <a:cubicBezTo>
                  <a:pt x="11288331" y="764337"/>
                  <a:pt x="11354320" y="819231"/>
                  <a:pt x="11369715" y="813181"/>
                </a:cubicBezTo>
                <a:cubicBezTo>
                  <a:pt x="11408024" y="821140"/>
                  <a:pt x="11417570" y="873027"/>
                  <a:pt x="11462695" y="874654"/>
                </a:cubicBezTo>
                <a:cubicBezTo>
                  <a:pt x="11507338" y="891120"/>
                  <a:pt x="11468277" y="926374"/>
                  <a:pt x="11516473" y="928206"/>
                </a:cubicBezTo>
                <a:lnTo>
                  <a:pt x="11585369" y="1004898"/>
                </a:lnTo>
                <a:cubicBezTo>
                  <a:pt x="11627915" y="1047460"/>
                  <a:pt x="11688670" y="1023969"/>
                  <a:pt x="11712382" y="1047864"/>
                </a:cubicBezTo>
                <a:cubicBezTo>
                  <a:pt x="11736094" y="1071759"/>
                  <a:pt x="11860362" y="1135225"/>
                  <a:pt x="11894613" y="1148265"/>
                </a:cubicBezTo>
                <a:cubicBezTo>
                  <a:pt x="11928864" y="1161305"/>
                  <a:pt x="11872782" y="1124390"/>
                  <a:pt x="11917888" y="1126105"/>
                </a:cubicBezTo>
                <a:cubicBezTo>
                  <a:pt x="11967364" y="1138091"/>
                  <a:pt x="11978191" y="1115038"/>
                  <a:pt x="12080164" y="1090885"/>
                </a:cubicBezTo>
                <a:cubicBezTo>
                  <a:pt x="12093592" y="1092452"/>
                  <a:pt x="12126659" y="1037250"/>
                  <a:pt x="12140863" y="1035036"/>
                </a:cubicBezTo>
                <a:lnTo>
                  <a:pt x="12192002" y="1015838"/>
                </a:lnTo>
                <a:lnTo>
                  <a:pt x="12192002" y="1955549"/>
                </a:lnTo>
                <a:lnTo>
                  <a:pt x="12192000" y="1955549"/>
                </a:lnTo>
                <a:lnTo>
                  <a:pt x="12192000" y="2122526"/>
                </a:lnTo>
                <a:lnTo>
                  <a:pt x="0" y="2122526"/>
                </a:lnTo>
                <a:lnTo>
                  <a:pt x="0" y="1348327"/>
                </a:lnTo>
                <a:lnTo>
                  <a:pt x="2" y="1348327"/>
                </a:lnTo>
                <a:lnTo>
                  <a:pt x="2" y="592017"/>
                </a:lnTo>
                <a:lnTo>
                  <a:pt x="15526" y="586548"/>
                </a:lnTo>
                <a:cubicBezTo>
                  <a:pt x="35255" y="585160"/>
                  <a:pt x="72229" y="592802"/>
                  <a:pt x="118381" y="583692"/>
                </a:cubicBezTo>
                <a:lnTo>
                  <a:pt x="292435" y="531887"/>
                </a:lnTo>
                <a:cubicBezTo>
                  <a:pt x="333820" y="524854"/>
                  <a:pt x="366418" y="510849"/>
                  <a:pt x="404015" y="511191"/>
                </a:cubicBezTo>
                <a:cubicBezTo>
                  <a:pt x="415660" y="502454"/>
                  <a:pt x="428065" y="497716"/>
                  <a:pt x="445099" y="505368"/>
                </a:cubicBezTo>
                <a:cubicBezTo>
                  <a:pt x="473049" y="498059"/>
                  <a:pt x="549479" y="473644"/>
                  <a:pt x="571717" y="467338"/>
                </a:cubicBezTo>
                <a:lnTo>
                  <a:pt x="578535" y="467527"/>
                </a:lnTo>
                <a:cubicBezTo>
                  <a:pt x="582714" y="467117"/>
                  <a:pt x="586282" y="465474"/>
                  <a:pt x="596792" y="464875"/>
                </a:cubicBezTo>
                <a:cubicBezTo>
                  <a:pt x="618517" y="457289"/>
                  <a:pt x="688384" y="430106"/>
                  <a:pt x="708875" y="422017"/>
                </a:cubicBezTo>
                <a:cubicBezTo>
                  <a:pt x="714996" y="421315"/>
                  <a:pt x="718074" y="419183"/>
                  <a:pt x="719742" y="416340"/>
                </a:cubicBezTo>
                <a:cubicBezTo>
                  <a:pt x="719843" y="415919"/>
                  <a:pt x="719947" y="415498"/>
                  <a:pt x="720047" y="415078"/>
                </a:cubicBezTo>
                <a:lnTo>
                  <a:pt x="763053" y="414307"/>
                </a:lnTo>
                <a:lnTo>
                  <a:pt x="767901" y="412086"/>
                </a:lnTo>
                <a:lnTo>
                  <a:pt x="797041" y="414293"/>
                </a:lnTo>
                <a:lnTo>
                  <a:pt x="811506" y="413988"/>
                </a:lnTo>
                <a:lnTo>
                  <a:pt x="816809" y="416882"/>
                </a:lnTo>
                <a:cubicBezTo>
                  <a:pt x="821862" y="418352"/>
                  <a:pt x="828232" y="418327"/>
                  <a:pt x="837540" y="414918"/>
                </a:cubicBezTo>
                <a:lnTo>
                  <a:pt x="858269" y="416131"/>
                </a:lnTo>
                <a:cubicBezTo>
                  <a:pt x="864622" y="417683"/>
                  <a:pt x="943264" y="400945"/>
                  <a:pt x="948732" y="404293"/>
                </a:cubicBezTo>
                <a:cubicBezTo>
                  <a:pt x="1007438" y="402718"/>
                  <a:pt x="1078958" y="412604"/>
                  <a:pt x="1149979" y="406698"/>
                </a:cubicBezTo>
                <a:cubicBezTo>
                  <a:pt x="1264076" y="391985"/>
                  <a:pt x="1418281" y="371972"/>
                  <a:pt x="1496110" y="357263"/>
                </a:cubicBezTo>
                <a:cubicBezTo>
                  <a:pt x="1524373" y="323194"/>
                  <a:pt x="1569686" y="343349"/>
                  <a:pt x="1608669" y="331673"/>
                </a:cubicBezTo>
                <a:cubicBezTo>
                  <a:pt x="1628634" y="319376"/>
                  <a:pt x="1652708" y="325981"/>
                  <a:pt x="1675071" y="324776"/>
                </a:cubicBezTo>
                <a:cubicBezTo>
                  <a:pt x="1696661" y="320902"/>
                  <a:pt x="1719608" y="311993"/>
                  <a:pt x="1738204" y="308427"/>
                </a:cubicBezTo>
                <a:lnTo>
                  <a:pt x="1786655" y="303376"/>
                </a:lnTo>
                <a:cubicBezTo>
                  <a:pt x="1814690" y="308462"/>
                  <a:pt x="1843563" y="316239"/>
                  <a:pt x="1873080" y="330998"/>
                </a:cubicBezTo>
                <a:cubicBezTo>
                  <a:pt x="1885328" y="340074"/>
                  <a:pt x="1907076" y="340787"/>
                  <a:pt x="1921650" y="332593"/>
                </a:cubicBezTo>
                <a:cubicBezTo>
                  <a:pt x="1924160" y="331181"/>
                  <a:pt x="1926358" y="329554"/>
                  <a:pt x="1928172" y="327762"/>
                </a:cubicBezTo>
                <a:cubicBezTo>
                  <a:pt x="1964849" y="349443"/>
                  <a:pt x="1978703" y="334060"/>
                  <a:pt x="1997356" y="349707"/>
                </a:cubicBezTo>
                <a:cubicBezTo>
                  <a:pt x="2045552" y="350382"/>
                  <a:pt x="2077539" y="328078"/>
                  <a:pt x="2094665" y="341687"/>
                </a:cubicBezTo>
                <a:cubicBezTo>
                  <a:pt x="2129868" y="337565"/>
                  <a:pt x="2171836" y="328633"/>
                  <a:pt x="2208578" y="324976"/>
                </a:cubicBezTo>
                <a:cubicBezTo>
                  <a:pt x="2233182" y="323400"/>
                  <a:pt x="2276000" y="319205"/>
                  <a:pt x="2315112" y="319743"/>
                </a:cubicBezTo>
                <a:cubicBezTo>
                  <a:pt x="2354027" y="341739"/>
                  <a:pt x="2411581" y="311650"/>
                  <a:pt x="2443255" y="328210"/>
                </a:cubicBezTo>
                <a:lnTo>
                  <a:pt x="2568028" y="342111"/>
                </a:lnTo>
                <a:cubicBezTo>
                  <a:pt x="2608701" y="337537"/>
                  <a:pt x="2582516" y="375805"/>
                  <a:pt x="2646527" y="315870"/>
                </a:cubicBezTo>
                <a:cubicBezTo>
                  <a:pt x="2717602" y="329320"/>
                  <a:pt x="2719299" y="298751"/>
                  <a:pt x="2781569" y="326406"/>
                </a:cubicBezTo>
                <a:lnTo>
                  <a:pt x="3030291" y="348227"/>
                </a:lnTo>
                <a:cubicBezTo>
                  <a:pt x="3072289" y="343635"/>
                  <a:pt x="3082691" y="349641"/>
                  <a:pt x="3142556" y="350870"/>
                </a:cubicBezTo>
                <a:cubicBezTo>
                  <a:pt x="3203390" y="348332"/>
                  <a:pt x="3209724" y="356304"/>
                  <a:pt x="3262356" y="358645"/>
                </a:cubicBezTo>
                <a:cubicBezTo>
                  <a:pt x="3295546" y="360921"/>
                  <a:pt x="3336380" y="362051"/>
                  <a:pt x="3341698" y="364522"/>
                </a:cubicBezTo>
                <a:lnTo>
                  <a:pt x="3344026" y="363547"/>
                </a:lnTo>
                <a:cubicBezTo>
                  <a:pt x="3353997" y="361853"/>
                  <a:pt x="3359859" y="362931"/>
                  <a:pt x="3363888" y="365229"/>
                </a:cubicBezTo>
                <a:lnTo>
                  <a:pt x="3400728" y="382181"/>
                </a:lnTo>
                <a:lnTo>
                  <a:pt x="3473223" y="370133"/>
                </a:lnTo>
                <a:cubicBezTo>
                  <a:pt x="3488625" y="364503"/>
                  <a:pt x="3513943" y="370768"/>
                  <a:pt x="3536135" y="366472"/>
                </a:cubicBezTo>
                <a:cubicBezTo>
                  <a:pt x="3549392" y="369181"/>
                  <a:pt x="3571626" y="354982"/>
                  <a:pt x="3585978" y="356773"/>
                </a:cubicBezTo>
                <a:lnTo>
                  <a:pt x="3594501" y="357463"/>
                </a:lnTo>
                <a:lnTo>
                  <a:pt x="3594736" y="357194"/>
                </a:lnTo>
                <a:cubicBezTo>
                  <a:pt x="3596729" y="356739"/>
                  <a:pt x="3599583" y="356739"/>
                  <a:pt x="3603855" y="357358"/>
                </a:cubicBezTo>
                <a:lnTo>
                  <a:pt x="3610035" y="358720"/>
                </a:lnTo>
                <a:lnTo>
                  <a:pt x="3682513" y="326449"/>
                </a:lnTo>
                <a:cubicBezTo>
                  <a:pt x="3725132" y="319209"/>
                  <a:pt x="3741010" y="317232"/>
                  <a:pt x="3789760" y="302526"/>
                </a:cubicBezTo>
                <a:cubicBezTo>
                  <a:pt x="3829631" y="295662"/>
                  <a:pt x="3861095" y="281792"/>
                  <a:pt x="3897275" y="282288"/>
                </a:cubicBezTo>
                <a:cubicBezTo>
                  <a:pt x="3908538" y="273598"/>
                  <a:pt x="3920509" y="268909"/>
                  <a:pt x="3936846" y="276633"/>
                </a:cubicBezTo>
                <a:cubicBezTo>
                  <a:pt x="3972980" y="267440"/>
                  <a:pt x="3976670" y="252111"/>
                  <a:pt x="4004538" y="259176"/>
                </a:cubicBezTo>
                <a:cubicBezTo>
                  <a:pt x="4016877" y="233368"/>
                  <a:pt x="4021427" y="241744"/>
                  <a:pt x="4033778" y="246608"/>
                </a:cubicBezTo>
                <a:lnTo>
                  <a:pt x="4035363" y="246843"/>
                </a:lnTo>
                <a:lnTo>
                  <a:pt x="4036996" y="243176"/>
                </a:lnTo>
                <a:lnTo>
                  <a:pt x="4042364" y="240742"/>
                </a:lnTo>
                <a:lnTo>
                  <a:pt x="4058954" y="239121"/>
                </a:lnTo>
                <a:lnTo>
                  <a:pt x="4065510" y="239339"/>
                </a:lnTo>
                <a:cubicBezTo>
                  <a:pt x="4069909" y="239180"/>
                  <a:pt x="4072681" y="238679"/>
                  <a:pt x="4074427" y="237895"/>
                </a:cubicBezTo>
                <a:cubicBezTo>
                  <a:pt x="4074466" y="237796"/>
                  <a:pt x="4074507" y="237697"/>
                  <a:pt x="4074546" y="237596"/>
                </a:cubicBezTo>
                <a:lnTo>
                  <a:pt x="4083097" y="236761"/>
                </a:lnTo>
                <a:cubicBezTo>
                  <a:pt x="4099102" y="230874"/>
                  <a:pt x="4124720" y="217294"/>
                  <a:pt x="4142745" y="210228"/>
                </a:cubicBezTo>
                <a:cubicBezTo>
                  <a:pt x="4161277" y="209757"/>
                  <a:pt x="4204215" y="211652"/>
                  <a:pt x="4191248" y="194363"/>
                </a:cubicBezTo>
                <a:cubicBezTo>
                  <a:pt x="4197143" y="193685"/>
                  <a:pt x="4200119" y="191566"/>
                  <a:pt x="4201744" y="188729"/>
                </a:cubicBezTo>
                <a:cubicBezTo>
                  <a:pt x="4201845" y="188309"/>
                  <a:pt x="4201947" y="187890"/>
                  <a:pt x="4202048" y="187470"/>
                </a:cubicBezTo>
                <a:lnTo>
                  <a:pt x="4248116" y="184675"/>
                </a:lnTo>
                <a:lnTo>
                  <a:pt x="4276141" y="186999"/>
                </a:lnTo>
                <a:lnTo>
                  <a:pt x="4290062" y="186753"/>
                </a:lnTo>
                <a:lnTo>
                  <a:pt x="4295143" y="189670"/>
                </a:lnTo>
                <a:cubicBezTo>
                  <a:pt x="4299996" y="191161"/>
                  <a:pt x="4306126" y="191162"/>
                  <a:pt x="4315108" y="187791"/>
                </a:cubicBezTo>
                <a:lnTo>
                  <a:pt x="4316965" y="186450"/>
                </a:lnTo>
                <a:lnTo>
                  <a:pt x="4362875" y="193065"/>
                </a:lnTo>
                <a:cubicBezTo>
                  <a:pt x="4368977" y="194642"/>
                  <a:pt x="4423306" y="188348"/>
                  <a:pt x="4428542" y="191719"/>
                </a:cubicBezTo>
                <a:cubicBezTo>
                  <a:pt x="4462662" y="194921"/>
                  <a:pt x="4457822" y="194180"/>
                  <a:pt x="4515813" y="181068"/>
                </a:cubicBezTo>
                <a:cubicBezTo>
                  <a:pt x="4524746" y="178930"/>
                  <a:pt x="4680151" y="178122"/>
                  <a:pt x="4715526" y="171166"/>
                </a:cubicBezTo>
                <a:cubicBezTo>
                  <a:pt x="4741916" y="171832"/>
                  <a:pt x="4677963" y="180680"/>
                  <a:pt x="4762447" y="162678"/>
                </a:cubicBezTo>
                <a:cubicBezTo>
                  <a:pt x="4784109" y="162698"/>
                  <a:pt x="4806742" y="151552"/>
                  <a:pt x="4840439" y="134910"/>
                </a:cubicBezTo>
                <a:cubicBezTo>
                  <a:pt x="4916356" y="97503"/>
                  <a:pt x="4937025" y="110510"/>
                  <a:pt x="5011513" y="110893"/>
                </a:cubicBezTo>
                <a:cubicBezTo>
                  <a:pt x="5038947" y="76939"/>
                  <a:pt x="5028196" y="106028"/>
                  <a:pt x="5065790" y="94512"/>
                </a:cubicBezTo>
                <a:cubicBezTo>
                  <a:pt x="5064856" y="121900"/>
                  <a:pt x="5108319" y="72464"/>
                  <a:pt x="5121659" y="101083"/>
                </a:cubicBezTo>
                <a:cubicBezTo>
                  <a:pt x="5128079" y="98081"/>
                  <a:pt x="5133876" y="94270"/>
                  <a:pt x="5139595" y="90230"/>
                </a:cubicBezTo>
                <a:lnTo>
                  <a:pt x="5142598" y="88129"/>
                </a:lnTo>
                <a:lnTo>
                  <a:pt x="5156554" y="84729"/>
                </a:lnTo>
                <a:lnTo>
                  <a:pt x="5174660" y="77506"/>
                </a:lnTo>
                <a:lnTo>
                  <a:pt x="5222961" y="74516"/>
                </a:lnTo>
                <a:cubicBezTo>
                  <a:pt x="5230550" y="71886"/>
                  <a:pt x="5251598" y="63576"/>
                  <a:pt x="5261763" y="63392"/>
                </a:cubicBezTo>
                <a:lnTo>
                  <a:pt x="5381667" y="42975"/>
                </a:lnTo>
                <a:cubicBezTo>
                  <a:pt x="5391827" y="39989"/>
                  <a:pt x="5429368" y="35305"/>
                  <a:pt x="5432760" y="25273"/>
                </a:cubicBezTo>
                <a:cubicBezTo>
                  <a:pt x="5439009" y="12982"/>
                  <a:pt x="5478134" y="27048"/>
                  <a:pt x="5470905" y="14020"/>
                </a:cubicBezTo>
                <a:lnTo>
                  <a:pt x="562696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703FA0-3A1E-4208-7A7F-BBDB753C58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900" y="5430741"/>
            <a:ext cx="10750253" cy="63258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national library of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wales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(N.D)</a:t>
            </a:r>
          </a:p>
        </p:txBody>
      </p:sp>
    </p:spTree>
    <p:extLst>
      <p:ext uri="{BB962C8B-B14F-4D97-AF65-F5344CB8AC3E}">
        <p14:creationId xmlns:p14="http://schemas.microsoft.com/office/powerpoint/2010/main" val="36532582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DEB2E8C4-C3E7-4048-A43D-9859510CFA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05744" y="0"/>
            <a:ext cx="1286256" cy="6858000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14:cNvPr>
              <p14:cNvContentPartPr>
                <a14:cpLocks xmlns:a14="http://schemas.microsoft.com/office/drawing/2010/main" noGrp="1" noRot="1" noChangeAspect="1" noMove="1" noResize="1" noEditPoints="1" noAdjustHandles="1" noChangeArrowheads="1" noChangeShapeType="1"/>
              </p14:cNvContentPartPr>
              <p14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14:nvPr>
            </p14:nvContentPartPr>
            <p14:xfrm>
              <a:off x="12490710" y="6342652"/>
              <a:ext cx="360" cy="360"/>
            </p14:xfrm>
          </p:contentPart>
        </mc:Choice>
        <mc:Fallback xmlns=""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2481710" y="6333652"/>
                <a:ext cx="18000" cy="18000"/>
              </a:xfrm>
              <a:prstGeom prst="rect">
                <a:avLst/>
              </a:prstGeom>
            </p:spPr>
          </p:pic>
        </mc:Fallback>
      </mc:AlternateContent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23E547B5-89CF-4EC0-96DE-25771AED0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B3437C99-FC8E-4311-B48A-F0C4C329B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940161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005F01-0623-6A95-03B1-4CDFB8F1B0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0879" y="609601"/>
            <a:ext cx="4476464" cy="121602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800"/>
              <a:t>1940’s SLANG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4F88C1F-EAE1-11C8-6D4F-959C2296FA7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50879" y="2163685"/>
            <a:ext cx="3875963" cy="410702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/>
              <a:t>White, M. (2018)</a:t>
            </a:r>
            <a:br>
              <a:rPr lang="en-US"/>
            </a:br>
            <a:br>
              <a:rPr lang="en-US"/>
            </a:br>
            <a:r>
              <a:rPr lang="en-US"/>
              <a:t>Cold Fish – Someone who is boring</a:t>
            </a:r>
            <a:br>
              <a:rPr lang="en-US"/>
            </a:br>
            <a:br>
              <a:rPr lang="en-US"/>
            </a:br>
            <a:r>
              <a:rPr lang="en-US"/>
              <a:t>Cookie – A cute girl</a:t>
            </a:r>
            <a:br>
              <a:rPr lang="en-US"/>
            </a:br>
            <a:br>
              <a:rPr lang="en-US"/>
            </a:br>
            <a:r>
              <a:rPr lang="en-US"/>
              <a:t>Dead Hoofer – A bad dancer</a:t>
            </a:r>
            <a:br>
              <a:rPr lang="en-US"/>
            </a:br>
            <a:br>
              <a:rPr lang="en-US"/>
            </a:br>
            <a:r>
              <a:rPr lang="en-US"/>
              <a:t>Dreamboat – A handsome boy/man</a:t>
            </a:r>
            <a:br>
              <a:rPr lang="en-US"/>
            </a:br>
            <a:br>
              <a:rPr lang="en-US"/>
            </a:br>
            <a:r>
              <a:rPr lang="en-US"/>
              <a:t>Ducky Shincracker – A really good dancer</a:t>
            </a:r>
            <a:br>
              <a:rPr lang="en-US"/>
            </a:br>
            <a:br>
              <a:rPr lang="en-US"/>
            </a:br>
            <a:r>
              <a:rPr lang="en-US"/>
              <a:t>Lettuce – Paper Money</a:t>
            </a:r>
            <a:br>
              <a:rPr lang="en-US"/>
            </a:br>
            <a:br>
              <a:rPr lang="en-US"/>
            </a:br>
            <a:r>
              <a:rPr lang="en-US"/>
              <a:t>Hen Fruit – Eggs</a:t>
            </a:r>
            <a:br>
              <a:rPr lang="en-US"/>
            </a:br>
            <a:endParaRPr lang="en-US"/>
          </a:p>
        </p:txBody>
      </p:sp>
      <p:pic>
        <p:nvPicPr>
          <p:cNvPr id="6" name="Content Placeholder 5" descr="A group of people sitting in chairs drinking from straws&#10;&#10;Description automatically generated">
            <a:extLst>
              <a:ext uri="{FF2B5EF4-FFF2-40B4-BE49-F238E27FC236}">
                <a16:creationId xmlns:a16="http://schemas.microsoft.com/office/drawing/2014/main" id="{354D18CA-C219-9E71-763F-468A5C01CC4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4221" b="-1"/>
          <a:stretch/>
        </p:blipFill>
        <p:spPr>
          <a:xfrm>
            <a:off x="5251840" y="10"/>
            <a:ext cx="6940161" cy="6868876"/>
          </a:xfrm>
          <a:custGeom>
            <a:avLst/>
            <a:gdLst/>
            <a:ahLst/>
            <a:cxnLst/>
            <a:rect l="l" t="t" r="r" b="b"/>
            <a:pathLst>
              <a:path w="6940161" h="6857999">
                <a:moveTo>
                  <a:pt x="857190" y="0"/>
                </a:moveTo>
                <a:lnTo>
                  <a:pt x="6940161" y="0"/>
                </a:lnTo>
                <a:lnTo>
                  <a:pt x="6940161" y="6857999"/>
                </a:lnTo>
                <a:lnTo>
                  <a:pt x="496459" y="6857999"/>
                </a:lnTo>
                <a:lnTo>
                  <a:pt x="486507" y="6839466"/>
                </a:lnTo>
                <a:cubicBezTo>
                  <a:pt x="477389" y="6820641"/>
                  <a:pt x="471173" y="6801859"/>
                  <a:pt x="480078" y="6795812"/>
                </a:cubicBezTo>
                <a:cubicBezTo>
                  <a:pt x="475408" y="6761382"/>
                  <a:pt x="493736" y="6723009"/>
                  <a:pt x="482330" y="6676796"/>
                </a:cubicBezTo>
                <a:cubicBezTo>
                  <a:pt x="479519" y="6617030"/>
                  <a:pt x="476161" y="6634511"/>
                  <a:pt x="469648" y="6539722"/>
                </a:cubicBezTo>
                <a:cubicBezTo>
                  <a:pt x="459969" y="6498384"/>
                  <a:pt x="496382" y="6456575"/>
                  <a:pt x="477855" y="6433501"/>
                </a:cubicBezTo>
                <a:cubicBezTo>
                  <a:pt x="464018" y="6378655"/>
                  <a:pt x="442310" y="6325849"/>
                  <a:pt x="414008" y="6271586"/>
                </a:cubicBezTo>
                <a:cubicBezTo>
                  <a:pt x="378091" y="6226697"/>
                  <a:pt x="377466" y="6140798"/>
                  <a:pt x="299660" y="6080454"/>
                </a:cubicBezTo>
                <a:cubicBezTo>
                  <a:pt x="268606" y="6014324"/>
                  <a:pt x="244498" y="5964143"/>
                  <a:pt x="221239" y="5913249"/>
                </a:cubicBezTo>
                <a:cubicBezTo>
                  <a:pt x="210139" y="5897439"/>
                  <a:pt x="175369" y="5809427"/>
                  <a:pt x="160103" y="5775094"/>
                </a:cubicBezTo>
                <a:cubicBezTo>
                  <a:pt x="87298" y="5686529"/>
                  <a:pt x="103897" y="5672717"/>
                  <a:pt x="87873" y="5573809"/>
                </a:cubicBezTo>
                <a:cubicBezTo>
                  <a:pt x="76224" y="5541231"/>
                  <a:pt x="76748" y="5525076"/>
                  <a:pt x="57933" y="5490695"/>
                </a:cubicBezTo>
                <a:lnTo>
                  <a:pt x="30889" y="5398377"/>
                </a:lnTo>
                <a:lnTo>
                  <a:pt x="34140" y="5390971"/>
                </a:lnTo>
                <a:lnTo>
                  <a:pt x="35928" y="5390229"/>
                </a:lnTo>
                <a:lnTo>
                  <a:pt x="16968" y="5309266"/>
                </a:lnTo>
                <a:cubicBezTo>
                  <a:pt x="13970" y="5303642"/>
                  <a:pt x="-917" y="5289094"/>
                  <a:pt x="2490" y="5276920"/>
                </a:cubicBezTo>
                <a:lnTo>
                  <a:pt x="24907" y="5208159"/>
                </a:lnTo>
                <a:lnTo>
                  <a:pt x="31839" y="5162682"/>
                </a:lnTo>
                <a:cubicBezTo>
                  <a:pt x="28501" y="5155528"/>
                  <a:pt x="24609" y="5048935"/>
                  <a:pt x="18796" y="5043371"/>
                </a:cubicBezTo>
                <a:cubicBezTo>
                  <a:pt x="54584" y="4976689"/>
                  <a:pt x="5001" y="4985095"/>
                  <a:pt x="14358" y="4908985"/>
                </a:cubicBezTo>
                <a:cubicBezTo>
                  <a:pt x="17201" y="4816358"/>
                  <a:pt x="5675" y="4749418"/>
                  <a:pt x="4769" y="4643799"/>
                </a:cubicBezTo>
                <a:cubicBezTo>
                  <a:pt x="4111" y="4581455"/>
                  <a:pt x="-7137" y="4509050"/>
                  <a:pt x="7402" y="4395547"/>
                </a:cubicBezTo>
                <a:cubicBezTo>
                  <a:pt x="11591" y="4330720"/>
                  <a:pt x="28535" y="4313913"/>
                  <a:pt x="23462" y="4274064"/>
                </a:cubicBezTo>
                <a:cubicBezTo>
                  <a:pt x="22995" y="4245538"/>
                  <a:pt x="22530" y="4217012"/>
                  <a:pt x="22063" y="4188486"/>
                </a:cubicBezTo>
                <a:lnTo>
                  <a:pt x="24672" y="4170100"/>
                </a:lnTo>
                <a:lnTo>
                  <a:pt x="34973" y="4166123"/>
                </a:lnTo>
                <a:lnTo>
                  <a:pt x="26424" y="4120096"/>
                </a:lnTo>
                <a:cubicBezTo>
                  <a:pt x="28986" y="4109871"/>
                  <a:pt x="49338" y="4079429"/>
                  <a:pt x="47886" y="4066698"/>
                </a:cubicBezTo>
                <a:cubicBezTo>
                  <a:pt x="26522" y="4022850"/>
                  <a:pt x="34453" y="4030338"/>
                  <a:pt x="47327" y="3969172"/>
                </a:cubicBezTo>
                <a:cubicBezTo>
                  <a:pt x="40297" y="3948973"/>
                  <a:pt x="40044" y="3857354"/>
                  <a:pt x="53093" y="3844350"/>
                </a:cubicBezTo>
                <a:cubicBezTo>
                  <a:pt x="55739" y="3830819"/>
                  <a:pt x="50778" y="3815585"/>
                  <a:pt x="64866" y="3808459"/>
                </a:cubicBezTo>
                <a:cubicBezTo>
                  <a:pt x="81775" y="3797121"/>
                  <a:pt x="54599" y="3752382"/>
                  <a:pt x="74864" y="3757643"/>
                </a:cubicBezTo>
                <a:cubicBezTo>
                  <a:pt x="56224" y="3725828"/>
                  <a:pt x="74270" y="3660981"/>
                  <a:pt x="82640" y="3632606"/>
                </a:cubicBezTo>
                <a:cubicBezTo>
                  <a:pt x="85981" y="3582255"/>
                  <a:pt x="88778" y="3571708"/>
                  <a:pt x="89222" y="3534990"/>
                </a:cubicBezTo>
                <a:cubicBezTo>
                  <a:pt x="92019" y="3533125"/>
                  <a:pt x="80706" y="3481126"/>
                  <a:pt x="79835" y="3454133"/>
                </a:cubicBezTo>
                <a:cubicBezTo>
                  <a:pt x="78963" y="3427139"/>
                  <a:pt x="96173" y="3390611"/>
                  <a:pt x="83991" y="3373027"/>
                </a:cubicBezTo>
                <a:cubicBezTo>
                  <a:pt x="80767" y="3298527"/>
                  <a:pt x="69808" y="3290617"/>
                  <a:pt x="62958" y="3222737"/>
                </a:cubicBezTo>
                <a:cubicBezTo>
                  <a:pt x="59618" y="3146284"/>
                  <a:pt x="39695" y="3184007"/>
                  <a:pt x="49209" y="3118188"/>
                </a:cubicBezTo>
                <a:cubicBezTo>
                  <a:pt x="65221" y="3109217"/>
                  <a:pt x="85573" y="3024732"/>
                  <a:pt x="78480" y="3003808"/>
                </a:cubicBezTo>
                <a:cubicBezTo>
                  <a:pt x="78037" y="2966753"/>
                  <a:pt x="77812" y="2989870"/>
                  <a:pt x="77566" y="2944921"/>
                </a:cubicBezTo>
                <a:lnTo>
                  <a:pt x="94406" y="2877744"/>
                </a:lnTo>
                <a:cubicBezTo>
                  <a:pt x="87936" y="2880724"/>
                  <a:pt x="108480" y="2822146"/>
                  <a:pt x="108051" y="2807161"/>
                </a:cubicBezTo>
                <a:cubicBezTo>
                  <a:pt x="110507" y="2775643"/>
                  <a:pt x="80880" y="2769288"/>
                  <a:pt x="107377" y="2752347"/>
                </a:cubicBezTo>
                <a:lnTo>
                  <a:pt x="114975" y="2748299"/>
                </a:lnTo>
                <a:cubicBezTo>
                  <a:pt x="115205" y="2745962"/>
                  <a:pt x="115434" y="2743625"/>
                  <a:pt x="115663" y="2741288"/>
                </a:cubicBezTo>
                <a:cubicBezTo>
                  <a:pt x="115098" y="2737657"/>
                  <a:pt x="112995" y="2735847"/>
                  <a:pt x="107929" y="2737160"/>
                </a:cubicBezTo>
                <a:cubicBezTo>
                  <a:pt x="126569" y="2705347"/>
                  <a:pt x="119693" y="2699356"/>
                  <a:pt x="122707" y="2659631"/>
                </a:cubicBezTo>
                <a:cubicBezTo>
                  <a:pt x="135394" y="2612127"/>
                  <a:pt x="120483" y="2628594"/>
                  <a:pt x="145471" y="2573336"/>
                </a:cubicBezTo>
                <a:cubicBezTo>
                  <a:pt x="156086" y="2559732"/>
                  <a:pt x="170382" y="2541339"/>
                  <a:pt x="170626" y="2528057"/>
                </a:cubicBezTo>
                <a:lnTo>
                  <a:pt x="202713" y="2489594"/>
                </a:lnTo>
                <a:cubicBezTo>
                  <a:pt x="203853" y="2487774"/>
                  <a:pt x="204248" y="2473350"/>
                  <a:pt x="203650" y="2468303"/>
                </a:cubicBezTo>
                <a:lnTo>
                  <a:pt x="223316" y="2460480"/>
                </a:lnTo>
                <a:lnTo>
                  <a:pt x="215120" y="2423535"/>
                </a:lnTo>
                <a:lnTo>
                  <a:pt x="223455" y="2404394"/>
                </a:lnTo>
                <a:cubicBezTo>
                  <a:pt x="243490" y="2392610"/>
                  <a:pt x="229596" y="2347474"/>
                  <a:pt x="238853" y="2324643"/>
                </a:cubicBezTo>
                <a:cubicBezTo>
                  <a:pt x="239504" y="2297698"/>
                  <a:pt x="266477" y="2284202"/>
                  <a:pt x="272463" y="2255535"/>
                </a:cubicBezTo>
                <a:cubicBezTo>
                  <a:pt x="290597" y="2249648"/>
                  <a:pt x="306594" y="2207828"/>
                  <a:pt x="294092" y="2184679"/>
                </a:cubicBezTo>
                <a:lnTo>
                  <a:pt x="323221" y="2093132"/>
                </a:lnTo>
                <a:cubicBezTo>
                  <a:pt x="348282" y="2084587"/>
                  <a:pt x="366071" y="1985868"/>
                  <a:pt x="377324" y="1950235"/>
                </a:cubicBezTo>
                <a:cubicBezTo>
                  <a:pt x="397581" y="1920183"/>
                  <a:pt x="445208" y="1898905"/>
                  <a:pt x="457649" y="1861568"/>
                </a:cubicBezTo>
                <a:cubicBezTo>
                  <a:pt x="464664" y="1810687"/>
                  <a:pt x="447457" y="1869507"/>
                  <a:pt x="451972" y="1809499"/>
                </a:cubicBezTo>
                <a:cubicBezTo>
                  <a:pt x="450982" y="1754297"/>
                  <a:pt x="465413" y="1767680"/>
                  <a:pt x="474550" y="1693716"/>
                </a:cubicBezTo>
                <a:cubicBezTo>
                  <a:pt x="473258" y="1654244"/>
                  <a:pt x="481626" y="1627007"/>
                  <a:pt x="481301" y="1605195"/>
                </a:cubicBezTo>
                <a:cubicBezTo>
                  <a:pt x="490491" y="1568952"/>
                  <a:pt x="493569" y="1564518"/>
                  <a:pt x="497837" y="1516217"/>
                </a:cubicBezTo>
                <a:cubicBezTo>
                  <a:pt x="503639" y="1488452"/>
                  <a:pt x="534082" y="1457870"/>
                  <a:pt x="513281" y="1429841"/>
                </a:cubicBezTo>
                <a:cubicBezTo>
                  <a:pt x="527326" y="1412325"/>
                  <a:pt x="570430" y="1413592"/>
                  <a:pt x="550104" y="1380081"/>
                </a:cubicBezTo>
                <a:cubicBezTo>
                  <a:pt x="575583" y="1394128"/>
                  <a:pt x="551452" y="1335176"/>
                  <a:pt x="574526" y="1334891"/>
                </a:cubicBezTo>
                <a:cubicBezTo>
                  <a:pt x="593486" y="1336427"/>
                  <a:pt x="633157" y="1194568"/>
                  <a:pt x="638123" y="1185551"/>
                </a:cubicBezTo>
                <a:cubicBezTo>
                  <a:pt x="647468" y="1149210"/>
                  <a:pt x="657504" y="1148087"/>
                  <a:pt x="664747" y="1111168"/>
                </a:cubicBezTo>
                <a:cubicBezTo>
                  <a:pt x="679107" y="1057226"/>
                  <a:pt x="652121" y="1022543"/>
                  <a:pt x="664913" y="993353"/>
                </a:cubicBezTo>
                <a:cubicBezTo>
                  <a:pt x="684189" y="960214"/>
                  <a:pt x="707497" y="867450"/>
                  <a:pt x="721256" y="813953"/>
                </a:cubicBezTo>
                <a:cubicBezTo>
                  <a:pt x="734607" y="746430"/>
                  <a:pt x="738988" y="666470"/>
                  <a:pt x="745023" y="588218"/>
                </a:cubicBezTo>
                <a:cubicBezTo>
                  <a:pt x="735393" y="475380"/>
                  <a:pt x="719076" y="536119"/>
                  <a:pt x="725253" y="376479"/>
                </a:cubicBezTo>
                <a:lnTo>
                  <a:pt x="735457" y="280992"/>
                </a:lnTo>
                <a:cubicBezTo>
                  <a:pt x="735270" y="276227"/>
                  <a:pt x="742007" y="223140"/>
                  <a:pt x="741820" y="218374"/>
                </a:cubicBezTo>
                <a:lnTo>
                  <a:pt x="735299" y="188178"/>
                </a:lnTo>
                <a:lnTo>
                  <a:pt x="764938" y="152404"/>
                </a:lnTo>
                <a:cubicBezTo>
                  <a:pt x="776066" y="136342"/>
                  <a:pt x="783668" y="122048"/>
                  <a:pt x="802071" y="91810"/>
                </a:cubicBezTo>
                <a:lnTo>
                  <a:pt x="849585" y="3016"/>
                </a:lnTo>
                <a:close/>
              </a:path>
            </a:pathLst>
          </a:cu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34B08D0-67C3-BD9C-A9B2-704A728963E4}"/>
              </a:ext>
            </a:extLst>
          </p:cNvPr>
          <p:cNvSpPr txBox="1"/>
          <p:nvPr/>
        </p:nvSpPr>
        <p:spPr>
          <a:xfrm>
            <a:off x="10494335" y="6060558"/>
            <a:ext cx="12862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>
                <a:solidFill>
                  <a:schemeClr val="bg1"/>
                </a:solidFill>
              </a:rPr>
              <a:t>Mccan</a:t>
            </a:r>
            <a:r>
              <a:rPr lang="en-GB" dirty="0">
                <a:solidFill>
                  <a:schemeClr val="bg1"/>
                </a:solidFill>
              </a:rPr>
              <a:t>, C. 2014</a:t>
            </a:r>
          </a:p>
        </p:txBody>
      </p:sp>
    </p:spTree>
    <p:extLst>
      <p:ext uri="{BB962C8B-B14F-4D97-AF65-F5344CB8AC3E}">
        <p14:creationId xmlns:p14="http://schemas.microsoft.com/office/powerpoint/2010/main" val="30321276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16872A6D-F7A7-E035-0F2B-D483431753C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Dresses in 1942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B07925EC-DC06-CDF7-07EE-783718045BDF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49334" y="2717800"/>
            <a:ext cx="3697395" cy="3559175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04421E1-806C-D47E-FB4C-62BC7CA96DB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Blouse and pleated Skirt in 1948</a:t>
            </a:r>
          </a:p>
        </p:txBody>
      </p:sp>
      <p:pic>
        <p:nvPicPr>
          <p:cNvPr id="10" name="Content Placeholder 9" descr="A group of women wearing skirts&#10;&#10;Description automatically generated">
            <a:extLst>
              <a:ext uri="{FF2B5EF4-FFF2-40B4-BE49-F238E27FC236}">
                <a16:creationId xmlns:a16="http://schemas.microsoft.com/office/drawing/2014/main" id="{F1FB571C-782D-A3AC-7398-004F653A751D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12937" y="2717800"/>
            <a:ext cx="3280976" cy="3530599"/>
          </a:xfrm>
        </p:spPr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E14D01FD-57CE-3AB2-FA63-67567C1726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Girls fashion…</a:t>
            </a:r>
            <a:br>
              <a:rPr lang="en-GB" dirty="0"/>
            </a:br>
            <a:r>
              <a:rPr lang="en-GB" dirty="0"/>
              <a:t>(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Vintage Dancer 2015)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132844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6A2CFE-1E37-9086-91FB-CA3B63B408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Girls fashion 2025…</a:t>
            </a:r>
            <a:br>
              <a:rPr lang="en-GB" dirty="0"/>
            </a:br>
            <a:r>
              <a:rPr lang="en-GB" sz="1000" dirty="0"/>
              <a:t>Outfitsforteens. (2019)</a:t>
            </a:r>
            <a:br>
              <a:rPr lang="en-GB" sz="1000" dirty="0"/>
            </a:br>
            <a:r>
              <a:rPr lang="en-GB" sz="1000" dirty="0"/>
              <a:t>Mccarthy. (2024)</a:t>
            </a:r>
            <a:endParaRPr lang="en-GB" dirty="0"/>
          </a:p>
        </p:txBody>
      </p:sp>
      <p:pic>
        <p:nvPicPr>
          <p:cNvPr id="6" name="Content Placeholder 5" descr="A top view of a person's outfit&#10;&#10;Description automatically generated">
            <a:extLst>
              <a:ext uri="{FF2B5EF4-FFF2-40B4-BE49-F238E27FC236}">
                <a16:creationId xmlns:a16="http://schemas.microsoft.com/office/drawing/2014/main" id="{49BF3661-EFB8-E78B-6A8C-81BDBD3AE969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0925" y="1878764"/>
            <a:ext cx="4473575" cy="4354596"/>
          </a:xfrm>
        </p:spPr>
      </p:pic>
      <p:pic>
        <p:nvPicPr>
          <p:cNvPr id="8" name="Content Placeholder 7" descr="A set of clothes and accessories&#10;&#10;Description automatically generated">
            <a:extLst>
              <a:ext uri="{FF2B5EF4-FFF2-40B4-BE49-F238E27FC236}">
                <a16:creationId xmlns:a16="http://schemas.microsoft.com/office/drawing/2014/main" id="{91886E32-2883-05D9-064B-C7A9584D9E0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97810" y="1825625"/>
            <a:ext cx="3559303" cy="4460875"/>
          </a:xfrm>
        </p:spPr>
      </p:pic>
    </p:spTree>
    <p:extLst>
      <p:ext uri="{BB962C8B-B14F-4D97-AF65-F5344CB8AC3E}">
        <p14:creationId xmlns:p14="http://schemas.microsoft.com/office/powerpoint/2010/main" val="16169397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5BA6E97B-CD2B-1188-749E-C17165FCFDA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Boys casual clothing 1944</a:t>
            </a:r>
          </a:p>
        </p:txBody>
      </p:sp>
      <p:pic>
        <p:nvPicPr>
          <p:cNvPr id="8" name="Content Placeholder 7" descr="A group of men wearing matching clothes&#10;&#10;Description automatically generated">
            <a:extLst>
              <a:ext uri="{FF2B5EF4-FFF2-40B4-BE49-F238E27FC236}">
                <a16:creationId xmlns:a16="http://schemas.microsoft.com/office/drawing/2014/main" id="{40F94FB3-22BA-F18F-B5B2-AB935E7315CD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9317" y="2717800"/>
            <a:ext cx="3537428" cy="3559175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7CE6279-5307-EE26-921C-C40C8F595F8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1940’s weekend clothing</a:t>
            </a:r>
          </a:p>
        </p:txBody>
      </p:sp>
      <p:pic>
        <p:nvPicPr>
          <p:cNvPr id="10" name="Content Placeholder 9" descr="A group of young men standing on a porch&#10;&#10;Description automatically generated">
            <a:extLst>
              <a:ext uri="{FF2B5EF4-FFF2-40B4-BE49-F238E27FC236}">
                <a16:creationId xmlns:a16="http://schemas.microsoft.com/office/drawing/2014/main" id="{D11486A3-F39A-C828-99A4-AD453E1C18D1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59503" y="2717800"/>
            <a:ext cx="3187843" cy="3559175"/>
          </a:xfrm>
        </p:spPr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12A1AD09-D7BB-8114-76F1-EBC5CAEF16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Boys Fashion…</a:t>
            </a:r>
            <a:br>
              <a:rPr lang="en-GB" dirty="0"/>
            </a:b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(Vintage Dancer 2015)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0628748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A78DF2-DA91-B5FE-4C15-448CC7A06D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Boys fashion 2025…</a:t>
            </a:r>
            <a:br>
              <a:rPr lang="en-GB" dirty="0"/>
            </a:br>
            <a:r>
              <a:rPr lang="en-GB" sz="1050" dirty="0"/>
              <a:t>Alain. (2024)</a:t>
            </a:r>
            <a:br>
              <a:rPr lang="en-GB" sz="1050" dirty="0"/>
            </a:br>
            <a:r>
              <a:rPr lang="en-GB" sz="1050" dirty="0"/>
              <a:t>Pinterest. (2015)</a:t>
            </a:r>
            <a:endParaRPr lang="en-GB" dirty="0"/>
          </a:p>
        </p:txBody>
      </p:sp>
      <p:pic>
        <p:nvPicPr>
          <p:cNvPr id="6" name="Content Placeholder 5" descr="A person standing on a brick surface&#10;&#10;Description automatically generated">
            <a:extLst>
              <a:ext uri="{FF2B5EF4-FFF2-40B4-BE49-F238E27FC236}">
                <a16:creationId xmlns:a16="http://schemas.microsoft.com/office/drawing/2014/main" id="{D920EFFF-9389-F75B-5F0F-5AD0AEDEF091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8278" y="1825625"/>
            <a:ext cx="2318868" cy="4460875"/>
          </a:xfrm>
        </p:spPr>
      </p:pic>
      <p:pic>
        <p:nvPicPr>
          <p:cNvPr id="8" name="Content Placeholder 7" descr="A person standing next to a green pole&#10;&#10;Description automatically generated">
            <a:extLst>
              <a:ext uri="{FF2B5EF4-FFF2-40B4-BE49-F238E27FC236}">
                <a16:creationId xmlns:a16="http://schemas.microsoft.com/office/drawing/2014/main" id="{9445F9CD-40DF-76AB-4949-84CDAA5DA28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51421" y="1825625"/>
            <a:ext cx="2604008" cy="4460875"/>
          </a:xfrm>
        </p:spPr>
      </p:pic>
    </p:spTree>
    <p:extLst>
      <p:ext uri="{BB962C8B-B14F-4D97-AF65-F5344CB8AC3E}">
        <p14:creationId xmlns:p14="http://schemas.microsoft.com/office/powerpoint/2010/main" val="318798603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DEB2E8C4-C3E7-4048-A43D-9859510CFA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05744" y="0"/>
            <a:ext cx="1286256" cy="6858000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14:cNvPr>
              <p14:cNvContentPartPr>
                <a14:cpLocks xmlns:a14="http://schemas.microsoft.com/office/drawing/2010/main" noGrp="1" noRot="1" noChangeAspect="1" noMove="1" noResize="1" noEditPoints="1" noAdjustHandles="1" noChangeArrowheads="1" noChangeShapeType="1"/>
              </p14:cNvContentPartPr>
              <p14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14:nvPr>
            </p14:nvContentPartPr>
            <p14:xfrm>
              <a:off x="12490710" y="6342652"/>
              <a:ext cx="360" cy="360"/>
            </p14:xfrm>
          </p:contentPart>
        </mc:Choice>
        <mc:Fallback xmlns=""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2481710" y="6333652"/>
                <a:ext cx="18000" cy="18000"/>
              </a:xfrm>
              <a:prstGeom prst="rect">
                <a:avLst/>
              </a:prstGeom>
            </p:spPr>
          </p:pic>
        </mc:Fallback>
      </mc:AlternateContent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F821940F-7A1D-4ACC-85B4-A932898ABB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BAB0BC72-1C3A-421F-AB0A-D480DA93F9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228763" cy="6858000"/>
          </a:xfrm>
          <a:custGeom>
            <a:avLst/>
            <a:gdLst>
              <a:gd name="connsiteX0" fmla="*/ 0 w 7228763"/>
              <a:gd name="connsiteY0" fmla="*/ 0 h 6858000"/>
              <a:gd name="connsiteX1" fmla="*/ 501961 w 7228763"/>
              <a:gd name="connsiteY1" fmla="*/ 0 h 6858000"/>
              <a:gd name="connsiteX2" fmla="*/ 723901 w 7228763"/>
              <a:gd name="connsiteY2" fmla="*/ 0 h 6858000"/>
              <a:gd name="connsiteX3" fmla="*/ 7228583 w 7228763"/>
              <a:gd name="connsiteY3" fmla="*/ 0 h 6858000"/>
              <a:gd name="connsiteX4" fmla="*/ 7228763 w 7228763"/>
              <a:gd name="connsiteY4" fmla="*/ 1 h 6858000"/>
              <a:gd name="connsiteX5" fmla="*/ 7221350 w 7228763"/>
              <a:gd name="connsiteY5" fmla="*/ 30700 h 6858000"/>
              <a:gd name="connsiteX6" fmla="*/ 7199900 w 7228763"/>
              <a:gd name="connsiteY6" fmla="*/ 310025 h 6858000"/>
              <a:gd name="connsiteX7" fmla="*/ 7214938 w 7228763"/>
              <a:gd name="connsiteY7" fmla="*/ 443960 h 6858000"/>
              <a:gd name="connsiteX8" fmla="*/ 7174238 w 7228763"/>
              <a:gd name="connsiteY8" fmla="*/ 642659 h 6858000"/>
              <a:gd name="connsiteX9" fmla="*/ 7166213 w 7228763"/>
              <a:gd name="connsiteY9" fmla="*/ 673307 h 6858000"/>
              <a:gd name="connsiteX10" fmla="*/ 7128963 w 7228763"/>
              <a:gd name="connsiteY10" fmla="*/ 839641 h 6858000"/>
              <a:gd name="connsiteX11" fmla="*/ 7066183 w 7228763"/>
              <a:gd name="connsiteY11" fmla="*/ 958357 h 6858000"/>
              <a:gd name="connsiteX12" fmla="*/ 7070620 w 7228763"/>
              <a:gd name="connsiteY12" fmla="*/ 963398 h 6858000"/>
              <a:gd name="connsiteX13" fmla="*/ 7022851 w 7228763"/>
              <a:gd name="connsiteY13" fmla="*/ 1117169 h 6858000"/>
              <a:gd name="connsiteX14" fmla="*/ 7019920 w 7228763"/>
              <a:gd name="connsiteY14" fmla="*/ 1144352 h 6858000"/>
              <a:gd name="connsiteX15" fmla="*/ 7021476 w 7228763"/>
              <a:gd name="connsiteY15" fmla="*/ 1164484 h 6858000"/>
              <a:gd name="connsiteX16" fmla="*/ 7005576 w 7228763"/>
              <a:gd name="connsiteY16" fmla="*/ 1213829 h 6858000"/>
              <a:gd name="connsiteX17" fmla="*/ 6970919 w 7228763"/>
              <a:gd name="connsiteY17" fmla="*/ 1294823 h 6858000"/>
              <a:gd name="connsiteX18" fmla="*/ 6965413 w 7228763"/>
              <a:gd name="connsiteY18" fmla="*/ 1312193 h 6858000"/>
              <a:gd name="connsiteX19" fmla="*/ 6968106 w 7228763"/>
              <a:gd name="connsiteY19" fmla="*/ 1327626 h 6858000"/>
              <a:gd name="connsiteX20" fmla="*/ 6975202 w 7228763"/>
              <a:gd name="connsiteY20" fmla="*/ 1331644 h 6858000"/>
              <a:gd name="connsiteX21" fmla="*/ 6973366 w 7228763"/>
              <a:gd name="connsiteY21" fmla="*/ 1341276 h 6858000"/>
              <a:gd name="connsiteX22" fmla="*/ 6974428 w 7228763"/>
              <a:gd name="connsiteY22" fmla="*/ 1343945 h 6858000"/>
              <a:gd name="connsiteX23" fmla="*/ 6978971 w 7228763"/>
              <a:gd name="connsiteY23" fmla="*/ 1359134 h 6858000"/>
              <a:gd name="connsiteX24" fmla="*/ 6946335 w 7228763"/>
              <a:gd name="connsiteY24" fmla="*/ 1427803 h 6858000"/>
              <a:gd name="connsiteX25" fmla="*/ 6907208 w 7228763"/>
              <a:gd name="connsiteY25" fmla="*/ 1540278 h 6858000"/>
              <a:gd name="connsiteX26" fmla="*/ 6901698 w 7228763"/>
              <a:gd name="connsiteY26" fmla="*/ 1547262 h 6858000"/>
              <a:gd name="connsiteX27" fmla="*/ 6902877 w 7228763"/>
              <a:gd name="connsiteY27" fmla="*/ 1577056 h 6858000"/>
              <a:gd name="connsiteX28" fmla="*/ 6904067 w 7228763"/>
              <a:gd name="connsiteY28" fmla="*/ 1595898 h 6858000"/>
              <a:gd name="connsiteX29" fmla="*/ 6891817 w 7228763"/>
              <a:gd name="connsiteY29" fmla="*/ 1703726 h 6858000"/>
              <a:gd name="connsiteX30" fmla="*/ 6898520 w 7228763"/>
              <a:gd name="connsiteY30" fmla="*/ 1809535 h 6858000"/>
              <a:gd name="connsiteX31" fmla="*/ 6897783 w 7228763"/>
              <a:gd name="connsiteY31" fmla="*/ 2018310 h 6858000"/>
              <a:gd name="connsiteX32" fmla="*/ 6887647 w 7228763"/>
              <a:gd name="connsiteY32" fmla="*/ 2071355 h 6858000"/>
              <a:gd name="connsiteX33" fmla="*/ 6888952 w 7228763"/>
              <a:gd name="connsiteY33" fmla="*/ 2141166 h 6858000"/>
              <a:gd name="connsiteX34" fmla="*/ 6887101 w 7228763"/>
              <a:gd name="connsiteY34" fmla="*/ 2154548 h 6858000"/>
              <a:gd name="connsiteX35" fmla="*/ 6880519 w 7228763"/>
              <a:gd name="connsiteY35" fmla="*/ 2158153 h 6858000"/>
              <a:gd name="connsiteX36" fmla="*/ 6873389 w 7228763"/>
              <a:gd name="connsiteY36" fmla="*/ 2178174 h 6858000"/>
              <a:gd name="connsiteX37" fmla="*/ 6871679 w 7228763"/>
              <a:gd name="connsiteY37" fmla="*/ 2202858 h 6858000"/>
              <a:gd name="connsiteX38" fmla="*/ 6870321 w 7228763"/>
              <a:gd name="connsiteY38" fmla="*/ 2320214 h 6858000"/>
              <a:gd name="connsiteX39" fmla="*/ 6857787 w 7228763"/>
              <a:gd name="connsiteY39" fmla="*/ 2417011 h 6858000"/>
              <a:gd name="connsiteX40" fmla="*/ 6850905 w 7228763"/>
              <a:gd name="connsiteY40" fmla="*/ 2454207 h 6858000"/>
              <a:gd name="connsiteX41" fmla="*/ 6848900 w 7228763"/>
              <a:gd name="connsiteY41" fmla="*/ 2487203 h 6858000"/>
              <a:gd name="connsiteX42" fmla="*/ 6837487 w 7228763"/>
              <a:gd name="connsiteY42" fmla="*/ 2512282 h 6858000"/>
              <a:gd name="connsiteX43" fmla="*/ 6838494 w 7228763"/>
              <a:gd name="connsiteY43" fmla="*/ 2514318 h 6858000"/>
              <a:gd name="connsiteX44" fmla="*/ 6863982 w 7228763"/>
              <a:gd name="connsiteY44" fmla="*/ 2574334 h 6858000"/>
              <a:gd name="connsiteX45" fmla="*/ 6862893 w 7228763"/>
              <a:gd name="connsiteY45" fmla="*/ 2579877 h 6858000"/>
              <a:gd name="connsiteX46" fmla="*/ 6863047 w 7228763"/>
              <a:gd name="connsiteY46" fmla="*/ 2608928 h 6858000"/>
              <a:gd name="connsiteX47" fmla="*/ 6862462 w 7228763"/>
              <a:gd name="connsiteY47" fmla="*/ 2613111 h 6858000"/>
              <a:gd name="connsiteX48" fmla="*/ 6854084 w 7228763"/>
              <a:gd name="connsiteY48" fmla="*/ 2621996 h 6858000"/>
              <a:gd name="connsiteX49" fmla="*/ 6856559 w 7228763"/>
              <a:gd name="connsiteY49" fmla="*/ 2634265 h 6858000"/>
              <a:gd name="connsiteX50" fmla="*/ 6847985 w 7228763"/>
              <a:gd name="connsiteY50" fmla="*/ 2647237 h 6858000"/>
              <a:gd name="connsiteX51" fmla="*/ 6854115 w 7228763"/>
              <a:gd name="connsiteY51" fmla="*/ 2650786 h 6858000"/>
              <a:gd name="connsiteX52" fmla="*/ 6859942 w 7228763"/>
              <a:gd name="connsiteY52" fmla="*/ 2661993 h 6858000"/>
              <a:gd name="connsiteX53" fmla="*/ 6851884 w 7228763"/>
              <a:gd name="connsiteY53" fmla="*/ 2670949 h 6858000"/>
              <a:gd name="connsiteX54" fmla="*/ 6846115 w 7228763"/>
              <a:gd name="connsiteY54" fmla="*/ 2690255 h 6858000"/>
              <a:gd name="connsiteX55" fmla="*/ 6846964 w 7228763"/>
              <a:gd name="connsiteY55" fmla="*/ 2695683 h 6858000"/>
              <a:gd name="connsiteX56" fmla="*/ 6836011 w 7228763"/>
              <a:gd name="connsiteY56" fmla="*/ 2713964 h 6858000"/>
              <a:gd name="connsiteX57" fmla="*/ 6830478 w 7228763"/>
              <a:gd name="connsiteY57" fmla="*/ 2730175 h 6858000"/>
              <a:gd name="connsiteX58" fmla="*/ 6841091 w 7228763"/>
              <a:gd name="connsiteY58" fmla="*/ 2763497 h 6858000"/>
              <a:gd name="connsiteX59" fmla="*/ 6803520 w 7228763"/>
              <a:gd name="connsiteY59" fmla="*/ 3051539 h 6858000"/>
              <a:gd name="connsiteX60" fmla="*/ 6733280 w 7228763"/>
              <a:gd name="connsiteY60" fmla="*/ 3335396 h 6858000"/>
              <a:gd name="connsiteX61" fmla="*/ 6735884 w 7228763"/>
              <a:gd name="connsiteY61" fmla="*/ 3456509 h 6858000"/>
              <a:gd name="connsiteX62" fmla="*/ 6715764 w 7228763"/>
              <a:gd name="connsiteY62" fmla="*/ 3531827 h 6858000"/>
              <a:gd name="connsiteX63" fmla="*/ 6730329 w 7228763"/>
              <a:gd name="connsiteY63" fmla="*/ 3570877 h 6858000"/>
              <a:gd name="connsiteX64" fmla="*/ 6727426 w 7228763"/>
              <a:gd name="connsiteY64" fmla="*/ 3583849 h 6858000"/>
              <a:gd name="connsiteX65" fmla="*/ 6718706 w 7228763"/>
              <a:gd name="connsiteY65" fmla="*/ 3592763 h 6858000"/>
              <a:gd name="connsiteX66" fmla="*/ 6693350 w 7228763"/>
              <a:gd name="connsiteY66" fmla="*/ 3653485 h 6858000"/>
              <a:gd name="connsiteX67" fmla="*/ 6685983 w 7228763"/>
              <a:gd name="connsiteY67" fmla="*/ 3670528 h 6858000"/>
              <a:gd name="connsiteX68" fmla="*/ 6687033 w 7228763"/>
              <a:gd name="connsiteY68" fmla="*/ 3685990 h 6858000"/>
              <a:gd name="connsiteX69" fmla="*/ 6693711 w 7228763"/>
              <a:gd name="connsiteY69" fmla="*/ 3690283 h 6858000"/>
              <a:gd name="connsiteX70" fmla="*/ 6690843 w 7228763"/>
              <a:gd name="connsiteY70" fmla="*/ 3699787 h 6858000"/>
              <a:gd name="connsiteX71" fmla="*/ 6691624 w 7228763"/>
              <a:gd name="connsiteY71" fmla="*/ 3702486 h 6858000"/>
              <a:gd name="connsiteX72" fmla="*/ 6694549 w 7228763"/>
              <a:gd name="connsiteY72" fmla="*/ 3717784 h 6858000"/>
              <a:gd name="connsiteX73" fmla="*/ 6662489 w 7228763"/>
              <a:gd name="connsiteY73" fmla="*/ 3746229 h 6858000"/>
              <a:gd name="connsiteX74" fmla="*/ 6575429 w 7228763"/>
              <a:gd name="connsiteY74" fmla="*/ 3924910 h 6858000"/>
              <a:gd name="connsiteX75" fmla="*/ 6538994 w 7228763"/>
              <a:gd name="connsiteY75" fmla="*/ 3989353 h 6858000"/>
              <a:gd name="connsiteX76" fmla="*/ 6535698 w 7228763"/>
              <a:gd name="connsiteY76" fmla="*/ 4033899 h 6858000"/>
              <a:gd name="connsiteX77" fmla="*/ 6527053 w 7228763"/>
              <a:gd name="connsiteY77" fmla="*/ 4142250 h 6858000"/>
              <a:gd name="connsiteX78" fmla="*/ 6501843 w 7228763"/>
              <a:gd name="connsiteY78" fmla="*/ 4329442 h 6858000"/>
              <a:gd name="connsiteX79" fmla="*/ 6489841 w 7228763"/>
              <a:gd name="connsiteY79" fmla="*/ 4456184 h 6858000"/>
              <a:gd name="connsiteX80" fmla="*/ 6482918 w 7228763"/>
              <a:gd name="connsiteY80" fmla="*/ 4468478 h 6858000"/>
              <a:gd name="connsiteX81" fmla="*/ 6484019 w 7228763"/>
              <a:gd name="connsiteY81" fmla="*/ 4469862 h 6858000"/>
              <a:gd name="connsiteX82" fmla="*/ 6481759 w 7228763"/>
              <a:gd name="connsiteY82" fmla="*/ 4483797 h 6858000"/>
              <a:gd name="connsiteX83" fmla="*/ 6477370 w 7228763"/>
              <a:gd name="connsiteY83" fmla="*/ 4487091 h 6858000"/>
              <a:gd name="connsiteX84" fmla="*/ 6474598 w 7228763"/>
              <a:gd name="connsiteY84" fmla="*/ 4496728 h 6858000"/>
              <a:gd name="connsiteX85" fmla="*/ 6465848 w 7228763"/>
              <a:gd name="connsiteY85" fmla="*/ 4515918 h 6858000"/>
              <a:gd name="connsiteX86" fmla="*/ 6467296 w 7228763"/>
              <a:gd name="connsiteY86" fmla="*/ 4519316 h 6858000"/>
              <a:gd name="connsiteX87" fmla="*/ 6458903 w 7228763"/>
              <a:gd name="connsiteY87" fmla="*/ 4547957 h 6858000"/>
              <a:gd name="connsiteX88" fmla="*/ 6460248 w 7228763"/>
              <a:gd name="connsiteY88" fmla="*/ 4548262 h 6858000"/>
              <a:gd name="connsiteX89" fmla="*/ 6464276 w 7228763"/>
              <a:gd name="connsiteY89" fmla="*/ 4555939 h 6858000"/>
              <a:gd name="connsiteX90" fmla="*/ 6468635 w 7228763"/>
              <a:gd name="connsiteY90" fmla="*/ 4570815 h 6858000"/>
              <a:gd name="connsiteX91" fmla="*/ 6488206 w 7228763"/>
              <a:gd name="connsiteY91" fmla="*/ 4633846 h 6858000"/>
              <a:gd name="connsiteX92" fmla="*/ 6487272 w 7228763"/>
              <a:gd name="connsiteY92" fmla="*/ 4639816 h 6858000"/>
              <a:gd name="connsiteX93" fmla="*/ 6487581 w 7228763"/>
              <a:gd name="connsiteY93" fmla="*/ 4639923 h 6858000"/>
              <a:gd name="connsiteX94" fmla="*/ 6487249 w 7228763"/>
              <a:gd name="connsiteY94" fmla="*/ 4646192 h 6858000"/>
              <a:gd name="connsiteX95" fmla="*/ 6485570 w 7228763"/>
              <a:gd name="connsiteY95" fmla="*/ 4650706 h 6858000"/>
              <a:gd name="connsiteX96" fmla="*/ 6483759 w 7228763"/>
              <a:gd name="connsiteY96" fmla="*/ 4662290 h 6858000"/>
              <a:gd name="connsiteX97" fmla="*/ 6485315 w 7228763"/>
              <a:gd name="connsiteY97" fmla="*/ 4666180 h 6858000"/>
              <a:gd name="connsiteX98" fmla="*/ 6489077 w 7228763"/>
              <a:gd name="connsiteY98" fmla="*/ 4667585 h 6858000"/>
              <a:gd name="connsiteX99" fmla="*/ 6488467 w 7228763"/>
              <a:gd name="connsiteY99" fmla="*/ 4668660 h 6858000"/>
              <a:gd name="connsiteX100" fmla="*/ 6496179 w 7228763"/>
              <a:gd name="connsiteY100" fmla="*/ 4689807 h 6858000"/>
              <a:gd name="connsiteX101" fmla="*/ 6500957 w 7228763"/>
              <a:gd name="connsiteY101" fmla="*/ 4737890 h 6858000"/>
              <a:gd name="connsiteX102" fmla="*/ 6498641 w 7228763"/>
              <a:gd name="connsiteY102" fmla="*/ 4765657 h 6858000"/>
              <a:gd name="connsiteX103" fmla="*/ 6497829 w 7228763"/>
              <a:gd name="connsiteY103" fmla="*/ 4841463 h 6858000"/>
              <a:gd name="connsiteX104" fmla="*/ 6521578 w 7228763"/>
              <a:gd name="connsiteY104" fmla="*/ 4969863 h 6858000"/>
              <a:gd name="connsiteX105" fmla="*/ 6518695 w 7228763"/>
              <a:gd name="connsiteY105" fmla="*/ 4974028 h 6858000"/>
              <a:gd name="connsiteX106" fmla="*/ 6516513 w 7228763"/>
              <a:gd name="connsiteY106" fmla="*/ 4980318 h 6858000"/>
              <a:gd name="connsiteX107" fmla="*/ 6516763 w 7228763"/>
              <a:gd name="connsiteY107" fmla="*/ 4980501 h 6858000"/>
              <a:gd name="connsiteX108" fmla="*/ 6514121 w 7228763"/>
              <a:gd name="connsiteY108" fmla="*/ 4986338 h 6858000"/>
              <a:gd name="connsiteX109" fmla="*/ 6511173 w 7228763"/>
              <a:gd name="connsiteY109" fmla="*/ 4991296 h 6858000"/>
              <a:gd name="connsiteX110" fmla="*/ 6546537 w 7228763"/>
              <a:gd name="connsiteY110" fmla="*/ 5076895 h 6858000"/>
              <a:gd name="connsiteX111" fmla="*/ 6544581 w 7228763"/>
              <a:gd name="connsiteY111" fmla="*/ 5081568 h 6858000"/>
              <a:gd name="connsiteX112" fmla="*/ 6543750 w 7228763"/>
              <a:gd name="connsiteY112" fmla="*/ 5088173 h 6858000"/>
              <a:gd name="connsiteX113" fmla="*/ 6544034 w 7228763"/>
              <a:gd name="connsiteY113" fmla="*/ 5088300 h 6858000"/>
              <a:gd name="connsiteX114" fmla="*/ 6542660 w 7228763"/>
              <a:gd name="connsiteY114" fmla="*/ 5094558 h 6858000"/>
              <a:gd name="connsiteX115" fmla="*/ 6532096 w 7228763"/>
              <a:gd name="connsiteY115" fmla="*/ 5125620 h 6858000"/>
              <a:gd name="connsiteX116" fmla="*/ 6533049 w 7228763"/>
              <a:gd name="connsiteY116" fmla="*/ 5268004 h 6858000"/>
              <a:gd name="connsiteX117" fmla="*/ 6533970 w 7228763"/>
              <a:gd name="connsiteY117" fmla="*/ 5269530 h 6858000"/>
              <a:gd name="connsiteX118" fmla="*/ 6502603 w 7228763"/>
              <a:gd name="connsiteY118" fmla="*/ 5390941 h 6858000"/>
              <a:gd name="connsiteX119" fmla="*/ 6477660 w 7228763"/>
              <a:gd name="connsiteY119" fmla="*/ 5539927 h 6858000"/>
              <a:gd name="connsiteX120" fmla="*/ 6456458 w 7228763"/>
              <a:gd name="connsiteY120" fmla="*/ 5791594 h 6858000"/>
              <a:gd name="connsiteX121" fmla="*/ 6434556 w 7228763"/>
              <a:gd name="connsiteY121" fmla="*/ 5855206 h 6858000"/>
              <a:gd name="connsiteX122" fmla="*/ 6418454 w 7228763"/>
              <a:gd name="connsiteY122" fmla="*/ 5873582 h 6858000"/>
              <a:gd name="connsiteX123" fmla="*/ 6419875 w 7228763"/>
              <a:gd name="connsiteY123" fmla="*/ 5876037 h 6858000"/>
              <a:gd name="connsiteX124" fmla="*/ 6419775 w 7228763"/>
              <a:gd name="connsiteY124" fmla="*/ 5886534 h 6858000"/>
              <a:gd name="connsiteX125" fmla="*/ 6426971 w 7228763"/>
              <a:gd name="connsiteY125" fmla="*/ 5888644 h 6858000"/>
              <a:gd name="connsiteX126" fmla="*/ 6431999 w 7228763"/>
              <a:gd name="connsiteY126" fmla="*/ 5903832 h 6858000"/>
              <a:gd name="connsiteX127" fmla="*/ 6429798 w 7228763"/>
              <a:gd name="connsiteY127" fmla="*/ 5923391 h 6858000"/>
              <a:gd name="connsiteX128" fmla="*/ 6434072 w 7228763"/>
              <a:gd name="connsiteY128" fmla="*/ 6013205 h 6858000"/>
              <a:gd name="connsiteX129" fmla="*/ 6439333 w 7228763"/>
              <a:gd name="connsiteY129" fmla="*/ 6074018 h 6858000"/>
              <a:gd name="connsiteX130" fmla="*/ 6463083 w 7228763"/>
              <a:gd name="connsiteY130" fmla="*/ 6130837 h 6858000"/>
              <a:gd name="connsiteX131" fmla="*/ 6457360 w 7228763"/>
              <a:gd name="connsiteY131" fmla="*/ 6152982 h 6858000"/>
              <a:gd name="connsiteX132" fmla="*/ 6495529 w 7228763"/>
              <a:gd name="connsiteY132" fmla="*/ 6221100 h 6858000"/>
              <a:gd name="connsiteX133" fmla="*/ 6514948 w 7228763"/>
              <a:gd name="connsiteY133" fmla="*/ 6287550 h 6858000"/>
              <a:gd name="connsiteX134" fmla="*/ 6545124 w 7228763"/>
              <a:gd name="connsiteY134" fmla="*/ 6401595 h 6858000"/>
              <a:gd name="connsiteX135" fmla="*/ 6525833 w 7228763"/>
              <a:gd name="connsiteY135" fmla="*/ 6487110 h 6858000"/>
              <a:gd name="connsiteX136" fmla="*/ 6554825 w 7228763"/>
              <a:gd name="connsiteY136" fmla="*/ 6588589 h 6858000"/>
              <a:gd name="connsiteX137" fmla="*/ 6601569 w 7228763"/>
              <a:gd name="connsiteY137" fmla="*/ 6769963 h 6858000"/>
              <a:gd name="connsiteX138" fmla="*/ 6620945 w 7228763"/>
              <a:gd name="connsiteY138" fmla="*/ 6835814 h 6858000"/>
              <a:gd name="connsiteX139" fmla="*/ 6625906 w 7228763"/>
              <a:gd name="connsiteY139" fmla="*/ 6858000 h 6858000"/>
              <a:gd name="connsiteX140" fmla="*/ 723901 w 7228763"/>
              <a:gd name="connsiteY140" fmla="*/ 6858000 h 6858000"/>
              <a:gd name="connsiteX141" fmla="*/ 501961 w 7228763"/>
              <a:gd name="connsiteY141" fmla="*/ 6858000 h 6858000"/>
              <a:gd name="connsiteX142" fmla="*/ 0 w 7228763"/>
              <a:gd name="connsiteY14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7228763" h="6858000">
                <a:moveTo>
                  <a:pt x="0" y="0"/>
                </a:moveTo>
                <a:lnTo>
                  <a:pt x="501961" y="0"/>
                </a:lnTo>
                <a:lnTo>
                  <a:pt x="723901" y="0"/>
                </a:lnTo>
                <a:lnTo>
                  <a:pt x="7228583" y="0"/>
                </a:lnTo>
                <a:lnTo>
                  <a:pt x="7228763" y="1"/>
                </a:lnTo>
                <a:lnTo>
                  <a:pt x="7221350" y="30700"/>
                </a:lnTo>
                <a:cubicBezTo>
                  <a:pt x="7216059" y="84364"/>
                  <a:pt x="7200969" y="241149"/>
                  <a:pt x="7199900" y="310025"/>
                </a:cubicBezTo>
                <a:cubicBezTo>
                  <a:pt x="7203643" y="367544"/>
                  <a:pt x="7214102" y="408251"/>
                  <a:pt x="7214938" y="443960"/>
                </a:cubicBezTo>
                <a:cubicBezTo>
                  <a:pt x="7210660" y="499397"/>
                  <a:pt x="7182360" y="604434"/>
                  <a:pt x="7174238" y="642659"/>
                </a:cubicBezTo>
                <a:cubicBezTo>
                  <a:pt x="7182965" y="657287"/>
                  <a:pt x="7155519" y="658191"/>
                  <a:pt x="7166213" y="673307"/>
                </a:cubicBezTo>
                <a:cubicBezTo>
                  <a:pt x="7166618" y="693769"/>
                  <a:pt x="7143764" y="797295"/>
                  <a:pt x="7128963" y="839641"/>
                </a:cubicBezTo>
                <a:cubicBezTo>
                  <a:pt x="7112293" y="887148"/>
                  <a:pt x="7075906" y="937731"/>
                  <a:pt x="7066183" y="958357"/>
                </a:cubicBezTo>
                <a:cubicBezTo>
                  <a:pt x="7056459" y="978983"/>
                  <a:pt x="7077843" y="936930"/>
                  <a:pt x="7070620" y="963398"/>
                </a:cubicBezTo>
                <a:cubicBezTo>
                  <a:pt x="7063399" y="989867"/>
                  <a:pt x="7031301" y="1087010"/>
                  <a:pt x="7022851" y="1117169"/>
                </a:cubicBezTo>
                <a:cubicBezTo>
                  <a:pt x="7039554" y="1118586"/>
                  <a:pt x="7009272" y="1135372"/>
                  <a:pt x="7019920" y="1144352"/>
                </a:cubicBezTo>
                <a:cubicBezTo>
                  <a:pt x="7029274" y="1150681"/>
                  <a:pt x="7022270" y="1157251"/>
                  <a:pt x="7021476" y="1164484"/>
                </a:cubicBezTo>
                <a:cubicBezTo>
                  <a:pt x="7028800" y="1173524"/>
                  <a:pt x="7015215" y="1205209"/>
                  <a:pt x="7005576" y="1213829"/>
                </a:cubicBezTo>
                <a:cubicBezTo>
                  <a:pt x="6972150" y="1235037"/>
                  <a:pt x="6996546" y="1277327"/>
                  <a:pt x="6970919" y="1294823"/>
                </a:cubicBezTo>
                <a:cubicBezTo>
                  <a:pt x="6967139" y="1300845"/>
                  <a:pt x="6965581" y="1306615"/>
                  <a:pt x="6965413" y="1312193"/>
                </a:cubicBezTo>
                <a:lnTo>
                  <a:pt x="6968106" y="1327626"/>
                </a:lnTo>
                <a:lnTo>
                  <a:pt x="6975202" y="1331644"/>
                </a:lnTo>
                <a:lnTo>
                  <a:pt x="6973366" y="1341276"/>
                </a:lnTo>
                <a:cubicBezTo>
                  <a:pt x="6973720" y="1342166"/>
                  <a:pt x="6974074" y="1343055"/>
                  <a:pt x="6974428" y="1343945"/>
                </a:cubicBezTo>
                <a:cubicBezTo>
                  <a:pt x="6976493" y="1349040"/>
                  <a:pt x="6978286" y="1354080"/>
                  <a:pt x="6978971" y="1359134"/>
                </a:cubicBezTo>
                <a:cubicBezTo>
                  <a:pt x="6974288" y="1373109"/>
                  <a:pt x="6958295" y="1397612"/>
                  <a:pt x="6946335" y="1427803"/>
                </a:cubicBezTo>
                <a:cubicBezTo>
                  <a:pt x="6924178" y="1460349"/>
                  <a:pt x="6924483" y="1505076"/>
                  <a:pt x="6907208" y="1540278"/>
                </a:cubicBezTo>
                <a:lnTo>
                  <a:pt x="6901698" y="1547262"/>
                </a:lnTo>
                <a:lnTo>
                  <a:pt x="6902877" y="1577056"/>
                </a:lnTo>
                <a:cubicBezTo>
                  <a:pt x="6907187" y="1582205"/>
                  <a:pt x="6908314" y="1589568"/>
                  <a:pt x="6904067" y="1595898"/>
                </a:cubicBezTo>
                <a:lnTo>
                  <a:pt x="6891817" y="1703726"/>
                </a:lnTo>
                <a:cubicBezTo>
                  <a:pt x="6890892" y="1739332"/>
                  <a:pt x="6882506" y="1754453"/>
                  <a:pt x="6898520" y="1809535"/>
                </a:cubicBezTo>
                <a:cubicBezTo>
                  <a:pt x="6919736" y="1868036"/>
                  <a:pt x="6890400" y="1952670"/>
                  <a:pt x="6897783" y="2018310"/>
                </a:cubicBezTo>
                <a:cubicBezTo>
                  <a:pt x="6868750" y="2053162"/>
                  <a:pt x="6894827" y="2034561"/>
                  <a:pt x="6887647" y="2071355"/>
                </a:cubicBezTo>
                <a:lnTo>
                  <a:pt x="6888952" y="2141166"/>
                </a:lnTo>
                <a:lnTo>
                  <a:pt x="6887101" y="2154548"/>
                </a:lnTo>
                <a:lnTo>
                  <a:pt x="6880519" y="2158153"/>
                </a:lnTo>
                <a:lnTo>
                  <a:pt x="6873389" y="2178174"/>
                </a:lnTo>
                <a:cubicBezTo>
                  <a:pt x="6871658" y="2185696"/>
                  <a:pt x="6870890" y="2193828"/>
                  <a:pt x="6871679" y="2202858"/>
                </a:cubicBezTo>
                <a:cubicBezTo>
                  <a:pt x="6884787" y="2232772"/>
                  <a:pt x="6852680" y="2283357"/>
                  <a:pt x="6870321" y="2320214"/>
                </a:cubicBezTo>
                <a:cubicBezTo>
                  <a:pt x="6868006" y="2355906"/>
                  <a:pt x="6861023" y="2394678"/>
                  <a:pt x="6857787" y="2417011"/>
                </a:cubicBezTo>
                <a:cubicBezTo>
                  <a:pt x="6846931" y="2426377"/>
                  <a:pt x="6863720" y="2456509"/>
                  <a:pt x="6850905" y="2454207"/>
                </a:cubicBezTo>
                <a:cubicBezTo>
                  <a:pt x="6856659" y="2464947"/>
                  <a:pt x="6853850" y="2476105"/>
                  <a:pt x="6848900" y="2487203"/>
                </a:cubicBezTo>
                <a:lnTo>
                  <a:pt x="6837487" y="2512282"/>
                </a:lnTo>
                <a:cubicBezTo>
                  <a:pt x="6837823" y="2512961"/>
                  <a:pt x="6838158" y="2513640"/>
                  <a:pt x="6838494" y="2514318"/>
                </a:cubicBezTo>
                <a:cubicBezTo>
                  <a:pt x="6846991" y="2534324"/>
                  <a:pt x="6855486" y="2554328"/>
                  <a:pt x="6863982" y="2574334"/>
                </a:cubicBezTo>
                <a:lnTo>
                  <a:pt x="6862893" y="2579877"/>
                </a:lnTo>
                <a:cubicBezTo>
                  <a:pt x="6862738" y="2585644"/>
                  <a:pt x="6863120" y="2603388"/>
                  <a:pt x="6863047" y="2608928"/>
                </a:cubicBezTo>
                <a:lnTo>
                  <a:pt x="6862462" y="2613111"/>
                </a:lnTo>
                <a:lnTo>
                  <a:pt x="6854084" y="2621996"/>
                </a:lnTo>
                <a:lnTo>
                  <a:pt x="6856559" y="2634265"/>
                </a:lnTo>
                <a:lnTo>
                  <a:pt x="6847985" y="2647237"/>
                </a:lnTo>
                <a:cubicBezTo>
                  <a:pt x="6850226" y="2648158"/>
                  <a:pt x="6852294" y="2649356"/>
                  <a:pt x="6854115" y="2650786"/>
                </a:cubicBezTo>
                <a:lnTo>
                  <a:pt x="6859942" y="2661993"/>
                </a:lnTo>
                <a:lnTo>
                  <a:pt x="6851884" y="2670949"/>
                </a:lnTo>
                <a:cubicBezTo>
                  <a:pt x="6864376" y="2672007"/>
                  <a:pt x="6849871" y="2681695"/>
                  <a:pt x="6846115" y="2690255"/>
                </a:cubicBezTo>
                <a:lnTo>
                  <a:pt x="6846964" y="2695683"/>
                </a:lnTo>
                <a:lnTo>
                  <a:pt x="6836011" y="2713964"/>
                </a:lnTo>
                <a:lnTo>
                  <a:pt x="6830478" y="2730175"/>
                </a:lnTo>
                <a:lnTo>
                  <a:pt x="6841091" y="2763497"/>
                </a:lnTo>
                <a:lnTo>
                  <a:pt x="6803520" y="3051539"/>
                </a:lnTo>
                <a:cubicBezTo>
                  <a:pt x="6790420" y="3165645"/>
                  <a:pt x="6749912" y="3216611"/>
                  <a:pt x="6733280" y="3335396"/>
                </a:cubicBezTo>
                <a:lnTo>
                  <a:pt x="6735884" y="3456509"/>
                </a:lnTo>
                <a:lnTo>
                  <a:pt x="6715764" y="3531827"/>
                </a:lnTo>
                <a:lnTo>
                  <a:pt x="6730329" y="3570877"/>
                </a:lnTo>
                <a:lnTo>
                  <a:pt x="6727426" y="3583849"/>
                </a:lnTo>
                <a:lnTo>
                  <a:pt x="6718706" y="3592763"/>
                </a:lnTo>
                <a:cubicBezTo>
                  <a:pt x="6707946" y="3613948"/>
                  <a:pt x="6713985" y="3641245"/>
                  <a:pt x="6693350" y="3653485"/>
                </a:cubicBezTo>
                <a:cubicBezTo>
                  <a:pt x="6688922" y="3659316"/>
                  <a:pt x="6686748" y="3664985"/>
                  <a:pt x="6685983" y="3670528"/>
                </a:cubicBezTo>
                <a:lnTo>
                  <a:pt x="6687033" y="3685990"/>
                </a:lnTo>
                <a:lnTo>
                  <a:pt x="6693711" y="3690283"/>
                </a:lnTo>
                <a:lnTo>
                  <a:pt x="6690843" y="3699787"/>
                </a:lnTo>
                <a:cubicBezTo>
                  <a:pt x="6691104" y="3700686"/>
                  <a:pt x="6691364" y="3701586"/>
                  <a:pt x="6691624" y="3702486"/>
                </a:cubicBezTo>
                <a:cubicBezTo>
                  <a:pt x="6693145" y="3707637"/>
                  <a:pt x="6694400" y="3712728"/>
                  <a:pt x="6694549" y="3717784"/>
                </a:cubicBezTo>
                <a:cubicBezTo>
                  <a:pt x="6659304" y="3711701"/>
                  <a:pt x="6689997" y="3759789"/>
                  <a:pt x="6662489" y="3746229"/>
                </a:cubicBezTo>
                <a:cubicBezTo>
                  <a:pt x="6642637" y="3780750"/>
                  <a:pt x="6605132" y="3867558"/>
                  <a:pt x="6575429" y="3924910"/>
                </a:cubicBezTo>
                <a:lnTo>
                  <a:pt x="6538994" y="3989353"/>
                </a:lnTo>
                <a:lnTo>
                  <a:pt x="6535698" y="4033899"/>
                </a:lnTo>
                <a:cubicBezTo>
                  <a:pt x="6533175" y="4070470"/>
                  <a:pt x="6530536" y="4110146"/>
                  <a:pt x="6527053" y="4142250"/>
                </a:cubicBezTo>
                <a:cubicBezTo>
                  <a:pt x="6519001" y="4200007"/>
                  <a:pt x="6506061" y="4278998"/>
                  <a:pt x="6501843" y="4329442"/>
                </a:cubicBezTo>
                <a:cubicBezTo>
                  <a:pt x="6495642" y="4381764"/>
                  <a:pt x="6492993" y="4433012"/>
                  <a:pt x="6489841" y="4456184"/>
                </a:cubicBezTo>
                <a:lnTo>
                  <a:pt x="6482918" y="4468478"/>
                </a:lnTo>
                <a:lnTo>
                  <a:pt x="6484019" y="4469862"/>
                </a:lnTo>
                <a:cubicBezTo>
                  <a:pt x="6485835" y="4476321"/>
                  <a:pt x="6484493" y="4480555"/>
                  <a:pt x="6481759" y="4483797"/>
                </a:cubicBezTo>
                <a:lnTo>
                  <a:pt x="6477370" y="4487091"/>
                </a:lnTo>
                <a:lnTo>
                  <a:pt x="6474598" y="4496728"/>
                </a:lnTo>
                <a:lnTo>
                  <a:pt x="6465848" y="4515918"/>
                </a:lnTo>
                <a:cubicBezTo>
                  <a:pt x="6466332" y="4517049"/>
                  <a:pt x="6466814" y="4518182"/>
                  <a:pt x="6467296" y="4519316"/>
                </a:cubicBezTo>
                <a:lnTo>
                  <a:pt x="6458903" y="4547957"/>
                </a:lnTo>
                <a:lnTo>
                  <a:pt x="6460248" y="4548262"/>
                </a:lnTo>
                <a:cubicBezTo>
                  <a:pt x="6463078" y="4549595"/>
                  <a:pt x="6464808" y="4551811"/>
                  <a:pt x="6464276" y="4555939"/>
                </a:cubicBezTo>
                <a:cubicBezTo>
                  <a:pt x="6486531" y="4548276"/>
                  <a:pt x="6472165" y="4557977"/>
                  <a:pt x="6468635" y="4570815"/>
                </a:cubicBezTo>
                <a:cubicBezTo>
                  <a:pt x="6472622" y="4583801"/>
                  <a:pt x="6485098" y="4622347"/>
                  <a:pt x="6488206" y="4633846"/>
                </a:cubicBezTo>
                <a:lnTo>
                  <a:pt x="6487272" y="4639816"/>
                </a:lnTo>
                <a:lnTo>
                  <a:pt x="6487581" y="4639923"/>
                </a:lnTo>
                <a:cubicBezTo>
                  <a:pt x="6488082" y="4641190"/>
                  <a:pt x="6488037" y="4643141"/>
                  <a:pt x="6487249" y="4646192"/>
                </a:cubicBezTo>
                <a:lnTo>
                  <a:pt x="6485570" y="4650706"/>
                </a:lnTo>
                <a:lnTo>
                  <a:pt x="6483759" y="4662290"/>
                </a:lnTo>
                <a:cubicBezTo>
                  <a:pt x="6484278" y="4663587"/>
                  <a:pt x="6484797" y="4664883"/>
                  <a:pt x="6485315" y="4666180"/>
                </a:cubicBezTo>
                <a:lnTo>
                  <a:pt x="6489077" y="4667585"/>
                </a:lnTo>
                <a:lnTo>
                  <a:pt x="6488467" y="4668660"/>
                </a:lnTo>
                <a:cubicBezTo>
                  <a:pt x="6480300" y="4676831"/>
                  <a:pt x="6469898" y="4679345"/>
                  <a:pt x="6496179" y="4689807"/>
                </a:cubicBezTo>
                <a:cubicBezTo>
                  <a:pt x="6482141" y="4708535"/>
                  <a:pt x="6498545" y="4712235"/>
                  <a:pt x="6500957" y="4737890"/>
                </a:cubicBezTo>
                <a:cubicBezTo>
                  <a:pt x="6488706" y="4748600"/>
                  <a:pt x="6491350" y="4757223"/>
                  <a:pt x="6498641" y="4765657"/>
                </a:cubicBezTo>
                <a:cubicBezTo>
                  <a:pt x="6490164" y="4790618"/>
                  <a:pt x="6498852" y="4813399"/>
                  <a:pt x="6497829" y="4841463"/>
                </a:cubicBezTo>
                <a:lnTo>
                  <a:pt x="6521578" y="4969863"/>
                </a:lnTo>
                <a:lnTo>
                  <a:pt x="6518695" y="4974028"/>
                </a:lnTo>
                <a:cubicBezTo>
                  <a:pt x="6517064" y="4976933"/>
                  <a:pt x="6516439" y="4978909"/>
                  <a:pt x="6516513" y="4980318"/>
                </a:cubicBezTo>
                <a:lnTo>
                  <a:pt x="6516763" y="4980501"/>
                </a:lnTo>
                <a:lnTo>
                  <a:pt x="6514121" y="4986338"/>
                </a:lnTo>
                <a:lnTo>
                  <a:pt x="6511173" y="4991296"/>
                </a:lnTo>
                <a:cubicBezTo>
                  <a:pt x="6522961" y="5019829"/>
                  <a:pt x="6534748" y="5048361"/>
                  <a:pt x="6546537" y="5076895"/>
                </a:cubicBezTo>
                <a:lnTo>
                  <a:pt x="6544581" y="5081568"/>
                </a:lnTo>
                <a:cubicBezTo>
                  <a:pt x="6543589" y="5084748"/>
                  <a:pt x="6543387" y="5086810"/>
                  <a:pt x="6543750" y="5088173"/>
                </a:cubicBezTo>
                <a:lnTo>
                  <a:pt x="6544034" y="5088300"/>
                </a:lnTo>
                <a:lnTo>
                  <a:pt x="6542660" y="5094558"/>
                </a:lnTo>
                <a:cubicBezTo>
                  <a:pt x="6539647" y="5105196"/>
                  <a:pt x="6536055" y="5115626"/>
                  <a:pt x="6532096" y="5125620"/>
                </a:cubicBezTo>
                <a:cubicBezTo>
                  <a:pt x="6530494" y="5154527"/>
                  <a:pt x="6532737" y="5244020"/>
                  <a:pt x="6533049" y="5268004"/>
                </a:cubicBezTo>
                <a:cubicBezTo>
                  <a:pt x="6533356" y="5268513"/>
                  <a:pt x="6533664" y="5269021"/>
                  <a:pt x="6533970" y="5269530"/>
                </a:cubicBezTo>
                <a:lnTo>
                  <a:pt x="6502603" y="5390941"/>
                </a:lnTo>
                <a:cubicBezTo>
                  <a:pt x="6487576" y="5438194"/>
                  <a:pt x="6471524" y="5465286"/>
                  <a:pt x="6477660" y="5539927"/>
                </a:cubicBezTo>
                <a:cubicBezTo>
                  <a:pt x="6469926" y="5610775"/>
                  <a:pt x="6461800" y="5740573"/>
                  <a:pt x="6456458" y="5791594"/>
                </a:cubicBezTo>
                <a:cubicBezTo>
                  <a:pt x="6427890" y="5787060"/>
                  <a:pt x="6468179" y="5849672"/>
                  <a:pt x="6434556" y="5855206"/>
                </a:cubicBezTo>
                <a:cubicBezTo>
                  <a:pt x="6436026" y="5860240"/>
                  <a:pt x="6415712" y="5868910"/>
                  <a:pt x="6418454" y="5873582"/>
                </a:cubicBezTo>
                <a:cubicBezTo>
                  <a:pt x="6418927" y="5874401"/>
                  <a:pt x="6419401" y="5875218"/>
                  <a:pt x="6419875" y="5876037"/>
                </a:cubicBezTo>
                <a:lnTo>
                  <a:pt x="6419775" y="5886534"/>
                </a:lnTo>
                <a:lnTo>
                  <a:pt x="6426971" y="5888644"/>
                </a:lnTo>
                <a:cubicBezTo>
                  <a:pt x="6428647" y="5893707"/>
                  <a:pt x="6430322" y="5898769"/>
                  <a:pt x="6431999" y="5903832"/>
                </a:cubicBezTo>
                <a:cubicBezTo>
                  <a:pt x="6432764" y="5909651"/>
                  <a:pt x="6432285" y="5916068"/>
                  <a:pt x="6429798" y="5923391"/>
                </a:cubicBezTo>
                <a:cubicBezTo>
                  <a:pt x="6409104" y="5948880"/>
                  <a:pt x="6461339" y="5981626"/>
                  <a:pt x="6434072" y="6013205"/>
                </a:cubicBezTo>
                <a:cubicBezTo>
                  <a:pt x="6426624" y="6024901"/>
                  <a:pt x="6431095" y="6066777"/>
                  <a:pt x="6439333" y="6074018"/>
                </a:cubicBezTo>
                <a:cubicBezTo>
                  <a:pt x="6439795" y="6081731"/>
                  <a:pt x="6453428" y="6126985"/>
                  <a:pt x="6463083" y="6130837"/>
                </a:cubicBezTo>
                <a:cubicBezTo>
                  <a:pt x="6474368" y="6137057"/>
                  <a:pt x="6441750" y="6156330"/>
                  <a:pt x="6457360" y="6152982"/>
                </a:cubicBezTo>
                <a:cubicBezTo>
                  <a:pt x="6454563" y="6186619"/>
                  <a:pt x="6497804" y="6191636"/>
                  <a:pt x="6495529" y="6221100"/>
                </a:cubicBezTo>
                <a:cubicBezTo>
                  <a:pt x="6497396" y="6222126"/>
                  <a:pt x="6506682" y="6257468"/>
                  <a:pt x="6514948" y="6287550"/>
                </a:cubicBezTo>
                <a:cubicBezTo>
                  <a:pt x="6523215" y="6317632"/>
                  <a:pt x="6556102" y="6391312"/>
                  <a:pt x="6545124" y="6401595"/>
                </a:cubicBezTo>
                <a:cubicBezTo>
                  <a:pt x="6546214" y="6423902"/>
                  <a:pt x="6525024" y="6432919"/>
                  <a:pt x="6525833" y="6487110"/>
                </a:cubicBezTo>
                <a:cubicBezTo>
                  <a:pt x="6547115" y="6574474"/>
                  <a:pt x="6547900" y="6553611"/>
                  <a:pt x="6554825" y="6588589"/>
                </a:cubicBezTo>
                <a:cubicBezTo>
                  <a:pt x="6583783" y="6637976"/>
                  <a:pt x="6536155" y="6687723"/>
                  <a:pt x="6601569" y="6769963"/>
                </a:cubicBezTo>
                <a:cubicBezTo>
                  <a:pt x="6623036" y="6819284"/>
                  <a:pt x="6607516" y="6817955"/>
                  <a:pt x="6620945" y="6835814"/>
                </a:cubicBezTo>
                <a:lnTo>
                  <a:pt x="6625906" y="6858000"/>
                </a:lnTo>
                <a:lnTo>
                  <a:pt x="723901" y="6858000"/>
                </a:lnTo>
                <a:lnTo>
                  <a:pt x="501961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C66622-D6EA-ACF2-92AE-203FC610EE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0879" y="609600"/>
            <a:ext cx="5562706" cy="142623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800" dirty="0"/>
              <a:t>Top hits</a:t>
            </a:r>
            <a:br>
              <a:rPr lang="en-US" sz="2800" dirty="0"/>
            </a:b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According to fashion2fiber (N.D)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06EC440-B09B-EF11-4307-A106357BCB7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50879" y="2357567"/>
            <a:ext cx="5216426" cy="3896810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r>
              <a:rPr lang="en-US" b="0" i="0" dirty="0">
                <a:effectLst/>
              </a:rPr>
              <a:t>1. Bing Crosby</a:t>
            </a:r>
            <a:r>
              <a:rPr lang="en-US" dirty="0"/>
              <a:t> with </a:t>
            </a:r>
            <a:r>
              <a:rPr lang="en-US" b="0" i="0" dirty="0">
                <a:effectLst/>
              </a:rPr>
              <a:t>White Christmas</a:t>
            </a:r>
            <a:r>
              <a:rPr lang="en-US" dirty="0"/>
              <a:t> released </a:t>
            </a:r>
            <a:r>
              <a:rPr lang="en-US" b="0" i="0" dirty="0">
                <a:effectLst/>
              </a:rPr>
              <a:t>1942.</a:t>
            </a:r>
            <a:br>
              <a:rPr lang="en-US" dirty="0"/>
            </a:br>
            <a:r>
              <a:rPr lang="en-US" b="0" i="0" dirty="0">
                <a:effectLst/>
              </a:rPr>
              <a:t>2. Vaughn Monroe</a:t>
            </a:r>
            <a:r>
              <a:rPr lang="en-US" dirty="0"/>
              <a:t> with </a:t>
            </a:r>
            <a:r>
              <a:rPr lang="en-US" b="0" i="0" dirty="0">
                <a:effectLst/>
              </a:rPr>
              <a:t>Ghost) Riders in the Sky</a:t>
            </a:r>
            <a:r>
              <a:rPr lang="en-US" dirty="0"/>
              <a:t> in</a:t>
            </a:r>
            <a:r>
              <a:rPr lang="en-US" b="0" i="0" dirty="0">
                <a:effectLst/>
              </a:rPr>
              <a:t>1949.</a:t>
            </a:r>
            <a:br>
              <a:rPr lang="en-US" dirty="0"/>
            </a:br>
            <a:r>
              <a:rPr lang="en-US" b="0" i="0" dirty="0">
                <a:effectLst/>
              </a:rPr>
              <a:t>3. Glenn Miller</a:t>
            </a:r>
            <a:r>
              <a:rPr lang="en-US" dirty="0"/>
              <a:t> released </a:t>
            </a:r>
            <a:r>
              <a:rPr lang="en-US" b="0" i="0" dirty="0">
                <a:effectLst/>
              </a:rPr>
              <a:t>In the Mood</a:t>
            </a:r>
            <a:r>
              <a:rPr lang="en-US" dirty="0"/>
              <a:t> in</a:t>
            </a:r>
            <a:r>
              <a:rPr lang="en-US" b="0" i="0" dirty="0">
                <a:effectLst/>
              </a:rPr>
              <a:t>1940.</a:t>
            </a:r>
            <a:br>
              <a:rPr lang="en-US" dirty="0"/>
            </a:br>
            <a:r>
              <a:rPr lang="en-US" b="0" i="0" dirty="0">
                <a:effectLst/>
              </a:rPr>
              <a:t>4. Bing Crosby</a:t>
            </a:r>
            <a:r>
              <a:rPr lang="en-US" dirty="0"/>
              <a:t> with </a:t>
            </a:r>
            <a:r>
              <a:rPr lang="en-US" b="0" i="0" dirty="0">
                <a:effectLst/>
              </a:rPr>
              <a:t>Swinging on a Star</a:t>
            </a:r>
            <a:br>
              <a:rPr lang="en-US" dirty="0"/>
            </a:br>
            <a:r>
              <a:rPr lang="en-US" b="0" i="0" dirty="0">
                <a:effectLst/>
              </a:rPr>
              <a:t>5. Bing Crosby </a:t>
            </a:r>
            <a:r>
              <a:rPr lang="en-US" dirty="0"/>
              <a:t>duet with </a:t>
            </a:r>
            <a:r>
              <a:rPr lang="en-US" b="0" i="0" dirty="0">
                <a:effectLst/>
              </a:rPr>
              <a:t>The Andrews Sisters</a:t>
            </a:r>
            <a:r>
              <a:rPr lang="en-US" dirty="0"/>
              <a:t> for the song </a:t>
            </a:r>
            <a:r>
              <a:rPr lang="en-US" b="0" i="0" dirty="0">
                <a:effectLst/>
              </a:rPr>
              <a:t>Don’t Fence Me In</a:t>
            </a:r>
            <a:r>
              <a:rPr lang="en-US" dirty="0"/>
              <a:t> and both songs were released in </a:t>
            </a:r>
            <a:r>
              <a:rPr lang="en-US" b="0" i="0" dirty="0">
                <a:effectLst/>
              </a:rPr>
              <a:t>1944.</a:t>
            </a:r>
            <a:br>
              <a:rPr lang="en-US" dirty="0"/>
            </a:br>
            <a:r>
              <a:rPr lang="en-US" b="0" i="0" dirty="0">
                <a:effectLst/>
              </a:rPr>
              <a:t>6. Dinah Shore</a:t>
            </a:r>
            <a:r>
              <a:rPr lang="en-US" dirty="0"/>
              <a:t> released their song </a:t>
            </a:r>
            <a:r>
              <a:rPr lang="en-US" b="0" i="0" dirty="0">
                <a:effectLst/>
              </a:rPr>
              <a:t>Buttons &amp; Bows</a:t>
            </a:r>
            <a:r>
              <a:rPr lang="en-US" dirty="0"/>
              <a:t> in</a:t>
            </a:r>
            <a:r>
              <a:rPr lang="en-US" b="0" i="0" dirty="0">
                <a:effectLst/>
              </a:rPr>
              <a:t> 1948.</a:t>
            </a:r>
            <a:br>
              <a:rPr lang="en-US" dirty="0"/>
            </a:br>
            <a:r>
              <a:rPr lang="en-US" b="0" i="0" dirty="0">
                <a:effectLst/>
              </a:rPr>
              <a:t>7. The Mills Brothers</a:t>
            </a:r>
            <a:r>
              <a:rPr lang="en-US" dirty="0"/>
              <a:t> with </a:t>
            </a:r>
            <a:r>
              <a:rPr lang="en-US" b="0" i="0" dirty="0">
                <a:effectLst/>
              </a:rPr>
              <a:t>Paper Doll</a:t>
            </a:r>
            <a:r>
              <a:rPr lang="en-US" dirty="0"/>
              <a:t> in</a:t>
            </a:r>
            <a:r>
              <a:rPr lang="en-US" b="0" i="0" dirty="0">
                <a:effectLst/>
              </a:rPr>
              <a:t>1943.</a:t>
            </a:r>
            <a:br>
              <a:rPr lang="en-US" dirty="0"/>
            </a:br>
            <a:r>
              <a:rPr lang="en-US" b="0" i="0" dirty="0">
                <a:effectLst/>
              </a:rPr>
              <a:t>8. Dick Haymes</a:t>
            </a:r>
            <a:r>
              <a:rPr lang="en-US" dirty="0"/>
              <a:t> released his song </a:t>
            </a:r>
            <a:r>
              <a:rPr lang="en-US" b="0" i="0" dirty="0">
                <a:effectLst/>
              </a:rPr>
              <a:t>You’ll Never Know also in 1943.</a:t>
            </a:r>
            <a:br>
              <a:rPr lang="en-US" dirty="0"/>
            </a:br>
            <a:r>
              <a:rPr lang="en-US" b="0" i="0" dirty="0">
                <a:effectLst/>
              </a:rPr>
              <a:t>9. Les Brown &amp; Doris Day</a:t>
            </a:r>
            <a:r>
              <a:rPr lang="en-US" dirty="0"/>
              <a:t> with </a:t>
            </a:r>
            <a:r>
              <a:rPr lang="en-US" b="0" i="0" dirty="0">
                <a:effectLst/>
              </a:rPr>
              <a:t>Sentimental Journey</a:t>
            </a:r>
            <a:r>
              <a:rPr lang="en-US" dirty="0"/>
              <a:t> in</a:t>
            </a:r>
            <a:r>
              <a:rPr lang="en-US" b="0" i="0" dirty="0">
                <a:effectLst/>
              </a:rPr>
              <a:t> 1945.</a:t>
            </a:r>
            <a:br>
              <a:rPr lang="en-US" dirty="0"/>
            </a:br>
            <a:r>
              <a:rPr lang="en-US" b="0" i="0" dirty="0">
                <a:effectLst/>
              </a:rPr>
              <a:t>10. The Andrews Sisters</a:t>
            </a:r>
            <a:r>
              <a:rPr lang="en-US" dirty="0"/>
              <a:t> makes another appearance with their hit </a:t>
            </a:r>
            <a:r>
              <a:rPr lang="en-US" b="0" i="0" dirty="0">
                <a:effectLst/>
              </a:rPr>
              <a:t>Rum &amp; Coca-Cola</a:t>
            </a:r>
            <a:r>
              <a:rPr lang="en-US" dirty="0"/>
              <a:t> which was released in</a:t>
            </a:r>
            <a:r>
              <a:rPr lang="en-US" b="0" i="0" dirty="0">
                <a:effectLst/>
              </a:rPr>
              <a:t> 1945.</a:t>
            </a:r>
            <a:endParaRPr lang="en-US" dirty="0"/>
          </a:p>
        </p:txBody>
      </p:sp>
      <p:pic>
        <p:nvPicPr>
          <p:cNvPr id="6" name="Content Placeholder 5" descr="A person in a suit and tie speaking into a microphone&#10;&#10;Description automatically generated">
            <a:extLst>
              <a:ext uri="{FF2B5EF4-FFF2-40B4-BE49-F238E27FC236}">
                <a16:creationId xmlns:a16="http://schemas.microsoft.com/office/drawing/2014/main" id="{285F87DC-1493-3331-5951-C109801DFB5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53784" y="935613"/>
            <a:ext cx="3951737" cy="500219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AD3081C-E5A5-E371-2409-7384936E66B9}"/>
              </a:ext>
            </a:extLst>
          </p:cNvPr>
          <p:cNvSpPr txBox="1"/>
          <p:nvPr/>
        </p:nvSpPr>
        <p:spPr>
          <a:xfrm>
            <a:off x="7228763" y="5943652"/>
            <a:ext cx="14566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Bing Crosby</a:t>
            </a:r>
          </a:p>
        </p:txBody>
      </p:sp>
    </p:spTree>
    <p:extLst>
      <p:ext uri="{BB962C8B-B14F-4D97-AF65-F5344CB8AC3E}">
        <p14:creationId xmlns:p14="http://schemas.microsoft.com/office/powerpoint/2010/main" val="19605372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1E86C5-B02B-A7AE-8A5F-31C5E79BE1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1907" y="2971801"/>
            <a:ext cx="9810604" cy="1216024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 List</a:t>
            </a:r>
            <a:br>
              <a:rPr lang="en-GB" dirty="0"/>
            </a:br>
            <a:br>
              <a:rPr lang="en-GB" dirty="0"/>
            </a:br>
            <a:r>
              <a:rPr lang="en-GB" sz="16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Alain, R. (2024). </a:t>
            </a:r>
            <a:r>
              <a:rPr lang="en-GB" sz="1600" i="1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Mens</a:t>
            </a:r>
            <a:r>
              <a:rPr lang="en-GB" sz="1600" i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Fall Outfits</a:t>
            </a:r>
            <a:r>
              <a:rPr lang="en-GB" sz="16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 Available at: </a:t>
            </a:r>
            <a:r>
              <a:rPr lang="en-GB" sz="160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2"/>
              </a:rPr>
              <a:t>https://uk.pinterest.com/pin/30328997484980380</a:t>
            </a:r>
            <a:r>
              <a:rPr lang="en-GB" sz="16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(Accessed on 13th January 2025)</a:t>
            </a:r>
            <a:br>
              <a:rPr lang="en-GB" sz="16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Archives, T.N. (n.d.). </a:t>
            </a:r>
            <a:r>
              <a:rPr lang="en-GB" sz="1600" i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The National Archives – Homepage</a:t>
            </a:r>
            <a:r>
              <a:rPr lang="en-GB" sz="16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60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3"/>
              </a:rPr>
              <a:t>https://www.nationalarchives.gov.uk/education/resources/home-front-1939-1945-part-one/the-childrens-overseas-reception-board/</a:t>
            </a:r>
            <a:r>
              <a:rPr lang="en-GB" sz="16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(Accessed on 12</a:t>
            </a:r>
            <a:r>
              <a:rPr lang="en-GB" sz="1600" baseline="300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th</a:t>
            </a:r>
            <a:r>
              <a:rPr lang="en-GB" sz="16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January 2025)</a:t>
            </a:r>
            <a:br>
              <a:rPr lang="en-GB" sz="16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BBC Bitesize. (n.d.). </a:t>
            </a:r>
            <a:r>
              <a:rPr lang="en-GB" sz="1600" i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What did children do in the 1940s?</a:t>
            </a:r>
            <a:r>
              <a:rPr lang="en-GB" sz="16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60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4"/>
              </a:rPr>
              <a:t>https://www.bbc.co.uk/bitesize/articles/zbpgf82</a:t>
            </a:r>
            <a:r>
              <a:rPr lang="en-GB" sz="16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(Accessed on 4</a:t>
            </a:r>
            <a:r>
              <a:rPr lang="en-GB" sz="1600" baseline="300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th</a:t>
            </a:r>
            <a:r>
              <a:rPr lang="en-GB" sz="16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January 2025)</a:t>
            </a:r>
            <a:br>
              <a:rPr lang="en-GB" sz="16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BBC Three. (2018). </a:t>
            </a:r>
            <a:r>
              <a:rPr lang="en-GB" sz="1600" i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Cocaine for soldiers &amp; opiates for teething babies: exploring the history of drug use</a:t>
            </a:r>
            <a:r>
              <a:rPr lang="en-GB" sz="16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60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5"/>
              </a:rPr>
              <a:t>https://www.bbc.co.uk/bbcthree/article/966b1bdd-69ff-4de0-9c39-d9276eba706b</a:t>
            </a:r>
            <a:r>
              <a:rPr lang="en-GB" sz="16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(Accessed on 13</a:t>
            </a:r>
            <a:r>
              <a:rPr lang="en-GB" sz="1600" baseline="300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th</a:t>
            </a:r>
            <a:r>
              <a:rPr lang="en-GB" sz="16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January 2025)</a:t>
            </a:r>
            <a:b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b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776067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A8B907-9A8C-EE84-EDED-BD72A3EF94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7851" y="2820988"/>
            <a:ext cx="9810604" cy="1216024"/>
          </a:xfrm>
        </p:spPr>
        <p:txBody>
          <a:bodyPr>
            <a:normAutofit fontScale="90000"/>
          </a:bodyPr>
          <a:lstStyle/>
          <a:p>
            <a: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Bolton, P. (2012). </a:t>
            </a:r>
            <a:r>
              <a:rPr lang="en-GB" sz="1800" i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Education: Historical Statistics.</a:t>
            </a:r>
            <a: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80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2"/>
              </a:rPr>
              <a:t>Education: Historical statistics</a:t>
            </a:r>
            <a: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(Accessed on 15</a:t>
            </a:r>
            <a:r>
              <a:rPr lang="en-GB" sz="1800" baseline="300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th</a:t>
            </a:r>
            <a: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January 2025)</a:t>
            </a:r>
            <a:b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b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fashion2fiber.osu.edu. (n.d.). </a:t>
            </a:r>
            <a:r>
              <a:rPr lang="en-GB" sz="1800" i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Top Ten Songs of the 1940s · Fashion and Music · Fashion2Fiber</a:t>
            </a:r>
            <a: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 Available at: </a:t>
            </a:r>
            <a:r>
              <a:rPr lang="en-GB" sz="180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3"/>
              </a:rPr>
              <a:t>https://fashion2fiber.osu.edu/exhibits/show/fashion-and-music/top-ten-songs-throughout-the-2/top-ten-songs-of-the-1940s</a:t>
            </a:r>
            <a: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(Accessed on 10</a:t>
            </a:r>
            <a:r>
              <a:rPr lang="en-GB" sz="1800" baseline="300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th</a:t>
            </a:r>
            <a: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January 2025)</a:t>
            </a:r>
            <a:b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b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Library, Volunteers, U.C. and Interns (2014). </a:t>
            </a:r>
            <a:r>
              <a:rPr lang="en-GB" sz="1800" i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Youth Culture in the 1940s</a:t>
            </a:r>
            <a: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i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One Last Dance at the Excelsior.</a:t>
            </a:r>
            <a: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80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4"/>
              </a:rPr>
              <a:t>https://onelastdancefom.wordpress.com/2014/04/07/youth-culture-in-the-1940s/</a:t>
            </a:r>
            <a: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(Accessed on 10</a:t>
            </a:r>
            <a:r>
              <a:rPr lang="en-GB" sz="1800" baseline="300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th</a:t>
            </a:r>
            <a: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January 2025)</a:t>
            </a:r>
            <a:b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b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McCarthy, C. (2024). </a:t>
            </a:r>
            <a:r>
              <a:rPr lang="en-GB" sz="1800" i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Socks</a:t>
            </a:r>
            <a: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80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5"/>
              </a:rPr>
              <a:t>https://uk.pinterest.com/pin/23221754323067939/</a:t>
            </a:r>
            <a: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(Accessed on 13</a:t>
            </a:r>
            <a:r>
              <a:rPr lang="en-GB" sz="1800" baseline="300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th</a:t>
            </a:r>
            <a: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January 2025)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6312314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8285D5-9369-EDCB-6461-EFB630D3B3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4309" y="3015344"/>
            <a:ext cx="9810604" cy="1216024"/>
          </a:xfrm>
        </p:spPr>
        <p:txBody>
          <a:bodyPr>
            <a:normAutofit fontScale="90000"/>
          </a:bodyPr>
          <a:lstStyle/>
          <a:p>
            <a: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Natale, F. (2020). </a:t>
            </a:r>
            <a:r>
              <a:rPr lang="en-GB" sz="1800" i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Pervitin: How drugs transformed warfare in 1939-45</a:t>
            </a:r>
            <a: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80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2"/>
              </a:rPr>
              <a:t>https://thesecuritydistillery.org/all-articles/pervitin-how-drugs-transformed-warfare-in-1939-45</a:t>
            </a:r>
            <a: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(Accessed on 13</a:t>
            </a:r>
            <a:r>
              <a:rPr lang="en-GB" sz="1800" baseline="300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th</a:t>
            </a:r>
            <a: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January 2025)</a:t>
            </a:r>
            <a:b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b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sz="18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OutfitsForTeens</a:t>
            </a:r>
            <a: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(2019). </a:t>
            </a:r>
            <a:r>
              <a:rPr lang="en-GB" sz="1800" i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Teenage Outfits</a:t>
            </a:r>
            <a: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80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3"/>
              </a:rPr>
              <a:t>https://uk.pinterest.com/pin/379920918562362903/</a:t>
            </a:r>
            <a: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(Accessed on 13</a:t>
            </a:r>
            <a:r>
              <a:rPr lang="en-GB" sz="1800" baseline="300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th</a:t>
            </a:r>
            <a: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January 2025)</a:t>
            </a:r>
            <a:b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b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Pinterest. (2015). </a:t>
            </a:r>
            <a:r>
              <a:rPr lang="en-GB" sz="1800" i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Pin page</a:t>
            </a:r>
            <a: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80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4"/>
              </a:rPr>
              <a:t>https://uk.pinterest.com/pin/1970393582519357/</a:t>
            </a:r>
            <a: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(Accessed on 13</a:t>
            </a:r>
            <a:r>
              <a:rPr lang="en-GB" sz="1800" baseline="300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th</a:t>
            </a:r>
            <a: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January 2025)</a:t>
            </a:r>
            <a:b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b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Sentencing Council (2023). </a:t>
            </a:r>
            <a:r>
              <a:rPr lang="en-GB" sz="1800" i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Drug Offences – Sentencing</a:t>
            </a:r>
            <a: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80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5"/>
              </a:rPr>
              <a:t>https://www.sentencingcouncil.org.uk/outlines/drug-offences/</a:t>
            </a:r>
            <a: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(Accessed on 13</a:t>
            </a:r>
            <a:r>
              <a:rPr lang="en-GB" sz="1800" baseline="300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th</a:t>
            </a:r>
            <a: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January 2025)</a:t>
            </a:r>
            <a:b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489902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CE191B-A408-6354-97E9-957A92DD45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1136" y="3026230"/>
            <a:ext cx="9810604" cy="1216024"/>
          </a:xfrm>
        </p:spPr>
        <p:txBody>
          <a:bodyPr>
            <a:normAutofit fontScale="90000"/>
          </a:bodyPr>
          <a:lstStyle/>
          <a:p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The National Archives (2019). 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The National Archives.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Available at: https://www.nationalarchives.gov.uk/ (Accessed on 13</a:t>
            </a:r>
            <a:r>
              <a:rPr lang="en-GB" sz="1800" kern="100" baseline="300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th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January 2025)</a:t>
            </a:r>
            <a:b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b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UK Parliament (2025). 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The Education Act of 1944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2"/>
              </a:rPr>
              <a:t>https://www.parliament.uk/about/living-heritage/transformingsociety/livinglearning/school/overview/educationact1944/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(Accessed on 10</a:t>
            </a:r>
            <a:r>
              <a:rPr lang="en-GB" sz="1800" kern="100" baseline="300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th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January 2025)</a:t>
            </a:r>
            <a:b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b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white, M. (2018). 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1940s Slang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3"/>
              </a:rPr>
              <a:t>https://www.yourdictionary.com/articles/1940s-slang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(Accessed on 11</a:t>
            </a:r>
            <a:r>
              <a:rPr lang="en-GB" sz="1800" kern="100" baseline="300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th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January 2025)</a:t>
            </a:r>
            <a:b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b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b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1499410"/>
      </p:ext>
    </p:extLst>
  </p:cSld>
  <p:clrMapOvr>
    <a:masterClrMapping/>
  </p:clrMapOvr>
</p:sld>
</file>

<file path=ppt/theme/theme1.xml><?xml version="1.0" encoding="utf-8"?>
<a:theme xmlns:a="http://schemas.openxmlformats.org/drawingml/2006/main" name="ArchiveVTI">
  <a:themeElements>
    <a:clrScheme name="Archive">
      <a:dk1>
        <a:sysClr val="windowText" lastClr="000000"/>
      </a:dk1>
      <a:lt1>
        <a:sysClr val="window" lastClr="FFFFFF"/>
      </a:lt1>
      <a:dk2>
        <a:srgbClr val="353B3D"/>
      </a:dk2>
      <a:lt2>
        <a:srgbClr val="EEECEA"/>
      </a:lt2>
      <a:accent1>
        <a:srgbClr val="A65E5E"/>
      </a:accent1>
      <a:accent2>
        <a:srgbClr val="9D6053"/>
      </a:accent2>
      <a:accent3>
        <a:srgbClr val="968274"/>
      </a:accent3>
      <a:accent4>
        <a:srgbClr val="878079"/>
      </a:accent4>
      <a:accent5>
        <a:srgbClr val="6C737A"/>
      </a:accent5>
      <a:accent6>
        <a:srgbClr val="697777"/>
      </a:accent6>
      <a:hlink>
        <a:srgbClr val="A25872"/>
      </a:hlink>
      <a:folHlink>
        <a:srgbClr val="667A7E"/>
      </a:folHlink>
    </a:clrScheme>
    <a:fontScheme name="Custom 170">
      <a:majorFont>
        <a:latin typeface="Bembo"/>
        <a:ea typeface=""/>
        <a:cs typeface=""/>
      </a:majorFont>
      <a:minorFont>
        <a:latin typeface="Bemb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rchiveVTI" id="{514BDC9F-20AC-40CA-9FE7-B30987BCD2D4}" vid="{D8FA1533-D953-46ED-B2C7-B32AF1BED7A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15117</TotalTime>
  <Words>953</Words>
  <Application>Microsoft Office PowerPoint</Application>
  <PresentationFormat>Widescreen</PresentationFormat>
  <Paragraphs>27</Paragraphs>
  <Slides>16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Aptos</vt:lpstr>
      <vt:lpstr>Arial</vt:lpstr>
      <vt:lpstr>Bembo</vt:lpstr>
      <vt:lpstr>ArchiveVTI</vt:lpstr>
      <vt:lpstr>1940 – 1950  What was it like for young people?</vt:lpstr>
      <vt:lpstr>Evacuation… BBc bitesize (n.d)</vt:lpstr>
      <vt:lpstr>Rationing…  The national Library of Wales. (N.D)</vt:lpstr>
      <vt:lpstr>(The national Library of Wales, N.D)</vt:lpstr>
      <vt:lpstr>Air Raid Practice BBC Bitesize (N.D)</vt:lpstr>
      <vt:lpstr>The national library of wales. (N.D)</vt:lpstr>
      <vt:lpstr>1940’s SLANG</vt:lpstr>
      <vt:lpstr>Girls fashion… (Vintage Dancer 2015)</vt:lpstr>
      <vt:lpstr>Girls fashion 2025… Outfitsforteens. (2019) Mccarthy. (2024)</vt:lpstr>
      <vt:lpstr>Boys Fashion… (Vintage Dancer 2015)</vt:lpstr>
      <vt:lpstr>Boys fashion 2025… Alain. (2024) Pinterest. (2015)</vt:lpstr>
      <vt:lpstr>Top hits According to fashion2fiber (N.D)</vt:lpstr>
      <vt:lpstr>Reference List  Alain, R. (2024). Mens Fall Outfits.  Available at: https://uk.pinterest.com/pin/30328997484980380 (Accessed on 13th January 2025)  Archives, T.N. (n.d.). The National Archives – Homepage Available at: https://www.nationalarchives.gov.uk/education/resources/home-front-1939-1945-part-one/the-childrens-overseas-reception-board/. (Accessed on 12th January 2025)  BBC Bitesize. (n.d.). What did children do in the 1940s? Available at: https://www.bbc.co.uk/bitesize/articles/zbpgf82. (Accessed on 4th January 2025)  BBC Three. (2018). Cocaine for soldiers &amp; opiates for teething babies: exploring the history of drug use Available at: https://www.bbc.co.uk/bbcthree/article/966b1bdd-69ff-4de0-9c39-d9276eba706b. (Accessed on 13th January 2025)  </vt:lpstr>
      <vt:lpstr>Bolton, P. (2012). Education: Historical Statistics. Available at: Education: Historical statistics (Accessed on 15th January 2025)  fashion2fiber.osu.edu. (n.d.). Top Ten Songs of the 1940s · Fashion and Music · Fashion2Fiber.  Available at: https://fashion2fiber.osu.edu/exhibits/show/fashion-and-music/top-ten-songs-throughout-the-2/top-ten-songs-of-the-1940s. (Accessed on 10th January 2025)  Library, Volunteers, U.C. and Interns (2014). Youth Culture in the 1940s One Last Dance at the Excelsior. Available at: https://onelastdancefom.wordpress.com/2014/04/07/youth-culture-in-the-1940s/. (Accessed on 10th January 2025)  McCarthy, C. (2024). Socks. Available at: https://uk.pinterest.com/pin/23221754323067939/ (Accessed on 13th January 2025)</vt:lpstr>
      <vt:lpstr>Natale, F. (2020). Pervitin: How drugs transformed warfare in 1939-45. Available at: https://thesecuritydistillery.org/all-articles/pervitin-how-drugs-transformed-warfare-in-1939-45. (Accessed on 13th January 2025)  OutfitsForTeens (2019). Teenage Outfits. Available at: https://uk.pinterest.com/pin/379920918562362903/ (Accessed on 13th January 2025)  Pinterest. (2015). Pin page. Available at: https://uk.pinterest.com/pin/1970393582519357/ (Accessed on 13th January 2025)  Sentencing Council (2023). Drug Offences – Sentencing. Available at: https://www.sentencingcouncil.org.uk/outlines/drug-offences/. (Accessed on 13th January 2025) </vt:lpstr>
      <vt:lpstr>The National Archives (2019). The National Archives. Available at: https://www.nationalarchives.gov.uk/ (Accessed on 13th January 2025)  UK Parliament (2025). The Education Act of 1944. Available at: https://www.parliament.uk/about/living-heritage/transformingsociety/livinglearning/school/overview/educationact1944/ (Accessed on 10th January 2025)  white, M. (2018). 1940s Slang. Available at: https://www.yourdictionary.com/articles/1940s-slang. (Accessed on 11th January 2025)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Chelsey Jones Duffy (2406512)</dc:creator>
  <cp:lastModifiedBy>Chelsey Jones Duffy (2406512)</cp:lastModifiedBy>
  <cp:revision>4</cp:revision>
  <dcterms:created xsi:type="dcterms:W3CDTF">2025-01-02T12:16:53Z</dcterms:created>
  <dcterms:modified xsi:type="dcterms:W3CDTF">2025-01-16T09:11:54Z</dcterms:modified>
</cp:coreProperties>
</file>