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6" r:id="rId4"/>
  </p:sldMasterIdLst>
  <p:notesMasterIdLst>
    <p:notesMasterId r:id="rId17"/>
  </p:notesMasterIdLst>
  <p:sldIdLst>
    <p:sldId id="278" r:id="rId5"/>
    <p:sldId id="280" r:id="rId6"/>
    <p:sldId id="289" r:id="rId7"/>
    <p:sldId id="291" r:id="rId8"/>
    <p:sldId id="288" r:id="rId9"/>
    <p:sldId id="286" r:id="rId10"/>
    <p:sldId id="285" r:id="rId11"/>
    <p:sldId id="283" r:id="rId12"/>
    <p:sldId id="293" r:id="rId13"/>
    <p:sldId id="294" r:id="rId14"/>
    <p:sldId id="295" r:id="rId15"/>
    <p:sldId id="29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Blanco (2133363)" userId="1300af7c-0332-45b8-b1b4-2f4dfff750fa" providerId="ADAL" clId="{EC1BCBA8-7931-49D3-A905-F112D70FF6A6}"/>
    <pc:docChg chg="undo custSel addSld delSld modSld sldOrd">
      <pc:chgData name="Kevin Blanco (2133363)" userId="1300af7c-0332-45b8-b1b4-2f4dfff750fa" providerId="ADAL" clId="{EC1BCBA8-7931-49D3-A905-F112D70FF6A6}" dt="2022-06-27T22:41:29.495" v="1622" actId="1076"/>
      <pc:docMkLst>
        <pc:docMk/>
      </pc:docMkLst>
      <pc:sldChg chg="delSp modSp mod delDesignElem">
        <pc:chgData name="Kevin Blanco (2133363)" userId="1300af7c-0332-45b8-b1b4-2f4dfff750fa" providerId="ADAL" clId="{EC1BCBA8-7931-49D3-A905-F112D70FF6A6}" dt="2022-06-26T11:19:49.064" v="80"/>
        <pc:sldMkLst>
          <pc:docMk/>
          <pc:sldMk cId="4167884232" sldId="278"/>
        </pc:sldMkLst>
        <pc:spChg chg="mod">
          <ac:chgData name="Kevin Blanco (2133363)" userId="1300af7c-0332-45b8-b1b4-2f4dfff750fa" providerId="ADAL" clId="{EC1BCBA8-7931-49D3-A905-F112D70FF6A6}" dt="2022-06-26T11:19:49.064" v="80"/>
          <ac:spMkLst>
            <pc:docMk/>
            <pc:sldMk cId="4167884232" sldId="278"/>
            <ac:spMk id="2" creationId="{0D1F047C-C727-42A7-85C5-68C5AA1B1A93}"/>
          </ac:spMkLst>
        </pc:spChg>
        <pc:spChg chg="mod">
          <ac:chgData name="Kevin Blanco (2133363)" userId="1300af7c-0332-45b8-b1b4-2f4dfff750fa" providerId="ADAL" clId="{EC1BCBA8-7931-49D3-A905-F112D70FF6A6}" dt="2022-06-26T11:17:02.773" v="62" actId="13926"/>
          <ac:spMkLst>
            <pc:docMk/>
            <pc:sldMk cId="4167884232" sldId="278"/>
            <ac:spMk id="3" creationId="{DB93FB3F-A8D4-46D3-A1C6-C79C64563729}"/>
          </ac:spMkLst>
        </pc:spChg>
        <pc:spChg chg="del">
          <ac:chgData name="Kevin Blanco (2133363)" userId="1300af7c-0332-45b8-b1b4-2f4dfff750fa" providerId="ADAL" clId="{EC1BCBA8-7931-49D3-A905-F112D70FF6A6}" dt="2022-06-26T11:15:05.704" v="44"/>
          <ac:spMkLst>
            <pc:docMk/>
            <pc:sldMk cId="4167884232" sldId="278"/>
            <ac:spMk id="120" creationId="{72CA733A-8D25-4E63-8273-CC14052E0E8A}"/>
          </ac:spMkLst>
        </pc:spChg>
        <pc:picChg chg="del">
          <ac:chgData name="Kevin Blanco (2133363)" userId="1300af7c-0332-45b8-b1b4-2f4dfff750fa" providerId="ADAL" clId="{EC1BCBA8-7931-49D3-A905-F112D70FF6A6}" dt="2022-06-26T11:15:05.704" v="44"/>
          <ac:picMkLst>
            <pc:docMk/>
            <pc:sldMk cId="4167884232" sldId="278"/>
            <ac:picMk id="122" creationId="{2BFB581C-2142-4222-9A3B-905AD6C09535}"/>
          </ac:picMkLst>
        </pc:picChg>
      </pc:sldChg>
      <pc:sldChg chg="delSp delDesignElem">
        <pc:chgData name="Kevin Blanco (2133363)" userId="1300af7c-0332-45b8-b1b4-2f4dfff750fa" providerId="ADAL" clId="{EC1BCBA8-7931-49D3-A905-F112D70FF6A6}" dt="2022-06-26T11:15:05.704" v="44"/>
        <pc:sldMkLst>
          <pc:docMk/>
          <pc:sldMk cId="1023633513" sldId="280"/>
        </pc:sldMkLst>
        <pc:spChg chg="del">
          <ac:chgData name="Kevin Blanco (2133363)" userId="1300af7c-0332-45b8-b1b4-2f4dfff750fa" providerId="ADAL" clId="{EC1BCBA8-7931-49D3-A905-F112D70FF6A6}" dt="2022-06-26T11:15:05.704" v="44"/>
          <ac:spMkLst>
            <pc:docMk/>
            <pc:sldMk cId="1023633513" sldId="280"/>
            <ac:spMk id="12" creationId="{0EF2A0DA-AE81-4A45-972E-646AC2870C2F}"/>
          </ac:spMkLst>
        </pc:spChg>
        <pc:picChg chg="del">
          <ac:chgData name="Kevin Blanco (2133363)" userId="1300af7c-0332-45b8-b1b4-2f4dfff750fa" providerId="ADAL" clId="{EC1BCBA8-7931-49D3-A905-F112D70FF6A6}" dt="2022-06-26T11:15:05.704" v="44"/>
          <ac:picMkLst>
            <pc:docMk/>
            <pc:sldMk cId="1023633513" sldId="280"/>
            <ac:picMk id="14" creationId="{B536FA4E-0152-4E27-91DA-0FC22D1846BB}"/>
          </ac:picMkLst>
        </pc:picChg>
      </pc:sldChg>
      <pc:sldChg chg="addSp delSp modSp del mod delDesignElem">
        <pc:chgData name="Kevin Blanco (2133363)" userId="1300af7c-0332-45b8-b1b4-2f4dfff750fa" providerId="ADAL" clId="{EC1BCBA8-7931-49D3-A905-F112D70FF6A6}" dt="2022-06-27T22:22:36.362" v="1612" actId="47"/>
        <pc:sldMkLst>
          <pc:docMk/>
          <pc:sldMk cId="151363208" sldId="281"/>
        </pc:sldMkLst>
        <pc:spChg chg="mod">
          <ac:chgData name="Kevin Blanco (2133363)" userId="1300af7c-0332-45b8-b1b4-2f4dfff750fa" providerId="ADAL" clId="{EC1BCBA8-7931-49D3-A905-F112D70FF6A6}" dt="2022-06-26T12:52:45.295" v="651" actId="20577"/>
          <ac:spMkLst>
            <pc:docMk/>
            <pc:sldMk cId="151363208" sldId="281"/>
            <ac:spMk id="2" creationId="{18080DF4-ACE8-CEE2-3F0A-4D1F968DB534}"/>
          </ac:spMkLst>
        </pc:spChg>
        <pc:spChg chg="add del mod">
          <ac:chgData name="Kevin Blanco (2133363)" userId="1300af7c-0332-45b8-b1b4-2f4dfff750fa" providerId="ADAL" clId="{EC1BCBA8-7931-49D3-A905-F112D70FF6A6}" dt="2022-06-26T12:51:33.169" v="626" actId="478"/>
          <ac:spMkLst>
            <pc:docMk/>
            <pc:sldMk cId="151363208" sldId="281"/>
            <ac:spMk id="4" creationId="{10EAC7BD-1825-EB6F-E92D-EA2F333802F8}"/>
          </ac:spMkLst>
        </pc:spChg>
        <pc:spChg chg="mod">
          <ac:chgData name="Kevin Blanco (2133363)" userId="1300af7c-0332-45b8-b1b4-2f4dfff750fa" providerId="ADAL" clId="{EC1BCBA8-7931-49D3-A905-F112D70FF6A6}" dt="2022-06-26T12:52:11.169" v="631" actId="1076"/>
          <ac:spMkLst>
            <pc:docMk/>
            <pc:sldMk cId="151363208" sldId="281"/>
            <ac:spMk id="9" creationId="{01A4342A-BC8C-09CD-35B6-ECE341BF300D}"/>
          </ac:spMkLst>
        </pc:spChg>
        <pc:spChg chg="mod">
          <ac:chgData name="Kevin Blanco (2133363)" userId="1300af7c-0332-45b8-b1b4-2f4dfff750fa" providerId="ADAL" clId="{EC1BCBA8-7931-49D3-A905-F112D70FF6A6}" dt="2022-06-26T12:53:32.221" v="659" actId="1076"/>
          <ac:spMkLst>
            <pc:docMk/>
            <pc:sldMk cId="151363208" sldId="281"/>
            <ac:spMk id="10" creationId="{C59AE813-A624-3BA8-6C08-998B73C353F9}"/>
          </ac:spMkLst>
        </pc:spChg>
        <pc:spChg chg="del">
          <ac:chgData name="Kevin Blanco (2133363)" userId="1300af7c-0332-45b8-b1b4-2f4dfff750fa" providerId="ADAL" clId="{EC1BCBA8-7931-49D3-A905-F112D70FF6A6}" dt="2022-06-26T11:15:05.704" v="44"/>
          <ac:spMkLst>
            <pc:docMk/>
            <pc:sldMk cId="151363208" sldId="281"/>
            <ac:spMk id="11" creationId="{95CB840F-8E41-4CA5-B79B-25CC80AD234A}"/>
          </ac:spMkLst>
        </pc:spChg>
        <pc:picChg chg="add del mod">
          <ac:chgData name="Kevin Blanco (2133363)" userId="1300af7c-0332-45b8-b1b4-2f4dfff750fa" providerId="ADAL" clId="{EC1BCBA8-7931-49D3-A905-F112D70FF6A6}" dt="2022-06-26T12:52:50.481" v="652" actId="1076"/>
          <ac:picMkLst>
            <pc:docMk/>
            <pc:sldMk cId="151363208" sldId="281"/>
            <ac:picMk id="6" creationId="{87DA1337-023D-A18D-C463-FA1691211036}"/>
          </ac:picMkLst>
        </pc:picChg>
        <pc:picChg chg="add del mod">
          <ac:chgData name="Kevin Blanco (2133363)" userId="1300af7c-0332-45b8-b1b4-2f4dfff750fa" providerId="ADAL" clId="{EC1BCBA8-7931-49D3-A905-F112D70FF6A6}" dt="2022-06-26T12:51:32.457" v="625" actId="931"/>
          <ac:picMkLst>
            <pc:docMk/>
            <pc:sldMk cId="151363208" sldId="281"/>
            <ac:picMk id="7" creationId="{09E3CFBD-E26A-D05A-937A-F9F47346BF12}"/>
          </ac:picMkLst>
        </pc:picChg>
        <pc:picChg chg="mod">
          <ac:chgData name="Kevin Blanco (2133363)" userId="1300af7c-0332-45b8-b1b4-2f4dfff750fa" providerId="ADAL" clId="{EC1BCBA8-7931-49D3-A905-F112D70FF6A6}" dt="2022-06-27T18:52:56.175" v="1430"/>
          <ac:picMkLst>
            <pc:docMk/>
            <pc:sldMk cId="151363208" sldId="281"/>
            <ac:picMk id="8" creationId="{41339495-B41B-C802-1E77-BE6E1C2747C4}"/>
          </ac:picMkLst>
        </pc:picChg>
        <pc:picChg chg="add mod">
          <ac:chgData name="Kevin Blanco (2133363)" userId="1300af7c-0332-45b8-b1b4-2f4dfff750fa" providerId="ADAL" clId="{EC1BCBA8-7931-49D3-A905-F112D70FF6A6}" dt="2022-06-26T12:53:20.443" v="658" actId="14100"/>
          <ac:picMkLst>
            <pc:docMk/>
            <pc:sldMk cId="151363208" sldId="281"/>
            <ac:picMk id="13" creationId="{F1D268F9-7898-D208-9502-ABC89F25F666}"/>
          </ac:picMkLst>
        </pc:picChg>
      </pc:sldChg>
      <pc:sldChg chg="addSp modSp mod">
        <pc:chgData name="Kevin Blanco (2133363)" userId="1300af7c-0332-45b8-b1b4-2f4dfff750fa" providerId="ADAL" clId="{EC1BCBA8-7931-49D3-A905-F112D70FF6A6}" dt="2022-06-27T20:33:26.729" v="1548" actId="14100"/>
        <pc:sldMkLst>
          <pc:docMk/>
          <pc:sldMk cId="259079060" sldId="283"/>
        </pc:sldMkLst>
        <pc:spChg chg="mod">
          <ac:chgData name="Kevin Blanco (2133363)" userId="1300af7c-0332-45b8-b1b4-2f4dfff750fa" providerId="ADAL" clId="{EC1BCBA8-7931-49D3-A905-F112D70FF6A6}" dt="2022-06-26T13:09:14.819" v="756" actId="1076"/>
          <ac:spMkLst>
            <pc:docMk/>
            <pc:sldMk cId="259079060" sldId="283"/>
            <ac:spMk id="5" creationId="{04A53CF2-D10D-DFC0-3749-E0513DA3C117}"/>
          </ac:spMkLst>
        </pc:spChg>
        <pc:picChg chg="add mod">
          <ac:chgData name="Kevin Blanco (2133363)" userId="1300af7c-0332-45b8-b1b4-2f4dfff750fa" providerId="ADAL" clId="{EC1BCBA8-7931-49D3-A905-F112D70FF6A6}" dt="2022-06-27T20:33:26.729" v="1548" actId="14100"/>
          <ac:picMkLst>
            <pc:docMk/>
            <pc:sldMk cId="259079060" sldId="283"/>
            <ac:picMk id="3" creationId="{426A01C0-591B-DE3A-4C6E-14FEAAC4961B}"/>
          </ac:picMkLst>
        </pc:picChg>
        <pc:picChg chg="mod">
          <ac:chgData name="Kevin Blanco (2133363)" userId="1300af7c-0332-45b8-b1b4-2f4dfff750fa" providerId="ADAL" clId="{EC1BCBA8-7931-49D3-A905-F112D70FF6A6}" dt="2022-06-27T20:33:14.724" v="1545" actId="1076"/>
          <ac:picMkLst>
            <pc:docMk/>
            <pc:sldMk cId="259079060" sldId="283"/>
            <ac:picMk id="13" creationId="{0CB172C4-E43A-D411-C5A0-6F6A354165FD}"/>
          </ac:picMkLst>
        </pc:picChg>
        <pc:picChg chg="mod">
          <ac:chgData name="Kevin Blanco (2133363)" userId="1300af7c-0332-45b8-b1b4-2f4dfff750fa" providerId="ADAL" clId="{EC1BCBA8-7931-49D3-A905-F112D70FF6A6}" dt="2022-06-27T20:33:18.700" v="1546" actId="14100"/>
          <ac:picMkLst>
            <pc:docMk/>
            <pc:sldMk cId="259079060" sldId="283"/>
            <ac:picMk id="15" creationId="{4289040F-C367-7341-0F29-7F304CB9B2B3}"/>
          </ac:picMkLst>
        </pc:picChg>
      </pc:sldChg>
      <pc:sldChg chg="addSp delSp modSp mod">
        <pc:chgData name="Kevin Blanco (2133363)" userId="1300af7c-0332-45b8-b1b4-2f4dfff750fa" providerId="ADAL" clId="{EC1BCBA8-7931-49D3-A905-F112D70FF6A6}" dt="2022-06-26T13:24:24.105" v="922" actId="20577"/>
        <pc:sldMkLst>
          <pc:docMk/>
          <pc:sldMk cId="1393040762" sldId="285"/>
        </pc:sldMkLst>
        <pc:spChg chg="mod">
          <ac:chgData name="Kevin Blanco (2133363)" userId="1300af7c-0332-45b8-b1b4-2f4dfff750fa" providerId="ADAL" clId="{EC1BCBA8-7931-49D3-A905-F112D70FF6A6}" dt="2022-06-26T13:24:24.105" v="922" actId="20577"/>
          <ac:spMkLst>
            <pc:docMk/>
            <pc:sldMk cId="1393040762" sldId="285"/>
            <ac:spMk id="5" creationId="{EB4D9727-1CC7-3AEC-98D5-F92E5E194F24}"/>
          </ac:spMkLst>
        </pc:spChg>
        <pc:spChg chg="add del mod">
          <ac:chgData name="Kevin Blanco (2133363)" userId="1300af7c-0332-45b8-b1b4-2f4dfff750fa" providerId="ADAL" clId="{EC1BCBA8-7931-49D3-A905-F112D70FF6A6}" dt="2022-06-26T12:54:02.551" v="663" actId="931"/>
          <ac:spMkLst>
            <pc:docMk/>
            <pc:sldMk cId="1393040762" sldId="285"/>
            <ac:spMk id="8" creationId="{5103919C-BBDF-EA47-EE08-F3377D4B6482}"/>
          </ac:spMkLst>
        </pc:spChg>
        <pc:spChg chg="mod">
          <ac:chgData name="Kevin Blanco (2133363)" userId="1300af7c-0332-45b8-b1b4-2f4dfff750fa" providerId="ADAL" clId="{EC1BCBA8-7931-49D3-A905-F112D70FF6A6}" dt="2022-06-26T12:54:53.900" v="675" actId="1076"/>
          <ac:spMkLst>
            <pc:docMk/>
            <pc:sldMk cId="1393040762" sldId="285"/>
            <ac:spMk id="12" creationId="{8C748721-93B4-7671-7F6B-7CB53804B49D}"/>
          </ac:spMkLst>
        </pc:spChg>
        <pc:spChg chg="mod">
          <ac:chgData name="Kevin Blanco (2133363)" userId="1300af7c-0332-45b8-b1b4-2f4dfff750fa" providerId="ADAL" clId="{EC1BCBA8-7931-49D3-A905-F112D70FF6A6}" dt="2022-06-26T12:54:13.333" v="668" actId="20577"/>
          <ac:spMkLst>
            <pc:docMk/>
            <pc:sldMk cId="1393040762" sldId="285"/>
            <ac:spMk id="13" creationId="{1AA94FA0-A0BD-283C-56E3-C826F1AD3DCF}"/>
          </ac:spMkLst>
        </pc:spChg>
        <pc:spChg chg="mod">
          <ac:chgData name="Kevin Blanco (2133363)" userId="1300af7c-0332-45b8-b1b4-2f4dfff750fa" providerId="ADAL" clId="{EC1BCBA8-7931-49D3-A905-F112D70FF6A6}" dt="2022-06-26T12:54:59.916" v="676" actId="1076"/>
          <ac:spMkLst>
            <pc:docMk/>
            <pc:sldMk cId="1393040762" sldId="285"/>
            <ac:spMk id="14" creationId="{5F117EBE-46E0-2ADD-610D-C79EE8281512}"/>
          </ac:spMkLst>
        </pc:spChg>
        <pc:picChg chg="add mod">
          <ac:chgData name="Kevin Blanco (2133363)" userId="1300af7c-0332-45b8-b1b4-2f4dfff750fa" providerId="ADAL" clId="{EC1BCBA8-7931-49D3-A905-F112D70FF6A6}" dt="2022-06-26T12:56:31.387" v="697" actId="14100"/>
          <ac:picMkLst>
            <pc:docMk/>
            <pc:sldMk cId="1393040762" sldId="285"/>
            <ac:picMk id="3" creationId="{F23D1219-4074-7F8D-2A0E-E9B517EFE2E0}"/>
          </ac:picMkLst>
        </pc:picChg>
        <pc:picChg chg="add del mod">
          <ac:chgData name="Kevin Blanco (2133363)" userId="1300af7c-0332-45b8-b1b4-2f4dfff750fa" providerId="ADAL" clId="{EC1BCBA8-7931-49D3-A905-F112D70FF6A6}" dt="2022-06-26T12:53:54.414" v="662" actId="478"/>
          <ac:picMkLst>
            <pc:docMk/>
            <pc:sldMk cId="1393040762" sldId="285"/>
            <ac:picMk id="6" creationId="{CAC04EF6-8210-AF84-1BA0-ED56D122DEA4}"/>
          </ac:picMkLst>
        </pc:picChg>
        <pc:picChg chg="del mod">
          <ac:chgData name="Kevin Blanco (2133363)" userId="1300af7c-0332-45b8-b1b4-2f4dfff750fa" providerId="ADAL" clId="{EC1BCBA8-7931-49D3-A905-F112D70FF6A6}" dt="2022-06-26T12:53:47.483" v="660" actId="478"/>
          <ac:picMkLst>
            <pc:docMk/>
            <pc:sldMk cId="1393040762" sldId="285"/>
            <ac:picMk id="9" creationId="{D3757363-8318-E8E9-B074-251A6EDBEF7A}"/>
          </ac:picMkLst>
        </pc:picChg>
        <pc:picChg chg="mod">
          <ac:chgData name="Kevin Blanco (2133363)" userId="1300af7c-0332-45b8-b1b4-2f4dfff750fa" providerId="ADAL" clId="{EC1BCBA8-7931-49D3-A905-F112D70FF6A6}" dt="2022-06-26T12:57:00.334" v="703" actId="1076"/>
          <ac:picMkLst>
            <pc:docMk/>
            <pc:sldMk cId="1393040762" sldId="285"/>
            <ac:picMk id="11" creationId="{AF9CA10F-3511-6DCF-5ECA-ED0A909ABD50}"/>
          </ac:picMkLst>
        </pc:picChg>
        <pc:picChg chg="add mod">
          <ac:chgData name="Kevin Blanco (2133363)" userId="1300af7c-0332-45b8-b1b4-2f4dfff750fa" providerId="ADAL" clId="{EC1BCBA8-7931-49D3-A905-F112D70FF6A6}" dt="2022-06-26T12:56:50.534" v="702" actId="14100"/>
          <ac:picMkLst>
            <pc:docMk/>
            <pc:sldMk cId="1393040762" sldId="285"/>
            <ac:picMk id="15" creationId="{9572123F-2889-8711-58EA-241FFDFCEB5C}"/>
          </ac:picMkLst>
        </pc:picChg>
      </pc:sldChg>
      <pc:sldChg chg="addSp delSp modSp mod ord delDesignElem">
        <pc:chgData name="Kevin Blanco (2133363)" userId="1300af7c-0332-45b8-b1b4-2f4dfff750fa" providerId="ADAL" clId="{EC1BCBA8-7931-49D3-A905-F112D70FF6A6}" dt="2022-06-26T13:28:39.656" v="948" actId="1076"/>
        <pc:sldMkLst>
          <pc:docMk/>
          <pc:sldMk cId="174542930" sldId="286"/>
        </pc:sldMkLst>
        <pc:spChg chg="add mod">
          <ac:chgData name="Kevin Blanco (2133363)" userId="1300af7c-0332-45b8-b1b4-2f4dfff750fa" providerId="ADAL" clId="{EC1BCBA8-7931-49D3-A905-F112D70FF6A6}" dt="2022-06-26T13:19:47.539" v="901" actId="1076"/>
          <ac:spMkLst>
            <pc:docMk/>
            <pc:sldMk cId="174542930" sldId="286"/>
            <ac:spMk id="2" creationId="{96E73C50-99C5-67B8-3089-337CF59BD0C9}"/>
          </ac:spMkLst>
        </pc:spChg>
        <pc:spChg chg="add mod">
          <ac:chgData name="Kevin Blanco (2133363)" userId="1300af7c-0332-45b8-b1b4-2f4dfff750fa" providerId="ADAL" clId="{EC1BCBA8-7931-49D3-A905-F112D70FF6A6}" dt="2022-06-26T13:19:53.582" v="902" actId="1076"/>
          <ac:spMkLst>
            <pc:docMk/>
            <pc:sldMk cId="174542930" sldId="286"/>
            <ac:spMk id="3" creationId="{7DA9E455-4D3F-6D80-FBF0-1F06E54DFE92}"/>
          </ac:spMkLst>
        </pc:spChg>
        <pc:spChg chg="mod">
          <ac:chgData name="Kevin Blanco (2133363)" userId="1300af7c-0332-45b8-b1b4-2f4dfff750fa" providerId="ADAL" clId="{EC1BCBA8-7931-49D3-A905-F112D70FF6A6}" dt="2022-06-26T13:14:52.115" v="792" actId="1076"/>
          <ac:spMkLst>
            <pc:docMk/>
            <pc:sldMk cId="174542930" sldId="286"/>
            <ac:spMk id="9" creationId="{217192AB-36D4-8CB2-3614-46D0CF148071}"/>
          </ac:spMkLst>
        </pc:spChg>
        <pc:spChg chg="mod">
          <ac:chgData name="Kevin Blanco (2133363)" userId="1300af7c-0332-45b8-b1b4-2f4dfff750fa" providerId="ADAL" clId="{EC1BCBA8-7931-49D3-A905-F112D70FF6A6}" dt="2022-06-26T13:15:13.892" v="795" actId="1076"/>
          <ac:spMkLst>
            <pc:docMk/>
            <pc:sldMk cId="174542930" sldId="286"/>
            <ac:spMk id="10" creationId="{81494737-6248-3A35-65C9-68DBDFD6B83B}"/>
          </ac:spMkLst>
        </pc:spChg>
        <pc:spChg chg="mod">
          <ac:chgData name="Kevin Blanco (2133363)" userId="1300af7c-0332-45b8-b1b4-2f4dfff750fa" providerId="ADAL" clId="{EC1BCBA8-7931-49D3-A905-F112D70FF6A6}" dt="2022-06-26T13:28:31.950" v="947" actId="20577"/>
          <ac:spMkLst>
            <pc:docMk/>
            <pc:sldMk cId="174542930" sldId="286"/>
            <ac:spMk id="11" creationId="{F58F7084-6A40-5DA6-FBF1-5E2ED954C47E}"/>
          </ac:spMkLst>
        </pc:spChg>
        <pc:spChg chg="del">
          <ac:chgData name="Kevin Blanco (2133363)" userId="1300af7c-0332-45b8-b1b4-2f4dfff750fa" providerId="ADAL" clId="{EC1BCBA8-7931-49D3-A905-F112D70FF6A6}" dt="2022-06-26T11:15:05.704" v="44"/>
          <ac:spMkLst>
            <pc:docMk/>
            <pc:sldMk cId="174542930" sldId="286"/>
            <ac:spMk id="16" creationId="{007891EC-4501-44ED-A8C8-B11B6DB767AB}"/>
          </ac:spMkLst>
        </pc:spChg>
        <pc:spChg chg="mod">
          <ac:chgData name="Kevin Blanco (2133363)" userId="1300af7c-0332-45b8-b1b4-2f4dfff750fa" providerId="ADAL" clId="{EC1BCBA8-7931-49D3-A905-F112D70FF6A6}" dt="2022-06-26T13:28:39.656" v="948" actId="1076"/>
          <ac:spMkLst>
            <pc:docMk/>
            <pc:sldMk cId="174542930" sldId="286"/>
            <ac:spMk id="17" creationId="{F1AAD2D8-20D9-C015-C890-900F2D8D5229}"/>
          </ac:spMkLst>
        </pc:spChg>
        <pc:picChg chg="del mod">
          <ac:chgData name="Kevin Blanco (2133363)" userId="1300af7c-0332-45b8-b1b4-2f4dfff750fa" providerId="ADAL" clId="{EC1BCBA8-7931-49D3-A905-F112D70FF6A6}" dt="2022-06-26T11:45:40.651" v="352" actId="478"/>
          <ac:picMkLst>
            <pc:docMk/>
            <pc:sldMk cId="174542930" sldId="286"/>
            <ac:picMk id="12" creationId="{40746C4B-8415-47A0-D053-DF6FF91FBAE4}"/>
          </ac:picMkLst>
        </pc:picChg>
        <pc:picChg chg="mod">
          <ac:chgData name="Kevin Blanco (2133363)" userId="1300af7c-0332-45b8-b1b4-2f4dfff750fa" providerId="ADAL" clId="{EC1BCBA8-7931-49D3-A905-F112D70FF6A6}" dt="2022-06-26T13:19:37.144" v="900" actId="14100"/>
          <ac:picMkLst>
            <pc:docMk/>
            <pc:sldMk cId="174542930" sldId="286"/>
            <ac:picMk id="24" creationId="{C6969212-440A-ED35-5E4A-2C9F354FB512}"/>
          </ac:picMkLst>
        </pc:picChg>
        <pc:picChg chg="mod">
          <ac:chgData name="Kevin Blanco (2133363)" userId="1300af7c-0332-45b8-b1b4-2f4dfff750fa" providerId="ADAL" clId="{EC1BCBA8-7931-49D3-A905-F112D70FF6A6}" dt="2022-06-26T13:19:33.231" v="899" actId="14100"/>
          <ac:picMkLst>
            <pc:docMk/>
            <pc:sldMk cId="174542930" sldId="286"/>
            <ac:picMk id="26" creationId="{1D502195-A8A3-5D18-2FF1-9FE9903DE98D}"/>
          </ac:picMkLst>
        </pc:picChg>
        <pc:picChg chg="mod">
          <ac:chgData name="Kevin Blanco (2133363)" userId="1300af7c-0332-45b8-b1b4-2f4dfff750fa" providerId="ADAL" clId="{EC1BCBA8-7931-49D3-A905-F112D70FF6A6}" dt="2022-06-26T13:15:16.922" v="796" actId="1076"/>
          <ac:picMkLst>
            <pc:docMk/>
            <pc:sldMk cId="174542930" sldId="286"/>
            <ac:picMk id="28" creationId="{F915EB0D-93D9-D559-9DDB-DEF8963A702F}"/>
          </ac:picMkLst>
        </pc:picChg>
        <pc:cxnChg chg="del">
          <ac:chgData name="Kevin Blanco (2133363)" userId="1300af7c-0332-45b8-b1b4-2f4dfff750fa" providerId="ADAL" clId="{EC1BCBA8-7931-49D3-A905-F112D70FF6A6}" dt="2022-06-26T11:15:05.704" v="44"/>
          <ac:cxnSpMkLst>
            <pc:docMk/>
            <pc:sldMk cId="174542930" sldId="286"/>
            <ac:cxnSpMk id="18" creationId="{34E5597F-CE67-4085-9548-E6A8036DA3BB}"/>
          </ac:cxnSpMkLst>
        </pc:cxnChg>
      </pc:sldChg>
      <pc:sldChg chg="addSp delSp modSp mod">
        <pc:chgData name="Kevin Blanco (2133363)" userId="1300af7c-0332-45b8-b1b4-2f4dfff750fa" providerId="ADAL" clId="{EC1BCBA8-7931-49D3-A905-F112D70FF6A6}" dt="2022-06-26T13:25:34.457" v="925" actId="115"/>
        <pc:sldMkLst>
          <pc:docMk/>
          <pc:sldMk cId="1688390968" sldId="288"/>
        </pc:sldMkLst>
        <pc:spChg chg="add del mod">
          <ac:chgData name="Kevin Blanco (2133363)" userId="1300af7c-0332-45b8-b1b4-2f4dfff750fa" providerId="ADAL" clId="{EC1BCBA8-7931-49D3-A905-F112D70FF6A6}" dt="2022-06-26T11:10:24.252" v="35" actId="478"/>
          <ac:spMkLst>
            <pc:docMk/>
            <pc:sldMk cId="1688390968" sldId="288"/>
            <ac:spMk id="2" creationId="{15FBEA10-01E6-7652-1DEB-866A57C6FFDE}"/>
          </ac:spMkLst>
        </pc:spChg>
        <pc:spChg chg="add del mod">
          <ac:chgData name="Kevin Blanco (2133363)" userId="1300af7c-0332-45b8-b1b4-2f4dfff750fa" providerId="ADAL" clId="{EC1BCBA8-7931-49D3-A905-F112D70FF6A6}" dt="2022-06-26T11:10:38.072" v="37" actId="478"/>
          <ac:spMkLst>
            <pc:docMk/>
            <pc:sldMk cId="1688390968" sldId="288"/>
            <ac:spMk id="3" creationId="{0A343E0B-11E4-0B81-E373-CC71BD6E4168}"/>
          </ac:spMkLst>
        </pc:spChg>
        <pc:spChg chg="add mod">
          <ac:chgData name="Kevin Blanco (2133363)" userId="1300af7c-0332-45b8-b1b4-2f4dfff750fa" providerId="ADAL" clId="{EC1BCBA8-7931-49D3-A905-F112D70FF6A6}" dt="2022-06-26T11:31:59.591" v="177" actId="20577"/>
          <ac:spMkLst>
            <pc:docMk/>
            <pc:sldMk cId="1688390968" sldId="288"/>
            <ac:spMk id="4" creationId="{5551847F-ECBE-AFE9-34EE-92B3E83F873D}"/>
          </ac:spMkLst>
        </pc:spChg>
        <pc:spChg chg="mod">
          <ac:chgData name="Kevin Blanco (2133363)" userId="1300af7c-0332-45b8-b1b4-2f4dfff750fa" providerId="ADAL" clId="{EC1BCBA8-7931-49D3-A905-F112D70FF6A6}" dt="2022-06-26T13:25:34.457" v="925" actId="115"/>
          <ac:spMkLst>
            <pc:docMk/>
            <pc:sldMk cId="1688390968" sldId="288"/>
            <ac:spMk id="5" creationId="{F171E564-4DA7-3DD0-24F4-952F743B2E44}"/>
          </ac:spMkLst>
        </pc:spChg>
        <pc:spChg chg="add mod">
          <ac:chgData name="Kevin Blanco (2133363)" userId="1300af7c-0332-45b8-b1b4-2f4dfff750fa" providerId="ADAL" clId="{EC1BCBA8-7931-49D3-A905-F112D70FF6A6}" dt="2022-06-26T11:22:48.014" v="99" actId="1076"/>
          <ac:spMkLst>
            <pc:docMk/>
            <pc:sldMk cId="1688390968" sldId="288"/>
            <ac:spMk id="6" creationId="{7B8CEA1D-4782-7F9E-60C3-7497E68C4353}"/>
          </ac:spMkLst>
        </pc:spChg>
        <pc:spChg chg="add mod">
          <ac:chgData name="Kevin Blanco (2133363)" userId="1300af7c-0332-45b8-b1b4-2f4dfff750fa" providerId="ADAL" clId="{EC1BCBA8-7931-49D3-A905-F112D70FF6A6}" dt="2022-06-26T11:31:55.741" v="175" actId="20577"/>
          <ac:spMkLst>
            <pc:docMk/>
            <pc:sldMk cId="1688390968" sldId="288"/>
            <ac:spMk id="7" creationId="{9AEDCFBC-2647-D18F-81C3-B94398E2F56C}"/>
          </ac:spMkLst>
        </pc:spChg>
        <pc:spChg chg="add del mod">
          <ac:chgData name="Kevin Blanco (2133363)" userId="1300af7c-0332-45b8-b1b4-2f4dfff750fa" providerId="ADAL" clId="{EC1BCBA8-7931-49D3-A905-F112D70FF6A6}" dt="2022-06-26T11:32:59.527" v="205"/>
          <ac:spMkLst>
            <pc:docMk/>
            <pc:sldMk cId="1688390968" sldId="288"/>
            <ac:spMk id="8" creationId="{97996E45-7137-5C47-9FDE-568A2A290E55}"/>
          </ac:spMkLst>
        </pc:spChg>
        <pc:spChg chg="add del mod">
          <ac:chgData name="Kevin Blanco (2133363)" userId="1300af7c-0332-45b8-b1b4-2f4dfff750fa" providerId="ADAL" clId="{EC1BCBA8-7931-49D3-A905-F112D70FF6A6}" dt="2022-06-26T11:32:59.527" v="207"/>
          <ac:spMkLst>
            <pc:docMk/>
            <pc:sldMk cId="1688390968" sldId="288"/>
            <ac:spMk id="10" creationId="{A7E4D533-FE02-3D29-39FF-03CA6CF059CC}"/>
          </ac:spMkLst>
        </pc:spChg>
        <pc:spChg chg="add mod">
          <ac:chgData name="Kevin Blanco (2133363)" userId="1300af7c-0332-45b8-b1b4-2f4dfff750fa" providerId="ADAL" clId="{EC1BCBA8-7931-49D3-A905-F112D70FF6A6}" dt="2022-06-26T11:31:49.425" v="173" actId="20577"/>
          <ac:spMkLst>
            <pc:docMk/>
            <pc:sldMk cId="1688390968" sldId="288"/>
            <ac:spMk id="12" creationId="{EEE12B15-24FF-7F9C-52BD-C9819AE45F08}"/>
          </ac:spMkLst>
        </pc:spChg>
        <pc:spChg chg="add mod">
          <ac:chgData name="Kevin Blanco (2133363)" userId="1300af7c-0332-45b8-b1b4-2f4dfff750fa" providerId="ADAL" clId="{EC1BCBA8-7931-49D3-A905-F112D70FF6A6}" dt="2022-06-26T11:30:59.004" v="153" actId="1076"/>
          <ac:spMkLst>
            <pc:docMk/>
            <pc:sldMk cId="1688390968" sldId="288"/>
            <ac:spMk id="13" creationId="{BCAD1390-E66C-AD47-06F0-DF55684D9FC1}"/>
          </ac:spMkLst>
        </pc:spChg>
        <pc:spChg chg="add mod">
          <ac:chgData name="Kevin Blanco (2133363)" userId="1300af7c-0332-45b8-b1b4-2f4dfff750fa" providerId="ADAL" clId="{EC1BCBA8-7931-49D3-A905-F112D70FF6A6}" dt="2022-06-26T13:25:29.427" v="924" actId="20577"/>
          <ac:spMkLst>
            <pc:docMk/>
            <pc:sldMk cId="1688390968" sldId="288"/>
            <ac:spMk id="14" creationId="{358C99A0-53F6-CE7C-3BC7-2A0455AC905A}"/>
          </ac:spMkLst>
        </pc:spChg>
        <pc:spChg chg="add mod">
          <ac:chgData name="Kevin Blanco (2133363)" userId="1300af7c-0332-45b8-b1b4-2f4dfff750fa" providerId="ADAL" clId="{EC1BCBA8-7931-49D3-A905-F112D70FF6A6}" dt="2022-06-26T12:21:03.587" v="521" actId="1076"/>
          <ac:spMkLst>
            <pc:docMk/>
            <pc:sldMk cId="1688390968" sldId="288"/>
            <ac:spMk id="15" creationId="{6D19B9AE-03B7-F04B-B066-8515283EC570}"/>
          </ac:spMkLst>
        </pc:spChg>
        <pc:spChg chg="add mod">
          <ac:chgData name="Kevin Blanco (2133363)" userId="1300af7c-0332-45b8-b1b4-2f4dfff750fa" providerId="ADAL" clId="{EC1BCBA8-7931-49D3-A905-F112D70FF6A6}" dt="2022-06-26T12:22:44.087" v="565" actId="1076"/>
          <ac:spMkLst>
            <pc:docMk/>
            <pc:sldMk cId="1688390968" sldId="288"/>
            <ac:spMk id="16" creationId="{FC280221-B23F-75A5-05E3-478E3B8455B6}"/>
          </ac:spMkLst>
        </pc:spChg>
        <pc:picChg chg="mod">
          <ac:chgData name="Kevin Blanco (2133363)" userId="1300af7c-0332-45b8-b1b4-2f4dfff750fa" providerId="ADAL" clId="{EC1BCBA8-7931-49D3-A905-F112D70FF6A6}" dt="2022-06-26T11:15:15.006" v="47" actId="1076"/>
          <ac:picMkLst>
            <pc:docMk/>
            <pc:sldMk cId="1688390968" sldId="288"/>
            <ac:picMk id="9" creationId="{3A26B927-7A34-7883-BF0D-1976B40202F9}"/>
          </ac:picMkLst>
        </pc:picChg>
        <pc:picChg chg="mod">
          <ac:chgData name="Kevin Blanco (2133363)" userId="1300af7c-0332-45b8-b1b4-2f4dfff750fa" providerId="ADAL" clId="{EC1BCBA8-7931-49D3-A905-F112D70FF6A6}" dt="2022-06-26T11:15:12.472" v="46" actId="1076"/>
          <ac:picMkLst>
            <pc:docMk/>
            <pc:sldMk cId="1688390968" sldId="288"/>
            <ac:picMk id="11" creationId="{1A5F1C80-EA54-89E2-3A02-01D849033BF6}"/>
          </ac:picMkLst>
        </pc:picChg>
      </pc:sldChg>
      <pc:sldChg chg="delSp modSp mod delDesignElem">
        <pc:chgData name="Kevin Blanco (2133363)" userId="1300af7c-0332-45b8-b1b4-2f4dfff750fa" providerId="ADAL" clId="{EC1BCBA8-7931-49D3-A905-F112D70FF6A6}" dt="2022-06-27T20:23:14.035" v="1499" actId="313"/>
        <pc:sldMkLst>
          <pc:docMk/>
          <pc:sldMk cId="972246920" sldId="289"/>
        </pc:sldMkLst>
        <pc:spChg chg="mod">
          <ac:chgData name="Kevin Blanco (2133363)" userId="1300af7c-0332-45b8-b1b4-2f4dfff750fa" providerId="ADAL" clId="{EC1BCBA8-7931-49D3-A905-F112D70FF6A6}" dt="2022-06-26T11:18:20.098" v="70" actId="1076"/>
          <ac:spMkLst>
            <pc:docMk/>
            <pc:sldMk cId="972246920" sldId="289"/>
            <ac:spMk id="2" creationId="{4852B87E-DA5A-0CE2-9CBE-D5390314B854}"/>
          </ac:spMkLst>
        </pc:spChg>
        <pc:spChg chg="mod">
          <ac:chgData name="Kevin Blanco (2133363)" userId="1300af7c-0332-45b8-b1b4-2f4dfff750fa" providerId="ADAL" clId="{EC1BCBA8-7931-49D3-A905-F112D70FF6A6}" dt="2022-06-26T11:18:55.402" v="75" actId="1076"/>
          <ac:spMkLst>
            <pc:docMk/>
            <pc:sldMk cId="972246920" sldId="289"/>
            <ac:spMk id="20" creationId="{A5763F78-0525-5D3A-49AE-1D9D3B5741D9}"/>
          </ac:spMkLst>
        </pc:spChg>
        <pc:spChg chg="mod">
          <ac:chgData name="Kevin Blanco (2133363)" userId="1300af7c-0332-45b8-b1b4-2f4dfff750fa" providerId="ADAL" clId="{EC1BCBA8-7931-49D3-A905-F112D70FF6A6}" dt="2022-06-26T11:19:00.191" v="76" actId="1076"/>
          <ac:spMkLst>
            <pc:docMk/>
            <pc:sldMk cId="972246920" sldId="289"/>
            <ac:spMk id="21" creationId="{4E2FE72D-5E2E-91A4-9999-37AABA38D1D2}"/>
          </ac:spMkLst>
        </pc:spChg>
        <pc:spChg chg="mod">
          <ac:chgData name="Kevin Blanco (2133363)" userId="1300af7c-0332-45b8-b1b4-2f4dfff750fa" providerId="ADAL" clId="{EC1BCBA8-7931-49D3-A905-F112D70FF6A6}" dt="2022-06-27T20:23:14.035" v="1499" actId="313"/>
          <ac:spMkLst>
            <pc:docMk/>
            <pc:sldMk cId="972246920" sldId="289"/>
            <ac:spMk id="22" creationId="{89A0B669-372C-4590-A445-AC2D422C5A0D}"/>
          </ac:spMkLst>
        </pc:spChg>
        <pc:spChg chg="mod">
          <ac:chgData name="Kevin Blanco (2133363)" userId="1300af7c-0332-45b8-b1b4-2f4dfff750fa" providerId="ADAL" clId="{EC1BCBA8-7931-49D3-A905-F112D70FF6A6}" dt="2022-06-26T11:18:48.712" v="74" actId="1076"/>
          <ac:spMkLst>
            <pc:docMk/>
            <pc:sldMk cId="972246920" sldId="289"/>
            <ac:spMk id="25" creationId="{B14A63CA-B09D-64D1-0011-E8FE002E42B4}"/>
          </ac:spMkLst>
        </pc:spChg>
        <pc:spChg chg="del">
          <ac:chgData name="Kevin Blanco (2133363)" userId="1300af7c-0332-45b8-b1b4-2f4dfff750fa" providerId="ADAL" clId="{EC1BCBA8-7931-49D3-A905-F112D70FF6A6}" dt="2022-06-26T11:15:05.704" v="44"/>
          <ac:spMkLst>
            <pc:docMk/>
            <pc:sldMk cId="972246920" sldId="289"/>
            <ac:spMk id="33" creationId="{766CDA4A-6CAA-4FED-A424-FF9D363E93C1}"/>
          </ac:spMkLst>
        </pc:spChg>
        <pc:picChg chg="mod">
          <ac:chgData name="Kevin Blanco (2133363)" userId="1300af7c-0332-45b8-b1b4-2f4dfff750fa" providerId="ADAL" clId="{EC1BCBA8-7931-49D3-A905-F112D70FF6A6}" dt="2022-06-26T11:18:37.675" v="72" actId="1076"/>
          <ac:picMkLst>
            <pc:docMk/>
            <pc:sldMk cId="972246920" sldId="289"/>
            <ac:picMk id="17" creationId="{7D950DC0-E10C-131C-786E-001D1F7CDA47}"/>
          </ac:picMkLst>
        </pc:picChg>
        <pc:picChg chg="mod">
          <ac:chgData name="Kevin Blanco (2133363)" userId="1300af7c-0332-45b8-b1b4-2f4dfff750fa" providerId="ADAL" clId="{EC1BCBA8-7931-49D3-A905-F112D70FF6A6}" dt="2022-06-27T18:52:56.175" v="1430"/>
          <ac:picMkLst>
            <pc:docMk/>
            <pc:sldMk cId="972246920" sldId="289"/>
            <ac:picMk id="19" creationId="{5BE0D93E-5228-9CE9-4E36-02358B006D84}"/>
          </ac:picMkLst>
        </pc:picChg>
        <pc:picChg chg="del">
          <ac:chgData name="Kevin Blanco (2133363)" userId="1300af7c-0332-45b8-b1b4-2f4dfff750fa" providerId="ADAL" clId="{EC1BCBA8-7931-49D3-A905-F112D70FF6A6}" dt="2022-06-26T11:15:05.704" v="44"/>
          <ac:picMkLst>
            <pc:docMk/>
            <pc:sldMk cId="972246920" sldId="289"/>
            <ac:picMk id="35" creationId="{9B0DB875-49E3-4B9D-8AAE-D81A127B6647}"/>
          </ac:picMkLst>
        </pc:picChg>
      </pc:sldChg>
      <pc:sldChg chg="addSp modSp mod">
        <pc:chgData name="Kevin Blanco (2133363)" userId="1300af7c-0332-45b8-b1b4-2f4dfff750fa" providerId="ADAL" clId="{EC1BCBA8-7931-49D3-A905-F112D70FF6A6}" dt="2022-06-27T16:58:24.007" v="1194" actId="20577"/>
        <pc:sldMkLst>
          <pc:docMk/>
          <pc:sldMk cId="3710301461" sldId="291"/>
        </pc:sldMkLst>
        <pc:spChg chg="add mod">
          <ac:chgData name="Kevin Blanco (2133363)" userId="1300af7c-0332-45b8-b1b4-2f4dfff750fa" providerId="ADAL" clId="{EC1BCBA8-7931-49D3-A905-F112D70FF6A6}" dt="2022-06-26T13:33:12.524" v="985" actId="1076"/>
          <ac:spMkLst>
            <pc:docMk/>
            <pc:sldMk cId="3710301461" sldId="291"/>
            <ac:spMk id="2" creationId="{6C54D41A-48FF-2752-0556-DA8E9D03D6CA}"/>
          </ac:spMkLst>
        </pc:spChg>
        <pc:spChg chg="add mod">
          <ac:chgData name="Kevin Blanco (2133363)" userId="1300af7c-0332-45b8-b1b4-2f4dfff750fa" providerId="ADAL" clId="{EC1BCBA8-7931-49D3-A905-F112D70FF6A6}" dt="2022-06-27T16:58:24.007" v="1194" actId="20577"/>
          <ac:spMkLst>
            <pc:docMk/>
            <pc:sldMk cId="3710301461" sldId="291"/>
            <ac:spMk id="3" creationId="{7387D66D-F446-9EF9-7A20-AAB398EBEB41}"/>
          </ac:spMkLst>
        </pc:spChg>
        <pc:spChg chg="mod">
          <ac:chgData name="Kevin Blanco (2133363)" userId="1300af7c-0332-45b8-b1b4-2f4dfff750fa" providerId="ADAL" clId="{EC1BCBA8-7931-49D3-A905-F112D70FF6A6}" dt="2022-06-26T13:32:56.193" v="983" actId="1076"/>
          <ac:spMkLst>
            <pc:docMk/>
            <pc:sldMk cId="3710301461" sldId="291"/>
            <ac:spMk id="5" creationId="{11E08EF0-6838-9A67-185C-3EADF4779D0F}"/>
          </ac:spMkLst>
        </pc:spChg>
        <pc:spChg chg="mod">
          <ac:chgData name="Kevin Blanco (2133363)" userId="1300af7c-0332-45b8-b1b4-2f4dfff750fa" providerId="ADAL" clId="{EC1BCBA8-7931-49D3-A905-F112D70FF6A6}" dt="2022-06-26T13:33:25.620" v="987" actId="1076"/>
          <ac:spMkLst>
            <pc:docMk/>
            <pc:sldMk cId="3710301461" sldId="291"/>
            <ac:spMk id="18" creationId="{344FA769-2235-1831-2973-C18BCB92D1E3}"/>
          </ac:spMkLst>
        </pc:spChg>
        <pc:spChg chg="mod">
          <ac:chgData name="Kevin Blanco (2133363)" userId="1300af7c-0332-45b8-b1b4-2f4dfff750fa" providerId="ADAL" clId="{EC1BCBA8-7931-49D3-A905-F112D70FF6A6}" dt="2022-06-26T13:33:59.002" v="989" actId="1076"/>
          <ac:spMkLst>
            <pc:docMk/>
            <pc:sldMk cId="3710301461" sldId="291"/>
            <ac:spMk id="19" creationId="{BC23E666-9842-71CC-5662-794F57BCB5D2}"/>
          </ac:spMkLst>
        </pc:spChg>
        <pc:picChg chg="mod">
          <ac:chgData name="Kevin Blanco (2133363)" userId="1300af7c-0332-45b8-b1b4-2f4dfff750fa" providerId="ADAL" clId="{EC1BCBA8-7931-49D3-A905-F112D70FF6A6}" dt="2022-06-26T13:35:40.821" v="991" actId="14100"/>
          <ac:picMkLst>
            <pc:docMk/>
            <pc:sldMk cId="3710301461" sldId="291"/>
            <ac:picMk id="13" creationId="{389887CA-A2D4-3B0E-0C32-812526AB73AD}"/>
          </ac:picMkLst>
        </pc:picChg>
        <pc:picChg chg="mod">
          <ac:chgData name="Kevin Blanco (2133363)" userId="1300af7c-0332-45b8-b1b4-2f4dfff750fa" providerId="ADAL" clId="{EC1BCBA8-7931-49D3-A905-F112D70FF6A6}" dt="2022-06-27T16:51:36.384" v="993" actId="14100"/>
          <ac:picMkLst>
            <pc:docMk/>
            <pc:sldMk cId="3710301461" sldId="291"/>
            <ac:picMk id="17" creationId="{5711BDB7-C3B9-F9D6-A226-26F4B5080E76}"/>
          </ac:picMkLst>
        </pc:picChg>
      </pc:sldChg>
      <pc:sldChg chg="delSp modSp mod setBg delDesignElem">
        <pc:chgData name="Kevin Blanco (2133363)" userId="1300af7c-0332-45b8-b1b4-2f4dfff750fa" providerId="ADAL" clId="{EC1BCBA8-7931-49D3-A905-F112D70FF6A6}" dt="2022-06-27T22:41:29.495" v="1622" actId="1076"/>
        <pc:sldMkLst>
          <pc:docMk/>
          <pc:sldMk cId="3470984617" sldId="293"/>
        </pc:sldMkLst>
        <pc:spChg chg="mod">
          <ac:chgData name="Kevin Blanco (2133363)" userId="1300af7c-0332-45b8-b1b4-2f4dfff750fa" providerId="ADAL" clId="{EC1BCBA8-7931-49D3-A905-F112D70FF6A6}" dt="2022-06-27T22:41:25.513" v="1621" actId="1076"/>
          <ac:spMkLst>
            <pc:docMk/>
            <pc:sldMk cId="3470984617" sldId="293"/>
            <ac:spMk id="18" creationId="{BF695BAC-4C19-70A7-A20D-F9DAA2928E73}"/>
          </ac:spMkLst>
        </pc:spChg>
        <pc:spChg chg="mod">
          <ac:chgData name="Kevin Blanco (2133363)" userId="1300af7c-0332-45b8-b1b4-2f4dfff750fa" providerId="ADAL" clId="{EC1BCBA8-7931-49D3-A905-F112D70FF6A6}" dt="2022-06-27T22:40:55.855" v="1620" actId="1076"/>
          <ac:spMkLst>
            <pc:docMk/>
            <pc:sldMk cId="3470984617" sldId="293"/>
            <ac:spMk id="21" creationId="{86EA97AB-4ECE-909D-DACB-45960881F3BA}"/>
          </ac:spMkLst>
        </pc:spChg>
        <pc:spChg chg="mod">
          <ac:chgData name="Kevin Blanco (2133363)" userId="1300af7c-0332-45b8-b1b4-2f4dfff750fa" providerId="ADAL" clId="{EC1BCBA8-7931-49D3-A905-F112D70FF6A6}" dt="2022-06-27T22:41:29.495" v="1622" actId="1076"/>
          <ac:spMkLst>
            <pc:docMk/>
            <pc:sldMk cId="3470984617" sldId="293"/>
            <ac:spMk id="22" creationId="{02BD8D98-D5CB-3CA1-6861-845360EC774B}"/>
          </ac:spMkLst>
        </pc:spChg>
        <pc:spChg chg="del">
          <ac:chgData name="Kevin Blanco (2133363)" userId="1300af7c-0332-45b8-b1b4-2f4dfff750fa" providerId="ADAL" clId="{EC1BCBA8-7931-49D3-A905-F112D70FF6A6}" dt="2022-06-26T11:15:05.704" v="44"/>
          <ac:spMkLst>
            <pc:docMk/>
            <pc:sldMk cId="3470984617" sldId="293"/>
            <ac:spMk id="33" creationId="{94AB646F-3BE3-47A3-B14F-9CB84F6BF5BD}"/>
          </ac:spMkLst>
        </pc:spChg>
        <pc:picChg chg="mod">
          <ac:chgData name="Kevin Blanco (2133363)" userId="1300af7c-0332-45b8-b1b4-2f4dfff750fa" providerId="ADAL" clId="{EC1BCBA8-7931-49D3-A905-F112D70FF6A6}" dt="2022-06-27T22:40:38.305" v="1617" actId="14100"/>
          <ac:picMkLst>
            <pc:docMk/>
            <pc:sldMk cId="3470984617" sldId="293"/>
            <ac:picMk id="10" creationId="{5D51752D-33E0-C87B-3759-98BE35BB909A}"/>
          </ac:picMkLst>
        </pc:picChg>
        <pc:picChg chg="mod">
          <ac:chgData name="Kevin Blanco (2133363)" userId="1300af7c-0332-45b8-b1b4-2f4dfff750fa" providerId="ADAL" clId="{EC1BCBA8-7931-49D3-A905-F112D70FF6A6}" dt="2022-06-27T22:40:46.508" v="1619" actId="14100"/>
          <ac:picMkLst>
            <pc:docMk/>
            <pc:sldMk cId="3470984617" sldId="293"/>
            <ac:picMk id="12" creationId="{2A791182-B7FE-F0E0-A79E-CBB07B363851}"/>
          </ac:picMkLst>
        </pc:picChg>
        <pc:picChg chg="mod">
          <ac:chgData name="Kevin Blanco (2133363)" userId="1300af7c-0332-45b8-b1b4-2f4dfff750fa" providerId="ADAL" clId="{EC1BCBA8-7931-49D3-A905-F112D70FF6A6}" dt="2022-06-27T22:40:24.029" v="1614" actId="14100"/>
          <ac:picMkLst>
            <pc:docMk/>
            <pc:sldMk cId="3470984617" sldId="293"/>
            <ac:picMk id="14" creationId="{333E90F3-9A17-229E-6458-0EC3DB531909}"/>
          </ac:picMkLst>
        </pc:picChg>
        <pc:picChg chg="del">
          <ac:chgData name="Kevin Blanco (2133363)" userId="1300af7c-0332-45b8-b1b4-2f4dfff750fa" providerId="ADAL" clId="{EC1BCBA8-7931-49D3-A905-F112D70FF6A6}" dt="2022-06-26T11:15:05.704" v="44"/>
          <ac:picMkLst>
            <pc:docMk/>
            <pc:sldMk cId="3470984617" sldId="293"/>
            <ac:picMk id="35" creationId="{E0BE7827-5B1A-4F37-BF70-19F7C5C6BDEB}"/>
          </ac:picMkLst>
        </pc:picChg>
      </pc:sldChg>
      <pc:sldChg chg="addSp delSp modSp new mod setBg">
        <pc:chgData name="Kevin Blanco (2133363)" userId="1300af7c-0332-45b8-b1b4-2f4dfff750fa" providerId="ADAL" clId="{EC1BCBA8-7931-49D3-A905-F112D70FF6A6}" dt="2022-06-27T20:28:35.238" v="1525" actId="14100"/>
        <pc:sldMkLst>
          <pc:docMk/>
          <pc:sldMk cId="3767790376" sldId="294"/>
        </pc:sldMkLst>
        <pc:spChg chg="mod">
          <ac:chgData name="Kevin Blanco (2133363)" userId="1300af7c-0332-45b8-b1b4-2f4dfff750fa" providerId="ADAL" clId="{EC1BCBA8-7931-49D3-A905-F112D70FF6A6}" dt="2022-06-27T20:27:44.283" v="1516" actId="1076"/>
          <ac:spMkLst>
            <pc:docMk/>
            <pc:sldMk cId="3767790376" sldId="294"/>
            <ac:spMk id="2" creationId="{2C659EFE-CA80-9594-A7D0-C6B714ED5102}"/>
          </ac:spMkLst>
        </pc:spChg>
        <pc:spChg chg="del">
          <ac:chgData name="Kevin Blanco (2133363)" userId="1300af7c-0332-45b8-b1b4-2f4dfff750fa" providerId="ADAL" clId="{EC1BCBA8-7931-49D3-A905-F112D70FF6A6}" dt="2022-06-27T17:14:05.031" v="1245" actId="931"/>
          <ac:spMkLst>
            <pc:docMk/>
            <pc:sldMk cId="3767790376" sldId="294"/>
            <ac:spMk id="3" creationId="{27D7E1B3-F560-0DA5-680D-C9242861B6DC}"/>
          </ac:spMkLst>
        </pc:spChg>
        <pc:spChg chg="del">
          <ac:chgData name="Kevin Blanco (2133363)" userId="1300af7c-0332-45b8-b1b4-2f4dfff750fa" providerId="ADAL" clId="{EC1BCBA8-7931-49D3-A905-F112D70FF6A6}" dt="2022-06-27T17:14:40.400" v="1253" actId="931"/>
          <ac:spMkLst>
            <pc:docMk/>
            <pc:sldMk cId="3767790376" sldId="294"/>
            <ac:spMk id="4" creationId="{35639E0F-80A1-232B-CF5A-7FFF8DFE2650}"/>
          </ac:spMkLst>
        </pc:spChg>
        <pc:picChg chg="add mod">
          <ac:chgData name="Kevin Blanco (2133363)" userId="1300af7c-0332-45b8-b1b4-2f4dfff750fa" providerId="ADAL" clId="{EC1BCBA8-7931-49D3-A905-F112D70FF6A6}" dt="2022-06-27T20:28:25.207" v="1523" actId="14100"/>
          <ac:picMkLst>
            <pc:docMk/>
            <pc:sldMk cId="3767790376" sldId="294"/>
            <ac:picMk id="6" creationId="{8F426FE6-36B0-62F0-2136-59ADFADF9899}"/>
          </ac:picMkLst>
        </pc:picChg>
        <pc:picChg chg="add mod">
          <ac:chgData name="Kevin Blanco (2133363)" userId="1300af7c-0332-45b8-b1b4-2f4dfff750fa" providerId="ADAL" clId="{EC1BCBA8-7931-49D3-A905-F112D70FF6A6}" dt="2022-06-27T20:28:16.944" v="1522" actId="14100"/>
          <ac:picMkLst>
            <pc:docMk/>
            <pc:sldMk cId="3767790376" sldId="294"/>
            <ac:picMk id="8" creationId="{860E5889-0673-A865-C550-272F736ECDAB}"/>
          </ac:picMkLst>
        </pc:picChg>
        <pc:picChg chg="add mod">
          <ac:chgData name="Kevin Blanco (2133363)" userId="1300af7c-0332-45b8-b1b4-2f4dfff750fa" providerId="ADAL" clId="{EC1BCBA8-7931-49D3-A905-F112D70FF6A6}" dt="2022-06-27T17:30:28.801" v="1332" actId="14100"/>
          <ac:picMkLst>
            <pc:docMk/>
            <pc:sldMk cId="3767790376" sldId="294"/>
            <ac:picMk id="10" creationId="{548E4645-5012-3BAA-2A41-3D94803DE7C4}"/>
          </ac:picMkLst>
        </pc:picChg>
        <pc:picChg chg="add del mod">
          <ac:chgData name="Kevin Blanco (2133363)" userId="1300af7c-0332-45b8-b1b4-2f4dfff750fa" providerId="ADAL" clId="{EC1BCBA8-7931-49D3-A905-F112D70FF6A6}" dt="2022-06-27T17:25:37.725" v="1287" actId="478"/>
          <ac:picMkLst>
            <pc:docMk/>
            <pc:sldMk cId="3767790376" sldId="294"/>
            <ac:picMk id="12" creationId="{77115177-F24E-91A6-7574-A038C992E858}"/>
          </ac:picMkLst>
        </pc:picChg>
        <pc:picChg chg="add del mod">
          <ac:chgData name="Kevin Blanco (2133363)" userId="1300af7c-0332-45b8-b1b4-2f4dfff750fa" providerId="ADAL" clId="{EC1BCBA8-7931-49D3-A905-F112D70FF6A6}" dt="2022-06-27T17:27:47.410" v="1292" actId="478"/>
          <ac:picMkLst>
            <pc:docMk/>
            <pc:sldMk cId="3767790376" sldId="294"/>
            <ac:picMk id="14" creationId="{5AB25BA2-F7A0-805D-ED8B-0E4ADEBA75EC}"/>
          </ac:picMkLst>
        </pc:picChg>
        <pc:picChg chg="add mod">
          <ac:chgData name="Kevin Blanco (2133363)" userId="1300af7c-0332-45b8-b1b4-2f4dfff750fa" providerId="ADAL" clId="{EC1BCBA8-7931-49D3-A905-F112D70FF6A6}" dt="2022-06-27T20:28:35.238" v="1525" actId="14100"/>
          <ac:picMkLst>
            <pc:docMk/>
            <pc:sldMk cId="3767790376" sldId="294"/>
            <ac:picMk id="16" creationId="{D23C4D28-4DF2-EB66-6495-029DFEEAE7CF}"/>
          </ac:picMkLst>
        </pc:picChg>
        <pc:picChg chg="add mod">
          <ac:chgData name="Kevin Blanco (2133363)" userId="1300af7c-0332-45b8-b1b4-2f4dfff750fa" providerId="ADAL" clId="{EC1BCBA8-7931-49D3-A905-F112D70FF6A6}" dt="2022-06-27T20:28:30.755" v="1524" actId="14100"/>
          <ac:picMkLst>
            <pc:docMk/>
            <pc:sldMk cId="3767790376" sldId="294"/>
            <ac:picMk id="18" creationId="{F701FB6A-F46E-7A87-2F7A-E05CDB7A8A41}"/>
          </ac:picMkLst>
        </pc:picChg>
      </pc:sldChg>
      <pc:sldChg chg="addSp delSp modSp new mod">
        <pc:chgData name="Kevin Blanco (2133363)" userId="1300af7c-0332-45b8-b1b4-2f4dfff750fa" providerId="ADAL" clId="{EC1BCBA8-7931-49D3-A905-F112D70FF6A6}" dt="2022-06-27T20:39:04.285" v="1586" actId="14100"/>
        <pc:sldMkLst>
          <pc:docMk/>
          <pc:sldMk cId="6408008" sldId="295"/>
        </pc:sldMkLst>
        <pc:spChg chg="mod">
          <ac:chgData name="Kevin Blanco (2133363)" userId="1300af7c-0332-45b8-b1b4-2f4dfff750fa" providerId="ADAL" clId="{EC1BCBA8-7931-49D3-A905-F112D70FF6A6}" dt="2022-06-27T18:02:35.724" v="1398" actId="1076"/>
          <ac:spMkLst>
            <pc:docMk/>
            <pc:sldMk cId="6408008" sldId="295"/>
            <ac:spMk id="2" creationId="{67A5D924-7AA4-0865-3D0B-91FCB431E3D6}"/>
          </ac:spMkLst>
        </pc:spChg>
        <pc:spChg chg="del">
          <ac:chgData name="Kevin Blanco (2133363)" userId="1300af7c-0332-45b8-b1b4-2f4dfff750fa" providerId="ADAL" clId="{EC1BCBA8-7931-49D3-A905-F112D70FF6A6}" dt="2022-06-27T17:54:33.850" v="1341" actId="931"/>
          <ac:spMkLst>
            <pc:docMk/>
            <pc:sldMk cId="6408008" sldId="295"/>
            <ac:spMk id="3" creationId="{C25F07D9-F9DE-F872-2233-F2D36B3F1EF5}"/>
          </ac:spMkLst>
        </pc:spChg>
        <pc:spChg chg="del">
          <ac:chgData name="Kevin Blanco (2133363)" userId="1300af7c-0332-45b8-b1b4-2f4dfff750fa" providerId="ADAL" clId="{EC1BCBA8-7931-49D3-A905-F112D70FF6A6}" dt="2022-06-27T18:00:18.663" v="1372" actId="931"/>
          <ac:spMkLst>
            <pc:docMk/>
            <pc:sldMk cId="6408008" sldId="295"/>
            <ac:spMk id="4" creationId="{3ED0B0E2-2C16-9FC1-15AF-4BDF2C451D03}"/>
          </ac:spMkLst>
        </pc:spChg>
        <pc:spChg chg="add mod">
          <ac:chgData name="Kevin Blanco (2133363)" userId="1300af7c-0332-45b8-b1b4-2f4dfff750fa" providerId="ADAL" clId="{EC1BCBA8-7931-49D3-A905-F112D70FF6A6}" dt="2022-06-27T20:38:53.478" v="1584" actId="1076"/>
          <ac:spMkLst>
            <pc:docMk/>
            <pc:sldMk cId="6408008" sldId="295"/>
            <ac:spMk id="9" creationId="{868A87C2-EE0E-CB5C-DEB8-E243685A22C5}"/>
          </ac:spMkLst>
        </pc:spChg>
        <pc:spChg chg="add del mod">
          <ac:chgData name="Kevin Blanco (2133363)" userId="1300af7c-0332-45b8-b1b4-2f4dfff750fa" providerId="ADAL" clId="{EC1BCBA8-7931-49D3-A905-F112D70FF6A6}" dt="2022-06-27T18:01:41.861" v="1392"/>
          <ac:spMkLst>
            <pc:docMk/>
            <pc:sldMk cId="6408008" sldId="295"/>
            <ac:spMk id="10" creationId="{8A7A2999-AEB6-8A9D-07D8-EF6791FF7D8B}"/>
          </ac:spMkLst>
        </pc:spChg>
        <pc:spChg chg="add mod">
          <ac:chgData name="Kevin Blanco (2133363)" userId="1300af7c-0332-45b8-b1b4-2f4dfff750fa" providerId="ADAL" clId="{EC1BCBA8-7931-49D3-A905-F112D70FF6A6}" dt="2022-06-27T20:38:48.924" v="1583" actId="1076"/>
          <ac:spMkLst>
            <pc:docMk/>
            <pc:sldMk cId="6408008" sldId="295"/>
            <ac:spMk id="11" creationId="{DD734E68-0A8A-6BC1-D531-3F55C79EE51E}"/>
          </ac:spMkLst>
        </pc:spChg>
        <pc:picChg chg="add mod">
          <ac:chgData name="Kevin Blanco (2133363)" userId="1300af7c-0332-45b8-b1b4-2f4dfff750fa" providerId="ADAL" clId="{EC1BCBA8-7931-49D3-A905-F112D70FF6A6}" dt="2022-06-27T20:39:04.285" v="1586" actId="14100"/>
          <ac:picMkLst>
            <pc:docMk/>
            <pc:sldMk cId="6408008" sldId="295"/>
            <ac:picMk id="6" creationId="{2A8DEEDC-ECE5-208F-782E-3D614324C53C}"/>
          </ac:picMkLst>
        </pc:picChg>
        <pc:picChg chg="add mod">
          <ac:chgData name="Kevin Blanco (2133363)" userId="1300af7c-0332-45b8-b1b4-2f4dfff750fa" providerId="ADAL" clId="{EC1BCBA8-7931-49D3-A905-F112D70FF6A6}" dt="2022-06-27T20:38:42.246" v="1582" actId="14100"/>
          <ac:picMkLst>
            <pc:docMk/>
            <pc:sldMk cId="6408008" sldId="295"/>
            <ac:picMk id="8" creationId="{C3001805-8819-E474-2505-74A7F56E47E1}"/>
          </ac:picMkLst>
        </pc:picChg>
        <pc:picChg chg="add del mod">
          <ac:chgData name="Kevin Blanco (2133363)" userId="1300af7c-0332-45b8-b1b4-2f4dfff750fa" providerId="ADAL" clId="{EC1BCBA8-7931-49D3-A905-F112D70FF6A6}" dt="2022-06-27T20:34:58.225" v="1553" actId="478"/>
          <ac:picMkLst>
            <pc:docMk/>
            <pc:sldMk cId="6408008" sldId="295"/>
            <ac:picMk id="13" creationId="{89C2A02F-5411-D1AA-32D0-1CB67F926F54}"/>
          </ac:picMkLst>
        </pc:picChg>
        <pc:picChg chg="add mod">
          <ac:chgData name="Kevin Blanco (2133363)" userId="1300af7c-0332-45b8-b1b4-2f4dfff750fa" providerId="ADAL" clId="{EC1BCBA8-7931-49D3-A905-F112D70FF6A6}" dt="2022-06-27T20:38:30.679" v="1580" actId="1076"/>
          <ac:picMkLst>
            <pc:docMk/>
            <pc:sldMk cId="6408008" sldId="295"/>
            <ac:picMk id="15" creationId="{242AD0BB-AB57-5A1A-F90B-A45CAA91FDF1}"/>
          </ac:picMkLst>
        </pc:picChg>
      </pc:sldChg>
      <pc:sldChg chg="addSp delSp modSp new mod setBg">
        <pc:chgData name="Kevin Blanco (2133363)" userId="1300af7c-0332-45b8-b1b4-2f4dfff750fa" providerId="ADAL" clId="{EC1BCBA8-7931-49D3-A905-F112D70FF6A6}" dt="2022-06-27T21:08:00.167" v="1611" actId="20577"/>
        <pc:sldMkLst>
          <pc:docMk/>
          <pc:sldMk cId="2063678791" sldId="296"/>
        </pc:sldMkLst>
        <pc:spChg chg="del mod">
          <ac:chgData name="Kevin Blanco (2133363)" userId="1300af7c-0332-45b8-b1b4-2f4dfff750fa" providerId="ADAL" clId="{EC1BCBA8-7931-49D3-A905-F112D70FF6A6}" dt="2022-06-27T18:51:02.631" v="1416" actId="478"/>
          <ac:spMkLst>
            <pc:docMk/>
            <pc:sldMk cId="2063678791" sldId="296"/>
            <ac:spMk id="2" creationId="{E39E27C3-4900-A978-1A1F-F422985D9E9A}"/>
          </ac:spMkLst>
        </pc:spChg>
        <pc:spChg chg="mod">
          <ac:chgData name="Kevin Blanco (2133363)" userId="1300af7c-0332-45b8-b1b4-2f4dfff750fa" providerId="ADAL" clId="{EC1BCBA8-7931-49D3-A905-F112D70FF6A6}" dt="2022-06-27T21:08:00.167" v="1611" actId="20577"/>
          <ac:spMkLst>
            <pc:docMk/>
            <pc:sldMk cId="2063678791" sldId="296"/>
            <ac:spMk id="3" creationId="{EC00D1BC-CC99-8B58-3EE7-1C9938EB7536}"/>
          </ac:spMkLst>
        </pc:spChg>
        <pc:spChg chg="del mod">
          <ac:chgData name="Kevin Blanco (2133363)" userId="1300af7c-0332-45b8-b1b4-2f4dfff750fa" providerId="ADAL" clId="{EC1BCBA8-7931-49D3-A905-F112D70FF6A6}" dt="2022-06-27T18:50:50.565" v="1414" actId="478"/>
          <ac:spMkLst>
            <pc:docMk/>
            <pc:sldMk cId="2063678791" sldId="296"/>
            <ac:spMk id="4" creationId="{D6A2159C-57E5-7A11-8694-1A5A425635A8}"/>
          </ac:spMkLst>
        </pc:spChg>
        <pc:spChg chg="add mod">
          <ac:chgData name="Kevin Blanco (2133363)" userId="1300af7c-0332-45b8-b1b4-2f4dfff750fa" providerId="ADAL" clId="{EC1BCBA8-7931-49D3-A905-F112D70FF6A6}" dt="2022-06-27T19:24:20.692" v="1480" actId="115"/>
          <ac:spMkLst>
            <pc:docMk/>
            <pc:sldMk cId="2063678791" sldId="296"/>
            <ac:spMk id="5" creationId="{785B76FE-6580-C826-EF89-6E3422176D4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DA1641-41D0-4B52-B0B9-3F9B3037F4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EA2141-82C6-4A93-B467-46DB55F10AF3}">
      <dgm:prSet/>
      <dgm:spPr/>
      <dgm:t>
        <a:bodyPr/>
        <a:lstStyle/>
        <a:p>
          <a:r>
            <a:rPr lang="en-US"/>
            <a:t>Name : Kevin Blanco Ledesma.</a:t>
          </a:r>
        </a:p>
      </dgm:t>
    </dgm:pt>
    <dgm:pt modelId="{5B591595-AA78-400D-8CC8-8C42377032D4}" type="parTrans" cxnId="{DE52C8C2-9CD1-403D-BF49-3E850C5F1FA8}">
      <dgm:prSet/>
      <dgm:spPr/>
      <dgm:t>
        <a:bodyPr/>
        <a:lstStyle/>
        <a:p>
          <a:endParaRPr lang="en-US"/>
        </a:p>
      </dgm:t>
    </dgm:pt>
    <dgm:pt modelId="{15C76CFC-18FC-4A35-BB81-F78E6F8D9EFF}" type="sibTrans" cxnId="{DE52C8C2-9CD1-403D-BF49-3E850C5F1FA8}">
      <dgm:prSet/>
      <dgm:spPr/>
      <dgm:t>
        <a:bodyPr/>
        <a:lstStyle/>
        <a:p>
          <a:endParaRPr lang="en-US"/>
        </a:p>
      </dgm:t>
    </dgm:pt>
    <dgm:pt modelId="{FEAFABCB-A50A-40DF-AF65-8CAB42A93AF4}">
      <dgm:prSet/>
      <dgm:spPr/>
      <dgm:t>
        <a:bodyPr/>
        <a:lstStyle/>
        <a:p>
          <a:r>
            <a:rPr lang="en-US"/>
            <a:t>Age: 26</a:t>
          </a:r>
        </a:p>
      </dgm:t>
    </dgm:pt>
    <dgm:pt modelId="{B27FC5FF-5B29-4808-9407-36B72BD7BCA7}" type="parTrans" cxnId="{6D23FCE0-B291-408B-9A2C-0A1B0578257C}">
      <dgm:prSet/>
      <dgm:spPr/>
      <dgm:t>
        <a:bodyPr/>
        <a:lstStyle/>
        <a:p>
          <a:endParaRPr lang="en-US"/>
        </a:p>
      </dgm:t>
    </dgm:pt>
    <dgm:pt modelId="{6A04F575-75FF-4CE3-825F-06142699FD79}" type="sibTrans" cxnId="{6D23FCE0-B291-408B-9A2C-0A1B0578257C}">
      <dgm:prSet/>
      <dgm:spPr/>
      <dgm:t>
        <a:bodyPr/>
        <a:lstStyle/>
        <a:p>
          <a:endParaRPr lang="en-US"/>
        </a:p>
      </dgm:t>
    </dgm:pt>
    <dgm:pt modelId="{6400662F-6AD4-4D6D-8397-04A9EE28909F}">
      <dgm:prSet/>
      <dgm:spPr/>
      <dgm:t>
        <a:bodyPr/>
        <a:lstStyle/>
        <a:p>
          <a:r>
            <a:rPr lang="en-US" dirty="0"/>
            <a:t>Nationality: </a:t>
          </a:r>
          <a:r>
            <a:rPr lang="en-US" dirty="0" err="1"/>
            <a:t>Español</a:t>
          </a:r>
          <a:r>
            <a:rPr lang="en-US" dirty="0"/>
            <a:t>             (canari island)</a:t>
          </a:r>
        </a:p>
      </dgm:t>
    </dgm:pt>
    <dgm:pt modelId="{8EEFF907-6EAB-4E7D-81D4-B63A1CBB0707}" type="parTrans" cxnId="{F8E6B8BF-4B55-413A-8B40-3474B7C84CA0}">
      <dgm:prSet/>
      <dgm:spPr/>
      <dgm:t>
        <a:bodyPr/>
        <a:lstStyle/>
        <a:p>
          <a:endParaRPr lang="en-US"/>
        </a:p>
      </dgm:t>
    </dgm:pt>
    <dgm:pt modelId="{295B907E-3127-4E4B-A9A6-53A095E344D1}" type="sibTrans" cxnId="{F8E6B8BF-4B55-413A-8B40-3474B7C84CA0}">
      <dgm:prSet/>
      <dgm:spPr/>
      <dgm:t>
        <a:bodyPr/>
        <a:lstStyle/>
        <a:p>
          <a:endParaRPr lang="en-US"/>
        </a:p>
      </dgm:t>
    </dgm:pt>
    <dgm:pt modelId="{5A75CFD4-2A18-48D8-A5EC-5996CECADB83}">
      <dgm:prSet/>
      <dgm:spPr/>
      <dgm:t>
        <a:bodyPr/>
        <a:lstStyle/>
        <a:p>
          <a:r>
            <a:rPr lang="en-US"/>
            <a:t>Hobbies: play football and fishing.</a:t>
          </a:r>
        </a:p>
      </dgm:t>
    </dgm:pt>
    <dgm:pt modelId="{BF36A23D-852E-4E79-BC71-ACF77162CE63}" type="parTrans" cxnId="{67E8884B-D9D7-416C-92CD-6A8FD5519A23}">
      <dgm:prSet/>
      <dgm:spPr/>
      <dgm:t>
        <a:bodyPr/>
        <a:lstStyle/>
        <a:p>
          <a:endParaRPr lang="en-US"/>
        </a:p>
      </dgm:t>
    </dgm:pt>
    <dgm:pt modelId="{096B40B9-3901-4453-A067-37CF54A8745F}" type="sibTrans" cxnId="{67E8884B-D9D7-416C-92CD-6A8FD5519A23}">
      <dgm:prSet/>
      <dgm:spPr/>
      <dgm:t>
        <a:bodyPr/>
        <a:lstStyle/>
        <a:p>
          <a:endParaRPr lang="en-US"/>
        </a:p>
      </dgm:t>
    </dgm:pt>
    <dgm:pt modelId="{C55F212F-18E8-42E5-AEB8-494A8B18337E}" type="pres">
      <dgm:prSet presAssocID="{71DA1641-41D0-4B52-B0B9-3F9B3037F4BD}" presName="linear" presStyleCnt="0">
        <dgm:presLayoutVars>
          <dgm:animLvl val="lvl"/>
          <dgm:resizeHandles val="exact"/>
        </dgm:presLayoutVars>
      </dgm:prSet>
      <dgm:spPr/>
    </dgm:pt>
    <dgm:pt modelId="{5F026BED-28A5-42E8-B367-804F2D1FC164}" type="pres">
      <dgm:prSet presAssocID="{5EEA2141-82C6-4A93-B467-46DB55F10AF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CC7258E-0FB0-4954-8499-5EA2E9280D26}" type="pres">
      <dgm:prSet presAssocID="{15C76CFC-18FC-4A35-BB81-F78E6F8D9EFF}" presName="spacer" presStyleCnt="0"/>
      <dgm:spPr/>
    </dgm:pt>
    <dgm:pt modelId="{F5314032-62F4-421E-8167-FCE2E4838038}" type="pres">
      <dgm:prSet presAssocID="{FEAFABCB-A50A-40DF-AF65-8CAB42A93AF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72E7ADD-9C63-47CD-AFDD-7395E6813866}" type="pres">
      <dgm:prSet presAssocID="{6A04F575-75FF-4CE3-825F-06142699FD79}" presName="spacer" presStyleCnt="0"/>
      <dgm:spPr/>
    </dgm:pt>
    <dgm:pt modelId="{855F8025-595A-4774-BCBE-3233B01DD124}" type="pres">
      <dgm:prSet presAssocID="{6400662F-6AD4-4D6D-8397-04A9EE28909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CC9E921-48F0-46C2-87DC-C22975A55190}" type="pres">
      <dgm:prSet presAssocID="{295B907E-3127-4E4B-A9A6-53A095E344D1}" presName="spacer" presStyleCnt="0"/>
      <dgm:spPr/>
    </dgm:pt>
    <dgm:pt modelId="{37EBABC0-B230-4B17-9D00-A3436FCCED6C}" type="pres">
      <dgm:prSet presAssocID="{5A75CFD4-2A18-48D8-A5EC-5996CECADB8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7E8884B-D9D7-416C-92CD-6A8FD5519A23}" srcId="{71DA1641-41D0-4B52-B0B9-3F9B3037F4BD}" destId="{5A75CFD4-2A18-48D8-A5EC-5996CECADB83}" srcOrd="3" destOrd="0" parTransId="{BF36A23D-852E-4E79-BC71-ACF77162CE63}" sibTransId="{096B40B9-3901-4453-A067-37CF54A8745F}"/>
    <dgm:cxn modelId="{9EEBAB50-2A3B-4774-A31E-658C0A001186}" type="presOf" srcId="{5A75CFD4-2A18-48D8-A5EC-5996CECADB83}" destId="{37EBABC0-B230-4B17-9D00-A3436FCCED6C}" srcOrd="0" destOrd="0" presId="urn:microsoft.com/office/officeart/2005/8/layout/vList2"/>
    <dgm:cxn modelId="{6408F97F-E238-4638-B0A3-30780BA14CBA}" type="presOf" srcId="{71DA1641-41D0-4B52-B0B9-3F9B3037F4BD}" destId="{C55F212F-18E8-42E5-AEB8-494A8B18337E}" srcOrd="0" destOrd="0" presId="urn:microsoft.com/office/officeart/2005/8/layout/vList2"/>
    <dgm:cxn modelId="{F8E6B8BF-4B55-413A-8B40-3474B7C84CA0}" srcId="{71DA1641-41D0-4B52-B0B9-3F9B3037F4BD}" destId="{6400662F-6AD4-4D6D-8397-04A9EE28909F}" srcOrd="2" destOrd="0" parTransId="{8EEFF907-6EAB-4E7D-81D4-B63A1CBB0707}" sibTransId="{295B907E-3127-4E4B-A9A6-53A095E344D1}"/>
    <dgm:cxn modelId="{8694E3BF-3334-41FE-898F-1926A8454AFD}" type="presOf" srcId="{6400662F-6AD4-4D6D-8397-04A9EE28909F}" destId="{855F8025-595A-4774-BCBE-3233B01DD124}" srcOrd="0" destOrd="0" presId="urn:microsoft.com/office/officeart/2005/8/layout/vList2"/>
    <dgm:cxn modelId="{DE52C8C2-9CD1-403D-BF49-3E850C5F1FA8}" srcId="{71DA1641-41D0-4B52-B0B9-3F9B3037F4BD}" destId="{5EEA2141-82C6-4A93-B467-46DB55F10AF3}" srcOrd="0" destOrd="0" parTransId="{5B591595-AA78-400D-8CC8-8C42377032D4}" sibTransId="{15C76CFC-18FC-4A35-BB81-F78E6F8D9EFF}"/>
    <dgm:cxn modelId="{6A763EDD-F576-4406-B32B-31C5DD02BC82}" type="presOf" srcId="{5EEA2141-82C6-4A93-B467-46DB55F10AF3}" destId="{5F026BED-28A5-42E8-B367-804F2D1FC164}" srcOrd="0" destOrd="0" presId="urn:microsoft.com/office/officeart/2005/8/layout/vList2"/>
    <dgm:cxn modelId="{1F5A06DF-DA3A-4578-B5BC-B5C76F72A967}" type="presOf" srcId="{FEAFABCB-A50A-40DF-AF65-8CAB42A93AF4}" destId="{F5314032-62F4-421E-8167-FCE2E4838038}" srcOrd="0" destOrd="0" presId="urn:microsoft.com/office/officeart/2005/8/layout/vList2"/>
    <dgm:cxn modelId="{6D23FCE0-B291-408B-9A2C-0A1B0578257C}" srcId="{71DA1641-41D0-4B52-B0B9-3F9B3037F4BD}" destId="{FEAFABCB-A50A-40DF-AF65-8CAB42A93AF4}" srcOrd="1" destOrd="0" parTransId="{B27FC5FF-5B29-4808-9407-36B72BD7BCA7}" sibTransId="{6A04F575-75FF-4CE3-825F-06142699FD79}"/>
    <dgm:cxn modelId="{8D9F0250-8291-498C-B4AD-A163A7EFBCC7}" type="presParOf" srcId="{C55F212F-18E8-42E5-AEB8-494A8B18337E}" destId="{5F026BED-28A5-42E8-B367-804F2D1FC164}" srcOrd="0" destOrd="0" presId="urn:microsoft.com/office/officeart/2005/8/layout/vList2"/>
    <dgm:cxn modelId="{C3FAC895-6CAB-438D-8F5D-AF957D982EC7}" type="presParOf" srcId="{C55F212F-18E8-42E5-AEB8-494A8B18337E}" destId="{ACC7258E-0FB0-4954-8499-5EA2E9280D26}" srcOrd="1" destOrd="0" presId="urn:microsoft.com/office/officeart/2005/8/layout/vList2"/>
    <dgm:cxn modelId="{A7E398CE-D7CE-44BB-845E-DAD4FDBDF864}" type="presParOf" srcId="{C55F212F-18E8-42E5-AEB8-494A8B18337E}" destId="{F5314032-62F4-421E-8167-FCE2E4838038}" srcOrd="2" destOrd="0" presId="urn:microsoft.com/office/officeart/2005/8/layout/vList2"/>
    <dgm:cxn modelId="{5DCACE6B-AB81-400B-BA3F-20247F482A16}" type="presParOf" srcId="{C55F212F-18E8-42E5-AEB8-494A8B18337E}" destId="{572E7ADD-9C63-47CD-AFDD-7395E6813866}" srcOrd="3" destOrd="0" presId="urn:microsoft.com/office/officeart/2005/8/layout/vList2"/>
    <dgm:cxn modelId="{37C5ADAA-5B0D-485B-B836-94C5EADE02E2}" type="presParOf" srcId="{C55F212F-18E8-42E5-AEB8-494A8B18337E}" destId="{855F8025-595A-4774-BCBE-3233B01DD124}" srcOrd="4" destOrd="0" presId="urn:microsoft.com/office/officeart/2005/8/layout/vList2"/>
    <dgm:cxn modelId="{737ECE21-6516-4DF9-ACE8-4CD6A317EFC6}" type="presParOf" srcId="{C55F212F-18E8-42E5-AEB8-494A8B18337E}" destId="{FCC9E921-48F0-46C2-87DC-C22975A55190}" srcOrd="5" destOrd="0" presId="urn:microsoft.com/office/officeart/2005/8/layout/vList2"/>
    <dgm:cxn modelId="{81597631-445F-4F8F-953F-8E1FEC1093C3}" type="presParOf" srcId="{C55F212F-18E8-42E5-AEB8-494A8B18337E}" destId="{37EBABC0-B230-4B17-9D00-A3436FCCED6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26BED-28A5-42E8-B367-804F2D1FC164}">
      <dsp:nvSpPr>
        <dsp:cNvPr id="0" name=""/>
        <dsp:cNvSpPr/>
      </dsp:nvSpPr>
      <dsp:spPr>
        <a:xfrm>
          <a:off x="0" y="20125"/>
          <a:ext cx="4403596" cy="950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Name : Kevin Blanco Ledesma.</a:t>
          </a:r>
        </a:p>
      </dsp:txBody>
      <dsp:txXfrm>
        <a:off x="46406" y="66531"/>
        <a:ext cx="4310784" cy="857813"/>
      </dsp:txXfrm>
    </dsp:sp>
    <dsp:sp modelId="{F5314032-62F4-421E-8167-FCE2E4838038}">
      <dsp:nvSpPr>
        <dsp:cNvPr id="0" name=""/>
        <dsp:cNvSpPr/>
      </dsp:nvSpPr>
      <dsp:spPr>
        <a:xfrm>
          <a:off x="0" y="1042750"/>
          <a:ext cx="4403596" cy="950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Age: 26</a:t>
          </a:r>
        </a:p>
      </dsp:txBody>
      <dsp:txXfrm>
        <a:off x="46406" y="1089156"/>
        <a:ext cx="4310784" cy="857813"/>
      </dsp:txXfrm>
    </dsp:sp>
    <dsp:sp modelId="{855F8025-595A-4774-BCBE-3233B01DD124}">
      <dsp:nvSpPr>
        <dsp:cNvPr id="0" name=""/>
        <dsp:cNvSpPr/>
      </dsp:nvSpPr>
      <dsp:spPr>
        <a:xfrm>
          <a:off x="0" y="2065375"/>
          <a:ext cx="4403596" cy="950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Nationality: </a:t>
          </a:r>
          <a:r>
            <a:rPr lang="en-US" sz="2500" kern="1200" dirty="0" err="1"/>
            <a:t>Español</a:t>
          </a:r>
          <a:r>
            <a:rPr lang="en-US" sz="2500" kern="1200" dirty="0"/>
            <a:t>             (canari island)</a:t>
          </a:r>
        </a:p>
      </dsp:txBody>
      <dsp:txXfrm>
        <a:off x="46406" y="2111781"/>
        <a:ext cx="4310784" cy="857813"/>
      </dsp:txXfrm>
    </dsp:sp>
    <dsp:sp modelId="{37EBABC0-B230-4B17-9D00-A3436FCCED6C}">
      <dsp:nvSpPr>
        <dsp:cNvPr id="0" name=""/>
        <dsp:cNvSpPr/>
      </dsp:nvSpPr>
      <dsp:spPr>
        <a:xfrm>
          <a:off x="0" y="3088000"/>
          <a:ext cx="4403596" cy="950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Hobbies: play football and fishing.</a:t>
          </a:r>
        </a:p>
      </dsp:txBody>
      <dsp:txXfrm>
        <a:off x="46406" y="3134406"/>
        <a:ext cx="4310784" cy="8578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6/26/2022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6069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7148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5501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4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3735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7277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614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6759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9EA15526-7079-4B7B-987C-1B5FAE11A0FF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2620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029929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264910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ED0CC-082F-4160-86E5-0D6041F12778}" type="datetime1">
              <a:rPr lang="en-US" smtClean="0"/>
              <a:t>6/26/2022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092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7" Type="http://schemas.openxmlformats.org/officeDocument/2006/relationships/image" Target="../media/image29.jp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0693" y="4406537"/>
            <a:ext cx="9440034" cy="1088336"/>
          </a:xfrm>
        </p:spPr>
        <p:txBody>
          <a:bodyPr>
            <a:normAutofit/>
          </a:bodyPr>
          <a:lstStyle/>
          <a:p>
            <a:r>
              <a:rPr lang="en-US" sz="3700"/>
              <a:t>My experience in El Pescador as a secret diner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693" y="5494872"/>
            <a:ext cx="9440034" cy="62161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BD476"/>
                </a:solidFill>
                <a:highlight>
                  <a:srgbClr val="000080"/>
                </a:highlight>
              </a:rPr>
              <a:t>By Kevin Blanco ledesma </a:t>
            </a:r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AC7F8B89-B5A6-762D-1523-479903EDA8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333" b="10083"/>
          <a:stretch/>
        </p:blipFill>
        <p:spPr>
          <a:xfrm>
            <a:off x="-1" y="-1"/>
            <a:ext cx="12192000" cy="42206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88" b="2"/>
          <a:stretch/>
        </p:blipFill>
        <p:spPr>
          <a:xfrm>
            <a:off x="12146280" y="10"/>
            <a:ext cx="45719" cy="422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in a kitchen&#10;&#10;Description automatically generated with low confidence">
            <a:extLst>
              <a:ext uri="{FF2B5EF4-FFF2-40B4-BE49-F238E27FC236}">
                <a16:creationId xmlns:a16="http://schemas.microsoft.com/office/drawing/2014/main" id="{DE8C48B7-A683-7676-CED2-9F0EF4266D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613" r="-1" b="32355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611BBE-8B4C-488F-3F13-B06FC48CD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5450" y="581575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GB" sz="3200" dirty="0"/>
              <a:t>       </a:t>
            </a:r>
            <a:r>
              <a:rPr lang="en-GB" sz="3200" u="sng" dirty="0"/>
              <a:t>The secret diner</a:t>
            </a:r>
          </a:p>
        </p:txBody>
      </p:sp>
      <p:graphicFrame>
        <p:nvGraphicFramePr>
          <p:cNvPr id="16" name="Content Placeholder 8">
            <a:extLst>
              <a:ext uri="{FF2B5EF4-FFF2-40B4-BE49-F238E27FC236}">
                <a16:creationId xmlns:a16="http://schemas.microsoft.com/office/drawing/2014/main" id="{9CD26FED-4288-908A-15D4-80BBFBE1B9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9212991"/>
              </p:ext>
            </p:extLst>
          </p:nvPr>
        </p:nvGraphicFramePr>
        <p:xfrm>
          <a:off x="6900493" y="1732449"/>
          <a:ext cx="4403596" cy="40587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23633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2B87E-DA5A-0CE2-9CBE-D5390314B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368" y="893306"/>
            <a:ext cx="9440034" cy="10596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u="sng" dirty="0"/>
              <a:t>Discover El Pescador</a:t>
            </a:r>
          </a:p>
        </p:txBody>
      </p:sp>
      <p:pic>
        <p:nvPicPr>
          <p:cNvPr id="17" name="Content Placeholder 1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D950DC0-E10C-131C-786E-001D1F7CDA4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306643" y="2579324"/>
            <a:ext cx="4371001" cy="3525671"/>
          </a:xfrm>
          <a:prstGeom prst="rect">
            <a:avLst/>
          </a:prstGeom>
        </p:spPr>
      </p:pic>
      <p:pic>
        <p:nvPicPr>
          <p:cNvPr id="19" name="Content Placeholder 18" descr="Graphical user interface&#10;&#10;Description automatically generated">
            <a:extLst>
              <a:ext uri="{FF2B5EF4-FFF2-40B4-BE49-F238E27FC236}">
                <a16:creationId xmlns:a16="http://schemas.microsoft.com/office/drawing/2014/main" id="{5BE0D93E-5228-9CE9-4E36-02358B006D8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7388570" y="2579324"/>
            <a:ext cx="3770771" cy="352567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5763F78-0525-5D3A-49AE-1D9D3B5741D9}"/>
              </a:ext>
            </a:extLst>
          </p:cNvPr>
          <p:cNvSpPr txBox="1"/>
          <p:nvPr/>
        </p:nvSpPr>
        <p:spPr>
          <a:xfrm>
            <a:off x="9699128" y="2209992"/>
            <a:ext cx="1089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Instagram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E2FE72D-5E2E-91A4-9999-37AABA38D1D2}"/>
              </a:ext>
            </a:extLst>
          </p:cNvPr>
          <p:cNvSpPr txBox="1"/>
          <p:nvPr/>
        </p:nvSpPr>
        <p:spPr>
          <a:xfrm>
            <a:off x="7884766" y="2209992"/>
            <a:ext cx="1046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Facebook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9A0B669-372C-4590-A445-AC2D422C5A0D}"/>
              </a:ext>
            </a:extLst>
          </p:cNvPr>
          <p:cNvSpPr txBox="1"/>
          <p:nvPr/>
        </p:nvSpPr>
        <p:spPr>
          <a:xfrm>
            <a:off x="3892358" y="2209992"/>
            <a:ext cx="1282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TripAdvisor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14A63CA-B09D-64D1-0011-E8FE002E42B4}"/>
              </a:ext>
            </a:extLst>
          </p:cNvPr>
          <p:cNvSpPr txBox="1"/>
          <p:nvPr/>
        </p:nvSpPr>
        <p:spPr>
          <a:xfrm>
            <a:off x="1728134" y="2209992"/>
            <a:ext cx="906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Website</a:t>
            </a:r>
          </a:p>
        </p:txBody>
      </p:sp>
    </p:spTree>
    <p:extLst>
      <p:ext uri="{BB962C8B-B14F-4D97-AF65-F5344CB8AC3E}">
        <p14:creationId xmlns:p14="http://schemas.microsoft.com/office/powerpoint/2010/main" val="972246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1E08EF0-6838-9A67-185C-3EADF4779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6840" y="807482"/>
            <a:ext cx="9605635" cy="1059305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13" name="Content Placeholder 12" descr="A picture containing text, different, colorful, dish&#10;&#10;Description automatically generated">
            <a:extLst>
              <a:ext uri="{FF2B5EF4-FFF2-40B4-BE49-F238E27FC236}">
                <a16:creationId xmlns:a16="http://schemas.microsoft.com/office/drawing/2014/main" id="{389887CA-A2D4-3B0E-0C32-812526AB73A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4486" y="1383091"/>
            <a:ext cx="5815173" cy="4751009"/>
          </a:xfrm>
        </p:spPr>
      </p:pic>
      <p:pic>
        <p:nvPicPr>
          <p:cNvPr id="17" name="Content Placeholder 16" descr="A picture containing food, dish, different, stew&#10;&#10;Description automatically generated">
            <a:extLst>
              <a:ext uri="{FF2B5EF4-FFF2-40B4-BE49-F238E27FC236}">
                <a16:creationId xmlns:a16="http://schemas.microsoft.com/office/drawing/2014/main" id="{5711BDB7-C3B9-F9D6-A226-26F4B5080E7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22343" y="1383091"/>
            <a:ext cx="5969657" cy="3840473"/>
          </a:xfr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44FA769-2235-1831-2973-C18BCB92D1E3}"/>
              </a:ext>
            </a:extLst>
          </p:cNvPr>
          <p:cNvSpPr txBox="1"/>
          <p:nvPr/>
        </p:nvSpPr>
        <p:spPr>
          <a:xfrm>
            <a:off x="1487509" y="982981"/>
            <a:ext cx="28191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u="sng" dirty="0"/>
              <a:t>Seafood and fish specialty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C23E666-9842-71CC-5662-794F57BCB5D2}"/>
              </a:ext>
            </a:extLst>
          </p:cNvPr>
          <p:cNvSpPr txBox="1"/>
          <p:nvPr/>
        </p:nvSpPr>
        <p:spPr>
          <a:xfrm>
            <a:off x="8351363" y="982981"/>
            <a:ext cx="16834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u="sng" dirty="0"/>
              <a:t>Other options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54D41A-48FF-2752-0556-DA8E9D03D6CA}"/>
              </a:ext>
            </a:extLst>
          </p:cNvPr>
          <p:cNvSpPr txBox="1"/>
          <p:nvPr/>
        </p:nvSpPr>
        <p:spPr>
          <a:xfrm>
            <a:off x="4790624" y="0"/>
            <a:ext cx="2028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The food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87D66D-F446-9EF9-7A20-AAB398EBEB41}"/>
              </a:ext>
            </a:extLst>
          </p:cNvPr>
          <p:cNvSpPr txBox="1"/>
          <p:nvPr/>
        </p:nvSpPr>
        <p:spPr>
          <a:xfrm>
            <a:off x="6096000" y="5223564"/>
            <a:ext cx="62697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/>
              <a:t>Vegetarian and vegan options: T</a:t>
            </a:r>
            <a:r>
              <a:rPr lang="en-GB" dirty="0"/>
              <a:t>hey only have </a:t>
            </a:r>
          </a:p>
          <a:p>
            <a:r>
              <a:rPr lang="en-GB" dirty="0"/>
              <a:t>one option for the mains courses , although you can choose</a:t>
            </a:r>
          </a:p>
          <a:p>
            <a:r>
              <a:rPr lang="en-GB" dirty="0"/>
              <a:t>different tapas. (Padron pepper , </a:t>
            </a:r>
            <a:r>
              <a:rPr lang="en-GB" dirty="0" err="1"/>
              <a:t>Canarian</a:t>
            </a:r>
            <a:r>
              <a:rPr lang="en-GB" dirty="0"/>
              <a:t> </a:t>
            </a:r>
            <a:r>
              <a:rPr lang="en-GB" dirty="0" err="1"/>
              <a:t>potatos</a:t>
            </a:r>
            <a:r>
              <a:rPr lang="en-GB" dirty="0"/>
              <a:t>  , papas bravas)</a:t>
            </a:r>
          </a:p>
        </p:txBody>
      </p:sp>
    </p:spTree>
    <p:extLst>
      <p:ext uri="{BB962C8B-B14F-4D97-AF65-F5344CB8AC3E}">
        <p14:creationId xmlns:p14="http://schemas.microsoft.com/office/powerpoint/2010/main" val="3710301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171E564-4DA7-3DD0-24F4-952F743B2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7366" y="0"/>
            <a:ext cx="10353762" cy="1261872"/>
          </a:xfrm>
        </p:spPr>
        <p:txBody>
          <a:bodyPr/>
          <a:lstStyle/>
          <a:p>
            <a:r>
              <a:rPr lang="en-GB" u="sng" dirty="0"/>
              <a:t>The Drinks</a:t>
            </a:r>
          </a:p>
        </p:txBody>
      </p:sp>
      <p:pic>
        <p:nvPicPr>
          <p:cNvPr id="11" name="Content Placeholder 10" descr="A collage of different bottles of alcohol&#10;&#10;Description automatically generated with low confidence">
            <a:extLst>
              <a:ext uri="{FF2B5EF4-FFF2-40B4-BE49-F238E27FC236}">
                <a16:creationId xmlns:a16="http://schemas.microsoft.com/office/drawing/2014/main" id="{1A5F1C80-EA54-89E2-3A02-01D849033BF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89914" y="1057931"/>
            <a:ext cx="4564856" cy="4438650"/>
          </a:xfrm>
        </p:spPr>
      </p:pic>
      <p:pic>
        <p:nvPicPr>
          <p:cNvPr id="9" name="Content Placeholder 8" descr="A picture containing text, different&#10;&#10;Description automatically generated">
            <a:extLst>
              <a:ext uri="{FF2B5EF4-FFF2-40B4-BE49-F238E27FC236}">
                <a16:creationId xmlns:a16="http://schemas.microsoft.com/office/drawing/2014/main" id="{3A26B927-7A34-7883-BF0D-1976B40202F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71047" y="1057931"/>
            <a:ext cx="4564856" cy="4438650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51847F-ECBE-AFE9-34EE-92B3E83F873D}"/>
              </a:ext>
            </a:extLst>
          </p:cNvPr>
          <p:cNvSpPr txBox="1"/>
          <p:nvPr/>
        </p:nvSpPr>
        <p:spPr>
          <a:xfrm>
            <a:off x="7162800" y="1077206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Cocktail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8CEA1D-4782-7F9E-60C3-7497E68C4353}"/>
              </a:ext>
            </a:extLst>
          </p:cNvPr>
          <p:cNvSpPr txBox="1"/>
          <p:nvPr/>
        </p:nvSpPr>
        <p:spPr>
          <a:xfrm>
            <a:off x="7192455" y="5146524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Sangria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EDCFBC-2647-D18F-81C3-B94398E2F56C}"/>
              </a:ext>
            </a:extLst>
          </p:cNvPr>
          <p:cNvSpPr txBox="1"/>
          <p:nvPr/>
        </p:nvSpPr>
        <p:spPr>
          <a:xfrm>
            <a:off x="8439150" y="1828800"/>
            <a:ext cx="1332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White Wine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EE12B15-24FF-7F9C-52BD-C9819AE45F08}"/>
              </a:ext>
            </a:extLst>
          </p:cNvPr>
          <p:cNvSpPr txBox="1"/>
          <p:nvPr/>
        </p:nvSpPr>
        <p:spPr>
          <a:xfrm>
            <a:off x="9840982" y="4419600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AD1390-E66C-AD47-06F0-DF55684D9FC1}"/>
              </a:ext>
            </a:extLst>
          </p:cNvPr>
          <p:cNvSpPr txBox="1"/>
          <p:nvPr/>
        </p:nvSpPr>
        <p:spPr>
          <a:xfrm>
            <a:off x="1156097" y="5410200"/>
            <a:ext cx="11949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Tanqueray </a:t>
            </a:r>
          </a:p>
          <a:p>
            <a:r>
              <a:rPr lang="en-GB" dirty="0"/>
              <a:t>  (</a:t>
            </a:r>
            <a:r>
              <a:rPr lang="en-GB" dirty="0" err="1"/>
              <a:t>sevilla</a:t>
            </a:r>
            <a:r>
              <a:rPr lang="en-GB" dirty="0"/>
              <a:t>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58C99A0-53F6-CE7C-3BC7-2A0455AC905A}"/>
              </a:ext>
            </a:extLst>
          </p:cNvPr>
          <p:cNvSpPr txBox="1"/>
          <p:nvPr/>
        </p:nvSpPr>
        <p:spPr>
          <a:xfrm>
            <a:off x="3220343" y="5476993"/>
            <a:ext cx="14837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Don Perignon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19B9AE-03B7-F04B-B066-8515283EC570}"/>
              </a:ext>
            </a:extLst>
          </p:cNvPr>
          <p:cNvSpPr txBox="1"/>
          <p:nvPr/>
        </p:nvSpPr>
        <p:spPr>
          <a:xfrm>
            <a:off x="830248" y="708187"/>
            <a:ext cx="1713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Vega Sicilia £975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280221-B23F-75A5-05E3-478E3B8455B6}"/>
              </a:ext>
            </a:extLst>
          </p:cNvPr>
          <p:cNvSpPr txBox="1"/>
          <p:nvPr/>
        </p:nvSpPr>
        <p:spPr>
          <a:xfrm>
            <a:off x="3130894" y="709068"/>
            <a:ext cx="1598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Wine selection</a:t>
            </a:r>
          </a:p>
        </p:txBody>
      </p:sp>
    </p:spTree>
    <p:extLst>
      <p:ext uri="{BB962C8B-B14F-4D97-AF65-F5344CB8AC3E}">
        <p14:creationId xmlns:p14="http://schemas.microsoft.com/office/powerpoint/2010/main" val="1688390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217192AB-36D4-8CB2-3614-46D0CF1480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37867" y="38424"/>
            <a:ext cx="10905059" cy="71790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en-GB" sz="4000" u="sng" dirty="0"/>
              <a:t>Price Range</a:t>
            </a: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81494737-6248-3A35-65C9-68DBDFD6B8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7135" y="397378"/>
            <a:ext cx="2747364" cy="316214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 sz="1800" dirty="0"/>
          </a:p>
          <a:p>
            <a:r>
              <a:rPr lang="en-GB" sz="2400" u="sng" dirty="0"/>
              <a:t>A la carte</a:t>
            </a:r>
            <a:r>
              <a:rPr lang="en-GB" sz="2400" dirty="0"/>
              <a:t>                                                                                                                 </a:t>
            </a:r>
            <a:r>
              <a:rPr lang="en-GB" sz="2400" u="sng" dirty="0"/>
              <a:t> </a:t>
            </a:r>
          </a:p>
          <a:p>
            <a:r>
              <a:rPr lang="en-GB" sz="1600" dirty="0"/>
              <a:t>STARTER: £6/£9</a:t>
            </a:r>
          </a:p>
          <a:p>
            <a:r>
              <a:rPr lang="en-GB" sz="1600" dirty="0"/>
              <a:t>MAINS COURSE £15/£50                                                                                                          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8F7084-6A40-5DA6-FBF1-5E2ED954C47E}"/>
              </a:ext>
            </a:extLst>
          </p:cNvPr>
          <p:cNvSpPr txBox="1"/>
          <p:nvPr/>
        </p:nvSpPr>
        <p:spPr>
          <a:xfrm>
            <a:off x="8885091" y="841132"/>
            <a:ext cx="249977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    </a:t>
            </a:r>
            <a:r>
              <a:rPr lang="en-GB" sz="3200" u="sng" dirty="0"/>
              <a:t>Set</a:t>
            </a:r>
            <a:r>
              <a:rPr lang="en-GB" sz="3200" u="sng" dirty="0">
                <a:solidFill>
                  <a:schemeClr val="bg1"/>
                </a:solidFill>
              </a:rPr>
              <a:t> </a:t>
            </a:r>
            <a:r>
              <a:rPr lang="en-GB" sz="3200" u="sng" dirty="0"/>
              <a:t>Menu</a:t>
            </a:r>
            <a:endParaRPr lang="en-GB" sz="3200" dirty="0"/>
          </a:p>
          <a:p>
            <a:r>
              <a:rPr lang="en-GB" sz="1600" dirty="0"/>
              <a:t>     TWO COURSE£16.95</a:t>
            </a:r>
          </a:p>
          <a:p>
            <a:endParaRPr lang="en-GB" sz="1600" dirty="0"/>
          </a:p>
          <a:p>
            <a:r>
              <a:rPr lang="en-GB" sz="1600" dirty="0"/>
              <a:t>    THEER COURSE: </a:t>
            </a:r>
            <a:r>
              <a:rPr lang="en-GB" sz="1600" u="sng" dirty="0"/>
              <a:t>£</a:t>
            </a:r>
            <a:r>
              <a:rPr lang="en-GB" sz="1600" dirty="0"/>
              <a:t>19.95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A10A795-1DAF-7101-60AA-0457D748EA34}"/>
              </a:ext>
            </a:extLst>
          </p:cNvPr>
          <p:cNvSpPr txBox="1"/>
          <p:nvPr/>
        </p:nvSpPr>
        <p:spPr>
          <a:xfrm>
            <a:off x="4743450" y="286702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58D105F-7279-4C30-B786-843656B39B31}"/>
              </a:ext>
            </a:extLst>
          </p:cNvPr>
          <p:cNvSpPr txBox="1"/>
          <p:nvPr/>
        </p:nvSpPr>
        <p:spPr>
          <a:xfrm>
            <a:off x="1666875" y="403536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1AAD2D8-20D9-C015-C890-900F2D8D5229}"/>
              </a:ext>
            </a:extLst>
          </p:cNvPr>
          <p:cNvSpPr txBox="1"/>
          <p:nvPr/>
        </p:nvSpPr>
        <p:spPr>
          <a:xfrm>
            <a:off x="4844941" y="815229"/>
            <a:ext cx="27473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      </a:t>
            </a:r>
            <a:r>
              <a:rPr lang="en-GB" sz="3200" u="sng" dirty="0"/>
              <a:t>wine</a:t>
            </a:r>
          </a:p>
          <a:p>
            <a:r>
              <a:rPr lang="en-GB" dirty="0"/>
              <a:t>       </a:t>
            </a:r>
            <a:r>
              <a:rPr lang="en-GB" sz="1600" dirty="0"/>
              <a:t>A GLASS: £6/£9</a:t>
            </a:r>
          </a:p>
          <a:p>
            <a:r>
              <a:rPr lang="en-GB" sz="1600" dirty="0"/>
              <a:t>         </a:t>
            </a:r>
          </a:p>
          <a:p>
            <a:r>
              <a:rPr lang="en-GB" sz="1600" dirty="0"/>
              <a:t>      A BOTTLE: £17/£975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sz="3600" u="sng" dirty="0">
              <a:solidFill>
                <a:schemeClr val="bg1"/>
              </a:solidFill>
            </a:endParaRPr>
          </a:p>
        </p:txBody>
      </p:sp>
      <p:pic>
        <p:nvPicPr>
          <p:cNvPr id="24" name="Picture 23" descr="A picture containing food, dish, different, several&#10;&#10;Description automatically generated">
            <a:extLst>
              <a:ext uri="{FF2B5EF4-FFF2-40B4-BE49-F238E27FC236}">
                <a16:creationId xmlns:a16="http://schemas.microsoft.com/office/drawing/2014/main" id="{C6969212-440A-ED35-5E4A-2C9F354FB5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6011" y="2249372"/>
            <a:ext cx="3882448" cy="3334704"/>
          </a:xfrm>
          <a:prstGeom prst="rect">
            <a:avLst/>
          </a:prstGeom>
        </p:spPr>
      </p:pic>
      <p:pic>
        <p:nvPicPr>
          <p:cNvPr id="26" name="Picture 25" descr="A bottle of wine next to a glass of wine&#10;&#10;Description automatically generated">
            <a:extLst>
              <a:ext uri="{FF2B5EF4-FFF2-40B4-BE49-F238E27FC236}">
                <a16:creationId xmlns:a16="http://schemas.microsoft.com/office/drawing/2014/main" id="{1D502195-A8A3-5D18-2FF1-9FE9903DE9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1454" y="2249372"/>
            <a:ext cx="3890970" cy="3334704"/>
          </a:xfrm>
          <a:prstGeom prst="rect">
            <a:avLst/>
          </a:prstGeom>
        </p:spPr>
      </p:pic>
      <p:pic>
        <p:nvPicPr>
          <p:cNvPr id="28" name="Picture 27" descr="A picture containing food, dish, different, meal&#10;&#10;Description automatically generated">
            <a:extLst>
              <a:ext uri="{FF2B5EF4-FFF2-40B4-BE49-F238E27FC236}">
                <a16:creationId xmlns:a16="http://schemas.microsoft.com/office/drawing/2014/main" id="{F915EB0D-93D9-D559-9DDB-DEF8963A70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70" y="2254211"/>
            <a:ext cx="3914397" cy="333470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E73C50-99C5-67B8-3089-337CF59BD0C9}"/>
              </a:ext>
            </a:extLst>
          </p:cNvPr>
          <p:cNvSpPr txBox="1"/>
          <p:nvPr/>
        </p:nvSpPr>
        <p:spPr>
          <a:xfrm>
            <a:off x="807135" y="5695421"/>
            <a:ext cx="41184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Average price per guest a la carte: £40/60.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A9E455-4D3F-6D80-FBF0-1F06E54DFE92}"/>
              </a:ext>
            </a:extLst>
          </p:cNvPr>
          <p:cNvSpPr txBox="1"/>
          <p:nvPr/>
        </p:nvSpPr>
        <p:spPr>
          <a:xfrm>
            <a:off x="7402397" y="5695421"/>
            <a:ext cx="3833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Average price per guest for menu: £ 25</a:t>
            </a:r>
          </a:p>
        </p:txBody>
      </p:sp>
    </p:spTree>
    <p:extLst>
      <p:ext uri="{BB962C8B-B14F-4D97-AF65-F5344CB8AC3E}">
        <p14:creationId xmlns:p14="http://schemas.microsoft.com/office/powerpoint/2010/main" val="174542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B4D9727-1CC7-3AEC-98D5-F92E5E194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2292" y="636712"/>
            <a:ext cx="9605635" cy="1059305"/>
          </a:xfrm>
        </p:spPr>
        <p:txBody>
          <a:bodyPr>
            <a:normAutofit/>
          </a:bodyPr>
          <a:lstStyle/>
          <a:p>
            <a:r>
              <a:rPr lang="en-GB" sz="2400" dirty="0"/>
              <a:t> </a:t>
            </a:r>
            <a:r>
              <a:rPr lang="en-GB" sz="2400" u="sng" dirty="0"/>
              <a:t>Transport , Parking and advertising</a:t>
            </a:r>
          </a:p>
        </p:txBody>
      </p:sp>
      <p:pic>
        <p:nvPicPr>
          <p:cNvPr id="11" name="Content Placeholder 10" descr="Map&#10;&#10;Description automatically generated">
            <a:extLst>
              <a:ext uri="{FF2B5EF4-FFF2-40B4-BE49-F238E27FC236}">
                <a16:creationId xmlns:a16="http://schemas.microsoft.com/office/drawing/2014/main" id="{AF9CA10F-3511-6DCF-5ECA-ED0A909ABD5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77073" y="1357461"/>
            <a:ext cx="5497736" cy="4143073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C748721-93B4-7671-7F6B-7CB53804B49D}"/>
              </a:ext>
            </a:extLst>
          </p:cNvPr>
          <p:cNvSpPr txBox="1"/>
          <p:nvPr/>
        </p:nvSpPr>
        <p:spPr>
          <a:xfrm>
            <a:off x="1406096" y="1357463"/>
            <a:ext cx="28872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Bus station/restaurant 400 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A94FA0-A0BD-283C-56E3-C826F1AD3DCF}"/>
              </a:ext>
            </a:extLst>
          </p:cNvPr>
          <p:cNvSpPr txBox="1"/>
          <p:nvPr/>
        </p:nvSpPr>
        <p:spPr>
          <a:xfrm>
            <a:off x="-9718" y="4397851"/>
            <a:ext cx="4978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117EBE-46E0-2ADD-610D-C79EE8281512}"/>
              </a:ext>
            </a:extLst>
          </p:cNvPr>
          <p:cNvSpPr txBox="1"/>
          <p:nvPr/>
        </p:nvSpPr>
        <p:spPr>
          <a:xfrm>
            <a:off x="1482296" y="5161982"/>
            <a:ext cx="28872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Prices:2 h £2,40/3h £3,50  </a:t>
            </a:r>
          </a:p>
        </p:txBody>
      </p:sp>
      <p:pic>
        <p:nvPicPr>
          <p:cNvPr id="3" name="Picture 2" descr="A picture containing text, building, outdoor, store&#10;&#10;Description automatically generated">
            <a:extLst>
              <a:ext uri="{FF2B5EF4-FFF2-40B4-BE49-F238E27FC236}">
                <a16:creationId xmlns:a16="http://schemas.microsoft.com/office/drawing/2014/main" id="{F23D1219-4074-7F8D-2A0E-E9B517EFE2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9574" y="1357463"/>
            <a:ext cx="3047701" cy="4143073"/>
          </a:xfrm>
          <a:prstGeom prst="rect">
            <a:avLst/>
          </a:prstGeom>
        </p:spPr>
      </p:pic>
      <p:pic>
        <p:nvPicPr>
          <p:cNvPr id="15" name="Content Placeholder 14" descr="A picture containing text, outdoor, sign&#10;&#10;Description automatically generated">
            <a:extLst>
              <a:ext uri="{FF2B5EF4-FFF2-40B4-BE49-F238E27FC236}">
                <a16:creationId xmlns:a16="http://schemas.microsoft.com/office/drawing/2014/main" id="{9572123F-2889-8711-58EA-241FFDFCEB5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8708240" y="1357462"/>
            <a:ext cx="3483760" cy="4143073"/>
          </a:xfrm>
        </p:spPr>
      </p:pic>
    </p:spTree>
    <p:extLst>
      <p:ext uri="{BB962C8B-B14F-4D97-AF65-F5344CB8AC3E}">
        <p14:creationId xmlns:p14="http://schemas.microsoft.com/office/powerpoint/2010/main" val="1393040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4A53CF2-D10D-DFC0-3749-E0513DA3C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5592" y="346337"/>
            <a:ext cx="9605635" cy="1059305"/>
          </a:xfrm>
        </p:spPr>
        <p:txBody>
          <a:bodyPr/>
          <a:lstStyle/>
          <a:p>
            <a:r>
              <a:rPr lang="en-GB" u="sng" dirty="0"/>
              <a:t>Food hygiene and facilities.</a:t>
            </a:r>
          </a:p>
        </p:txBody>
      </p:sp>
      <p:pic>
        <p:nvPicPr>
          <p:cNvPr id="13" name="Content Placeholder 12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0CB172C4-E43A-D411-C5A0-6F6A354165F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85750" y="1236044"/>
            <a:ext cx="6172200" cy="2039115"/>
          </a:xfrm>
        </p:spPr>
      </p:pic>
      <p:pic>
        <p:nvPicPr>
          <p:cNvPr id="15" name="Content Placeholder 14" descr="A picture containing text, indoor, different&#10;&#10;Description automatically generated">
            <a:extLst>
              <a:ext uri="{FF2B5EF4-FFF2-40B4-BE49-F238E27FC236}">
                <a16:creationId xmlns:a16="http://schemas.microsoft.com/office/drawing/2014/main" id="{4289040F-C367-7341-0F29-7F304CB9B2B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531610" y="1236044"/>
            <a:ext cx="5374640" cy="4722668"/>
          </a:xfrm>
        </p:spPr>
      </p:pic>
      <p:pic>
        <p:nvPicPr>
          <p:cNvPr id="3" name="Picture 2" descr="A picture containing indoor, counter, preparing, table&#10;&#10;Description automatically generated">
            <a:extLst>
              <a:ext uri="{FF2B5EF4-FFF2-40B4-BE49-F238E27FC236}">
                <a16:creationId xmlns:a16="http://schemas.microsoft.com/office/drawing/2014/main" id="{426A01C0-591B-DE3A-4C6E-14FEAAC496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50" y="3275159"/>
            <a:ext cx="6172200" cy="2683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790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68C17-07BE-1970-9F61-184B1AB63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3346" y="218982"/>
            <a:ext cx="5978072" cy="14811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u="sng" dirty="0"/>
              <a:t>Safety regulations</a:t>
            </a:r>
          </a:p>
        </p:txBody>
      </p:sp>
      <p:pic>
        <p:nvPicPr>
          <p:cNvPr id="14" name="Content Placeholder 13" descr="A table and chairs in a room&#10;&#10;Description automatically generated with low confidence">
            <a:extLst>
              <a:ext uri="{FF2B5EF4-FFF2-40B4-BE49-F238E27FC236}">
                <a16:creationId xmlns:a16="http://schemas.microsoft.com/office/drawing/2014/main" id="{333E90F3-9A17-229E-6458-0EC3DB53190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38175" y="1930962"/>
            <a:ext cx="3544221" cy="4708055"/>
          </a:xfrm>
        </p:spPr>
      </p:pic>
      <p:pic>
        <p:nvPicPr>
          <p:cNvPr id="10" name="Content Placeholder 9" descr="A picture containing indoor, red&#10;&#10;Description automatically generated">
            <a:extLst>
              <a:ext uri="{FF2B5EF4-FFF2-40B4-BE49-F238E27FC236}">
                <a16:creationId xmlns:a16="http://schemas.microsoft.com/office/drawing/2014/main" id="{5D51752D-33E0-C87B-3759-98BE35BB909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8344085" y="1930963"/>
            <a:ext cx="3333565" cy="4708054"/>
          </a:xfrm>
          <a:prstGeom prst="rect">
            <a:avLst/>
          </a:prstGeom>
        </p:spPr>
      </p:pic>
      <p:pic>
        <p:nvPicPr>
          <p:cNvPr id="12" name="Content Placeholder 11" descr="A picture containing text&#10;&#10;Description automatically generated">
            <a:extLst>
              <a:ext uri="{FF2B5EF4-FFF2-40B4-BE49-F238E27FC236}">
                <a16:creationId xmlns:a16="http://schemas.microsoft.com/office/drawing/2014/main" id="{2A791182-B7FE-F0E0-A79E-CBB07B3638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3273" y="3134744"/>
            <a:ext cx="3699934" cy="215163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F695BAC-4C19-70A7-A20D-F9DAA2928E73}"/>
              </a:ext>
            </a:extLst>
          </p:cNvPr>
          <p:cNvSpPr txBox="1"/>
          <p:nvPr/>
        </p:nvSpPr>
        <p:spPr>
          <a:xfrm>
            <a:off x="8661424" y="1469299"/>
            <a:ext cx="2475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Anti-fire measures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6EA97AB-4ECE-909D-DACB-45960881F3BA}"/>
              </a:ext>
            </a:extLst>
          </p:cNvPr>
          <p:cNvSpPr txBox="1"/>
          <p:nvPr/>
        </p:nvSpPr>
        <p:spPr>
          <a:xfrm>
            <a:off x="5708714" y="2587354"/>
            <a:ext cx="774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u="sng" dirty="0"/>
              <a:t>signs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2BD8D98-D5CB-3CA1-6861-845360EC774B}"/>
              </a:ext>
            </a:extLst>
          </p:cNvPr>
          <p:cNvSpPr txBox="1"/>
          <p:nvPr/>
        </p:nvSpPr>
        <p:spPr>
          <a:xfrm>
            <a:off x="1386607" y="1451245"/>
            <a:ext cx="20473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Table Dividers </a:t>
            </a:r>
          </a:p>
        </p:txBody>
      </p:sp>
    </p:spTree>
    <p:extLst>
      <p:ext uri="{BB962C8B-B14F-4D97-AF65-F5344CB8AC3E}">
        <p14:creationId xmlns:p14="http://schemas.microsoft.com/office/powerpoint/2010/main" val="34709846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59EFE-CA80-9594-A7D0-C6B714ED5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4782" y="155653"/>
            <a:ext cx="9605635" cy="1059305"/>
          </a:xfrm>
        </p:spPr>
        <p:txBody>
          <a:bodyPr/>
          <a:lstStyle/>
          <a:p>
            <a:r>
              <a:rPr lang="en-GB" u="sng" dirty="0"/>
              <a:t>Atmosphere and decor</a:t>
            </a:r>
          </a:p>
        </p:txBody>
      </p:sp>
      <p:pic>
        <p:nvPicPr>
          <p:cNvPr id="6" name="Content Placeholder 5" descr="Calendar&#10;&#10;Description automatically generated">
            <a:extLst>
              <a:ext uri="{FF2B5EF4-FFF2-40B4-BE49-F238E27FC236}">
                <a16:creationId xmlns:a16="http://schemas.microsoft.com/office/drawing/2014/main" id="{8F426FE6-36B0-62F0-2136-59ADFADF989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5307" y="1015999"/>
            <a:ext cx="3419475" cy="4937036"/>
          </a:xfrm>
        </p:spPr>
      </p:pic>
      <p:pic>
        <p:nvPicPr>
          <p:cNvPr id="8" name="Content Placeholder 7" descr="A statue of a dog&#10;&#10;Description automatically generated with low confidence">
            <a:extLst>
              <a:ext uri="{FF2B5EF4-FFF2-40B4-BE49-F238E27FC236}">
                <a16:creationId xmlns:a16="http://schemas.microsoft.com/office/drawing/2014/main" id="{860E5889-0673-A865-C550-272F736ECDA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3454782" y="1016000"/>
            <a:ext cx="4985206" cy="2367941"/>
          </a:xfrm>
        </p:spPr>
      </p:pic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548E4645-5012-3BAA-2A41-3D94803DE7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4388" y="3383942"/>
            <a:ext cx="4858757" cy="2563809"/>
          </a:xfrm>
          <a:prstGeom prst="rect">
            <a:avLst/>
          </a:prstGeom>
        </p:spPr>
      </p:pic>
      <p:pic>
        <p:nvPicPr>
          <p:cNvPr id="16" name="Picture 15" descr="A person wearing a kilt&#10;&#10;Description automatically generated">
            <a:extLst>
              <a:ext uri="{FF2B5EF4-FFF2-40B4-BE49-F238E27FC236}">
                <a16:creationId xmlns:a16="http://schemas.microsoft.com/office/drawing/2014/main" id="{D23C4D28-4DF2-EB66-6495-029DFEEAE7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86990" y="1010716"/>
            <a:ext cx="1800900" cy="4937036"/>
          </a:xfrm>
          <a:prstGeom prst="rect">
            <a:avLst/>
          </a:prstGeom>
        </p:spPr>
      </p:pic>
      <p:pic>
        <p:nvPicPr>
          <p:cNvPr id="18" name="Picture 17" descr="A person wearing a black jacket&#10;&#10;Description automatically generated with low confidence">
            <a:extLst>
              <a:ext uri="{FF2B5EF4-FFF2-40B4-BE49-F238E27FC236}">
                <a16:creationId xmlns:a16="http://schemas.microsoft.com/office/drawing/2014/main" id="{F701FB6A-F46E-7A87-2F7A-E05CDB7A8A4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39988" y="1010717"/>
            <a:ext cx="1947002" cy="4937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7903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5D924-7AA4-0865-3D0B-91FCB431E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6897" y="328488"/>
            <a:ext cx="9605635" cy="1059305"/>
          </a:xfrm>
        </p:spPr>
        <p:txBody>
          <a:bodyPr/>
          <a:lstStyle/>
          <a:p>
            <a:r>
              <a:rPr lang="en-GB" dirty="0"/>
              <a:t>How was my experience </a:t>
            </a:r>
          </a:p>
        </p:txBody>
      </p:sp>
      <p:pic>
        <p:nvPicPr>
          <p:cNvPr id="6" name="Content Placeholder 5" descr="Icon&#10;&#10;Description automatically generated">
            <a:extLst>
              <a:ext uri="{FF2B5EF4-FFF2-40B4-BE49-F238E27FC236}">
                <a16:creationId xmlns:a16="http://schemas.microsoft.com/office/drawing/2014/main" id="{2A8DEEDC-ECE5-208F-782E-3D614324C53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74093" y="1600041"/>
            <a:ext cx="3719520" cy="3571543"/>
          </a:xfrm>
        </p:spPr>
      </p:pic>
      <p:pic>
        <p:nvPicPr>
          <p:cNvPr id="8" name="Content Placeholder 7" descr="Icon&#10;&#10;Description automatically generated">
            <a:extLst>
              <a:ext uri="{FF2B5EF4-FFF2-40B4-BE49-F238E27FC236}">
                <a16:creationId xmlns:a16="http://schemas.microsoft.com/office/drawing/2014/main" id="{C3001805-8819-E474-2505-74A7F56E47E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3893615" y="1590749"/>
            <a:ext cx="4100887" cy="3580835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8A87C2-EE0E-CB5C-DEB8-E243685A22C5}"/>
              </a:ext>
            </a:extLst>
          </p:cNvPr>
          <p:cNvSpPr txBox="1"/>
          <p:nvPr/>
        </p:nvSpPr>
        <p:spPr>
          <a:xfrm>
            <a:off x="5423562" y="1469523"/>
            <a:ext cx="10409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food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734E68-0A8A-6BC1-D531-3F55C79EE51E}"/>
              </a:ext>
            </a:extLst>
          </p:cNvPr>
          <p:cNvSpPr txBox="1"/>
          <p:nvPr/>
        </p:nvSpPr>
        <p:spPr>
          <a:xfrm>
            <a:off x="5293347" y="4682476"/>
            <a:ext cx="13606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service</a:t>
            </a:r>
          </a:p>
        </p:txBody>
      </p:sp>
      <p:pic>
        <p:nvPicPr>
          <p:cNvPr id="15" name="Picture 14" descr="A table and chairs in front of a window&#10;&#10;Description automatically generated with low confidence">
            <a:extLst>
              <a:ext uri="{FF2B5EF4-FFF2-40B4-BE49-F238E27FC236}">
                <a16:creationId xmlns:a16="http://schemas.microsoft.com/office/drawing/2014/main" id="{242AD0BB-AB57-5A1A-F90B-A45CAA91FD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7020" y="1590749"/>
            <a:ext cx="4100887" cy="3580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8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0D1BC-CC99-8B58-3EE7-1C9938EB75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7280" y="782320"/>
            <a:ext cx="9794239" cy="4978400"/>
          </a:xfrm>
        </p:spPr>
        <p:txBody>
          <a:bodyPr>
            <a:normAutofit fontScale="40000" lnSpcReduction="20000"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Bar, E.,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El Pescador Restaurant &amp; Bar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Elpescadorswabusinesssite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Available at: &lt;https://elpescadorswa.business.site/&gt; [Accessed 15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Businessregulatorysupport.co.uk. 2022. [online] Available at: &lt;https://www.businessregulatorysupport.co.uk/media/43809203/back-to-business-q-and-a-pubs-restaurants.pdf&gt; [Accessed 13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El Pescador Restaurant &amp; Bar · Trawler Rd, Maritime Quarter, Swansea SA1 1LB.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El Pescador Restaurant &amp; Bar · Trawler Rd, Maritime Quarter, Swansea SA1 1LB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at:&lt;https://www.google.co.uk/maps/place/El+Pescador+Restaurant+%26+Bar/@51.6141021, 3.9449199,17z/data=!3m1!4b1!4m5!3m4!1s0x486e8b1b90ed9b71:0xf1858aad3c847725!8m2!3d51.6140818!4d-3.942722&gt; [Accessed 13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Elpescador.co.uk.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El Pescador | The Spanish Experience in Swansea Marina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&lt;https://elpescador.co.uk/&gt; [Accessed 12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2022. [online] Available at: &lt;https://www.tripadvisor.co.uk/Restaurant_Review-g186466-d17734482-Reviews-El_Pescador-Swansea_Swansea_County_South_Wales_Wales.html&gt; [Accessed 10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Elpescador.co.uk.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Menu | El Pescador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&lt;https://elpescador.co.uk/menu/&gt; [Accessed 12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Facebook.com.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Redirecting...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&lt;https://www.facebook.com/elpescador.restaurantswansea/&gt; [Accessed 13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GOV.UK.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Food safety - your responsibilities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&lt;https://www.gov.uk/food-safety-your-responsibilities&gt; [Accessed 15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Howellsbutchers.co.uk.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Howell's Butchers Ltd. Pedigree Welsh Beef, Saltmarsh Lamb, Free Range Pork, Lamb, Turkey, Chicken &amp; Eggs - Serving South &amp; South West Wales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&lt;http://www.howellsbutchers.co.uk/&gt; [Accessed 15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Instagram.com.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Login • Instagram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&lt;https://www.instagram.com/p/CXGfBjPNBnv/&gt; [Accessed 14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Milward, G., Greening, L., Hall, D. and Timothy, N.,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Home - Swansea Fish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Swansea Fish. Available at: &lt;https://www.swanseafish.net/&gt; [Accessed 15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Restaurant Guru.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El Pescador Restaurant and Bar in Swansea - Restaurant menu and reviews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&lt;https://restaurantguru.com/El-Pescador-Swansea&gt; [Accessed 15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Small Business - Chron.com.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How to Calculate the Seating Capacity of a Restaurant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&lt;https://smallbusiness.chron.com/calculate-seating-capacity-restaurant-39808.html&gt; [Accessed 15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Square.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UK Restaurant Health and Safety Guide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&lt;https://squareup.com/gb/en/townsquare/uk-health-and-safety-regulations&gt; [Accessed 15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The Guardian.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 could be by the Med: a car-free short break in Swansea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&lt;https://www.theguardian.com/travel/2021/aug/04/i-could-be-by-the-med-car-free-short-break-swansea-dylan-thomas-gower&gt; [Accessed 13 June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UK hospitality.org. 2022. [online] Available at: &lt;https://www.ukhospitality.org.uk/page/UKHospitalityGuidanceforHospitality&gt; [Accessed 13 June 2022].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5B76FE-6580-C826-EF89-6E3422176D4E}"/>
              </a:ext>
            </a:extLst>
          </p:cNvPr>
          <p:cNvSpPr txBox="1"/>
          <p:nvPr/>
        </p:nvSpPr>
        <p:spPr>
          <a:xfrm>
            <a:off x="1351280" y="118367"/>
            <a:ext cx="2976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206367879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FDF2C2AA4BC44180DD3B6004AD6759" ma:contentTypeVersion="0" ma:contentTypeDescription="Create a new document." ma:contentTypeScope="" ma:versionID="4cc0830a249aab5d0096b5e41c6b1a17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dfa89bef53eda34ef359fdfbfe7271f0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4C00F4-06E9-43E3-AD97-88A857CEFA82}">
  <ds:schemaRefs>
    <ds:schemaRef ds:uri="http://schemas.openxmlformats.org/package/2006/metadata/core-properties"/>
    <ds:schemaRef ds:uri="http://purl.org/dc/dcmitype/"/>
    <ds:schemaRef ds:uri="http://purl.org/dc/elements/1.1/"/>
    <ds:schemaRef ds:uri="http://purl.org/dc/terms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01FF1E2D-C4DE-4818-BBB5-DB96D5B105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7428</TotalTime>
  <Words>908</Words>
  <Application>Microsoft Office PowerPoint</Application>
  <PresentationFormat>Widescreen</PresentationFormat>
  <Paragraphs>74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Gill Sans MT</vt:lpstr>
      <vt:lpstr>Open Sans</vt:lpstr>
      <vt:lpstr>Gallery</vt:lpstr>
      <vt:lpstr>My experience in El Pescador as a secret diner </vt:lpstr>
      <vt:lpstr>       The secret diner</vt:lpstr>
      <vt:lpstr>Discover El Pescador</vt:lpstr>
      <vt:lpstr> </vt:lpstr>
      <vt:lpstr>The Drinks</vt:lpstr>
      <vt:lpstr>Price Range</vt:lpstr>
      <vt:lpstr> Transport , Parking and advertising</vt:lpstr>
      <vt:lpstr>Food hygiene and facilities.</vt:lpstr>
      <vt:lpstr>Safety regulations</vt:lpstr>
      <vt:lpstr>Atmosphere and decor</vt:lpstr>
      <vt:lpstr>How was my experience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experience in El Pescador as a secret diner </dc:title>
  <dc:creator>Kevin Blanco (2133363)</dc:creator>
  <cp:lastModifiedBy>Kevin Blanco (2133363)</cp:lastModifiedBy>
  <cp:revision>34</cp:revision>
  <dcterms:created xsi:type="dcterms:W3CDTF">2022-06-21T12:19:01Z</dcterms:created>
  <dcterms:modified xsi:type="dcterms:W3CDTF">2022-06-28T10:41:35Z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0x01010018FDF2C2AA4BC44180DD3B6004AD6759</vt:lpwstr>
  </property>
</Properties>
</file>