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4E86D0-9867-6A41-AF01-08E171630D54}" v="27" dt="2026-02-28T11:52:11.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703"/>
  </p:normalViewPr>
  <p:slideViewPr>
    <p:cSldViewPr snapToGrid="0">
      <p:cViewPr varScale="1">
        <p:scale>
          <a:sx n="128" d="100"/>
          <a:sy n="128" d="100"/>
        </p:scale>
        <p:origin x="17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19689C-18D4-4295-9411-0666BC10B81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EB7C354-186F-4906-81D3-B9434BCFF05C}">
      <dgm:prSet/>
      <dgm:spPr/>
      <dgm:t>
        <a:bodyPr/>
        <a:lstStyle/>
        <a:p>
          <a:r>
            <a:rPr lang="en-GB" dirty="0"/>
            <a:t>Digital innovation in UK health care</a:t>
          </a:r>
          <a:endParaRPr lang="en-US" dirty="0"/>
        </a:p>
      </dgm:t>
    </dgm:pt>
    <dgm:pt modelId="{A6BDEBC2-0ACC-497D-B84B-A93DEDBABABE}" type="parTrans" cxnId="{7F1A9001-3ACD-4506-9145-520F037ABE21}">
      <dgm:prSet/>
      <dgm:spPr/>
      <dgm:t>
        <a:bodyPr/>
        <a:lstStyle/>
        <a:p>
          <a:endParaRPr lang="en-US"/>
        </a:p>
      </dgm:t>
    </dgm:pt>
    <dgm:pt modelId="{84EFC6A2-449A-4D2C-BCAA-D6DCE2A95A60}" type="sibTrans" cxnId="{7F1A9001-3ACD-4506-9145-520F037ABE21}">
      <dgm:prSet/>
      <dgm:spPr/>
      <dgm:t>
        <a:bodyPr/>
        <a:lstStyle/>
        <a:p>
          <a:endParaRPr lang="en-US"/>
        </a:p>
      </dgm:t>
    </dgm:pt>
    <dgm:pt modelId="{BCDFC784-55FF-4690-9415-05D0EB635E2C}">
      <dgm:prSet/>
      <dgm:spPr/>
      <dgm:t>
        <a:bodyPr/>
        <a:lstStyle/>
        <a:p>
          <a:r>
            <a:rPr lang="en-GB"/>
            <a:t>NHS COVID-19 app introduced in 2020</a:t>
          </a:r>
          <a:endParaRPr lang="en-US"/>
        </a:p>
      </dgm:t>
    </dgm:pt>
    <dgm:pt modelId="{816774B1-A9A9-4926-809B-E700948F3C4B}" type="parTrans" cxnId="{A3FFD871-2747-4774-829D-6D8E9E272249}">
      <dgm:prSet/>
      <dgm:spPr/>
      <dgm:t>
        <a:bodyPr/>
        <a:lstStyle/>
        <a:p>
          <a:endParaRPr lang="en-US"/>
        </a:p>
      </dgm:t>
    </dgm:pt>
    <dgm:pt modelId="{5C7286A7-868A-42FE-9411-9F42FB766BFA}" type="sibTrans" cxnId="{A3FFD871-2747-4774-829D-6D8E9E272249}">
      <dgm:prSet/>
      <dgm:spPr/>
      <dgm:t>
        <a:bodyPr/>
        <a:lstStyle/>
        <a:p>
          <a:endParaRPr lang="en-US"/>
        </a:p>
      </dgm:t>
    </dgm:pt>
    <dgm:pt modelId="{AA794741-06FC-4BBD-B71A-0B5BC3D758CC}">
      <dgm:prSet/>
      <dgm:spPr/>
      <dgm:t>
        <a:bodyPr/>
        <a:lstStyle/>
        <a:p>
          <a:r>
            <a:rPr lang="en-GB"/>
            <a:t>Purpose: reduce COVID-19 transmission</a:t>
          </a:r>
          <a:endParaRPr lang="en-US"/>
        </a:p>
      </dgm:t>
    </dgm:pt>
    <dgm:pt modelId="{F00F14DA-69B6-4430-B054-445EBF24C94C}" type="parTrans" cxnId="{D76D7593-35F6-4996-A979-79CCB4D94808}">
      <dgm:prSet/>
      <dgm:spPr/>
      <dgm:t>
        <a:bodyPr/>
        <a:lstStyle/>
        <a:p>
          <a:endParaRPr lang="en-US"/>
        </a:p>
      </dgm:t>
    </dgm:pt>
    <dgm:pt modelId="{B1E46B30-34B5-4A8E-A53D-449F30FDF09A}" type="sibTrans" cxnId="{D76D7593-35F6-4996-A979-79CCB4D94808}">
      <dgm:prSet/>
      <dgm:spPr/>
      <dgm:t>
        <a:bodyPr/>
        <a:lstStyle/>
        <a:p>
          <a:endParaRPr lang="en-US"/>
        </a:p>
      </dgm:t>
    </dgm:pt>
    <dgm:pt modelId="{7AA2632A-5BB4-47E7-A745-7F06984B2967}">
      <dgm:prSet/>
      <dgm:spPr/>
      <dgm:t>
        <a:bodyPr/>
        <a:lstStyle/>
        <a:p>
          <a:r>
            <a:rPr lang="en-GB"/>
            <a:t>Focus areas: Workforce, Service Delivery, Patients</a:t>
          </a:r>
          <a:endParaRPr lang="en-US"/>
        </a:p>
      </dgm:t>
    </dgm:pt>
    <dgm:pt modelId="{775259A4-E35D-4C57-899C-0E1221D90E9A}" type="parTrans" cxnId="{9B984111-A4E0-4B0B-8785-DCC55ED0B257}">
      <dgm:prSet/>
      <dgm:spPr/>
      <dgm:t>
        <a:bodyPr/>
        <a:lstStyle/>
        <a:p>
          <a:endParaRPr lang="en-US"/>
        </a:p>
      </dgm:t>
    </dgm:pt>
    <dgm:pt modelId="{23DB0E99-3E86-4789-AAB3-F601C83B7F0C}" type="sibTrans" cxnId="{9B984111-A4E0-4B0B-8785-DCC55ED0B257}">
      <dgm:prSet/>
      <dgm:spPr/>
      <dgm:t>
        <a:bodyPr/>
        <a:lstStyle/>
        <a:p>
          <a:endParaRPr lang="en-US"/>
        </a:p>
      </dgm:t>
    </dgm:pt>
    <dgm:pt modelId="{2CE1E3C1-AD36-1246-9413-2188E5D03A7A}" type="pres">
      <dgm:prSet presAssocID="{1A19689C-18D4-4295-9411-0666BC10B81C}" presName="outerComposite" presStyleCnt="0">
        <dgm:presLayoutVars>
          <dgm:chMax val="5"/>
          <dgm:dir/>
          <dgm:resizeHandles val="exact"/>
        </dgm:presLayoutVars>
      </dgm:prSet>
      <dgm:spPr/>
    </dgm:pt>
    <dgm:pt modelId="{BF3C3564-B688-BE48-AD63-29D5A7A67FE6}" type="pres">
      <dgm:prSet presAssocID="{1A19689C-18D4-4295-9411-0666BC10B81C}" presName="dummyMaxCanvas" presStyleCnt="0">
        <dgm:presLayoutVars/>
      </dgm:prSet>
      <dgm:spPr/>
    </dgm:pt>
    <dgm:pt modelId="{51E32867-DAD6-7A49-9DDF-D4F7B38A8D68}" type="pres">
      <dgm:prSet presAssocID="{1A19689C-18D4-4295-9411-0666BC10B81C}" presName="FourNodes_1" presStyleLbl="node1" presStyleIdx="0" presStyleCnt="4">
        <dgm:presLayoutVars>
          <dgm:bulletEnabled val="1"/>
        </dgm:presLayoutVars>
      </dgm:prSet>
      <dgm:spPr/>
    </dgm:pt>
    <dgm:pt modelId="{2B4A182C-DB69-2342-BC81-A05CA0DC3C26}" type="pres">
      <dgm:prSet presAssocID="{1A19689C-18D4-4295-9411-0666BC10B81C}" presName="FourNodes_2" presStyleLbl="node1" presStyleIdx="1" presStyleCnt="4">
        <dgm:presLayoutVars>
          <dgm:bulletEnabled val="1"/>
        </dgm:presLayoutVars>
      </dgm:prSet>
      <dgm:spPr/>
    </dgm:pt>
    <dgm:pt modelId="{EFAF7B48-23C5-AD4C-A485-572223E2946F}" type="pres">
      <dgm:prSet presAssocID="{1A19689C-18D4-4295-9411-0666BC10B81C}" presName="FourNodes_3" presStyleLbl="node1" presStyleIdx="2" presStyleCnt="4">
        <dgm:presLayoutVars>
          <dgm:bulletEnabled val="1"/>
        </dgm:presLayoutVars>
      </dgm:prSet>
      <dgm:spPr/>
    </dgm:pt>
    <dgm:pt modelId="{AD66ACB8-25B7-5F45-BFE9-41770193D682}" type="pres">
      <dgm:prSet presAssocID="{1A19689C-18D4-4295-9411-0666BC10B81C}" presName="FourNodes_4" presStyleLbl="node1" presStyleIdx="3" presStyleCnt="4">
        <dgm:presLayoutVars>
          <dgm:bulletEnabled val="1"/>
        </dgm:presLayoutVars>
      </dgm:prSet>
      <dgm:spPr/>
    </dgm:pt>
    <dgm:pt modelId="{C62AF84F-2B87-C44E-BB2B-946E5247EBEE}" type="pres">
      <dgm:prSet presAssocID="{1A19689C-18D4-4295-9411-0666BC10B81C}" presName="FourConn_1-2" presStyleLbl="fgAccFollowNode1" presStyleIdx="0" presStyleCnt="3">
        <dgm:presLayoutVars>
          <dgm:bulletEnabled val="1"/>
        </dgm:presLayoutVars>
      </dgm:prSet>
      <dgm:spPr/>
    </dgm:pt>
    <dgm:pt modelId="{5342D3E9-1D0C-F84A-A4AC-DBF007006234}" type="pres">
      <dgm:prSet presAssocID="{1A19689C-18D4-4295-9411-0666BC10B81C}" presName="FourConn_2-3" presStyleLbl="fgAccFollowNode1" presStyleIdx="1" presStyleCnt="3">
        <dgm:presLayoutVars>
          <dgm:bulletEnabled val="1"/>
        </dgm:presLayoutVars>
      </dgm:prSet>
      <dgm:spPr/>
    </dgm:pt>
    <dgm:pt modelId="{DA9CB7DB-362C-3B48-AAE5-A392BBC35E4F}" type="pres">
      <dgm:prSet presAssocID="{1A19689C-18D4-4295-9411-0666BC10B81C}" presName="FourConn_3-4" presStyleLbl="fgAccFollowNode1" presStyleIdx="2" presStyleCnt="3">
        <dgm:presLayoutVars>
          <dgm:bulletEnabled val="1"/>
        </dgm:presLayoutVars>
      </dgm:prSet>
      <dgm:spPr/>
    </dgm:pt>
    <dgm:pt modelId="{BDFF04B0-C71E-6F40-B3EF-79D4C3120CB3}" type="pres">
      <dgm:prSet presAssocID="{1A19689C-18D4-4295-9411-0666BC10B81C}" presName="FourNodes_1_text" presStyleLbl="node1" presStyleIdx="3" presStyleCnt="4">
        <dgm:presLayoutVars>
          <dgm:bulletEnabled val="1"/>
        </dgm:presLayoutVars>
      </dgm:prSet>
      <dgm:spPr/>
    </dgm:pt>
    <dgm:pt modelId="{5DEE05BB-92D2-164F-8942-AF030D6BACDE}" type="pres">
      <dgm:prSet presAssocID="{1A19689C-18D4-4295-9411-0666BC10B81C}" presName="FourNodes_2_text" presStyleLbl="node1" presStyleIdx="3" presStyleCnt="4">
        <dgm:presLayoutVars>
          <dgm:bulletEnabled val="1"/>
        </dgm:presLayoutVars>
      </dgm:prSet>
      <dgm:spPr/>
    </dgm:pt>
    <dgm:pt modelId="{20C9DA23-CAA1-F44E-86D2-336A3059C263}" type="pres">
      <dgm:prSet presAssocID="{1A19689C-18D4-4295-9411-0666BC10B81C}" presName="FourNodes_3_text" presStyleLbl="node1" presStyleIdx="3" presStyleCnt="4">
        <dgm:presLayoutVars>
          <dgm:bulletEnabled val="1"/>
        </dgm:presLayoutVars>
      </dgm:prSet>
      <dgm:spPr/>
    </dgm:pt>
    <dgm:pt modelId="{E4C54D90-7DB8-154D-BD32-E009AF178C8F}" type="pres">
      <dgm:prSet presAssocID="{1A19689C-18D4-4295-9411-0666BC10B81C}" presName="FourNodes_4_text" presStyleLbl="node1" presStyleIdx="3" presStyleCnt="4">
        <dgm:presLayoutVars>
          <dgm:bulletEnabled val="1"/>
        </dgm:presLayoutVars>
      </dgm:prSet>
      <dgm:spPr/>
    </dgm:pt>
  </dgm:ptLst>
  <dgm:cxnLst>
    <dgm:cxn modelId="{7F1A9001-3ACD-4506-9145-520F037ABE21}" srcId="{1A19689C-18D4-4295-9411-0666BC10B81C}" destId="{3EB7C354-186F-4906-81D3-B9434BCFF05C}" srcOrd="0" destOrd="0" parTransId="{A6BDEBC2-0ACC-497D-B84B-A93DEDBABABE}" sibTransId="{84EFC6A2-449A-4D2C-BCAA-D6DCE2A95A60}"/>
    <dgm:cxn modelId="{EC9C3E04-63BE-A04E-8708-3FFD2CD287F9}" type="presOf" srcId="{84EFC6A2-449A-4D2C-BCAA-D6DCE2A95A60}" destId="{C62AF84F-2B87-C44E-BB2B-946E5247EBEE}" srcOrd="0" destOrd="0" presId="urn:microsoft.com/office/officeart/2005/8/layout/vProcess5"/>
    <dgm:cxn modelId="{9B984111-A4E0-4B0B-8785-DCC55ED0B257}" srcId="{1A19689C-18D4-4295-9411-0666BC10B81C}" destId="{7AA2632A-5BB4-47E7-A745-7F06984B2967}" srcOrd="3" destOrd="0" parTransId="{775259A4-E35D-4C57-899C-0E1221D90E9A}" sibTransId="{23DB0E99-3E86-4789-AAB3-F601C83B7F0C}"/>
    <dgm:cxn modelId="{E639EE1A-DD8F-5845-9D9E-E67016ABEDEE}" type="presOf" srcId="{B1E46B30-34B5-4A8E-A53D-449F30FDF09A}" destId="{DA9CB7DB-362C-3B48-AAE5-A392BBC35E4F}" srcOrd="0" destOrd="0" presId="urn:microsoft.com/office/officeart/2005/8/layout/vProcess5"/>
    <dgm:cxn modelId="{2C3B2E2C-6A50-EE40-A5D5-EE5CFF8E5586}" type="presOf" srcId="{BCDFC784-55FF-4690-9415-05D0EB635E2C}" destId="{5DEE05BB-92D2-164F-8942-AF030D6BACDE}" srcOrd="1" destOrd="0" presId="urn:microsoft.com/office/officeart/2005/8/layout/vProcess5"/>
    <dgm:cxn modelId="{A4184833-8B56-FA46-945E-EB6ACF6A1AB0}" type="presOf" srcId="{1A19689C-18D4-4295-9411-0666BC10B81C}" destId="{2CE1E3C1-AD36-1246-9413-2188E5D03A7A}" srcOrd="0" destOrd="0" presId="urn:microsoft.com/office/officeart/2005/8/layout/vProcess5"/>
    <dgm:cxn modelId="{A3FFD871-2747-4774-829D-6D8E9E272249}" srcId="{1A19689C-18D4-4295-9411-0666BC10B81C}" destId="{BCDFC784-55FF-4690-9415-05D0EB635E2C}" srcOrd="1" destOrd="0" parTransId="{816774B1-A9A9-4926-809B-E700948F3C4B}" sibTransId="{5C7286A7-868A-42FE-9411-9F42FB766BFA}"/>
    <dgm:cxn modelId="{67BDB277-FCAC-0449-8077-3F841D493C12}" type="presOf" srcId="{AA794741-06FC-4BBD-B71A-0B5BC3D758CC}" destId="{20C9DA23-CAA1-F44E-86D2-336A3059C263}" srcOrd="1" destOrd="0" presId="urn:microsoft.com/office/officeart/2005/8/layout/vProcess5"/>
    <dgm:cxn modelId="{D76D7593-35F6-4996-A979-79CCB4D94808}" srcId="{1A19689C-18D4-4295-9411-0666BC10B81C}" destId="{AA794741-06FC-4BBD-B71A-0B5BC3D758CC}" srcOrd="2" destOrd="0" parTransId="{F00F14DA-69B6-4430-B054-445EBF24C94C}" sibTransId="{B1E46B30-34B5-4A8E-A53D-449F30FDF09A}"/>
    <dgm:cxn modelId="{718B5CA1-6A8A-2E4A-B7BF-CE8E596E8B54}" type="presOf" srcId="{7AA2632A-5BB4-47E7-A745-7F06984B2967}" destId="{AD66ACB8-25B7-5F45-BFE9-41770193D682}" srcOrd="0" destOrd="0" presId="urn:microsoft.com/office/officeart/2005/8/layout/vProcess5"/>
    <dgm:cxn modelId="{CBAD7FA6-FFF8-7142-AFBE-9F1614EE8279}" type="presOf" srcId="{3EB7C354-186F-4906-81D3-B9434BCFF05C}" destId="{BDFF04B0-C71E-6F40-B3EF-79D4C3120CB3}" srcOrd="1" destOrd="0" presId="urn:microsoft.com/office/officeart/2005/8/layout/vProcess5"/>
    <dgm:cxn modelId="{F99C0CC6-9356-8342-80BD-3385FBC08802}" type="presOf" srcId="{BCDFC784-55FF-4690-9415-05D0EB635E2C}" destId="{2B4A182C-DB69-2342-BC81-A05CA0DC3C26}" srcOrd="0" destOrd="0" presId="urn:microsoft.com/office/officeart/2005/8/layout/vProcess5"/>
    <dgm:cxn modelId="{DC6055CB-A069-0943-9CA2-6E64655A63A7}" type="presOf" srcId="{5C7286A7-868A-42FE-9411-9F42FB766BFA}" destId="{5342D3E9-1D0C-F84A-A4AC-DBF007006234}" srcOrd="0" destOrd="0" presId="urn:microsoft.com/office/officeart/2005/8/layout/vProcess5"/>
    <dgm:cxn modelId="{C8DABECD-8033-3945-8ADC-A9EAD9865CC5}" type="presOf" srcId="{AA794741-06FC-4BBD-B71A-0B5BC3D758CC}" destId="{EFAF7B48-23C5-AD4C-A485-572223E2946F}" srcOrd="0" destOrd="0" presId="urn:microsoft.com/office/officeart/2005/8/layout/vProcess5"/>
    <dgm:cxn modelId="{A54C59EC-5BFD-3847-93BA-AFE6929C8480}" type="presOf" srcId="{7AA2632A-5BB4-47E7-A745-7F06984B2967}" destId="{E4C54D90-7DB8-154D-BD32-E009AF178C8F}" srcOrd="1" destOrd="0" presId="urn:microsoft.com/office/officeart/2005/8/layout/vProcess5"/>
    <dgm:cxn modelId="{69729DF6-DB0C-9942-B982-5020AFA8F184}" type="presOf" srcId="{3EB7C354-186F-4906-81D3-B9434BCFF05C}" destId="{51E32867-DAD6-7A49-9DDF-D4F7B38A8D68}" srcOrd="0" destOrd="0" presId="urn:microsoft.com/office/officeart/2005/8/layout/vProcess5"/>
    <dgm:cxn modelId="{5E885BF7-83AD-D643-8FB5-58EDFF4BEA26}" type="presParOf" srcId="{2CE1E3C1-AD36-1246-9413-2188E5D03A7A}" destId="{BF3C3564-B688-BE48-AD63-29D5A7A67FE6}" srcOrd="0" destOrd="0" presId="urn:microsoft.com/office/officeart/2005/8/layout/vProcess5"/>
    <dgm:cxn modelId="{FAFD193A-8731-8742-8D24-4361A2E6C24F}" type="presParOf" srcId="{2CE1E3C1-AD36-1246-9413-2188E5D03A7A}" destId="{51E32867-DAD6-7A49-9DDF-D4F7B38A8D68}" srcOrd="1" destOrd="0" presId="urn:microsoft.com/office/officeart/2005/8/layout/vProcess5"/>
    <dgm:cxn modelId="{0AFF3D1A-0218-7142-9FBA-05380065AAEE}" type="presParOf" srcId="{2CE1E3C1-AD36-1246-9413-2188E5D03A7A}" destId="{2B4A182C-DB69-2342-BC81-A05CA0DC3C26}" srcOrd="2" destOrd="0" presId="urn:microsoft.com/office/officeart/2005/8/layout/vProcess5"/>
    <dgm:cxn modelId="{0E0E934D-B1D2-994E-AAC3-108E747E949B}" type="presParOf" srcId="{2CE1E3C1-AD36-1246-9413-2188E5D03A7A}" destId="{EFAF7B48-23C5-AD4C-A485-572223E2946F}" srcOrd="3" destOrd="0" presId="urn:microsoft.com/office/officeart/2005/8/layout/vProcess5"/>
    <dgm:cxn modelId="{E54CE7E6-DC28-9340-AE0B-327EE04CC170}" type="presParOf" srcId="{2CE1E3C1-AD36-1246-9413-2188E5D03A7A}" destId="{AD66ACB8-25B7-5F45-BFE9-41770193D682}" srcOrd="4" destOrd="0" presId="urn:microsoft.com/office/officeart/2005/8/layout/vProcess5"/>
    <dgm:cxn modelId="{C150CE92-B0C5-BA48-8EEF-888B01D73CAB}" type="presParOf" srcId="{2CE1E3C1-AD36-1246-9413-2188E5D03A7A}" destId="{C62AF84F-2B87-C44E-BB2B-946E5247EBEE}" srcOrd="5" destOrd="0" presId="urn:microsoft.com/office/officeart/2005/8/layout/vProcess5"/>
    <dgm:cxn modelId="{7C36D84C-630D-6F4D-B9D9-65A2DF06B2E1}" type="presParOf" srcId="{2CE1E3C1-AD36-1246-9413-2188E5D03A7A}" destId="{5342D3E9-1D0C-F84A-A4AC-DBF007006234}" srcOrd="6" destOrd="0" presId="urn:microsoft.com/office/officeart/2005/8/layout/vProcess5"/>
    <dgm:cxn modelId="{8873F1FD-52A1-1C46-BBE8-3AA8DCCAB4BC}" type="presParOf" srcId="{2CE1E3C1-AD36-1246-9413-2188E5D03A7A}" destId="{DA9CB7DB-362C-3B48-AAE5-A392BBC35E4F}" srcOrd="7" destOrd="0" presId="urn:microsoft.com/office/officeart/2005/8/layout/vProcess5"/>
    <dgm:cxn modelId="{3EFB2BE2-68C3-F64B-B799-38A26B348630}" type="presParOf" srcId="{2CE1E3C1-AD36-1246-9413-2188E5D03A7A}" destId="{BDFF04B0-C71E-6F40-B3EF-79D4C3120CB3}" srcOrd="8" destOrd="0" presId="urn:microsoft.com/office/officeart/2005/8/layout/vProcess5"/>
    <dgm:cxn modelId="{30F6F69C-0AF8-8445-A0ED-28EDC0EEB6E5}" type="presParOf" srcId="{2CE1E3C1-AD36-1246-9413-2188E5D03A7A}" destId="{5DEE05BB-92D2-164F-8942-AF030D6BACDE}" srcOrd="9" destOrd="0" presId="urn:microsoft.com/office/officeart/2005/8/layout/vProcess5"/>
    <dgm:cxn modelId="{E03A4C9B-39C9-2041-BE02-7CC1C9950B3E}" type="presParOf" srcId="{2CE1E3C1-AD36-1246-9413-2188E5D03A7A}" destId="{20C9DA23-CAA1-F44E-86D2-336A3059C263}" srcOrd="10" destOrd="0" presId="urn:microsoft.com/office/officeart/2005/8/layout/vProcess5"/>
    <dgm:cxn modelId="{2B3A0197-EEA5-4247-B917-A92394E0CF36}" type="presParOf" srcId="{2CE1E3C1-AD36-1246-9413-2188E5D03A7A}" destId="{E4C54D90-7DB8-154D-BD32-E009AF178C8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EBC41A-76D2-4E19-B0C8-C48ED984CA4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6D3181-1067-47AC-A434-4D2686ABC989}">
      <dgm:prSet/>
      <dgm:spPr/>
      <dgm:t>
        <a:bodyPr/>
        <a:lstStyle/>
        <a:p>
          <a:r>
            <a:rPr lang="en-GB"/>
            <a:t>COVID-19 created pressure on NHS</a:t>
          </a:r>
          <a:endParaRPr lang="en-US"/>
        </a:p>
      </dgm:t>
    </dgm:pt>
    <dgm:pt modelId="{96DB4CA7-C965-4CA5-9BA3-9D017F003163}" type="parTrans" cxnId="{6F5BB8A4-9CE7-4AC8-8D98-B8B6CD7C00F3}">
      <dgm:prSet/>
      <dgm:spPr/>
      <dgm:t>
        <a:bodyPr/>
        <a:lstStyle/>
        <a:p>
          <a:endParaRPr lang="en-US"/>
        </a:p>
      </dgm:t>
    </dgm:pt>
    <dgm:pt modelId="{0CFAAE52-563C-4BBB-BBB9-8E680CD9F179}" type="sibTrans" cxnId="{6F5BB8A4-9CE7-4AC8-8D98-B8B6CD7C00F3}">
      <dgm:prSet/>
      <dgm:spPr/>
      <dgm:t>
        <a:bodyPr/>
        <a:lstStyle/>
        <a:p>
          <a:endParaRPr lang="en-US"/>
        </a:p>
      </dgm:t>
    </dgm:pt>
    <dgm:pt modelId="{74B0B64B-37F8-493B-9627-151AB8DDC365}">
      <dgm:prSet/>
      <dgm:spPr/>
      <dgm:t>
        <a:bodyPr/>
        <a:lstStyle/>
        <a:p>
          <a:r>
            <a:rPr lang="en-GB"/>
            <a:t>Manual contact tracing was slow</a:t>
          </a:r>
          <a:endParaRPr lang="en-US"/>
        </a:p>
      </dgm:t>
    </dgm:pt>
    <dgm:pt modelId="{AA9CAA0B-10D5-4FE3-AB5D-89A4008C14C7}" type="parTrans" cxnId="{9F7B2957-7DCC-4E21-8D33-A105CD4460DA}">
      <dgm:prSet/>
      <dgm:spPr/>
      <dgm:t>
        <a:bodyPr/>
        <a:lstStyle/>
        <a:p>
          <a:endParaRPr lang="en-US"/>
        </a:p>
      </dgm:t>
    </dgm:pt>
    <dgm:pt modelId="{D8C9E990-AD02-4782-8363-BAF63294F937}" type="sibTrans" cxnId="{9F7B2957-7DCC-4E21-8D33-A105CD4460DA}">
      <dgm:prSet/>
      <dgm:spPr/>
      <dgm:t>
        <a:bodyPr/>
        <a:lstStyle/>
        <a:p>
          <a:endParaRPr lang="en-US"/>
        </a:p>
      </dgm:t>
    </dgm:pt>
    <dgm:pt modelId="{1914D534-D684-44FF-A072-0F0E340C6494}">
      <dgm:prSet/>
      <dgm:spPr/>
      <dgm:t>
        <a:bodyPr/>
        <a:lstStyle/>
        <a:p>
          <a:r>
            <a:rPr lang="en-GB"/>
            <a:t>Need for fast, scalable solutions</a:t>
          </a:r>
          <a:endParaRPr lang="en-US"/>
        </a:p>
      </dgm:t>
    </dgm:pt>
    <dgm:pt modelId="{52281218-3753-4FAC-A081-E143E308626C}" type="parTrans" cxnId="{2E4854AD-E5CB-4E35-9F83-99A93F187DE8}">
      <dgm:prSet/>
      <dgm:spPr/>
      <dgm:t>
        <a:bodyPr/>
        <a:lstStyle/>
        <a:p>
          <a:endParaRPr lang="en-US"/>
        </a:p>
      </dgm:t>
    </dgm:pt>
    <dgm:pt modelId="{63E93F50-98DA-4D6B-ADCE-5545B452A5CA}" type="sibTrans" cxnId="{2E4854AD-E5CB-4E35-9F83-99A93F187DE8}">
      <dgm:prSet/>
      <dgm:spPr/>
      <dgm:t>
        <a:bodyPr/>
        <a:lstStyle/>
        <a:p>
          <a:endParaRPr lang="en-US"/>
        </a:p>
      </dgm:t>
    </dgm:pt>
    <dgm:pt modelId="{DD12A682-EFE6-4891-B513-5F3F2EB5942F}">
      <dgm:prSet/>
      <dgm:spPr/>
      <dgm:t>
        <a:bodyPr/>
        <a:lstStyle/>
        <a:p>
          <a:r>
            <a:rPr lang="en-GB"/>
            <a:t>Digital health part of UK policy</a:t>
          </a:r>
          <a:endParaRPr lang="en-US"/>
        </a:p>
      </dgm:t>
    </dgm:pt>
    <dgm:pt modelId="{39EA0BE6-966B-47AA-B1CA-6E0C58DB6B3E}" type="parTrans" cxnId="{8EC16493-9130-4C0E-AFC0-5EB2DF18ECFE}">
      <dgm:prSet/>
      <dgm:spPr/>
      <dgm:t>
        <a:bodyPr/>
        <a:lstStyle/>
        <a:p>
          <a:endParaRPr lang="en-US"/>
        </a:p>
      </dgm:t>
    </dgm:pt>
    <dgm:pt modelId="{CF07F51E-D13D-4D5F-AF6E-771D2F2F96E1}" type="sibTrans" cxnId="{8EC16493-9130-4C0E-AFC0-5EB2DF18ECFE}">
      <dgm:prSet/>
      <dgm:spPr/>
      <dgm:t>
        <a:bodyPr/>
        <a:lstStyle/>
        <a:p>
          <a:endParaRPr lang="en-US"/>
        </a:p>
      </dgm:t>
    </dgm:pt>
    <dgm:pt modelId="{8B9E295C-DEF8-4FDD-9317-B72F4BFBD3A0}" type="pres">
      <dgm:prSet presAssocID="{4FEBC41A-76D2-4E19-B0C8-C48ED984CA4B}" presName="root" presStyleCnt="0">
        <dgm:presLayoutVars>
          <dgm:dir/>
          <dgm:resizeHandles val="exact"/>
        </dgm:presLayoutVars>
      </dgm:prSet>
      <dgm:spPr/>
    </dgm:pt>
    <dgm:pt modelId="{23850E67-AA3D-45DB-9CD1-F8F2E45AE289}" type="pres">
      <dgm:prSet presAssocID="{896D3181-1067-47AC-A434-4D2686ABC989}" presName="compNode" presStyleCnt="0"/>
      <dgm:spPr/>
    </dgm:pt>
    <dgm:pt modelId="{CC2940A0-7979-4C51-97B1-EE88D1011674}" type="pres">
      <dgm:prSet presAssocID="{896D3181-1067-47AC-A434-4D2686ABC989}" presName="bgRect" presStyleLbl="bgShp" presStyleIdx="0" presStyleCnt="4"/>
      <dgm:spPr/>
    </dgm:pt>
    <dgm:pt modelId="{D4C27C6F-22C6-4778-8C85-8377DD542A34}" type="pres">
      <dgm:prSet presAssocID="{896D3181-1067-47AC-A434-4D2686ABC9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3CE209D-4B66-47F2-B77A-6419E30E956A}" type="pres">
      <dgm:prSet presAssocID="{896D3181-1067-47AC-A434-4D2686ABC989}" presName="spaceRect" presStyleCnt="0"/>
      <dgm:spPr/>
    </dgm:pt>
    <dgm:pt modelId="{6D36E532-12B5-44EE-A9EE-7A49FCB97294}" type="pres">
      <dgm:prSet presAssocID="{896D3181-1067-47AC-A434-4D2686ABC989}" presName="parTx" presStyleLbl="revTx" presStyleIdx="0" presStyleCnt="4">
        <dgm:presLayoutVars>
          <dgm:chMax val="0"/>
          <dgm:chPref val="0"/>
        </dgm:presLayoutVars>
      </dgm:prSet>
      <dgm:spPr/>
    </dgm:pt>
    <dgm:pt modelId="{9862804C-5815-43B0-95E3-A9ADB0EA1EBF}" type="pres">
      <dgm:prSet presAssocID="{0CFAAE52-563C-4BBB-BBB9-8E680CD9F179}" presName="sibTrans" presStyleCnt="0"/>
      <dgm:spPr/>
    </dgm:pt>
    <dgm:pt modelId="{47A00F5D-184C-4D1E-AABA-53A0385D11D0}" type="pres">
      <dgm:prSet presAssocID="{74B0B64B-37F8-493B-9627-151AB8DDC365}" presName="compNode" presStyleCnt="0"/>
      <dgm:spPr/>
    </dgm:pt>
    <dgm:pt modelId="{0E92FB0F-6E7C-48B0-A420-E41C06CEB33B}" type="pres">
      <dgm:prSet presAssocID="{74B0B64B-37F8-493B-9627-151AB8DDC365}" presName="bgRect" presStyleLbl="bgShp" presStyleIdx="1" presStyleCnt="4"/>
      <dgm:spPr/>
    </dgm:pt>
    <dgm:pt modelId="{B9758062-7A59-4295-BD83-A629BDE5B1BC}" type="pres">
      <dgm:prSet presAssocID="{74B0B64B-37F8-493B-9627-151AB8DDC3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9E734C28-1367-42D5-9F87-449FC3BB3B70}" type="pres">
      <dgm:prSet presAssocID="{74B0B64B-37F8-493B-9627-151AB8DDC365}" presName="spaceRect" presStyleCnt="0"/>
      <dgm:spPr/>
    </dgm:pt>
    <dgm:pt modelId="{FB3A6B26-39D0-4E6C-8C52-ABD3827A6DE0}" type="pres">
      <dgm:prSet presAssocID="{74B0B64B-37F8-493B-9627-151AB8DDC365}" presName="parTx" presStyleLbl="revTx" presStyleIdx="1" presStyleCnt="4">
        <dgm:presLayoutVars>
          <dgm:chMax val="0"/>
          <dgm:chPref val="0"/>
        </dgm:presLayoutVars>
      </dgm:prSet>
      <dgm:spPr/>
    </dgm:pt>
    <dgm:pt modelId="{1C6F5D5E-7032-4DAE-BADF-1BB1ED85B606}" type="pres">
      <dgm:prSet presAssocID="{D8C9E990-AD02-4782-8363-BAF63294F937}" presName="sibTrans" presStyleCnt="0"/>
      <dgm:spPr/>
    </dgm:pt>
    <dgm:pt modelId="{87B0B688-68A9-4868-B40A-DE221009FC63}" type="pres">
      <dgm:prSet presAssocID="{1914D534-D684-44FF-A072-0F0E340C6494}" presName="compNode" presStyleCnt="0"/>
      <dgm:spPr/>
    </dgm:pt>
    <dgm:pt modelId="{FAE56B6F-98F6-4377-97F6-32A96B3CA5BB}" type="pres">
      <dgm:prSet presAssocID="{1914D534-D684-44FF-A072-0F0E340C6494}" presName="bgRect" presStyleLbl="bgShp" presStyleIdx="2" presStyleCnt="4"/>
      <dgm:spPr/>
    </dgm:pt>
    <dgm:pt modelId="{2E9D4F64-771A-4D02-9A21-40DDDC6B65DD}" type="pres">
      <dgm:prSet presAssocID="{1914D534-D684-44FF-A072-0F0E340C649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20516AC0-D20B-4F8E-A263-4E4CD82A990E}" type="pres">
      <dgm:prSet presAssocID="{1914D534-D684-44FF-A072-0F0E340C6494}" presName="spaceRect" presStyleCnt="0"/>
      <dgm:spPr/>
    </dgm:pt>
    <dgm:pt modelId="{19C837E3-8F4D-44F0-96E5-69AB1B6F1945}" type="pres">
      <dgm:prSet presAssocID="{1914D534-D684-44FF-A072-0F0E340C6494}" presName="parTx" presStyleLbl="revTx" presStyleIdx="2" presStyleCnt="4">
        <dgm:presLayoutVars>
          <dgm:chMax val="0"/>
          <dgm:chPref val="0"/>
        </dgm:presLayoutVars>
      </dgm:prSet>
      <dgm:spPr/>
    </dgm:pt>
    <dgm:pt modelId="{2A63CBE1-A966-4052-BDF6-C18C99BEF8D1}" type="pres">
      <dgm:prSet presAssocID="{63E93F50-98DA-4D6B-ADCE-5545B452A5CA}" presName="sibTrans" presStyleCnt="0"/>
      <dgm:spPr/>
    </dgm:pt>
    <dgm:pt modelId="{A609D3D3-CC4D-4666-B646-876B96963671}" type="pres">
      <dgm:prSet presAssocID="{DD12A682-EFE6-4891-B513-5F3F2EB5942F}" presName="compNode" presStyleCnt="0"/>
      <dgm:spPr/>
    </dgm:pt>
    <dgm:pt modelId="{969FA294-5E84-49B1-8F66-46D5C14B971D}" type="pres">
      <dgm:prSet presAssocID="{DD12A682-EFE6-4891-B513-5F3F2EB5942F}" presName="bgRect" presStyleLbl="bgShp" presStyleIdx="3" presStyleCnt="4"/>
      <dgm:spPr/>
    </dgm:pt>
    <dgm:pt modelId="{204A3E61-405D-42E7-A7DB-442674A522DD}" type="pres">
      <dgm:prSet presAssocID="{DD12A682-EFE6-4891-B513-5F3F2EB594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1056E86C-B9D1-4556-ADBB-8B178C869CAB}" type="pres">
      <dgm:prSet presAssocID="{DD12A682-EFE6-4891-B513-5F3F2EB5942F}" presName="spaceRect" presStyleCnt="0"/>
      <dgm:spPr/>
    </dgm:pt>
    <dgm:pt modelId="{A988EF5E-DD2B-4B0F-87A0-87EC9C862AC3}" type="pres">
      <dgm:prSet presAssocID="{DD12A682-EFE6-4891-B513-5F3F2EB5942F}" presName="parTx" presStyleLbl="revTx" presStyleIdx="3" presStyleCnt="4">
        <dgm:presLayoutVars>
          <dgm:chMax val="0"/>
          <dgm:chPref val="0"/>
        </dgm:presLayoutVars>
      </dgm:prSet>
      <dgm:spPr/>
    </dgm:pt>
  </dgm:ptLst>
  <dgm:cxnLst>
    <dgm:cxn modelId="{943C0D01-795A-49AC-9770-A83743EF94EA}" type="presOf" srcId="{DD12A682-EFE6-4891-B513-5F3F2EB5942F}" destId="{A988EF5E-DD2B-4B0F-87A0-87EC9C862AC3}" srcOrd="0" destOrd="0" presId="urn:microsoft.com/office/officeart/2018/2/layout/IconVerticalSolidList"/>
    <dgm:cxn modelId="{4B13EF08-E311-4918-9561-32DD3C5BEC96}" type="presOf" srcId="{4FEBC41A-76D2-4E19-B0C8-C48ED984CA4B}" destId="{8B9E295C-DEF8-4FDD-9317-B72F4BFBD3A0}" srcOrd="0" destOrd="0" presId="urn:microsoft.com/office/officeart/2018/2/layout/IconVerticalSolidList"/>
    <dgm:cxn modelId="{9F7B2957-7DCC-4E21-8D33-A105CD4460DA}" srcId="{4FEBC41A-76D2-4E19-B0C8-C48ED984CA4B}" destId="{74B0B64B-37F8-493B-9627-151AB8DDC365}" srcOrd="1" destOrd="0" parTransId="{AA9CAA0B-10D5-4FE3-AB5D-89A4008C14C7}" sibTransId="{D8C9E990-AD02-4782-8363-BAF63294F937}"/>
    <dgm:cxn modelId="{8EC16493-9130-4C0E-AFC0-5EB2DF18ECFE}" srcId="{4FEBC41A-76D2-4E19-B0C8-C48ED984CA4B}" destId="{DD12A682-EFE6-4891-B513-5F3F2EB5942F}" srcOrd="3" destOrd="0" parTransId="{39EA0BE6-966B-47AA-B1CA-6E0C58DB6B3E}" sibTransId="{CF07F51E-D13D-4D5F-AF6E-771D2F2F96E1}"/>
    <dgm:cxn modelId="{6F5BB8A4-9CE7-4AC8-8D98-B8B6CD7C00F3}" srcId="{4FEBC41A-76D2-4E19-B0C8-C48ED984CA4B}" destId="{896D3181-1067-47AC-A434-4D2686ABC989}" srcOrd="0" destOrd="0" parTransId="{96DB4CA7-C965-4CA5-9BA3-9D017F003163}" sibTransId="{0CFAAE52-563C-4BBB-BBB9-8E680CD9F179}"/>
    <dgm:cxn modelId="{2E4854AD-E5CB-4E35-9F83-99A93F187DE8}" srcId="{4FEBC41A-76D2-4E19-B0C8-C48ED984CA4B}" destId="{1914D534-D684-44FF-A072-0F0E340C6494}" srcOrd="2" destOrd="0" parTransId="{52281218-3753-4FAC-A081-E143E308626C}" sibTransId="{63E93F50-98DA-4D6B-ADCE-5545B452A5CA}"/>
    <dgm:cxn modelId="{7F889ED1-3EEA-437F-9DB4-2A9D2640A880}" type="presOf" srcId="{74B0B64B-37F8-493B-9627-151AB8DDC365}" destId="{FB3A6B26-39D0-4E6C-8C52-ABD3827A6DE0}" srcOrd="0" destOrd="0" presId="urn:microsoft.com/office/officeart/2018/2/layout/IconVerticalSolidList"/>
    <dgm:cxn modelId="{F07613E6-CECE-4FD7-867E-D84134C5DFD0}" type="presOf" srcId="{896D3181-1067-47AC-A434-4D2686ABC989}" destId="{6D36E532-12B5-44EE-A9EE-7A49FCB97294}" srcOrd="0" destOrd="0" presId="urn:microsoft.com/office/officeart/2018/2/layout/IconVerticalSolidList"/>
    <dgm:cxn modelId="{70BA91FC-08D0-4571-96BF-01CD6E29EBC8}" type="presOf" srcId="{1914D534-D684-44FF-A072-0F0E340C6494}" destId="{19C837E3-8F4D-44F0-96E5-69AB1B6F1945}" srcOrd="0" destOrd="0" presId="urn:microsoft.com/office/officeart/2018/2/layout/IconVerticalSolidList"/>
    <dgm:cxn modelId="{32DD6E8D-02FD-47E0-A87F-582489359DEB}" type="presParOf" srcId="{8B9E295C-DEF8-4FDD-9317-B72F4BFBD3A0}" destId="{23850E67-AA3D-45DB-9CD1-F8F2E45AE289}" srcOrd="0" destOrd="0" presId="urn:microsoft.com/office/officeart/2018/2/layout/IconVerticalSolidList"/>
    <dgm:cxn modelId="{41455CD9-464C-4302-B9E5-754385B4FAD8}" type="presParOf" srcId="{23850E67-AA3D-45DB-9CD1-F8F2E45AE289}" destId="{CC2940A0-7979-4C51-97B1-EE88D1011674}" srcOrd="0" destOrd="0" presId="urn:microsoft.com/office/officeart/2018/2/layout/IconVerticalSolidList"/>
    <dgm:cxn modelId="{34B0058B-EE49-4714-A8AF-7EBE6FB6D898}" type="presParOf" srcId="{23850E67-AA3D-45DB-9CD1-F8F2E45AE289}" destId="{D4C27C6F-22C6-4778-8C85-8377DD542A34}" srcOrd="1" destOrd="0" presId="urn:microsoft.com/office/officeart/2018/2/layout/IconVerticalSolidList"/>
    <dgm:cxn modelId="{0B75CAAA-ECE9-4C8C-B5F3-4E8CE7D98951}" type="presParOf" srcId="{23850E67-AA3D-45DB-9CD1-F8F2E45AE289}" destId="{03CE209D-4B66-47F2-B77A-6419E30E956A}" srcOrd="2" destOrd="0" presId="urn:microsoft.com/office/officeart/2018/2/layout/IconVerticalSolidList"/>
    <dgm:cxn modelId="{9663CDD4-3AE5-4268-A9E2-CAD5491B538E}" type="presParOf" srcId="{23850E67-AA3D-45DB-9CD1-F8F2E45AE289}" destId="{6D36E532-12B5-44EE-A9EE-7A49FCB97294}" srcOrd="3" destOrd="0" presId="urn:microsoft.com/office/officeart/2018/2/layout/IconVerticalSolidList"/>
    <dgm:cxn modelId="{F323C0B1-738F-4683-A9D4-64E053DDE0AC}" type="presParOf" srcId="{8B9E295C-DEF8-4FDD-9317-B72F4BFBD3A0}" destId="{9862804C-5815-43B0-95E3-A9ADB0EA1EBF}" srcOrd="1" destOrd="0" presId="urn:microsoft.com/office/officeart/2018/2/layout/IconVerticalSolidList"/>
    <dgm:cxn modelId="{56815161-97F4-4807-8ADB-D23ED3637D6D}" type="presParOf" srcId="{8B9E295C-DEF8-4FDD-9317-B72F4BFBD3A0}" destId="{47A00F5D-184C-4D1E-AABA-53A0385D11D0}" srcOrd="2" destOrd="0" presId="urn:microsoft.com/office/officeart/2018/2/layout/IconVerticalSolidList"/>
    <dgm:cxn modelId="{83D32FF7-A2F4-426D-A82A-B7592C36DAE2}" type="presParOf" srcId="{47A00F5D-184C-4D1E-AABA-53A0385D11D0}" destId="{0E92FB0F-6E7C-48B0-A420-E41C06CEB33B}" srcOrd="0" destOrd="0" presId="urn:microsoft.com/office/officeart/2018/2/layout/IconVerticalSolidList"/>
    <dgm:cxn modelId="{82A4B050-DF33-486E-AA84-5E7351AAE604}" type="presParOf" srcId="{47A00F5D-184C-4D1E-AABA-53A0385D11D0}" destId="{B9758062-7A59-4295-BD83-A629BDE5B1BC}" srcOrd="1" destOrd="0" presId="urn:microsoft.com/office/officeart/2018/2/layout/IconVerticalSolidList"/>
    <dgm:cxn modelId="{B50C671A-1AAC-46AD-9455-02C3779B0026}" type="presParOf" srcId="{47A00F5D-184C-4D1E-AABA-53A0385D11D0}" destId="{9E734C28-1367-42D5-9F87-449FC3BB3B70}" srcOrd="2" destOrd="0" presId="urn:microsoft.com/office/officeart/2018/2/layout/IconVerticalSolidList"/>
    <dgm:cxn modelId="{5FD1D159-1652-4CC5-86BD-005A13BA0BF1}" type="presParOf" srcId="{47A00F5D-184C-4D1E-AABA-53A0385D11D0}" destId="{FB3A6B26-39D0-4E6C-8C52-ABD3827A6DE0}" srcOrd="3" destOrd="0" presId="urn:microsoft.com/office/officeart/2018/2/layout/IconVerticalSolidList"/>
    <dgm:cxn modelId="{99CD6E3B-DE1E-427F-8783-A4CBF98B54D6}" type="presParOf" srcId="{8B9E295C-DEF8-4FDD-9317-B72F4BFBD3A0}" destId="{1C6F5D5E-7032-4DAE-BADF-1BB1ED85B606}" srcOrd="3" destOrd="0" presId="urn:microsoft.com/office/officeart/2018/2/layout/IconVerticalSolidList"/>
    <dgm:cxn modelId="{39946FCA-A0A8-4DC9-AB1D-3D841E656C70}" type="presParOf" srcId="{8B9E295C-DEF8-4FDD-9317-B72F4BFBD3A0}" destId="{87B0B688-68A9-4868-B40A-DE221009FC63}" srcOrd="4" destOrd="0" presId="urn:microsoft.com/office/officeart/2018/2/layout/IconVerticalSolidList"/>
    <dgm:cxn modelId="{B4C53037-B1F8-45E5-91F9-B1B641B80D5C}" type="presParOf" srcId="{87B0B688-68A9-4868-B40A-DE221009FC63}" destId="{FAE56B6F-98F6-4377-97F6-32A96B3CA5BB}" srcOrd="0" destOrd="0" presId="urn:microsoft.com/office/officeart/2018/2/layout/IconVerticalSolidList"/>
    <dgm:cxn modelId="{D94ADC30-B13C-4B02-BBBC-6B548ED9E8B4}" type="presParOf" srcId="{87B0B688-68A9-4868-B40A-DE221009FC63}" destId="{2E9D4F64-771A-4D02-9A21-40DDDC6B65DD}" srcOrd="1" destOrd="0" presId="urn:microsoft.com/office/officeart/2018/2/layout/IconVerticalSolidList"/>
    <dgm:cxn modelId="{CA8DFC6E-3133-42B1-9AAE-FE3B19D71CD0}" type="presParOf" srcId="{87B0B688-68A9-4868-B40A-DE221009FC63}" destId="{20516AC0-D20B-4F8E-A263-4E4CD82A990E}" srcOrd="2" destOrd="0" presId="urn:microsoft.com/office/officeart/2018/2/layout/IconVerticalSolidList"/>
    <dgm:cxn modelId="{C2640A8D-7AC2-46CB-9EA3-7E2D39E65214}" type="presParOf" srcId="{87B0B688-68A9-4868-B40A-DE221009FC63}" destId="{19C837E3-8F4D-44F0-96E5-69AB1B6F1945}" srcOrd="3" destOrd="0" presId="urn:microsoft.com/office/officeart/2018/2/layout/IconVerticalSolidList"/>
    <dgm:cxn modelId="{3D8D8DE4-2175-4C4B-A667-76418CE334E8}" type="presParOf" srcId="{8B9E295C-DEF8-4FDD-9317-B72F4BFBD3A0}" destId="{2A63CBE1-A966-4052-BDF6-C18C99BEF8D1}" srcOrd="5" destOrd="0" presId="urn:microsoft.com/office/officeart/2018/2/layout/IconVerticalSolidList"/>
    <dgm:cxn modelId="{C417E790-2FA3-4E90-A8B8-BBE1CDF8D9A9}" type="presParOf" srcId="{8B9E295C-DEF8-4FDD-9317-B72F4BFBD3A0}" destId="{A609D3D3-CC4D-4666-B646-876B96963671}" srcOrd="6" destOrd="0" presId="urn:microsoft.com/office/officeart/2018/2/layout/IconVerticalSolidList"/>
    <dgm:cxn modelId="{09C689C9-38B2-443D-9759-B4B9EAFBDC3E}" type="presParOf" srcId="{A609D3D3-CC4D-4666-B646-876B96963671}" destId="{969FA294-5E84-49B1-8F66-46D5C14B971D}" srcOrd="0" destOrd="0" presId="urn:microsoft.com/office/officeart/2018/2/layout/IconVerticalSolidList"/>
    <dgm:cxn modelId="{DBBDC06D-6053-4790-A99A-AE31E4041492}" type="presParOf" srcId="{A609D3D3-CC4D-4666-B646-876B96963671}" destId="{204A3E61-405D-42E7-A7DB-442674A522DD}" srcOrd="1" destOrd="0" presId="urn:microsoft.com/office/officeart/2018/2/layout/IconVerticalSolidList"/>
    <dgm:cxn modelId="{E0CF71FE-3161-4A91-94FA-BBA02B25BBA8}" type="presParOf" srcId="{A609D3D3-CC4D-4666-B646-876B96963671}" destId="{1056E86C-B9D1-4556-ADBB-8B178C869CAB}" srcOrd="2" destOrd="0" presId="urn:microsoft.com/office/officeart/2018/2/layout/IconVerticalSolidList"/>
    <dgm:cxn modelId="{61D2D9F3-D26D-4AB5-AA35-A3ADECE4BEB0}" type="presParOf" srcId="{A609D3D3-CC4D-4666-B646-876B96963671}" destId="{A988EF5E-DD2B-4B0F-87A0-87EC9C862AC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00472A-2769-489D-8DB3-178BE22F0F8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E84539-C2C0-4283-908E-3D16C7BAF727}">
      <dgm:prSet/>
      <dgm:spPr/>
      <dgm:t>
        <a:bodyPr/>
        <a:lstStyle/>
        <a:p>
          <a:pPr>
            <a:defRPr cap="all"/>
          </a:pPr>
          <a:r>
            <a:rPr lang="en-GB" b="0" i="0"/>
            <a:t>Bluetooth contact tracing</a:t>
          </a:r>
          <a:endParaRPr lang="en-US"/>
        </a:p>
      </dgm:t>
    </dgm:pt>
    <dgm:pt modelId="{6147B91A-5A54-4A72-8DF3-6B3385BB0FBA}" type="parTrans" cxnId="{B1942B47-713D-4DC7-94B8-C96601AF0888}">
      <dgm:prSet/>
      <dgm:spPr/>
      <dgm:t>
        <a:bodyPr/>
        <a:lstStyle/>
        <a:p>
          <a:endParaRPr lang="en-US"/>
        </a:p>
      </dgm:t>
    </dgm:pt>
    <dgm:pt modelId="{A18EEE64-8ADD-4BF1-B245-7514C2AA76C0}" type="sibTrans" cxnId="{B1942B47-713D-4DC7-94B8-C96601AF0888}">
      <dgm:prSet/>
      <dgm:spPr/>
      <dgm:t>
        <a:bodyPr/>
        <a:lstStyle/>
        <a:p>
          <a:endParaRPr lang="en-US"/>
        </a:p>
      </dgm:t>
    </dgm:pt>
    <dgm:pt modelId="{902B08AF-C0B1-4F6C-A118-253447FC8FEC}">
      <dgm:prSet/>
      <dgm:spPr/>
      <dgm:t>
        <a:bodyPr/>
        <a:lstStyle/>
        <a:p>
          <a:pPr>
            <a:defRPr cap="all"/>
          </a:pPr>
          <a:r>
            <a:rPr lang="en-GB" b="0" i="0"/>
            <a:t>Exposure notifications</a:t>
          </a:r>
          <a:endParaRPr lang="en-US"/>
        </a:p>
      </dgm:t>
    </dgm:pt>
    <dgm:pt modelId="{90F2FA8F-3C07-4424-BEAD-8D9F321C3C51}" type="parTrans" cxnId="{EBFCA710-5B43-4DCB-9F91-1C491C4D0DBA}">
      <dgm:prSet/>
      <dgm:spPr/>
      <dgm:t>
        <a:bodyPr/>
        <a:lstStyle/>
        <a:p>
          <a:endParaRPr lang="en-US"/>
        </a:p>
      </dgm:t>
    </dgm:pt>
    <dgm:pt modelId="{21C70C51-A97B-42F1-805D-D8D696F90CA4}" type="sibTrans" cxnId="{EBFCA710-5B43-4DCB-9F91-1C491C4D0DBA}">
      <dgm:prSet/>
      <dgm:spPr/>
      <dgm:t>
        <a:bodyPr/>
        <a:lstStyle/>
        <a:p>
          <a:endParaRPr lang="en-US"/>
        </a:p>
      </dgm:t>
    </dgm:pt>
    <dgm:pt modelId="{940C9946-CE37-4F6D-B3E5-092B588582B9}">
      <dgm:prSet/>
      <dgm:spPr/>
      <dgm:t>
        <a:bodyPr/>
        <a:lstStyle/>
        <a:p>
          <a:pPr>
            <a:defRPr cap="all"/>
          </a:pPr>
          <a:r>
            <a:rPr lang="en-GB" b="0" i="0"/>
            <a:t>Symptom checker</a:t>
          </a:r>
          <a:endParaRPr lang="en-US"/>
        </a:p>
      </dgm:t>
    </dgm:pt>
    <dgm:pt modelId="{8CCDDF4D-5BB2-457E-B799-3D7C173BE8BD}" type="parTrans" cxnId="{14A823A3-162B-4A8C-8228-AE331DC36727}">
      <dgm:prSet/>
      <dgm:spPr/>
      <dgm:t>
        <a:bodyPr/>
        <a:lstStyle/>
        <a:p>
          <a:endParaRPr lang="en-US"/>
        </a:p>
      </dgm:t>
    </dgm:pt>
    <dgm:pt modelId="{879AE8C6-5228-4B6A-8CD6-D0101FD3625C}" type="sibTrans" cxnId="{14A823A3-162B-4A8C-8228-AE331DC36727}">
      <dgm:prSet/>
      <dgm:spPr/>
      <dgm:t>
        <a:bodyPr/>
        <a:lstStyle/>
        <a:p>
          <a:endParaRPr lang="en-US"/>
        </a:p>
      </dgm:t>
    </dgm:pt>
    <dgm:pt modelId="{56DB5E9C-BA16-41AF-BFBD-561CCDC672F2}">
      <dgm:prSet/>
      <dgm:spPr/>
      <dgm:t>
        <a:bodyPr/>
        <a:lstStyle/>
        <a:p>
          <a:pPr>
            <a:defRPr cap="all"/>
          </a:pPr>
          <a:r>
            <a:rPr lang="en-GB" b="0" i="0"/>
            <a:t>Testing &amp; vaccination access</a:t>
          </a:r>
          <a:endParaRPr lang="en-US"/>
        </a:p>
      </dgm:t>
    </dgm:pt>
    <dgm:pt modelId="{4A4DE213-990F-4EEC-81DB-7DFF936AF5BB}" type="parTrans" cxnId="{2D3C2F70-3114-49BF-862A-44E4AC63017E}">
      <dgm:prSet/>
      <dgm:spPr/>
      <dgm:t>
        <a:bodyPr/>
        <a:lstStyle/>
        <a:p>
          <a:endParaRPr lang="en-US"/>
        </a:p>
      </dgm:t>
    </dgm:pt>
    <dgm:pt modelId="{3E7FC997-B388-4854-96E2-390CFE2312C9}" type="sibTrans" cxnId="{2D3C2F70-3114-49BF-862A-44E4AC63017E}">
      <dgm:prSet/>
      <dgm:spPr/>
      <dgm:t>
        <a:bodyPr/>
        <a:lstStyle/>
        <a:p>
          <a:endParaRPr lang="en-US"/>
        </a:p>
      </dgm:t>
    </dgm:pt>
    <dgm:pt modelId="{0799DA8C-4BBC-48ED-845E-945E77D18A41}" type="pres">
      <dgm:prSet presAssocID="{1D00472A-2769-489D-8DB3-178BE22F0F8D}" presName="root" presStyleCnt="0">
        <dgm:presLayoutVars>
          <dgm:dir/>
          <dgm:resizeHandles val="exact"/>
        </dgm:presLayoutVars>
      </dgm:prSet>
      <dgm:spPr/>
    </dgm:pt>
    <dgm:pt modelId="{4D1D6EA0-F5B4-475E-87A1-2C6CDDF30F54}" type="pres">
      <dgm:prSet presAssocID="{09E84539-C2C0-4283-908E-3D16C7BAF727}" presName="compNode" presStyleCnt="0"/>
      <dgm:spPr/>
    </dgm:pt>
    <dgm:pt modelId="{4E56720A-9A65-49F8-9822-F4AED5A8309E}" type="pres">
      <dgm:prSet presAssocID="{09E84539-C2C0-4283-908E-3D16C7BAF727}" presName="iconBgRect" presStyleLbl="bgShp" presStyleIdx="0" presStyleCnt="4"/>
      <dgm:spPr/>
    </dgm:pt>
    <dgm:pt modelId="{1EC01AF8-A5A2-4BDF-AB05-521180FF844E}" type="pres">
      <dgm:prSet presAssocID="{09E84539-C2C0-4283-908E-3D16C7BAF7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Fi"/>
        </a:ext>
      </dgm:extLst>
    </dgm:pt>
    <dgm:pt modelId="{45886CEE-3664-41FD-8F62-D76F20B6E689}" type="pres">
      <dgm:prSet presAssocID="{09E84539-C2C0-4283-908E-3D16C7BAF727}" presName="spaceRect" presStyleCnt="0"/>
      <dgm:spPr/>
    </dgm:pt>
    <dgm:pt modelId="{EBE5CD3F-F49D-420B-A80E-AD1D29331950}" type="pres">
      <dgm:prSet presAssocID="{09E84539-C2C0-4283-908E-3D16C7BAF727}" presName="textRect" presStyleLbl="revTx" presStyleIdx="0" presStyleCnt="4">
        <dgm:presLayoutVars>
          <dgm:chMax val="1"/>
          <dgm:chPref val="1"/>
        </dgm:presLayoutVars>
      </dgm:prSet>
      <dgm:spPr/>
    </dgm:pt>
    <dgm:pt modelId="{82AED7BD-F0FF-471D-9E8D-9F4E0B83E2FA}" type="pres">
      <dgm:prSet presAssocID="{A18EEE64-8ADD-4BF1-B245-7514C2AA76C0}" presName="sibTrans" presStyleCnt="0"/>
      <dgm:spPr/>
    </dgm:pt>
    <dgm:pt modelId="{037C294B-7A0E-4B91-832D-EE2154CFD3F0}" type="pres">
      <dgm:prSet presAssocID="{902B08AF-C0B1-4F6C-A118-253447FC8FEC}" presName="compNode" presStyleCnt="0"/>
      <dgm:spPr/>
    </dgm:pt>
    <dgm:pt modelId="{73C4E547-28E2-442F-BE9B-E2B4FD65EE7D}" type="pres">
      <dgm:prSet presAssocID="{902B08AF-C0B1-4F6C-A118-253447FC8FEC}" presName="iconBgRect" presStyleLbl="bgShp" presStyleIdx="1" presStyleCnt="4"/>
      <dgm:spPr/>
    </dgm:pt>
    <dgm:pt modelId="{2BBE3193-70CE-47DC-92B4-4BDB17C020F2}" type="pres">
      <dgm:prSet presAssocID="{902B08AF-C0B1-4F6C-A118-253447FC8F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EA0A1882-4887-43B5-8BD3-40868C3A8C09}" type="pres">
      <dgm:prSet presAssocID="{902B08AF-C0B1-4F6C-A118-253447FC8FEC}" presName="spaceRect" presStyleCnt="0"/>
      <dgm:spPr/>
    </dgm:pt>
    <dgm:pt modelId="{6A9EE7DF-8CD3-449B-A064-BF6816B8FC92}" type="pres">
      <dgm:prSet presAssocID="{902B08AF-C0B1-4F6C-A118-253447FC8FEC}" presName="textRect" presStyleLbl="revTx" presStyleIdx="1" presStyleCnt="4">
        <dgm:presLayoutVars>
          <dgm:chMax val="1"/>
          <dgm:chPref val="1"/>
        </dgm:presLayoutVars>
      </dgm:prSet>
      <dgm:spPr/>
    </dgm:pt>
    <dgm:pt modelId="{E1C4220A-2486-4C2B-8271-AC461DC76A4C}" type="pres">
      <dgm:prSet presAssocID="{21C70C51-A97B-42F1-805D-D8D696F90CA4}" presName="sibTrans" presStyleCnt="0"/>
      <dgm:spPr/>
    </dgm:pt>
    <dgm:pt modelId="{028CF2C6-D0F1-461A-8AD2-5075C78173CF}" type="pres">
      <dgm:prSet presAssocID="{940C9946-CE37-4F6D-B3E5-092B588582B9}" presName="compNode" presStyleCnt="0"/>
      <dgm:spPr/>
    </dgm:pt>
    <dgm:pt modelId="{3763C734-3F73-421B-8ACC-B3EE3BDCF65C}" type="pres">
      <dgm:prSet presAssocID="{940C9946-CE37-4F6D-B3E5-092B588582B9}" presName="iconBgRect" presStyleLbl="bgShp" presStyleIdx="2" presStyleCnt="4"/>
      <dgm:spPr/>
    </dgm:pt>
    <dgm:pt modelId="{00BD5E72-E432-4F72-8F2E-FAEB0D12D9E2}" type="pres">
      <dgm:prSet presAssocID="{940C9946-CE37-4F6D-B3E5-092B588582B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407B5838-0B80-4234-AE54-24F7FA2AB166}" type="pres">
      <dgm:prSet presAssocID="{940C9946-CE37-4F6D-B3E5-092B588582B9}" presName="spaceRect" presStyleCnt="0"/>
      <dgm:spPr/>
    </dgm:pt>
    <dgm:pt modelId="{B3421BDE-F305-4F6D-8BDD-D5B274962DCE}" type="pres">
      <dgm:prSet presAssocID="{940C9946-CE37-4F6D-B3E5-092B588582B9}" presName="textRect" presStyleLbl="revTx" presStyleIdx="2" presStyleCnt="4">
        <dgm:presLayoutVars>
          <dgm:chMax val="1"/>
          <dgm:chPref val="1"/>
        </dgm:presLayoutVars>
      </dgm:prSet>
      <dgm:spPr/>
    </dgm:pt>
    <dgm:pt modelId="{7577C44C-03B4-4C88-8ACF-EBBA6CFCC78E}" type="pres">
      <dgm:prSet presAssocID="{879AE8C6-5228-4B6A-8CD6-D0101FD3625C}" presName="sibTrans" presStyleCnt="0"/>
      <dgm:spPr/>
    </dgm:pt>
    <dgm:pt modelId="{B634927A-2823-4752-A1A2-A5127334B692}" type="pres">
      <dgm:prSet presAssocID="{56DB5E9C-BA16-41AF-BFBD-561CCDC672F2}" presName="compNode" presStyleCnt="0"/>
      <dgm:spPr/>
    </dgm:pt>
    <dgm:pt modelId="{8F3B843A-1B29-4FFD-8C40-6458095F4874}" type="pres">
      <dgm:prSet presAssocID="{56DB5E9C-BA16-41AF-BFBD-561CCDC672F2}" presName="iconBgRect" presStyleLbl="bgShp" presStyleIdx="3" presStyleCnt="4"/>
      <dgm:spPr/>
    </dgm:pt>
    <dgm:pt modelId="{E4FC83C6-EEA3-4D22-B007-1A1B57CBAB35}" type="pres">
      <dgm:prSet presAssocID="{56DB5E9C-BA16-41AF-BFBD-561CCDC672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FBD2D8ED-CFED-4D18-BD4F-30C53E66821A}" type="pres">
      <dgm:prSet presAssocID="{56DB5E9C-BA16-41AF-BFBD-561CCDC672F2}" presName="spaceRect" presStyleCnt="0"/>
      <dgm:spPr/>
    </dgm:pt>
    <dgm:pt modelId="{4CC109CF-9E70-4B09-86D4-20BA5E6C2988}" type="pres">
      <dgm:prSet presAssocID="{56DB5E9C-BA16-41AF-BFBD-561CCDC672F2}" presName="textRect" presStyleLbl="revTx" presStyleIdx="3" presStyleCnt="4">
        <dgm:presLayoutVars>
          <dgm:chMax val="1"/>
          <dgm:chPref val="1"/>
        </dgm:presLayoutVars>
      </dgm:prSet>
      <dgm:spPr/>
    </dgm:pt>
  </dgm:ptLst>
  <dgm:cxnLst>
    <dgm:cxn modelId="{EBFCA710-5B43-4DCB-9F91-1C491C4D0DBA}" srcId="{1D00472A-2769-489D-8DB3-178BE22F0F8D}" destId="{902B08AF-C0B1-4F6C-A118-253447FC8FEC}" srcOrd="1" destOrd="0" parTransId="{90F2FA8F-3C07-4424-BEAD-8D9F321C3C51}" sibTransId="{21C70C51-A97B-42F1-805D-D8D696F90CA4}"/>
    <dgm:cxn modelId="{D3B31B1A-ADF2-4E70-BF68-5BE80CFA8A5A}" type="presOf" srcId="{902B08AF-C0B1-4F6C-A118-253447FC8FEC}" destId="{6A9EE7DF-8CD3-449B-A064-BF6816B8FC92}" srcOrd="0" destOrd="0" presId="urn:microsoft.com/office/officeart/2018/5/layout/IconCircleLabelList"/>
    <dgm:cxn modelId="{3E517238-E6F0-4618-94E1-317DD8531C28}" type="presOf" srcId="{56DB5E9C-BA16-41AF-BFBD-561CCDC672F2}" destId="{4CC109CF-9E70-4B09-86D4-20BA5E6C2988}" srcOrd="0" destOrd="0" presId="urn:microsoft.com/office/officeart/2018/5/layout/IconCircleLabelList"/>
    <dgm:cxn modelId="{8D5C0347-F4E1-4F2D-97A3-A61903219021}" type="presOf" srcId="{1D00472A-2769-489D-8DB3-178BE22F0F8D}" destId="{0799DA8C-4BBC-48ED-845E-945E77D18A41}" srcOrd="0" destOrd="0" presId="urn:microsoft.com/office/officeart/2018/5/layout/IconCircleLabelList"/>
    <dgm:cxn modelId="{B1942B47-713D-4DC7-94B8-C96601AF0888}" srcId="{1D00472A-2769-489D-8DB3-178BE22F0F8D}" destId="{09E84539-C2C0-4283-908E-3D16C7BAF727}" srcOrd="0" destOrd="0" parTransId="{6147B91A-5A54-4A72-8DF3-6B3385BB0FBA}" sibTransId="{A18EEE64-8ADD-4BF1-B245-7514C2AA76C0}"/>
    <dgm:cxn modelId="{2D3C2F70-3114-49BF-862A-44E4AC63017E}" srcId="{1D00472A-2769-489D-8DB3-178BE22F0F8D}" destId="{56DB5E9C-BA16-41AF-BFBD-561CCDC672F2}" srcOrd="3" destOrd="0" parTransId="{4A4DE213-990F-4EEC-81DB-7DFF936AF5BB}" sibTransId="{3E7FC997-B388-4854-96E2-390CFE2312C9}"/>
    <dgm:cxn modelId="{14A823A3-162B-4A8C-8228-AE331DC36727}" srcId="{1D00472A-2769-489D-8DB3-178BE22F0F8D}" destId="{940C9946-CE37-4F6D-B3E5-092B588582B9}" srcOrd="2" destOrd="0" parTransId="{8CCDDF4D-5BB2-457E-B799-3D7C173BE8BD}" sibTransId="{879AE8C6-5228-4B6A-8CD6-D0101FD3625C}"/>
    <dgm:cxn modelId="{CFC81DB3-66CA-4B06-87C5-24031DF971F4}" type="presOf" srcId="{09E84539-C2C0-4283-908E-3D16C7BAF727}" destId="{EBE5CD3F-F49D-420B-A80E-AD1D29331950}" srcOrd="0" destOrd="0" presId="urn:microsoft.com/office/officeart/2018/5/layout/IconCircleLabelList"/>
    <dgm:cxn modelId="{15BFF5EE-95CB-4ED1-9594-E5C12CAAE31D}" type="presOf" srcId="{940C9946-CE37-4F6D-B3E5-092B588582B9}" destId="{B3421BDE-F305-4F6D-8BDD-D5B274962DCE}" srcOrd="0" destOrd="0" presId="urn:microsoft.com/office/officeart/2018/5/layout/IconCircleLabelList"/>
    <dgm:cxn modelId="{A0D71269-842F-40CE-9E5E-3B593F38C486}" type="presParOf" srcId="{0799DA8C-4BBC-48ED-845E-945E77D18A41}" destId="{4D1D6EA0-F5B4-475E-87A1-2C6CDDF30F54}" srcOrd="0" destOrd="0" presId="urn:microsoft.com/office/officeart/2018/5/layout/IconCircleLabelList"/>
    <dgm:cxn modelId="{C391AFBF-1AE5-4B7F-AFE5-FE25617AE184}" type="presParOf" srcId="{4D1D6EA0-F5B4-475E-87A1-2C6CDDF30F54}" destId="{4E56720A-9A65-49F8-9822-F4AED5A8309E}" srcOrd="0" destOrd="0" presId="urn:microsoft.com/office/officeart/2018/5/layout/IconCircleLabelList"/>
    <dgm:cxn modelId="{DCC0FC1C-CE36-460B-8330-BAF40D087677}" type="presParOf" srcId="{4D1D6EA0-F5B4-475E-87A1-2C6CDDF30F54}" destId="{1EC01AF8-A5A2-4BDF-AB05-521180FF844E}" srcOrd="1" destOrd="0" presId="urn:microsoft.com/office/officeart/2018/5/layout/IconCircleLabelList"/>
    <dgm:cxn modelId="{A8B1AB38-B7EF-4AE4-832C-08F441193C9D}" type="presParOf" srcId="{4D1D6EA0-F5B4-475E-87A1-2C6CDDF30F54}" destId="{45886CEE-3664-41FD-8F62-D76F20B6E689}" srcOrd="2" destOrd="0" presId="urn:microsoft.com/office/officeart/2018/5/layout/IconCircleLabelList"/>
    <dgm:cxn modelId="{6F88DC0E-44C7-4E26-821A-2C7C9785A953}" type="presParOf" srcId="{4D1D6EA0-F5B4-475E-87A1-2C6CDDF30F54}" destId="{EBE5CD3F-F49D-420B-A80E-AD1D29331950}" srcOrd="3" destOrd="0" presId="urn:microsoft.com/office/officeart/2018/5/layout/IconCircleLabelList"/>
    <dgm:cxn modelId="{9BCE2913-53C4-4B0C-AD22-1D010B0C64E5}" type="presParOf" srcId="{0799DA8C-4BBC-48ED-845E-945E77D18A41}" destId="{82AED7BD-F0FF-471D-9E8D-9F4E0B83E2FA}" srcOrd="1" destOrd="0" presId="urn:microsoft.com/office/officeart/2018/5/layout/IconCircleLabelList"/>
    <dgm:cxn modelId="{C40357A8-5634-471E-A5B3-8EE0F493C865}" type="presParOf" srcId="{0799DA8C-4BBC-48ED-845E-945E77D18A41}" destId="{037C294B-7A0E-4B91-832D-EE2154CFD3F0}" srcOrd="2" destOrd="0" presId="urn:microsoft.com/office/officeart/2018/5/layout/IconCircleLabelList"/>
    <dgm:cxn modelId="{529FB967-5875-4590-8BF8-3522A8460380}" type="presParOf" srcId="{037C294B-7A0E-4B91-832D-EE2154CFD3F0}" destId="{73C4E547-28E2-442F-BE9B-E2B4FD65EE7D}" srcOrd="0" destOrd="0" presId="urn:microsoft.com/office/officeart/2018/5/layout/IconCircleLabelList"/>
    <dgm:cxn modelId="{4DEF6949-9A7B-447E-9080-149EB294BE00}" type="presParOf" srcId="{037C294B-7A0E-4B91-832D-EE2154CFD3F0}" destId="{2BBE3193-70CE-47DC-92B4-4BDB17C020F2}" srcOrd="1" destOrd="0" presId="urn:microsoft.com/office/officeart/2018/5/layout/IconCircleLabelList"/>
    <dgm:cxn modelId="{65B42ACF-5445-4990-AB6D-208D73CAF232}" type="presParOf" srcId="{037C294B-7A0E-4B91-832D-EE2154CFD3F0}" destId="{EA0A1882-4887-43B5-8BD3-40868C3A8C09}" srcOrd="2" destOrd="0" presId="urn:microsoft.com/office/officeart/2018/5/layout/IconCircleLabelList"/>
    <dgm:cxn modelId="{1CF39CDD-C6AA-444C-A008-D8247A1F0AC5}" type="presParOf" srcId="{037C294B-7A0E-4B91-832D-EE2154CFD3F0}" destId="{6A9EE7DF-8CD3-449B-A064-BF6816B8FC92}" srcOrd="3" destOrd="0" presId="urn:microsoft.com/office/officeart/2018/5/layout/IconCircleLabelList"/>
    <dgm:cxn modelId="{3A4B4647-4EFE-4ED2-AF6D-F5119C53CDB4}" type="presParOf" srcId="{0799DA8C-4BBC-48ED-845E-945E77D18A41}" destId="{E1C4220A-2486-4C2B-8271-AC461DC76A4C}" srcOrd="3" destOrd="0" presId="urn:microsoft.com/office/officeart/2018/5/layout/IconCircleLabelList"/>
    <dgm:cxn modelId="{5C05378C-736B-436F-A910-685CDF92D213}" type="presParOf" srcId="{0799DA8C-4BBC-48ED-845E-945E77D18A41}" destId="{028CF2C6-D0F1-461A-8AD2-5075C78173CF}" srcOrd="4" destOrd="0" presId="urn:microsoft.com/office/officeart/2018/5/layout/IconCircleLabelList"/>
    <dgm:cxn modelId="{C4A47FFD-D503-4E1C-B37C-4858B6C6BD37}" type="presParOf" srcId="{028CF2C6-D0F1-461A-8AD2-5075C78173CF}" destId="{3763C734-3F73-421B-8ACC-B3EE3BDCF65C}" srcOrd="0" destOrd="0" presId="urn:microsoft.com/office/officeart/2018/5/layout/IconCircleLabelList"/>
    <dgm:cxn modelId="{B6E23913-D91F-4994-BAE3-01CEF558274E}" type="presParOf" srcId="{028CF2C6-D0F1-461A-8AD2-5075C78173CF}" destId="{00BD5E72-E432-4F72-8F2E-FAEB0D12D9E2}" srcOrd="1" destOrd="0" presId="urn:microsoft.com/office/officeart/2018/5/layout/IconCircleLabelList"/>
    <dgm:cxn modelId="{88B7CE80-FE65-4AE7-BAAE-7F3A6EB84BC1}" type="presParOf" srcId="{028CF2C6-D0F1-461A-8AD2-5075C78173CF}" destId="{407B5838-0B80-4234-AE54-24F7FA2AB166}" srcOrd="2" destOrd="0" presId="urn:microsoft.com/office/officeart/2018/5/layout/IconCircleLabelList"/>
    <dgm:cxn modelId="{C469EA08-B728-43D7-BDB5-19CB1806A0BB}" type="presParOf" srcId="{028CF2C6-D0F1-461A-8AD2-5075C78173CF}" destId="{B3421BDE-F305-4F6D-8BDD-D5B274962DCE}" srcOrd="3" destOrd="0" presId="urn:microsoft.com/office/officeart/2018/5/layout/IconCircleLabelList"/>
    <dgm:cxn modelId="{EBC7E11F-FA4E-4743-A6FD-0B9CA91528CF}" type="presParOf" srcId="{0799DA8C-4BBC-48ED-845E-945E77D18A41}" destId="{7577C44C-03B4-4C88-8ACF-EBBA6CFCC78E}" srcOrd="5" destOrd="0" presId="urn:microsoft.com/office/officeart/2018/5/layout/IconCircleLabelList"/>
    <dgm:cxn modelId="{0D0475B3-126B-4073-AE6B-410EA069E4E2}" type="presParOf" srcId="{0799DA8C-4BBC-48ED-845E-945E77D18A41}" destId="{B634927A-2823-4752-A1A2-A5127334B692}" srcOrd="6" destOrd="0" presId="urn:microsoft.com/office/officeart/2018/5/layout/IconCircleLabelList"/>
    <dgm:cxn modelId="{0A0B6E26-C77C-455B-A40B-6C3BDD8F84B0}" type="presParOf" srcId="{B634927A-2823-4752-A1A2-A5127334B692}" destId="{8F3B843A-1B29-4FFD-8C40-6458095F4874}" srcOrd="0" destOrd="0" presId="urn:microsoft.com/office/officeart/2018/5/layout/IconCircleLabelList"/>
    <dgm:cxn modelId="{BBDDDE02-D400-446E-ABEC-C1B4D90BFE37}" type="presParOf" srcId="{B634927A-2823-4752-A1A2-A5127334B692}" destId="{E4FC83C6-EEA3-4D22-B007-1A1B57CBAB35}" srcOrd="1" destOrd="0" presId="urn:microsoft.com/office/officeart/2018/5/layout/IconCircleLabelList"/>
    <dgm:cxn modelId="{767A4776-4858-4D8A-B171-794C62974DC0}" type="presParOf" srcId="{B634927A-2823-4752-A1A2-A5127334B692}" destId="{FBD2D8ED-CFED-4D18-BD4F-30C53E66821A}" srcOrd="2" destOrd="0" presId="urn:microsoft.com/office/officeart/2018/5/layout/IconCircleLabelList"/>
    <dgm:cxn modelId="{E6046208-7FE7-4FEA-A09A-4E3B18460E4B}" type="presParOf" srcId="{B634927A-2823-4752-A1A2-A5127334B692}" destId="{4CC109CF-9E70-4B09-86D4-20BA5E6C298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491BDC-3A0E-4407-9148-0BBBE819FD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AB0E5F-45EA-45DF-839F-53DEC5676227}">
      <dgm:prSet/>
      <dgm:spPr/>
      <dgm:t>
        <a:bodyPr/>
        <a:lstStyle/>
        <a:p>
          <a:r>
            <a:rPr lang="en-GB"/>
            <a:t>Reduced manual workload</a:t>
          </a:r>
          <a:endParaRPr lang="en-US"/>
        </a:p>
      </dgm:t>
    </dgm:pt>
    <dgm:pt modelId="{4D39B4CC-DE7C-4D16-940A-A162A0EE2B44}" type="parTrans" cxnId="{E85783DB-6D0C-4384-AAE6-C0C11225C0D7}">
      <dgm:prSet/>
      <dgm:spPr/>
      <dgm:t>
        <a:bodyPr/>
        <a:lstStyle/>
        <a:p>
          <a:endParaRPr lang="en-US"/>
        </a:p>
      </dgm:t>
    </dgm:pt>
    <dgm:pt modelId="{26F19BE9-0B9B-4B47-A0E5-33137A5F8FC5}" type="sibTrans" cxnId="{E85783DB-6D0C-4384-AAE6-C0C11225C0D7}">
      <dgm:prSet/>
      <dgm:spPr/>
      <dgm:t>
        <a:bodyPr/>
        <a:lstStyle/>
        <a:p>
          <a:endParaRPr lang="en-US"/>
        </a:p>
      </dgm:t>
    </dgm:pt>
    <dgm:pt modelId="{EAF36F10-B17E-4AAD-8E68-3C57BE2BD79E}">
      <dgm:prSet/>
      <dgm:spPr/>
      <dgm:t>
        <a:bodyPr/>
        <a:lstStyle/>
        <a:p>
          <a:r>
            <a:rPr lang="en-GB"/>
            <a:t>Faster access to exposure data</a:t>
          </a:r>
          <a:endParaRPr lang="en-US"/>
        </a:p>
      </dgm:t>
    </dgm:pt>
    <dgm:pt modelId="{3548C89D-829B-4FAD-9361-C8701E57BB2A}" type="parTrans" cxnId="{20EBA2C1-C8A0-4FAE-8F76-FA15C4B243D1}">
      <dgm:prSet/>
      <dgm:spPr/>
      <dgm:t>
        <a:bodyPr/>
        <a:lstStyle/>
        <a:p>
          <a:endParaRPr lang="en-US"/>
        </a:p>
      </dgm:t>
    </dgm:pt>
    <dgm:pt modelId="{F3FFC155-9C4C-4334-925A-EE2604383B6F}" type="sibTrans" cxnId="{20EBA2C1-C8A0-4FAE-8F76-FA15C4B243D1}">
      <dgm:prSet/>
      <dgm:spPr/>
      <dgm:t>
        <a:bodyPr/>
        <a:lstStyle/>
        <a:p>
          <a:endParaRPr lang="en-US"/>
        </a:p>
      </dgm:t>
    </dgm:pt>
    <dgm:pt modelId="{7C584595-2D91-4DD6-9AAB-1AFCF9A82C2D}">
      <dgm:prSet/>
      <dgm:spPr/>
      <dgm:t>
        <a:bodyPr/>
        <a:lstStyle/>
        <a:p>
          <a:r>
            <a:rPr lang="en-GB"/>
            <a:t>Improved coordination</a:t>
          </a:r>
          <a:endParaRPr lang="en-US"/>
        </a:p>
      </dgm:t>
    </dgm:pt>
    <dgm:pt modelId="{CD662F63-27FF-4B56-8969-0F057D711B6B}" type="parTrans" cxnId="{D531D257-573A-4FB6-A084-9C342DE1E7E7}">
      <dgm:prSet/>
      <dgm:spPr/>
      <dgm:t>
        <a:bodyPr/>
        <a:lstStyle/>
        <a:p>
          <a:endParaRPr lang="en-US"/>
        </a:p>
      </dgm:t>
    </dgm:pt>
    <dgm:pt modelId="{1F757348-6B38-412C-B140-E37AC427CD19}" type="sibTrans" cxnId="{D531D257-573A-4FB6-A084-9C342DE1E7E7}">
      <dgm:prSet/>
      <dgm:spPr/>
      <dgm:t>
        <a:bodyPr/>
        <a:lstStyle/>
        <a:p>
          <a:endParaRPr lang="en-US"/>
        </a:p>
      </dgm:t>
    </dgm:pt>
    <dgm:pt modelId="{5B2A4B17-B049-4CD4-A49B-8F4F248BF1E5}" type="pres">
      <dgm:prSet presAssocID="{81491BDC-3A0E-4407-9148-0BBBE819FDCB}" presName="root" presStyleCnt="0">
        <dgm:presLayoutVars>
          <dgm:dir/>
          <dgm:resizeHandles val="exact"/>
        </dgm:presLayoutVars>
      </dgm:prSet>
      <dgm:spPr/>
    </dgm:pt>
    <dgm:pt modelId="{570BFB07-58BA-4583-A01C-F66D9D4D79BC}" type="pres">
      <dgm:prSet presAssocID="{9AAB0E5F-45EA-45DF-839F-53DEC5676227}" presName="compNode" presStyleCnt="0"/>
      <dgm:spPr/>
    </dgm:pt>
    <dgm:pt modelId="{A8CF2D7A-96FF-42ED-BD32-D8F9044DFC21}" type="pres">
      <dgm:prSet presAssocID="{9AAB0E5F-45EA-45DF-839F-53DEC5676227}" presName="bgRect" presStyleLbl="bgShp" presStyleIdx="0" presStyleCnt="3"/>
      <dgm:spPr/>
    </dgm:pt>
    <dgm:pt modelId="{6DAD4F32-EDB9-4251-B17F-ACA87CD62DBE}" type="pres">
      <dgm:prSet presAssocID="{9AAB0E5F-45EA-45DF-839F-53DEC56762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774EFCF2-EFAC-46D7-8005-444071CC4481}" type="pres">
      <dgm:prSet presAssocID="{9AAB0E5F-45EA-45DF-839F-53DEC5676227}" presName="spaceRect" presStyleCnt="0"/>
      <dgm:spPr/>
    </dgm:pt>
    <dgm:pt modelId="{804E4CE2-0238-420C-BA3A-3679109D1C51}" type="pres">
      <dgm:prSet presAssocID="{9AAB0E5F-45EA-45DF-839F-53DEC5676227}" presName="parTx" presStyleLbl="revTx" presStyleIdx="0" presStyleCnt="3">
        <dgm:presLayoutVars>
          <dgm:chMax val="0"/>
          <dgm:chPref val="0"/>
        </dgm:presLayoutVars>
      </dgm:prSet>
      <dgm:spPr/>
    </dgm:pt>
    <dgm:pt modelId="{06E8D09A-DA34-45E5-BB5A-D1BAA061B9AE}" type="pres">
      <dgm:prSet presAssocID="{26F19BE9-0B9B-4B47-A0E5-33137A5F8FC5}" presName="sibTrans" presStyleCnt="0"/>
      <dgm:spPr/>
    </dgm:pt>
    <dgm:pt modelId="{4982DDD2-12FA-4C2B-A1D4-C6530482B130}" type="pres">
      <dgm:prSet presAssocID="{EAF36F10-B17E-4AAD-8E68-3C57BE2BD79E}" presName="compNode" presStyleCnt="0"/>
      <dgm:spPr/>
    </dgm:pt>
    <dgm:pt modelId="{3156A971-A615-4D9A-90DD-E53C359D3F14}" type="pres">
      <dgm:prSet presAssocID="{EAF36F10-B17E-4AAD-8E68-3C57BE2BD79E}" presName="bgRect" presStyleLbl="bgShp" presStyleIdx="1" presStyleCnt="3"/>
      <dgm:spPr/>
    </dgm:pt>
    <dgm:pt modelId="{51AE0478-8A7F-4695-824C-63FD75231D01}" type="pres">
      <dgm:prSet presAssocID="{EAF36F10-B17E-4AAD-8E68-3C57BE2BD79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5354A5D6-8774-4508-8E46-F0898A8E6C66}" type="pres">
      <dgm:prSet presAssocID="{EAF36F10-B17E-4AAD-8E68-3C57BE2BD79E}" presName="spaceRect" presStyleCnt="0"/>
      <dgm:spPr/>
    </dgm:pt>
    <dgm:pt modelId="{66932EDF-E0B9-4B77-80D2-4F16E632B4B1}" type="pres">
      <dgm:prSet presAssocID="{EAF36F10-B17E-4AAD-8E68-3C57BE2BD79E}" presName="parTx" presStyleLbl="revTx" presStyleIdx="1" presStyleCnt="3">
        <dgm:presLayoutVars>
          <dgm:chMax val="0"/>
          <dgm:chPref val="0"/>
        </dgm:presLayoutVars>
      </dgm:prSet>
      <dgm:spPr/>
    </dgm:pt>
    <dgm:pt modelId="{2E2301AB-B217-49F5-B1E8-EC9B39A8CA8B}" type="pres">
      <dgm:prSet presAssocID="{F3FFC155-9C4C-4334-925A-EE2604383B6F}" presName="sibTrans" presStyleCnt="0"/>
      <dgm:spPr/>
    </dgm:pt>
    <dgm:pt modelId="{913BF8B2-CA64-4F8F-9427-6964EE9009B5}" type="pres">
      <dgm:prSet presAssocID="{7C584595-2D91-4DD6-9AAB-1AFCF9A82C2D}" presName="compNode" presStyleCnt="0"/>
      <dgm:spPr/>
    </dgm:pt>
    <dgm:pt modelId="{5C1013BA-3BF5-4BDD-9777-04A20377E5A1}" type="pres">
      <dgm:prSet presAssocID="{7C584595-2D91-4DD6-9AAB-1AFCF9A82C2D}" presName="bgRect" presStyleLbl="bgShp" presStyleIdx="2" presStyleCnt="3"/>
      <dgm:spPr/>
    </dgm:pt>
    <dgm:pt modelId="{3B216E60-A227-40CF-81F8-DD75A7261CAC}" type="pres">
      <dgm:prSet presAssocID="{7C584595-2D91-4DD6-9AAB-1AFCF9A82C2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477E4055-7C5F-4173-A5BB-4FAB2112BF89}" type="pres">
      <dgm:prSet presAssocID="{7C584595-2D91-4DD6-9AAB-1AFCF9A82C2D}" presName="spaceRect" presStyleCnt="0"/>
      <dgm:spPr/>
    </dgm:pt>
    <dgm:pt modelId="{697EE72E-632C-4C09-A7ED-2DFA0FADAE8B}" type="pres">
      <dgm:prSet presAssocID="{7C584595-2D91-4DD6-9AAB-1AFCF9A82C2D}" presName="parTx" presStyleLbl="revTx" presStyleIdx="2" presStyleCnt="3">
        <dgm:presLayoutVars>
          <dgm:chMax val="0"/>
          <dgm:chPref val="0"/>
        </dgm:presLayoutVars>
      </dgm:prSet>
      <dgm:spPr/>
    </dgm:pt>
  </dgm:ptLst>
  <dgm:cxnLst>
    <dgm:cxn modelId="{4BAFB110-621F-4953-B3F2-D8A7F43D54F9}" type="presOf" srcId="{EAF36F10-B17E-4AAD-8E68-3C57BE2BD79E}" destId="{66932EDF-E0B9-4B77-80D2-4F16E632B4B1}" srcOrd="0" destOrd="0" presId="urn:microsoft.com/office/officeart/2018/2/layout/IconVerticalSolidList"/>
    <dgm:cxn modelId="{D531D257-573A-4FB6-A084-9C342DE1E7E7}" srcId="{81491BDC-3A0E-4407-9148-0BBBE819FDCB}" destId="{7C584595-2D91-4DD6-9AAB-1AFCF9A82C2D}" srcOrd="2" destOrd="0" parTransId="{CD662F63-27FF-4B56-8969-0F057D711B6B}" sibTransId="{1F757348-6B38-412C-B140-E37AC427CD19}"/>
    <dgm:cxn modelId="{E76E1676-E9B6-4AB7-B5A2-6026855E8626}" type="presOf" srcId="{9AAB0E5F-45EA-45DF-839F-53DEC5676227}" destId="{804E4CE2-0238-420C-BA3A-3679109D1C51}" srcOrd="0" destOrd="0" presId="urn:microsoft.com/office/officeart/2018/2/layout/IconVerticalSolidList"/>
    <dgm:cxn modelId="{3E05B9C0-733B-460F-AE51-4856EB15ACD5}" type="presOf" srcId="{7C584595-2D91-4DD6-9AAB-1AFCF9A82C2D}" destId="{697EE72E-632C-4C09-A7ED-2DFA0FADAE8B}" srcOrd="0" destOrd="0" presId="urn:microsoft.com/office/officeart/2018/2/layout/IconVerticalSolidList"/>
    <dgm:cxn modelId="{20EBA2C1-C8A0-4FAE-8F76-FA15C4B243D1}" srcId="{81491BDC-3A0E-4407-9148-0BBBE819FDCB}" destId="{EAF36F10-B17E-4AAD-8E68-3C57BE2BD79E}" srcOrd="1" destOrd="0" parTransId="{3548C89D-829B-4FAD-9361-C8701E57BB2A}" sibTransId="{F3FFC155-9C4C-4334-925A-EE2604383B6F}"/>
    <dgm:cxn modelId="{E85783DB-6D0C-4384-AAE6-C0C11225C0D7}" srcId="{81491BDC-3A0E-4407-9148-0BBBE819FDCB}" destId="{9AAB0E5F-45EA-45DF-839F-53DEC5676227}" srcOrd="0" destOrd="0" parTransId="{4D39B4CC-DE7C-4D16-940A-A162A0EE2B44}" sibTransId="{26F19BE9-0B9B-4B47-A0E5-33137A5F8FC5}"/>
    <dgm:cxn modelId="{351B38F9-DE8C-4E4A-B065-793323254BA6}" type="presOf" srcId="{81491BDC-3A0E-4407-9148-0BBBE819FDCB}" destId="{5B2A4B17-B049-4CD4-A49B-8F4F248BF1E5}" srcOrd="0" destOrd="0" presId="urn:microsoft.com/office/officeart/2018/2/layout/IconVerticalSolidList"/>
    <dgm:cxn modelId="{70AE334A-B042-4F75-8772-3884F8513D3D}" type="presParOf" srcId="{5B2A4B17-B049-4CD4-A49B-8F4F248BF1E5}" destId="{570BFB07-58BA-4583-A01C-F66D9D4D79BC}" srcOrd="0" destOrd="0" presId="urn:microsoft.com/office/officeart/2018/2/layout/IconVerticalSolidList"/>
    <dgm:cxn modelId="{3FC8A79A-11AD-4711-A1D3-FB9B02E2D9EF}" type="presParOf" srcId="{570BFB07-58BA-4583-A01C-F66D9D4D79BC}" destId="{A8CF2D7A-96FF-42ED-BD32-D8F9044DFC21}" srcOrd="0" destOrd="0" presId="urn:microsoft.com/office/officeart/2018/2/layout/IconVerticalSolidList"/>
    <dgm:cxn modelId="{6391E571-AA52-46A9-B748-460F2D89C25B}" type="presParOf" srcId="{570BFB07-58BA-4583-A01C-F66D9D4D79BC}" destId="{6DAD4F32-EDB9-4251-B17F-ACA87CD62DBE}" srcOrd="1" destOrd="0" presId="urn:microsoft.com/office/officeart/2018/2/layout/IconVerticalSolidList"/>
    <dgm:cxn modelId="{195CBD19-14F5-469E-8C29-5A6EAD0C136A}" type="presParOf" srcId="{570BFB07-58BA-4583-A01C-F66D9D4D79BC}" destId="{774EFCF2-EFAC-46D7-8005-444071CC4481}" srcOrd="2" destOrd="0" presId="urn:microsoft.com/office/officeart/2018/2/layout/IconVerticalSolidList"/>
    <dgm:cxn modelId="{7AC63D5E-060E-4ABD-B89A-2365F6F1AC8C}" type="presParOf" srcId="{570BFB07-58BA-4583-A01C-F66D9D4D79BC}" destId="{804E4CE2-0238-420C-BA3A-3679109D1C51}" srcOrd="3" destOrd="0" presId="urn:microsoft.com/office/officeart/2018/2/layout/IconVerticalSolidList"/>
    <dgm:cxn modelId="{8AB36343-F22D-4FAE-96F8-D047764C1673}" type="presParOf" srcId="{5B2A4B17-B049-4CD4-A49B-8F4F248BF1E5}" destId="{06E8D09A-DA34-45E5-BB5A-D1BAA061B9AE}" srcOrd="1" destOrd="0" presId="urn:microsoft.com/office/officeart/2018/2/layout/IconVerticalSolidList"/>
    <dgm:cxn modelId="{36E1512B-B5D4-4785-995E-075C0A09EED9}" type="presParOf" srcId="{5B2A4B17-B049-4CD4-A49B-8F4F248BF1E5}" destId="{4982DDD2-12FA-4C2B-A1D4-C6530482B130}" srcOrd="2" destOrd="0" presId="urn:microsoft.com/office/officeart/2018/2/layout/IconVerticalSolidList"/>
    <dgm:cxn modelId="{E6840DAA-8E78-4035-A27C-C58DE1AA152A}" type="presParOf" srcId="{4982DDD2-12FA-4C2B-A1D4-C6530482B130}" destId="{3156A971-A615-4D9A-90DD-E53C359D3F14}" srcOrd="0" destOrd="0" presId="urn:microsoft.com/office/officeart/2018/2/layout/IconVerticalSolidList"/>
    <dgm:cxn modelId="{40A1EFFC-348D-42E8-BE8C-F7A27E0E50FF}" type="presParOf" srcId="{4982DDD2-12FA-4C2B-A1D4-C6530482B130}" destId="{51AE0478-8A7F-4695-824C-63FD75231D01}" srcOrd="1" destOrd="0" presId="urn:microsoft.com/office/officeart/2018/2/layout/IconVerticalSolidList"/>
    <dgm:cxn modelId="{7A91E22C-96AF-49AB-A08A-1F31B6B79010}" type="presParOf" srcId="{4982DDD2-12FA-4C2B-A1D4-C6530482B130}" destId="{5354A5D6-8774-4508-8E46-F0898A8E6C66}" srcOrd="2" destOrd="0" presId="urn:microsoft.com/office/officeart/2018/2/layout/IconVerticalSolidList"/>
    <dgm:cxn modelId="{046FA60C-79E6-4ECB-9AD1-3AE0ADBE2F3C}" type="presParOf" srcId="{4982DDD2-12FA-4C2B-A1D4-C6530482B130}" destId="{66932EDF-E0B9-4B77-80D2-4F16E632B4B1}" srcOrd="3" destOrd="0" presId="urn:microsoft.com/office/officeart/2018/2/layout/IconVerticalSolidList"/>
    <dgm:cxn modelId="{8C2656B8-95C6-41D5-92B7-6835961F3211}" type="presParOf" srcId="{5B2A4B17-B049-4CD4-A49B-8F4F248BF1E5}" destId="{2E2301AB-B217-49F5-B1E8-EC9B39A8CA8B}" srcOrd="3" destOrd="0" presId="urn:microsoft.com/office/officeart/2018/2/layout/IconVerticalSolidList"/>
    <dgm:cxn modelId="{ABA8174F-1A6D-45C3-9D1C-1E1C43CEB26D}" type="presParOf" srcId="{5B2A4B17-B049-4CD4-A49B-8F4F248BF1E5}" destId="{913BF8B2-CA64-4F8F-9427-6964EE9009B5}" srcOrd="4" destOrd="0" presId="urn:microsoft.com/office/officeart/2018/2/layout/IconVerticalSolidList"/>
    <dgm:cxn modelId="{02AADD03-11EC-4322-BC44-0AD996DA8398}" type="presParOf" srcId="{913BF8B2-CA64-4F8F-9427-6964EE9009B5}" destId="{5C1013BA-3BF5-4BDD-9777-04A20377E5A1}" srcOrd="0" destOrd="0" presId="urn:microsoft.com/office/officeart/2018/2/layout/IconVerticalSolidList"/>
    <dgm:cxn modelId="{C53C6A11-33CA-480C-9BCE-988734B73E2F}" type="presParOf" srcId="{913BF8B2-CA64-4F8F-9427-6964EE9009B5}" destId="{3B216E60-A227-40CF-81F8-DD75A7261CAC}" srcOrd="1" destOrd="0" presId="urn:microsoft.com/office/officeart/2018/2/layout/IconVerticalSolidList"/>
    <dgm:cxn modelId="{1D3C96C8-4E7C-43AA-9126-4B30FB32EFDC}" type="presParOf" srcId="{913BF8B2-CA64-4F8F-9427-6964EE9009B5}" destId="{477E4055-7C5F-4173-A5BB-4FAB2112BF89}" srcOrd="2" destOrd="0" presId="urn:microsoft.com/office/officeart/2018/2/layout/IconVerticalSolidList"/>
    <dgm:cxn modelId="{3BF027E5-461C-4573-B6DF-4F8ADB459E3C}" type="presParOf" srcId="{913BF8B2-CA64-4F8F-9427-6964EE9009B5}" destId="{697EE72E-632C-4C09-A7ED-2DFA0FADAE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D940A2-7140-4985-BFF4-0B8ED42D97D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EEDAEDB-D8C0-4191-B1B6-130FCE7A8B20}">
      <dgm:prSet/>
      <dgm:spPr/>
      <dgm:t>
        <a:bodyPr/>
        <a:lstStyle/>
        <a:p>
          <a:pPr>
            <a:lnSpc>
              <a:spcPct val="100000"/>
            </a:lnSpc>
          </a:pPr>
          <a:r>
            <a:rPr lang="en-GB" b="0" i="0"/>
            <a:t>Less paperwork</a:t>
          </a:r>
          <a:endParaRPr lang="en-US"/>
        </a:p>
      </dgm:t>
    </dgm:pt>
    <dgm:pt modelId="{004A7516-DD48-4BE7-9A34-1FF97CC00E31}" type="parTrans" cxnId="{A858FAC8-AC68-47E0-8B61-BAD2D9EB8D2B}">
      <dgm:prSet/>
      <dgm:spPr/>
      <dgm:t>
        <a:bodyPr/>
        <a:lstStyle/>
        <a:p>
          <a:endParaRPr lang="en-US"/>
        </a:p>
      </dgm:t>
    </dgm:pt>
    <dgm:pt modelId="{4A675982-3B84-43C4-9EBF-895CC62757D8}" type="sibTrans" cxnId="{A858FAC8-AC68-47E0-8B61-BAD2D9EB8D2B}">
      <dgm:prSet/>
      <dgm:spPr/>
      <dgm:t>
        <a:bodyPr/>
        <a:lstStyle/>
        <a:p>
          <a:pPr>
            <a:lnSpc>
              <a:spcPct val="100000"/>
            </a:lnSpc>
          </a:pPr>
          <a:endParaRPr lang="en-US"/>
        </a:p>
      </dgm:t>
    </dgm:pt>
    <dgm:pt modelId="{814C0C09-6D8A-466E-9F78-D42076053535}">
      <dgm:prSet/>
      <dgm:spPr/>
      <dgm:t>
        <a:bodyPr/>
        <a:lstStyle/>
        <a:p>
          <a:pPr>
            <a:lnSpc>
              <a:spcPct val="100000"/>
            </a:lnSpc>
          </a:pPr>
          <a:r>
            <a:rPr lang="en-GB" b="0" i="0"/>
            <a:t>Faster decision-making</a:t>
          </a:r>
          <a:endParaRPr lang="en-US"/>
        </a:p>
      </dgm:t>
    </dgm:pt>
    <dgm:pt modelId="{F748309A-5E8E-4514-AC54-05A96D95F14B}" type="parTrans" cxnId="{94FFFCFE-F7DA-4D3C-99DA-A232A413DE8A}">
      <dgm:prSet/>
      <dgm:spPr/>
      <dgm:t>
        <a:bodyPr/>
        <a:lstStyle/>
        <a:p>
          <a:endParaRPr lang="en-US"/>
        </a:p>
      </dgm:t>
    </dgm:pt>
    <dgm:pt modelId="{37240E73-6D2C-49E8-9CF2-B2E54D293106}" type="sibTrans" cxnId="{94FFFCFE-F7DA-4D3C-99DA-A232A413DE8A}">
      <dgm:prSet/>
      <dgm:spPr/>
      <dgm:t>
        <a:bodyPr/>
        <a:lstStyle/>
        <a:p>
          <a:pPr>
            <a:lnSpc>
              <a:spcPct val="100000"/>
            </a:lnSpc>
          </a:pPr>
          <a:endParaRPr lang="en-US"/>
        </a:p>
      </dgm:t>
    </dgm:pt>
    <dgm:pt modelId="{7E98E1BD-E87B-4191-970C-A2CE47A47649}">
      <dgm:prSet/>
      <dgm:spPr/>
      <dgm:t>
        <a:bodyPr/>
        <a:lstStyle/>
        <a:p>
          <a:pPr>
            <a:lnSpc>
              <a:spcPct val="100000"/>
            </a:lnSpc>
          </a:pPr>
          <a:r>
            <a:rPr lang="en-GB" b="0" i="0"/>
            <a:t>Better collaboration</a:t>
          </a:r>
          <a:endParaRPr lang="en-US"/>
        </a:p>
      </dgm:t>
    </dgm:pt>
    <dgm:pt modelId="{0021553A-3A8A-4655-A49A-0650E4C994D8}" type="parTrans" cxnId="{EECF6243-1186-4A78-9EE9-BDE4BD5CC019}">
      <dgm:prSet/>
      <dgm:spPr/>
      <dgm:t>
        <a:bodyPr/>
        <a:lstStyle/>
        <a:p>
          <a:endParaRPr lang="en-US"/>
        </a:p>
      </dgm:t>
    </dgm:pt>
    <dgm:pt modelId="{4608561E-2CA8-4CFC-9415-B27815D9CD08}" type="sibTrans" cxnId="{EECF6243-1186-4A78-9EE9-BDE4BD5CC019}">
      <dgm:prSet/>
      <dgm:spPr/>
      <dgm:t>
        <a:bodyPr/>
        <a:lstStyle/>
        <a:p>
          <a:endParaRPr lang="en-US"/>
        </a:p>
      </dgm:t>
    </dgm:pt>
    <dgm:pt modelId="{917AC14F-89B4-4C62-A97B-DF858987FF93}" type="pres">
      <dgm:prSet presAssocID="{F6D940A2-7140-4985-BFF4-0B8ED42D97DC}" presName="root" presStyleCnt="0">
        <dgm:presLayoutVars>
          <dgm:dir/>
          <dgm:resizeHandles val="exact"/>
        </dgm:presLayoutVars>
      </dgm:prSet>
      <dgm:spPr/>
    </dgm:pt>
    <dgm:pt modelId="{F51FA76E-2078-4A7B-AB3F-E619F5FCFC14}" type="pres">
      <dgm:prSet presAssocID="{F6D940A2-7140-4985-BFF4-0B8ED42D97DC}" presName="container" presStyleCnt="0">
        <dgm:presLayoutVars>
          <dgm:dir/>
          <dgm:resizeHandles val="exact"/>
        </dgm:presLayoutVars>
      </dgm:prSet>
      <dgm:spPr/>
    </dgm:pt>
    <dgm:pt modelId="{0A4A61CA-DABB-4396-9621-8B36CF6A18D5}" type="pres">
      <dgm:prSet presAssocID="{CEEDAEDB-D8C0-4191-B1B6-130FCE7A8B20}" presName="compNode" presStyleCnt="0"/>
      <dgm:spPr/>
    </dgm:pt>
    <dgm:pt modelId="{001EF171-CBE5-42A8-B7FC-18B135D49F50}" type="pres">
      <dgm:prSet presAssocID="{CEEDAEDB-D8C0-4191-B1B6-130FCE7A8B20}" presName="iconBgRect" presStyleLbl="bgShp" presStyleIdx="0" presStyleCnt="3"/>
      <dgm:spPr/>
    </dgm:pt>
    <dgm:pt modelId="{BF8C9C8B-3BE6-4C17-82EE-4B85CB62B777}" type="pres">
      <dgm:prSet presAssocID="{CEEDAEDB-D8C0-4191-B1B6-130FCE7A8B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288C610F-304D-4E86-8EFC-00DFF5856032}" type="pres">
      <dgm:prSet presAssocID="{CEEDAEDB-D8C0-4191-B1B6-130FCE7A8B20}" presName="spaceRect" presStyleCnt="0"/>
      <dgm:spPr/>
    </dgm:pt>
    <dgm:pt modelId="{19ADDD07-6182-4D1A-A7BC-012EA8B8230D}" type="pres">
      <dgm:prSet presAssocID="{CEEDAEDB-D8C0-4191-B1B6-130FCE7A8B20}" presName="textRect" presStyleLbl="revTx" presStyleIdx="0" presStyleCnt="3">
        <dgm:presLayoutVars>
          <dgm:chMax val="1"/>
          <dgm:chPref val="1"/>
        </dgm:presLayoutVars>
      </dgm:prSet>
      <dgm:spPr/>
    </dgm:pt>
    <dgm:pt modelId="{BE79E57F-8494-4BD3-9FD4-198F27F92FDF}" type="pres">
      <dgm:prSet presAssocID="{4A675982-3B84-43C4-9EBF-895CC62757D8}" presName="sibTrans" presStyleLbl="sibTrans2D1" presStyleIdx="0" presStyleCnt="0"/>
      <dgm:spPr/>
    </dgm:pt>
    <dgm:pt modelId="{8EDB1A66-4DCA-4BFB-BC5D-09950EF41905}" type="pres">
      <dgm:prSet presAssocID="{814C0C09-6D8A-466E-9F78-D42076053535}" presName="compNode" presStyleCnt="0"/>
      <dgm:spPr/>
    </dgm:pt>
    <dgm:pt modelId="{632D3FF5-A31D-47EC-80D7-22B5DAA1FCEA}" type="pres">
      <dgm:prSet presAssocID="{814C0C09-6D8A-466E-9F78-D42076053535}" presName="iconBgRect" presStyleLbl="bgShp" presStyleIdx="1" presStyleCnt="3"/>
      <dgm:spPr/>
    </dgm:pt>
    <dgm:pt modelId="{EE0DF06C-DFDD-4A6E-9FFB-7433BFC358A1}" type="pres">
      <dgm:prSet presAssocID="{814C0C09-6D8A-466E-9F78-D420760535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rglass Finished"/>
        </a:ext>
      </dgm:extLst>
    </dgm:pt>
    <dgm:pt modelId="{4FB83C2F-46BA-4442-9C2D-3991A10FC954}" type="pres">
      <dgm:prSet presAssocID="{814C0C09-6D8A-466E-9F78-D42076053535}" presName="spaceRect" presStyleCnt="0"/>
      <dgm:spPr/>
    </dgm:pt>
    <dgm:pt modelId="{4EBB2674-32FD-4A49-812A-3F940C4F01D5}" type="pres">
      <dgm:prSet presAssocID="{814C0C09-6D8A-466E-9F78-D42076053535}" presName="textRect" presStyleLbl="revTx" presStyleIdx="1" presStyleCnt="3">
        <dgm:presLayoutVars>
          <dgm:chMax val="1"/>
          <dgm:chPref val="1"/>
        </dgm:presLayoutVars>
      </dgm:prSet>
      <dgm:spPr/>
    </dgm:pt>
    <dgm:pt modelId="{9A45BA4F-1E60-4EEF-985E-FDD23ACD5DB4}" type="pres">
      <dgm:prSet presAssocID="{37240E73-6D2C-49E8-9CF2-B2E54D293106}" presName="sibTrans" presStyleLbl="sibTrans2D1" presStyleIdx="0" presStyleCnt="0"/>
      <dgm:spPr/>
    </dgm:pt>
    <dgm:pt modelId="{96742E87-0341-454F-800C-9120D06885F4}" type="pres">
      <dgm:prSet presAssocID="{7E98E1BD-E87B-4191-970C-A2CE47A47649}" presName="compNode" presStyleCnt="0"/>
      <dgm:spPr/>
    </dgm:pt>
    <dgm:pt modelId="{95FC1CC3-CEAA-4D27-A813-905914C28EB9}" type="pres">
      <dgm:prSet presAssocID="{7E98E1BD-E87B-4191-970C-A2CE47A47649}" presName="iconBgRect" presStyleLbl="bgShp" presStyleIdx="2" presStyleCnt="3"/>
      <dgm:spPr/>
    </dgm:pt>
    <dgm:pt modelId="{D750934A-51FF-4198-94DC-093B24A21E97}" type="pres">
      <dgm:prSet presAssocID="{7E98E1BD-E87B-4191-970C-A2CE47A4764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54DE47B8-26F8-486D-9A8E-406071901B71}" type="pres">
      <dgm:prSet presAssocID="{7E98E1BD-E87B-4191-970C-A2CE47A47649}" presName="spaceRect" presStyleCnt="0"/>
      <dgm:spPr/>
    </dgm:pt>
    <dgm:pt modelId="{CFA8B3A7-0FA7-4816-818D-02ABE257D3BB}" type="pres">
      <dgm:prSet presAssocID="{7E98E1BD-E87B-4191-970C-A2CE47A47649}" presName="textRect" presStyleLbl="revTx" presStyleIdx="2" presStyleCnt="3">
        <dgm:presLayoutVars>
          <dgm:chMax val="1"/>
          <dgm:chPref val="1"/>
        </dgm:presLayoutVars>
      </dgm:prSet>
      <dgm:spPr/>
    </dgm:pt>
  </dgm:ptLst>
  <dgm:cxnLst>
    <dgm:cxn modelId="{786B9B12-9653-4054-8E92-F2CE5DE7F88D}" type="presOf" srcId="{7E98E1BD-E87B-4191-970C-A2CE47A47649}" destId="{CFA8B3A7-0FA7-4816-818D-02ABE257D3BB}" srcOrd="0" destOrd="0" presId="urn:microsoft.com/office/officeart/2018/2/layout/IconCircleList"/>
    <dgm:cxn modelId="{EECF6243-1186-4A78-9EE9-BDE4BD5CC019}" srcId="{F6D940A2-7140-4985-BFF4-0B8ED42D97DC}" destId="{7E98E1BD-E87B-4191-970C-A2CE47A47649}" srcOrd="2" destOrd="0" parTransId="{0021553A-3A8A-4655-A49A-0650E4C994D8}" sibTransId="{4608561E-2CA8-4CFC-9415-B27815D9CD08}"/>
    <dgm:cxn modelId="{6E52A350-DC32-4C62-83BF-F866EF121A7D}" type="presOf" srcId="{4A675982-3B84-43C4-9EBF-895CC62757D8}" destId="{BE79E57F-8494-4BD3-9FD4-198F27F92FDF}" srcOrd="0" destOrd="0" presId="urn:microsoft.com/office/officeart/2018/2/layout/IconCircleList"/>
    <dgm:cxn modelId="{7A0B5864-7562-4ADD-BF80-36C7D51B41BD}" type="presOf" srcId="{37240E73-6D2C-49E8-9CF2-B2E54D293106}" destId="{9A45BA4F-1E60-4EEF-985E-FDD23ACD5DB4}" srcOrd="0" destOrd="0" presId="urn:microsoft.com/office/officeart/2018/2/layout/IconCircleList"/>
    <dgm:cxn modelId="{0DA1AB7E-F4FE-4347-AB6E-D48C967C2C37}" type="presOf" srcId="{CEEDAEDB-D8C0-4191-B1B6-130FCE7A8B20}" destId="{19ADDD07-6182-4D1A-A7BC-012EA8B8230D}" srcOrd="0" destOrd="0" presId="urn:microsoft.com/office/officeart/2018/2/layout/IconCircleList"/>
    <dgm:cxn modelId="{9DEE9E9B-12ED-4FAF-982E-0204EF47B3D0}" type="presOf" srcId="{F6D940A2-7140-4985-BFF4-0B8ED42D97DC}" destId="{917AC14F-89B4-4C62-A97B-DF858987FF93}" srcOrd="0" destOrd="0" presId="urn:microsoft.com/office/officeart/2018/2/layout/IconCircleList"/>
    <dgm:cxn modelId="{A858FAC8-AC68-47E0-8B61-BAD2D9EB8D2B}" srcId="{F6D940A2-7140-4985-BFF4-0B8ED42D97DC}" destId="{CEEDAEDB-D8C0-4191-B1B6-130FCE7A8B20}" srcOrd="0" destOrd="0" parTransId="{004A7516-DD48-4BE7-9A34-1FF97CC00E31}" sibTransId="{4A675982-3B84-43C4-9EBF-895CC62757D8}"/>
    <dgm:cxn modelId="{80FA8DE8-66E8-4B6B-A83D-8757936B679E}" type="presOf" srcId="{814C0C09-6D8A-466E-9F78-D42076053535}" destId="{4EBB2674-32FD-4A49-812A-3F940C4F01D5}" srcOrd="0" destOrd="0" presId="urn:microsoft.com/office/officeart/2018/2/layout/IconCircleList"/>
    <dgm:cxn modelId="{94FFFCFE-F7DA-4D3C-99DA-A232A413DE8A}" srcId="{F6D940A2-7140-4985-BFF4-0B8ED42D97DC}" destId="{814C0C09-6D8A-466E-9F78-D42076053535}" srcOrd="1" destOrd="0" parTransId="{F748309A-5E8E-4514-AC54-05A96D95F14B}" sibTransId="{37240E73-6D2C-49E8-9CF2-B2E54D293106}"/>
    <dgm:cxn modelId="{5CED8426-11BB-48DF-9514-2057C4D2C085}" type="presParOf" srcId="{917AC14F-89B4-4C62-A97B-DF858987FF93}" destId="{F51FA76E-2078-4A7B-AB3F-E619F5FCFC14}" srcOrd="0" destOrd="0" presId="urn:microsoft.com/office/officeart/2018/2/layout/IconCircleList"/>
    <dgm:cxn modelId="{DB65AE2E-3E04-4232-8DD5-F8DF723DD710}" type="presParOf" srcId="{F51FA76E-2078-4A7B-AB3F-E619F5FCFC14}" destId="{0A4A61CA-DABB-4396-9621-8B36CF6A18D5}" srcOrd="0" destOrd="0" presId="urn:microsoft.com/office/officeart/2018/2/layout/IconCircleList"/>
    <dgm:cxn modelId="{1D2374D1-7200-4F2D-BAEC-EAC73D0686B9}" type="presParOf" srcId="{0A4A61CA-DABB-4396-9621-8B36CF6A18D5}" destId="{001EF171-CBE5-42A8-B7FC-18B135D49F50}" srcOrd="0" destOrd="0" presId="urn:microsoft.com/office/officeart/2018/2/layout/IconCircleList"/>
    <dgm:cxn modelId="{7AA7B43C-D18A-49CD-A42B-387A9BF8C7B5}" type="presParOf" srcId="{0A4A61CA-DABB-4396-9621-8B36CF6A18D5}" destId="{BF8C9C8B-3BE6-4C17-82EE-4B85CB62B777}" srcOrd="1" destOrd="0" presId="urn:microsoft.com/office/officeart/2018/2/layout/IconCircleList"/>
    <dgm:cxn modelId="{75155101-95FE-46D3-A81A-23D4FD58A8DE}" type="presParOf" srcId="{0A4A61CA-DABB-4396-9621-8B36CF6A18D5}" destId="{288C610F-304D-4E86-8EFC-00DFF5856032}" srcOrd="2" destOrd="0" presId="urn:microsoft.com/office/officeart/2018/2/layout/IconCircleList"/>
    <dgm:cxn modelId="{E94D0B3C-AA61-405B-B3F5-2DD97FE00378}" type="presParOf" srcId="{0A4A61CA-DABB-4396-9621-8B36CF6A18D5}" destId="{19ADDD07-6182-4D1A-A7BC-012EA8B8230D}" srcOrd="3" destOrd="0" presId="urn:microsoft.com/office/officeart/2018/2/layout/IconCircleList"/>
    <dgm:cxn modelId="{AE772E50-0C97-4BE6-97F3-8DD2E02C509C}" type="presParOf" srcId="{F51FA76E-2078-4A7B-AB3F-E619F5FCFC14}" destId="{BE79E57F-8494-4BD3-9FD4-198F27F92FDF}" srcOrd="1" destOrd="0" presId="urn:microsoft.com/office/officeart/2018/2/layout/IconCircleList"/>
    <dgm:cxn modelId="{AAF80239-AFDD-4000-A8E2-7C0A55BB124C}" type="presParOf" srcId="{F51FA76E-2078-4A7B-AB3F-E619F5FCFC14}" destId="{8EDB1A66-4DCA-4BFB-BC5D-09950EF41905}" srcOrd="2" destOrd="0" presId="urn:microsoft.com/office/officeart/2018/2/layout/IconCircleList"/>
    <dgm:cxn modelId="{0ED36913-A88C-491C-BDB8-A31EAE319803}" type="presParOf" srcId="{8EDB1A66-4DCA-4BFB-BC5D-09950EF41905}" destId="{632D3FF5-A31D-47EC-80D7-22B5DAA1FCEA}" srcOrd="0" destOrd="0" presId="urn:microsoft.com/office/officeart/2018/2/layout/IconCircleList"/>
    <dgm:cxn modelId="{2340EE2D-1A94-443A-8450-04545E1CAD49}" type="presParOf" srcId="{8EDB1A66-4DCA-4BFB-BC5D-09950EF41905}" destId="{EE0DF06C-DFDD-4A6E-9FFB-7433BFC358A1}" srcOrd="1" destOrd="0" presId="urn:microsoft.com/office/officeart/2018/2/layout/IconCircleList"/>
    <dgm:cxn modelId="{CF5E8D63-512A-4B2A-AE1C-0E4AA2CB43E1}" type="presParOf" srcId="{8EDB1A66-4DCA-4BFB-BC5D-09950EF41905}" destId="{4FB83C2F-46BA-4442-9C2D-3991A10FC954}" srcOrd="2" destOrd="0" presId="urn:microsoft.com/office/officeart/2018/2/layout/IconCircleList"/>
    <dgm:cxn modelId="{F559B2A7-AB92-4B6B-B2E5-7EF63F964A1D}" type="presParOf" srcId="{8EDB1A66-4DCA-4BFB-BC5D-09950EF41905}" destId="{4EBB2674-32FD-4A49-812A-3F940C4F01D5}" srcOrd="3" destOrd="0" presId="urn:microsoft.com/office/officeart/2018/2/layout/IconCircleList"/>
    <dgm:cxn modelId="{2B3D80F0-174F-4E37-B80C-E6C73FBC73DB}" type="presParOf" srcId="{F51FA76E-2078-4A7B-AB3F-E619F5FCFC14}" destId="{9A45BA4F-1E60-4EEF-985E-FDD23ACD5DB4}" srcOrd="3" destOrd="0" presId="urn:microsoft.com/office/officeart/2018/2/layout/IconCircleList"/>
    <dgm:cxn modelId="{8C17F4DC-17AE-4999-AC28-8775EE747A01}" type="presParOf" srcId="{F51FA76E-2078-4A7B-AB3F-E619F5FCFC14}" destId="{96742E87-0341-454F-800C-9120D06885F4}" srcOrd="4" destOrd="0" presId="urn:microsoft.com/office/officeart/2018/2/layout/IconCircleList"/>
    <dgm:cxn modelId="{535BD7FE-A791-457E-817D-730C1D62E3C0}" type="presParOf" srcId="{96742E87-0341-454F-800C-9120D06885F4}" destId="{95FC1CC3-CEAA-4D27-A813-905914C28EB9}" srcOrd="0" destOrd="0" presId="urn:microsoft.com/office/officeart/2018/2/layout/IconCircleList"/>
    <dgm:cxn modelId="{DFFCB786-4ABA-49BA-9E8B-1F6787F5F100}" type="presParOf" srcId="{96742E87-0341-454F-800C-9120D06885F4}" destId="{D750934A-51FF-4198-94DC-093B24A21E97}" srcOrd="1" destOrd="0" presId="urn:microsoft.com/office/officeart/2018/2/layout/IconCircleList"/>
    <dgm:cxn modelId="{9A8A5A9C-533E-44AD-BC60-B7B9D24F5D9C}" type="presParOf" srcId="{96742E87-0341-454F-800C-9120D06885F4}" destId="{54DE47B8-26F8-486D-9A8E-406071901B71}" srcOrd="2" destOrd="0" presId="urn:microsoft.com/office/officeart/2018/2/layout/IconCircleList"/>
    <dgm:cxn modelId="{C89CE311-FE0F-474F-A25A-62CFED36A32A}" type="presParOf" srcId="{96742E87-0341-454F-800C-9120D06885F4}" destId="{CFA8B3A7-0FA7-4816-818D-02ABE257D3B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1FD90C-235B-4161-9E7C-E983A3D3436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7C4464A-01B0-475D-96C1-DE338D6630BC}">
      <dgm:prSet/>
      <dgm:spPr/>
      <dgm:t>
        <a:bodyPr/>
        <a:lstStyle/>
        <a:p>
          <a:r>
            <a:rPr lang="en-GB" b="0" i="0"/>
            <a:t>Training needs</a:t>
          </a:r>
          <a:endParaRPr lang="en-US"/>
        </a:p>
      </dgm:t>
    </dgm:pt>
    <dgm:pt modelId="{729EE64F-35A5-46D6-81F6-8B08C5D459B7}" type="parTrans" cxnId="{CD65E2B4-C0A8-4330-9614-2B4D208FEED1}">
      <dgm:prSet/>
      <dgm:spPr/>
      <dgm:t>
        <a:bodyPr/>
        <a:lstStyle/>
        <a:p>
          <a:endParaRPr lang="en-US"/>
        </a:p>
      </dgm:t>
    </dgm:pt>
    <dgm:pt modelId="{7A900DF9-0242-4BE1-A63B-09F688821D05}" type="sibTrans" cxnId="{CD65E2B4-C0A8-4330-9614-2B4D208FEED1}">
      <dgm:prSet/>
      <dgm:spPr/>
      <dgm:t>
        <a:bodyPr/>
        <a:lstStyle/>
        <a:p>
          <a:endParaRPr lang="en-US"/>
        </a:p>
      </dgm:t>
    </dgm:pt>
    <dgm:pt modelId="{A1400EA6-FFC7-46E9-AB63-B5FD46C11C3C}">
      <dgm:prSet/>
      <dgm:spPr/>
      <dgm:t>
        <a:bodyPr/>
        <a:lstStyle/>
        <a:p>
          <a:r>
            <a:rPr lang="en-GB" b="0" i="0" dirty="0"/>
            <a:t>Digital stress</a:t>
          </a:r>
          <a:endParaRPr lang="en-US" dirty="0"/>
        </a:p>
      </dgm:t>
    </dgm:pt>
    <dgm:pt modelId="{70F08475-3E79-49F3-B187-9DF71193414E}" type="parTrans" cxnId="{679D5470-EE1A-4FE4-9AD4-07E869326298}">
      <dgm:prSet/>
      <dgm:spPr/>
      <dgm:t>
        <a:bodyPr/>
        <a:lstStyle/>
        <a:p>
          <a:endParaRPr lang="en-US"/>
        </a:p>
      </dgm:t>
    </dgm:pt>
    <dgm:pt modelId="{BC6C3316-C1AD-4D2A-BEC8-F3FAF72F3EF9}" type="sibTrans" cxnId="{679D5470-EE1A-4FE4-9AD4-07E869326298}">
      <dgm:prSet/>
      <dgm:spPr/>
      <dgm:t>
        <a:bodyPr/>
        <a:lstStyle/>
        <a:p>
          <a:endParaRPr lang="en-US"/>
        </a:p>
      </dgm:t>
    </dgm:pt>
    <dgm:pt modelId="{92ED8D37-0A3B-4C7B-95E5-A6AD83FF7BF5}">
      <dgm:prSet/>
      <dgm:spPr/>
      <dgm:t>
        <a:bodyPr/>
        <a:lstStyle/>
        <a:p>
          <a:r>
            <a:rPr lang="en-GB" b="0" i="0"/>
            <a:t>Technical issues</a:t>
          </a:r>
          <a:endParaRPr lang="en-US"/>
        </a:p>
      </dgm:t>
    </dgm:pt>
    <dgm:pt modelId="{0E8206ED-E61D-4D42-9BC6-C056377ACC33}" type="parTrans" cxnId="{BC9F5628-82FC-457C-A2B2-97F0A85700A6}">
      <dgm:prSet/>
      <dgm:spPr/>
      <dgm:t>
        <a:bodyPr/>
        <a:lstStyle/>
        <a:p>
          <a:endParaRPr lang="en-US"/>
        </a:p>
      </dgm:t>
    </dgm:pt>
    <dgm:pt modelId="{ED0CC5D8-953F-4CDF-90B9-5A3AA71BE564}" type="sibTrans" cxnId="{BC9F5628-82FC-457C-A2B2-97F0A85700A6}">
      <dgm:prSet/>
      <dgm:spPr/>
      <dgm:t>
        <a:bodyPr/>
        <a:lstStyle/>
        <a:p>
          <a:endParaRPr lang="en-US"/>
        </a:p>
      </dgm:t>
    </dgm:pt>
    <dgm:pt modelId="{D1934278-95F7-4644-9097-C077254A8009}" type="pres">
      <dgm:prSet presAssocID="{0E1FD90C-235B-4161-9E7C-E983A3D34368}" presName="hierChild1" presStyleCnt="0">
        <dgm:presLayoutVars>
          <dgm:chPref val="1"/>
          <dgm:dir/>
          <dgm:animOne val="branch"/>
          <dgm:animLvl val="lvl"/>
          <dgm:resizeHandles/>
        </dgm:presLayoutVars>
      </dgm:prSet>
      <dgm:spPr/>
    </dgm:pt>
    <dgm:pt modelId="{F938BCD5-0CA4-6D44-A3E2-3175CF4F0DB2}" type="pres">
      <dgm:prSet presAssocID="{C7C4464A-01B0-475D-96C1-DE338D6630BC}" presName="hierRoot1" presStyleCnt="0"/>
      <dgm:spPr/>
    </dgm:pt>
    <dgm:pt modelId="{EFBCC7F8-11C0-F74A-B8B3-54B02F88FB6F}" type="pres">
      <dgm:prSet presAssocID="{C7C4464A-01B0-475D-96C1-DE338D6630BC}" presName="composite" presStyleCnt="0"/>
      <dgm:spPr/>
    </dgm:pt>
    <dgm:pt modelId="{C44740E6-B93D-B341-9B99-77614DE94716}" type="pres">
      <dgm:prSet presAssocID="{C7C4464A-01B0-475D-96C1-DE338D6630BC}" presName="background" presStyleLbl="node0" presStyleIdx="0" presStyleCnt="3"/>
      <dgm:spPr/>
    </dgm:pt>
    <dgm:pt modelId="{72FB71CF-10E1-CB48-BEAE-771224D490B0}" type="pres">
      <dgm:prSet presAssocID="{C7C4464A-01B0-475D-96C1-DE338D6630BC}" presName="text" presStyleLbl="fgAcc0" presStyleIdx="0" presStyleCnt="3">
        <dgm:presLayoutVars>
          <dgm:chPref val="3"/>
        </dgm:presLayoutVars>
      </dgm:prSet>
      <dgm:spPr/>
    </dgm:pt>
    <dgm:pt modelId="{25B2C48A-4054-2248-A663-9B231F6D90C4}" type="pres">
      <dgm:prSet presAssocID="{C7C4464A-01B0-475D-96C1-DE338D6630BC}" presName="hierChild2" presStyleCnt="0"/>
      <dgm:spPr/>
    </dgm:pt>
    <dgm:pt modelId="{02292707-A7BF-1449-8477-0DEA515B217E}" type="pres">
      <dgm:prSet presAssocID="{A1400EA6-FFC7-46E9-AB63-B5FD46C11C3C}" presName="hierRoot1" presStyleCnt="0"/>
      <dgm:spPr/>
    </dgm:pt>
    <dgm:pt modelId="{4D3C7497-FEE1-DF47-A197-C8A5E898B1EE}" type="pres">
      <dgm:prSet presAssocID="{A1400EA6-FFC7-46E9-AB63-B5FD46C11C3C}" presName="composite" presStyleCnt="0"/>
      <dgm:spPr/>
    </dgm:pt>
    <dgm:pt modelId="{D39DFD78-D65D-F342-96C1-105F59D74705}" type="pres">
      <dgm:prSet presAssocID="{A1400EA6-FFC7-46E9-AB63-B5FD46C11C3C}" presName="background" presStyleLbl="node0" presStyleIdx="1" presStyleCnt="3"/>
      <dgm:spPr/>
    </dgm:pt>
    <dgm:pt modelId="{4C29905A-EF93-7E4B-AD83-5584062D093C}" type="pres">
      <dgm:prSet presAssocID="{A1400EA6-FFC7-46E9-AB63-B5FD46C11C3C}" presName="text" presStyleLbl="fgAcc0" presStyleIdx="1" presStyleCnt="3">
        <dgm:presLayoutVars>
          <dgm:chPref val="3"/>
        </dgm:presLayoutVars>
      </dgm:prSet>
      <dgm:spPr/>
    </dgm:pt>
    <dgm:pt modelId="{0E028569-EE25-254C-AECB-FF37D65FFAC6}" type="pres">
      <dgm:prSet presAssocID="{A1400EA6-FFC7-46E9-AB63-B5FD46C11C3C}" presName="hierChild2" presStyleCnt="0"/>
      <dgm:spPr/>
    </dgm:pt>
    <dgm:pt modelId="{E031F473-F86C-DC42-ACD7-E6B6AABAFB6C}" type="pres">
      <dgm:prSet presAssocID="{92ED8D37-0A3B-4C7B-95E5-A6AD83FF7BF5}" presName="hierRoot1" presStyleCnt="0"/>
      <dgm:spPr/>
    </dgm:pt>
    <dgm:pt modelId="{0FEE82A8-09AD-CF40-99CD-346159D6C0BC}" type="pres">
      <dgm:prSet presAssocID="{92ED8D37-0A3B-4C7B-95E5-A6AD83FF7BF5}" presName="composite" presStyleCnt="0"/>
      <dgm:spPr/>
    </dgm:pt>
    <dgm:pt modelId="{AF2EF93D-E415-D547-872C-50A737B3B50B}" type="pres">
      <dgm:prSet presAssocID="{92ED8D37-0A3B-4C7B-95E5-A6AD83FF7BF5}" presName="background" presStyleLbl="node0" presStyleIdx="2" presStyleCnt="3"/>
      <dgm:spPr/>
    </dgm:pt>
    <dgm:pt modelId="{9D5EC489-20DB-F745-BF79-A5DE07C72D5A}" type="pres">
      <dgm:prSet presAssocID="{92ED8D37-0A3B-4C7B-95E5-A6AD83FF7BF5}" presName="text" presStyleLbl="fgAcc0" presStyleIdx="2" presStyleCnt="3">
        <dgm:presLayoutVars>
          <dgm:chPref val="3"/>
        </dgm:presLayoutVars>
      </dgm:prSet>
      <dgm:spPr/>
    </dgm:pt>
    <dgm:pt modelId="{5D7090F3-9E19-0648-A356-CC7D465C3543}" type="pres">
      <dgm:prSet presAssocID="{92ED8D37-0A3B-4C7B-95E5-A6AD83FF7BF5}" presName="hierChild2" presStyleCnt="0"/>
      <dgm:spPr/>
    </dgm:pt>
  </dgm:ptLst>
  <dgm:cxnLst>
    <dgm:cxn modelId="{D88D0220-D83A-AE4F-9E9A-974A57F8FCF9}" type="presOf" srcId="{92ED8D37-0A3B-4C7B-95E5-A6AD83FF7BF5}" destId="{9D5EC489-20DB-F745-BF79-A5DE07C72D5A}" srcOrd="0" destOrd="0" presId="urn:microsoft.com/office/officeart/2005/8/layout/hierarchy1"/>
    <dgm:cxn modelId="{BC9F5628-82FC-457C-A2B2-97F0A85700A6}" srcId="{0E1FD90C-235B-4161-9E7C-E983A3D34368}" destId="{92ED8D37-0A3B-4C7B-95E5-A6AD83FF7BF5}" srcOrd="2" destOrd="0" parTransId="{0E8206ED-E61D-4D42-9BC6-C056377ACC33}" sibTransId="{ED0CC5D8-953F-4CDF-90B9-5A3AA71BE564}"/>
    <dgm:cxn modelId="{43E8E953-893B-DC4C-8BDE-CFF80EA739E6}" type="presOf" srcId="{C7C4464A-01B0-475D-96C1-DE338D6630BC}" destId="{72FB71CF-10E1-CB48-BEAE-771224D490B0}" srcOrd="0" destOrd="0" presId="urn:microsoft.com/office/officeart/2005/8/layout/hierarchy1"/>
    <dgm:cxn modelId="{679D5470-EE1A-4FE4-9AD4-07E869326298}" srcId="{0E1FD90C-235B-4161-9E7C-E983A3D34368}" destId="{A1400EA6-FFC7-46E9-AB63-B5FD46C11C3C}" srcOrd="1" destOrd="0" parTransId="{70F08475-3E79-49F3-B187-9DF71193414E}" sibTransId="{BC6C3316-C1AD-4D2A-BEC8-F3FAF72F3EF9}"/>
    <dgm:cxn modelId="{2B4C1E97-A08E-BF40-B546-C1970527F65D}" type="presOf" srcId="{A1400EA6-FFC7-46E9-AB63-B5FD46C11C3C}" destId="{4C29905A-EF93-7E4B-AD83-5584062D093C}" srcOrd="0" destOrd="0" presId="urn:microsoft.com/office/officeart/2005/8/layout/hierarchy1"/>
    <dgm:cxn modelId="{CD65E2B4-C0A8-4330-9614-2B4D208FEED1}" srcId="{0E1FD90C-235B-4161-9E7C-E983A3D34368}" destId="{C7C4464A-01B0-475D-96C1-DE338D6630BC}" srcOrd="0" destOrd="0" parTransId="{729EE64F-35A5-46D6-81F6-8B08C5D459B7}" sibTransId="{7A900DF9-0242-4BE1-A63B-09F688821D05}"/>
    <dgm:cxn modelId="{7E32B6CF-8066-7E4D-AFAB-EB5E64458F9D}" type="presOf" srcId="{0E1FD90C-235B-4161-9E7C-E983A3D34368}" destId="{D1934278-95F7-4644-9097-C077254A8009}" srcOrd="0" destOrd="0" presId="urn:microsoft.com/office/officeart/2005/8/layout/hierarchy1"/>
    <dgm:cxn modelId="{1752CD4F-2D83-FE41-A11F-6F495E4952DF}" type="presParOf" srcId="{D1934278-95F7-4644-9097-C077254A8009}" destId="{F938BCD5-0CA4-6D44-A3E2-3175CF4F0DB2}" srcOrd="0" destOrd="0" presId="urn:microsoft.com/office/officeart/2005/8/layout/hierarchy1"/>
    <dgm:cxn modelId="{03027BB9-C007-964E-8179-D6EFC96DF377}" type="presParOf" srcId="{F938BCD5-0CA4-6D44-A3E2-3175CF4F0DB2}" destId="{EFBCC7F8-11C0-F74A-B8B3-54B02F88FB6F}" srcOrd="0" destOrd="0" presId="urn:microsoft.com/office/officeart/2005/8/layout/hierarchy1"/>
    <dgm:cxn modelId="{7FA99088-74C2-3C40-A8C8-F6E287203FDE}" type="presParOf" srcId="{EFBCC7F8-11C0-F74A-B8B3-54B02F88FB6F}" destId="{C44740E6-B93D-B341-9B99-77614DE94716}" srcOrd="0" destOrd="0" presId="urn:microsoft.com/office/officeart/2005/8/layout/hierarchy1"/>
    <dgm:cxn modelId="{9A3F151A-4A71-8E49-AC7B-3A673C83215C}" type="presParOf" srcId="{EFBCC7F8-11C0-F74A-B8B3-54B02F88FB6F}" destId="{72FB71CF-10E1-CB48-BEAE-771224D490B0}" srcOrd="1" destOrd="0" presId="urn:microsoft.com/office/officeart/2005/8/layout/hierarchy1"/>
    <dgm:cxn modelId="{89353F23-E1C5-0E41-BE65-B47DE05A0EBE}" type="presParOf" srcId="{F938BCD5-0CA4-6D44-A3E2-3175CF4F0DB2}" destId="{25B2C48A-4054-2248-A663-9B231F6D90C4}" srcOrd="1" destOrd="0" presId="urn:microsoft.com/office/officeart/2005/8/layout/hierarchy1"/>
    <dgm:cxn modelId="{38B1148F-BFD3-2E40-AFBF-8E0170EBC7AE}" type="presParOf" srcId="{D1934278-95F7-4644-9097-C077254A8009}" destId="{02292707-A7BF-1449-8477-0DEA515B217E}" srcOrd="1" destOrd="0" presId="urn:microsoft.com/office/officeart/2005/8/layout/hierarchy1"/>
    <dgm:cxn modelId="{4EF6DD24-A31E-2646-8957-099D14FCF095}" type="presParOf" srcId="{02292707-A7BF-1449-8477-0DEA515B217E}" destId="{4D3C7497-FEE1-DF47-A197-C8A5E898B1EE}" srcOrd="0" destOrd="0" presId="urn:microsoft.com/office/officeart/2005/8/layout/hierarchy1"/>
    <dgm:cxn modelId="{09776EA9-E1AC-EE43-8F53-4740197F3F5D}" type="presParOf" srcId="{4D3C7497-FEE1-DF47-A197-C8A5E898B1EE}" destId="{D39DFD78-D65D-F342-96C1-105F59D74705}" srcOrd="0" destOrd="0" presId="urn:microsoft.com/office/officeart/2005/8/layout/hierarchy1"/>
    <dgm:cxn modelId="{76B98891-5ED4-A641-9DE2-59F01B428CA1}" type="presParOf" srcId="{4D3C7497-FEE1-DF47-A197-C8A5E898B1EE}" destId="{4C29905A-EF93-7E4B-AD83-5584062D093C}" srcOrd="1" destOrd="0" presId="urn:microsoft.com/office/officeart/2005/8/layout/hierarchy1"/>
    <dgm:cxn modelId="{380F6FBF-D927-0D44-B060-6F7513EDA760}" type="presParOf" srcId="{02292707-A7BF-1449-8477-0DEA515B217E}" destId="{0E028569-EE25-254C-AECB-FF37D65FFAC6}" srcOrd="1" destOrd="0" presId="urn:microsoft.com/office/officeart/2005/8/layout/hierarchy1"/>
    <dgm:cxn modelId="{4F102166-7264-E549-A478-D17922C0F814}" type="presParOf" srcId="{D1934278-95F7-4644-9097-C077254A8009}" destId="{E031F473-F86C-DC42-ACD7-E6B6AABAFB6C}" srcOrd="2" destOrd="0" presId="urn:microsoft.com/office/officeart/2005/8/layout/hierarchy1"/>
    <dgm:cxn modelId="{2E8743F1-C9E4-C240-BB08-5FF58DED9E5B}" type="presParOf" srcId="{E031F473-F86C-DC42-ACD7-E6B6AABAFB6C}" destId="{0FEE82A8-09AD-CF40-99CD-346159D6C0BC}" srcOrd="0" destOrd="0" presId="urn:microsoft.com/office/officeart/2005/8/layout/hierarchy1"/>
    <dgm:cxn modelId="{A58E15EC-7378-634B-99D6-61561F3D3ACE}" type="presParOf" srcId="{0FEE82A8-09AD-CF40-99CD-346159D6C0BC}" destId="{AF2EF93D-E415-D547-872C-50A737B3B50B}" srcOrd="0" destOrd="0" presId="urn:microsoft.com/office/officeart/2005/8/layout/hierarchy1"/>
    <dgm:cxn modelId="{F25BEAFA-5565-2543-98D7-7D4F9C404A44}" type="presParOf" srcId="{0FEE82A8-09AD-CF40-99CD-346159D6C0BC}" destId="{9D5EC489-20DB-F745-BF79-A5DE07C72D5A}" srcOrd="1" destOrd="0" presId="urn:microsoft.com/office/officeart/2005/8/layout/hierarchy1"/>
    <dgm:cxn modelId="{5C47A00F-1269-8F47-9160-BE90E238A6B1}" type="presParOf" srcId="{E031F473-F86C-DC42-ACD7-E6B6AABAFB6C}" destId="{5D7090F3-9E19-0648-A356-CC7D465C354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E700F7-06A4-4447-9D9E-0DB8A43FC73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B806E9F-6660-42F3-B990-3703E977D8F5}">
      <dgm:prSet/>
      <dgm:spPr/>
      <dgm:t>
        <a:bodyPr/>
        <a:lstStyle/>
        <a:p>
          <a:r>
            <a:rPr lang="en-GB" b="0" i="0"/>
            <a:t>Faster contact tracing</a:t>
          </a:r>
          <a:endParaRPr lang="en-US"/>
        </a:p>
      </dgm:t>
    </dgm:pt>
    <dgm:pt modelId="{79675870-AD17-473A-8E4D-98584A195C28}" type="parTrans" cxnId="{47EDE2F6-2CA7-49C9-B77C-02835E1FB3FC}">
      <dgm:prSet/>
      <dgm:spPr/>
      <dgm:t>
        <a:bodyPr/>
        <a:lstStyle/>
        <a:p>
          <a:endParaRPr lang="en-US"/>
        </a:p>
      </dgm:t>
    </dgm:pt>
    <dgm:pt modelId="{D94FD5D8-1B2B-4A9C-B5D5-910EA01B4A4F}" type="sibTrans" cxnId="{47EDE2F6-2CA7-49C9-B77C-02835E1FB3FC}">
      <dgm:prSet/>
      <dgm:spPr/>
      <dgm:t>
        <a:bodyPr/>
        <a:lstStyle/>
        <a:p>
          <a:endParaRPr lang="en-US"/>
        </a:p>
      </dgm:t>
    </dgm:pt>
    <dgm:pt modelId="{6DC2BBD1-7D0D-4419-A831-BC4636654E90}">
      <dgm:prSet/>
      <dgm:spPr/>
      <dgm:t>
        <a:bodyPr/>
        <a:lstStyle/>
        <a:p>
          <a:r>
            <a:rPr lang="en-GB" b="0" i="0"/>
            <a:t>Early identification of cases</a:t>
          </a:r>
          <a:endParaRPr lang="en-US"/>
        </a:p>
      </dgm:t>
    </dgm:pt>
    <dgm:pt modelId="{B558CFC3-4D3D-42A9-B6C7-D0500BD1487A}" type="parTrans" cxnId="{0E4D532C-09CA-4200-988C-4E66495A5F95}">
      <dgm:prSet/>
      <dgm:spPr/>
      <dgm:t>
        <a:bodyPr/>
        <a:lstStyle/>
        <a:p>
          <a:endParaRPr lang="en-US"/>
        </a:p>
      </dgm:t>
    </dgm:pt>
    <dgm:pt modelId="{C624562E-C355-4C53-B999-002B5231A238}" type="sibTrans" cxnId="{0E4D532C-09CA-4200-988C-4E66495A5F95}">
      <dgm:prSet/>
      <dgm:spPr/>
      <dgm:t>
        <a:bodyPr/>
        <a:lstStyle/>
        <a:p>
          <a:endParaRPr lang="en-US"/>
        </a:p>
      </dgm:t>
    </dgm:pt>
    <dgm:pt modelId="{331A0885-0EB0-4B03-9B96-57442D7CC247}">
      <dgm:prSet/>
      <dgm:spPr/>
      <dgm:t>
        <a:bodyPr/>
        <a:lstStyle/>
        <a:p>
          <a:r>
            <a:rPr lang="en-GB" b="0" i="0"/>
            <a:t>Safer care delivery</a:t>
          </a:r>
          <a:endParaRPr lang="en-US"/>
        </a:p>
      </dgm:t>
    </dgm:pt>
    <dgm:pt modelId="{3C3D3D2B-0F62-4EDD-8E2A-D14C82DC56EA}" type="parTrans" cxnId="{FBB6F223-D5C6-494E-B7AF-972A10909BDC}">
      <dgm:prSet/>
      <dgm:spPr/>
      <dgm:t>
        <a:bodyPr/>
        <a:lstStyle/>
        <a:p>
          <a:endParaRPr lang="en-US"/>
        </a:p>
      </dgm:t>
    </dgm:pt>
    <dgm:pt modelId="{D7F2F186-16CB-4AFF-9BEB-19CD113C0AB9}" type="sibTrans" cxnId="{FBB6F223-D5C6-494E-B7AF-972A10909BDC}">
      <dgm:prSet/>
      <dgm:spPr/>
      <dgm:t>
        <a:bodyPr/>
        <a:lstStyle/>
        <a:p>
          <a:endParaRPr lang="en-US"/>
        </a:p>
      </dgm:t>
    </dgm:pt>
    <dgm:pt modelId="{9A9CD073-925A-F940-B525-28604326D50D}" type="pres">
      <dgm:prSet presAssocID="{B5E700F7-06A4-4447-9D9E-0DB8A43FC730}" presName="linear" presStyleCnt="0">
        <dgm:presLayoutVars>
          <dgm:animLvl val="lvl"/>
          <dgm:resizeHandles val="exact"/>
        </dgm:presLayoutVars>
      </dgm:prSet>
      <dgm:spPr/>
    </dgm:pt>
    <dgm:pt modelId="{42E96E5A-FB8D-BF4D-A1FD-CF77D4B1A957}" type="pres">
      <dgm:prSet presAssocID="{CB806E9F-6660-42F3-B990-3703E977D8F5}" presName="parentText" presStyleLbl="node1" presStyleIdx="0" presStyleCnt="3">
        <dgm:presLayoutVars>
          <dgm:chMax val="0"/>
          <dgm:bulletEnabled val="1"/>
        </dgm:presLayoutVars>
      </dgm:prSet>
      <dgm:spPr/>
    </dgm:pt>
    <dgm:pt modelId="{93A1EB83-3AD1-E247-B8C8-AE7708D78737}" type="pres">
      <dgm:prSet presAssocID="{D94FD5D8-1B2B-4A9C-B5D5-910EA01B4A4F}" presName="spacer" presStyleCnt="0"/>
      <dgm:spPr/>
    </dgm:pt>
    <dgm:pt modelId="{54C7F610-9D5C-EC43-A397-E38ED7A28A85}" type="pres">
      <dgm:prSet presAssocID="{6DC2BBD1-7D0D-4419-A831-BC4636654E90}" presName="parentText" presStyleLbl="node1" presStyleIdx="1" presStyleCnt="3">
        <dgm:presLayoutVars>
          <dgm:chMax val="0"/>
          <dgm:bulletEnabled val="1"/>
        </dgm:presLayoutVars>
      </dgm:prSet>
      <dgm:spPr/>
    </dgm:pt>
    <dgm:pt modelId="{0FF934EC-D5BF-834B-9FD3-37C2088A6CF3}" type="pres">
      <dgm:prSet presAssocID="{C624562E-C355-4C53-B999-002B5231A238}" presName="spacer" presStyleCnt="0"/>
      <dgm:spPr/>
    </dgm:pt>
    <dgm:pt modelId="{32BF6082-D790-3944-AE0A-E68FB4471311}" type="pres">
      <dgm:prSet presAssocID="{331A0885-0EB0-4B03-9B96-57442D7CC247}" presName="parentText" presStyleLbl="node1" presStyleIdx="2" presStyleCnt="3">
        <dgm:presLayoutVars>
          <dgm:chMax val="0"/>
          <dgm:bulletEnabled val="1"/>
        </dgm:presLayoutVars>
      </dgm:prSet>
      <dgm:spPr/>
    </dgm:pt>
  </dgm:ptLst>
  <dgm:cxnLst>
    <dgm:cxn modelId="{FBB6F223-D5C6-494E-B7AF-972A10909BDC}" srcId="{B5E700F7-06A4-4447-9D9E-0DB8A43FC730}" destId="{331A0885-0EB0-4B03-9B96-57442D7CC247}" srcOrd="2" destOrd="0" parTransId="{3C3D3D2B-0F62-4EDD-8E2A-D14C82DC56EA}" sibTransId="{D7F2F186-16CB-4AFF-9BEB-19CD113C0AB9}"/>
    <dgm:cxn modelId="{0E4D532C-09CA-4200-988C-4E66495A5F95}" srcId="{B5E700F7-06A4-4447-9D9E-0DB8A43FC730}" destId="{6DC2BBD1-7D0D-4419-A831-BC4636654E90}" srcOrd="1" destOrd="0" parTransId="{B558CFC3-4D3D-42A9-B6C7-D0500BD1487A}" sibTransId="{C624562E-C355-4C53-B999-002B5231A238}"/>
    <dgm:cxn modelId="{7F23F33C-B895-3F40-BCAB-60C1A7080A6C}" type="presOf" srcId="{CB806E9F-6660-42F3-B990-3703E977D8F5}" destId="{42E96E5A-FB8D-BF4D-A1FD-CF77D4B1A957}" srcOrd="0" destOrd="0" presId="urn:microsoft.com/office/officeart/2005/8/layout/vList2"/>
    <dgm:cxn modelId="{E668EF53-5D52-2946-ACD7-9E1F2E1F09ED}" type="presOf" srcId="{6DC2BBD1-7D0D-4419-A831-BC4636654E90}" destId="{54C7F610-9D5C-EC43-A397-E38ED7A28A85}" srcOrd="0" destOrd="0" presId="urn:microsoft.com/office/officeart/2005/8/layout/vList2"/>
    <dgm:cxn modelId="{ED8B4791-19A2-5247-8FC6-7ABD3AA96967}" type="presOf" srcId="{B5E700F7-06A4-4447-9D9E-0DB8A43FC730}" destId="{9A9CD073-925A-F940-B525-28604326D50D}" srcOrd="0" destOrd="0" presId="urn:microsoft.com/office/officeart/2005/8/layout/vList2"/>
    <dgm:cxn modelId="{DA8284D8-8DF1-5444-B1F0-A74F095CFCBC}" type="presOf" srcId="{331A0885-0EB0-4B03-9B96-57442D7CC247}" destId="{32BF6082-D790-3944-AE0A-E68FB4471311}" srcOrd="0" destOrd="0" presId="urn:microsoft.com/office/officeart/2005/8/layout/vList2"/>
    <dgm:cxn modelId="{47EDE2F6-2CA7-49C9-B77C-02835E1FB3FC}" srcId="{B5E700F7-06A4-4447-9D9E-0DB8A43FC730}" destId="{CB806E9F-6660-42F3-B990-3703E977D8F5}" srcOrd="0" destOrd="0" parTransId="{79675870-AD17-473A-8E4D-98584A195C28}" sibTransId="{D94FD5D8-1B2B-4A9C-B5D5-910EA01B4A4F}"/>
    <dgm:cxn modelId="{C8CA0643-095E-1A47-AF9A-5388CB2C3072}" type="presParOf" srcId="{9A9CD073-925A-F940-B525-28604326D50D}" destId="{42E96E5A-FB8D-BF4D-A1FD-CF77D4B1A957}" srcOrd="0" destOrd="0" presId="urn:microsoft.com/office/officeart/2005/8/layout/vList2"/>
    <dgm:cxn modelId="{22917F1C-0A48-984D-A798-7414F27CE5A0}" type="presParOf" srcId="{9A9CD073-925A-F940-B525-28604326D50D}" destId="{93A1EB83-3AD1-E247-B8C8-AE7708D78737}" srcOrd="1" destOrd="0" presId="urn:microsoft.com/office/officeart/2005/8/layout/vList2"/>
    <dgm:cxn modelId="{E5BA175A-3181-FD4B-B338-8F410F2B8358}" type="presParOf" srcId="{9A9CD073-925A-F940-B525-28604326D50D}" destId="{54C7F610-9D5C-EC43-A397-E38ED7A28A85}" srcOrd="2" destOrd="0" presId="urn:microsoft.com/office/officeart/2005/8/layout/vList2"/>
    <dgm:cxn modelId="{E727ECD7-6C31-F444-AE73-D25778B7EED2}" type="presParOf" srcId="{9A9CD073-925A-F940-B525-28604326D50D}" destId="{0FF934EC-D5BF-834B-9FD3-37C2088A6CF3}" srcOrd="3" destOrd="0" presId="urn:microsoft.com/office/officeart/2005/8/layout/vList2"/>
    <dgm:cxn modelId="{98F3C0CE-B8F2-EA4A-A918-0FE3832316A0}" type="presParOf" srcId="{9A9CD073-925A-F940-B525-28604326D50D}" destId="{32BF6082-D790-3944-AE0A-E68FB447131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181F8D3-3D79-4A7C-85A2-F7DCA43B62D5}"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11C06137-2FC2-4CB1-A566-6D251C221F99}">
      <dgm:prSet/>
      <dgm:spPr/>
      <dgm:t>
        <a:bodyPr/>
        <a:lstStyle/>
        <a:p>
          <a:r>
            <a:rPr lang="en-GB"/>
            <a:t>Better resource planning</a:t>
          </a:r>
          <a:endParaRPr lang="en-US"/>
        </a:p>
      </dgm:t>
    </dgm:pt>
    <dgm:pt modelId="{1E42EC06-F41D-4F39-B944-2B75784B98F1}" type="parTrans" cxnId="{EF746488-9CCD-4829-BCD6-8BB10C1FF3CC}">
      <dgm:prSet/>
      <dgm:spPr/>
      <dgm:t>
        <a:bodyPr/>
        <a:lstStyle/>
        <a:p>
          <a:endParaRPr lang="en-US"/>
        </a:p>
      </dgm:t>
    </dgm:pt>
    <dgm:pt modelId="{E2DB61FF-DB27-403D-BC13-BD4DB482AA45}" type="sibTrans" cxnId="{EF746488-9CCD-4829-BCD6-8BB10C1FF3CC}">
      <dgm:prSet/>
      <dgm:spPr/>
      <dgm:t>
        <a:bodyPr/>
        <a:lstStyle/>
        <a:p>
          <a:endParaRPr lang="en-US"/>
        </a:p>
      </dgm:t>
    </dgm:pt>
    <dgm:pt modelId="{5F7D612D-8447-4764-A062-424B18CA050A}">
      <dgm:prSet/>
      <dgm:spPr/>
      <dgm:t>
        <a:bodyPr/>
        <a:lstStyle/>
        <a:p>
          <a:r>
            <a:rPr lang="en-GB"/>
            <a:t>Reduced face-to-face contact</a:t>
          </a:r>
          <a:endParaRPr lang="en-US"/>
        </a:p>
      </dgm:t>
    </dgm:pt>
    <dgm:pt modelId="{B44BCED0-20A7-4D27-82E0-7B09EF7B6A88}" type="parTrans" cxnId="{DCCAC605-8DF3-41EB-8CA7-E90C52DF09EA}">
      <dgm:prSet/>
      <dgm:spPr/>
      <dgm:t>
        <a:bodyPr/>
        <a:lstStyle/>
        <a:p>
          <a:endParaRPr lang="en-US"/>
        </a:p>
      </dgm:t>
    </dgm:pt>
    <dgm:pt modelId="{0373DF12-B51F-44C7-9784-991EA4B8FCB3}" type="sibTrans" cxnId="{DCCAC605-8DF3-41EB-8CA7-E90C52DF09EA}">
      <dgm:prSet/>
      <dgm:spPr/>
      <dgm:t>
        <a:bodyPr/>
        <a:lstStyle/>
        <a:p>
          <a:endParaRPr lang="en-US"/>
        </a:p>
      </dgm:t>
    </dgm:pt>
    <dgm:pt modelId="{5CB73376-A765-45CC-A6F4-C6E8C4D7514F}">
      <dgm:prSet/>
      <dgm:spPr/>
      <dgm:t>
        <a:bodyPr/>
        <a:lstStyle/>
        <a:p>
          <a:r>
            <a:rPr lang="en-GB"/>
            <a:t>Improved safety</a:t>
          </a:r>
          <a:endParaRPr lang="en-US"/>
        </a:p>
      </dgm:t>
    </dgm:pt>
    <dgm:pt modelId="{39F58E90-6AE8-46BC-BA44-C6FD63904F07}" type="parTrans" cxnId="{4BCF9578-47EC-46BD-8A6C-166021826AAD}">
      <dgm:prSet/>
      <dgm:spPr/>
      <dgm:t>
        <a:bodyPr/>
        <a:lstStyle/>
        <a:p>
          <a:endParaRPr lang="en-US"/>
        </a:p>
      </dgm:t>
    </dgm:pt>
    <dgm:pt modelId="{D865324F-292A-42EE-926E-0C52D452916B}" type="sibTrans" cxnId="{4BCF9578-47EC-46BD-8A6C-166021826AAD}">
      <dgm:prSet/>
      <dgm:spPr/>
      <dgm:t>
        <a:bodyPr/>
        <a:lstStyle/>
        <a:p>
          <a:endParaRPr lang="en-US"/>
        </a:p>
      </dgm:t>
    </dgm:pt>
    <dgm:pt modelId="{B99FE6E6-A622-F742-85D2-9862C75EC9AB}" type="pres">
      <dgm:prSet presAssocID="{2181F8D3-3D79-4A7C-85A2-F7DCA43B62D5}" presName="linear" presStyleCnt="0">
        <dgm:presLayoutVars>
          <dgm:dir/>
          <dgm:animLvl val="lvl"/>
          <dgm:resizeHandles val="exact"/>
        </dgm:presLayoutVars>
      </dgm:prSet>
      <dgm:spPr/>
    </dgm:pt>
    <dgm:pt modelId="{238E3326-C2EF-0147-BBF0-F31E60E8BEF5}" type="pres">
      <dgm:prSet presAssocID="{11C06137-2FC2-4CB1-A566-6D251C221F99}" presName="parentLin" presStyleCnt="0"/>
      <dgm:spPr/>
    </dgm:pt>
    <dgm:pt modelId="{A423AF4E-F64F-7C4D-B133-6955310462FF}" type="pres">
      <dgm:prSet presAssocID="{11C06137-2FC2-4CB1-A566-6D251C221F99}" presName="parentLeftMargin" presStyleLbl="node1" presStyleIdx="0" presStyleCnt="3"/>
      <dgm:spPr/>
    </dgm:pt>
    <dgm:pt modelId="{409F7FE0-1E3D-C048-9EBD-0C49F020C184}" type="pres">
      <dgm:prSet presAssocID="{11C06137-2FC2-4CB1-A566-6D251C221F99}" presName="parentText" presStyleLbl="node1" presStyleIdx="0" presStyleCnt="3">
        <dgm:presLayoutVars>
          <dgm:chMax val="0"/>
          <dgm:bulletEnabled val="1"/>
        </dgm:presLayoutVars>
      </dgm:prSet>
      <dgm:spPr/>
    </dgm:pt>
    <dgm:pt modelId="{5A3F00C6-DC85-604A-AA98-827F993A7D86}" type="pres">
      <dgm:prSet presAssocID="{11C06137-2FC2-4CB1-A566-6D251C221F99}" presName="negativeSpace" presStyleCnt="0"/>
      <dgm:spPr/>
    </dgm:pt>
    <dgm:pt modelId="{BC511932-ED84-C34A-9CF2-4F7CFC37D8F8}" type="pres">
      <dgm:prSet presAssocID="{11C06137-2FC2-4CB1-A566-6D251C221F99}" presName="childText" presStyleLbl="conFgAcc1" presStyleIdx="0" presStyleCnt="3">
        <dgm:presLayoutVars>
          <dgm:bulletEnabled val="1"/>
        </dgm:presLayoutVars>
      </dgm:prSet>
      <dgm:spPr/>
    </dgm:pt>
    <dgm:pt modelId="{531A64EE-63E9-384D-9E1E-091FEFE7093A}" type="pres">
      <dgm:prSet presAssocID="{E2DB61FF-DB27-403D-BC13-BD4DB482AA45}" presName="spaceBetweenRectangles" presStyleCnt="0"/>
      <dgm:spPr/>
    </dgm:pt>
    <dgm:pt modelId="{A65E9B92-2EA6-664B-BB61-D66E1EF1B3D9}" type="pres">
      <dgm:prSet presAssocID="{5F7D612D-8447-4764-A062-424B18CA050A}" presName="parentLin" presStyleCnt="0"/>
      <dgm:spPr/>
    </dgm:pt>
    <dgm:pt modelId="{A6179C7C-13A8-B347-8980-4D9B836D0CA0}" type="pres">
      <dgm:prSet presAssocID="{5F7D612D-8447-4764-A062-424B18CA050A}" presName="parentLeftMargin" presStyleLbl="node1" presStyleIdx="0" presStyleCnt="3"/>
      <dgm:spPr/>
    </dgm:pt>
    <dgm:pt modelId="{6A60A4BC-978B-D54A-873E-223C058E0F3A}" type="pres">
      <dgm:prSet presAssocID="{5F7D612D-8447-4764-A062-424B18CA050A}" presName="parentText" presStyleLbl="node1" presStyleIdx="1" presStyleCnt="3">
        <dgm:presLayoutVars>
          <dgm:chMax val="0"/>
          <dgm:bulletEnabled val="1"/>
        </dgm:presLayoutVars>
      </dgm:prSet>
      <dgm:spPr/>
    </dgm:pt>
    <dgm:pt modelId="{EF6B77FD-D4A2-624D-90E5-C2660DAD2668}" type="pres">
      <dgm:prSet presAssocID="{5F7D612D-8447-4764-A062-424B18CA050A}" presName="negativeSpace" presStyleCnt="0"/>
      <dgm:spPr/>
    </dgm:pt>
    <dgm:pt modelId="{EBCDC838-3B2A-A74C-90B3-4C261BC60A5E}" type="pres">
      <dgm:prSet presAssocID="{5F7D612D-8447-4764-A062-424B18CA050A}" presName="childText" presStyleLbl="conFgAcc1" presStyleIdx="1" presStyleCnt="3">
        <dgm:presLayoutVars>
          <dgm:bulletEnabled val="1"/>
        </dgm:presLayoutVars>
      </dgm:prSet>
      <dgm:spPr/>
    </dgm:pt>
    <dgm:pt modelId="{2BF3508B-E3C4-9245-8551-D97D61089C3E}" type="pres">
      <dgm:prSet presAssocID="{0373DF12-B51F-44C7-9784-991EA4B8FCB3}" presName="spaceBetweenRectangles" presStyleCnt="0"/>
      <dgm:spPr/>
    </dgm:pt>
    <dgm:pt modelId="{A195AB38-5A82-FD4D-9399-3EC16612ADA7}" type="pres">
      <dgm:prSet presAssocID="{5CB73376-A765-45CC-A6F4-C6E8C4D7514F}" presName="parentLin" presStyleCnt="0"/>
      <dgm:spPr/>
    </dgm:pt>
    <dgm:pt modelId="{FF5EA069-6039-3348-92B2-57F0015CDCF0}" type="pres">
      <dgm:prSet presAssocID="{5CB73376-A765-45CC-A6F4-C6E8C4D7514F}" presName="parentLeftMargin" presStyleLbl="node1" presStyleIdx="1" presStyleCnt="3"/>
      <dgm:spPr/>
    </dgm:pt>
    <dgm:pt modelId="{EF99BB4F-3B06-E747-811A-2D92672C75C4}" type="pres">
      <dgm:prSet presAssocID="{5CB73376-A765-45CC-A6F4-C6E8C4D7514F}" presName="parentText" presStyleLbl="node1" presStyleIdx="2" presStyleCnt="3">
        <dgm:presLayoutVars>
          <dgm:chMax val="0"/>
          <dgm:bulletEnabled val="1"/>
        </dgm:presLayoutVars>
      </dgm:prSet>
      <dgm:spPr/>
    </dgm:pt>
    <dgm:pt modelId="{E4D90C10-951A-4F4C-B832-3CDAAFD3476B}" type="pres">
      <dgm:prSet presAssocID="{5CB73376-A765-45CC-A6F4-C6E8C4D7514F}" presName="negativeSpace" presStyleCnt="0"/>
      <dgm:spPr/>
    </dgm:pt>
    <dgm:pt modelId="{89200EE3-41A2-8244-976E-F8D2FBCD9FB7}" type="pres">
      <dgm:prSet presAssocID="{5CB73376-A765-45CC-A6F4-C6E8C4D7514F}" presName="childText" presStyleLbl="conFgAcc1" presStyleIdx="2" presStyleCnt="3">
        <dgm:presLayoutVars>
          <dgm:bulletEnabled val="1"/>
        </dgm:presLayoutVars>
      </dgm:prSet>
      <dgm:spPr/>
    </dgm:pt>
  </dgm:ptLst>
  <dgm:cxnLst>
    <dgm:cxn modelId="{DCCAC605-8DF3-41EB-8CA7-E90C52DF09EA}" srcId="{2181F8D3-3D79-4A7C-85A2-F7DCA43B62D5}" destId="{5F7D612D-8447-4764-A062-424B18CA050A}" srcOrd="1" destOrd="0" parTransId="{B44BCED0-20A7-4D27-82E0-7B09EF7B6A88}" sibTransId="{0373DF12-B51F-44C7-9784-991EA4B8FCB3}"/>
    <dgm:cxn modelId="{5219B312-1949-C142-8969-29B345F0AA83}" type="presOf" srcId="{5F7D612D-8447-4764-A062-424B18CA050A}" destId="{A6179C7C-13A8-B347-8980-4D9B836D0CA0}" srcOrd="0" destOrd="0" presId="urn:microsoft.com/office/officeart/2005/8/layout/list1"/>
    <dgm:cxn modelId="{00F20513-3028-7C4D-9799-FB3B9D93FBAE}" type="presOf" srcId="{11C06137-2FC2-4CB1-A566-6D251C221F99}" destId="{A423AF4E-F64F-7C4D-B133-6955310462FF}" srcOrd="0" destOrd="0" presId="urn:microsoft.com/office/officeart/2005/8/layout/list1"/>
    <dgm:cxn modelId="{16FE8918-F196-B14D-BFB6-C7959139979C}" type="presOf" srcId="{5CB73376-A765-45CC-A6F4-C6E8C4D7514F}" destId="{FF5EA069-6039-3348-92B2-57F0015CDCF0}" srcOrd="0" destOrd="0" presId="urn:microsoft.com/office/officeart/2005/8/layout/list1"/>
    <dgm:cxn modelId="{74084661-EE0D-A343-993F-1B75E458F7C6}" type="presOf" srcId="{5CB73376-A765-45CC-A6F4-C6E8C4D7514F}" destId="{EF99BB4F-3B06-E747-811A-2D92672C75C4}" srcOrd="1" destOrd="0" presId="urn:microsoft.com/office/officeart/2005/8/layout/list1"/>
    <dgm:cxn modelId="{4BCF9578-47EC-46BD-8A6C-166021826AAD}" srcId="{2181F8D3-3D79-4A7C-85A2-F7DCA43B62D5}" destId="{5CB73376-A765-45CC-A6F4-C6E8C4D7514F}" srcOrd="2" destOrd="0" parTransId="{39F58E90-6AE8-46BC-BA44-C6FD63904F07}" sibTransId="{D865324F-292A-42EE-926E-0C52D452916B}"/>
    <dgm:cxn modelId="{EF746488-9CCD-4829-BCD6-8BB10C1FF3CC}" srcId="{2181F8D3-3D79-4A7C-85A2-F7DCA43B62D5}" destId="{11C06137-2FC2-4CB1-A566-6D251C221F99}" srcOrd="0" destOrd="0" parTransId="{1E42EC06-F41D-4F39-B944-2B75784B98F1}" sibTransId="{E2DB61FF-DB27-403D-BC13-BD4DB482AA45}"/>
    <dgm:cxn modelId="{5A6BCA91-53FB-7248-959C-39C1C8FA3DA9}" type="presOf" srcId="{5F7D612D-8447-4764-A062-424B18CA050A}" destId="{6A60A4BC-978B-D54A-873E-223C058E0F3A}" srcOrd="1" destOrd="0" presId="urn:microsoft.com/office/officeart/2005/8/layout/list1"/>
    <dgm:cxn modelId="{CBD56CB8-E2B9-E644-BE13-CAE665870122}" type="presOf" srcId="{2181F8D3-3D79-4A7C-85A2-F7DCA43B62D5}" destId="{B99FE6E6-A622-F742-85D2-9862C75EC9AB}" srcOrd="0" destOrd="0" presId="urn:microsoft.com/office/officeart/2005/8/layout/list1"/>
    <dgm:cxn modelId="{625CC5DF-3031-9F4D-9A7F-DC1B6D67683D}" type="presOf" srcId="{11C06137-2FC2-4CB1-A566-6D251C221F99}" destId="{409F7FE0-1E3D-C048-9EBD-0C49F020C184}" srcOrd="1" destOrd="0" presId="urn:microsoft.com/office/officeart/2005/8/layout/list1"/>
    <dgm:cxn modelId="{01BBD0E2-562E-6840-8BC9-A44FD1CB03CA}" type="presParOf" srcId="{B99FE6E6-A622-F742-85D2-9862C75EC9AB}" destId="{238E3326-C2EF-0147-BBF0-F31E60E8BEF5}" srcOrd="0" destOrd="0" presId="urn:microsoft.com/office/officeart/2005/8/layout/list1"/>
    <dgm:cxn modelId="{868A2694-697D-7343-9917-FA3FFAF16F8B}" type="presParOf" srcId="{238E3326-C2EF-0147-BBF0-F31E60E8BEF5}" destId="{A423AF4E-F64F-7C4D-B133-6955310462FF}" srcOrd="0" destOrd="0" presId="urn:microsoft.com/office/officeart/2005/8/layout/list1"/>
    <dgm:cxn modelId="{E38E2BC0-D5B3-554A-89F6-50A0EF3FDE83}" type="presParOf" srcId="{238E3326-C2EF-0147-BBF0-F31E60E8BEF5}" destId="{409F7FE0-1E3D-C048-9EBD-0C49F020C184}" srcOrd="1" destOrd="0" presId="urn:microsoft.com/office/officeart/2005/8/layout/list1"/>
    <dgm:cxn modelId="{057DEBFA-93DE-AE44-A875-1C4F14FB807F}" type="presParOf" srcId="{B99FE6E6-A622-F742-85D2-9862C75EC9AB}" destId="{5A3F00C6-DC85-604A-AA98-827F993A7D86}" srcOrd="1" destOrd="0" presId="urn:microsoft.com/office/officeart/2005/8/layout/list1"/>
    <dgm:cxn modelId="{7D76DEF1-6331-B34A-BFC6-4764D53C835A}" type="presParOf" srcId="{B99FE6E6-A622-F742-85D2-9862C75EC9AB}" destId="{BC511932-ED84-C34A-9CF2-4F7CFC37D8F8}" srcOrd="2" destOrd="0" presId="urn:microsoft.com/office/officeart/2005/8/layout/list1"/>
    <dgm:cxn modelId="{C35C2602-9F50-8F44-A777-5117B8411338}" type="presParOf" srcId="{B99FE6E6-A622-F742-85D2-9862C75EC9AB}" destId="{531A64EE-63E9-384D-9E1E-091FEFE7093A}" srcOrd="3" destOrd="0" presId="urn:microsoft.com/office/officeart/2005/8/layout/list1"/>
    <dgm:cxn modelId="{5898EF84-779C-4D4D-A7B2-331D82CBC2AF}" type="presParOf" srcId="{B99FE6E6-A622-F742-85D2-9862C75EC9AB}" destId="{A65E9B92-2EA6-664B-BB61-D66E1EF1B3D9}" srcOrd="4" destOrd="0" presId="urn:microsoft.com/office/officeart/2005/8/layout/list1"/>
    <dgm:cxn modelId="{B1D10630-D971-9B4A-8C75-DC6C096132EE}" type="presParOf" srcId="{A65E9B92-2EA6-664B-BB61-D66E1EF1B3D9}" destId="{A6179C7C-13A8-B347-8980-4D9B836D0CA0}" srcOrd="0" destOrd="0" presId="urn:microsoft.com/office/officeart/2005/8/layout/list1"/>
    <dgm:cxn modelId="{AA8C5A0E-0590-3142-90A0-F0EEE73A4EFE}" type="presParOf" srcId="{A65E9B92-2EA6-664B-BB61-D66E1EF1B3D9}" destId="{6A60A4BC-978B-D54A-873E-223C058E0F3A}" srcOrd="1" destOrd="0" presId="urn:microsoft.com/office/officeart/2005/8/layout/list1"/>
    <dgm:cxn modelId="{98C8EB6F-9A2D-074D-BCCB-206D02587B0A}" type="presParOf" srcId="{B99FE6E6-A622-F742-85D2-9862C75EC9AB}" destId="{EF6B77FD-D4A2-624D-90E5-C2660DAD2668}" srcOrd="5" destOrd="0" presId="urn:microsoft.com/office/officeart/2005/8/layout/list1"/>
    <dgm:cxn modelId="{95C48A09-ABAF-A14A-8499-6C5B7C4E5591}" type="presParOf" srcId="{B99FE6E6-A622-F742-85D2-9862C75EC9AB}" destId="{EBCDC838-3B2A-A74C-90B3-4C261BC60A5E}" srcOrd="6" destOrd="0" presId="urn:microsoft.com/office/officeart/2005/8/layout/list1"/>
    <dgm:cxn modelId="{0449BAA2-658C-F546-98BA-F5FF2BE1B202}" type="presParOf" srcId="{B99FE6E6-A622-F742-85D2-9862C75EC9AB}" destId="{2BF3508B-E3C4-9245-8551-D97D61089C3E}" srcOrd="7" destOrd="0" presId="urn:microsoft.com/office/officeart/2005/8/layout/list1"/>
    <dgm:cxn modelId="{35A035B8-756E-E541-BF4E-A6578EA5EA8C}" type="presParOf" srcId="{B99FE6E6-A622-F742-85D2-9862C75EC9AB}" destId="{A195AB38-5A82-FD4D-9399-3EC16612ADA7}" srcOrd="8" destOrd="0" presId="urn:microsoft.com/office/officeart/2005/8/layout/list1"/>
    <dgm:cxn modelId="{A2BD6DCF-01D7-6347-8477-D8EAD17EF761}" type="presParOf" srcId="{A195AB38-5A82-FD4D-9399-3EC16612ADA7}" destId="{FF5EA069-6039-3348-92B2-57F0015CDCF0}" srcOrd="0" destOrd="0" presId="urn:microsoft.com/office/officeart/2005/8/layout/list1"/>
    <dgm:cxn modelId="{C0EEBA4E-3297-AC47-A671-7C5644A0080B}" type="presParOf" srcId="{A195AB38-5A82-FD4D-9399-3EC16612ADA7}" destId="{EF99BB4F-3B06-E747-811A-2D92672C75C4}" srcOrd="1" destOrd="0" presId="urn:microsoft.com/office/officeart/2005/8/layout/list1"/>
    <dgm:cxn modelId="{4F230032-86A1-DD40-9615-4767DF988DE7}" type="presParOf" srcId="{B99FE6E6-A622-F742-85D2-9862C75EC9AB}" destId="{E4D90C10-951A-4F4C-B832-3CDAAFD3476B}" srcOrd="9" destOrd="0" presId="urn:microsoft.com/office/officeart/2005/8/layout/list1"/>
    <dgm:cxn modelId="{D0651110-01D3-AE43-81C3-8F3006AF094A}" type="presParOf" srcId="{B99FE6E6-A622-F742-85D2-9862C75EC9AB}" destId="{89200EE3-41A2-8244-976E-F8D2FBCD9FB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E5C758-DAF5-4272-8BC5-350F8FD088D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3DF0CEA-531E-4D08-B662-1117610ABB3F}">
      <dgm:prSet/>
      <dgm:spPr/>
      <dgm:t>
        <a:bodyPr/>
        <a:lstStyle/>
        <a:p>
          <a:r>
            <a:rPr lang="en-GB"/>
            <a:t>Low uptake in some groups</a:t>
          </a:r>
          <a:endParaRPr lang="en-US"/>
        </a:p>
      </dgm:t>
    </dgm:pt>
    <dgm:pt modelId="{DCAC3EDB-A213-4B87-A110-77EAA27ADF2D}" type="parTrans" cxnId="{DDB07997-EA6B-4373-B8E8-BB90D1D64ED0}">
      <dgm:prSet/>
      <dgm:spPr/>
      <dgm:t>
        <a:bodyPr/>
        <a:lstStyle/>
        <a:p>
          <a:endParaRPr lang="en-US"/>
        </a:p>
      </dgm:t>
    </dgm:pt>
    <dgm:pt modelId="{B15A1C9A-DF8A-4112-92EA-90D318C601B8}" type="sibTrans" cxnId="{DDB07997-EA6B-4373-B8E8-BB90D1D64ED0}">
      <dgm:prSet/>
      <dgm:spPr/>
      <dgm:t>
        <a:bodyPr/>
        <a:lstStyle/>
        <a:p>
          <a:endParaRPr lang="en-US"/>
        </a:p>
      </dgm:t>
    </dgm:pt>
    <dgm:pt modelId="{5B79FA8F-7EFD-456A-91A4-0D27498F00DC}">
      <dgm:prSet/>
      <dgm:spPr/>
      <dgm:t>
        <a:bodyPr/>
        <a:lstStyle/>
        <a:p>
          <a:r>
            <a:rPr lang="en-GB"/>
            <a:t>Staff training required</a:t>
          </a:r>
          <a:endParaRPr lang="en-US"/>
        </a:p>
      </dgm:t>
    </dgm:pt>
    <dgm:pt modelId="{ABFCFCFD-8038-4030-B735-8B3BAC256587}" type="parTrans" cxnId="{35A50D62-4023-489A-BDF2-A3BD51846FDB}">
      <dgm:prSet/>
      <dgm:spPr/>
      <dgm:t>
        <a:bodyPr/>
        <a:lstStyle/>
        <a:p>
          <a:endParaRPr lang="en-US"/>
        </a:p>
      </dgm:t>
    </dgm:pt>
    <dgm:pt modelId="{3A117508-0827-4B6A-9327-C4600148687B}" type="sibTrans" cxnId="{35A50D62-4023-489A-BDF2-A3BD51846FDB}">
      <dgm:prSet/>
      <dgm:spPr/>
      <dgm:t>
        <a:bodyPr/>
        <a:lstStyle/>
        <a:p>
          <a:endParaRPr lang="en-US"/>
        </a:p>
      </dgm:t>
    </dgm:pt>
    <dgm:pt modelId="{0B5114D2-3EFB-4912-B473-032232E76B77}">
      <dgm:prSet/>
      <dgm:spPr/>
      <dgm:t>
        <a:bodyPr/>
        <a:lstStyle/>
        <a:p>
          <a:r>
            <a:rPr lang="en-GB"/>
            <a:t>Data interpretation issues</a:t>
          </a:r>
          <a:endParaRPr lang="en-US"/>
        </a:p>
      </dgm:t>
    </dgm:pt>
    <dgm:pt modelId="{05D0DD37-0E06-4B02-90EA-AC353840401A}" type="parTrans" cxnId="{E065858B-770F-4F8D-B7D4-5E66DAB78FF8}">
      <dgm:prSet/>
      <dgm:spPr/>
      <dgm:t>
        <a:bodyPr/>
        <a:lstStyle/>
        <a:p>
          <a:endParaRPr lang="en-US"/>
        </a:p>
      </dgm:t>
    </dgm:pt>
    <dgm:pt modelId="{5F38F10A-A6F7-4C14-8B70-95322F487211}" type="sibTrans" cxnId="{E065858B-770F-4F8D-B7D4-5E66DAB78FF8}">
      <dgm:prSet/>
      <dgm:spPr/>
      <dgm:t>
        <a:bodyPr/>
        <a:lstStyle/>
        <a:p>
          <a:endParaRPr lang="en-US"/>
        </a:p>
      </dgm:t>
    </dgm:pt>
    <dgm:pt modelId="{CD7C2CF2-C0E5-AA48-924E-A9BFF7A42D70}" type="pres">
      <dgm:prSet presAssocID="{C7E5C758-DAF5-4272-8BC5-350F8FD088D4}" presName="linear" presStyleCnt="0">
        <dgm:presLayoutVars>
          <dgm:animLvl val="lvl"/>
          <dgm:resizeHandles val="exact"/>
        </dgm:presLayoutVars>
      </dgm:prSet>
      <dgm:spPr/>
    </dgm:pt>
    <dgm:pt modelId="{FD93FFBD-13EB-B84B-85A6-77D115F0025B}" type="pres">
      <dgm:prSet presAssocID="{03DF0CEA-531E-4D08-B662-1117610ABB3F}" presName="parentText" presStyleLbl="node1" presStyleIdx="0" presStyleCnt="3">
        <dgm:presLayoutVars>
          <dgm:chMax val="0"/>
          <dgm:bulletEnabled val="1"/>
        </dgm:presLayoutVars>
      </dgm:prSet>
      <dgm:spPr/>
    </dgm:pt>
    <dgm:pt modelId="{6D4199F4-5737-EE44-AB17-44C25B104A8A}" type="pres">
      <dgm:prSet presAssocID="{B15A1C9A-DF8A-4112-92EA-90D318C601B8}" presName="spacer" presStyleCnt="0"/>
      <dgm:spPr/>
    </dgm:pt>
    <dgm:pt modelId="{9532DB36-26C0-0E4F-9CB6-6C173EAA8DBF}" type="pres">
      <dgm:prSet presAssocID="{5B79FA8F-7EFD-456A-91A4-0D27498F00DC}" presName="parentText" presStyleLbl="node1" presStyleIdx="1" presStyleCnt="3">
        <dgm:presLayoutVars>
          <dgm:chMax val="0"/>
          <dgm:bulletEnabled val="1"/>
        </dgm:presLayoutVars>
      </dgm:prSet>
      <dgm:spPr/>
    </dgm:pt>
    <dgm:pt modelId="{29E218AA-4C84-2140-B8C7-B10F75FF5CEF}" type="pres">
      <dgm:prSet presAssocID="{3A117508-0827-4B6A-9327-C4600148687B}" presName="spacer" presStyleCnt="0"/>
      <dgm:spPr/>
    </dgm:pt>
    <dgm:pt modelId="{50F40D54-1572-7649-BCCC-89046AD8BC30}" type="pres">
      <dgm:prSet presAssocID="{0B5114D2-3EFB-4912-B473-032232E76B77}" presName="parentText" presStyleLbl="node1" presStyleIdx="2" presStyleCnt="3">
        <dgm:presLayoutVars>
          <dgm:chMax val="0"/>
          <dgm:bulletEnabled val="1"/>
        </dgm:presLayoutVars>
      </dgm:prSet>
      <dgm:spPr/>
    </dgm:pt>
  </dgm:ptLst>
  <dgm:cxnLst>
    <dgm:cxn modelId="{D609AC07-A8B0-3440-BF44-144EC406F42A}" type="presOf" srcId="{0B5114D2-3EFB-4912-B473-032232E76B77}" destId="{50F40D54-1572-7649-BCCC-89046AD8BC30}" srcOrd="0" destOrd="0" presId="urn:microsoft.com/office/officeart/2005/8/layout/vList2"/>
    <dgm:cxn modelId="{35A50D62-4023-489A-BDF2-A3BD51846FDB}" srcId="{C7E5C758-DAF5-4272-8BC5-350F8FD088D4}" destId="{5B79FA8F-7EFD-456A-91A4-0D27498F00DC}" srcOrd="1" destOrd="0" parTransId="{ABFCFCFD-8038-4030-B735-8B3BAC256587}" sibTransId="{3A117508-0827-4B6A-9327-C4600148687B}"/>
    <dgm:cxn modelId="{E065858B-770F-4F8D-B7D4-5E66DAB78FF8}" srcId="{C7E5C758-DAF5-4272-8BC5-350F8FD088D4}" destId="{0B5114D2-3EFB-4912-B473-032232E76B77}" srcOrd="2" destOrd="0" parTransId="{05D0DD37-0E06-4B02-90EA-AC353840401A}" sibTransId="{5F38F10A-A6F7-4C14-8B70-95322F487211}"/>
    <dgm:cxn modelId="{DDB07997-EA6B-4373-B8E8-BB90D1D64ED0}" srcId="{C7E5C758-DAF5-4272-8BC5-350F8FD088D4}" destId="{03DF0CEA-531E-4D08-B662-1117610ABB3F}" srcOrd="0" destOrd="0" parTransId="{DCAC3EDB-A213-4B87-A110-77EAA27ADF2D}" sibTransId="{B15A1C9A-DF8A-4112-92EA-90D318C601B8}"/>
    <dgm:cxn modelId="{327EB9A2-C559-F44E-BA6E-76C75E753046}" type="presOf" srcId="{5B79FA8F-7EFD-456A-91A4-0D27498F00DC}" destId="{9532DB36-26C0-0E4F-9CB6-6C173EAA8DBF}" srcOrd="0" destOrd="0" presId="urn:microsoft.com/office/officeart/2005/8/layout/vList2"/>
    <dgm:cxn modelId="{C7BEB6C4-3E43-A447-8621-9398F85AB564}" type="presOf" srcId="{C7E5C758-DAF5-4272-8BC5-350F8FD088D4}" destId="{CD7C2CF2-C0E5-AA48-924E-A9BFF7A42D70}" srcOrd="0" destOrd="0" presId="urn:microsoft.com/office/officeart/2005/8/layout/vList2"/>
    <dgm:cxn modelId="{C787B7E7-1F55-FE43-B2D0-2D41DF23A8ED}" type="presOf" srcId="{03DF0CEA-531E-4D08-B662-1117610ABB3F}" destId="{FD93FFBD-13EB-B84B-85A6-77D115F0025B}" srcOrd="0" destOrd="0" presId="urn:microsoft.com/office/officeart/2005/8/layout/vList2"/>
    <dgm:cxn modelId="{1AB13460-7D43-E040-ACE3-C87CA9FEB969}" type="presParOf" srcId="{CD7C2CF2-C0E5-AA48-924E-A9BFF7A42D70}" destId="{FD93FFBD-13EB-B84B-85A6-77D115F0025B}" srcOrd="0" destOrd="0" presId="urn:microsoft.com/office/officeart/2005/8/layout/vList2"/>
    <dgm:cxn modelId="{0604679E-9EFD-F840-B740-5C9773E81682}" type="presParOf" srcId="{CD7C2CF2-C0E5-AA48-924E-A9BFF7A42D70}" destId="{6D4199F4-5737-EE44-AB17-44C25B104A8A}" srcOrd="1" destOrd="0" presId="urn:microsoft.com/office/officeart/2005/8/layout/vList2"/>
    <dgm:cxn modelId="{B9C23C74-C842-4849-A0E4-68528263B6E9}" type="presParOf" srcId="{CD7C2CF2-C0E5-AA48-924E-A9BFF7A42D70}" destId="{9532DB36-26C0-0E4F-9CB6-6C173EAA8DBF}" srcOrd="2" destOrd="0" presId="urn:microsoft.com/office/officeart/2005/8/layout/vList2"/>
    <dgm:cxn modelId="{2BEF0877-D836-3645-BD60-099F6BF6D789}" type="presParOf" srcId="{CD7C2CF2-C0E5-AA48-924E-A9BFF7A42D70}" destId="{29E218AA-4C84-2140-B8C7-B10F75FF5CEF}" srcOrd="3" destOrd="0" presId="urn:microsoft.com/office/officeart/2005/8/layout/vList2"/>
    <dgm:cxn modelId="{EE437C65-2793-D34A-87CE-F9E7EC4A9056}" type="presParOf" srcId="{CD7C2CF2-C0E5-AA48-924E-A9BFF7A42D70}" destId="{50F40D54-1572-7649-BCCC-89046AD8BC3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F1CA34-90B6-4B71-97C9-329A4FD260CD}"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5AEF064A-A6E0-41A2-A73B-D9C4DDCFF26A}">
      <dgm:prSet/>
      <dgm:spPr/>
      <dgm:t>
        <a:bodyPr/>
        <a:lstStyle/>
        <a:p>
          <a:r>
            <a:rPr lang="en-GB"/>
            <a:t>Instant exposure alerts</a:t>
          </a:r>
          <a:endParaRPr lang="en-US"/>
        </a:p>
      </dgm:t>
    </dgm:pt>
    <dgm:pt modelId="{FEA78222-DA79-47FE-B326-573E5BA8CA32}" type="parTrans" cxnId="{FC6CD49D-3FAC-4E1B-BB05-030BAC8E739B}">
      <dgm:prSet/>
      <dgm:spPr/>
      <dgm:t>
        <a:bodyPr/>
        <a:lstStyle/>
        <a:p>
          <a:endParaRPr lang="en-US"/>
        </a:p>
      </dgm:t>
    </dgm:pt>
    <dgm:pt modelId="{04F3F201-07EA-4629-8884-A198701BD3F3}" type="sibTrans" cxnId="{FC6CD49D-3FAC-4E1B-BB05-030BAC8E739B}">
      <dgm:prSet/>
      <dgm:spPr/>
      <dgm:t>
        <a:bodyPr/>
        <a:lstStyle/>
        <a:p>
          <a:endParaRPr lang="en-US"/>
        </a:p>
      </dgm:t>
    </dgm:pt>
    <dgm:pt modelId="{2B2C6CD1-0441-4163-99D1-3D789FE6C1DE}">
      <dgm:prSet/>
      <dgm:spPr/>
      <dgm:t>
        <a:bodyPr/>
        <a:lstStyle/>
        <a:p>
          <a:r>
            <a:rPr lang="en-GB"/>
            <a:t>Access to guidance</a:t>
          </a:r>
          <a:endParaRPr lang="en-US"/>
        </a:p>
      </dgm:t>
    </dgm:pt>
    <dgm:pt modelId="{7DCB8B57-3FFD-479D-8F9B-BE330D7AEE35}" type="parTrans" cxnId="{41297A75-1CB0-45C2-9217-E08D737D2964}">
      <dgm:prSet/>
      <dgm:spPr/>
      <dgm:t>
        <a:bodyPr/>
        <a:lstStyle/>
        <a:p>
          <a:endParaRPr lang="en-US"/>
        </a:p>
      </dgm:t>
    </dgm:pt>
    <dgm:pt modelId="{86C673B5-B06D-4C38-8994-B2E6D1FBBF6E}" type="sibTrans" cxnId="{41297A75-1CB0-45C2-9217-E08D737D2964}">
      <dgm:prSet/>
      <dgm:spPr/>
      <dgm:t>
        <a:bodyPr/>
        <a:lstStyle/>
        <a:p>
          <a:endParaRPr lang="en-US"/>
        </a:p>
      </dgm:t>
    </dgm:pt>
    <dgm:pt modelId="{15E67DEB-574E-4235-B135-E38C71D861FD}">
      <dgm:prSet/>
      <dgm:spPr/>
      <dgm:t>
        <a:bodyPr/>
        <a:lstStyle/>
        <a:p>
          <a:r>
            <a:rPr lang="en-GB"/>
            <a:t>Increased personal responsibility</a:t>
          </a:r>
          <a:endParaRPr lang="en-US"/>
        </a:p>
      </dgm:t>
    </dgm:pt>
    <dgm:pt modelId="{92C99FE3-4338-4383-8A54-D1FD918A5F5B}" type="parTrans" cxnId="{0CF77471-89E8-45FD-B321-AB599DA1C0DD}">
      <dgm:prSet/>
      <dgm:spPr/>
      <dgm:t>
        <a:bodyPr/>
        <a:lstStyle/>
        <a:p>
          <a:endParaRPr lang="en-US"/>
        </a:p>
      </dgm:t>
    </dgm:pt>
    <dgm:pt modelId="{ACA8A037-756C-4232-BE24-1CE6EBE39909}" type="sibTrans" cxnId="{0CF77471-89E8-45FD-B321-AB599DA1C0DD}">
      <dgm:prSet/>
      <dgm:spPr/>
      <dgm:t>
        <a:bodyPr/>
        <a:lstStyle/>
        <a:p>
          <a:endParaRPr lang="en-US"/>
        </a:p>
      </dgm:t>
    </dgm:pt>
    <dgm:pt modelId="{48B40CBA-3428-B044-9471-6D427F141063}" type="pres">
      <dgm:prSet presAssocID="{C1F1CA34-90B6-4B71-97C9-329A4FD260CD}" presName="Name0" presStyleCnt="0">
        <dgm:presLayoutVars>
          <dgm:dir/>
          <dgm:resizeHandles val="exact"/>
        </dgm:presLayoutVars>
      </dgm:prSet>
      <dgm:spPr/>
    </dgm:pt>
    <dgm:pt modelId="{CE3EABD1-CD16-5242-838F-A0CD6AC0402A}" type="pres">
      <dgm:prSet presAssocID="{5AEF064A-A6E0-41A2-A73B-D9C4DDCFF26A}" presName="node" presStyleLbl="node1" presStyleIdx="0" presStyleCnt="3">
        <dgm:presLayoutVars>
          <dgm:bulletEnabled val="1"/>
        </dgm:presLayoutVars>
      </dgm:prSet>
      <dgm:spPr/>
    </dgm:pt>
    <dgm:pt modelId="{17EC8592-38DB-2940-8A28-A3078816827C}" type="pres">
      <dgm:prSet presAssocID="{04F3F201-07EA-4629-8884-A198701BD3F3}" presName="sibTrans" presStyleLbl="sibTrans2D1" presStyleIdx="0" presStyleCnt="2"/>
      <dgm:spPr/>
    </dgm:pt>
    <dgm:pt modelId="{7081F6B0-3E8D-234D-952A-FCEED767528D}" type="pres">
      <dgm:prSet presAssocID="{04F3F201-07EA-4629-8884-A198701BD3F3}" presName="connectorText" presStyleLbl="sibTrans2D1" presStyleIdx="0" presStyleCnt="2"/>
      <dgm:spPr/>
    </dgm:pt>
    <dgm:pt modelId="{5B04E12D-8421-184A-9FA6-E94A8B7CCC7A}" type="pres">
      <dgm:prSet presAssocID="{2B2C6CD1-0441-4163-99D1-3D789FE6C1DE}" presName="node" presStyleLbl="node1" presStyleIdx="1" presStyleCnt="3">
        <dgm:presLayoutVars>
          <dgm:bulletEnabled val="1"/>
        </dgm:presLayoutVars>
      </dgm:prSet>
      <dgm:spPr/>
    </dgm:pt>
    <dgm:pt modelId="{E2EA94E4-E945-2B4D-91A1-19CD0A4D1D06}" type="pres">
      <dgm:prSet presAssocID="{86C673B5-B06D-4C38-8994-B2E6D1FBBF6E}" presName="sibTrans" presStyleLbl="sibTrans2D1" presStyleIdx="1" presStyleCnt="2"/>
      <dgm:spPr/>
    </dgm:pt>
    <dgm:pt modelId="{81010F6A-8BB5-4245-9E42-D93E14497315}" type="pres">
      <dgm:prSet presAssocID="{86C673B5-B06D-4C38-8994-B2E6D1FBBF6E}" presName="connectorText" presStyleLbl="sibTrans2D1" presStyleIdx="1" presStyleCnt="2"/>
      <dgm:spPr/>
    </dgm:pt>
    <dgm:pt modelId="{C302BE7D-4627-C144-9E3D-D1DC98EBF398}" type="pres">
      <dgm:prSet presAssocID="{15E67DEB-574E-4235-B135-E38C71D861FD}" presName="node" presStyleLbl="node1" presStyleIdx="2" presStyleCnt="3">
        <dgm:presLayoutVars>
          <dgm:bulletEnabled val="1"/>
        </dgm:presLayoutVars>
      </dgm:prSet>
      <dgm:spPr/>
    </dgm:pt>
  </dgm:ptLst>
  <dgm:cxnLst>
    <dgm:cxn modelId="{FB24CA09-F670-B347-9F6F-31029181EE66}" type="presOf" srcId="{2B2C6CD1-0441-4163-99D1-3D789FE6C1DE}" destId="{5B04E12D-8421-184A-9FA6-E94A8B7CCC7A}" srcOrd="0" destOrd="0" presId="urn:microsoft.com/office/officeart/2005/8/layout/process1"/>
    <dgm:cxn modelId="{60E27512-3455-9940-A3D2-8D01BCE0E145}" type="presOf" srcId="{04F3F201-07EA-4629-8884-A198701BD3F3}" destId="{7081F6B0-3E8D-234D-952A-FCEED767528D}" srcOrd="1" destOrd="0" presId="urn:microsoft.com/office/officeart/2005/8/layout/process1"/>
    <dgm:cxn modelId="{0CF77471-89E8-45FD-B321-AB599DA1C0DD}" srcId="{C1F1CA34-90B6-4B71-97C9-329A4FD260CD}" destId="{15E67DEB-574E-4235-B135-E38C71D861FD}" srcOrd="2" destOrd="0" parTransId="{92C99FE3-4338-4383-8A54-D1FD918A5F5B}" sibTransId="{ACA8A037-756C-4232-BE24-1CE6EBE39909}"/>
    <dgm:cxn modelId="{41297A75-1CB0-45C2-9217-E08D737D2964}" srcId="{C1F1CA34-90B6-4B71-97C9-329A4FD260CD}" destId="{2B2C6CD1-0441-4163-99D1-3D789FE6C1DE}" srcOrd="1" destOrd="0" parTransId="{7DCB8B57-3FFD-479D-8F9B-BE330D7AEE35}" sibTransId="{86C673B5-B06D-4C38-8994-B2E6D1FBBF6E}"/>
    <dgm:cxn modelId="{49C29B79-5189-DA49-BECA-78A047D4A29A}" type="presOf" srcId="{04F3F201-07EA-4629-8884-A198701BD3F3}" destId="{17EC8592-38DB-2940-8A28-A3078816827C}" srcOrd="0" destOrd="0" presId="urn:microsoft.com/office/officeart/2005/8/layout/process1"/>
    <dgm:cxn modelId="{1F11F88B-5CC3-3C46-9A29-DC06BFBA7015}" type="presOf" srcId="{C1F1CA34-90B6-4B71-97C9-329A4FD260CD}" destId="{48B40CBA-3428-B044-9471-6D427F141063}" srcOrd="0" destOrd="0" presId="urn:microsoft.com/office/officeart/2005/8/layout/process1"/>
    <dgm:cxn modelId="{FC6CD49D-3FAC-4E1B-BB05-030BAC8E739B}" srcId="{C1F1CA34-90B6-4B71-97C9-329A4FD260CD}" destId="{5AEF064A-A6E0-41A2-A73B-D9C4DDCFF26A}" srcOrd="0" destOrd="0" parTransId="{FEA78222-DA79-47FE-B326-573E5BA8CA32}" sibTransId="{04F3F201-07EA-4629-8884-A198701BD3F3}"/>
    <dgm:cxn modelId="{6E05A6C1-8C85-4B48-B3A6-43E460EC5125}" type="presOf" srcId="{15E67DEB-574E-4235-B135-E38C71D861FD}" destId="{C302BE7D-4627-C144-9E3D-D1DC98EBF398}" srcOrd="0" destOrd="0" presId="urn:microsoft.com/office/officeart/2005/8/layout/process1"/>
    <dgm:cxn modelId="{10DA6ADA-E482-F84E-8786-B98043B6016E}" type="presOf" srcId="{5AEF064A-A6E0-41A2-A73B-D9C4DDCFF26A}" destId="{CE3EABD1-CD16-5242-838F-A0CD6AC0402A}" srcOrd="0" destOrd="0" presId="urn:microsoft.com/office/officeart/2005/8/layout/process1"/>
    <dgm:cxn modelId="{6A480EE2-D1DC-F54B-B6DA-E9573B7AE252}" type="presOf" srcId="{86C673B5-B06D-4C38-8994-B2E6D1FBBF6E}" destId="{E2EA94E4-E945-2B4D-91A1-19CD0A4D1D06}" srcOrd="0" destOrd="0" presId="urn:microsoft.com/office/officeart/2005/8/layout/process1"/>
    <dgm:cxn modelId="{D0D49EFD-3F62-E24D-8AA1-0BADA8351FB2}" type="presOf" srcId="{86C673B5-B06D-4C38-8994-B2E6D1FBBF6E}" destId="{81010F6A-8BB5-4245-9E42-D93E14497315}" srcOrd="1" destOrd="0" presId="urn:microsoft.com/office/officeart/2005/8/layout/process1"/>
    <dgm:cxn modelId="{E4A736EA-04FE-404E-8C27-EED72B235FE6}" type="presParOf" srcId="{48B40CBA-3428-B044-9471-6D427F141063}" destId="{CE3EABD1-CD16-5242-838F-A0CD6AC0402A}" srcOrd="0" destOrd="0" presId="urn:microsoft.com/office/officeart/2005/8/layout/process1"/>
    <dgm:cxn modelId="{635BC015-0BE1-1146-B1E7-8DAF64B85708}" type="presParOf" srcId="{48B40CBA-3428-B044-9471-6D427F141063}" destId="{17EC8592-38DB-2940-8A28-A3078816827C}" srcOrd="1" destOrd="0" presId="urn:microsoft.com/office/officeart/2005/8/layout/process1"/>
    <dgm:cxn modelId="{FD9C7DC2-0AA7-3C4A-BADF-FF221A50A3F6}" type="presParOf" srcId="{17EC8592-38DB-2940-8A28-A3078816827C}" destId="{7081F6B0-3E8D-234D-952A-FCEED767528D}" srcOrd="0" destOrd="0" presId="urn:microsoft.com/office/officeart/2005/8/layout/process1"/>
    <dgm:cxn modelId="{EF65FB1A-FC4E-6740-A048-D01A4F8337E7}" type="presParOf" srcId="{48B40CBA-3428-B044-9471-6D427F141063}" destId="{5B04E12D-8421-184A-9FA6-E94A8B7CCC7A}" srcOrd="2" destOrd="0" presId="urn:microsoft.com/office/officeart/2005/8/layout/process1"/>
    <dgm:cxn modelId="{CF71630A-2474-7F47-ACBC-E709731A4293}" type="presParOf" srcId="{48B40CBA-3428-B044-9471-6D427F141063}" destId="{E2EA94E4-E945-2B4D-91A1-19CD0A4D1D06}" srcOrd="3" destOrd="0" presId="urn:microsoft.com/office/officeart/2005/8/layout/process1"/>
    <dgm:cxn modelId="{54BC3376-ACF8-6A4B-BA0D-BAD29689B447}" type="presParOf" srcId="{E2EA94E4-E945-2B4D-91A1-19CD0A4D1D06}" destId="{81010F6A-8BB5-4245-9E42-D93E14497315}" srcOrd="0" destOrd="0" presId="urn:microsoft.com/office/officeart/2005/8/layout/process1"/>
    <dgm:cxn modelId="{EDF3BFD1-048B-D943-A3B6-C766C1BE8DA1}" type="presParOf" srcId="{48B40CBA-3428-B044-9471-6D427F141063}" destId="{C302BE7D-4627-C144-9E3D-D1DC98EBF39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7F9293-CA6B-428E-93D3-BA2DFE60C785}"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A7B4C7AC-AE2F-4BBD-B51D-47F870F9E512}">
      <dgm:prSet/>
      <dgm:spPr/>
      <dgm:t>
        <a:bodyPr/>
        <a:lstStyle/>
        <a:p>
          <a:r>
            <a:rPr lang="en-GB"/>
            <a:t>Digital exclusion</a:t>
          </a:r>
          <a:endParaRPr lang="en-US"/>
        </a:p>
      </dgm:t>
    </dgm:pt>
    <dgm:pt modelId="{468EADF7-53EE-4F7C-9D7C-68ADC77B9779}" type="parTrans" cxnId="{B18BDB26-C6EA-4C47-A927-78358FE3A0F4}">
      <dgm:prSet/>
      <dgm:spPr/>
      <dgm:t>
        <a:bodyPr/>
        <a:lstStyle/>
        <a:p>
          <a:endParaRPr lang="en-US"/>
        </a:p>
      </dgm:t>
    </dgm:pt>
    <dgm:pt modelId="{EB9B34EB-E3F6-4617-AAE3-2B83AB086A50}" type="sibTrans" cxnId="{B18BDB26-C6EA-4C47-A927-78358FE3A0F4}">
      <dgm:prSet/>
      <dgm:spPr/>
      <dgm:t>
        <a:bodyPr/>
        <a:lstStyle/>
        <a:p>
          <a:endParaRPr lang="en-US"/>
        </a:p>
      </dgm:t>
    </dgm:pt>
    <dgm:pt modelId="{94E6D727-C996-4DDC-9E62-9A038DFCFE1E}">
      <dgm:prSet/>
      <dgm:spPr/>
      <dgm:t>
        <a:bodyPr/>
        <a:lstStyle/>
        <a:p>
          <a:r>
            <a:rPr lang="en-GB"/>
            <a:t>Privacy concerns</a:t>
          </a:r>
          <a:endParaRPr lang="en-US"/>
        </a:p>
      </dgm:t>
    </dgm:pt>
    <dgm:pt modelId="{0BDE6668-E374-4AC4-B6D2-BE0122EFCF77}" type="parTrans" cxnId="{CE9EB583-D99A-4CD8-BA0E-F692C6F5F109}">
      <dgm:prSet/>
      <dgm:spPr/>
      <dgm:t>
        <a:bodyPr/>
        <a:lstStyle/>
        <a:p>
          <a:endParaRPr lang="en-US"/>
        </a:p>
      </dgm:t>
    </dgm:pt>
    <dgm:pt modelId="{2AA7C8B9-A8AA-4203-ABA7-78FED823F3A9}" type="sibTrans" cxnId="{CE9EB583-D99A-4CD8-BA0E-F692C6F5F109}">
      <dgm:prSet/>
      <dgm:spPr/>
      <dgm:t>
        <a:bodyPr/>
        <a:lstStyle/>
        <a:p>
          <a:endParaRPr lang="en-US"/>
        </a:p>
      </dgm:t>
    </dgm:pt>
    <dgm:pt modelId="{7ECECA40-3BF5-44B6-8AD1-DF4B451E2840}">
      <dgm:prSet/>
      <dgm:spPr/>
      <dgm:t>
        <a:bodyPr/>
        <a:lstStyle/>
        <a:p>
          <a:r>
            <a:rPr lang="en-GB"/>
            <a:t>False alerts</a:t>
          </a:r>
          <a:endParaRPr lang="en-US"/>
        </a:p>
      </dgm:t>
    </dgm:pt>
    <dgm:pt modelId="{FC7C98B9-A245-4EB7-83F4-F52AF335576C}" type="parTrans" cxnId="{14793BDD-BC6A-4709-AD60-E5CABA203D15}">
      <dgm:prSet/>
      <dgm:spPr/>
      <dgm:t>
        <a:bodyPr/>
        <a:lstStyle/>
        <a:p>
          <a:endParaRPr lang="en-US"/>
        </a:p>
      </dgm:t>
    </dgm:pt>
    <dgm:pt modelId="{768C6364-E83E-4C1C-8154-D0BA8CA3E93A}" type="sibTrans" cxnId="{14793BDD-BC6A-4709-AD60-E5CABA203D15}">
      <dgm:prSet/>
      <dgm:spPr/>
      <dgm:t>
        <a:bodyPr/>
        <a:lstStyle/>
        <a:p>
          <a:endParaRPr lang="en-US"/>
        </a:p>
      </dgm:t>
    </dgm:pt>
    <dgm:pt modelId="{7D75AEF0-859A-EE45-BC4D-48FAF79FB71F}" type="pres">
      <dgm:prSet presAssocID="{CA7F9293-CA6B-428E-93D3-BA2DFE60C785}" presName="linear" presStyleCnt="0">
        <dgm:presLayoutVars>
          <dgm:dir/>
          <dgm:animLvl val="lvl"/>
          <dgm:resizeHandles val="exact"/>
        </dgm:presLayoutVars>
      </dgm:prSet>
      <dgm:spPr/>
    </dgm:pt>
    <dgm:pt modelId="{03B95C17-31D8-2A42-8F7E-DDDC60AA51D6}" type="pres">
      <dgm:prSet presAssocID="{A7B4C7AC-AE2F-4BBD-B51D-47F870F9E512}" presName="parentLin" presStyleCnt="0"/>
      <dgm:spPr/>
    </dgm:pt>
    <dgm:pt modelId="{1FBA993C-7EAB-494F-9E2D-39654CAB2926}" type="pres">
      <dgm:prSet presAssocID="{A7B4C7AC-AE2F-4BBD-B51D-47F870F9E512}" presName="parentLeftMargin" presStyleLbl="node1" presStyleIdx="0" presStyleCnt="3"/>
      <dgm:spPr/>
    </dgm:pt>
    <dgm:pt modelId="{DEBD3CB1-8490-AE4E-9E78-94829261116F}" type="pres">
      <dgm:prSet presAssocID="{A7B4C7AC-AE2F-4BBD-B51D-47F870F9E512}" presName="parentText" presStyleLbl="node1" presStyleIdx="0" presStyleCnt="3">
        <dgm:presLayoutVars>
          <dgm:chMax val="0"/>
          <dgm:bulletEnabled val="1"/>
        </dgm:presLayoutVars>
      </dgm:prSet>
      <dgm:spPr/>
    </dgm:pt>
    <dgm:pt modelId="{ADF153D5-190E-874E-B52D-998FFA685506}" type="pres">
      <dgm:prSet presAssocID="{A7B4C7AC-AE2F-4BBD-B51D-47F870F9E512}" presName="negativeSpace" presStyleCnt="0"/>
      <dgm:spPr/>
    </dgm:pt>
    <dgm:pt modelId="{9DEB130B-2325-174C-B8C6-612BB2F73B8A}" type="pres">
      <dgm:prSet presAssocID="{A7B4C7AC-AE2F-4BBD-B51D-47F870F9E512}" presName="childText" presStyleLbl="conFgAcc1" presStyleIdx="0" presStyleCnt="3">
        <dgm:presLayoutVars>
          <dgm:bulletEnabled val="1"/>
        </dgm:presLayoutVars>
      </dgm:prSet>
      <dgm:spPr/>
    </dgm:pt>
    <dgm:pt modelId="{4A0A3B18-BADC-CC41-A554-B8CDBB09722A}" type="pres">
      <dgm:prSet presAssocID="{EB9B34EB-E3F6-4617-AAE3-2B83AB086A50}" presName="spaceBetweenRectangles" presStyleCnt="0"/>
      <dgm:spPr/>
    </dgm:pt>
    <dgm:pt modelId="{A77B962A-5D71-3642-9D20-E0AC51E24022}" type="pres">
      <dgm:prSet presAssocID="{94E6D727-C996-4DDC-9E62-9A038DFCFE1E}" presName="parentLin" presStyleCnt="0"/>
      <dgm:spPr/>
    </dgm:pt>
    <dgm:pt modelId="{08EF0F95-8551-A94B-A288-D81736F866F8}" type="pres">
      <dgm:prSet presAssocID="{94E6D727-C996-4DDC-9E62-9A038DFCFE1E}" presName="parentLeftMargin" presStyleLbl="node1" presStyleIdx="0" presStyleCnt="3"/>
      <dgm:spPr/>
    </dgm:pt>
    <dgm:pt modelId="{65D58760-66A0-364F-9241-50552C90EB53}" type="pres">
      <dgm:prSet presAssocID="{94E6D727-C996-4DDC-9E62-9A038DFCFE1E}" presName="parentText" presStyleLbl="node1" presStyleIdx="1" presStyleCnt="3">
        <dgm:presLayoutVars>
          <dgm:chMax val="0"/>
          <dgm:bulletEnabled val="1"/>
        </dgm:presLayoutVars>
      </dgm:prSet>
      <dgm:spPr/>
    </dgm:pt>
    <dgm:pt modelId="{F388158B-5B10-0C40-ACC5-F751CC846050}" type="pres">
      <dgm:prSet presAssocID="{94E6D727-C996-4DDC-9E62-9A038DFCFE1E}" presName="negativeSpace" presStyleCnt="0"/>
      <dgm:spPr/>
    </dgm:pt>
    <dgm:pt modelId="{102C778B-F0F1-8644-872D-F860828886E4}" type="pres">
      <dgm:prSet presAssocID="{94E6D727-C996-4DDC-9E62-9A038DFCFE1E}" presName="childText" presStyleLbl="conFgAcc1" presStyleIdx="1" presStyleCnt="3">
        <dgm:presLayoutVars>
          <dgm:bulletEnabled val="1"/>
        </dgm:presLayoutVars>
      </dgm:prSet>
      <dgm:spPr/>
    </dgm:pt>
    <dgm:pt modelId="{DA6738BE-EE99-1D4F-BF67-FB57F3206948}" type="pres">
      <dgm:prSet presAssocID="{2AA7C8B9-A8AA-4203-ABA7-78FED823F3A9}" presName="spaceBetweenRectangles" presStyleCnt="0"/>
      <dgm:spPr/>
    </dgm:pt>
    <dgm:pt modelId="{AD40E845-7B97-7D4B-9F99-A0DAC96E5508}" type="pres">
      <dgm:prSet presAssocID="{7ECECA40-3BF5-44B6-8AD1-DF4B451E2840}" presName="parentLin" presStyleCnt="0"/>
      <dgm:spPr/>
    </dgm:pt>
    <dgm:pt modelId="{207C495A-6A6F-4F44-A782-EFEBD925486C}" type="pres">
      <dgm:prSet presAssocID="{7ECECA40-3BF5-44B6-8AD1-DF4B451E2840}" presName="parentLeftMargin" presStyleLbl="node1" presStyleIdx="1" presStyleCnt="3"/>
      <dgm:spPr/>
    </dgm:pt>
    <dgm:pt modelId="{6DEC3B62-1AB0-D847-90DD-4DE0BB971819}" type="pres">
      <dgm:prSet presAssocID="{7ECECA40-3BF5-44B6-8AD1-DF4B451E2840}" presName="parentText" presStyleLbl="node1" presStyleIdx="2" presStyleCnt="3">
        <dgm:presLayoutVars>
          <dgm:chMax val="0"/>
          <dgm:bulletEnabled val="1"/>
        </dgm:presLayoutVars>
      </dgm:prSet>
      <dgm:spPr/>
    </dgm:pt>
    <dgm:pt modelId="{92C796A4-1171-DE47-86AE-FE48B8BAA09E}" type="pres">
      <dgm:prSet presAssocID="{7ECECA40-3BF5-44B6-8AD1-DF4B451E2840}" presName="negativeSpace" presStyleCnt="0"/>
      <dgm:spPr/>
    </dgm:pt>
    <dgm:pt modelId="{94C562AB-F3BE-A544-967A-DBB2531313F7}" type="pres">
      <dgm:prSet presAssocID="{7ECECA40-3BF5-44B6-8AD1-DF4B451E2840}" presName="childText" presStyleLbl="conFgAcc1" presStyleIdx="2" presStyleCnt="3">
        <dgm:presLayoutVars>
          <dgm:bulletEnabled val="1"/>
        </dgm:presLayoutVars>
      </dgm:prSet>
      <dgm:spPr/>
    </dgm:pt>
  </dgm:ptLst>
  <dgm:cxnLst>
    <dgm:cxn modelId="{15E2A119-12DA-0341-8ECA-C496BAE29224}" type="presOf" srcId="{A7B4C7AC-AE2F-4BBD-B51D-47F870F9E512}" destId="{1FBA993C-7EAB-494F-9E2D-39654CAB2926}" srcOrd="0" destOrd="0" presId="urn:microsoft.com/office/officeart/2005/8/layout/list1"/>
    <dgm:cxn modelId="{B18BDB26-C6EA-4C47-A927-78358FE3A0F4}" srcId="{CA7F9293-CA6B-428E-93D3-BA2DFE60C785}" destId="{A7B4C7AC-AE2F-4BBD-B51D-47F870F9E512}" srcOrd="0" destOrd="0" parTransId="{468EADF7-53EE-4F7C-9D7C-68ADC77B9779}" sibTransId="{EB9B34EB-E3F6-4617-AAE3-2B83AB086A50}"/>
    <dgm:cxn modelId="{AE32A94D-D9A9-214E-80D0-4F915EB463E4}" type="presOf" srcId="{94E6D727-C996-4DDC-9E62-9A038DFCFE1E}" destId="{08EF0F95-8551-A94B-A288-D81736F866F8}" srcOrd="0" destOrd="0" presId="urn:microsoft.com/office/officeart/2005/8/layout/list1"/>
    <dgm:cxn modelId="{CE9EB583-D99A-4CD8-BA0E-F692C6F5F109}" srcId="{CA7F9293-CA6B-428E-93D3-BA2DFE60C785}" destId="{94E6D727-C996-4DDC-9E62-9A038DFCFE1E}" srcOrd="1" destOrd="0" parTransId="{0BDE6668-E374-4AC4-B6D2-BE0122EFCF77}" sibTransId="{2AA7C8B9-A8AA-4203-ABA7-78FED823F3A9}"/>
    <dgm:cxn modelId="{57A44196-E146-2A48-AE7F-1DBF6FB24F84}" type="presOf" srcId="{94E6D727-C996-4DDC-9E62-9A038DFCFE1E}" destId="{65D58760-66A0-364F-9241-50552C90EB53}" srcOrd="1" destOrd="0" presId="urn:microsoft.com/office/officeart/2005/8/layout/list1"/>
    <dgm:cxn modelId="{70E19B9B-0CC1-5341-BDD9-ECA131EBDD01}" type="presOf" srcId="{CA7F9293-CA6B-428E-93D3-BA2DFE60C785}" destId="{7D75AEF0-859A-EE45-BC4D-48FAF79FB71F}" srcOrd="0" destOrd="0" presId="urn:microsoft.com/office/officeart/2005/8/layout/list1"/>
    <dgm:cxn modelId="{E1CCA69D-4D20-8346-ACD0-ECF532725157}" type="presOf" srcId="{7ECECA40-3BF5-44B6-8AD1-DF4B451E2840}" destId="{6DEC3B62-1AB0-D847-90DD-4DE0BB971819}" srcOrd="1" destOrd="0" presId="urn:microsoft.com/office/officeart/2005/8/layout/list1"/>
    <dgm:cxn modelId="{69B264B0-4BE1-A944-82DC-DA06EA731690}" type="presOf" srcId="{A7B4C7AC-AE2F-4BBD-B51D-47F870F9E512}" destId="{DEBD3CB1-8490-AE4E-9E78-94829261116F}" srcOrd="1" destOrd="0" presId="urn:microsoft.com/office/officeart/2005/8/layout/list1"/>
    <dgm:cxn modelId="{14793BDD-BC6A-4709-AD60-E5CABA203D15}" srcId="{CA7F9293-CA6B-428E-93D3-BA2DFE60C785}" destId="{7ECECA40-3BF5-44B6-8AD1-DF4B451E2840}" srcOrd="2" destOrd="0" parTransId="{FC7C98B9-A245-4EB7-83F4-F52AF335576C}" sibTransId="{768C6364-E83E-4C1C-8154-D0BA8CA3E93A}"/>
    <dgm:cxn modelId="{937A13DF-2E61-0B4A-925C-E2C5702807E1}" type="presOf" srcId="{7ECECA40-3BF5-44B6-8AD1-DF4B451E2840}" destId="{207C495A-6A6F-4F44-A782-EFEBD925486C}" srcOrd="0" destOrd="0" presId="urn:microsoft.com/office/officeart/2005/8/layout/list1"/>
    <dgm:cxn modelId="{5FBFC42A-7C30-854F-806E-E565AE81F517}" type="presParOf" srcId="{7D75AEF0-859A-EE45-BC4D-48FAF79FB71F}" destId="{03B95C17-31D8-2A42-8F7E-DDDC60AA51D6}" srcOrd="0" destOrd="0" presId="urn:microsoft.com/office/officeart/2005/8/layout/list1"/>
    <dgm:cxn modelId="{BA6E14E3-D608-AA4B-A172-8189AE313F8A}" type="presParOf" srcId="{03B95C17-31D8-2A42-8F7E-DDDC60AA51D6}" destId="{1FBA993C-7EAB-494F-9E2D-39654CAB2926}" srcOrd="0" destOrd="0" presId="urn:microsoft.com/office/officeart/2005/8/layout/list1"/>
    <dgm:cxn modelId="{A785317A-CF23-5745-AED2-4814FB7DA739}" type="presParOf" srcId="{03B95C17-31D8-2A42-8F7E-DDDC60AA51D6}" destId="{DEBD3CB1-8490-AE4E-9E78-94829261116F}" srcOrd="1" destOrd="0" presId="urn:microsoft.com/office/officeart/2005/8/layout/list1"/>
    <dgm:cxn modelId="{444BE3C1-B55D-8F44-8A8B-343BEA6A896D}" type="presParOf" srcId="{7D75AEF0-859A-EE45-BC4D-48FAF79FB71F}" destId="{ADF153D5-190E-874E-B52D-998FFA685506}" srcOrd="1" destOrd="0" presId="urn:microsoft.com/office/officeart/2005/8/layout/list1"/>
    <dgm:cxn modelId="{3103D9C6-9DE8-E54A-919F-4672090AD821}" type="presParOf" srcId="{7D75AEF0-859A-EE45-BC4D-48FAF79FB71F}" destId="{9DEB130B-2325-174C-B8C6-612BB2F73B8A}" srcOrd="2" destOrd="0" presId="urn:microsoft.com/office/officeart/2005/8/layout/list1"/>
    <dgm:cxn modelId="{F54BAF98-D652-9D4A-95D1-3202F1359306}" type="presParOf" srcId="{7D75AEF0-859A-EE45-BC4D-48FAF79FB71F}" destId="{4A0A3B18-BADC-CC41-A554-B8CDBB09722A}" srcOrd="3" destOrd="0" presId="urn:microsoft.com/office/officeart/2005/8/layout/list1"/>
    <dgm:cxn modelId="{CE21CB2F-B306-E24D-8CE3-292652C2B952}" type="presParOf" srcId="{7D75AEF0-859A-EE45-BC4D-48FAF79FB71F}" destId="{A77B962A-5D71-3642-9D20-E0AC51E24022}" srcOrd="4" destOrd="0" presId="urn:microsoft.com/office/officeart/2005/8/layout/list1"/>
    <dgm:cxn modelId="{4CC30136-7E46-8F45-B56C-830200D1653A}" type="presParOf" srcId="{A77B962A-5D71-3642-9D20-E0AC51E24022}" destId="{08EF0F95-8551-A94B-A288-D81736F866F8}" srcOrd="0" destOrd="0" presId="urn:microsoft.com/office/officeart/2005/8/layout/list1"/>
    <dgm:cxn modelId="{0E771485-6628-0E4F-89AC-53BFB20B3BDE}" type="presParOf" srcId="{A77B962A-5D71-3642-9D20-E0AC51E24022}" destId="{65D58760-66A0-364F-9241-50552C90EB53}" srcOrd="1" destOrd="0" presId="urn:microsoft.com/office/officeart/2005/8/layout/list1"/>
    <dgm:cxn modelId="{91576473-2683-0347-B745-67B82D74CCBF}" type="presParOf" srcId="{7D75AEF0-859A-EE45-BC4D-48FAF79FB71F}" destId="{F388158B-5B10-0C40-ACC5-F751CC846050}" srcOrd="5" destOrd="0" presId="urn:microsoft.com/office/officeart/2005/8/layout/list1"/>
    <dgm:cxn modelId="{3BA2E682-EE50-8D4D-AF0F-7D1FC6CB61EB}" type="presParOf" srcId="{7D75AEF0-859A-EE45-BC4D-48FAF79FB71F}" destId="{102C778B-F0F1-8644-872D-F860828886E4}" srcOrd="6" destOrd="0" presId="urn:microsoft.com/office/officeart/2005/8/layout/list1"/>
    <dgm:cxn modelId="{C3AB4D82-5215-894B-B079-8480E0519DEB}" type="presParOf" srcId="{7D75AEF0-859A-EE45-BC4D-48FAF79FB71F}" destId="{DA6738BE-EE99-1D4F-BF67-FB57F3206948}" srcOrd="7" destOrd="0" presId="urn:microsoft.com/office/officeart/2005/8/layout/list1"/>
    <dgm:cxn modelId="{C42149B6-3CB4-634F-A739-F036AF82C0A5}" type="presParOf" srcId="{7D75AEF0-859A-EE45-BC4D-48FAF79FB71F}" destId="{AD40E845-7B97-7D4B-9F99-A0DAC96E5508}" srcOrd="8" destOrd="0" presId="urn:microsoft.com/office/officeart/2005/8/layout/list1"/>
    <dgm:cxn modelId="{75120079-FF26-AD43-A640-C07D3032FDDC}" type="presParOf" srcId="{AD40E845-7B97-7D4B-9F99-A0DAC96E5508}" destId="{207C495A-6A6F-4F44-A782-EFEBD925486C}" srcOrd="0" destOrd="0" presId="urn:microsoft.com/office/officeart/2005/8/layout/list1"/>
    <dgm:cxn modelId="{A7B8256A-F2C0-7F4B-8197-BBE8A10CE685}" type="presParOf" srcId="{AD40E845-7B97-7D4B-9F99-A0DAC96E5508}" destId="{6DEC3B62-1AB0-D847-90DD-4DE0BB971819}" srcOrd="1" destOrd="0" presId="urn:microsoft.com/office/officeart/2005/8/layout/list1"/>
    <dgm:cxn modelId="{890C9004-3F26-E140-BA96-E3C23480AD39}" type="presParOf" srcId="{7D75AEF0-859A-EE45-BC4D-48FAF79FB71F}" destId="{92C796A4-1171-DE47-86AE-FE48B8BAA09E}" srcOrd="9" destOrd="0" presId="urn:microsoft.com/office/officeart/2005/8/layout/list1"/>
    <dgm:cxn modelId="{8D4BAC56-4A68-3442-85B2-CA969CAC2145}" type="presParOf" srcId="{7D75AEF0-859A-EE45-BC4D-48FAF79FB71F}" destId="{94C562AB-F3BE-A544-967A-DBB2531313F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E32867-DAD6-7A49-9DDF-D4F7B38A8D68}">
      <dsp:nvSpPr>
        <dsp:cNvPr id="0" name=""/>
        <dsp:cNvSpPr/>
      </dsp:nvSpPr>
      <dsp:spPr>
        <a:xfrm>
          <a:off x="0" y="0"/>
          <a:ext cx="6974536" cy="81216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Digital innovation in UK health care</a:t>
          </a:r>
          <a:endParaRPr lang="en-US" sz="2100" kern="1200" dirty="0"/>
        </a:p>
      </dsp:txBody>
      <dsp:txXfrm>
        <a:off x="23788" y="23788"/>
        <a:ext cx="6029514" cy="764591"/>
      </dsp:txXfrm>
    </dsp:sp>
    <dsp:sp modelId="{2B4A182C-DB69-2342-BC81-A05CA0DC3C26}">
      <dsp:nvSpPr>
        <dsp:cNvPr id="0" name=""/>
        <dsp:cNvSpPr/>
      </dsp:nvSpPr>
      <dsp:spPr>
        <a:xfrm>
          <a:off x="584117" y="959834"/>
          <a:ext cx="6974536" cy="8121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NHS COVID-19 app introduced in 2020</a:t>
          </a:r>
          <a:endParaRPr lang="en-US" sz="2100" kern="1200"/>
        </a:p>
      </dsp:txBody>
      <dsp:txXfrm>
        <a:off x="607905" y="983622"/>
        <a:ext cx="5814933" cy="764591"/>
      </dsp:txXfrm>
    </dsp:sp>
    <dsp:sp modelId="{EFAF7B48-23C5-AD4C-A485-572223E2946F}">
      <dsp:nvSpPr>
        <dsp:cNvPr id="0" name=""/>
        <dsp:cNvSpPr/>
      </dsp:nvSpPr>
      <dsp:spPr>
        <a:xfrm>
          <a:off x="1159516" y="1919668"/>
          <a:ext cx="6974536" cy="81216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Purpose: reduce COVID-19 transmission</a:t>
          </a:r>
          <a:endParaRPr lang="en-US" sz="2100" kern="1200"/>
        </a:p>
      </dsp:txBody>
      <dsp:txXfrm>
        <a:off x="1183304" y="1943456"/>
        <a:ext cx="5823651" cy="764591"/>
      </dsp:txXfrm>
    </dsp:sp>
    <dsp:sp modelId="{AD66ACB8-25B7-5F45-BFE9-41770193D682}">
      <dsp:nvSpPr>
        <dsp:cNvPr id="0" name=""/>
        <dsp:cNvSpPr/>
      </dsp:nvSpPr>
      <dsp:spPr>
        <a:xfrm>
          <a:off x="1743633" y="2879503"/>
          <a:ext cx="6974536" cy="81216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Focus areas: Workforce, Service Delivery, Patients</a:t>
          </a:r>
          <a:endParaRPr lang="en-US" sz="2100" kern="1200"/>
        </a:p>
      </dsp:txBody>
      <dsp:txXfrm>
        <a:off x="1767421" y="2903291"/>
        <a:ext cx="5814933" cy="764591"/>
      </dsp:txXfrm>
    </dsp:sp>
    <dsp:sp modelId="{C62AF84F-2B87-C44E-BB2B-946E5247EBEE}">
      <dsp:nvSpPr>
        <dsp:cNvPr id="0" name=""/>
        <dsp:cNvSpPr/>
      </dsp:nvSpPr>
      <dsp:spPr>
        <a:xfrm>
          <a:off x="6446627" y="622046"/>
          <a:ext cx="527908" cy="52790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565406" y="622046"/>
        <a:ext cx="290350" cy="397251"/>
      </dsp:txXfrm>
    </dsp:sp>
    <dsp:sp modelId="{5342D3E9-1D0C-F84A-A4AC-DBF007006234}">
      <dsp:nvSpPr>
        <dsp:cNvPr id="0" name=""/>
        <dsp:cNvSpPr/>
      </dsp:nvSpPr>
      <dsp:spPr>
        <a:xfrm>
          <a:off x="7030744" y="1581881"/>
          <a:ext cx="527908" cy="52790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149523" y="1581881"/>
        <a:ext cx="290350" cy="397251"/>
      </dsp:txXfrm>
    </dsp:sp>
    <dsp:sp modelId="{DA9CB7DB-362C-3B48-AAE5-A392BBC35E4F}">
      <dsp:nvSpPr>
        <dsp:cNvPr id="0" name=""/>
        <dsp:cNvSpPr/>
      </dsp:nvSpPr>
      <dsp:spPr>
        <a:xfrm>
          <a:off x="7606143" y="2541715"/>
          <a:ext cx="527908" cy="52790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724922" y="2541715"/>
        <a:ext cx="290350" cy="3972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940A0-7979-4C51-97B1-EE88D1011674}">
      <dsp:nvSpPr>
        <dsp:cNvPr id="0" name=""/>
        <dsp:cNvSpPr/>
      </dsp:nvSpPr>
      <dsp:spPr>
        <a:xfrm>
          <a:off x="0" y="2334"/>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27C6F-22C6-4778-8C85-8377DD542A34}">
      <dsp:nvSpPr>
        <dsp:cNvPr id="0" name=""/>
        <dsp:cNvSpPr/>
      </dsp:nvSpPr>
      <dsp:spPr>
        <a:xfrm>
          <a:off x="357948" y="268577"/>
          <a:ext cx="650814" cy="650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36E532-12B5-44EE-A9EE-7A49FCB97294}">
      <dsp:nvSpPr>
        <dsp:cNvPr id="0" name=""/>
        <dsp:cNvSpPr/>
      </dsp:nvSpPr>
      <dsp:spPr>
        <a:xfrm>
          <a:off x="1366710" y="2334"/>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COVID-19 created pressure on NHS</a:t>
          </a:r>
          <a:endParaRPr lang="en-US" sz="2200" kern="1200"/>
        </a:p>
      </dsp:txBody>
      <dsp:txXfrm>
        <a:off x="1366710" y="2334"/>
        <a:ext cx="6375872" cy="1183299"/>
      </dsp:txXfrm>
    </dsp:sp>
    <dsp:sp modelId="{0E92FB0F-6E7C-48B0-A420-E41C06CEB33B}">
      <dsp:nvSpPr>
        <dsp:cNvPr id="0" name=""/>
        <dsp:cNvSpPr/>
      </dsp:nvSpPr>
      <dsp:spPr>
        <a:xfrm>
          <a:off x="0" y="1481458"/>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58062-7A59-4295-BD83-A629BDE5B1BC}">
      <dsp:nvSpPr>
        <dsp:cNvPr id="0" name=""/>
        <dsp:cNvSpPr/>
      </dsp:nvSpPr>
      <dsp:spPr>
        <a:xfrm>
          <a:off x="357948" y="1747701"/>
          <a:ext cx="650814" cy="650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A6B26-39D0-4E6C-8C52-ABD3827A6DE0}">
      <dsp:nvSpPr>
        <dsp:cNvPr id="0" name=""/>
        <dsp:cNvSpPr/>
      </dsp:nvSpPr>
      <dsp:spPr>
        <a:xfrm>
          <a:off x="1366710" y="1481458"/>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Manual contact tracing was slow</a:t>
          </a:r>
          <a:endParaRPr lang="en-US" sz="2200" kern="1200"/>
        </a:p>
      </dsp:txBody>
      <dsp:txXfrm>
        <a:off x="1366710" y="1481458"/>
        <a:ext cx="6375872" cy="1183299"/>
      </dsp:txXfrm>
    </dsp:sp>
    <dsp:sp modelId="{FAE56B6F-98F6-4377-97F6-32A96B3CA5BB}">
      <dsp:nvSpPr>
        <dsp:cNvPr id="0" name=""/>
        <dsp:cNvSpPr/>
      </dsp:nvSpPr>
      <dsp:spPr>
        <a:xfrm>
          <a:off x="0" y="2960582"/>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D4F64-771A-4D02-9A21-40DDDC6B65DD}">
      <dsp:nvSpPr>
        <dsp:cNvPr id="0" name=""/>
        <dsp:cNvSpPr/>
      </dsp:nvSpPr>
      <dsp:spPr>
        <a:xfrm>
          <a:off x="357948" y="3226825"/>
          <a:ext cx="650814" cy="650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837E3-8F4D-44F0-96E5-69AB1B6F1945}">
      <dsp:nvSpPr>
        <dsp:cNvPr id="0" name=""/>
        <dsp:cNvSpPr/>
      </dsp:nvSpPr>
      <dsp:spPr>
        <a:xfrm>
          <a:off x="1366710" y="2960582"/>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Need for fast, scalable solutions</a:t>
          </a:r>
          <a:endParaRPr lang="en-US" sz="2200" kern="1200"/>
        </a:p>
      </dsp:txBody>
      <dsp:txXfrm>
        <a:off x="1366710" y="2960582"/>
        <a:ext cx="6375872" cy="1183299"/>
      </dsp:txXfrm>
    </dsp:sp>
    <dsp:sp modelId="{969FA294-5E84-49B1-8F66-46D5C14B971D}">
      <dsp:nvSpPr>
        <dsp:cNvPr id="0" name=""/>
        <dsp:cNvSpPr/>
      </dsp:nvSpPr>
      <dsp:spPr>
        <a:xfrm>
          <a:off x="0" y="4439706"/>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A3E61-405D-42E7-A7DB-442674A522DD}">
      <dsp:nvSpPr>
        <dsp:cNvPr id="0" name=""/>
        <dsp:cNvSpPr/>
      </dsp:nvSpPr>
      <dsp:spPr>
        <a:xfrm>
          <a:off x="357948" y="4705949"/>
          <a:ext cx="650814" cy="650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88EF5E-DD2B-4B0F-87A0-87EC9C862AC3}">
      <dsp:nvSpPr>
        <dsp:cNvPr id="0" name=""/>
        <dsp:cNvSpPr/>
      </dsp:nvSpPr>
      <dsp:spPr>
        <a:xfrm>
          <a:off x="1366710" y="4439706"/>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977900">
            <a:lnSpc>
              <a:spcPct val="90000"/>
            </a:lnSpc>
            <a:spcBef>
              <a:spcPct val="0"/>
            </a:spcBef>
            <a:spcAft>
              <a:spcPct val="35000"/>
            </a:spcAft>
            <a:buNone/>
          </a:pPr>
          <a:r>
            <a:rPr lang="en-GB" sz="2200" kern="1200"/>
            <a:t>Digital health part of UK policy</a:t>
          </a:r>
          <a:endParaRPr lang="en-US" sz="2200" kern="1200"/>
        </a:p>
      </dsp:txBody>
      <dsp:txXfrm>
        <a:off x="1366710" y="4439706"/>
        <a:ext cx="6375872" cy="1183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6720A-9A65-49F8-9822-F4AED5A8309E}">
      <dsp:nvSpPr>
        <dsp:cNvPr id="0" name=""/>
        <dsp:cNvSpPr/>
      </dsp:nvSpPr>
      <dsp:spPr>
        <a:xfrm>
          <a:off x="730697" y="387537"/>
          <a:ext cx="1463249" cy="146324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01AF8-A5A2-4BDF-AB05-521180FF844E}">
      <dsp:nvSpPr>
        <dsp:cNvPr id="0" name=""/>
        <dsp:cNvSpPr/>
      </dsp:nvSpPr>
      <dsp:spPr>
        <a:xfrm>
          <a:off x="1042537" y="699377"/>
          <a:ext cx="839569" cy="839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E5CD3F-F49D-420B-A80E-AD1D29331950}">
      <dsp:nvSpPr>
        <dsp:cNvPr id="0" name=""/>
        <dsp:cNvSpPr/>
      </dsp:nvSpPr>
      <dsp:spPr>
        <a:xfrm>
          <a:off x="262937" y="2306553"/>
          <a:ext cx="2398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0" i="0" kern="1200"/>
            <a:t>Bluetooth contact tracing</a:t>
          </a:r>
          <a:endParaRPr lang="en-US" sz="1700" kern="1200"/>
        </a:p>
      </dsp:txBody>
      <dsp:txXfrm>
        <a:off x="262937" y="2306553"/>
        <a:ext cx="2398769" cy="720000"/>
      </dsp:txXfrm>
    </dsp:sp>
    <dsp:sp modelId="{73C4E547-28E2-442F-BE9B-E2B4FD65EE7D}">
      <dsp:nvSpPr>
        <dsp:cNvPr id="0" name=""/>
        <dsp:cNvSpPr/>
      </dsp:nvSpPr>
      <dsp:spPr>
        <a:xfrm>
          <a:off x="3549250" y="387537"/>
          <a:ext cx="1463249" cy="146324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E3193-70CE-47DC-92B4-4BDB17C020F2}">
      <dsp:nvSpPr>
        <dsp:cNvPr id="0" name=""/>
        <dsp:cNvSpPr/>
      </dsp:nvSpPr>
      <dsp:spPr>
        <a:xfrm>
          <a:off x="3861090" y="699377"/>
          <a:ext cx="839569" cy="839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9EE7DF-8CD3-449B-A064-BF6816B8FC92}">
      <dsp:nvSpPr>
        <dsp:cNvPr id="0" name=""/>
        <dsp:cNvSpPr/>
      </dsp:nvSpPr>
      <dsp:spPr>
        <a:xfrm>
          <a:off x="3081490" y="2306553"/>
          <a:ext cx="2398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0" i="0" kern="1200"/>
            <a:t>Exposure notifications</a:t>
          </a:r>
          <a:endParaRPr lang="en-US" sz="1700" kern="1200"/>
        </a:p>
      </dsp:txBody>
      <dsp:txXfrm>
        <a:off x="3081490" y="2306553"/>
        <a:ext cx="2398769" cy="720000"/>
      </dsp:txXfrm>
    </dsp:sp>
    <dsp:sp modelId="{3763C734-3F73-421B-8ACC-B3EE3BDCF65C}">
      <dsp:nvSpPr>
        <dsp:cNvPr id="0" name=""/>
        <dsp:cNvSpPr/>
      </dsp:nvSpPr>
      <dsp:spPr>
        <a:xfrm>
          <a:off x="6367804" y="387537"/>
          <a:ext cx="1463249" cy="14632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D5E72-E432-4F72-8F2E-FAEB0D12D9E2}">
      <dsp:nvSpPr>
        <dsp:cNvPr id="0" name=""/>
        <dsp:cNvSpPr/>
      </dsp:nvSpPr>
      <dsp:spPr>
        <a:xfrm>
          <a:off x="6679644" y="699377"/>
          <a:ext cx="839569" cy="8395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421BDE-F305-4F6D-8BDD-D5B274962DCE}">
      <dsp:nvSpPr>
        <dsp:cNvPr id="0" name=""/>
        <dsp:cNvSpPr/>
      </dsp:nvSpPr>
      <dsp:spPr>
        <a:xfrm>
          <a:off x="5900044" y="2306553"/>
          <a:ext cx="2398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0" i="0" kern="1200"/>
            <a:t>Symptom checker</a:t>
          </a:r>
          <a:endParaRPr lang="en-US" sz="1700" kern="1200"/>
        </a:p>
      </dsp:txBody>
      <dsp:txXfrm>
        <a:off x="5900044" y="2306553"/>
        <a:ext cx="2398769" cy="720000"/>
      </dsp:txXfrm>
    </dsp:sp>
    <dsp:sp modelId="{8F3B843A-1B29-4FFD-8C40-6458095F4874}">
      <dsp:nvSpPr>
        <dsp:cNvPr id="0" name=""/>
        <dsp:cNvSpPr/>
      </dsp:nvSpPr>
      <dsp:spPr>
        <a:xfrm>
          <a:off x="9186357" y="387537"/>
          <a:ext cx="1463249" cy="146324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C83C6-EEA3-4D22-B007-1A1B57CBAB35}">
      <dsp:nvSpPr>
        <dsp:cNvPr id="0" name=""/>
        <dsp:cNvSpPr/>
      </dsp:nvSpPr>
      <dsp:spPr>
        <a:xfrm>
          <a:off x="9498197" y="699377"/>
          <a:ext cx="839569" cy="8395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C109CF-9E70-4B09-86D4-20BA5E6C2988}">
      <dsp:nvSpPr>
        <dsp:cNvPr id="0" name=""/>
        <dsp:cNvSpPr/>
      </dsp:nvSpPr>
      <dsp:spPr>
        <a:xfrm>
          <a:off x="8718597" y="2306553"/>
          <a:ext cx="2398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0" i="0" kern="1200"/>
            <a:t>Testing &amp; vaccination access</a:t>
          </a:r>
          <a:endParaRPr lang="en-US" sz="1700" kern="1200"/>
        </a:p>
      </dsp:txBody>
      <dsp:txXfrm>
        <a:off x="8718597" y="2306553"/>
        <a:ext cx="239876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F2D7A-96FF-42ED-BD32-D8F9044DFC21}">
      <dsp:nvSpPr>
        <dsp:cNvPr id="0" name=""/>
        <dsp:cNvSpPr/>
      </dsp:nvSpPr>
      <dsp:spPr>
        <a:xfrm>
          <a:off x="0" y="686"/>
          <a:ext cx="7742583" cy="1606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AD4F32-EDB9-4251-B17F-ACA87CD62DBE}">
      <dsp:nvSpPr>
        <dsp:cNvPr id="0" name=""/>
        <dsp:cNvSpPr/>
      </dsp:nvSpPr>
      <dsp:spPr>
        <a:xfrm>
          <a:off x="486071" y="362227"/>
          <a:ext cx="883766" cy="883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4E4CE2-0238-420C-BA3A-3679109D1C51}">
      <dsp:nvSpPr>
        <dsp:cNvPr id="0" name=""/>
        <dsp:cNvSpPr/>
      </dsp:nvSpPr>
      <dsp:spPr>
        <a:xfrm>
          <a:off x="1855909" y="686"/>
          <a:ext cx="5886673" cy="160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058" tIns="170058" rIns="170058" bIns="170058" numCol="1" spcCol="1270" anchor="ctr" anchorCtr="0">
          <a:noAutofit/>
        </a:bodyPr>
        <a:lstStyle/>
        <a:p>
          <a:pPr marL="0" lvl="0" indent="0" algn="l" defTabSz="1111250">
            <a:lnSpc>
              <a:spcPct val="90000"/>
            </a:lnSpc>
            <a:spcBef>
              <a:spcPct val="0"/>
            </a:spcBef>
            <a:spcAft>
              <a:spcPct val="35000"/>
            </a:spcAft>
            <a:buNone/>
          </a:pPr>
          <a:r>
            <a:rPr lang="en-GB" sz="2500" kern="1200"/>
            <a:t>Reduced manual workload</a:t>
          </a:r>
          <a:endParaRPr lang="en-US" sz="2500" kern="1200"/>
        </a:p>
      </dsp:txBody>
      <dsp:txXfrm>
        <a:off x="1855909" y="686"/>
        <a:ext cx="5886673" cy="1606847"/>
      </dsp:txXfrm>
    </dsp:sp>
    <dsp:sp modelId="{3156A971-A615-4D9A-90DD-E53C359D3F14}">
      <dsp:nvSpPr>
        <dsp:cNvPr id="0" name=""/>
        <dsp:cNvSpPr/>
      </dsp:nvSpPr>
      <dsp:spPr>
        <a:xfrm>
          <a:off x="0" y="2009246"/>
          <a:ext cx="7742583" cy="1606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E0478-8A7F-4695-824C-63FD75231D01}">
      <dsp:nvSpPr>
        <dsp:cNvPr id="0" name=""/>
        <dsp:cNvSpPr/>
      </dsp:nvSpPr>
      <dsp:spPr>
        <a:xfrm>
          <a:off x="486071" y="2370787"/>
          <a:ext cx="883766" cy="883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932EDF-E0B9-4B77-80D2-4F16E632B4B1}">
      <dsp:nvSpPr>
        <dsp:cNvPr id="0" name=""/>
        <dsp:cNvSpPr/>
      </dsp:nvSpPr>
      <dsp:spPr>
        <a:xfrm>
          <a:off x="1855909" y="2009246"/>
          <a:ext cx="5886673" cy="160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058" tIns="170058" rIns="170058" bIns="170058" numCol="1" spcCol="1270" anchor="ctr" anchorCtr="0">
          <a:noAutofit/>
        </a:bodyPr>
        <a:lstStyle/>
        <a:p>
          <a:pPr marL="0" lvl="0" indent="0" algn="l" defTabSz="1111250">
            <a:lnSpc>
              <a:spcPct val="90000"/>
            </a:lnSpc>
            <a:spcBef>
              <a:spcPct val="0"/>
            </a:spcBef>
            <a:spcAft>
              <a:spcPct val="35000"/>
            </a:spcAft>
            <a:buNone/>
          </a:pPr>
          <a:r>
            <a:rPr lang="en-GB" sz="2500" kern="1200"/>
            <a:t>Faster access to exposure data</a:t>
          </a:r>
          <a:endParaRPr lang="en-US" sz="2500" kern="1200"/>
        </a:p>
      </dsp:txBody>
      <dsp:txXfrm>
        <a:off x="1855909" y="2009246"/>
        <a:ext cx="5886673" cy="1606847"/>
      </dsp:txXfrm>
    </dsp:sp>
    <dsp:sp modelId="{5C1013BA-3BF5-4BDD-9777-04A20377E5A1}">
      <dsp:nvSpPr>
        <dsp:cNvPr id="0" name=""/>
        <dsp:cNvSpPr/>
      </dsp:nvSpPr>
      <dsp:spPr>
        <a:xfrm>
          <a:off x="0" y="4017806"/>
          <a:ext cx="7742583" cy="1606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16E60-A227-40CF-81F8-DD75A7261CAC}">
      <dsp:nvSpPr>
        <dsp:cNvPr id="0" name=""/>
        <dsp:cNvSpPr/>
      </dsp:nvSpPr>
      <dsp:spPr>
        <a:xfrm>
          <a:off x="486071" y="4379347"/>
          <a:ext cx="883766" cy="883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7EE72E-632C-4C09-A7ED-2DFA0FADAE8B}">
      <dsp:nvSpPr>
        <dsp:cNvPr id="0" name=""/>
        <dsp:cNvSpPr/>
      </dsp:nvSpPr>
      <dsp:spPr>
        <a:xfrm>
          <a:off x="1855909" y="4017806"/>
          <a:ext cx="5886673" cy="160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058" tIns="170058" rIns="170058" bIns="170058" numCol="1" spcCol="1270" anchor="ctr" anchorCtr="0">
          <a:noAutofit/>
        </a:bodyPr>
        <a:lstStyle/>
        <a:p>
          <a:pPr marL="0" lvl="0" indent="0" algn="l" defTabSz="1111250">
            <a:lnSpc>
              <a:spcPct val="90000"/>
            </a:lnSpc>
            <a:spcBef>
              <a:spcPct val="0"/>
            </a:spcBef>
            <a:spcAft>
              <a:spcPct val="35000"/>
            </a:spcAft>
            <a:buNone/>
          </a:pPr>
          <a:r>
            <a:rPr lang="en-GB" sz="2500" kern="1200"/>
            <a:t>Improved coordination</a:t>
          </a:r>
          <a:endParaRPr lang="en-US" sz="2500" kern="1200"/>
        </a:p>
      </dsp:txBody>
      <dsp:txXfrm>
        <a:off x="1855909" y="4017806"/>
        <a:ext cx="5886673" cy="16068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EF171-CBE5-42A8-B7FC-18B135D49F50}">
      <dsp:nvSpPr>
        <dsp:cNvPr id="0" name=""/>
        <dsp:cNvSpPr/>
      </dsp:nvSpPr>
      <dsp:spPr>
        <a:xfrm>
          <a:off x="188044" y="1345413"/>
          <a:ext cx="909623" cy="90962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C9C8B-3BE6-4C17-82EE-4B85CB62B777}">
      <dsp:nvSpPr>
        <dsp:cNvPr id="0" name=""/>
        <dsp:cNvSpPr/>
      </dsp:nvSpPr>
      <dsp:spPr>
        <a:xfrm>
          <a:off x="379065" y="1536434"/>
          <a:ext cx="527581" cy="5275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DDD07-6182-4D1A-A7BC-012EA8B8230D}">
      <dsp:nvSpPr>
        <dsp:cNvPr id="0" name=""/>
        <dsp:cNvSpPr/>
      </dsp:nvSpPr>
      <dsp:spPr>
        <a:xfrm>
          <a:off x="1292587" y="1345413"/>
          <a:ext cx="2144112" cy="909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0" i="0" kern="1200"/>
            <a:t>Less paperwork</a:t>
          </a:r>
          <a:endParaRPr lang="en-US" sz="2300" kern="1200"/>
        </a:p>
      </dsp:txBody>
      <dsp:txXfrm>
        <a:off x="1292587" y="1345413"/>
        <a:ext cx="2144112" cy="909623"/>
      </dsp:txXfrm>
    </dsp:sp>
    <dsp:sp modelId="{632D3FF5-A31D-47EC-80D7-22B5DAA1FCEA}">
      <dsp:nvSpPr>
        <dsp:cNvPr id="0" name=""/>
        <dsp:cNvSpPr/>
      </dsp:nvSpPr>
      <dsp:spPr>
        <a:xfrm>
          <a:off x="3810295" y="1345413"/>
          <a:ext cx="909623" cy="90962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DF06C-DFDD-4A6E-9FFB-7433BFC358A1}">
      <dsp:nvSpPr>
        <dsp:cNvPr id="0" name=""/>
        <dsp:cNvSpPr/>
      </dsp:nvSpPr>
      <dsp:spPr>
        <a:xfrm>
          <a:off x="4001316" y="1536434"/>
          <a:ext cx="527581" cy="5275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BB2674-32FD-4A49-812A-3F940C4F01D5}">
      <dsp:nvSpPr>
        <dsp:cNvPr id="0" name=""/>
        <dsp:cNvSpPr/>
      </dsp:nvSpPr>
      <dsp:spPr>
        <a:xfrm>
          <a:off x="4914839" y="1345413"/>
          <a:ext cx="2144112" cy="909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0" i="0" kern="1200"/>
            <a:t>Faster decision-making</a:t>
          </a:r>
          <a:endParaRPr lang="en-US" sz="2300" kern="1200"/>
        </a:p>
      </dsp:txBody>
      <dsp:txXfrm>
        <a:off x="4914839" y="1345413"/>
        <a:ext cx="2144112" cy="909623"/>
      </dsp:txXfrm>
    </dsp:sp>
    <dsp:sp modelId="{95FC1CC3-CEAA-4D27-A813-905914C28EB9}">
      <dsp:nvSpPr>
        <dsp:cNvPr id="0" name=""/>
        <dsp:cNvSpPr/>
      </dsp:nvSpPr>
      <dsp:spPr>
        <a:xfrm>
          <a:off x="7432547" y="1345413"/>
          <a:ext cx="909623" cy="90962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0934A-51FF-4198-94DC-093B24A21E97}">
      <dsp:nvSpPr>
        <dsp:cNvPr id="0" name=""/>
        <dsp:cNvSpPr/>
      </dsp:nvSpPr>
      <dsp:spPr>
        <a:xfrm>
          <a:off x="7623568" y="1536434"/>
          <a:ext cx="527581" cy="5275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A8B3A7-0FA7-4816-818D-02ABE257D3BB}">
      <dsp:nvSpPr>
        <dsp:cNvPr id="0" name=""/>
        <dsp:cNvSpPr/>
      </dsp:nvSpPr>
      <dsp:spPr>
        <a:xfrm>
          <a:off x="8537090" y="1345413"/>
          <a:ext cx="2144112" cy="909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0" i="0" kern="1200"/>
            <a:t>Better collaboration</a:t>
          </a:r>
          <a:endParaRPr lang="en-US" sz="2300" kern="1200"/>
        </a:p>
      </dsp:txBody>
      <dsp:txXfrm>
        <a:off x="8537090" y="1345413"/>
        <a:ext cx="2144112" cy="909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740E6-B93D-B341-9B99-77614DE94716}">
      <dsp:nvSpPr>
        <dsp:cNvPr id="0" name=""/>
        <dsp:cNvSpPr/>
      </dsp:nvSpPr>
      <dsp:spPr>
        <a:xfrm>
          <a:off x="0" y="35471"/>
          <a:ext cx="3121838" cy="1982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FB71CF-10E1-CB48-BEAE-771224D490B0}">
      <dsp:nvSpPr>
        <dsp:cNvPr id="0" name=""/>
        <dsp:cNvSpPr/>
      </dsp:nvSpPr>
      <dsp:spPr>
        <a:xfrm>
          <a:off x="346870" y="364998"/>
          <a:ext cx="3121838" cy="1982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Training needs</a:t>
          </a:r>
          <a:endParaRPr lang="en-US" sz="4800" kern="1200"/>
        </a:p>
      </dsp:txBody>
      <dsp:txXfrm>
        <a:off x="404932" y="423060"/>
        <a:ext cx="3005714" cy="1866243"/>
      </dsp:txXfrm>
    </dsp:sp>
    <dsp:sp modelId="{D39DFD78-D65D-F342-96C1-105F59D74705}">
      <dsp:nvSpPr>
        <dsp:cNvPr id="0" name=""/>
        <dsp:cNvSpPr/>
      </dsp:nvSpPr>
      <dsp:spPr>
        <a:xfrm>
          <a:off x="3815579" y="35471"/>
          <a:ext cx="3121838" cy="1982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29905A-EF93-7E4B-AD83-5584062D093C}">
      <dsp:nvSpPr>
        <dsp:cNvPr id="0" name=""/>
        <dsp:cNvSpPr/>
      </dsp:nvSpPr>
      <dsp:spPr>
        <a:xfrm>
          <a:off x="4162450" y="364998"/>
          <a:ext cx="3121838" cy="1982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dirty="0"/>
            <a:t>Digital stress</a:t>
          </a:r>
          <a:endParaRPr lang="en-US" sz="4800" kern="1200" dirty="0"/>
        </a:p>
      </dsp:txBody>
      <dsp:txXfrm>
        <a:off x="4220512" y="423060"/>
        <a:ext cx="3005714" cy="1866243"/>
      </dsp:txXfrm>
    </dsp:sp>
    <dsp:sp modelId="{AF2EF93D-E415-D547-872C-50A737B3B50B}">
      <dsp:nvSpPr>
        <dsp:cNvPr id="0" name=""/>
        <dsp:cNvSpPr/>
      </dsp:nvSpPr>
      <dsp:spPr>
        <a:xfrm>
          <a:off x="7631159" y="35471"/>
          <a:ext cx="3121838" cy="1982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EC489-20DB-F745-BF79-A5DE07C72D5A}">
      <dsp:nvSpPr>
        <dsp:cNvPr id="0" name=""/>
        <dsp:cNvSpPr/>
      </dsp:nvSpPr>
      <dsp:spPr>
        <a:xfrm>
          <a:off x="7978030" y="364998"/>
          <a:ext cx="3121838" cy="1982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i="0" kern="1200"/>
            <a:t>Technical issues</a:t>
          </a:r>
          <a:endParaRPr lang="en-US" sz="4800" kern="1200"/>
        </a:p>
      </dsp:txBody>
      <dsp:txXfrm>
        <a:off x="8036092" y="423060"/>
        <a:ext cx="3005714" cy="18662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96E5A-FB8D-BF4D-A1FD-CF77D4B1A957}">
      <dsp:nvSpPr>
        <dsp:cNvPr id="0" name=""/>
        <dsp:cNvSpPr/>
      </dsp:nvSpPr>
      <dsp:spPr>
        <a:xfrm>
          <a:off x="0" y="40592"/>
          <a:ext cx="5262286"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b="0" i="0" kern="1200"/>
            <a:t>Faster contact tracing</a:t>
          </a:r>
          <a:endParaRPr lang="en-US" sz="4400" kern="1200"/>
        </a:p>
      </dsp:txBody>
      <dsp:txXfrm>
        <a:off x="85444" y="126036"/>
        <a:ext cx="5091398" cy="1579432"/>
      </dsp:txXfrm>
    </dsp:sp>
    <dsp:sp modelId="{54C7F610-9D5C-EC43-A397-E38ED7A28A85}">
      <dsp:nvSpPr>
        <dsp:cNvPr id="0" name=""/>
        <dsp:cNvSpPr/>
      </dsp:nvSpPr>
      <dsp:spPr>
        <a:xfrm>
          <a:off x="0" y="1917632"/>
          <a:ext cx="5262286" cy="1750320"/>
        </a:xfrm>
        <a:prstGeom prst="roundRect">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b="0" i="0" kern="1200"/>
            <a:t>Early identification of cases</a:t>
          </a:r>
          <a:endParaRPr lang="en-US" sz="4400" kern="1200"/>
        </a:p>
      </dsp:txBody>
      <dsp:txXfrm>
        <a:off x="85444" y="2003076"/>
        <a:ext cx="5091398" cy="1579432"/>
      </dsp:txXfrm>
    </dsp:sp>
    <dsp:sp modelId="{32BF6082-D790-3944-AE0A-E68FB4471311}">
      <dsp:nvSpPr>
        <dsp:cNvPr id="0" name=""/>
        <dsp:cNvSpPr/>
      </dsp:nvSpPr>
      <dsp:spPr>
        <a:xfrm>
          <a:off x="0" y="3794672"/>
          <a:ext cx="5262286" cy="1750320"/>
        </a:xfrm>
        <a:prstGeom prst="roundRect">
          <a:avLst/>
        </a:prstGeom>
        <a:solidFill>
          <a:schemeClr val="accent2">
            <a:hueOff val="11635777"/>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b="0" i="0" kern="1200"/>
            <a:t>Safer care delivery</a:t>
          </a:r>
          <a:endParaRPr lang="en-US" sz="4400" kern="1200"/>
        </a:p>
      </dsp:txBody>
      <dsp:txXfrm>
        <a:off x="85444" y="3880116"/>
        <a:ext cx="5091398" cy="1579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11932-ED84-C34A-9CF2-4F7CFC37D8F8}">
      <dsp:nvSpPr>
        <dsp:cNvPr id="0" name=""/>
        <dsp:cNvSpPr/>
      </dsp:nvSpPr>
      <dsp:spPr>
        <a:xfrm>
          <a:off x="0" y="1831772"/>
          <a:ext cx="5262286" cy="47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9F7FE0-1E3D-C048-9EBD-0C49F020C184}">
      <dsp:nvSpPr>
        <dsp:cNvPr id="0" name=""/>
        <dsp:cNvSpPr/>
      </dsp:nvSpPr>
      <dsp:spPr>
        <a:xfrm>
          <a:off x="263114" y="1551332"/>
          <a:ext cx="3683600" cy="5608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31" tIns="0" rIns="139231" bIns="0" numCol="1" spcCol="1270" anchor="ctr" anchorCtr="0">
          <a:noAutofit/>
        </a:bodyPr>
        <a:lstStyle/>
        <a:p>
          <a:pPr marL="0" lvl="0" indent="0" algn="l" defTabSz="844550">
            <a:lnSpc>
              <a:spcPct val="90000"/>
            </a:lnSpc>
            <a:spcBef>
              <a:spcPct val="0"/>
            </a:spcBef>
            <a:spcAft>
              <a:spcPct val="35000"/>
            </a:spcAft>
            <a:buNone/>
          </a:pPr>
          <a:r>
            <a:rPr lang="en-GB" sz="1900" kern="1200"/>
            <a:t>Better resource planning</a:t>
          </a:r>
          <a:endParaRPr lang="en-US" sz="1900" kern="1200"/>
        </a:p>
      </dsp:txBody>
      <dsp:txXfrm>
        <a:off x="290494" y="1578712"/>
        <a:ext cx="3628840" cy="506119"/>
      </dsp:txXfrm>
    </dsp:sp>
    <dsp:sp modelId="{EBCDC838-3B2A-A74C-90B3-4C261BC60A5E}">
      <dsp:nvSpPr>
        <dsp:cNvPr id="0" name=""/>
        <dsp:cNvSpPr/>
      </dsp:nvSpPr>
      <dsp:spPr>
        <a:xfrm>
          <a:off x="0" y="2693612"/>
          <a:ext cx="5262286" cy="478800"/>
        </a:xfrm>
        <a:prstGeom prst="rect">
          <a:avLst/>
        </a:prstGeom>
        <a:solidFill>
          <a:schemeClr val="lt1">
            <a:alpha val="90000"/>
            <a:hueOff val="0"/>
            <a:satOff val="0"/>
            <a:lumOff val="0"/>
            <a:alphaOff val="0"/>
          </a:schemeClr>
        </a:solidFill>
        <a:ln w="12700" cap="flat" cmpd="sng" algn="ctr">
          <a:solidFill>
            <a:schemeClr val="accent2">
              <a:hueOff val="5817888"/>
              <a:satOff val="-34771"/>
              <a:lumOff val="-6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60A4BC-978B-D54A-873E-223C058E0F3A}">
      <dsp:nvSpPr>
        <dsp:cNvPr id="0" name=""/>
        <dsp:cNvSpPr/>
      </dsp:nvSpPr>
      <dsp:spPr>
        <a:xfrm>
          <a:off x="263114" y="2413172"/>
          <a:ext cx="3683600" cy="560879"/>
        </a:xfrm>
        <a:prstGeom prst="roundRect">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31" tIns="0" rIns="139231" bIns="0" numCol="1" spcCol="1270" anchor="ctr" anchorCtr="0">
          <a:noAutofit/>
        </a:bodyPr>
        <a:lstStyle/>
        <a:p>
          <a:pPr marL="0" lvl="0" indent="0" algn="l" defTabSz="844550">
            <a:lnSpc>
              <a:spcPct val="90000"/>
            </a:lnSpc>
            <a:spcBef>
              <a:spcPct val="0"/>
            </a:spcBef>
            <a:spcAft>
              <a:spcPct val="35000"/>
            </a:spcAft>
            <a:buNone/>
          </a:pPr>
          <a:r>
            <a:rPr lang="en-GB" sz="1900" kern="1200"/>
            <a:t>Reduced face-to-face contact</a:t>
          </a:r>
          <a:endParaRPr lang="en-US" sz="1900" kern="1200"/>
        </a:p>
      </dsp:txBody>
      <dsp:txXfrm>
        <a:off x="290494" y="2440552"/>
        <a:ext cx="3628840" cy="506119"/>
      </dsp:txXfrm>
    </dsp:sp>
    <dsp:sp modelId="{89200EE3-41A2-8244-976E-F8D2FBCD9FB7}">
      <dsp:nvSpPr>
        <dsp:cNvPr id="0" name=""/>
        <dsp:cNvSpPr/>
      </dsp:nvSpPr>
      <dsp:spPr>
        <a:xfrm>
          <a:off x="0" y="3555452"/>
          <a:ext cx="5262286" cy="478800"/>
        </a:xfrm>
        <a:prstGeom prst="rect">
          <a:avLst/>
        </a:prstGeom>
        <a:solidFill>
          <a:schemeClr val="lt1">
            <a:alpha val="90000"/>
            <a:hueOff val="0"/>
            <a:satOff val="0"/>
            <a:lumOff val="0"/>
            <a:alphaOff val="0"/>
          </a:schemeClr>
        </a:solidFill>
        <a:ln w="12700" cap="flat" cmpd="sng" algn="ctr">
          <a:solidFill>
            <a:schemeClr val="accent2">
              <a:hueOff val="11635777"/>
              <a:satOff val="-69541"/>
              <a:lumOff val="-1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99BB4F-3B06-E747-811A-2D92672C75C4}">
      <dsp:nvSpPr>
        <dsp:cNvPr id="0" name=""/>
        <dsp:cNvSpPr/>
      </dsp:nvSpPr>
      <dsp:spPr>
        <a:xfrm>
          <a:off x="263114" y="3275012"/>
          <a:ext cx="3683600" cy="560879"/>
        </a:xfrm>
        <a:prstGeom prst="roundRect">
          <a:avLst/>
        </a:prstGeom>
        <a:solidFill>
          <a:schemeClr val="accent2">
            <a:hueOff val="11635777"/>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31" tIns="0" rIns="139231" bIns="0" numCol="1" spcCol="1270" anchor="ctr" anchorCtr="0">
          <a:noAutofit/>
        </a:bodyPr>
        <a:lstStyle/>
        <a:p>
          <a:pPr marL="0" lvl="0" indent="0" algn="l" defTabSz="844550">
            <a:lnSpc>
              <a:spcPct val="90000"/>
            </a:lnSpc>
            <a:spcBef>
              <a:spcPct val="0"/>
            </a:spcBef>
            <a:spcAft>
              <a:spcPct val="35000"/>
            </a:spcAft>
            <a:buNone/>
          </a:pPr>
          <a:r>
            <a:rPr lang="en-GB" sz="1900" kern="1200"/>
            <a:t>Improved safety</a:t>
          </a:r>
          <a:endParaRPr lang="en-US" sz="1900" kern="1200"/>
        </a:p>
      </dsp:txBody>
      <dsp:txXfrm>
        <a:off x="290494" y="3302392"/>
        <a:ext cx="3628840" cy="5061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3FFBD-13EB-B84B-85A6-77D115F0025B}">
      <dsp:nvSpPr>
        <dsp:cNvPr id="0" name=""/>
        <dsp:cNvSpPr/>
      </dsp:nvSpPr>
      <dsp:spPr>
        <a:xfrm>
          <a:off x="0" y="12779"/>
          <a:ext cx="10869248"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Low uptake in some groups</a:t>
          </a:r>
          <a:endParaRPr lang="en-US" sz="4600" kern="1200"/>
        </a:p>
      </dsp:txBody>
      <dsp:txXfrm>
        <a:off x="53859" y="66638"/>
        <a:ext cx="10761530" cy="995592"/>
      </dsp:txXfrm>
    </dsp:sp>
    <dsp:sp modelId="{9532DB36-26C0-0E4F-9CB6-6C173EAA8DBF}">
      <dsp:nvSpPr>
        <dsp:cNvPr id="0" name=""/>
        <dsp:cNvSpPr/>
      </dsp:nvSpPr>
      <dsp:spPr>
        <a:xfrm>
          <a:off x="0" y="1248570"/>
          <a:ext cx="10869248"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Staff training required</a:t>
          </a:r>
          <a:endParaRPr lang="en-US" sz="4600" kern="1200"/>
        </a:p>
      </dsp:txBody>
      <dsp:txXfrm>
        <a:off x="53859" y="1302429"/>
        <a:ext cx="10761530" cy="995592"/>
      </dsp:txXfrm>
    </dsp:sp>
    <dsp:sp modelId="{50F40D54-1572-7649-BCCC-89046AD8BC30}">
      <dsp:nvSpPr>
        <dsp:cNvPr id="0" name=""/>
        <dsp:cNvSpPr/>
      </dsp:nvSpPr>
      <dsp:spPr>
        <a:xfrm>
          <a:off x="0" y="2484359"/>
          <a:ext cx="10869248"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Data interpretation issues</a:t>
          </a:r>
          <a:endParaRPr lang="en-US" sz="4600" kern="1200"/>
        </a:p>
      </dsp:txBody>
      <dsp:txXfrm>
        <a:off x="53859" y="2538218"/>
        <a:ext cx="10761530" cy="9955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EABD1-CD16-5242-838F-A0CD6AC0402A}">
      <dsp:nvSpPr>
        <dsp:cNvPr id="0" name=""/>
        <dsp:cNvSpPr/>
      </dsp:nvSpPr>
      <dsp:spPr>
        <a:xfrm>
          <a:off x="6805" y="2202488"/>
          <a:ext cx="2033940" cy="1220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Instant exposure alerts</a:t>
          </a:r>
          <a:endParaRPr lang="en-US" sz="2300" kern="1200"/>
        </a:p>
      </dsp:txBody>
      <dsp:txXfrm>
        <a:off x="42548" y="2238231"/>
        <a:ext cx="1962454" cy="1148878"/>
      </dsp:txXfrm>
    </dsp:sp>
    <dsp:sp modelId="{17EC8592-38DB-2940-8A28-A3078816827C}">
      <dsp:nvSpPr>
        <dsp:cNvPr id="0" name=""/>
        <dsp:cNvSpPr/>
      </dsp:nvSpPr>
      <dsp:spPr>
        <a:xfrm>
          <a:off x="2244139" y="2560461"/>
          <a:ext cx="431195" cy="50441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44139" y="2661344"/>
        <a:ext cx="301837" cy="302651"/>
      </dsp:txXfrm>
    </dsp:sp>
    <dsp:sp modelId="{5B04E12D-8421-184A-9FA6-E94A8B7CCC7A}">
      <dsp:nvSpPr>
        <dsp:cNvPr id="0" name=""/>
        <dsp:cNvSpPr/>
      </dsp:nvSpPr>
      <dsp:spPr>
        <a:xfrm>
          <a:off x="2854321" y="2202488"/>
          <a:ext cx="2033940" cy="1220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Access to guidance</a:t>
          </a:r>
          <a:endParaRPr lang="en-US" sz="2300" kern="1200"/>
        </a:p>
      </dsp:txBody>
      <dsp:txXfrm>
        <a:off x="2890064" y="2238231"/>
        <a:ext cx="1962454" cy="1148878"/>
      </dsp:txXfrm>
    </dsp:sp>
    <dsp:sp modelId="{E2EA94E4-E945-2B4D-91A1-19CD0A4D1D06}">
      <dsp:nvSpPr>
        <dsp:cNvPr id="0" name=""/>
        <dsp:cNvSpPr/>
      </dsp:nvSpPr>
      <dsp:spPr>
        <a:xfrm>
          <a:off x="5091655" y="2560461"/>
          <a:ext cx="431195" cy="50441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091655" y="2661344"/>
        <a:ext cx="301837" cy="302651"/>
      </dsp:txXfrm>
    </dsp:sp>
    <dsp:sp modelId="{C302BE7D-4627-C144-9E3D-D1DC98EBF398}">
      <dsp:nvSpPr>
        <dsp:cNvPr id="0" name=""/>
        <dsp:cNvSpPr/>
      </dsp:nvSpPr>
      <dsp:spPr>
        <a:xfrm>
          <a:off x="5701837" y="2202488"/>
          <a:ext cx="2033940" cy="1220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Increased personal responsibility</a:t>
          </a:r>
          <a:endParaRPr lang="en-US" sz="2300" kern="1200"/>
        </a:p>
      </dsp:txBody>
      <dsp:txXfrm>
        <a:off x="5737580" y="2238231"/>
        <a:ext cx="1962454" cy="11488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B130B-2325-174C-B8C6-612BB2F73B8A}">
      <dsp:nvSpPr>
        <dsp:cNvPr id="0" name=""/>
        <dsp:cNvSpPr/>
      </dsp:nvSpPr>
      <dsp:spPr>
        <a:xfrm>
          <a:off x="0" y="637730"/>
          <a:ext cx="7742583" cy="1083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BD3CB1-8490-AE4E-9E78-94829261116F}">
      <dsp:nvSpPr>
        <dsp:cNvPr id="0" name=""/>
        <dsp:cNvSpPr/>
      </dsp:nvSpPr>
      <dsp:spPr>
        <a:xfrm>
          <a:off x="387129" y="3050"/>
          <a:ext cx="5419808" cy="12693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856" tIns="0" rIns="204856" bIns="0" numCol="1" spcCol="1270" anchor="ctr" anchorCtr="0">
          <a:noAutofit/>
        </a:bodyPr>
        <a:lstStyle/>
        <a:p>
          <a:pPr marL="0" lvl="0" indent="0" algn="l" defTabSz="1911350">
            <a:lnSpc>
              <a:spcPct val="90000"/>
            </a:lnSpc>
            <a:spcBef>
              <a:spcPct val="0"/>
            </a:spcBef>
            <a:spcAft>
              <a:spcPct val="35000"/>
            </a:spcAft>
            <a:buNone/>
          </a:pPr>
          <a:r>
            <a:rPr lang="en-GB" sz="4300" kern="1200"/>
            <a:t>Digital exclusion</a:t>
          </a:r>
          <a:endParaRPr lang="en-US" sz="4300" kern="1200"/>
        </a:p>
      </dsp:txBody>
      <dsp:txXfrm>
        <a:off x="449094" y="65015"/>
        <a:ext cx="5295878" cy="1145430"/>
      </dsp:txXfrm>
    </dsp:sp>
    <dsp:sp modelId="{102C778B-F0F1-8644-872D-F860828886E4}">
      <dsp:nvSpPr>
        <dsp:cNvPr id="0" name=""/>
        <dsp:cNvSpPr/>
      </dsp:nvSpPr>
      <dsp:spPr>
        <a:xfrm>
          <a:off x="0" y="2588210"/>
          <a:ext cx="7742583" cy="1083600"/>
        </a:xfrm>
        <a:prstGeom prst="rect">
          <a:avLst/>
        </a:prstGeom>
        <a:solidFill>
          <a:schemeClr val="lt1">
            <a:alpha val="90000"/>
            <a:hueOff val="0"/>
            <a:satOff val="0"/>
            <a:lumOff val="0"/>
            <a:alphaOff val="0"/>
          </a:schemeClr>
        </a:solidFill>
        <a:ln w="12700" cap="flat" cmpd="sng" algn="ctr">
          <a:solidFill>
            <a:schemeClr val="accent5">
              <a:hueOff val="1095839"/>
              <a:satOff val="-7299"/>
              <a:lumOff val="-115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D58760-66A0-364F-9241-50552C90EB53}">
      <dsp:nvSpPr>
        <dsp:cNvPr id="0" name=""/>
        <dsp:cNvSpPr/>
      </dsp:nvSpPr>
      <dsp:spPr>
        <a:xfrm>
          <a:off x="387129" y="1953530"/>
          <a:ext cx="5419808" cy="1269360"/>
        </a:xfrm>
        <a:prstGeom prst="roundRect">
          <a:avLst/>
        </a:prstGeom>
        <a:solidFill>
          <a:schemeClr val="accent5">
            <a:hueOff val="1095839"/>
            <a:satOff val="-7299"/>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856" tIns="0" rIns="204856" bIns="0" numCol="1" spcCol="1270" anchor="ctr" anchorCtr="0">
          <a:noAutofit/>
        </a:bodyPr>
        <a:lstStyle/>
        <a:p>
          <a:pPr marL="0" lvl="0" indent="0" algn="l" defTabSz="1911350">
            <a:lnSpc>
              <a:spcPct val="90000"/>
            </a:lnSpc>
            <a:spcBef>
              <a:spcPct val="0"/>
            </a:spcBef>
            <a:spcAft>
              <a:spcPct val="35000"/>
            </a:spcAft>
            <a:buNone/>
          </a:pPr>
          <a:r>
            <a:rPr lang="en-GB" sz="4300" kern="1200"/>
            <a:t>Privacy concerns</a:t>
          </a:r>
          <a:endParaRPr lang="en-US" sz="4300" kern="1200"/>
        </a:p>
      </dsp:txBody>
      <dsp:txXfrm>
        <a:off x="449094" y="2015495"/>
        <a:ext cx="5295878" cy="1145430"/>
      </dsp:txXfrm>
    </dsp:sp>
    <dsp:sp modelId="{94C562AB-F3BE-A544-967A-DBB2531313F7}">
      <dsp:nvSpPr>
        <dsp:cNvPr id="0" name=""/>
        <dsp:cNvSpPr/>
      </dsp:nvSpPr>
      <dsp:spPr>
        <a:xfrm>
          <a:off x="0" y="4538690"/>
          <a:ext cx="7742583" cy="1083600"/>
        </a:xfrm>
        <a:prstGeom prst="rect">
          <a:avLst/>
        </a:prstGeom>
        <a:solidFill>
          <a:schemeClr val="lt1">
            <a:alpha val="90000"/>
            <a:hueOff val="0"/>
            <a:satOff val="0"/>
            <a:lumOff val="0"/>
            <a:alphaOff val="0"/>
          </a:schemeClr>
        </a:solidFill>
        <a:ln w="12700" cap="flat" cmpd="sng" algn="ctr">
          <a:solidFill>
            <a:schemeClr val="accent5">
              <a:hueOff val="2191678"/>
              <a:satOff val="-14598"/>
              <a:lumOff val="-23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EC3B62-1AB0-D847-90DD-4DE0BB971819}">
      <dsp:nvSpPr>
        <dsp:cNvPr id="0" name=""/>
        <dsp:cNvSpPr/>
      </dsp:nvSpPr>
      <dsp:spPr>
        <a:xfrm>
          <a:off x="387129" y="3904010"/>
          <a:ext cx="5419808" cy="1269360"/>
        </a:xfrm>
        <a:prstGeom prst="roundRect">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856" tIns="0" rIns="204856" bIns="0" numCol="1" spcCol="1270" anchor="ctr" anchorCtr="0">
          <a:noAutofit/>
        </a:bodyPr>
        <a:lstStyle/>
        <a:p>
          <a:pPr marL="0" lvl="0" indent="0" algn="l" defTabSz="1911350">
            <a:lnSpc>
              <a:spcPct val="90000"/>
            </a:lnSpc>
            <a:spcBef>
              <a:spcPct val="0"/>
            </a:spcBef>
            <a:spcAft>
              <a:spcPct val="35000"/>
            </a:spcAft>
            <a:buNone/>
          </a:pPr>
          <a:r>
            <a:rPr lang="en-GB" sz="4300" kern="1200"/>
            <a:t>False alerts</a:t>
          </a:r>
          <a:endParaRPr lang="en-US" sz="4300" kern="1200"/>
        </a:p>
      </dsp:txBody>
      <dsp:txXfrm>
        <a:off x="449094" y="3965975"/>
        <a:ext cx="5295878" cy="11454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D9C52E-52C2-0747-832E-0178EAF0D7E9}" type="datetimeFigureOut">
              <a:rPr lang="en-US" smtClean="0"/>
              <a:t>2/28/26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35BDC0-B1EF-9946-8BB7-4F5A20145E0E}" type="slidenum">
              <a:rPr lang="en-US" smtClean="0"/>
              <a:t>‹#›</a:t>
            </a:fld>
            <a:endParaRPr lang="en-US"/>
          </a:p>
        </p:txBody>
      </p:sp>
    </p:spTree>
    <p:extLst>
      <p:ext uri="{BB962C8B-B14F-4D97-AF65-F5344CB8AC3E}">
        <p14:creationId xmlns:p14="http://schemas.microsoft.com/office/powerpoint/2010/main" val="859869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Introduction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 2020, the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NHS COVID-19 app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was introduced in the United Kingdom to help control the spread of COVID-19 (Chidambaram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2020). This smartphone app was designed to let people know if they had been near someone who tested positive for the virus (Chidambaram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2020). It also allowed users to report symptoms, check their risk, and show proof of vaccination when needed. By bringing together technology and public health, the app aimed to make it easier for both individuals and health services to respond quickly to the pandemic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Alanzi</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NHS COVID-19 app is important because it changed how health care works when there is an emergency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Wymant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  Sending people reliable information and advice directly to their phones helped hospitals and clinics by making things easier for them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Wymant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 It also gave people the power to protect themselves and others, showing how digital tools can give patients and communities more power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Wymant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This report will critically evaluate the NHS COVID-19 app, looking closely at how it affected the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healthcare workforce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service delivery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and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patients/service users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It will explore both the benefits and challenges of using such a digital innovation and consider what lessons can be learned for the future of health and social care in the UK.</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2</a:t>
            </a:fld>
            <a:endParaRPr lang="en-US"/>
          </a:p>
        </p:txBody>
      </p:sp>
    </p:spTree>
    <p:extLst>
      <p:ext uri="{BB962C8B-B14F-4D97-AF65-F5344CB8AC3E}">
        <p14:creationId xmlns:p14="http://schemas.microsoft.com/office/powerpoint/2010/main" val="3393490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NHS COVID-19 app is important because it changed how health care works when there is an emergency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Wymant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  Sending people reliable information and advice directly to their phones helped hospitals and clinics by making things easier for them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Wymant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 It also gave people the power to protect themselves and others, showing how digital tools can give patients and communities more power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Wymant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3</a:t>
            </a:fld>
            <a:endParaRPr lang="en-US"/>
          </a:p>
        </p:txBody>
      </p:sp>
    </p:spTree>
    <p:extLst>
      <p:ext uri="{BB962C8B-B14F-4D97-AF65-F5344CB8AC3E}">
        <p14:creationId xmlns:p14="http://schemas.microsoft.com/office/powerpoint/2010/main" val="3875546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This report will critically evaluate the NHS COVID-19 app, looking closely at how it affected the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healthcare workforce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service delivery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and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patients/service users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It will explore both the benefits and challenges of using such a digital innovation and consider what lessons can be learned for the future of health and social care in the UK.</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4</a:t>
            </a:fld>
            <a:endParaRPr lang="en-US"/>
          </a:p>
        </p:txBody>
      </p:sp>
    </p:spTree>
    <p:extLst>
      <p:ext uri="{BB962C8B-B14F-4D97-AF65-F5344CB8AC3E}">
        <p14:creationId xmlns:p14="http://schemas.microsoft.com/office/powerpoint/2010/main" val="2348780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ptos" panose="020B0004020202020204" pitchFamily="34" charset="0"/>
              </a:rPr>
              <a:t>The introduction of the NHS COVID-19 app had a significant impact on the healthcare workforce across the United Kingdom (</a:t>
            </a:r>
            <a:r>
              <a:rPr lang="en-GB" sz="1800" dirty="0" err="1">
                <a:effectLst/>
                <a:latin typeface="Arial" panose="020B0604020202020204" pitchFamily="34" charset="0"/>
                <a:ea typeface="Aptos" panose="020B0004020202020204" pitchFamily="34" charset="0"/>
              </a:rPr>
              <a:t>Alanzi</a:t>
            </a:r>
            <a:r>
              <a:rPr lang="en-GB" sz="1800" dirty="0">
                <a:effectLst/>
                <a:latin typeface="Arial" panose="020B0604020202020204" pitchFamily="34" charset="0"/>
                <a:ea typeface="Aptos" panose="020B0004020202020204" pitchFamily="34" charset="0"/>
              </a:rPr>
              <a:t>, 2021). During the early stages of the pandemic, contact tracing and monitoring of COVID-19 cases were mainly carried out through conducted manually, including telephone calls, interviews, and written documentation (</a:t>
            </a:r>
            <a:r>
              <a:rPr lang="en-GB" sz="1800" dirty="0" err="1">
                <a:effectLst/>
                <a:latin typeface="Arial" panose="020B0604020202020204" pitchFamily="34" charset="0"/>
                <a:ea typeface="Aptos" panose="020B0004020202020204" pitchFamily="34" charset="0"/>
              </a:rPr>
              <a:t>Alanzi</a:t>
            </a:r>
            <a:r>
              <a:rPr lang="en-GB" sz="1800" dirty="0">
                <a:effectLst/>
                <a:latin typeface="Arial" panose="020B0604020202020204" pitchFamily="34" charset="0"/>
                <a:ea typeface="Aptos" panose="020B0004020202020204" pitchFamily="34" charset="0"/>
              </a:rPr>
              <a:t>, 2021). These methods required considerable time and effort and placed additional pressure on healthcare professionals who were already managing increased patient numbers and limited resources (</a:t>
            </a:r>
            <a:r>
              <a:rPr lang="en-GB" sz="1800" dirty="0" err="1">
                <a:effectLst/>
                <a:latin typeface="Arial" panose="020B0604020202020204" pitchFamily="34" charset="0"/>
                <a:ea typeface="Aptos" panose="020B0004020202020204" pitchFamily="34" charset="0"/>
              </a:rPr>
              <a:t>Alanzi</a:t>
            </a:r>
            <a:r>
              <a:rPr lang="en-GB" sz="1800" dirty="0">
                <a:effectLst/>
                <a:latin typeface="Arial" panose="020B0604020202020204" pitchFamily="34" charset="0"/>
                <a:ea typeface="Aptos" panose="020B0004020202020204" pitchFamily="34" charset="0"/>
              </a:rPr>
              <a:t>, 2021). The launch of the app introduced a more automated and immediate system. Healthcare workers, public health teams, and administrative staff were able to access real-time information about potential exposures, enabling faster responses and more informed decision-making (</a:t>
            </a:r>
            <a:r>
              <a:rPr lang="en-GB" sz="1800" dirty="0" err="1">
                <a:effectLst/>
                <a:latin typeface="Arial" panose="020B0604020202020204" pitchFamily="34" charset="0"/>
                <a:ea typeface="Aptos" panose="020B0004020202020204" pitchFamily="34" charset="0"/>
              </a:rPr>
              <a:t>Alanzi</a:t>
            </a:r>
            <a:r>
              <a:rPr lang="en-GB" sz="1800" dirty="0">
                <a:effectLst/>
                <a:latin typeface="Arial" panose="020B0604020202020204" pitchFamily="34" charset="0"/>
                <a:ea typeface="Aptos" panose="020B0004020202020204" pitchFamily="34" charset="0"/>
              </a:rPr>
              <a:t>, 2021).  Instant notifications and digital data reduced the reliance on lengthy administrative tasks and allowed staff to dedicate more time to direct patient care and urgent clinical responsibilities (Hutchings </a:t>
            </a:r>
            <a:r>
              <a:rPr lang="en-GB" sz="1800" i="1" dirty="0">
                <a:effectLst/>
                <a:latin typeface="Arial" panose="020B0604020202020204" pitchFamily="34" charset="0"/>
                <a:ea typeface="Aptos" panose="020B0004020202020204" pitchFamily="34" charset="0"/>
              </a:rPr>
              <a:t>et al.,</a:t>
            </a:r>
            <a:r>
              <a:rPr lang="en-GB" sz="1800" dirty="0">
                <a:effectLst/>
                <a:latin typeface="Arial" panose="020B0604020202020204" pitchFamily="34" charset="0"/>
                <a:ea typeface="Aptos" panose="020B0004020202020204" pitchFamily="34" charset="0"/>
              </a:rPr>
              <a:t> 2022</a:t>
            </a:r>
            <a:r>
              <a:rPr lang="en-GB" dirty="0">
                <a:effectLst/>
              </a:rPr>
              <a:t> </a:t>
            </a:r>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5</a:t>
            </a:fld>
            <a:endParaRPr lang="en-US"/>
          </a:p>
        </p:txBody>
      </p:sp>
    </p:spTree>
    <p:extLst>
      <p:ext uri="{BB962C8B-B14F-4D97-AF65-F5344CB8AC3E}">
        <p14:creationId xmlns:p14="http://schemas.microsoft.com/office/powerpoint/2010/main" val="2648017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app also improved coordination within the workforce. With more timely data available, public health officials could identify patterns of infection and respond strategically (Pepper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 Hospitals were better able to anticipate rising case numbers, and teams could prepare resources accordingly. This strengthened communication between different parts of the health system, including hospitals, local authorities, and testing centres (Pepper et al., 2022). As a result, there was a more integrated and collaborative approach to managing the pandemic (Hutchings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 The digital nature of the app supported a quicker flow of information, which is essential in a rapidly changing public health emergency (Pepper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6</a:t>
            </a:fld>
            <a:endParaRPr lang="en-US"/>
          </a:p>
        </p:txBody>
      </p:sp>
    </p:spTree>
    <p:extLst>
      <p:ext uri="{BB962C8B-B14F-4D97-AF65-F5344CB8AC3E}">
        <p14:creationId xmlns:p14="http://schemas.microsoft.com/office/powerpoint/2010/main" val="2626057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But the app's release also made things harder for the people who work there. Healthcare professionals needed to quickly learn how to use new technology and read digital data correctly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2021). Some staff members needed more training and support than others because they were not as confident with technology. Some employees felt more stressed because they had to learn how to use the app well while still handling a lot of work. Also, staff members often had to explain how the app worked to patients who were worried or confused. Answering questions about privacy, data protection, and false alarms made already busy jobs even more difficult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Technical issues during the early stages of implementation also affected the workforce. Problems such as software bugs, system errors, and syncing difficulties increased the workload for IT departments and support staff (Hutchings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 These technical challenges sometimes delayed responses or created frustration among healthcare teams (Hutchings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  Staff still had to use traditional contact tracing methods when adoption rates were lower than expected in some areas. This meant that both digital and manual systems were running at the same time (Hutchings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 This sometimes made it harder for the app to do what it was supposed to do, which was to make things more efficient (Hutchings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Despite these difficulties, the NHS COVID-19 app encouraged the development of digital skills among healthcare professionals. The experience highlighted the growing importance of digital literacy within modern healthcare practice (Pepper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 Staff gained valuable experience working with digital platforms, real-time data, and remote communication tools. These skills are likely to remain relevant as health services continue to integrate technology into everyday practice (Pepper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Overall, the introduction of the NHS COVID-19 app required the workforce to adapt, learn, and be strong, but in the end, it helped with faster communication, better coordination, and better management of resources. The innovation showed that digital tools can help workers do their jobs better during a crisis, as long as they get the right training, technical help, and clear communication (Pepper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7</a:t>
            </a:fld>
            <a:endParaRPr lang="en-US"/>
          </a:p>
        </p:txBody>
      </p:sp>
    </p:spTree>
    <p:extLst>
      <p:ext uri="{BB962C8B-B14F-4D97-AF65-F5344CB8AC3E}">
        <p14:creationId xmlns:p14="http://schemas.microsoft.com/office/powerpoint/2010/main" val="1964217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NHS COVID-19 app had a big effect on how health services worked in the UK during the pandemic. Before the app came out, contact tracing relied heavily on phone calls, interviews, and handwritten records. It might take a few days to finish this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Tewolde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 This process took a long time and put a lot of stress on healthcare workers who were already busy. The app made the system faster and more automated, so alerts could be sent right away to people who might have been exposed to COVID-19. This quick communication helped stop the spread of the disease and allowed health services to respond more quickly to the growing number of cases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Tewolde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8</a:t>
            </a:fld>
            <a:endParaRPr lang="en-US"/>
          </a:p>
        </p:txBody>
      </p:sp>
    </p:spTree>
    <p:extLst>
      <p:ext uri="{BB962C8B-B14F-4D97-AF65-F5344CB8AC3E}">
        <p14:creationId xmlns:p14="http://schemas.microsoft.com/office/powerpoint/2010/main" val="2893280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app also helped hospitals and clinics make better plans and get things done. Healthcare providers were able to prepare for more demand by finding possible cases sooner. This meant changing the number of staff, keeping track of how many hospital beds there were, and making sure there were enough testing kits and protective gear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Tewolde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2022). People who were exposed early on could also stay away from others before they got very sick, which helped keep the number of hospital admissions from going up too quickly. The app also helped people not have to talk to each other in person when they did not have to. Patients could get help with testing, avoiding other people, and handling their symptoms right from their phones. This made healthcare safer for both the staff and the people who use it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However, the impact of the app on service delivery was not without limitations. Its effectiveness depended heavily on widespread public adoption. Because not everyone downloaded or regularly used the app, its ability to fully support contact tracing was reduced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2021). Healthcare staff also required training to understand and interpret the data generated by the system, and this sometimes caused delays or uncertainty in decision-making (Kendall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9</a:t>
            </a:fld>
            <a:endParaRPr lang="en-US"/>
          </a:p>
        </p:txBody>
      </p:sp>
    </p:spTree>
    <p:extLst>
      <p:ext uri="{BB962C8B-B14F-4D97-AF65-F5344CB8AC3E}">
        <p14:creationId xmlns:p14="http://schemas.microsoft.com/office/powerpoint/2010/main" val="3117827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Even though the NHS COVID-19 app had some problems, it showed how digital technology can make services better. It showed that digital tools can make healthcare systems work better by making them more responsive, coordinated, and efficient. The app taught us a lot about how to use technology in public health to make things better, faster, and safer (Kendall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10</a:t>
            </a:fld>
            <a:endParaRPr lang="en-US"/>
          </a:p>
        </p:txBody>
      </p:sp>
    </p:spTree>
    <p:extLst>
      <p:ext uri="{BB962C8B-B14F-4D97-AF65-F5344CB8AC3E}">
        <p14:creationId xmlns:p14="http://schemas.microsoft.com/office/powerpoint/2010/main" val="2167285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NHS COVID-19 app had a big effect on people in the UK who needed medical care. The app told people right away if they might have been exposed to COVID-19, which helped them make safer choices (Kendall</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2023). Users could easily check their symptoms, find places to get tested, and get proof of vaccination. People were able to take charge of their own health and help stop the virus from spreading, instead of just relying on healthcare services (Kendall</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2023).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11</a:t>
            </a:fld>
            <a:endParaRPr lang="en-US"/>
          </a:p>
        </p:txBody>
      </p:sp>
    </p:spTree>
    <p:extLst>
      <p:ext uri="{BB962C8B-B14F-4D97-AF65-F5344CB8AC3E}">
        <p14:creationId xmlns:p14="http://schemas.microsoft.com/office/powerpoint/2010/main" val="23130530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lot of patients also felt less stressed after using the app. People could keep themselves and others safe by staying home or getting tested quickly because they got their notifications on time. People were better able to follow public health advice because the app's clear instructions cleared up any confusion caused by news that did not agree or false information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app was helpful, but it had some problems. A lot of people had trouble using it, especially those who were not very good with smartphones or other digital devices (Panchal</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2020). Some people were also hesitant to fully use the app because they were worried about their privacy and data security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 Also, false alarms every now and then made people worried and confused, which could have made their stress worse instead of better. These problems showed that not everyone could fully benefit from the new technology, even though it was useful for many people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Dowthwaite</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Nevertheless, the NHS COVID-19 app changed the way patients interacted with healthcare in a meaningful way (Panchal</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2020). It puts important information directly into people’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 hands, allowing them to make informed choices about their health and take action to protect themselves and others (Hutchings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2022). By empowering individuals to play an active role in managing risk, the app helped create a sense of personal responsibility alongside public health guidance (Panchal</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2020). While there were hurdles to overcome, the innovation demonstrated the real potential of digital tools to improve patient experience, support safer decisions, and make healthcare more proactive and responsive to the needs of the population (Panchal</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et 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12</a:t>
            </a:fld>
            <a:endParaRPr lang="en-US"/>
          </a:p>
        </p:txBody>
      </p:sp>
    </p:spTree>
    <p:extLst>
      <p:ext uri="{BB962C8B-B14F-4D97-AF65-F5344CB8AC3E}">
        <p14:creationId xmlns:p14="http://schemas.microsoft.com/office/powerpoint/2010/main" val="3944315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evaluation of the NHS COVID-19 app shows how digital tools can truly change health and social care. The app helped healthcare staff work more efficiently by speeding up contact tracing and making data easier to manage. It improved service delivery by providing timely alerts and helping hospitals plan resources better. Most importantly, it gave patients the information they needed to make safer, more informed decisions about their health. At the same time, challenges such as difficulty using the app, privacy concerns, and occasional false alerts showed that not everyone could benefit equally.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Using digital innovations from the last 10 years is vital because healthcare is increasingly reliant on technology to respond quickly to challenges like pandemics. Tools like the NHS COVID-19 app empower both professionals and the public, making services safer, faster, and more connected.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There are a few things you need to do to get the most out of these new ideas. First, giving staff and patients training and support can help them feel more comfortable using digital tools. Second, clear rules and strong privacy protections can make people more likely to use something. Third, regular updates and monitoring can cut down on mistakes and make the app more dependable. Barriers like not having a smartphone, being afraid of technology, or worrying about data can be overcome with careful education, design that includes everyone, and clear rules. By following these steps, you can make sure that new digital technologies really do make health and social care better for everyone.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13</a:t>
            </a:fld>
            <a:endParaRPr lang="en-US"/>
          </a:p>
        </p:txBody>
      </p:sp>
    </p:spTree>
    <p:extLst>
      <p:ext uri="{BB962C8B-B14F-4D97-AF65-F5344CB8AC3E}">
        <p14:creationId xmlns:p14="http://schemas.microsoft.com/office/powerpoint/2010/main" val="75005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Recommendations </a:t>
            </a:r>
          </a:p>
          <a:p>
            <a:pPr algn="l"/>
            <a:r>
              <a:rPr lang="en-GB" b="0" i="0" u="none" strike="noStrike" dirty="0">
                <a:solidFill>
                  <a:srgbClr val="000000"/>
                </a:solidFill>
                <a:effectLst/>
              </a:rPr>
              <a:t>To strengthen future digital innovation, I recommend:</a:t>
            </a:r>
          </a:p>
          <a:p>
            <a:pPr algn="l"/>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Increased digital training for staff</a:t>
            </a:r>
          </a:p>
          <a:p>
            <a:pPr algn="l">
              <a:buFont typeface="Arial" panose="020B0604020202020204" pitchFamily="34" charset="0"/>
              <a:buChar char="•"/>
            </a:pPr>
            <a:r>
              <a:rPr lang="en-GB" b="0" i="0" u="none" strike="noStrike" dirty="0">
                <a:solidFill>
                  <a:srgbClr val="000000"/>
                </a:solidFill>
                <a:effectLst/>
              </a:rPr>
              <a:t>Clear communication about data protection under GDPR</a:t>
            </a:r>
          </a:p>
          <a:p>
            <a:pPr algn="l">
              <a:buFont typeface="Arial" panose="020B0604020202020204" pitchFamily="34" charset="0"/>
              <a:buChar char="•"/>
            </a:pPr>
            <a:r>
              <a:rPr lang="en-GB" b="0" i="0" u="none" strike="noStrike" dirty="0">
                <a:solidFill>
                  <a:srgbClr val="000000"/>
                </a:solidFill>
                <a:effectLst/>
              </a:rPr>
              <a:t>Inclusive design to reduce digital exclusion</a:t>
            </a:r>
          </a:p>
          <a:p>
            <a:pPr algn="l">
              <a:buFont typeface="Arial" panose="020B0604020202020204" pitchFamily="34" charset="0"/>
              <a:buChar char="•"/>
            </a:pPr>
            <a:r>
              <a:rPr lang="en-GB" b="0" i="0" u="none" strike="noStrike" dirty="0">
                <a:solidFill>
                  <a:srgbClr val="000000"/>
                </a:solidFill>
                <a:effectLst/>
              </a:rPr>
              <a:t>Continuous monitoring and system improvement</a:t>
            </a:r>
          </a:p>
          <a:p>
            <a:pPr algn="l">
              <a:buFont typeface="Arial" panose="020B0604020202020204" pitchFamily="34" charset="0"/>
              <a:buChar char="•"/>
            </a:pPr>
            <a:endParaRPr lang="en-GB" b="0" i="0" u="none" strike="noStrike" dirty="0">
              <a:solidFill>
                <a:srgbClr val="000000"/>
              </a:solidFill>
              <a:effectLst/>
            </a:endParaRPr>
          </a:p>
          <a:p>
            <a:pPr algn="l"/>
            <a:r>
              <a:rPr lang="en-GB" b="0" i="0" u="none" strike="noStrike" dirty="0">
                <a:solidFill>
                  <a:srgbClr val="000000"/>
                </a:solidFill>
                <a:effectLst/>
              </a:rPr>
              <a:t>If these barriers are addressed, digital tools can significantly strengthen UK health and social care services.</a:t>
            </a: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14</a:t>
            </a:fld>
            <a:endParaRPr lang="en-US"/>
          </a:p>
        </p:txBody>
      </p:sp>
    </p:spTree>
    <p:extLst>
      <p:ext uri="{BB962C8B-B14F-4D97-AF65-F5344CB8AC3E}">
        <p14:creationId xmlns:p14="http://schemas.microsoft.com/office/powerpoint/2010/main" val="9824493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Chidambaram, S.,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Erridge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Kinross, J. and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Purkayastha</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(2020) ‘Observational study of UK mobile health apps for COVID-19.’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 Lancet Digital Health</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(8), pp.e388-e390.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Hutchings, R., (2020) ‘The impact of Covid-19 on the use of digital technology in the NHS.’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Nuffield Trust</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27</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pp.2002-2008.</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Alanzi</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T., (2021) ‘A review of mobile applications available in the app and google play stores used during the COVID-19 outbreak.’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multidisciplinary healthcare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pp.45-57.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Wymant</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Ferretti, L.,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Tsallis</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D.,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Charalambides</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M.,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Abeler-Dörner</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 Bonsall, D.,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Hinch</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R., Kendall, M., Milsom, L., Ayres, M. and Holmes, C., (2021) ‘The epidemiological impact of the NHS COVID-19 app.’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Nature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594</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(7863), pp.408-412.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Dowthwaite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 Fischer, J., Perez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Vallejos</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Portillo, V.,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Nichele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Goulden</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M. and McAuley, D., (2021) ‘Public adoption of and trust in the NHS COVID-19 contact tracing app in the United Kingdom’ quantitative online survey study.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medical Internet research</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23</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(9), p.e29085.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15</a:t>
            </a:fld>
            <a:endParaRPr lang="en-US"/>
          </a:p>
        </p:txBody>
      </p:sp>
    </p:spTree>
    <p:extLst>
      <p:ext uri="{BB962C8B-B14F-4D97-AF65-F5344CB8AC3E}">
        <p14:creationId xmlns:p14="http://schemas.microsoft.com/office/powerpoint/2010/main" val="1485066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Kendall, M.,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Tsallis</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D.,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Wymant</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Di Francia, A., Balogun, Y.,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Didelot</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X., Ferretti, L. and Fraser, C., (2023) ‘Epidemiological impacts of the NHS COVID-19 app in England and Wales throughout its first year.’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Nature Communications</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14</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 p.858.</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Panchal, M., Singh, S. and Rodriguez-Villegas, E., (2021)  ‘Analysis of the factors affecting the adoption and compliance of the NHS COVID-19 mobile application: a national cross-sectional survey in England.’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BMJ open</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11</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(8), p.e053395.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Tewolde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Costelloe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PowelI</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J.,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Papoutsi</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Reidy, C.,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Gudgin</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 Shenton, C. and Greaves, F., (2022) ‘An observational study of uptake and adoption of the NHS App in England.’ </a:t>
            </a:r>
            <a:r>
              <a:rPr lang="en-GB" sz="12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medRxiv</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pp.2022-03.</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Pepper, C., Reyes-Cruz, G., Pena, A.R.,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Dowthwaite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 Babbage, C.M., Wagner, H., </a:t>
            </a:r>
            <a:r>
              <a:rPr lang="en-GB" sz="12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Nichele</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and Fischer, J.E., (2022) ‘Understanding trust and changes in use after a year with the NHS COVID-19 contact tracing app in the United Kingdom’ longitudinal mixed methods study.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Medical Internet Research</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24</a:t>
            </a:r>
            <a:r>
              <a:rPr lang="en-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(10), p.e40558</a:t>
            </a:r>
            <a:r>
              <a:rPr lang="en-GB" sz="1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A35BDC0-B1EF-9946-8BB7-4F5A20145E0E}" type="slidenum">
              <a:rPr lang="en-US" smtClean="0"/>
              <a:t>16</a:t>
            </a:fld>
            <a:endParaRPr lang="en-US"/>
          </a:p>
        </p:txBody>
      </p:sp>
    </p:spTree>
    <p:extLst>
      <p:ext uri="{BB962C8B-B14F-4D97-AF65-F5344CB8AC3E}">
        <p14:creationId xmlns:p14="http://schemas.microsoft.com/office/powerpoint/2010/main" val="3605153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2/28/26</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86682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2/28/26</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82767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2/28/26</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0472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2/28/26</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60215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2/28/26</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33420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2/28/26</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9784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2/28/26</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89175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2/28/26</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254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2/28/26</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58769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2/28/26</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83159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2/28/26</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804457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2/28/26</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033490402"/>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53CAC-28CC-133E-E40E-59B163BDA26A}"/>
              </a:ext>
            </a:extLst>
          </p:cNvPr>
          <p:cNvSpPr>
            <a:spLocks noGrp="1"/>
          </p:cNvSpPr>
          <p:nvPr>
            <p:ph type="ctrTitle"/>
          </p:nvPr>
        </p:nvSpPr>
        <p:spPr>
          <a:xfrm>
            <a:off x="484552" y="365125"/>
            <a:ext cx="10869248" cy="1530910"/>
          </a:xfrm>
        </p:spPr>
        <p:txBody>
          <a:bodyPr vert="horz" lIns="91440" tIns="45720" rIns="91440" bIns="45720" rtlCol="0" anchor="b">
            <a:normAutofit/>
          </a:bodyPr>
          <a:lstStyle/>
          <a:p>
            <a:pPr>
              <a:lnSpc>
                <a:spcPct val="90000"/>
              </a:lnSpc>
            </a:pPr>
            <a:r>
              <a:rPr lang="en-US" sz="3400" b="0" i="0" u="none" strike="noStrike" dirty="0">
                <a:effectLst/>
              </a:rPr>
              <a:t>Evaluating the Impact of the NHS COVID-19 App on UK Health Care</a:t>
            </a:r>
            <a:br>
              <a:rPr lang="en-US" sz="3400" b="0" i="0" u="none" strike="noStrike" dirty="0">
                <a:effectLst/>
              </a:rPr>
            </a:br>
            <a:endParaRPr lang="en-US" sz="3400" dirty="0"/>
          </a:p>
        </p:txBody>
      </p:sp>
      <p:sp>
        <p:nvSpPr>
          <p:cNvPr id="3" name="Subtitle 2">
            <a:extLst>
              <a:ext uri="{FF2B5EF4-FFF2-40B4-BE49-F238E27FC236}">
                <a16:creationId xmlns:a16="http://schemas.microsoft.com/office/drawing/2014/main" id="{49D68D6F-8FCD-083E-8C27-ACDA7F1ECFF5}"/>
              </a:ext>
            </a:extLst>
          </p:cNvPr>
          <p:cNvSpPr>
            <a:spLocks noGrp="1"/>
          </p:cNvSpPr>
          <p:nvPr>
            <p:ph type="subTitle" idx="1"/>
          </p:nvPr>
        </p:nvSpPr>
        <p:spPr>
          <a:xfrm>
            <a:off x="285636" y="3443952"/>
            <a:ext cx="5331229" cy="3339634"/>
          </a:xfrm>
        </p:spPr>
        <p:txBody>
          <a:bodyPr vert="horz" lIns="91440" tIns="45720" rIns="91440" bIns="45720" rtlCol="0">
            <a:normAutofit fontScale="70000" lnSpcReduction="20000"/>
          </a:bodyPr>
          <a:lstStyle/>
          <a:p>
            <a:pPr>
              <a:lnSpc>
                <a:spcPct val="210000"/>
              </a:lnSpc>
            </a:pPr>
            <a:r>
              <a:rPr lang="en-US" sz="2000" b="1" dirty="0"/>
              <a:t>Name : Alina Elena </a:t>
            </a:r>
            <a:r>
              <a:rPr lang="en-US" sz="2000" b="1" dirty="0" err="1"/>
              <a:t>Adavidoaie</a:t>
            </a:r>
            <a:endParaRPr lang="en-US" sz="2000" b="1" dirty="0"/>
          </a:p>
          <a:p>
            <a:pPr>
              <a:lnSpc>
                <a:spcPct val="210000"/>
              </a:lnSpc>
            </a:pPr>
            <a:r>
              <a:rPr lang="en-US" sz="2000" b="1" dirty="0"/>
              <a:t>Student Number:2324349</a:t>
            </a:r>
          </a:p>
          <a:p>
            <a:pPr>
              <a:lnSpc>
                <a:spcPct val="210000"/>
              </a:lnSpc>
            </a:pPr>
            <a:r>
              <a:rPr lang="en-US" sz="2000" b="1" dirty="0"/>
              <a:t>Module Code: BMHP6026, Component 2</a:t>
            </a:r>
          </a:p>
          <a:p>
            <a:pPr>
              <a:lnSpc>
                <a:spcPct val="210000"/>
              </a:lnSpc>
            </a:pPr>
            <a:r>
              <a:rPr lang="en-US" sz="2000" b="1" dirty="0"/>
              <a:t>Lecturer’s name : </a:t>
            </a:r>
            <a:r>
              <a:rPr lang="en-US" sz="2000" b="1" dirty="0" err="1"/>
              <a:t>Zakiyyah</a:t>
            </a:r>
            <a:r>
              <a:rPr lang="en-US" sz="2000" b="1" dirty="0"/>
              <a:t> Ahmed</a:t>
            </a:r>
          </a:p>
          <a:p>
            <a:pPr>
              <a:lnSpc>
                <a:spcPct val="210000"/>
              </a:lnSpc>
            </a:pPr>
            <a:r>
              <a:rPr lang="en-US" sz="2000" b="1" dirty="0"/>
              <a:t>University : </a:t>
            </a:r>
            <a:r>
              <a:rPr lang="en-US" sz="2000" b="1" dirty="0" err="1"/>
              <a:t>Uniersity</a:t>
            </a:r>
            <a:r>
              <a:rPr lang="en-US" sz="2000" b="1" dirty="0"/>
              <a:t> of Wales Trinity Saint David</a:t>
            </a:r>
          </a:p>
          <a:p>
            <a:pPr>
              <a:lnSpc>
                <a:spcPct val="210000"/>
              </a:lnSpc>
            </a:pPr>
            <a:r>
              <a:rPr lang="en-US" sz="2000" b="1" dirty="0"/>
              <a:t>Date : 01/03/2026</a:t>
            </a:r>
          </a:p>
          <a:p>
            <a:pPr>
              <a:lnSpc>
                <a:spcPct val="110000"/>
              </a:lnSpc>
            </a:pPr>
            <a:endParaRPr lang="en-US" sz="2000" dirty="0"/>
          </a:p>
        </p:txBody>
      </p:sp>
      <p:pic>
        <p:nvPicPr>
          <p:cNvPr id="5" name="Picture 4" descr="Top view of emergency medical kit on a dark wood">
            <a:extLst>
              <a:ext uri="{FF2B5EF4-FFF2-40B4-BE49-F238E27FC236}">
                <a16:creationId xmlns:a16="http://schemas.microsoft.com/office/drawing/2014/main" id="{507E3DCC-D5B2-6208-E336-B7D893BDEC29}"/>
              </a:ext>
            </a:extLst>
          </p:cNvPr>
          <p:cNvPicPr>
            <a:picLocks noChangeAspect="1"/>
          </p:cNvPicPr>
          <p:nvPr/>
        </p:nvPicPr>
        <p:blipFill>
          <a:blip r:embed="rId2"/>
          <a:srcRect l="11119" r="-3" b="-3"/>
          <a:stretch>
            <a:fillRect/>
          </a:stretch>
        </p:blipFill>
        <p:spPr>
          <a:xfrm>
            <a:off x="6096000" y="3384317"/>
            <a:ext cx="6095998" cy="3429000"/>
          </a:xfrm>
          <a:prstGeom prst="rect">
            <a:avLst/>
          </a:prstGeom>
        </p:spPr>
      </p:pic>
    </p:spTree>
    <p:extLst>
      <p:ext uri="{BB962C8B-B14F-4D97-AF65-F5344CB8AC3E}">
        <p14:creationId xmlns:p14="http://schemas.microsoft.com/office/powerpoint/2010/main" val="209519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41E70-7692-79D2-CED4-78AF81ED0392}"/>
              </a:ext>
            </a:extLst>
          </p:cNvPr>
          <p:cNvSpPr>
            <a:spLocks noGrp="1"/>
          </p:cNvSpPr>
          <p:nvPr>
            <p:ph type="title"/>
          </p:nvPr>
        </p:nvSpPr>
        <p:spPr>
          <a:xfrm>
            <a:off x="146222" y="365125"/>
            <a:ext cx="2689847" cy="2783592"/>
          </a:xfrm>
        </p:spPr>
        <p:txBody>
          <a:bodyPr>
            <a:normAutofit/>
          </a:bodyPr>
          <a:lstStyle/>
          <a:p>
            <a:r>
              <a:rPr lang="en-GB" sz="3200" b="0" i="0" u="none" strike="noStrike">
                <a:effectLst/>
                <a:latin typeface="-webkit-standard"/>
              </a:rPr>
              <a:t>Introduction </a:t>
            </a:r>
            <a:endParaRPr lang="en-US" sz="3200"/>
          </a:p>
        </p:txBody>
      </p:sp>
      <p:graphicFrame>
        <p:nvGraphicFramePr>
          <p:cNvPr id="5" name="Content Placeholder 2">
            <a:extLst>
              <a:ext uri="{FF2B5EF4-FFF2-40B4-BE49-F238E27FC236}">
                <a16:creationId xmlns:a16="http://schemas.microsoft.com/office/drawing/2014/main" id="{97589FEB-5A1E-4370-4691-8AA812A75ED0}"/>
              </a:ext>
            </a:extLst>
          </p:cNvPr>
          <p:cNvGraphicFramePr>
            <a:graphicFrameLocks noGrp="1"/>
          </p:cNvGraphicFramePr>
          <p:nvPr>
            <p:ph idx="1"/>
            <p:extLst>
              <p:ext uri="{D42A27DB-BD31-4B8C-83A1-F6EECF244321}">
                <p14:modId xmlns:p14="http://schemas.microsoft.com/office/powerpoint/2010/main" val="2222791192"/>
              </p:ext>
            </p:extLst>
          </p:nvPr>
        </p:nvGraphicFramePr>
        <p:xfrm>
          <a:off x="2836070" y="2485292"/>
          <a:ext cx="8718170" cy="3691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7B69CC4-0E6F-CCDB-8318-7FE860662803}"/>
              </a:ext>
            </a:extLst>
          </p:cNvPr>
          <p:cNvSpPr txBox="1"/>
          <p:nvPr/>
        </p:nvSpPr>
        <p:spPr>
          <a:xfrm>
            <a:off x="544806" y="743967"/>
            <a:ext cx="11647194" cy="1015663"/>
          </a:xfrm>
          <a:prstGeom prst="rect">
            <a:avLst/>
          </a:prstGeom>
          <a:noFill/>
        </p:spPr>
        <p:txBody>
          <a:bodyPr wrap="square" rtlCol="0">
            <a:spAutoFit/>
          </a:bodyPr>
          <a:lstStyle/>
          <a:p>
            <a:r>
              <a:rPr lang="en-US" sz="6000" dirty="0">
                <a:solidFill>
                  <a:schemeClr val="bg1"/>
                </a:solidFill>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2595851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558DE-EEBC-6BAE-15E7-0658B6465DAD}"/>
              </a:ext>
            </a:extLst>
          </p:cNvPr>
          <p:cNvSpPr>
            <a:spLocks noGrp="1"/>
          </p:cNvSpPr>
          <p:nvPr>
            <p:ph type="title"/>
          </p:nvPr>
        </p:nvSpPr>
        <p:spPr>
          <a:xfrm>
            <a:off x="146222" y="365125"/>
            <a:ext cx="2689847" cy="2753213"/>
          </a:xfrm>
        </p:spPr>
        <p:txBody>
          <a:bodyPr>
            <a:normAutofit/>
          </a:bodyPr>
          <a:lstStyle/>
          <a:p>
            <a:r>
              <a:rPr lang="en-GB" sz="3200" b="0" i="0" u="none" strike="noStrike" dirty="0">
                <a:effectLst/>
                <a:latin typeface="-webkit-standard"/>
              </a:rPr>
              <a:t>Why Digital Innovation Is Needed?</a:t>
            </a:r>
            <a:endParaRPr lang="en-US" sz="3200" dirty="0"/>
          </a:p>
        </p:txBody>
      </p:sp>
      <p:grpSp>
        <p:nvGrpSpPr>
          <p:cNvPr id="13" name="Group 12">
            <a:extLst>
              <a:ext uri="{FF2B5EF4-FFF2-40B4-BE49-F238E27FC236}">
                <a16:creationId xmlns:a16="http://schemas.microsoft.com/office/drawing/2014/main" id="{E5CD2E8B-968C-4DDC-9470-260B5DA13D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72778"/>
            <a:ext cx="3047997" cy="2285222"/>
            <a:chOff x="0" y="3438071"/>
            <a:chExt cx="3047997" cy="3429000"/>
          </a:xfrm>
        </p:grpSpPr>
        <p:sp>
          <p:nvSpPr>
            <p:cNvPr id="14" name="Rectangle 13">
              <a:extLst>
                <a:ext uri="{FF2B5EF4-FFF2-40B4-BE49-F238E27FC236}">
                  <a16:creationId xmlns:a16="http://schemas.microsoft.com/office/drawing/2014/main" id="{54940AF6-4BB8-4A24-9BCA-B088F02BD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AD7D5E-CDD6-4468-9F5F-6802387A9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5053F350-E237-E00D-B6AA-4F724023385C}"/>
              </a:ext>
            </a:extLst>
          </p:cNvPr>
          <p:cNvGraphicFramePr>
            <a:graphicFrameLocks noGrp="1"/>
          </p:cNvGraphicFramePr>
          <p:nvPr>
            <p:ph idx="1"/>
            <p:extLst>
              <p:ext uri="{D42A27DB-BD31-4B8C-83A1-F6EECF244321}">
                <p14:modId xmlns:p14="http://schemas.microsoft.com/office/powerpoint/2010/main" val="1760304121"/>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0042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E21FF7-A004-D958-2A52-02DEC655775E}"/>
              </a:ext>
            </a:extLst>
          </p:cNvPr>
          <p:cNvSpPr>
            <a:spLocks noGrp="1"/>
          </p:cNvSpPr>
          <p:nvPr>
            <p:ph type="title"/>
          </p:nvPr>
        </p:nvSpPr>
        <p:spPr>
          <a:xfrm>
            <a:off x="484552" y="365125"/>
            <a:ext cx="10869248" cy="1570831"/>
          </a:xfrm>
        </p:spPr>
        <p:txBody>
          <a:bodyPr>
            <a:normAutofit/>
          </a:bodyPr>
          <a:lstStyle/>
          <a:p>
            <a:r>
              <a:rPr lang="en-GB" b="0" i="0" u="none" strike="noStrike">
                <a:effectLst/>
                <a:latin typeface="-webkit-standard"/>
              </a:rPr>
              <a:t>Overview of the NHS COVID-19 App</a:t>
            </a:r>
            <a:endParaRPr lang="en-US" dirty="0"/>
          </a:p>
        </p:txBody>
      </p:sp>
      <p:graphicFrame>
        <p:nvGraphicFramePr>
          <p:cNvPr id="5" name="Content Placeholder 2">
            <a:extLst>
              <a:ext uri="{FF2B5EF4-FFF2-40B4-BE49-F238E27FC236}">
                <a16:creationId xmlns:a16="http://schemas.microsoft.com/office/drawing/2014/main" id="{EE1ECDF4-56DB-8E1E-E3B0-7DE7C4DE7D57}"/>
              </a:ext>
            </a:extLst>
          </p:cNvPr>
          <p:cNvGraphicFramePr>
            <a:graphicFrameLocks noGrp="1"/>
          </p:cNvGraphicFramePr>
          <p:nvPr>
            <p:ph idx="1"/>
            <p:extLst>
              <p:ext uri="{D42A27DB-BD31-4B8C-83A1-F6EECF244321}">
                <p14:modId xmlns:p14="http://schemas.microsoft.com/office/powerpoint/2010/main" val="1407214041"/>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4106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F1BE1-AD78-3151-392A-A1768263A5B7}"/>
              </a:ext>
            </a:extLst>
          </p:cNvPr>
          <p:cNvSpPr>
            <a:spLocks noGrp="1"/>
          </p:cNvSpPr>
          <p:nvPr>
            <p:ph type="title"/>
          </p:nvPr>
        </p:nvSpPr>
        <p:spPr>
          <a:xfrm>
            <a:off x="146222" y="365125"/>
            <a:ext cx="2689847" cy="3362813"/>
          </a:xfrm>
        </p:spPr>
        <p:txBody>
          <a:bodyPr>
            <a:normAutofit/>
          </a:bodyPr>
          <a:lstStyle/>
          <a:p>
            <a:r>
              <a:rPr lang="en-GB" sz="3200" b="0" i="0" u="none" strike="noStrike" dirty="0">
                <a:effectLst/>
                <a:latin typeface="-webkit-standard"/>
              </a:rPr>
              <a:t>Impact on Workforce </a:t>
            </a:r>
            <a:r>
              <a:rPr lang="en-GB" sz="3200" b="1" i="0" u="none" strike="noStrike" dirty="0">
                <a:effectLst/>
              </a:rPr>
              <a:t>(Overview)</a:t>
            </a:r>
            <a:br>
              <a:rPr lang="en-GB" sz="3200" b="1" i="0" u="none" strike="noStrike" dirty="0">
                <a:effectLst/>
              </a:rPr>
            </a:br>
            <a:endParaRPr lang="en-US" sz="3200" dirty="0"/>
          </a:p>
        </p:txBody>
      </p:sp>
      <p:grpSp>
        <p:nvGrpSpPr>
          <p:cNvPr id="13" name="Group 12">
            <a:extLst>
              <a:ext uri="{FF2B5EF4-FFF2-40B4-BE49-F238E27FC236}">
                <a16:creationId xmlns:a16="http://schemas.microsoft.com/office/drawing/2014/main" id="{E5CD2E8B-968C-4DDC-9470-260B5DA13D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72778"/>
            <a:ext cx="3047997" cy="2285222"/>
            <a:chOff x="0" y="3438071"/>
            <a:chExt cx="3047997" cy="3429000"/>
          </a:xfrm>
        </p:grpSpPr>
        <p:sp>
          <p:nvSpPr>
            <p:cNvPr id="14" name="Rectangle 13">
              <a:extLst>
                <a:ext uri="{FF2B5EF4-FFF2-40B4-BE49-F238E27FC236}">
                  <a16:creationId xmlns:a16="http://schemas.microsoft.com/office/drawing/2014/main" id="{54940AF6-4BB8-4A24-9BCA-B088F02BD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AD7D5E-CDD6-4468-9F5F-6802387A9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8B5C0197-6E5E-A73B-F7C1-789E0F74B13B}"/>
              </a:ext>
            </a:extLst>
          </p:cNvPr>
          <p:cNvGraphicFramePr>
            <a:graphicFrameLocks noGrp="1"/>
          </p:cNvGraphicFramePr>
          <p:nvPr>
            <p:ph idx="1"/>
            <p:extLst>
              <p:ext uri="{D42A27DB-BD31-4B8C-83A1-F6EECF244321}">
                <p14:modId xmlns:p14="http://schemas.microsoft.com/office/powerpoint/2010/main" val="3941830144"/>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7917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FC3C9-8BB6-953B-FD6B-44A3265E486E}"/>
              </a:ext>
            </a:extLst>
          </p:cNvPr>
          <p:cNvSpPr>
            <a:spLocks noGrp="1"/>
          </p:cNvSpPr>
          <p:nvPr>
            <p:ph type="title"/>
          </p:nvPr>
        </p:nvSpPr>
        <p:spPr/>
        <p:txBody>
          <a:bodyPr/>
          <a:lstStyle/>
          <a:p>
            <a:r>
              <a:rPr lang="en-GB" b="0" i="0" u="none" strike="noStrike" dirty="0">
                <a:effectLst/>
                <a:latin typeface="-webkit-standard"/>
              </a:rPr>
              <a:t>Workforce: Benefits</a:t>
            </a:r>
            <a:endParaRPr lang="en-US" dirty="0"/>
          </a:p>
        </p:txBody>
      </p:sp>
      <p:graphicFrame>
        <p:nvGraphicFramePr>
          <p:cNvPr id="5" name="Content Placeholder 2">
            <a:extLst>
              <a:ext uri="{FF2B5EF4-FFF2-40B4-BE49-F238E27FC236}">
                <a16:creationId xmlns:a16="http://schemas.microsoft.com/office/drawing/2014/main" id="{B293F72D-D531-5086-CEC6-BC7DF2274015}"/>
              </a:ext>
            </a:extLst>
          </p:cNvPr>
          <p:cNvGraphicFramePr>
            <a:graphicFrameLocks noGrp="1"/>
          </p:cNvGraphicFramePr>
          <p:nvPr>
            <p:ph idx="1"/>
          </p:nvPr>
        </p:nvGraphicFramePr>
        <p:xfrm>
          <a:off x="484552" y="2576513"/>
          <a:ext cx="10869248" cy="3600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5638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B9147-12A0-4F05-AEAD-190DB3889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
            <a:ext cx="12192000" cy="342900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BF5317-19FA-6957-1E55-206C26835CEF}"/>
              </a:ext>
            </a:extLst>
          </p:cNvPr>
          <p:cNvSpPr>
            <a:spLocks noGrp="1"/>
          </p:cNvSpPr>
          <p:nvPr>
            <p:ph type="title"/>
          </p:nvPr>
        </p:nvSpPr>
        <p:spPr>
          <a:xfrm>
            <a:off x="484552" y="365126"/>
            <a:ext cx="10869248" cy="1956043"/>
          </a:xfrm>
        </p:spPr>
        <p:txBody>
          <a:bodyPr>
            <a:normAutofit/>
          </a:bodyPr>
          <a:lstStyle/>
          <a:p>
            <a:r>
              <a:rPr lang="en-GB" b="0" i="0" u="none" strike="noStrike" dirty="0">
                <a:effectLst/>
                <a:latin typeface="-webkit-standard"/>
              </a:rPr>
              <a:t>Workforce: Challenges</a:t>
            </a:r>
            <a:endParaRPr lang="en-US" dirty="0"/>
          </a:p>
        </p:txBody>
      </p:sp>
      <p:graphicFrame>
        <p:nvGraphicFramePr>
          <p:cNvPr id="6" name="Content Placeholder 2">
            <a:extLst>
              <a:ext uri="{FF2B5EF4-FFF2-40B4-BE49-F238E27FC236}">
                <a16:creationId xmlns:a16="http://schemas.microsoft.com/office/drawing/2014/main" id="{BD7A9C47-BF6B-0B6B-AD23-13ADE991D383}"/>
              </a:ext>
            </a:extLst>
          </p:cNvPr>
          <p:cNvGraphicFramePr>
            <a:graphicFrameLocks noGrp="1"/>
          </p:cNvGraphicFramePr>
          <p:nvPr>
            <p:ph idx="1"/>
            <p:extLst>
              <p:ext uri="{D42A27DB-BD31-4B8C-83A1-F6EECF244321}">
                <p14:modId xmlns:p14="http://schemas.microsoft.com/office/powerpoint/2010/main" val="2761427566"/>
              </p:ext>
            </p:extLst>
          </p:nvPr>
        </p:nvGraphicFramePr>
        <p:xfrm>
          <a:off x="484552" y="3794126"/>
          <a:ext cx="11099869" cy="2382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8193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A2F71E-E88B-4447-A855-897A91612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885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315AD-8D3A-9895-D20A-FBD5447933FD}"/>
              </a:ext>
            </a:extLst>
          </p:cNvPr>
          <p:cNvSpPr>
            <a:spLocks noGrp="1"/>
          </p:cNvSpPr>
          <p:nvPr>
            <p:ph type="title"/>
          </p:nvPr>
        </p:nvSpPr>
        <p:spPr>
          <a:xfrm>
            <a:off x="484188" y="481035"/>
            <a:ext cx="5071550" cy="5811423"/>
          </a:xfrm>
        </p:spPr>
        <p:txBody>
          <a:bodyPr anchor="ctr">
            <a:normAutofit/>
          </a:bodyPr>
          <a:lstStyle/>
          <a:p>
            <a:r>
              <a:rPr lang="en-GB" b="1" i="0" u="none" strike="noStrike" dirty="0">
                <a:effectLst/>
              </a:rPr>
              <a:t>Impact on Service Delivery</a:t>
            </a:r>
            <a:br>
              <a:rPr lang="en-GB" b="1" i="0" u="none" strike="noStrike" dirty="0">
                <a:effectLst/>
              </a:rPr>
            </a:br>
            <a:endParaRPr lang="en-US" dirty="0"/>
          </a:p>
        </p:txBody>
      </p:sp>
      <p:graphicFrame>
        <p:nvGraphicFramePr>
          <p:cNvPr id="15" name="Content Placeholder 2">
            <a:extLst>
              <a:ext uri="{FF2B5EF4-FFF2-40B4-BE49-F238E27FC236}">
                <a16:creationId xmlns:a16="http://schemas.microsoft.com/office/drawing/2014/main" id="{B380301D-7724-5A0E-0FF0-067FCBCBA24D}"/>
              </a:ext>
            </a:extLst>
          </p:cNvPr>
          <p:cNvGraphicFramePr>
            <a:graphicFrameLocks noGrp="1"/>
          </p:cNvGraphicFramePr>
          <p:nvPr>
            <p:ph idx="1"/>
            <p:extLst>
              <p:ext uri="{D42A27DB-BD31-4B8C-83A1-F6EECF244321}">
                <p14:modId xmlns:p14="http://schemas.microsoft.com/office/powerpoint/2010/main" val="1676497344"/>
              </p:ext>
            </p:extLst>
          </p:nvPr>
        </p:nvGraphicFramePr>
        <p:xfrm>
          <a:off x="6445526" y="591378"/>
          <a:ext cx="5262286" cy="5585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9945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A2F71E-E88B-4447-A855-897A91612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885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D327BB-3B30-3992-1BE5-BD9D5A568322}"/>
              </a:ext>
            </a:extLst>
          </p:cNvPr>
          <p:cNvSpPr>
            <a:spLocks noGrp="1"/>
          </p:cNvSpPr>
          <p:nvPr>
            <p:ph type="title"/>
          </p:nvPr>
        </p:nvSpPr>
        <p:spPr>
          <a:xfrm>
            <a:off x="484188" y="481035"/>
            <a:ext cx="5071550" cy="5811423"/>
          </a:xfrm>
        </p:spPr>
        <p:txBody>
          <a:bodyPr anchor="ctr">
            <a:normAutofit/>
          </a:bodyPr>
          <a:lstStyle/>
          <a:p>
            <a:r>
              <a:rPr lang="en-GB" b="0" i="0" u="none" strike="noStrike">
                <a:effectLst/>
                <a:latin typeface="-webkit-standard"/>
              </a:rPr>
              <a:t>Service Delivery: Benefits</a:t>
            </a:r>
            <a:endParaRPr lang="en-US" dirty="0"/>
          </a:p>
        </p:txBody>
      </p:sp>
      <p:graphicFrame>
        <p:nvGraphicFramePr>
          <p:cNvPr id="5" name="Content Placeholder 2">
            <a:extLst>
              <a:ext uri="{FF2B5EF4-FFF2-40B4-BE49-F238E27FC236}">
                <a16:creationId xmlns:a16="http://schemas.microsoft.com/office/drawing/2014/main" id="{B5797EDE-2E7D-BFC5-18A6-F325A6DE57E9}"/>
              </a:ext>
            </a:extLst>
          </p:cNvPr>
          <p:cNvGraphicFramePr>
            <a:graphicFrameLocks noGrp="1"/>
          </p:cNvGraphicFramePr>
          <p:nvPr>
            <p:ph idx="1"/>
            <p:extLst>
              <p:ext uri="{D42A27DB-BD31-4B8C-83A1-F6EECF244321}">
                <p14:modId xmlns:p14="http://schemas.microsoft.com/office/powerpoint/2010/main" val="2490888933"/>
              </p:ext>
            </p:extLst>
          </p:nvPr>
        </p:nvGraphicFramePr>
        <p:xfrm>
          <a:off x="6445526" y="591378"/>
          <a:ext cx="5262286" cy="5585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0995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9A04-0A06-C385-067D-53C81C812EAA}"/>
              </a:ext>
            </a:extLst>
          </p:cNvPr>
          <p:cNvSpPr>
            <a:spLocks noGrp="1"/>
          </p:cNvSpPr>
          <p:nvPr>
            <p:ph type="title"/>
          </p:nvPr>
        </p:nvSpPr>
        <p:spPr/>
        <p:txBody>
          <a:bodyPr/>
          <a:lstStyle/>
          <a:p>
            <a:r>
              <a:rPr lang="en-GB" b="0" i="0" u="none" strike="noStrike" dirty="0">
                <a:effectLst/>
                <a:latin typeface="-webkit-standard"/>
              </a:rPr>
              <a:t>Service Delivery: Limitations</a:t>
            </a:r>
            <a:endParaRPr lang="en-US" dirty="0"/>
          </a:p>
        </p:txBody>
      </p:sp>
      <p:graphicFrame>
        <p:nvGraphicFramePr>
          <p:cNvPr id="5" name="Content Placeholder 2">
            <a:extLst>
              <a:ext uri="{FF2B5EF4-FFF2-40B4-BE49-F238E27FC236}">
                <a16:creationId xmlns:a16="http://schemas.microsoft.com/office/drawing/2014/main" id="{D7BAD352-6610-C161-B00D-BD50C30C51CB}"/>
              </a:ext>
            </a:extLst>
          </p:cNvPr>
          <p:cNvGraphicFramePr>
            <a:graphicFrameLocks noGrp="1"/>
          </p:cNvGraphicFramePr>
          <p:nvPr>
            <p:ph idx="1"/>
          </p:nvPr>
        </p:nvGraphicFramePr>
        <p:xfrm>
          <a:off x="484552" y="2576513"/>
          <a:ext cx="10869248" cy="3600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2725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D8D75-E17C-6A9D-7BA5-E18D2BC32E81}"/>
              </a:ext>
            </a:extLst>
          </p:cNvPr>
          <p:cNvSpPr>
            <a:spLocks noGrp="1"/>
          </p:cNvSpPr>
          <p:nvPr>
            <p:ph type="title"/>
          </p:nvPr>
        </p:nvSpPr>
        <p:spPr>
          <a:xfrm>
            <a:off x="234462" y="365125"/>
            <a:ext cx="2601607" cy="2448413"/>
          </a:xfrm>
        </p:spPr>
        <p:txBody>
          <a:bodyPr>
            <a:normAutofit/>
          </a:bodyPr>
          <a:lstStyle/>
          <a:p>
            <a:r>
              <a:rPr lang="en-GB" sz="3200" b="0" i="0" u="none" strike="noStrike" dirty="0">
                <a:effectLst/>
                <a:latin typeface="-webkit-standard"/>
              </a:rPr>
              <a:t>Impact on Patients / Service Users</a:t>
            </a:r>
            <a:endParaRPr lang="en-US" sz="3200" dirty="0"/>
          </a:p>
        </p:txBody>
      </p:sp>
      <p:grpSp>
        <p:nvGrpSpPr>
          <p:cNvPr id="13" name="Group 12">
            <a:extLst>
              <a:ext uri="{FF2B5EF4-FFF2-40B4-BE49-F238E27FC236}">
                <a16:creationId xmlns:a16="http://schemas.microsoft.com/office/drawing/2014/main" id="{D637F229-3203-4783-BAA9-C5F4AE136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29000"/>
            <a:chOff x="0" y="3438071"/>
            <a:chExt cx="3047997" cy="3429000"/>
          </a:xfrm>
        </p:grpSpPr>
        <p:sp>
          <p:nvSpPr>
            <p:cNvPr id="14" name="Rectangle 13">
              <a:extLst>
                <a:ext uri="{FF2B5EF4-FFF2-40B4-BE49-F238E27FC236}">
                  <a16:creationId xmlns:a16="http://schemas.microsoft.com/office/drawing/2014/main" id="{258ED267-CBD7-48CA-8FBD-FC65502AA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35AB1F4-1BAE-422B-9787-CAC85DB0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0" name="Content Placeholder 2">
            <a:extLst>
              <a:ext uri="{FF2B5EF4-FFF2-40B4-BE49-F238E27FC236}">
                <a16:creationId xmlns:a16="http://schemas.microsoft.com/office/drawing/2014/main" id="{8BEE58DE-8E59-4C9D-25F9-3A5B3350ED5B}"/>
              </a:ext>
            </a:extLst>
          </p:cNvPr>
          <p:cNvGraphicFramePr>
            <a:graphicFrameLocks noGrp="1"/>
          </p:cNvGraphicFramePr>
          <p:nvPr>
            <p:ph idx="1"/>
            <p:extLst>
              <p:ext uri="{D42A27DB-BD31-4B8C-83A1-F6EECF244321}">
                <p14:modId xmlns:p14="http://schemas.microsoft.com/office/powerpoint/2010/main" val="2385597822"/>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7665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77252-6B6E-14EE-85E7-47B99086DE79}"/>
              </a:ext>
            </a:extLst>
          </p:cNvPr>
          <p:cNvSpPr>
            <a:spLocks noGrp="1"/>
          </p:cNvSpPr>
          <p:nvPr>
            <p:ph type="title"/>
          </p:nvPr>
        </p:nvSpPr>
        <p:spPr>
          <a:xfrm>
            <a:off x="146222" y="365125"/>
            <a:ext cx="2689847" cy="2783592"/>
          </a:xfrm>
        </p:spPr>
        <p:txBody>
          <a:bodyPr>
            <a:normAutofit/>
          </a:bodyPr>
          <a:lstStyle/>
          <a:p>
            <a:r>
              <a:rPr lang="en-GB" sz="3200" b="0" i="0" u="none" strike="noStrike">
                <a:effectLst/>
                <a:latin typeface="-webkit-standard"/>
              </a:rPr>
              <a:t>Patient Challenges</a:t>
            </a:r>
            <a:endParaRPr lang="en-US" sz="3200"/>
          </a:p>
        </p:txBody>
      </p:sp>
      <p:grpSp>
        <p:nvGrpSpPr>
          <p:cNvPr id="13" name="Group 12">
            <a:extLst>
              <a:ext uri="{FF2B5EF4-FFF2-40B4-BE49-F238E27FC236}">
                <a16:creationId xmlns:a16="http://schemas.microsoft.com/office/drawing/2014/main" id="{D637F229-3203-4783-BAA9-C5F4AE136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29000"/>
            <a:chOff x="0" y="3438071"/>
            <a:chExt cx="3047997" cy="3429000"/>
          </a:xfrm>
        </p:grpSpPr>
        <p:sp>
          <p:nvSpPr>
            <p:cNvPr id="14" name="Rectangle 13">
              <a:extLst>
                <a:ext uri="{FF2B5EF4-FFF2-40B4-BE49-F238E27FC236}">
                  <a16:creationId xmlns:a16="http://schemas.microsoft.com/office/drawing/2014/main" id="{258ED267-CBD7-48CA-8FBD-FC65502AA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35AB1F4-1BAE-422B-9787-CAC85DB0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553EC28-A747-8B54-C74F-0CC8015B7465}"/>
              </a:ext>
            </a:extLst>
          </p:cNvPr>
          <p:cNvGraphicFramePr>
            <a:graphicFrameLocks noGrp="1"/>
          </p:cNvGraphicFramePr>
          <p:nvPr>
            <p:ph idx="1"/>
            <p:extLst>
              <p:ext uri="{D42A27DB-BD31-4B8C-83A1-F6EECF244321}">
                <p14:modId xmlns:p14="http://schemas.microsoft.com/office/powerpoint/2010/main" val="1607533660"/>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1565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51600-D7B9-C9C0-B2FE-948D0B376EEA}"/>
              </a:ext>
            </a:extLst>
          </p:cNvPr>
          <p:cNvSpPr>
            <a:spLocks noGrp="1"/>
          </p:cNvSpPr>
          <p:nvPr>
            <p:ph type="title"/>
          </p:nvPr>
        </p:nvSpPr>
        <p:spPr>
          <a:xfrm>
            <a:off x="484552" y="365125"/>
            <a:ext cx="5022630" cy="1721583"/>
          </a:xfrm>
        </p:spPr>
        <p:txBody>
          <a:bodyPr>
            <a:normAutofit/>
          </a:bodyPr>
          <a:lstStyle/>
          <a:p>
            <a:r>
              <a:rPr lang="en-GB" b="0" i="0" u="none" strike="noStrike" dirty="0">
                <a:effectLst/>
                <a:latin typeface="-webkit-standard"/>
              </a:rPr>
              <a:t>Conclusion</a:t>
            </a:r>
            <a:endParaRPr lang="en-US" dirty="0"/>
          </a:p>
        </p:txBody>
      </p:sp>
      <p:sp>
        <p:nvSpPr>
          <p:cNvPr id="3" name="Content Placeholder 2">
            <a:extLst>
              <a:ext uri="{FF2B5EF4-FFF2-40B4-BE49-F238E27FC236}">
                <a16:creationId xmlns:a16="http://schemas.microsoft.com/office/drawing/2014/main" id="{A2D3EAB3-38B4-E722-513D-88B314A7C802}"/>
              </a:ext>
            </a:extLst>
          </p:cNvPr>
          <p:cNvSpPr>
            <a:spLocks noGrp="1"/>
          </p:cNvSpPr>
          <p:nvPr>
            <p:ph idx="1"/>
          </p:nvPr>
        </p:nvSpPr>
        <p:spPr>
          <a:xfrm>
            <a:off x="484552" y="3054927"/>
            <a:ext cx="5022630" cy="3122036"/>
          </a:xfrm>
        </p:spPr>
        <p:txBody>
          <a:bodyPr>
            <a:normAutofit lnSpcReduction="10000"/>
          </a:bodyPr>
          <a:lstStyle/>
          <a:p>
            <a:pPr>
              <a:buFont typeface="Arial" panose="020B0604020202020204" pitchFamily="34" charset="0"/>
              <a:buChar char="•"/>
            </a:pPr>
            <a:r>
              <a:rPr lang="en-GB" sz="2800" b="0" i="0" u="none" strike="noStrike" dirty="0">
                <a:solidFill>
                  <a:schemeClr val="bg1"/>
                </a:solidFill>
                <a:effectLst/>
              </a:rPr>
              <a:t>Strong digital impact</a:t>
            </a:r>
          </a:p>
          <a:p>
            <a:pPr>
              <a:buFont typeface="Arial" panose="020B0604020202020204" pitchFamily="34" charset="0"/>
              <a:buChar char="•"/>
            </a:pPr>
            <a:endParaRPr lang="en-GB" sz="2800" b="0" i="0" u="none" strike="noStrike" dirty="0">
              <a:solidFill>
                <a:schemeClr val="bg1"/>
              </a:solidFill>
              <a:effectLst/>
            </a:endParaRPr>
          </a:p>
          <a:p>
            <a:pPr>
              <a:buFont typeface="Arial" panose="020B0604020202020204" pitchFamily="34" charset="0"/>
              <a:buChar char="•"/>
            </a:pPr>
            <a:r>
              <a:rPr lang="en-GB" sz="2800" b="0" i="0" u="none" strike="noStrike" dirty="0">
                <a:solidFill>
                  <a:schemeClr val="bg1"/>
                </a:solidFill>
                <a:effectLst/>
              </a:rPr>
              <a:t>Improved speed &amp; safety</a:t>
            </a:r>
          </a:p>
          <a:p>
            <a:pPr>
              <a:buFont typeface="Arial" panose="020B0604020202020204" pitchFamily="34" charset="0"/>
              <a:buChar char="•"/>
            </a:pPr>
            <a:endParaRPr lang="en-GB" sz="2800" b="0" i="0" u="none" strike="noStrike" dirty="0">
              <a:solidFill>
                <a:schemeClr val="bg1"/>
              </a:solidFill>
              <a:effectLst/>
            </a:endParaRPr>
          </a:p>
          <a:p>
            <a:pPr>
              <a:buFont typeface="Arial" panose="020B0604020202020204" pitchFamily="34" charset="0"/>
              <a:buChar char="•"/>
            </a:pPr>
            <a:r>
              <a:rPr lang="en-GB" sz="2800" b="0" i="0" u="none" strike="noStrike" dirty="0">
                <a:solidFill>
                  <a:schemeClr val="bg1"/>
                </a:solidFill>
                <a:effectLst/>
              </a:rPr>
              <a:t>Clear limitations</a:t>
            </a:r>
          </a:p>
          <a:p>
            <a:endParaRPr lang="en-US" dirty="0">
              <a:solidFill>
                <a:schemeClr val="bg1"/>
              </a:solidFill>
            </a:endParaRPr>
          </a:p>
        </p:txBody>
      </p:sp>
      <p:pic>
        <p:nvPicPr>
          <p:cNvPr id="5" name="Picture 4" descr="3D Hologram from iPad">
            <a:extLst>
              <a:ext uri="{FF2B5EF4-FFF2-40B4-BE49-F238E27FC236}">
                <a16:creationId xmlns:a16="http://schemas.microsoft.com/office/drawing/2014/main" id="{8DE8958B-90D8-340D-CE9E-521DE478622F}"/>
              </a:ext>
            </a:extLst>
          </p:cNvPr>
          <p:cNvPicPr>
            <a:picLocks noChangeAspect="1"/>
          </p:cNvPicPr>
          <p:nvPr/>
        </p:nvPicPr>
        <p:blipFill>
          <a:blip r:embed="rId3"/>
          <a:srcRect l="11620" r="28925" b="-1"/>
          <a:stretch>
            <a:fillRect/>
          </a:stretch>
        </p:blipFill>
        <p:spPr>
          <a:xfrm>
            <a:off x="6083644" y="10"/>
            <a:ext cx="6108356" cy="6857990"/>
          </a:xfrm>
          <a:prstGeom prst="rect">
            <a:avLst/>
          </a:prstGeom>
        </p:spPr>
      </p:pic>
    </p:spTree>
    <p:extLst>
      <p:ext uri="{BB962C8B-B14F-4D97-AF65-F5344CB8AC3E}">
        <p14:creationId xmlns:p14="http://schemas.microsoft.com/office/powerpoint/2010/main" val="1181174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47DC3-AC2B-3AEF-E409-786E35BC1553}"/>
              </a:ext>
            </a:extLst>
          </p:cNvPr>
          <p:cNvSpPr>
            <a:spLocks noGrp="1"/>
          </p:cNvSpPr>
          <p:nvPr>
            <p:ph type="title"/>
          </p:nvPr>
        </p:nvSpPr>
        <p:spPr>
          <a:xfrm>
            <a:off x="484552" y="365125"/>
            <a:ext cx="5022630" cy="2430030"/>
          </a:xfrm>
        </p:spPr>
        <p:txBody>
          <a:bodyPr>
            <a:normAutofit/>
          </a:bodyPr>
          <a:lstStyle/>
          <a:p>
            <a:r>
              <a:rPr lang="en-GB" sz="5000" b="0" i="0" u="none" strike="noStrike">
                <a:effectLst/>
                <a:latin typeface="-webkit-standard"/>
              </a:rPr>
              <a:t>Recommendations</a:t>
            </a:r>
            <a:endParaRPr lang="en-US" sz="5000"/>
          </a:p>
        </p:txBody>
      </p:sp>
      <p:sp>
        <p:nvSpPr>
          <p:cNvPr id="7" name="Content Placeholder 2">
            <a:extLst>
              <a:ext uri="{FF2B5EF4-FFF2-40B4-BE49-F238E27FC236}">
                <a16:creationId xmlns:a16="http://schemas.microsoft.com/office/drawing/2014/main" id="{D4A1A573-48B0-3732-2A01-D1DA1589AC0F}"/>
              </a:ext>
            </a:extLst>
          </p:cNvPr>
          <p:cNvSpPr>
            <a:spLocks noGrp="1"/>
          </p:cNvSpPr>
          <p:nvPr>
            <p:ph idx="1"/>
          </p:nvPr>
        </p:nvSpPr>
        <p:spPr>
          <a:xfrm>
            <a:off x="257907" y="4009291"/>
            <a:ext cx="5627077" cy="2483583"/>
          </a:xfrm>
        </p:spPr>
        <p:txBody>
          <a:bodyPr>
            <a:normAutofit/>
          </a:bodyPr>
          <a:lstStyle/>
          <a:p>
            <a:pPr marL="457200" indent="-457200">
              <a:buFont typeface="Arial" panose="020B0604020202020204" pitchFamily="34" charset="0"/>
              <a:buChar char="•"/>
            </a:pPr>
            <a:r>
              <a:rPr lang="en-GB" sz="2800" dirty="0"/>
              <a:t>Better digital training</a:t>
            </a:r>
          </a:p>
          <a:p>
            <a:pPr marL="457200" indent="-457200">
              <a:buFont typeface="Arial" panose="020B0604020202020204" pitchFamily="34" charset="0"/>
              <a:buChar char="•"/>
            </a:pPr>
            <a:r>
              <a:rPr lang="en-GB" sz="2800" dirty="0"/>
              <a:t>Clear privacy communication</a:t>
            </a:r>
          </a:p>
          <a:p>
            <a:pPr marL="457200" indent="-457200">
              <a:buFont typeface="Arial" panose="020B0604020202020204" pitchFamily="34" charset="0"/>
              <a:buChar char="•"/>
            </a:pPr>
            <a:r>
              <a:rPr lang="en-GB" sz="2800" dirty="0"/>
              <a:t>Inclusive access</a:t>
            </a:r>
          </a:p>
          <a:p>
            <a:endParaRPr lang="en-US" dirty="0"/>
          </a:p>
        </p:txBody>
      </p:sp>
      <p:pic>
        <p:nvPicPr>
          <p:cNvPr id="8" name="Picture 7" descr="Person watching empty phone">
            <a:extLst>
              <a:ext uri="{FF2B5EF4-FFF2-40B4-BE49-F238E27FC236}">
                <a16:creationId xmlns:a16="http://schemas.microsoft.com/office/drawing/2014/main" id="{CF0C2D66-9339-44CF-AEB5-525114EB1F3E}"/>
              </a:ext>
            </a:extLst>
          </p:cNvPr>
          <p:cNvPicPr>
            <a:picLocks noChangeAspect="1"/>
          </p:cNvPicPr>
          <p:nvPr/>
        </p:nvPicPr>
        <p:blipFill>
          <a:blip r:embed="rId3"/>
          <a:srcRect l="35853" r="4693" b="-1"/>
          <a:stretch>
            <a:fillRect/>
          </a:stretch>
        </p:blipFill>
        <p:spPr>
          <a:xfrm>
            <a:off x="6083644" y="10"/>
            <a:ext cx="6108356" cy="6857990"/>
          </a:xfrm>
          <a:prstGeom prst="rect">
            <a:avLst/>
          </a:prstGeom>
        </p:spPr>
      </p:pic>
    </p:spTree>
    <p:extLst>
      <p:ext uri="{BB962C8B-B14F-4D97-AF65-F5344CB8AC3E}">
        <p14:creationId xmlns:p14="http://schemas.microsoft.com/office/powerpoint/2010/main" val="3226821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99FD4-0846-135F-DC23-CC83784FE094}"/>
              </a:ext>
            </a:extLst>
          </p:cNvPr>
          <p:cNvSpPr>
            <a:spLocks noGrp="1"/>
          </p:cNvSpPr>
          <p:nvPr>
            <p:ph type="title"/>
          </p:nvPr>
        </p:nvSpPr>
        <p:spPr/>
        <p:txBody>
          <a:bodyPr/>
          <a:lstStyle/>
          <a:p>
            <a:r>
              <a:rPr lang="en-GB" b="0" i="0" u="none" strike="noStrike" dirty="0">
                <a:effectLst/>
                <a:latin typeface="-webkit-standard"/>
              </a:rPr>
              <a:t>References</a:t>
            </a:r>
            <a:endParaRPr lang="en-US" dirty="0"/>
          </a:p>
        </p:txBody>
      </p:sp>
      <p:sp>
        <p:nvSpPr>
          <p:cNvPr id="7" name="Content Placeholder 6">
            <a:extLst>
              <a:ext uri="{FF2B5EF4-FFF2-40B4-BE49-F238E27FC236}">
                <a16:creationId xmlns:a16="http://schemas.microsoft.com/office/drawing/2014/main" id="{AF2E9FD3-47B9-0350-2A6A-8AE10C728C4D}"/>
              </a:ext>
            </a:extLst>
          </p:cNvPr>
          <p:cNvSpPr>
            <a:spLocks noGrp="1"/>
          </p:cNvSpPr>
          <p:nvPr>
            <p:ph idx="1"/>
          </p:nvPr>
        </p:nvSpPr>
        <p:spPr/>
        <p:txBody>
          <a:bodyPr>
            <a:normAutofit fontScale="25000" lnSpcReduction="20000"/>
          </a:bodyPr>
          <a:lstStyle/>
          <a:p>
            <a:pPr algn="just">
              <a:lnSpc>
                <a:spcPct val="150000"/>
              </a:lnSpc>
            </a:pP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Chidambaram, S.,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Erridge</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Kinross, J. and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Purkayastha</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(2020) ‘Observational study of UK mobile health apps for COVID-19.’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 Lancet Digital Health</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(8), pp.e388-e390.</a:t>
            </a:r>
            <a:endParaRPr lang="en-GB" sz="5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Hutchings, R., (2020) ‘The impact of Covid-19 on the use of digital technology in the NHS.’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Nuffield Trust</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27</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pp.2002-2008.</a:t>
            </a:r>
            <a:endParaRPr lang="en-GB" sz="5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Alanzi</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T., (2021) ‘A review of mobile applications available in the app and google play stores used during the COVID-19 outbreak.’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multidisciplinary healthcare</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pp.45-57.</a:t>
            </a:r>
            <a:endParaRPr lang="en-GB" sz="5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Wymant</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Ferretti, L.,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Tsallis</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D.,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Charalambides</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M.,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Abeler-Dörner</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 Bonsall, D.,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Hinch</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R., Kendall, M., Milsom, L., Ayres, M. and Holmes, C., (2021) ‘The epidemiological impact of the NHS COVID-19 app.’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Nature</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594</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(7863), pp.408-412.</a:t>
            </a:r>
            <a:endParaRPr lang="en-GB" sz="5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Dowthwaite</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 Fischer, J., Perez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Vallejos</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Portillo, V.,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Nichele</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a:t>
            </a:r>
            <a:r>
              <a:rPr lang="en-GB" sz="56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Goulden</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M. and McAuley, D., (2021) ‘Public adoption of and trust in the NHS COVID-19 contact tracing app in the United Kingdom’ quantitative online survey study.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medical Internet research</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56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23</a:t>
            </a:r>
            <a:r>
              <a:rPr lang="en-GB" sz="56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(9), p.e29085.</a:t>
            </a:r>
            <a:endParaRPr lang="en-GB" sz="5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95726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E873F1-A52B-6C02-9ABF-18030DC79EE2}"/>
              </a:ext>
            </a:extLst>
          </p:cNvPr>
          <p:cNvSpPr txBox="1"/>
          <p:nvPr/>
        </p:nvSpPr>
        <p:spPr>
          <a:xfrm>
            <a:off x="164124" y="0"/>
            <a:ext cx="11746522" cy="4755148"/>
          </a:xfrm>
          <a:prstGeom prst="rect">
            <a:avLst/>
          </a:prstGeom>
          <a:noFill/>
        </p:spPr>
        <p:txBody>
          <a:bodyPr wrap="square" rtlCol="0">
            <a:spAutoFit/>
          </a:bodyPr>
          <a:lstStyle/>
          <a:p>
            <a:pPr algn="just">
              <a:lnSpc>
                <a:spcPct val="150000"/>
              </a:lnSpc>
            </a:pPr>
            <a:endPar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Kendall, M.,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Tsallis</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D.,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Wymant</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Di Francia, A., Balogun, Y.,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Didelot</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X., Ferretti, L. and Fraser, C., (2023) ‘Epidemiological impacts of the NHS COVID-19 app in England and Wales throughout its first year.’ </a:t>
            </a:r>
            <a:r>
              <a:rPr lang="en-GB" sz="14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Nature Communications</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4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14</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 p.858.</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Panchal, M., Singh, S. and Rodriguez-Villegas, E., (2021)  ‘Analysis of the factors affecting the adoption and compliance of the NHS COVID-19 mobile application: a national cross-sectional survey in England.’ </a:t>
            </a:r>
            <a:r>
              <a:rPr lang="en-GB" sz="14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BMJ open</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4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11</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(8), p.e053395.</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Tewolde</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Costelloe</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PowelI</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J.,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Papoutsi</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 Reidy, C.,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Gudgin</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 Shenton, C. and Greaves, F., (2022) ‘An observational study of uptake and adoption of the NHS App in England.’ </a:t>
            </a:r>
            <a:r>
              <a:rPr lang="en-GB" sz="14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medRxiv</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pp.2022-03.</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Pepper, C., Reyes-Cruz, G., Pena, A.R.,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Dowthwaite</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 Babbage, C.M., Wagner, H., </a:t>
            </a:r>
            <a:r>
              <a:rPr lang="en-GB" sz="14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Nichele</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 and Fischer, J.E., (2022) ‘Understanding trust and changes in use after a year with the NHS COVID-19 contact tracing app in the United Kingdom’ longitudinal mixed methods study. </a:t>
            </a:r>
            <a:r>
              <a:rPr lang="en-GB" sz="14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Medical Internet Research</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4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24</a:t>
            </a: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(10), p.e40558</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64726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29A5C7E-287F-2652-F720-30408038B8EE}"/>
              </a:ext>
            </a:extLst>
          </p:cNvPr>
          <p:cNvSpPr txBox="1"/>
          <p:nvPr/>
        </p:nvSpPr>
        <p:spPr>
          <a:xfrm>
            <a:off x="484552" y="2375452"/>
            <a:ext cx="5022630" cy="3801511"/>
          </a:xfrm>
          <a:prstGeom prst="rect">
            <a:avLst/>
          </a:prstGeom>
        </p:spPr>
        <p:txBody>
          <a:bodyPr vert="horz" lIns="91440" tIns="45720" rIns="91440" bIns="45720" rtlCol="0">
            <a:normAutofit/>
          </a:bodyPr>
          <a:lstStyle/>
          <a:p>
            <a:pPr>
              <a:lnSpc>
                <a:spcPct val="120000"/>
              </a:lnSpc>
              <a:spcAft>
                <a:spcPts val="600"/>
              </a:spcAft>
            </a:pPr>
            <a:r>
              <a:rPr lang="en-US" sz="7200" b="1" dirty="0">
                <a:solidFill>
                  <a:schemeClr val="bg1"/>
                </a:solidFill>
              </a:rPr>
              <a:t>Question?</a:t>
            </a:r>
          </a:p>
        </p:txBody>
      </p:sp>
      <p:pic>
        <p:nvPicPr>
          <p:cNvPr id="4" name="Picture 3" descr="Yellow question mark">
            <a:extLst>
              <a:ext uri="{FF2B5EF4-FFF2-40B4-BE49-F238E27FC236}">
                <a16:creationId xmlns:a16="http://schemas.microsoft.com/office/drawing/2014/main" id="{80EBA1A9-1138-0A99-7879-E56B5565FA7F}"/>
              </a:ext>
            </a:extLst>
          </p:cNvPr>
          <p:cNvPicPr>
            <a:picLocks noChangeAspect="1"/>
          </p:cNvPicPr>
          <p:nvPr/>
        </p:nvPicPr>
        <p:blipFill>
          <a:blip r:embed="rId2"/>
          <a:srcRect l="40754" r="5805"/>
          <a:stretch>
            <a:fillRect/>
          </a:stretch>
        </p:blipFill>
        <p:spPr>
          <a:xfrm>
            <a:off x="6083644" y="10"/>
            <a:ext cx="6108356" cy="6857990"/>
          </a:xfrm>
          <a:prstGeom prst="rect">
            <a:avLst/>
          </a:prstGeom>
        </p:spPr>
      </p:pic>
    </p:spTree>
    <p:extLst>
      <p:ext uri="{BB962C8B-B14F-4D97-AF65-F5344CB8AC3E}">
        <p14:creationId xmlns:p14="http://schemas.microsoft.com/office/powerpoint/2010/main" val="1509614504"/>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104</TotalTime>
  <Words>3580</Words>
  <Application>Microsoft Macintosh PowerPoint</Application>
  <PresentationFormat>Widescreen</PresentationFormat>
  <Paragraphs>153</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-webkit-standard</vt:lpstr>
      <vt:lpstr>Aptos</vt:lpstr>
      <vt:lpstr>Arial</vt:lpstr>
      <vt:lpstr>Avenir Next LT Pro</vt:lpstr>
      <vt:lpstr>Bahnschrift</vt:lpstr>
      <vt:lpstr>MatrixVTI</vt:lpstr>
      <vt:lpstr>Evaluating the Impact of the NHS COVID-19 App on UK Health Care </vt:lpstr>
      <vt:lpstr>Introduction </vt:lpstr>
      <vt:lpstr>Why Digital Innovation Is Needed?</vt:lpstr>
      <vt:lpstr>Overview of the NHS COVID-19 App</vt:lpstr>
      <vt:lpstr>Impact on Workforce (Overview) </vt:lpstr>
      <vt:lpstr>Workforce: Benefits</vt:lpstr>
      <vt:lpstr>Workforce: Challenges</vt:lpstr>
      <vt:lpstr>Impact on Service Delivery </vt:lpstr>
      <vt:lpstr>Service Delivery: Benefits</vt:lpstr>
      <vt:lpstr>Service Delivery: Limitations</vt:lpstr>
      <vt:lpstr>Impact on Patients / Service Users</vt:lpstr>
      <vt:lpstr>Patient Challenges</vt:lpstr>
      <vt:lpstr>Conclusion</vt:lpstr>
      <vt:lpstr>Recommendations</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Sanaz Rostamifard</dc:creator>
  <cp:lastModifiedBy>Sanaz Rostamifard</cp:lastModifiedBy>
  <cp:revision>2</cp:revision>
  <dcterms:created xsi:type="dcterms:W3CDTF">2026-02-28T10:11:32Z</dcterms:created>
  <dcterms:modified xsi:type="dcterms:W3CDTF">2026-02-28T11:55:34Z</dcterms:modified>
</cp:coreProperties>
</file>