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6"/>
  </p:notesMasterIdLst>
  <p:handoutMasterIdLst>
    <p:handoutMasterId r:id="rId7"/>
  </p:handoutMasterIdLst>
  <p:sldIdLst>
    <p:sldId id="306" r:id="rId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84967" autoAdjust="0"/>
  </p:normalViewPr>
  <p:slideViewPr>
    <p:cSldViewPr snapToGrid="0">
      <p:cViewPr varScale="1">
        <p:scale>
          <a:sx n="94" d="100"/>
          <a:sy n="94" d="100"/>
        </p:scale>
        <p:origin x="114" y="6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8/10/relationships/authors" Target="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05/09/2023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05/09/2023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912" y="225549"/>
            <a:ext cx="11636248" cy="1731264"/>
          </a:xfrm>
        </p:spPr>
        <p:txBody>
          <a:bodyPr rtlCol="0"/>
          <a:lstStyle/>
          <a:p>
            <a:pPr algn="ctr" rtl="0"/>
            <a:r>
              <a:rPr lang="en-GB" sz="5400" spc="400" dirty="0">
                <a:solidFill>
                  <a:schemeClr val="bg1">
                    <a:lumMod val="95000"/>
                  </a:schemeClr>
                </a:solidFill>
                <a:latin typeface="Ink Free" panose="03080402000500000000" pitchFamily="66" charset="0"/>
                <a:cs typeface="Iskoola Pota" panose="020F0502020204030204" pitchFamily="34" charset="0"/>
              </a:rPr>
              <a:t>EYEC Learning Agreement 23/24</a:t>
            </a:r>
            <a:endParaRPr lang="en-GB" dirty="0">
              <a:solidFill>
                <a:schemeClr val="bg1">
                  <a:lumMod val="95000"/>
                </a:schemeClr>
              </a:solidFill>
              <a:latin typeface="Ink Free" panose="03080402000500000000" pitchFamily="66" charset="0"/>
              <a:cs typeface="Iskoola Pota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81520" y="2495297"/>
            <a:ext cx="4704080" cy="4003040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/>
              <a:t>Kindness</a:t>
            </a:r>
          </a:p>
          <a:p>
            <a:pPr rtl="0"/>
            <a:r>
              <a:rPr lang="en-GB" dirty="0"/>
              <a:t>Teamwork</a:t>
            </a:r>
          </a:p>
          <a:p>
            <a:pPr rtl="0"/>
            <a:r>
              <a:rPr lang="en-GB" dirty="0"/>
              <a:t>Understanding</a:t>
            </a:r>
          </a:p>
          <a:p>
            <a:pPr rtl="0"/>
            <a:r>
              <a:rPr lang="en-GB" dirty="0"/>
              <a:t>Respectful</a:t>
            </a:r>
          </a:p>
          <a:p>
            <a:pPr rtl="0"/>
            <a:r>
              <a:rPr lang="en-GB" dirty="0"/>
              <a:t>Welcoming</a:t>
            </a:r>
          </a:p>
          <a:p>
            <a:pPr rtl="0"/>
            <a:r>
              <a:rPr lang="en-GB" dirty="0"/>
              <a:t>Communicating</a:t>
            </a:r>
          </a:p>
          <a:p>
            <a:pPr rtl="0"/>
            <a:r>
              <a:rPr lang="en-GB" dirty="0"/>
              <a:t>Sharing</a:t>
            </a:r>
          </a:p>
          <a:p>
            <a:pPr rtl="0"/>
            <a:r>
              <a:rPr lang="en-GB" dirty="0"/>
              <a:t>Support</a:t>
            </a:r>
          </a:p>
          <a:p>
            <a:pPr rtl="0"/>
            <a:r>
              <a:rPr lang="en-GB" dirty="0"/>
              <a:t>Participating</a:t>
            </a:r>
          </a:p>
          <a:p>
            <a:pPr rtl="0"/>
            <a:r>
              <a:rPr lang="en-GB" dirty="0"/>
              <a:t>Professional</a:t>
            </a:r>
          </a:p>
          <a:p>
            <a:pPr rtl="0"/>
            <a:r>
              <a:rPr lang="en-GB" dirty="0"/>
              <a:t>Turning up and completing work 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sz="2000" dirty="0">
              <a:solidFill>
                <a:schemeClr val="bg1"/>
              </a:solidFill>
            </a:endParaRPr>
          </a:p>
          <a:p>
            <a:pPr rtl="0"/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65BAB4B-EF14-8C2A-C5C7-3E1F636D2EDB}"/>
              </a:ext>
            </a:extLst>
          </p:cNvPr>
          <p:cNvSpPr txBox="1">
            <a:spLocks/>
          </p:cNvSpPr>
          <p:nvPr/>
        </p:nvSpPr>
        <p:spPr>
          <a:xfrm>
            <a:off x="2631440" y="4856480"/>
            <a:ext cx="4704080" cy="4003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Open-minded</a:t>
            </a:r>
          </a:p>
          <a:p>
            <a:r>
              <a:rPr lang="en-GB" dirty="0"/>
              <a:t>Sharing experiences</a:t>
            </a:r>
          </a:p>
          <a:p>
            <a:r>
              <a:rPr lang="en-GB" dirty="0"/>
              <a:t>Sharing ideas</a:t>
            </a:r>
          </a:p>
          <a:p>
            <a:r>
              <a:rPr lang="en-GB" dirty="0"/>
              <a:t>Commitment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58A8D2E-0346-B2A1-4CB1-E7044AE6882F}"/>
              </a:ext>
            </a:extLst>
          </p:cNvPr>
          <p:cNvSpPr txBox="1">
            <a:spLocks/>
          </p:cNvSpPr>
          <p:nvPr/>
        </p:nvSpPr>
        <p:spPr>
          <a:xfrm>
            <a:off x="0" y="1584956"/>
            <a:ext cx="4704080" cy="4003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Your wonderful ideas for our learning agreement.</a:t>
            </a: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 If we can bring these to each session, then we will be a community; there to help each other and support and learn from each other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4D473F-96C8-D3AB-DB3A-64DFE37711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1120" y="1721485"/>
            <a:ext cx="3291840" cy="31349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BF24A7-1C27-4655-1680-119811F9C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000" y="4531361"/>
            <a:ext cx="3590359" cy="2229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{2AD305B8-183F-4469-BFA3-69BF0CEB4F65}tf89338750_win32</Template>
  <TotalTime>0</TotalTime>
  <Words>63</Words>
  <Application>Microsoft Office PowerPoint</Application>
  <PresentationFormat>Widescreen</PresentationFormat>
  <Paragraphs>25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Ink Free</vt:lpstr>
      <vt:lpstr>Univers</vt:lpstr>
      <vt:lpstr>GradientUnivers</vt:lpstr>
      <vt:lpstr>EYEC Learning Agreement 23/24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EYEC Learning Agreement 23/24</dc:title>
  <dc:creator>Colin Barr</dc:creator>
  <cp:lastModifiedBy>Colin Barr</cp:lastModifiedBy>
  <cp:revision>1</cp:revision>
  <dcterms:created xsi:type="dcterms:W3CDTF">2023-09-05T08:54:39Z</dcterms:created>
  <dcterms:modified xsi:type="dcterms:W3CDTF">2023-09-05T09:57:23Z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