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03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78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8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19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50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546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60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635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903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869913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01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0527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69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90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28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A21FD-CDB0-46F9-90E0-270DB47C0D1E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622A80D-15E2-4D5B-8E25-5DE7C5BBE7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9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Mar </a:t>
            </a:r>
            <a:r>
              <a:rPr lang="en-US" sz="2000" dirty="0"/>
              <a:t>WEEK </a:t>
            </a:r>
            <a:r>
              <a:rPr lang="en-US" sz="2000" dirty="0" smtClean="0"/>
              <a:t>2-1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2228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68" y="1311965"/>
            <a:ext cx="12037908" cy="1643270"/>
          </a:xfrm>
        </p:spPr>
      </p:pic>
      <p:cxnSp>
        <p:nvCxnSpPr>
          <p:cNvPr id="5" name="Straight Connector 4"/>
          <p:cNvCxnSpPr/>
          <p:nvPr/>
        </p:nvCxnSpPr>
        <p:spPr>
          <a:xfrm>
            <a:off x="9274002" y="1815548"/>
            <a:ext cx="291799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175068" y="2372139"/>
            <a:ext cx="6583541" cy="3313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530087" y="3604591"/>
            <a:ext cx="43467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发表了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的著名论断。</a:t>
            </a:r>
            <a:endParaRPr lang="en-US" altLang="zh-CN" dirty="0" smtClean="0"/>
          </a:p>
          <a:p>
            <a:endParaRPr lang="en-US" dirty="0"/>
          </a:p>
          <a:p>
            <a:r>
              <a:rPr lang="zh-CN" altLang="en-US" dirty="0" smtClean="0"/>
              <a:t>反动派</a:t>
            </a:r>
            <a:endParaRPr lang="en-US" altLang="zh-CN" dirty="0" smtClean="0"/>
          </a:p>
          <a:p>
            <a:r>
              <a:rPr lang="zh-CN" altLang="en-US" dirty="0"/>
              <a:t>著</a:t>
            </a:r>
            <a:r>
              <a:rPr lang="zh-CN" altLang="en-US" dirty="0" smtClean="0"/>
              <a:t>名</a:t>
            </a:r>
            <a:endParaRPr lang="en-US" altLang="zh-CN" dirty="0" smtClean="0"/>
          </a:p>
          <a:p>
            <a:r>
              <a:rPr lang="zh-CN" altLang="en-US" dirty="0"/>
              <a:t>论淡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104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246" y="1688916"/>
            <a:ext cx="8335617" cy="5169084"/>
          </a:xfrm>
        </p:spPr>
      </p:pic>
      <p:sp>
        <p:nvSpPr>
          <p:cNvPr id="3" name="TextBox 2"/>
          <p:cNvSpPr txBox="1"/>
          <p:nvPr/>
        </p:nvSpPr>
        <p:spPr>
          <a:xfrm>
            <a:off x="2290106" y="1311965"/>
            <a:ext cx="2745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 smtClean="0"/>
              <a:t>毛泽东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648598" y="1311965"/>
            <a:ext cx="2716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000" b="1" dirty="0" smtClean="0"/>
              <a:t>安娜</a:t>
            </a:r>
            <a:r>
              <a:rPr lang="en-US" altLang="zh-CN" sz="2000" b="1" dirty="0" smtClean="0"/>
              <a:t>·</a:t>
            </a:r>
            <a:r>
              <a:rPr lang="zh-CN" altLang="en-US" sz="2000" b="1" dirty="0" smtClean="0"/>
              <a:t>路易斯</a:t>
            </a:r>
            <a:r>
              <a:rPr lang="en-US" altLang="zh-CN" sz="2000" b="1" dirty="0" smtClean="0"/>
              <a:t>·</a:t>
            </a:r>
            <a:r>
              <a:rPr lang="zh-CN" altLang="en-US" sz="2000" b="1" dirty="0" smtClean="0"/>
              <a:t>斯特朗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96934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08" y="1311965"/>
            <a:ext cx="11953946" cy="2093844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8121063" y="1802296"/>
            <a:ext cx="4023191" cy="5300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0308" y="2332382"/>
            <a:ext cx="1572231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914400" y="4187687"/>
            <a:ext cx="3405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在不久的将来</a:t>
            </a:r>
            <a:endParaRPr lang="en-US" altLang="zh-CN" dirty="0" smtClean="0"/>
          </a:p>
          <a:p>
            <a:r>
              <a:rPr lang="zh-CN" altLang="en-US" dirty="0" smtClean="0"/>
              <a:t>有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的希望（没有）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376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577" y="132522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4887"/>
            <a:ext cx="12192000" cy="4158512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3827358" y="1311965"/>
            <a:ext cx="7410485" cy="2650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237097" y="2345635"/>
            <a:ext cx="1590261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663323" y="4465982"/>
            <a:ext cx="291799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0625723" y="4426226"/>
            <a:ext cx="1340990" cy="3975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3010" y="4993399"/>
            <a:ext cx="4733547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921202" y="4993399"/>
            <a:ext cx="3183041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37577" y="5380383"/>
            <a:ext cx="28875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除了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以外</a:t>
            </a:r>
            <a:endParaRPr lang="en-US" altLang="zh-CN" dirty="0" smtClean="0"/>
          </a:p>
          <a:p>
            <a:r>
              <a:rPr lang="en-US" dirty="0" smtClean="0"/>
              <a:t>……</a:t>
            </a:r>
            <a:r>
              <a:rPr lang="zh-CN" altLang="en-US" dirty="0" smtClean="0"/>
              <a:t>以上</a:t>
            </a:r>
            <a:endParaRPr lang="en-US" altLang="zh-CN" dirty="0" smtClean="0"/>
          </a:p>
          <a:p>
            <a:r>
              <a:rPr lang="zh-CN" altLang="en-US" dirty="0" smtClean="0"/>
              <a:t>连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也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102087" y="5446643"/>
            <a:ext cx="53538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如果形式迫使我们不得不打的话</a:t>
            </a:r>
            <a:endParaRPr lang="en-US" altLang="zh-CN" dirty="0" smtClean="0"/>
          </a:p>
          <a:p>
            <a:r>
              <a:rPr lang="zh-CN" altLang="en-US" dirty="0"/>
              <a:t>是能</a:t>
            </a:r>
            <a:r>
              <a:rPr lang="zh-CN" altLang="en-US" dirty="0" smtClean="0"/>
              <a:t>够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</a:t>
            </a:r>
            <a:endParaRPr lang="en-US" altLang="zh-CN" dirty="0" smtClean="0"/>
          </a:p>
          <a:p>
            <a:r>
              <a:rPr lang="zh-CN" altLang="en-US" dirty="0"/>
              <a:t>一</a:t>
            </a:r>
            <a:r>
              <a:rPr lang="zh-CN" altLang="en-US" dirty="0" smtClean="0"/>
              <a:t>直</a:t>
            </a:r>
            <a:r>
              <a:rPr lang="en-US" altLang="zh-CN" dirty="0" smtClean="0"/>
              <a:t>+V</a:t>
            </a:r>
            <a:r>
              <a:rPr lang="zh-CN" altLang="en-US" dirty="0" smtClean="0"/>
              <a:t>到底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8415130" y="1881809"/>
            <a:ext cx="26504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支持</a:t>
            </a:r>
            <a:endParaRPr lang="en-US" altLang="zh-CN" dirty="0" smtClean="0"/>
          </a:p>
          <a:p>
            <a:r>
              <a:rPr lang="zh-CN" altLang="en-US" dirty="0"/>
              <a:t>形</a:t>
            </a:r>
            <a:r>
              <a:rPr lang="zh-CN" altLang="en-US" dirty="0" smtClean="0"/>
              <a:t>式</a:t>
            </a:r>
            <a:endParaRPr lang="en-US" altLang="zh-CN" dirty="0" smtClean="0"/>
          </a:p>
          <a:p>
            <a:r>
              <a:rPr lang="zh-CN" altLang="en-US" dirty="0"/>
              <a:t>迫</a:t>
            </a:r>
            <a:r>
              <a:rPr lang="zh-CN" altLang="en-US" dirty="0" smtClean="0"/>
              <a:t>使</a:t>
            </a:r>
            <a:endParaRPr lang="en-US" altLang="zh-CN" dirty="0" smtClean="0"/>
          </a:p>
          <a:p>
            <a:r>
              <a:rPr lang="zh-CN" altLang="en-US" dirty="0"/>
              <a:t>能</a:t>
            </a:r>
            <a:r>
              <a:rPr lang="zh-CN" altLang="en-US" dirty="0" smtClean="0"/>
              <a:t>够</a:t>
            </a:r>
            <a:endParaRPr lang="en-US" altLang="zh-CN" dirty="0" smtClean="0"/>
          </a:p>
          <a:p>
            <a:r>
              <a:rPr lang="zh-CN" altLang="en-US" dirty="0"/>
              <a:t>到底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285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11964"/>
            <a:ext cx="12160069" cy="1577009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7286175" y="2332383"/>
            <a:ext cx="3713129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19200" y="3697357"/>
            <a:ext cx="17492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作战</a:t>
            </a:r>
            <a:endParaRPr lang="en-US" altLang="zh-CN" dirty="0" smtClean="0"/>
          </a:p>
          <a:p>
            <a:r>
              <a:rPr lang="zh-CN" altLang="en-US" dirty="0"/>
              <a:t>屠</a:t>
            </a:r>
            <a:r>
              <a:rPr lang="zh-CN" altLang="en-US" dirty="0" smtClean="0"/>
              <a:t>杀</a:t>
            </a:r>
            <a:endParaRPr lang="en-US" altLang="zh-CN" dirty="0" smtClean="0"/>
          </a:p>
          <a:p>
            <a:r>
              <a:rPr lang="zh-CN" altLang="en-US" dirty="0"/>
              <a:t>生</a:t>
            </a:r>
            <a:r>
              <a:rPr lang="zh-CN" altLang="en-US" dirty="0" smtClean="0"/>
              <a:t>存</a:t>
            </a:r>
            <a:endParaRPr lang="en-US" altLang="zh-CN" dirty="0" smtClean="0"/>
          </a:p>
          <a:p>
            <a:r>
              <a:rPr lang="zh-CN" altLang="en-US" dirty="0"/>
              <a:t>自卫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42991" y="3909391"/>
            <a:ext cx="3644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Sb. </a:t>
            </a:r>
            <a:r>
              <a:rPr lang="zh-CN" altLang="en-US" dirty="0" smtClean="0"/>
              <a:t>要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就必须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220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1965"/>
            <a:ext cx="12177928" cy="2120348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9472785" y="2372139"/>
            <a:ext cx="2493928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89028" y="2875722"/>
            <a:ext cx="228189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0307671" y="2875722"/>
            <a:ext cx="165904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endCxn id="4" idx="2"/>
          </p:cNvCxnSpPr>
          <p:nvPr/>
        </p:nvCxnSpPr>
        <p:spPr>
          <a:xfrm>
            <a:off x="289028" y="3432313"/>
            <a:ext cx="579993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947706" y="2875722"/>
            <a:ext cx="318304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77334" y="4081670"/>
            <a:ext cx="3762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看样子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，实际上并不</a:t>
            </a:r>
            <a:r>
              <a:rPr lang="en-US" altLang="zh-CN" dirty="0" smtClean="0"/>
              <a:t>……</a:t>
            </a:r>
          </a:p>
          <a:p>
            <a:r>
              <a:rPr lang="zh-CN" altLang="en-US" dirty="0"/>
              <a:t>大规模杀伤</a:t>
            </a:r>
            <a:r>
              <a:rPr lang="zh-CN" altLang="en-US" dirty="0" smtClean="0"/>
              <a:t>性武器</a:t>
            </a:r>
            <a:endParaRPr lang="en-US" altLang="zh-CN" dirty="0" smtClean="0"/>
          </a:p>
          <a:p>
            <a:r>
              <a:rPr lang="zh-CN" altLang="en-US" dirty="0"/>
              <a:t>决</a:t>
            </a:r>
            <a:r>
              <a:rPr lang="zh-CN" altLang="en-US" dirty="0" smtClean="0"/>
              <a:t>定胜败的是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，而不是</a:t>
            </a:r>
            <a:r>
              <a:rPr lang="en-US" altLang="zh-CN" dirty="0" smtClean="0"/>
              <a:t>……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453809" y="4081670"/>
            <a:ext cx="332629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吓人</a:t>
            </a:r>
            <a:endParaRPr lang="en-US" altLang="zh-CN" dirty="0" smtClean="0"/>
          </a:p>
          <a:p>
            <a:r>
              <a:rPr lang="zh-CN" altLang="en-US" dirty="0"/>
              <a:t>可</a:t>
            </a:r>
            <a:r>
              <a:rPr lang="zh-CN" altLang="en-US" dirty="0" smtClean="0"/>
              <a:t>怕</a:t>
            </a:r>
            <a:endParaRPr lang="en-US" altLang="zh-CN" dirty="0" smtClean="0"/>
          </a:p>
          <a:p>
            <a:r>
              <a:rPr lang="zh-CN" altLang="en-US" dirty="0"/>
              <a:t>规</a:t>
            </a:r>
            <a:r>
              <a:rPr lang="zh-CN" altLang="en-US" dirty="0" smtClean="0"/>
              <a:t>模</a:t>
            </a:r>
            <a:endParaRPr lang="en-US" altLang="zh-CN" dirty="0" smtClean="0"/>
          </a:p>
          <a:p>
            <a:r>
              <a:rPr lang="zh-CN" altLang="en-US" dirty="0"/>
              <a:t>杀伤</a:t>
            </a:r>
            <a:r>
              <a:rPr lang="zh-CN" altLang="en-US" dirty="0" smtClean="0"/>
              <a:t>性</a:t>
            </a:r>
            <a:endParaRPr lang="en-US" altLang="zh-CN" dirty="0" smtClean="0"/>
          </a:p>
          <a:p>
            <a:r>
              <a:rPr lang="zh-CN" altLang="en-US" dirty="0"/>
              <a:t>武</a:t>
            </a:r>
            <a:r>
              <a:rPr lang="zh-CN" altLang="en-US" dirty="0" smtClean="0"/>
              <a:t>器</a:t>
            </a:r>
            <a:endParaRPr lang="en-US" altLang="zh-CN" dirty="0" smtClean="0"/>
          </a:p>
          <a:p>
            <a:r>
              <a:rPr lang="zh-CN" altLang="en-US" dirty="0"/>
              <a:t>战</a:t>
            </a:r>
            <a:r>
              <a:rPr lang="zh-CN" altLang="en-US" dirty="0" smtClean="0"/>
              <a:t>争</a:t>
            </a:r>
            <a:endParaRPr lang="en-US" altLang="zh-CN" dirty="0" smtClean="0"/>
          </a:p>
          <a:p>
            <a:r>
              <a:rPr lang="zh-CN" altLang="en-US" dirty="0"/>
              <a:t>胜</a:t>
            </a:r>
            <a:r>
              <a:rPr lang="zh-CN" altLang="en-US" dirty="0" smtClean="0"/>
              <a:t>败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2300250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1965"/>
            <a:ext cx="12201364" cy="3193774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4489968" y="2398643"/>
            <a:ext cx="2586693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9976367" y="2398643"/>
            <a:ext cx="2083111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09515" y="2915478"/>
            <a:ext cx="291799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9141480" y="3432313"/>
            <a:ext cx="291799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661167" y="3949148"/>
            <a:ext cx="3978172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09515" y="3949148"/>
            <a:ext cx="228189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02168" y="4505739"/>
            <a:ext cx="1169971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10296939" y="1815548"/>
            <a:ext cx="1895061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4805499" y="1815548"/>
            <a:ext cx="5261113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927652" y="4916557"/>
            <a:ext cx="4227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看起</a:t>
            </a:r>
            <a:r>
              <a:rPr lang="zh-CN" altLang="en-US" dirty="0" smtClean="0"/>
              <a:t>来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，但实际上并没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en-US" dirty="0" err="1" smtClean="0"/>
              <a:t>Sth</a:t>
            </a:r>
            <a:r>
              <a:rPr lang="en-US" dirty="0" smtClean="0"/>
              <a:t>. </a:t>
            </a:r>
            <a:r>
              <a:rPr lang="zh-CN" altLang="en-US" dirty="0" smtClean="0"/>
              <a:t>不是属于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而是属于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将要同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一样，被证明为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2111595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11965"/>
            <a:ext cx="12290125" cy="180229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495" y="2875722"/>
            <a:ext cx="12236495" cy="20938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77334" y="5247861"/>
            <a:ext cx="54981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在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上</a:t>
            </a:r>
            <a:endParaRPr lang="en-US" altLang="zh-CN" dirty="0" smtClean="0"/>
          </a:p>
          <a:p>
            <a:r>
              <a:rPr lang="zh-CN" altLang="en-US" dirty="0"/>
              <a:t>敢</a:t>
            </a:r>
            <a:r>
              <a:rPr lang="zh-CN" altLang="en-US" dirty="0" smtClean="0"/>
              <a:t>于同</a:t>
            </a:r>
            <a:r>
              <a:rPr lang="en-US" altLang="zh-CN" dirty="0" smtClean="0"/>
              <a:t>sb.</a:t>
            </a:r>
            <a:r>
              <a:rPr lang="zh-CN" altLang="en-US" dirty="0" smtClean="0"/>
              <a:t>斗争</a:t>
            </a:r>
            <a:endParaRPr lang="en-US" altLang="zh-CN" dirty="0" smtClean="0"/>
          </a:p>
          <a:p>
            <a:r>
              <a:rPr lang="zh-CN" altLang="en-US" dirty="0"/>
              <a:t>夺</a:t>
            </a:r>
            <a:r>
              <a:rPr lang="zh-CN" altLang="en-US" dirty="0" smtClean="0"/>
              <a:t>取胜利</a:t>
            </a:r>
            <a:endParaRPr lang="en-US" altLang="zh-CN" dirty="0" smtClean="0"/>
          </a:p>
          <a:p>
            <a:r>
              <a:rPr lang="zh-CN" altLang="en-US" dirty="0"/>
              <a:t>采</a:t>
            </a:r>
            <a:r>
              <a:rPr lang="zh-CN" altLang="en-US" dirty="0" smtClean="0"/>
              <a:t>取谨慎态度</a:t>
            </a:r>
            <a:endParaRPr lang="en-GB" altLang="zh-CN" dirty="0" smtClean="0"/>
          </a:p>
          <a:p>
            <a:r>
              <a:rPr lang="zh-CN" altLang="en-US" dirty="0"/>
              <a:t>根</a:t>
            </a:r>
            <a:r>
              <a:rPr lang="zh-CN" altLang="en-US" dirty="0" smtClean="0"/>
              <a:t>据不同的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，采取适当的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，以便</a:t>
            </a:r>
            <a:r>
              <a:rPr lang="en-US" altLang="zh-CN" dirty="0" smtClean="0"/>
              <a:t>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53808" y="5247861"/>
            <a:ext cx="4253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一步一步地孤立敌人和消灭敌人。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2674900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" y="1842051"/>
            <a:ext cx="12190585" cy="3233531"/>
          </a:xfrm>
        </p:spPr>
      </p:pic>
      <p:sp>
        <p:nvSpPr>
          <p:cNvPr id="5" name="TextBox 4"/>
          <p:cNvSpPr txBox="1"/>
          <p:nvPr/>
        </p:nvSpPr>
        <p:spPr>
          <a:xfrm>
            <a:off x="8905461" y="2584174"/>
            <a:ext cx="5433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103704" y="4141305"/>
            <a:ext cx="5433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76223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2365"/>
          </a:xfrm>
        </p:spPr>
        <p:txBody>
          <a:bodyPr/>
          <a:lstStyle/>
          <a:p>
            <a:r>
              <a:rPr lang="zh-CN" altLang="en-US" dirty="0" smtClean="0"/>
              <a:t>一切反动派都是纸老虎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85" y="1579631"/>
            <a:ext cx="12073764" cy="2740577"/>
          </a:xfrm>
        </p:spPr>
      </p:pic>
      <p:sp>
        <p:nvSpPr>
          <p:cNvPr id="5" name="TextBox 4"/>
          <p:cNvSpPr txBox="1"/>
          <p:nvPr/>
        </p:nvSpPr>
        <p:spPr>
          <a:xfrm>
            <a:off x="552466" y="2949919"/>
            <a:ext cx="11514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/>
              <a:t>根据：一切反动派表面可怕，实际并不可怕，因为真正有力量的是人民，而非反动派。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020358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372</TotalTime>
  <Words>391</Words>
  <Application>Microsoft Office PowerPoint</Application>
  <PresentationFormat>Widescreen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方正姚体</vt:lpstr>
      <vt:lpstr>华文新魏</vt:lpstr>
      <vt:lpstr>Arial</vt:lpstr>
      <vt:lpstr>Trebuchet MS</vt:lpstr>
      <vt:lpstr>Wingdings 3</vt:lpstr>
      <vt:lpstr>Facet</vt:lpstr>
      <vt:lpstr>Chinese 8 阅读 写作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  <vt:lpstr>一切反动派都是纸老虎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5</cp:revision>
  <dcterms:created xsi:type="dcterms:W3CDTF">2019-03-19T16:26:16Z</dcterms:created>
  <dcterms:modified xsi:type="dcterms:W3CDTF">2019-03-28T13:54:30Z</dcterms:modified>
</cp:coreProperties>
</file>