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2" r:id="rId1"/>
  </p:sldMasterIdLst>
  <p:sldIdLst>
    <p:sldId id="256" r:id="rId2"/>
  </p:sldIdLst>
  <p:sldSz cx="6858000" cy="12192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89B8D338-D5F9-3F29-B13D-398041EDEAFA}" v="853" dt="2024-03-17T23:16:18.704"/>
    <p1510:client id="{F49B0507-7587-7B8D-C665-1A6C2383535E}" v="1990" dt="2024-03-16T21:40:02.405"/>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9972" autoAdjust="0"/>
    <p:restoredTop sz="94660"/>
  </p:normalViewPr>
  <p:slideViewPr>
    <p:cSldViewPr snapToGrid="0">
      <p:cViewPr varScale="1">
        <p:scale>
          <a:sx n="86" d="100"/>
          <a:sy n="86" d="100"/>
        </p:scale>
        <p:origin x="96" y="888"/>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microsoft.com/office/2015/10/relationships/revisionInfo" Target="revisionInfo.xml"/><Relationship Id="rId3" Type="http://schemas.openxmlformats.org/officeDocument/2006/relationships/presProps" Target="presProps.xml"/><Relationship Id="rId7" Type="http://schemas.microsoft.com/office/2016/11/relationships/changesInfo" Target="changesInfos/changesInfo1.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tableStyles" Target="tableStyles.xml"/><Relationship Id="rId5" Type="http://schemas.openxmlformats.org/officeDocument/2006/relationships/theme" Target="theme/theme1.xml"/><Relationship Id="rId4" Type="http://schemas.openxmlformats.org/officeDocument/2006/relationships/viewProps" Target="view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Cerys Lye (2304505)" userId="S::2304505@student.uwtsd.ac.uk::4945602c-723e-4362-aeca-91c8df7d0ce4" providerId="AD" clId="Web-{F49B0507-7587-7B8D-C665-1A6C2383535E}"/>
    <pc:docChg chg="mod modSld addMainMaster delMainMaster modMainMaster setSldSz">
      <pc:chgData name="Cerys Lye (2304505)" userId="S::2304505@student.uwtsd.ac.uk::4945602c-723e-4362-aeca-91c8df7d0ce4" providerId="AD" clId="Web-{F49B0507-7587-7B8D-C665-1A6C2383535E}" dt="2024-03-16T21:40:02.405" v="1163" actId="1076"/>
      <pc:docMkLst>
        <pc:docMk/>
      </pc:docMkLst>
      <pc:sldChg chg="addSp delSp modSp mod modClrScheme chgLayout">
        <pc:chgData name="Cerys Lye (2304505)" userId="S::2304505@student.uwtsd.ac.uk::4945602c-723e-4362-aeca-91c8df7d0ce4" providerId="AD" clId="Web-{F49B0507-7587-7B8D-C665-1A6C2383535E}" dt="2024-03-16T21:40:02.405" v="1163" actId="1076"/>
        <pc:sldMkLst>
          <pc:docMk/>
          <pc:sldMk cId="109857222" sldId="256"/>
        </pc:sldMkLst>
        <pc:spChg chg="del mod ord">
          <ac:chgData name="Cerys Lye (2304505)" userId="S::2304505@student.uwtsd.ac.uk::4945602c-723e-4362-aeca-91c8df7d0ce4" providerId="AD" clId="Web-{F49B0507-7587-7B8D-C665-1A6C2383535E}" dt="2024-03-16T18:51:44.429" v="2"/>
          <ac:spMkLst>
            <pc:docMk/>
            <pc:sldMk cId="109857222" sldId="256"/>
            <ac:spMk id="2" creationId="{00000000-0000-0000-0000-000000000000}"/>
          </ac:spMkLst>
        </pc:spChg>
        <pc:spChg chg="add del mod">
          <ac:chgData name="Cerys Lye (2304505)" userId="S::2304505@student.uwtsd.ac.uk::4945602c-723e-4362-aeca-91c8df7d0ce4" providerId="AD" clId="Web-{F49B0507-7587-7B8D-C665-1A6C2383535E}" dt="2024-03-16T20:57:50.477" v="682"/>
          <ac:spMkLst>
            <pc:docMk/>
            <pc:sldMk cId="109857222" sldId="256"/>
            <ac:spMk id="2" creationId="{C6FC3F62-6E4E-128E-CCF3-D84777825AE7}"/>
          </ac:spMkLst>
        </pc:spChg>
        <pc:spChg chg="del mod ord">
          <ac:chgData name="Cerys Lye (2304505)" userId="S::2304505@student.uwtsd.ac.uk::4945602c-723e-4362-aeca-91c8df7d0ce4" providerId="AD" clId="Web-{F49B0507-7587-7B8D-C665-1A6C2383535E}" dt="2024-03-16T18:51:53.914" v="3"/>
          <ac:spMkLst>
            <pc:docMk/>
            <pc:sldMk cId="109857222" sldId="256"/>
            <ac:spMk id="3" creationId="{00000000-0000-0000-0000-000000000000}"/>
          </ac:spMkLst>
        </pc:spChg>
        <pc:spChg chg="add mod">
          <ac:chgData name="Cerys Lye (2304505)" userId="S::2304505@student.uwtsd.ac.uk::4945602c-723e-4362-aeca-91c8df7d0ce4" providerId="AD" clId="Web-{F49B0507-7587-7B8D-C665-1A6C2383535E}" dt="2024-03-16T21:06:50.868" v="771" actId="1076"/>
          <ac:spMkLst>
            <pc:docMk/>
            <pc:sldMk cId="109857222" sldId="256"/>
            <ac:spMk id="3" creationId="{7BF54892-6FCC-7AFC-5FBE-0CDE4600D7BF}"/>
          </ac:spMkLst>
        </pc:spChg>
        <pc:spChg chg="add mod ord">
          <ac:chgData name="Cerys Lye (2304505)" userId="S::2304505@student.uwtsd.ac.uk::4945602c-723e-4362-aeca-91c8df7d0ce4" providerId="AD" clId="Web-{F49B0507-7587-7B8D-C665-1A6C2383535E}" dt="2024-03-16T21:10:49.406" v="790" actId="1076"/>
          <ac:spMkLst>
            <pc:docMk/>
            <pc:sldMk cId="109857222" sldId="256"/>
            <ac:spMk id="4" creationId="{B9763CA5-D357-0CF3-C925-5E3F37169CD3}"/>
          </ac:spMkLst>
        </pc:spChg>
        <pc:spChg chg="add mod">
          <ac:chgData name="Cerys Lye (2304505)" userId="S::2304505@student.uwtsd.ac.uk::4945602c-723e-4362-aeca-91c8df7d0ce4" providerId="AD" clId="Web-{F49B0507-7587-7B8D-C665-1A6C2383535E}" dt="2024-03-16T19:32:00.922" v="44"/>
          <ac:spMkLst>
            <pc:docMk/>
            <pc:sldMk cId="109857222" sldId="256"/>
            <ac:spMk id="6" creationId="{722708C7-5AC2-9658-0FE0-D899824E4B99}"/>
          </ac:spMkLst>
        </pc:spChg>
        <pc:spChg chg="add mod">
          <ac:chgData name="Cerys Lye (2304505)" userId="S::2304505@student.uwtsd.ac.uk::4945602c-723e-4362-aeca-91c8df7d0ce4" providerId="AD" clId="Web-{F49B0507-7587-7B8D-C665-1A6C2383535E}" dt="2024-03-16T20:02:02.912" v="346"/>
          <ac:spMkLst>
            <pc:docMk/>
            <pc:sldMk cId="109857222" sldId="256"/>
            <ac:spMk id="7" creationId="{67E23913-8EA1-96DB-41BD-8EEB1039D234}"/>
          </ac:spMkLst>
        </pc:spChg>
        <pc:spChg chg="add mod">
          <ac:chgData name="Cerys Lye (2304505)" userId="S::2304505@student.uwtsd.ac.uk::4945602c-723e-4362-aeca-91c8df7d0ce4" providerId="AD" clId="Web-{F49B0507-7587-7B8D-C665-1A6C2383535E}" dt="2024-03-16T19:32:08.891" v="46"/>
          <ac:spMkLst>
            <pc:docMk/>
            <pc:sldMk cId="109857222" sldId="256"/>
            <ac:spMk id="8" creationId="{D2959B02-1ED2-47E7-6C16-3A42FBF4D2A9}"/>
          </ac:spMkLst>
        </pc:spChg>
        <pc:spChg chg="add mod ord">
          <ac:chgData name="Cerys Lye (2304505)" userId="S::2304505@student.uwtsd.ac.uk::4945602c-723e-4362-aeca-91c8df7d0ce4" providerId="AD" clId="Web-{F49B0507-7587-7B8D-C665-1A6C2383535E}" dt="2024-03-16T21:11:40.235" v="794" actId="1076"/>
          <ac:spMkLst>
            <pc:docMk/>
            <pc:sldMk cId="109857222" sldId="256"/>
            <ac:spMk id="9" creationId="{18498D59-DD01-514B-1CE8-ABB2F802645F}"/>
          </ac:spMkLst>
        </pc:spChg>
        <pc:spChg chg="add mod">
          <ac:chgData name="Cerys Lye (2304505)" userId="S::2304505@student.uwtsd.ac.uk::4945602c-723e-4362-aeca-91c8df7d0ce4" providerId="AD" clId="Web-{F49B0507-7587-7B8D-C665-1A6C2383535E}" dt="2024-03-16T20:02:31.710" v="347" actId="20577"/>
          <ac:spMkLst>
            <pc:docMk/>
            <pc:sldMk cId="109857222" sldId="256"/>
            <ac:spMk id="10" creationId="{3AE84AA1-5736-43AE-76A3-7DCF3CDD6322}"/>
          </ac:spMkLst>
        </pc:spChg>
        <pc:spChg chg="add mod">
          <ac:chgData name="Cerys Lye (2304505)" userId="S::2304505@student.uwtsd.ac.uk::4945602c-723e-4362-aeca-91c8df7d0ce4" providerId="AD" clId="Web-{F49B0507-7587-7B8D-C665-1A6C2383535E}" dt="2024-03-16T21:15:47.149" v="814" actId="20577"/>
          <ac:spMkLst>
            <pc:docMk/>
            <pc:sldMk cId="109857222" sldId="256"/>
            <ac:spMk id="11" creationId="{177E8077-A256-A592-B38A-72A591E24486}"/>
          </ac:spMkLst>
        </pc:spChg>
        <pc:spChg chg="add mod">
          <ac:chgData name="Cerys Lye (2304505)" userId="S::2304505@student.uwtsd.ac.uk::4945602c-723e-4362-aeca-91c8df7d0ce4" providerId="AD" clId="Web-{F49B0507-7587-7B8D-C665-1A6C2383535E}" dt="2024-03-16T21:08:13.214" v="779" actId="1076"/>
          <ac:spMkLst>
            <pc:docMk/>
            <pc:sldMk cId="109857222" sldId="256"/>
            <ac:spMk id="12" creationId="{628FE344-E825-877E-E16B-FCBE25C361A1}"/>
          </ac:spMkLst>
        </pc:spChg>
        <pc:spChg chg="add mod">
          <ac:chgData name="Cerys Lye (2304505)" userId="S::2304505@student.uwtsd.ac.uk::4945602c-723e-4362-aeca-91c8df7d0ce4" providerId="AD" clId="Web-{F49B0507-7587-7B8D-C665-1A6C2383535E}" dt="2024-03-16T21:40:02.405" v="1163" actId="1076"/>
          <ac:spMkLst>
            <pc:docMk/>
            <pc:sldMk cId="109857222" sldId="256"/>
            <ac:spMk id="14" creationId="{802A51D3-2CBC-DD66-9D0D-65C353E5B75E}"/>
          </ac:spMkLst>
        </pc:spChg>
        <pc:spChg chg="add mod">
          <ac:chgData name="Cerys Lye (2304505)" userId="S::2304505@student.uwtsd.ac.uk::4945602c-723e-4362-aeca-91c8df7d0ce4" providerId="AD" clId="Web-{F49B0507-7587-7B8D-C665-1A6C2383535E}" dt="2024-03-16T21:13:40.676" v="805"/>
          <ac:spMkLst>
            <pc:docMk/>
            <pc:sldMk cId="109857222" sldId="256"/>
            <ac:spMk id="17" creationId="{5831B2C7-DE49-0FF4-8820-AFEC8DAC5085}"/>
          </ac:spMkLst>
        </pc:spChg>
        <pc:spChg chg="add mod ord">
          <ac:chgData name="Cerys Lye (2304505)" userId="S::2304505@student.uwtsd.ac.uk::4945602c-723e-4362-aeca-91c8df7d0ce4" providerId="AD" clId="Web-{F49B0507-7587-7B8D-C665-1A6C2383535E}" dt="2024-03-16T21:37:17.162" v="1126" actId="14100"/>
          <ac:spMkLst>
            <pc:docMk/>
            <pc:sldMk cId="109857222" sldId="256"/>
            <ac:spMk id="20" creationId="{6A6388B9-49F4-CA1E-7F12-6E578AD669A8}"/>
          </ac:spMkLst>
        </pc:spChg>
        <pc:spChg chg="add mod">
          <ac:chgData name="Cerys Lye (2304505)" userId="S::2304505@student.uwtsd.ac.uk::4945602c-723e-4362-aeca-91c8df7d0ce4" providerId="AD" clId="Web-{F49B0507-7587-7B8D-C665-1A6C2383535E}" dt="2024-03-16T21:34:00.063" v="1088" actId="1076"/>
          <ac:spMkLst>
            <pc:docMk/>
            <pc:sldMk cId="109857222" sldId="256"/>
            <ac:spMk id="21" creationId="{E5617C00-BDE8-8007-7E6D-730CF918DB0B}"/>
          </ac:spMkLst>
        </pc:spChg>
        <pc:spChg chg="add mod">
          <ac:chgData name="Cerys Lye (2304505)" userId="S::2304505@student.uwtsd.ac.uk::4945602c-723e-4362-aeca-91c8df7d0ce4" providerId="AD" clId="Web-{F49B0507-7587-7B8D-C665-1A6C2383535E}" dt="2024-03-16T21:37:02.006" v="1125" actId="14100"/>
          <ac:spMkLst>
            <pc:docMk/>
            <pc:sldMk cId="109857222" sldId="256"/>
            <ac:spMk id="22" creationId="{D80324FC-1886-63F9-FD78-A54B42EA451C}"/>
          </ac:spMkLst>
        </pc:spChg>
        <pc:spChg chg="add mod">
          <ac:chgData name="Cerys Lye (2304505)" userId="S::2304505@student.uwtsd.ac.uk::4945602c-723e-4362-aeca-91c8df7d0ce4" providerId="AD" clId="Web-{F49B0507-7587-7B8D-C665-1A6C2383535E}" dt="2024-03-16T21:36:14.035" v="1122" actId="1076"/>
          <ac:spMkLst>
            <pc:docMk/>
            <pc:sldMk cId="109857222" sldId="256"/>
            <ac:spMk id="23" creationId="{1FE93DF9-AB55-2787-4DFD-F0C513915821}"/>
          </ac:spMkLst>
        </pc:spChg>
        <pc:picChg chg="add mod">
          <ac:chgData name="Cerys Lye (2304505)" userId="S::2304505@student.uwtsd.ac.uk::4945602c-723e-4362-aeca-91c8df7d0ce4" providerId="AD" clId="Web-{F49B0507-7587-7B8D-C665-1A6C2383535E}" dt="2024-03-16T21:06:41.883" v="770" actId="1076"/>
          <ac:picMkLst>
            <pc:docMk/>
            <pc:sldMk cId="109857222" sldId="256"/>
            <ac:picMk id="13" creationId="{A360535A-A77B-018D-6268-3CB4CA2282C5}"/>
          </ac:picMkLst>
        </pc:picChg>
        <pc:picChg chg="add mod">
          <ac:chgData name="Cerys Lye (2304505)" userId="S::2304505@student.uwtsd.ac.uk::4945602c-723e-4362-aeca-91c8df7d0ce4" providerId="AD" clId="Web-{F49B0507-7587-7B8D-C665-1A6C2383535E}" dt="2024-03-16T21:23:18.919" v="845" actId="1076"/>
          <ac:picMkLst>
            <pc:docMk/>
            <pc:sldMk cId="109857222" sldId="256"/>
            <ac:picMk id="18" creationId="{A9A6D049-D9F5-1330-9CC1-D891A8CA0008}"/>
          </ac:picMkLst>
        </pc:picChg>
        <pc:picChg chg="add mod">
          <ac:chgData name="Cerys Lye (2304505)" userId="S::2304505@student.uwtsd.ac.uk::4945602c-723e-4362-aeca-91c8df7d0ce4" providerId="AD" clId="Web-{F49B0507-7587-7B8D-C665-1A6C2383535E}" dt="2024-03-16T21:34:49.220" v="1092" actId="1076"/>
          <ac:picMkLst>
            <pc:docMk/>
            <pc:sldMk cId="109857222" sldId="256"/>
            <ac:picMk id="19" creationId="{F8016027-4088-10B0-B4E3-1BC80A09A0E1}"/>
          </ac:picMkLst>
        </pc:picChg>
        <pc:inkChg chg="add del">
          <ac:chgData name="Cerys Lye (2304505)" userId="S::2304505@student.uwtsd.ac.uk::4945602c-723e-4362-aeca-91c8df7d0ce4" providerId="AD" clId="Web-{F49B0507-7587-7B8D-C665-1A6C2383535E}" dt="2024-03-16T19:23:08.179" v="5"/>
          <ac:inkMkLst>
            <pc:docMk/>
            <pc:sldMk cId="109857222" sldId="256"/>
            <ac:inkMk id="2" creationId="{E3249D54-5F97-50A3-D7D9-F42F3F2D6383}"/>
          </ac:inkMkLst>
        </pc:inkChg>
        <pc:inkChg chg="add del">
          <ac:chgData name="Cerys Lye (2304505)" userId="S::2304505@student.uwtsd.ac.uk::4945602c-723e-4362-aeca-91c8df7d0ce4" providerId="AD" clId="Web-{F49B0507-7587-7B8D-C665-1A6C2383535E}" dt="2024-03-16T19:23:54.119" v="11"/>
          <ac:inkMkLst>
            <pc:docMk/>
            <pc:sldMk cId="109857222" sldId="256"/>
            <ac:inkMk id="3" creationId="{BC6850D5-5B6B-321B-2D59-010EEF4BCC3B}"/>
          </ac:inkMkLst>
        </pc:inkChg>
        <pc:inkChg chg="add del">
          <ac:chgData name="Cerys Lye (2304505)" userId="S::2304505@student.uwtsd.ac.uk::4945602c-723e-4362-aeca-91c8df7d0ce4" providerId="AD" clId="Web-{F49B0507-7587-7B8D-C665-1A6C2383535E}" dt="2024-03-16T19:23:51.728" v="10"/>
          <ac:inkMkLst>
            <pc:docMk/>
            <pc:sldMk cId="109857222" sldId="256"/>
            <ac:inkMk id="4" creationId="{41415C7B-5AD8-57DF-F7B9-13E6C1540084}"/>
          </ac:inkMkLst>
        </pc:inkChg>
        <pc:inkChg chg="add del">
          <ac:chgData name="Cerys Lye (2304505)" userId="S::2304505@student.uwtsd.ac.uk::4945602c-723e-4362-aeca-91c8df7d0ce4" providerId="AD" clId="Web-{F49B0507-7587-7B8D-C665-1A6C2383535E}" dt="2024-03-16T19:23:49.353" v="9"/>
          <ac:inkMkLst>
            <pc:docMk/>
            <pc:sldMk cId="109857222" sldId="256"/>
            <ac:inkMk id="5" creationId="{389F611E-3D44-E5B3-6246-1F82C835A62D}"/>
          </ac:inkMkLst>
        </pc:inkChg>
        <pc:cxnChg chg="add del mod">
          <ac:chgData name="Cerys Lye (2304505)" userId="S::2304505@student.uwtsd.ac.uk::4945602c-723e-4362-aeca-91c8df7d0ce4" providerId="AD" clId="Web-{F49B0507-7587-7B8D-C665-1A6C2383535E}" dt="2024-03-16T21:13:21.098" v="803"/>
          <ac:cxnSpMkLst>
            <pc:docMk/>
            <pc:sldMk cId="109857222" sldId="256"/>
            <ac:cxnSpMk id="5" creationId="{1FD866F5-20B2-EAC3-EB99-71CC877BD178}"/>
          </ac:cxnSpMkLst>
        </pc:cxnChg>
        <pc:cxnChg chg="add del">
          <ac:chgData name="Cerys Lye (2304505)" userId="S::2304505@student.uwtsd.ac.uk::4945602c-723e-4362-aeca-91c8df7d0ce4" providerId="AD" clId="Web-{F49B0507-7587-7B8D-C665-1A6C2383535E}" dt="2024-03-16T21:13:18.098" v="802"/>
          <ac:cxnSpMkLst>
            <pc:docMk/>
            <pc:sldMk cId="109857222" sldId="256"/>
            <ac:cxnSpMk id="15" creationId="{434ECD98-6C2E-E667-4F53-F4B8EAF35039}"/>
          </ac:cxnSpMkLst>
        </pc:cxnChg>
        <pc:cxnChg chg="add del">
          <ac:chgData name="Cerys Lye (2304505)" userId="S::2304505@student.uwtsd.ac.uk::4945602c-723e-4362-aeca-91c8df7d0ce4" providerId="AD" clId="Web-{F49B0507-7587-7B8D-C665-1A6C2383535E}" dt="2024-03-16T21:13:15.457" v="801"/>
          <ac:cxnSpMkLst>
            <pc:docMk/>
            <pc:sldMk cId="109857222" sldId="256"/>
            <ac:cxnSpMk id="16" creationId="{0A2ECE25-E2F4-7D8E-F5DC-6BA6F8D0E490}"/>
          </ac:cxnSpMkLst>
        </pc:cxnChg>
      </pc:sldChg>
      <pc:sldMasterChg chg="modSp del delSldLayout modSldLayout">
        <pc:chgData name="Cerys Lye (2304505)" userId="S::2304505@student.uwtsd.ac.uk::4945602c-723e-4362-aeca-91c8df7d0ce4" providerId="AD" clId="Web-{F49B0507-7587-7B8D-C665-1A6C2383535E}" dt="2024-03-16T18:51:36.522" v="1"/>
        <pc:sldMasterMkLst>
          <pc:docMk/>
          <pc:sldMasterMk cId="2460954070" sldId="2147483660"/>
        </pc:sldMasterMkLst>
        <pc:spChg chg="mod">
          <ac:chgData name="Cerys Lye (2304505)" userId="S::2304505@student.uwtsd.ac.uk::4945602c-723e-4362-aeca-91c8df7d0ce4" providerId="AD" clId="Web-{F49B0507-7587-7B8D-C665-1A6C2383535E}" dt="2024-03-16T18:51:36.444" v="0"/>
          <ac:spMkLst>
            <pc:docMk/>
            <pc:sldMasterMk cId="2460954070" sldId="2147483660"/>
            <ac:spMk id="2" creationId="{00000000-0000-0000-0000-000000000000}"/>
          </ac:spMkLst>
        </pc:spChg>
        <pc:spChg chg="mod">
          <ac:chgData name="Cerys Lye (2304505)" userId="S::2304505@student.uwtsd.ac.uk::4945602c-723e-4362-aeca-91c8df7d0ce4" providerId="AD" clId="Web-{F49B0507-7587-7B8D-C665-1A6C2383535E}" dt="2024-03-16T18:51:36.444" v="0"/>
          <ac:spMkLst>
            <pc:docMk/>
            <pc:sldMasterMk cId="2460954070" sldId="2147483660"/>
            <ac:spMk id="3" creationId="{00000000-0000-0000-0000-000000000000}"/>
          </ac:spMkLst>
        </pc:spChg>
        <pc:spChg chg="mod">
          <ac:chgData name="Cerys Lye (2304505)" userId="S::2304505@student.uwtsd.ac.uk::4945602c-723e-4362-aeca-91c8df7d0ce4" providerId="AD" clId="Web-{F49B0507-7587-7B8D-C665-1A6C2383535E}" dt="2024-03-16T18:51:36.444" v="0"/>
          <ac:spMkLst>
            <pc:docMk/>
            <pc:sldMasterMk cId="2460954070" sldId="2147483660"/>
            <ac:spMk id="4" creationId="{00000000-0000-0000-0000-000000000000}"/>
          </ac:spMkLst>
        </pc:spChg>
        <pc:spChg chg="mod">
          <ac:chgData name="Cerys Lye (2304505)" userId="S::2304505@student.uwtsd.ac.uk::4945602c-723e-4362-aeca-91c8df7d0ce4" providerId="AD" clId="Web-{F49B0507-7587-7B8D-C665-1A6C2383535E}" dt="2024-03-16T18:51:36.444" v="0"/>
          <ac:spMkLst>
            <pc:docMk/>
            <pc:sldMasterMk cId="2460954070" sldId="2147483660"/>
            <ac:spMk id="5" creationId="{00000000-0000-0000-0000-000000000000}"/>
          </ac:spMkLst>
        </pc:spChg>
        <pc:spChg chg="mod">
          <ac:chgData name="Cerys Lye (2304505)" userId="S::2304505@student.uwtsd.ac.uk::4945602c-723e-4362-aeca-91c8df7d0ce4" providerId="AD" clId="Web-{F49B0507-7587-7B8D-C665-1A6C2383535E}" dt="2024-03-16T18:51:36.444" v="0"/>
          <ac:spMkLst>
            <pc:docMk/>
            <pc:sldMasterMk cId="2460954070" sldId="2147483660"/>
            <ac:spMk id="6" creationId="{00000000-0000-0000-0000-000000000000}"/>
          </ac:spMkLst>
        </pc:spChg>
        <pc:sldLayoutChg chg="modSp del">
          <pc:chgData name="Cerys Lye (2304505)" userId="S::2304505@student.uwtsd.ac.uk::4945602c-723e-4362-aeca-91c8df7d0ce4" providerId="AD" clId="Web-{F49B0507-7587-7B8D-C665-1A6C2383535E}" dt="2024-03-16T18:51:36.522" v="1"/>
          <pc:sldLayoutMkLst>
            <pc:docMk/>
            <pc:sldMasterMk cId="2460954070" sldId="2147483660"/>
            <pc:sldLayoutMk cId="2385387890" sldId="2147483661"/>
          </pc:sldLayoutMkLst>
          <pc:spChg chg="mod">
            <ac:chgData name="Cerys Lye (2304505)" userId="S::2304505@student.uwtsd.ac.uk::4945602c-723e-4362-aeca-91c8df7d0ce4" providerId="AD" clId="Web-{F49B0507-7587-7B8D-C665-1A6C2383535E}" dt="2024-03-16T18:51:36.444" v="0"/>
            <ac:spMkLst>
              <pc:docMk/>
              <pc:sldMasterMk cId="2460954070" sldId="2147483660"/>
              <pc:sldLayoutMk cId="2385387890" sldId="2147483661"/>
              <ac:spMk id="2" creationId="{00000000-0000-0000-0000-000000000000}"/>
            </ac:spMkLst>
          </pc:spChg>
          <pc:spChg chg="mod">
            <ac:chgData name="Cerys Lye (2304505)" userId="S::2304505@student.uwtsd.ac.uk::4945602c-723e-4362-aeca-91c8df7d0ce4" providerId="AD" clId="Web-{F49B0507-7587-7B8D-C665-1A6C2383535E}" dt="2024-03-16T18:51:36.444" v="0"/>
            <ac:spMkLst>
              <pc:docMk/>
              <pc:sldMasterMk cId="2460954070" sldId="2147483660"/>
              <pc:sldLayoutMk cId="2385387890" sldId="2147483661"/>
              <ac:spMk id="3" creationId="{00000000-0000-0000-0000-000000000000}"/>
            </ac:spMkLst>
          </pc:spChg>
        </pc:sldLayoutChg>
        <pc:sldLayoutChg chg="del">
          <pc:chgData name="Cerys Lye (2304505)" userId="S::2304505@student.uwtsd.ac.uk::4945602c-723e-4362-aeca-91c8df7d0ce4" providerId="AD" clId="Web-{F49B0507-7587-7B8D-C665-1A6C2383535E}" dt="2024-03-16T18:51:36.522" v="1"/>
          <pc:sldLayoutMkLst>
            <pc:docMk/>
            <pc:sldMasterMk cId="2460954070" sldId="2147483660"/>
            <pc:sldLayoutMk cId="949138452" sldId="2147483662"/>
          </pc:sldLayoutMkLst>
        </pc:sldLayoutChg>
        <pc:sldLayoutChg chg="modSp del">
          <pc:chgData name="Cerys Lye (2304505)" userId="S::2304505@student.uwtsd.ac.uk::4945602c-723e-4362-aeca-91c8df7d0ce4" providerId="AD" clId="Web-{F49B0507-7587-7B8D-C665-1A6C2383535E}" dt="2024-03-16T18:51:36.522" v="1"/>
          <pc:sldLayoutMkLst>
            <pc:docMk/>
            <pc:sldMasterMk cId="2460954070" sldId="2147483660"/>
            <pc:sldLayoutMk cId="2591524520" sldId="2147483663"/>
          </pc:sldLayoutMkLst>
          <pc:spChg chg="mod">
            <ac:chgData name="Cerys Lye (2304505)" userId="S::2304505@student.uwtsd.ac.uk::4945602c-723e-4362-aeca-91c8df7d0ce4" providerId="AD" clId="Web-{F49B0507-7587-7B8D-C665-1A6C2383535E}" dt="2024-03-16T18:51:36.444" v="0"/>
            <ac:spMkLst>
              <pc:docMk/>
              <pc:sldMasterMk cId="2460954070" sldId="2147483660"/>
              <pc:sldLayoutMk cId="2591524520" sldId="2147483663"/>
              <ac:spMk id="2" creationId="{00000000-0000-0000-0000-000000000000}"/>
            </ac:spMkLst>
          </pc:spChg>
          <pc:spChg chg="mod">
            <ac:chgData name="Cerys Lye (2304505)" userId="S::2304505@student.uwtsd.ac.uk::4945602c-723e-4362-aeca-91c8df7d0ce4" providerId="AD" clId="Web-{F49B0507-7587-7B8D-C665-1A6C2383535E}" dt="2024-03-16T18:51:36.444" v="0"/>
            <ac:spMkLst>
              <pc:docMk/>
              <pc:sldMasterMk cId="2460954070" sldId="2147483660"/>
              <pc:sldLayoutMk cId="2591524520" sldId="2147483663"/>
              <ac:spMk id="3" creationId="{00000000-0000-0000-0000-000000000000}"/>
            </ac:spMkLst>
          </pc:spChg>
        </pc:sldLayoutChg>
        <pc:sldLayoutChg chg="modSp del">
          <pc:chgData name="Cerys Lye (2304505)" userId="S::2304505@student.uwtsd.ac.uk::4945602c-723e-4362-aeca-91c8df7d0ce4" providerId="AD" clId="Web-{F49B0507-7587-7B8D-C665-1A6C2383535E}" dt="2024-03-16T18:51:36.522" v="1"/>
          <pc:sldLayoutMkLst>
            <pc:docMk/>
            <pc:sldMasterMk cId="2460954070" sldId="2147483660"/>
            <pc:sldLayoutMk cId="1203092039" sldId="2147483664"/>
          </pc:sldLayoutMkLst>
          <pc:spChg chg="mod">
            <ac:chgData name="Cerys Lye (2304505)" userId="S::2304505@student.uwtsd.ac.uk::4945602c-723e-4362-aeca-91c8df7d0ce4" providerId="AD" clId="Web-{F49B0507-7587-7B8D-C665-1A6C2383535E}" dt="2024-03-16T18:51:36.444" v="0"/>
            <ac:spMkLst>
              <pc:docMk/>
              <pc:sldMasterMk cId="2460954070" sldId="2147483660"/>
              <pc:sldLayoutMk cId="1203092039" sldId="2147483664"/>
              <ac:spMk id="3" creationId="{00000000-0000-0000-0000-000000000000}"/>
            </ac:spMkLst>
          </pc:spChg>
          <pc:spChg chg="mod">
            <ac:chgData name="Cerys Lye (2304505)" userId="S::2304505@student.uwtsd.ac.uk::4945602c-723e-4362-aeca-91c8df7d0ce4" providerId="AD" clId="Web-{F49B0507-7587-7B8D-C665-1A6C2383535E}" dt="2024-03-16T18:51:36.444" v="0"/>
            <ac:spMkLst>
              <pc:docMk/>
              <pc:sldMasterMk cId="2460954070" sldId="2147483660"/>
              <pc:sldLayoutMk cId="1203092039" sldId="2147483664"/>
              <ac:spMk id="4" creationId="{00000000-0000-0000-0000-000000000000}"/>
            </ac:spMkLst>
          </pc:spChg>
        </pc:sldLayoutChg>
        <pc:sldLayoutChg chg="modSp del">
          <pc:chgData name="Cerys Lye (2304505)" userId="S::2304505@student.uwtsd.ac.uk::4945602c-723e-4362-aeca-91c8df7d0ce4" providerId="AD" clId="Web-{F49B0507-7587-7B8D-C665-1A6C2383535E}" dt="2024-03-16T18:51:36.522" v="1"/>
          <pc:sldLayoutMkLst>
            <pc:docMk/>
            <pc:sldMasterMk cId="2460954070" sldId="2147483660"/>
            <pc:sldLayoutMk cId="3733172339" sldId="2147483665"/>
          </pc:sldLayoutMkLst>
          <pc:spChg chg="mod">
            <ac:chgData name="Cerys Lye (2304505)" userId="S::2304505@student.uwtsd.ac.uk::4945602c-723e-4362-aeca-91c8df7d0ce4" providerId="AD" clId="Web-{F49B0507-7587-7B8D-C665-1A6C2383535E}" dt="2024-03-16T18:51:36.444" v="0"/>
            <ac:spMkLst>
              <pc:docMk/>
              <pc:sldMasterMk cId="2460954070" sldId="2147483660"/>
              <pc:sldLayoutMk cId="3733172339" sldId="2147483665"/>
              <ac:spMk id="2" creationId="{00000000-0000-0000-0000-000000000000}"/>
            </ac:spMkLst>
          </pc:spChg>
          <pc:spChg chg="mod">
            <ac:chgData name="Cerys Lye (2304505)" userId="S::2304505@student.uwtsd.ac.uk::4945602c-723e-4362-aeca-91c8df7d0ce4" providerId="AD" clId="Web-{F49B0507-7587-7B8D-C665-1A6C2383535E}" dt="2024-03-16T18:51:36.444" v="0"/>
            <ac:spMkLst>
              <pc:docMk/>
              <pc:sldMasterMk cId="2460954070" sldId="2147483660"/>
              <pc:sldLayoutMk cId="3733172339" sldId="2147483665"/>
              <ac:spMk id="3" creationId="{00000000-0000-0000-0000-000000000000}"/>
            </ac:spMkLst>
          </pc:spChg>
          <pc:spChg chg="mod">
            <ac:chgData name="Cerys Lye (2304505)" userId="S::2304505@student.uwtsd.ac.uk::4945602c-723e-4362-aeca-91c8df7d0ce4" providerId="AD" clId="Web-{F49B0507-7587-7B8D-C665-1A6C2383535E}" dt="2024-03-16T18:51:36.444" v="0"/>
            <ac:spMkLst>
              <pc:docMk/>
              <pc:sldMasterMk cId="2460954070" sldId="2147483660"/>
              <pc:sldLayoutMk cId="3733172339" sldId="2147483665"/>
              <ac:spMk id="4" creationId="{00000000-0000-0000-0000-000000000000}"/>
            </ac:spMkLst>
          </pc:spChg>
          <pc:spChg chg="mod">
            <ac:chgData name="Cerys Lye (2304505)" userId="S::2304505@student.uwtsd.ac.uk::4945602c-723e-4362-aeca-91c8df7d0ce4" providerId="AD" clId="Web-{F49B0507-7587-7B8D-C665-1A6C2383535E}" dt="2024-03-16T18:51:36.444" v="0"/>
            <ac:spMkLst>
              <pc:docMk/>
              <pc:sldMasterMk cId="2460954070" sldId="2147483660"/>
              <pc:sldLayoutMk cId="3733172339" sldId="2147483665"/>
              <ac:spMk id="5" creationId="{00000000-0000-0000-0000-000000000000}"/>
            </ac:spMkLst>
          </pc:spChg>
          <pc:spChg chg="mod">
            <ac:chgData name="Cerys Lye (2304505)" userId="S::2304505@student.uwtsd.ac.uk::4945602c-723e-4362-aeca-91c8df7d0ce4" providerId="AD" clId="Web-{F49B0507-7587-7B8D-C665-1A6C2383535E}" dt="2024-03-16T18:51:36.444" v="0"/>
            <ac:spMkLst>
              <pc:docMk/>
              <pc:sldMasterMk cId="2460954070" sldId="2147483660"/>
              <pc:sldLayoutMk cId="3733172339" sldId="2147483665"/>
              <ac:spMk id="6" creationId="{00000000-0000-0000-0000-000000000000}"/>
            </ac:spMkLst>
          </pc:spChg>
        </pc:sldLayoutChg>
        <pc:sldLayoutChg chg="del">
          <pc:chgData name="Cerys Lye (2304505)" userId="S::2304505@student.uwtsd.ac.uk::4945602c-723e-4362-aeca-91c8df7d0ce4" providerId="AD" clId="Web-{F49B0507-7587-7B8D-C665-1A6C2383535E}" dt="2024-03-16T18:51:36.522" v="1"/>
          <pc:sldLayoutMkLst>
            <pc:docMk/>
            <pc:sldMasterMk cId="2460954070" sldId="2147483660"/>
            <pc:sldLayoutMk cId="3210312558" sldId="2147483666"/>
          </pc:sldLayoutMkLst>
        </pc:sldLayoutChg>
        <pc:sldLayoutChg chg="del">
          <pc:chgData name="Cerys Lye (2304505)" userId="S::2304505@student.uwtsd.ac.uk::4945602c-723e-4362-aeca-91c8df7d0ce4" providerId="AD" clId="Web-{F49B0507-7587-7B8D-C665-1A6C2383535E}" dt="2024-03-16T18:51:36.522" v="1"/>
          <pc:sldLayoutMkLst>
            <pc:docMk/>
            <pc:sldMasterMk cId="2460954070" sldId="2147483660"/>
            <pc:sldLayoutMk cId="3146388984" sldId="2147483667"/>
          </pc:sldLayoutMkLst>
        </pc:sldLayoutChg>
        <pc:sldLayoutChg chg="modSp del">
          <pc:chgData name="Cerys Lye (2304505)" userId="S::2304505@student.uwtsd.ac.uk::4945602c-723e-4362-aeca-91c8df7d0ce4" providerId="AD" clId="Web-{F49B0507-7587-7B8D-C665-1A6C2383535E}" dt="2024-03-16T18:51:36.522" v="1"/>
          <pc:sldLayoutMkLst>
            <pc:docMk/>
            <pc:sldMasterMk cId="2460954070" sldId="2147483660"/>
            <pc:sldLayoutMk cId="3171841454" sldId="2147483668"/>
          </pc:sldLayoutMkLst>
          <pc:spChg chg="mod">
            <ac:chgData name="Cerys Lye (2304505)" userId="S::2304505@student.uwtsd.ac.uk::4945602c-723e-4362-aeca-91c8df7d0ce4" providerId="AD" clId="Web-{F49B0507-7587-7B8D-C665-1A6C2383535E}" dt="2024-03-16T18:51:36.444" v="0"/>
            <ac:spMkLst>
              <pc:docMk/>
              <pc:sldMasterMk cId="2460954070" sldId="2147483660"/>
              <pc:sldLayoutMk cId="3171841454" sldId="2147483668"/>
              <ac:spMk id="2" creationId="{00000000-0000-0000-0000-000000000000}"/>
            </ac:spMkLst>
          </pc:spChg>
          <pc:spChg chg="mod">
            <ac:chgData name="Cerys Lye (2304505)" userId="S::2304505@student.uwtsd.ac.uk::4945602c-723e-4362-aeca-91c8df7d0ce4" providerId="AD" clId="Web-{F49B0507-7587-7B8D-C665-1A6C2383535E}" dt="2024-03-16T18:51:36.444" v="0"/>
            <ac:spMkLst>
              <pc:docMk/>
              <pc:sldMasterMk cId="2460954070" sldId="2147483660"/>
              <pc:sldLayoutMk cId="3171841454" sldId="2147483668"/>
              <ac:spMk id="3" creationId="{00000000-0000-0000-0000-000000000000}"/>
            </ac:spMkLst>
          </pc:spChg>
          <pc:spChg chg="mod">
            <ac:chgData name="Cerys Lye (2304505)" userId="S::2304505@student.uwtsd.ac.uk::4945602c-723e-4362-aeca-91c8df7d0ce4" providerId="AD" clId="Web-{F49B0507-7587-7B8D-C665-1A6C2383535E}" dt="2024-03-16T18:51:36.444" v="0"/>
            <ac:spMkLst>
              <pc:docMk/>
              <pc:sldMasterMk cId="2460954070" sldId="2147483660"/>
              <pc:sldLayoutMk cId="3171841454" sldId="2147483668"/>
              <ac:spMk id="4" creationId="{00000000-0000-0000-0000-000000000000}"/>
            </ac:spMkLst>
          </pc:spChg>
        </pc:sldLayoutChg>
        <pc:sldLayoutChg chg="modSp del">
          <pc:chgData name="Cerys Lye (2304505)" userId="S::2304505@student.uwtsd.ac.uk::4945602c-723e-4362-aeca-91c8df7d0ce4" providerId="AD" clId="Web-{F49B0507-7587-7B8D-C665-1A6C2383535E}" dt="2024-03-16T18:51:36.522" v="1"/>
          <pc:sldLayoutMkLst>
            <pc:docMk/>
            <pc:sldMasterMk cId="2460954070" sldId="2147483660"/>
            <pc:sldLayoutMk cId="1718958274" sldId="2147483669"/>
          </pc:sldLayoutMkLst>
          <pc:spChg chg="mod">
            <ac:chgData name="Cerys Lye (2304505)" userId="S::2304505@student.uwtsd.ac.uk::4945602c-723e-4362-aeca-91c8df7d0ce4" providerId="AD" clId="Web-{F49B0507-7587-7B8D-C665-1A6C2383535E}" dt="2024-03-16T18:51:36.444" v="0"/>
            <ac:spMkLst>
              <pc:docMk/>
              <pc:sldMasterMk cId="2460954070" sldId="2147483660"/>
              <pc:sldLayoutMk cId="1718958274" sldId="2147483669"/>
              <ac:spMk id="2" creationId="{00000000-0000-0000-0000-000000000000}"/>
            </ac:spMkLst>
          </pc:spChg>
          <pc:spChg chg="mod">
            <ac:chgData name="Cerys Lye (2304505)" userId="S::2304505@student.uwtsd.ac.uk::4945602c-723e-4362-aeca-91c8df7d0ce4" providerId="AD" clId="Web-{F49B0507-7587-7B8D-C665-1A6C2383535E}" dt="2024-03-16T18:51:36.444" v="0"/>
            <ac:spMkLst>
              <pc:docMk/>
              <pc:sldMasterMk cId="2460954070" sldId="2147483660"/>
              <pc:sldLayoutMk cId="1718958274" sldId="2147483669"/>
              <ac:spMk id="3" creationId="{00000000-0000-0000-0000-000000000000}"/>
            </ac:spMkLst>
          </pc:spChg>
          <pc:spChg chg="mod">
            <ac:chgData name="Cerys Lye (2304505)" userId="S::2304505@student.uwtsd.ac.uk::4945602c-723e-4362-aeca-91c8df7d0ce4" providerId="AD" clId="Web-{F49B0507-7587-7B8D-C665-1A6C2383535E}" dt="2024-03-16T18:51:36.444" v="0"/>
            <ac:spMkLst>
              <pc:docMk/>
              <pc:sldMasterMk cId="2460954070" sldId="2147483660"/>
              <pc:sldLayoutMk cId="1718958274" sldId="2147483669"/>
              <ac:spMk id="4" creationId="{00000000-0000-0000-0000-000000000000}"/>
            </ac:spMkLst>
          </pc:spChg>
        </pc:sldLayoutChg>
        <pc:sldLayoutChg chg="del">
          <pc:chgData name="Cerys Lye (2304505)" userId="S::2304505@student.uwtsd.ac.uk::4945602c-723e-4362-aeca-91c8df7d0ce4" providerId="AD" clId="Web-{F49B0507-7587-7B8D-C665-1A6C2383535E}" dt="2024-03-16T18:51:36.522" v="1"/>
          <pc:sldLayoutMkLst>
            <pc:docMk/>
            <pc:sldMasterMk cId="2460954070" sldId="2147483660"/>
            <pc:sldLayoutMk cId="2202905451" sldId="2147483670"/>
          </pc:sldLayoutMkLst>
        </pc:sldLayoutChg>
        <pc:sldLayoutChg chg="modSp del">
          <pc:chgData name="Cerys Lye (2304505)" userId="S::2304505@student.uwtsd.ac.uk::4945602c-723e-4362-aeca-91c8df7d0ce4" providerId="AD" clId="Web-{F49B0507-7587-7B8D-C665-1A6C2383535E}" dt="2024-03-16T18:51:36.522" v="1"/>
          <pc:sldLayoutMkLst>
            <pc:docMk/>
            <pc:sldMasterMk cId="2460954070" sldId="2147483660"/>
            <pc:sldLayoutMk cId="3479445657" sldId="2147483671"/>
          </pc:sldLayoutMkLst>
          <pc:spChg chg="mod">
            <ac:chgData name="Cerys Lye (2304505)" userId="S::2304505@student.uwtsd.ac.uk::4945602c-723e-4362-aeca-91c8df7d0ce4" providerId="AD" clId="Web-{F49B0507-7587-7B8D-C665-1A6C2383535E}" dt="2024-03-16T18:51:36.444" v="0"/>
            <ac:spMkLst>
              <pc:docMk/>
              <pc:sldMasterMk cId="2460954070" sldId="2147483660"/>
              <pc:sldLayoutMk cId="3479445657" sldId="2147483671"/>
              <ac:spMk id="2" creationId="{00000000-0000-0000-0000-000000000000}"/>
            </ac:spMkLst>
          </pc:spChg>
          <pc:spChg chg="mod">
            <ac:chgData name="Cerys Lye (2304505)" userId="S::2304505@student.uwtsd.ac.uk::4945602c-723e-4362-aeca-91c8df7d0ce4" providerId="AD" clId="Web-{F49B0507-7587-7B8D-C665-1A6C2383535E}" dt="2024-03-16T18:51:36.444" v="0"/>
            <ac:spMkLst>
              <pc:docMk/>
              <pc:sldMasterMk cId="2460954070" sldId="2147483660"/>
              <pc:sldLayoutMk cId="3479445657" sldId="2147483671"/>
              <ac:spMk id="3" creationId="{00000000-0000-0000-0000-000000000000}"/>
            </ac:spMkLst>
          </pc:spChg>
        </pc:sldLayoutChg>
      </pc:sldMasterChg>
      <pc:sldMasterChg chg="add addSldLayout modSldLayout">
        <pc:chgData name="Cerys Lye (2304505)" userId="S::2304505@student.uwtsd.ac.uk::4945602c-723e-4362-aeca-91c8df7d0ce4" providerId="AD" clId="Web-{F49B0507-7587-7B8D-C665-1A6C2383535E}" dt="2024-03-16T18:51:36.522" v="1"/>
        <pc:sldMasterMkLst>
          <pc:docMk/>
          <pc:sldMasterMk cId="816978954" sldId="2147483672"/>
        </pc:sldMasterMkLst>
        <pc:sldLayoutChg chg="add mod replId">
          <pc:chgData name="Cerys Lye (2304505)" userId="S::2304505@student.uwtsd.ac.uk::4945602c-723e-4362-aeca-91c8df7d0ce4" providerId="AD" clId="Web-{F49B0507-7587-7B8D-C665-1A6C2383535E}" dt="2024-03-16T18:51:36.522" v="1"/>
          <pc:sldLayoutMkLst>
            <pc:docMk/>
            <pc:sldMasterMk cId="816978954" sldId="2147483672"/>
            <pc:sldLayoutMk cId="4054708790" sldId="2147483673"/>
          </pc:sldLayoutMkLst>
        </pc:sldLayoutChg>
        <pc:sldLayoutChg chg="add mod replId">
          <pc:chgData name="Cerys Lye (2304505)" userId="S::2304505@student.uwtsd.ac.uk::4945602c-723e-4362-aeca-91c8df7d0ce4" providerId="AD" clId="Web-{F49B0507-7587-7B8D-C665-1A6C2383535E}" dt="2024-03-16T18:51:36.522" v="1"/>
          <pc:sldLayoutMkLst>
            <pc:docMk/>
            <pc:sldMasterMk cId="816978954" sldId="2147483672"/>
            <pc:sldLayoutMk cId="340190448" sldId="2147483674"/>
          </pc:sldLayoutMkLst>
        </pc:sldLayoutChg>
        <pc:sldLayoutChg chg="add mod replId">
          <pc:chgData name="Cerys Lye (2304505)" userId="S::2304505@student.uwtsd.ac.uk::4945602c-723e-4362-aeca-91c8df7d0ce4" providerId="AD" clId="Web-{F49B0507-7587-7B8D-C665-1A6C2383535E}" dt="2024-03-16T18:51:36.522" v="1"/>
          <pc:sldLayoutMkLst>
            <pc:docMk/>
            <pc:sldMasterMk cId="816978954" sldId="2147483672"/>
            <pc:sldLayoutMk cId="3556738028" sldId="2147483675"/>
          </pc:sldLayoutMkLst>
        </pc:sldLayoutChg>
        <pc:sldLayoutChg chg="add mod replId">
          <pc:chgData name="Cerys Lye (2304505)" userId="S::2304505@student.uwtsd.ac.uk::4945602c-723e-4362-aeca-91c8df7d0ce4" providerId="AD" clId="Web-{F49B0507-7587-7B8D-C665-1A6C2383535E}" dt="2024-03-16T18:51:36.522" v="1"/>
          <pc:sldLayoutMkLst>
            <pc:docMk/>
            <pc:sldMasterMk cId="816978954" sldId="2147483672"/>
            <pc:sldLayoutMk cId="2539017671" sldId="2147483676"/>
          </pc:sldLayoutMkLst>
        </pc:sldLayoutChg>
        <pc:sldLayoutChg chg="add mod replId">
          <pc:chgData name="Cerys Lye (2304505)" userId="S::2304505@student.uwtsd.ac.uk::4945602c-723e-4362-aeca-91c8df7d0ce4" providerId="AD" clId="Web-{F49B0507-7587-7B8D-C665-1A6C2383535E}" dt="2024-03-16T18:51:36.522" v="1"/>
          <pc:sldLayoutMkLst>
            <pc:docMk/>
            <pc:sldMasterMk cId="816978954" sldId="2147483672"/>
            <pc:sldLayoutMk cId="876623597" sldId="2147483677"/>
          </pc:sldLayoutMkLst>
        </pc:sldLayoutChg>
        <pc:sldLayoutChg chg="add mod replId">
          <pc:chgData name="Cerys Lye (2304505)" userId="S::2304505@student.uwtsd.ac.uk::4945602c-723e-4362-aeca-91c8df7d0ce4" providerId="AD" clId="Web-{F49B0507-7587-7B8D-C665-1A6C2383535E}" dt="2024-03-16T18:51:36.522" v="1"/>
          <pc:sldLayoutMkLst>
            <pc:docMk/>
            <pc:sldMasterMk cId="816978954" sldId="2147483672"/>
            <pc:sldLayoutMk cId="2322669311" sldId="2147483678"/>
          </pc:sldLayoutMkLst>
        </pc:sldLayoutChg>
        <pc:sldLayoutChg chg="add mod replId">
          <pc:chgData name="Cerys Lye (2304505)" userId="S::2304505@student.uwtsd.ac.uk::4945602c-723e-4362-aeca-91c8df7d0ce4" providerId="AD" clId="Web-{F49B0507-7587-7B8D-C665-1A6C2383535E}" dt="2024-03-16T18:51:36.522" v="1"/>
          <pc:sldLayoutMkLst>
            <pc:docMk/>
            <pc:sldMasterMk cId="816978954" sldId="2147483672"/>
            <pc:sldLayoutMk cId="3071277925" sldId="2147483679"/>
          </pc:sldLayoutMkLst>
        </pc:sldLayoutChg>
        <pc:sldLayoutChg chg="add mod replId">
          <pc:chgData name="Cerys Lye (2304505)" userId="S::2304505@student.uwtsd.ac.uk::4945602c-723e-4362-aeca-91c8df7d0ce4" providerId="AD" clId="Web-{F49B0507-7587-7B8D-C665-1A6C2383535E}" dt="2024-03-16T18:51:36.522" v="1"/>
          <pc:sldLayoutMkLst>
            <pc:docMk/>
            <pc:sldMasterMk cId="816978954" sldId="2147483672"/>
            <pc:sldLayoutMk cId="2210916555" sldId="2147483680"/>
          </pc:sldLayoutMkLst>
        </pc:sldLayoutChg>
        <pc:sldLayoutChg chg="add mod replId">
          <pc:chgData name="Cerys Lye (2304505)" userId="S::2304505@student.uwtsd.ac.uk::4945602c-723e-4362-aeca-91c8df7d0ce4" providerId="AD" clId="Web-{F49B0507-7587-7B8D-C665-1A6C2383535E}" dt="2024-03-16T18:51:36.522" v="1"/>
          <pc:sldLayoutMkLst>
            <pc:docMk/>
            <pc:sldMasterMk cId="816978954" sldId="2147483672"/>
            <pc:sldLayoutMk cId="3888700896" sldId="2147483681"/>
          </pc:sldLayoutMkLst>
        </pc:sldLayoutChg>
        <pc:sldLayoutChg chg="add mod replId">
          <pc:chgData name="Cerys Lye (2304505)" userId="S::2304505@student.uwtsd.ac.uk::4945602c-723e-4362-aeca-91c8df7d0ce4" providerId="AD" clId="Web-{F49B0507-7587-7B8D-C665-1A6C2383535E}" dt="2024-03-16T18:51:36.522" v="1"/>
          <pc:sldLayoutMkLst>
            <pc:docMk/>
            <pc:sldMasterMk cId="816978954" sldId="2147483672"/>
            <pc:sldLayoutMk cId="3378219119" sldId="2147483682"/>
          </pc:sldLayoutMkLst>
        </pc:sldLayoutChg>
        <pc:sldLayoutChg chg="add mod replId">
          <pc:chgData name="Cerys Lye (2304505)" userId="S::2304505@student.uwtsd.ac.uk::4945602c-723e-4362-aeca-91c8df7d0ce4" providerId="AD" clId="Web-{F49B0507-7587-7B8D-C665-1A6C2383535E}" dt="2024-03-16T18:51:36.522" v="1"/>
          <pc:sldLayoutMkLst>
            <pc:docMk/>
            <pc:sldMasterMk cId="816978954" sldId="2147483672"/>
            <pc:sldLayoutMk cId="3105813481" sldId="2147483683"/>
          </pc:sldLayoutMkLst>
        </pc:sldLayoutChg>
      </pc:sldMasterChg>
    </pc:docChg>
  </pc:docChgLst>
  <pc:docChgLst>
    <pc:chgData name="Cerys Lye (2304505)" userId="S::2304505@student.uwtsd.ac.uk::4945602c-723e-4362-aeca-91c8df7d0ce4" providerId="AD" clId="Web-{89B8D338-D5F9-3F29-B13D-398041EDEAFA}"/>
    <pc:docChg chg="modSld">
      <pc:chgData name="Cerys Lye (2304505)" userId="S::2304505@student.uwtsd.ac.uk::4945602c-723e-4362-aeca-91c8df7d0ce4" providerId="AD" clId="Web-{89B8D338-D5F9-3F29-B13D-398041EDEAFA}" dt="2024-03-17T23:16:18.704" v="451" actId="1076"/>
      <pc:docMkLst>
        <pc:docMk/>
      </pc:docMkLst>
      <pc:sldChg chg="addSp modSp">
        <pc:chgData name="Cerys Lye (2304505)" userId="S::2304505@student.uwtsd.ac.uk::4945602c-723e-4362-aeca-91c8df7d0ce4" providerId="AD" clId="Web-{89B8D338-D5F9-3F29-B13D-398041EDEAFA}" dt="2024-03-17T23:16:18.704" v="451" actId="1076"/>
        <pc:sldMkLst>
          <pc:docMk/>
          <pc:sldMk cId="109857222" sldId="256"/>
        </pc:sldMkLst>
        <pc:spChg chg="add mod">
          <ac:chgData name="Cerys Lye (2304505)" userId="S::2304505@student.uwtsd.ac.uk::4945602c-723e-4362-aeca-91c8df7d0ce4" providerId="AD" clId="Web-{89B8D338-D5F9-3F29-B13D-398041EDEAFA}" dt="2024-03-17T21:41:27.874" v="19"/>
          <ac:spMkLst>
            <pc:docMk/>
            <pc:sldMk cId="109857222" sldId="256"/>
            <ac:spMk id="2" creationId="{0C0C5FFC-0E81-D71C-F60D-0010EAEA661E}"/>
          </ac:spMkLst>
        </pc:spChg>
        <pc:spChg chg="add mod">
          <ac:chgData name="Cerys Lye (2304505)" userId="S::2304505@student.uwtsd.ac.uk::4945602c-723e-4362-aeca-91c8df7d0ce4" providerId="AD" clId="Web-{89B8D338-D5F9-3F29-B13D-398041EDEAFA}" dt="2024-03-17T23:11:05.492" v="437" actId="20577"/>
          <ac:spMkLst>
            <pc:docMk/>
            <pc:sldMk cId="109857222" sldId="256"/>
            <ac:spMk id="5" creationId="{E391D8CF-2167-A308-3159-0631F6604825}"/>
          </ac:spMkLst>
        </pc:spChg>
        <pc:spChg chg="mod">
          <ac:chgData name="Cerys Lye (2304505)" userId="S::2304505@student.uwtsd.ac.uk::4945602c-723e-4362-aeca-91c8df7d0ce4" providerId="AD" clId="Web-{89B8D338-D5F9-3F29-B13D-398041EDEAFA}" dt="2024-03-17T22:43:38.446" v="327" actId="20577"/>
          <ac:spMkLst>
            <pc:docMk/>
            <pc:sldMk cId="109857222" sldId="256"/>
            <ac:spMk id="14" creationId="{802A51D3-2CBC-DD66-9D0D-65C353E5B75E}"/>
          </ac:spMkLst>
        </pc:spChg>
        <pc:spChg chg="add mod">
          <ac:chgData name="Cerys Lye (2304505)" userId="S::2304505@student.uwtsd.ac.uk::4945602c-723e-4362-aeca-91c8df7d0ce4" providerId="AD" clId="Web-{89B8D338-D5F9-3F29-B13D-398041EDEAFA}" dt="2024-03-17T23:16:18.704" v="451" actId="1076"/>
          <ac:spMkLst>
            <pc:docMk/>
            <pc:sldMk cId="109857222" sldId="256"/>
            <ac:spMk id="16" creationId="{657B4EBB-5782-6B01-A2C0-C73954AFACB1}"/>
          </ac:spMkLst>
        </pc:spChg>
        <pc:spChg chg="mod">
          <ac:chgData name="Cerys Lye (2304505)" userId="S::2304505@student.uwtsd.ac.uk::4945602c-723e-4362-aeca-91c8df7d0ce4" providerId="AD" clId="Web-{89B8D338-D5F9-3F29-B13D-398041EDEAFA}" dt="2024-03-17T21:39:30.697" v="5" actId="14100"/>
          <ac:spMkLst>
            <pc:docMk/>
            <pc:sldMk cId="109857222" sldId="256"/>
            <ac:spMk id="20" creationId="{6A6388B9-49F4-CA1E-7F12-6E578AD669A8}"/>
          </ac:spMkLst>
        </pc:spChg>
        <pc:spChg chg="mod">
          <ac:chgData name="Cerys Lye (2304505)" userId="S::2304505@student.uwtsd.ac.uk::4945602c-723e-4362-aeca-91c8df7d0ce4" providerId="AD" clId="Web-{89B8D338-D5F9-3F29-B13D-398041EDEAFA}" dt="2024-03-17T21:39:51.104" v="9" actId="1076"/>
          <ac:spMkLst>
            <pc:docMk/>
            <pc:sldMk cId="109857222" sldId="256"/>
            <ac:spMk id="21" creationId="{E5617C00-BDE8-8007-7E6D-730CF918DB0B}"/>
          </ac:spMkLst>
        </pc:spChg>
        <pc:spChg chg="mod ord">
          <ac:chgData name="Cerys Lye (2304505)" userId="S::2304505@student.uwtsd.ac.uk::4945602c-723e-4362-aeca-91c8df7d0ce4" providerId="AD" clId="Web-{89B8D338-D5F9-3F29-B13D-398041EDEAFA}" dt="2024-03-17T21:43:02.471" v="25" actId="14100"/>
          <ac:spMkLst>
            <pc:docMk/>
            <pc:sldMk cId="109857222" sldId="256"/>
            <ac:spMk id="22" creationId="{D80324FC-1886-63F9-FD78-A54B42EA451C}"/>
          </ac:spMkLst>
        </pc:spChg>
        <pc:spChg chg="mod">
          <ac:chgData name="Cerys Lye (2304505)" userId="S::2304505@student.uwtsd.ac.uk::4945602c-723e-4362-aeca-91c8df7d0ce4" providerId="AD" clId="Web-{89B8D338-D5F9-3F29-B13D-398041EDEAFA}" dt="2024-03-17T22:38:19.232" v="254" actId="20577"/>
          <ac:spMkLst>
            <pc:docMk/>
            <pc:sldMk cId="109857222" sldId="256"/>
            <ac:spMk id="23" creationId="{1FE93DF9-AB55-2787-4DFD-F0C513915821}"/>
          </ac:spMkLst>
        </pc:spChg>
        <pc:picChg chg="add mod">
          <ac:chgData name="Cerys Lye (2304505)" userId="S::2304505@student.uwtsd.ac.uk::4945602c-723e-4362-aeca-91c8df7d0ce4" providerId="AD" clId="Web-{89B8D338-D5F9-3F29-B13D-398041EDEAFA}" dt="2024-03-17T23:15:44.578" v="449" actId="1076"/>
          <ac:picMkLst>
            <pc:docMk/>
            <pc:sldMk cId="109857222" sldId="256"/>
            <ac:picMk id="15" creationId="{03412DFD-4A7B-E0D1-BE90-0EEE523F9397}"/>
          </ac:picMkLst>
        </pc:picChg>
        <pc:picChg chg="mod">
          <ac:chgData name="Cerys Lye (2304505)" userId="S::2304505@student.uwtsd.ac.uk::4945602c-723e-4362-aeca-91c8df7d0ce4" providerId="AD" clId="Web-{89B8D338-D5F9-3F29-B13D-398041EDEAFA}" dt="2024-03-17T21:39:34.322" v="6" actId="1076"/>
          <ac:picMkLst>
            <pc:docMk/>
            <pc:sldMk cId="109857222" sldId="256"/>
            <ac:picMk id="18" creationId="{A9A6D049-D9F5-1330-9CC1-D891A8CA0008}"/>
          </ac:picMkLst>
        </pc:picChg>
        <pc:picChg chg="mod">
          <ac:chgData name="Cerys Lye (2304505)" userId="S::2304505@student.uwtsd.ac.uk::4945602c-723e-4362-aeca-91c8df7d0ce4" providerId="AD" clId="Web-{89B8D338-D5F9-3F29-B13D-398041EDEAFA}" dt="2024-03-17T21:39:36.525" v="7" actId="1076"/>
          <ac:picMkLst>
            <pc:docMk/>
            <pc:sldMk cId="109857222" sldId="256"/>
            <ac:picMk id="19" creationId="{F8016027-4088-10B0-B4E3-1BC80A09A0E1}"/>
          </ac:picMkLst>
        </pc:picChg>
      </pc:sldChg>
    </pc:docChg>
  </pc:docChgLst>
</pc:chgInfo>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514350" y="1995312"/>
            <a:ext cx="5829300" cy="4244622"/>
          </a:xfrm>
        </p:spPr>
        <p:txBody>
          <a:bodyPr anchor="b"/>
          <a:lstStyle>
            <a:lvl1pPr algn="ctr">
              <a:defRPr sz="3375"/>
            </a:lvl1pPr>
          </a:lstStyle>
          <a:p>
            <a:r>
              <a:rPr lang="en-US" dirty="0"/>
              <a:t>Click to edit Master title style</a:t>
            </a:r>
          </a:p>
        </p:txBody>
      </p:sp>
      <p:sp>
        <p:nvSpPr>
          <p:cNvPr id="3" name="Subtitle 2"/>
          <p:cNvSpPr>
            <a:spLocks noGrp="1"/>
          </p:cNvSpPr>
          <p:nvPr>
            <p:ph type="subTitle" idx="1"/>
          </p:nvPr>
        </p:nvSpPr>
        <p:spPr>
          <a:xfrm>
            <a:off x="857250" y="6403623"/>
            <a:ext cx="5143500" cy="2943577"/>
          </a:xfrm>
        </p:spPr>
        <p:txBody>
          <a:bodyPr/>
          <a:lstStyle>
            <a:lvl1pPr marL="0" indent="0" algn="ctr">
              <a:buNone/>
              <a:defRPr sz="1350"/>
            </a:lvl1pPr>
            <a:lvl2pPr marL="257175" indent="0" algn="ctr">
              <a:buNone/>
              <a:defRPr sz="1125"/>
            </a:lvl2pPr>
            <a:lvl3pPr marL="514350" indent="0" algn="ctr">
              <a:buNone/>
              <a:defRPr sz="1013"/>
            </a:lvl3pPr>
            <a:lvl4pPr marL="771525" indent="0" algn="ctr">
              <a:buNone/>
              <a:defRPr sz="900"/>
            </a:lvl4pPr>
            <a:lvl5pPr marL="1028700" indent="0" algn="ctr">
              <a:buNone/>
              <a:defRPr sz="900"/>
            </a:lvl5pPr>
            <a:lvl6pPr marL="1285875" indent="0" algn="ctr">
              <a:buNone/>
              <a:defRPr sz="900"/>
            </a:lvl6pPr>
            <a:lvl7pPr marL="1543050" indent="0" algn="ctr">
              <a:buNone/>
              <a:defRPr sz="900"/>
            </a:lvl7pPr>
            <a:lvl8pPr marL="1800225" indent="0" algn="ctr">
              <a:buNone/>
              <a:defRPr sz="900"/>
            </a:lvl8pPr>
            <a:lvl9pPr marL="2057400" indent="0" algn="ctr">
              <a:buNone/>
              <a:defRPr sz="900"/>
            </a:lvl9pPr>
          </a:lstStyle>
          <a:p>
            <a:r>
              <a:rPr lang="en-US" dirty="0"/>
              <a:t>Click to edit Master subtitle style</a:t>
            </a:r>
          </a:p>
        </p:txBody>
      </p:sp>
      <p:sp>
        <p:nvSpPr>
          <p:cNvPr id="4" name="Date Placeholder 3"/>
          <p:cNvSpPr>
            <a:spLocks noGrp="1"/>
          </p:cNvSpPr>
          <p:nvPr>
            <p:ph type="dt" sz="half" idx="10"/>
          </p:nvPr>
        </p:nvSpPr>
        <p:spPr/>
        <p:txBody>
          <a:bodyPr/>
          <a:lstStyle/>
          <a:p>
            <a:fld id="{C764DE79-268F-4C1A-8933-263129D2AF90}" type="datetimeFigureOut">
              <a:rPr lang="en-US" dirty="0"/>
              <a:t>3/17/2024</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405470879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Click to edit Master title style</a:t>
            </a:r>
          </a:p>
        </p:txBody>
      </p:sp>
      <p:sp>
        <p:nvSpPr>
          <p:cNvPr id="3" name="Content Placeholder 2"/>
          <p:cNvSpPr>
            <a:spLocks noGrp="1"/>
          </p:cNvSpPr>
          <p:nvPr>
            <p:ph idx="1"/>
          </p:nvPr>
        </p:nvSpPr>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p:txBody>
          <a:bodyPr/>
          <a:lstStyle/>
          <a:p>
            <a:fld id="{C764DE79-268F-4C1A-8933-263129D2AF90}" type="datetimeFigureOut">
              <a:rPr lang="en-US" dirty="0"/>
              <a:t>3/17/2024</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34019044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467916" y="3039537"/>
            <a:ext cx="5915025" cy="5071532"/>
          </a:xfrm>
        </p:spPr>
        <p:txBody>
          <a:bodyPr anchor="b"/>
          <a:lstStyle>
            <a:lvl1pPr>
              <a:defRPr sz="3375"/>
            </a:lvl1pPr>
          </a:lstStyle>
          <a:p>
            <a:r>
              <a:rPr lang="en-US" dirty="0"/>
              <a:t>Click to edit Master title style</a:t>
            </a:r>
          </a:p>
        </p:txBody>
      </p:sp>
      <p:sp>
        <p:nvSpPr>
          <p:cNvPr id="3" name="Text Placeholder 2"/>
          <p:cNvSpPr>
            <a:spLocks noGrp="1"/>
          </p:cNvSpPr>
          <p:nvPr>
            <p:ph type="body" idx="1"/>
          </p:nvPr>
        </p:nvSpPr>
        <p:spPr>
          <a:xfrm>
            <a:off x="467916" y="8159048"/>
            <a:ext cx="5915025" cy="2666999"/>
          </a:xfrm>
        </p:spPr>
        <p:txBody>
          <a:bodyPr/>
          <a:lstStyle>
            <a:lvl1pPr marL="0" indent="0">
              <a:buNone/>
              <a:defRPr sz="1350">
                <a:solidFill>
                  <a:schemeClr val="tx1"/>
                </a:solidFill>
              </a:defRPr>
            </a:lvl1pPr>
            <a:lvl2pPr marL="257175" indent="0">
              <a:buNone/>
              <a:defRPr sz="1125">
                <a:solidFill>
                  <a:schemeClr val="tx1">
                    <a:tint val="75000"/>
                  </a:schemeClr>
                </a:solidFill>
              </a:defRPr>
            </a:lvl2pPr>
            <a:lvl3pPr marL="514350" indent="0">
              <a:buNone/>
              <a:defRPr sz="1013">
                <a:solidFill>
                  <a:schemeClr val="tx1">
                    <a:tint val="75000"/>
                  </a:schemeClr>
                </a:solidFill>
              </a:defRPr>
            </a:lvl3pPr>
            <a:lvl4pPr marL="771525" indent="0">
              <a:buNone/>
              <a:defRPr sz="900">
                <a:solidFill>
                  <a:schemeClr val="tx1">
                    <a:tint val="75000"/>
                  </a:schemeClr>
                </a:solidFill>
              </a:defRPr>
            </a:lvl4pPr>
            <a:lvl5pPr marL="1028700" indent="0">
              <a:buNone/>
              <a:defRPr sz="900">
                <a:solidFill>
                  <a:schemeClr val="tx1">
                    <a:tint val="75000"/>
                  </a:schemeClr>
                </a:solidFill>
              </a:defRPr>
            </a:lvl5pPr>
            <a:lvl6pPr marL="1285875" indent="0">
              <a:buNone/>
              <a:defRPr sz="900">
                <a:solidFill>
                  <a:schemeClr val="tx1">
                    <a:tint val="75000"/>
                  </a:schemeClr>
                </a:solidFill>
              </a:defRPr>
            </a:lvl6pPr>
            <a:lvl7pPr marL="1543050" indent="0">
              <a:buNone/>
              <a:defRPr sz="900">
                <a:solidFill>
                  <a:schemeClr val="tx1">
                    <a:tint val="75000"/>
                  </a:schemeClr>
                </a:solidFill>
              </a:defRPr>
            </a:lvl7pPr>
            <a:lvl8pPr marL="1800225" indent="0">
              <a:buNone/>
              <a:defRPr sz="900">
                <a:solidFill>
                  <a:schemeClr val="tx1">
                    <a:tint val="75000"/>
                  </a:schemeClr>
                </a:solidFill>
              </a:defRPr>
            </a:lvl8pPr>
            <a:lvl9pPr marL="2057400" indent="0">
              <a:buNone/>
              <a:defRPr sz="900">
                <a:solidFill>
                  <a:schemeClr val="tx1">
                    <a:tint val="75000"/>
                  </a:schemeClr>
                </a:solidFill>
              </a:defRPr>
            </a:lvl9pPr>
          </a:lstStyle>
          <a:p>
            <a:pPr lvl="0"/>
            <a:r>
              <a:rPr lang="en-US" dirty="0"/>
              <a:t>Click to edit Master text styles</a:t>
            </a:r>
          </a:p>
        </p:txBody>
      </p:sp>
      <p:sp>
        <p:nvSpPr>
          <p:cNvPr id="4" name="Date Placeholder 3"/>
          <p:cNvSpPr>
            <a:spLocks noGrp="1"/>
          </p:cNvSpPr>
          <p:nvPr>
            <p:ph type="dt" sz="half" idx="10"/>
          </p:nvPr>
        </p:nvSpPr>
        <p:spPr/>
        <p:txBody>
          <a:bodyPr/>
          <a:lstStyle/>
          <a:p>
            <a:fld id="{C764DE79-268F-4C1A-8933-263129D2AF90}" type="datetimeFigureOut">
              <a:rPr lang="en-US" dirty="0"/>
              <a:t>3/17/2024</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355673802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Click to edit Master title style</a:t>
            </a:r>
          </a:p>
        </p:txBody>
      </p:sp>
      <p:sp>
        <p:nvSpPr>
          <p:cNvPr id="3" name="Content Placeholder 2"/>
          <p:cNvSpPr>
            <a:spLocks noGrp="1"/>
          </p:cNvSpPr>
          <p:nvPr>
            <p:ph sz="half" idx="1"/>
          </p:nvPr>
        </p:nvSpPr>
        <p:spPr>
          <a:xfrm>
            <a:off x="471488" y="3245556"/>
            <a:ext cx="2914650" cy="7735712"/>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Content Placeholder 3"/>
          <p:cNvSpPr>
            <a:spLocks noGrp="1"/>
          </p:cNvSpPr>
          <p:nvPr>
            <p:ph sz="half" idx="2"/>
          </p:nvPr>
        </p:nvSpPr>
        <p:spPr>
          <a:xfrm>
            <a:off x="3471863" y="3245556"/>
            <a:ext cx="2914650" cy="7735712"/>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Date Placeholder 4"/>
          <p:cNvSpPr>
            <a:spLocks noGrp="1"/>
          </p:cNvSpPr>
          <p:nvPr>
            <p:ph type="dt" sz="half" idx="10"/>
          </p:nvPr>
        </p:nvSpPr>
        <p:spPr/>
        <p:txBody>
          <a:bodyPr/>
          <a:lstStyle/>
          <a:p>
            <a:fld id="{C764DE79-268F-4C1A-8933-263129D2AF90}" type="datetimeFigureOut">
              <a:rPr lang="en-US" dirty="0"/>
              <a:t>3/17/2024</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253901767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472381" y="649114"/>
            <a:ext cx="5915025" cy="2356556"/>
          </a:xfrm>
        </p:spPr>
        <p:txBody>
          <a:bodyPr/>
          <a:lstStyle/>
          <a:p>
            <a:r>
              <a:rPr lang="en-US" dirty="0"/>
              <a:t>Click to edit Master title style</a:t>
            </a:r>
          </a:p>
        </p:txBody>
      </p:sp>
      <p:sp>
        <p:nvSpPr>
          <p:cNvPr id="3" name="Text Placeholder 2"/>
          <p:cNvSpPr>
            <a:spLocks noGrp="1"/>
          </p:cNvSpPr>
          <p:nvPr>
            <p:ph type="body" idx="1"/>
          </p:nvPr>
        </p:nvSpPr>
        <p:spPr>
          <a:xfrm>
            <a:off x="472381" y="2988734"/>
            <a:ext cx="2901255" cy="1464732"/>
          </a:xfrm>
        </p:spPr>
        <p:txBody>
          <a:bodyPr anchor="b"/>
          <a:lstStyle>
            <a:lvl1pPr marL="0" indent="0">
              <a:buNone/>
              <a:defRPr sz="1350" b="1"/>
            </a:lvl1pPr>
            <a:lvl2pPr marL="257175" indent="0">
              <a:buNone/>
              <a:defRPr sz="1125" b="1"/>
            </a:lvl2pPr>
            <a:lvl3pPr marL="514350" indent="0">
              <a:buNone/>
              <a:defRPr sz="1013" b="1"/>
            </a:lvl3pPr>
            <a:lvl4pPr marL="771525" indent="0">
              <a:buNone/>
              <a:defRPr sz="900" b="1"/>
            </a:lvl4pPr>
            <a:lvl5pPr marL="1028700" indent="0">
              <a:buNone/>
              <a:defRPr sz="900" b="1"/>
            </a:lvl5pPr>
            <a:lvl6pPr marL="1285875" indent="0">
              <a:buNone/>
              <a:defRPr sz="900" b="1"/>
            </a:lvl6pPr>
            <a:lvl7pPr marL="1543050" indent="0">
              <a:buNone/>
              <a:defRPr sz="900" b="1"/>
            </a:lvl7pPr>
            <a:lvl8pPr marL="1800225" indent="0">
              <a:buNone/>
              <a:defRPr sz="900" b="1"/>
            </a:lvl8pPr>
            <a:lvl9pPr marL="2057400" indent="0">
              <a:buNone/>
              <a:defRPr sz="900" b="1"/>
            </a:lvl9pPr>
          </a:lstStyle>
          <a:p>
            <a:pPr lvl="0"/>
            <a:r>
              <a:rPr lang="en-US" dirty="0"/>
              <a:t>Click to edit Master text styles</a:t>
            </a:r>
          </a:p>
        </p:txBody>
      </p:sp>
      <p:sp>
        <p:nvSpPr>
          <p:cNvPr id="4" name="Content Placeholder 3"/>
          <p:cNvSpPr>
            <a:spLocks noGrp="1"/>
          </p:cNvSpPr>
          <p:nvPr>
            <p:ph sz="half" idx="2"/>
          </p:nvPr>
        </p:nvSpPr>
        <p:spPr>
          <a:xfrm>
            <a:off x="472381" y="4453467"/>
            <a:ext cx="2901255" cy="6550379"/>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Text Placeholder 4"/>
          <p:cNvSpPr>
            <a:spLocks noGrp="1"/>
          </p:cNvSpPr>
          <p:nvPr>
            <p:ph type="body" sz="quarter" idx="3"/>
          </p:nvPr>
        </p:nvSpPr>
        <p:spPr>
          <a:xfrm>
            <a:off x="3471863" y="2988734"/>
            <a:ext cx="2915543" cy="1464732"/>
          </a:xfrm>
        </p:spPr>
        <p:txBody>
          <a:bodyPr anchor="b"/>
          <a:lstStyle>
            <a:lvl1pPr marL="0" indent="0">
              <a:buNone/>
              <a:defRPr sz="1350" b="1"/>
            </a:lvl1pPr>
            <a:lvl2pPr marL="257175" indent="0">
              <a:buNone/>
              <a:defRPr sz="1125" b="1"/>
            </a:lvl2pPr>
            <a:lvl3pPr marL="514350" indent="0">
              <a:buNone/>
              <a:defRPr sz="1013" b="1"/>
            </a:lvl3pPr>
            <a:lvl4pPr marL="771525" indent="0">
              <a:buNone/>
              <a:defRPr sz="900" b="1"/>
            </a:lvl4pPr>
            <a:lvl5pPr marL="1028700" indent="0">
              <a:buNone/>
              <a:defRPr sz="900" b="1"/>
            </a:lvl5pPr>
            <a:lvl6pPr marL="1285875" indent="0">
              <a:buNone/>
              <a:defRPr sz="900" b="1"/>
            </a:lvl6pPr>
            <a:lvl7pPr marL="1543050" indent="0">
              <a:buNone/>
              <a:defRPr sz="900" b="1"/>
            </a:lvl7pPr>
            <a:lvl8pPr marL="1800225" indent="0">
              <a:buNone/>
              <a:defRPr sz="900" b="1"/>
            </a:lvl8pPr>
            <a:lvl9pPr marL="2057400" indent="0">
              <a:buNone/>
              <a:defRPr sz="900" b="1"/>
            </a:lvl9pPr>
          </a:lstStyle>
          <a:p>
            <a:pPr lvl="0"/>
            <a:r>
              <a:rPr lang="en-US" dirty="0"/>
              <a:t>Click to edit Master text styles</a:t>
            </a:r>
          </a:p>
        </p:txBody>
      </p:sp>
      <p:sp>
        <p:nvSpPr>
          <p:cNvPr id="6" name="Content Placeholder 5"/>
          <p:cNvSpPr>
            <a:spLocks noGrp="1"/>
          </p:cNvSpPr>
          <p:nvPr>
            <p:ph sz="quarter" idx="4"/>
          </p:nvPr>
        </p:nvSpPr>
        <p:spPr>
          <a:xfrm>
            <a:off x="3471863" y="4453467"/>
            <a:ext cx="2915543" cy="6550379"/>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7" name="Date Placeholder 6"/>
          <p:cNvSpPr>
            <a:spLocks noGrp="1"/>
          </p:cNvSpPr>
          <p:nvPr>
            <p:ph type="dt" sz="half" idx="10"/>
          </p:nvPr>
        </p:nvSpPr>
        <p:spPr/>
        <p:txBody>
          <a:bodyPr/>
          <a:lstStyle/>
          <a:p>
            <a:fld id="{C764DE79-268F-4C1A-8933-263129D2AF90}" type="datetimeFigureOut">
              <a:rPr lang="en-US" dirty="0"/>
              <a:t>3/17/2024</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87662359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Click to edit Master title style</a:t>
            </a:r>
          </a:p>
        </p:txBody>
      </p:sp>
      <p:sp>
        <p:nvSpPr>
          <p:cNvPr id="3" name="Date Placeholder 2"/>
          <p:cNvSpPr>
            <a:spLocks noGrp="1"/>
          </p:cNvSpPr>
          <p:nvPr>
            <p:ph type="dt" sz="half" idx="10"/>
          </p:nvPr>
        </p:nvSpPr>
        <p:spPr/>
        <p:txBody>
          <a:bodyPr/>
          <a:lstStyle/>
          <a:p>
            <a:fld id="{C764DE79-268F-4C1A-8933-263129D2AF90}" type="datetimeFigureOut">
              <a:rPr lang="en-US" dirty="0"/>
              <a:t>3/17/2024</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232266931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C764DE79-268F-4C1A-8933-263129D2AF90}" type="datetimeFigureOut">
              <a:rPr lang="en-US" dirty="0"/>
              <a:t>3/17/2024</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307127792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72381" y="812800"/>
            <a:ext cx="2211884" cy="2844800"/>
          </a:xfrm>
        </p:spPr>
        <p:txBody>
          <a:bodyPr anchor="b"/>
          <a:lstStyle>
            <a:lvl1pPr>
              <a:defRPr sz="1800"/>
            </a:lvl1pPr>
          </a:lstStyle>
          <a:p>
            <a:r>
              <a:rPr lang="en-US" dirty="0"/>
              <a:t>Click to edit Master title style</a:t>
            </a:r>
          </a:p>
        </p:txBody>
      </p:sp>
      <p:sp>
        <p:nvSpPr>
          <p:cNvPr id="3" name="Content Placeholder 2"/>
          <p:cNvSpPr>
            <a:spLocks noGrp="1"/>
          </p:cNvSpPr>
          <p:nvPr>
            <p:ph idx="1"/>
          </p:nvPr>
        </p:nvSpPr>
        <p:spPr>
          <a:xfrm>
            <a:off x="2915543" y="1755425"/>
            <a:ext cx="3471863" cy="8664222"/>
          </a:xfrm>
        </p:spPr>
        <p:txBody>
          <a:bodyPr/>
          <a:lstStyle>
            <a:lvl1pPr>
              <a:defRPr sz="1800"/>
            </a:lvl1pPr>
            <a:lvl2pPr>
              <a:defRPr sz="1575"/>
            </a:lvl2pPr>
            <a:lvl3pPr>
              <a:defRPr sz="1350"/>
            </a:lvl3pPr>
            <a:lvl4pPr>
              <a:defRPr sz="1125"/>
            </a:lvl4pPr>
            <a:lvl5pPr>
              <a:defRPr sz="1125"/>
            </a:lvl5pPr>
            <a:lvl6pPr>
              <a:defRPr sz="1125"/>
            </a:lvl6pPr>
            <a:lvl7pPr>
              <a:defRPr sz="1125"/>
            </a:lvl7pPr>
            <a:lvl8pPr>
              <a:defRPr sz="1125"/>
            </a:lvl8pPr>
            <a:lvl9pPr>
              <a:defRPr sz="1125"/>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Text Placeholder 3"/>
          <p:cNvSpPr>
            <a:spLocks noGrp="1"/>
          </p:cNvSpPr>
          <p:nvPr>
            <p:ph type="body" sz="half" idx="2"/>
          </p:nvPr>
        </p:nvSpPr>
        <p:spPr>
          <a:xfrm>
            <a:off x="472381" y="3657600"/>
            <a:ext cx="2211884" cy="6776156"/>
          </a:xfrm>
        </p:spPr>
        <p:txBody>
          <a:bodyPr/>
          <a:lstStyle>
            <a:lvl1pPr marL="0" indent="0">
              <a:buNone/>
              <a:defRPr sz="900"/>
            </a:lvl1pPr>
            <a:lvl2pPr marL="257175" indent="0">
              <a:buNone/>
              <a:defRPr sz="788"/>
            </a:lvl2pPr>
            <a:lvl3pPr marL="514350" indent="0">
              <a:buNone/>
              <a:defRPr sz="675"/>
            </a:lvl3pPr>
            <a:lvl4pPr marL="771525" indent="0">
              <a:buNone/>
              <a:defRPr sz="563"/>
            </a:lvl4pPr>
            <a:lvl5pPr marL="1028700" indent="0">
              <a:buNone/>
              <a:defRPr sz="563"/>
            </a:lvl5pPr>
            <a:lvl6pPr marL="1285875" indent="0">
              <a:buNone/>
              <a:defRPr sz="563"/>
            </a:lvl6pPr>
            <a:lvl7pPr marL="1543050" indent="0">
              <a:buNone/>
              <a:defRPr sz="563"/>
            </a:lvl7pPr>
            <a:lvl8pPr marL="1800225" indent="0">
              <a:buNone/>
              <a:defRPr sz="563"/>
            </a:lvl8pPr>
            <a:lvl9pPr marL="2057400" indent="0">
              <a:buNone/>
              <a:defRPr sz="563"/>
            </a:lvl9pPr>
          </a:lstStyle>
          <a:p>
            <a:pPr lvl="0"/>
            <a:r>
              <a:rPr lang="en-US" dirty="0"/>
              <a:t>Click to edit Master text styles</a:t>
            </a:r>
          </a:p>
        </p:txBody>
      </p:sp>
      <p:sp>
        <p:nvSpPr>
          <p:cNvPr id="5" name="Date Placeholder 4"/>
          <p:cNvSpPr>
            <a:spLocks noGrp="1"/>
          </p:cNvSpPr>
          <p:nvPr>
            <p:ph type="dt" sz="half" idx="10"/>
          </p:nvPr>
        </p:nvSpPr>
        <p:spPr/>
        <p:txBody>
          <a:bodyPr/>
          <a:lstStyle/>
          <a:p>
            <a:fld id="{C764DE79-268F-4C1A-8933-263129D2AF90}" type="datetimeFigureOut">
              <a:rPr lang="en-US" dirty="0"/>
              <a:t>3/17/2024</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221091655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72381" y="812800"/>
            <a:ext cx="2211884" cy="2844800"/>
          </a:xfrm>
        </p:spPr>
        <p:txBody>
          <a:bodyPr anchor="b"/>
          <a:lstStyle>
            <a:lvl1pPr>
              <a:defRPr sz="1800"/>
            </a:lvl1pPr>
          </a:lstStyle>
          <a:p>
            <a:r>
              <a:rPr lang="en-US" dirty="0"/>
              <a:t>Click to edit Master title style</a:t>
            </a:r>
          </a:p>
        </p:txBody>
      </p:sp>
      <p:sp>
        <p:nvSpPr>
          <p:cNvPr id="3" name="Picture Placeholder 2"/>
          <p:cNvSpPr>
            <a:spLocks noGrp="1" noChangeAspect="1"/>
          </p:cNvSpPr>
          <p:nvPr>
            <p:ph type="pic" idx="1"/>
          </p:nvPr>
        </p:nvSpPr>
        <p:spPr>
          <a:xfrm>
            <a:off x="2915543" y="1755425"/>
            <a:ext cx="3471863" cy="8664222"/>
          </a:xfrm>
        </p:spPr>
        <p:txBody>
          <a:bodyPr anchor="t"/>
          <a:lstStyle>
            <a:lvl1pPr marL="0" indent="0">
              <a:buNone/>
              <a:defRPr sz="1800"/>
            </a:lvl1pPr>
            <a:lvl2pPr marL="257175" indent="0">
              <a:buNone/>
              <a:defRPr sz="1575"/>
            </a:lvl2pPr>
            <a:lvl3pPr marL="514350" indent="0">
              <a:buNone/>
              <a:defRPr sz="1350"/>
            </a:lvl3pPr>
            <a:lvl4pPr marL="771525" indent="0">
              <a:buNone/>
              <a:defRPr sz="1125"/>
            </a:lvl4pPr>
            <a:lvl5pPr marL="1028700" indent="0">
              <a:buNone/>
              <a:defRPr sz="1125"/>
            </a:lvl5pPr>
            <a:lvl6pPr marL="1285875" indent="0">
              <a:buNone/>
              <a:defRPr sz="1125"/>
            </a:lvl6pPr>
            <a:lvl7pPr marL="1543050" indent="0">
              <a:buNone/>
              <a:defRPr sz="1125"/>
            </a:lvl7pPr>
            <a:lvl8pPr marL="1800225" indent="0">
              <a:buNone/>
              <a:defRPr sz="1125"/>
            </a:lvl8pPr>
            <a:lvl9pPr marL="2057400" indent="0">
              <a:buNone/>
              <a:defRPr sz="1125"/>
            </a:lvl9pPr>
          </a:lstStyle>
          <a:p>
            <a:endParaRPr lang="en-US" dirty="0"/>
          </a:p>
        </p:txBody>
      </p:sp>
      <p:sp>
        <p:nvSpPr>
          <p:cNvPr id="4" name="Text Placeholder 3"/>
          <p:cNvSpPr>
            <a:spLocks noGrp="1"/>
          </p:cNvSpPr>
          <p:nvPr>
            <p:ph type="body" sz="half" idx="2"/>
          </p:nvPr>
        </p:nvSpPr>
        <p:spPr>
          <a:xfrm>
            <a:off x="472381" y="3657600"/>
            <a:ext cx="2211884" cy="6776156"/>
          </a:xfrm>
        </p:spPr>
        <p:txBody>
          <a:bodyPr/>
          <a:lstStyle>
            <a:lvl1pPr marL="0" indent="0">
              <a:buNone/>
              <a:defRPr sz="900"/>
            </a:lvl1pPr>
            <a:lvl2pPr marL="257175" indent="0">
              <a:buNone/>
              <a:defRPr sz="788"/>
            </a:lvl2pPr>
            <a:lvl3pPr marL="514350" indent="0">
              <a:buNone/>
              <a:defRPr sz="675"/>
            </a:lvl3pPr>
            <a:lvl4pPr marL="771525" indent="0">
              <a:buNone/>
              <a:defRPr sz="563"/>
            </a:lvl4pPr>
            <a:lvl5pPr marL="1028700" indent="0">
              <a:buNone/>
              <a:defRPr sz="563"/>
            </a:lvl5pPr>
            <a:lvl6pPr marL="1285875" indent="0">
              <a:buNone/>
              <a:defRPr sz="563"/>
            </a:lvl6pPr>
            <a:lvl7pPr marL="1543050" indent="0">
              <a:buNone/>
              <a:defRPr sz="563"/>
            </a:lvl7pPr>
            <a:lvl8pPr marL="1800225" indent="0">
              <a:buNone/>
              <a:defRPr sz="563"/>
            </a:lvl8pPr>
            <a:lvl9pPr marL="2057400" indent="0">
              <a:buNone/>
              <a:defRPr sz="563"/>
            </a:lvl9pPr>
          </a:lstStyle>
          <a:p>
            <a:pPr lvl="0"/>
            <a:r>
              <a:rPr lang="en-US" dirty="0"/>
              <a:t>Click to edit Master text styles</a:t>
            </a:r>
          </a:p>
        </p:txBody>
      </p:sp>
      <p:sp>
        <p:nvSpPr>
          <p:cNvPr id="5" name="Date Placeholder 4"/>
          <p:cNvSpPr>
            <a:spLocks noGrp="1"/>
          </p:cNvSpPr>
          <p:nvPr>
            <p:ph type="dt" sz="half" idx="10"/>
          </p:nvPr>
        </p:nvSpPr>
        <p:spPr/>
        <p:txBody>
          <a:bodyPr/>
          <a:lstStyle/>
          <a:p>
            <a:fld id="{C764DE79-268F-4C1A-8933-263129D2AF90}" type="datetimeFigureOut">
              <a:rPr lang="en-US" dirty="0"/>
              <a:t>3/17/2024</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388870089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Click to edit Master title style</a:t>
            </a:r>
          </a:p>
        </p:txBody>
      </p:sp>
      <p:sp>
        <p:nvSpPr>
          <p:cNvPr id="3" name="Vertical Text Placeholder 2"/>
          <p:cNvSpPr>
            <a:spLocks noGrp="1"/>
          </p:cNvSpPr>
          <p:nvPr>
            <p:ph type="body" orient="vert" idx="1"/>
          </p:nvPr>
        </p:nvSpPr>
        <p:spPr/>
        <p:txBody>
          <a:bodyPr vert="eaVert"/>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p:txBody>
          <a:bodyPr/>
          <a:lstStyle/>
          <a:p>
            <a:fld id="{C764DE79-268F-4C1A-8933-263129D2AF90}" type="datetimeFigureOut">
              <a:rPr lang="en-US" dirty="0"/>
              <a:t>3/17/2024</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337821911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4907757" y="649111"/>
            <a:ext cx="1478756" cy="10332156"/>
          </a:xfrm>
        </p:spPr>
        <p:txBody>
          <a:bodyPr vert="eaVert"/>
          <a:lstStyle/>
          <a:p>
            <a:r>
              <a:rPr lang="en-US" dirty="0"/>
              <a:t>Click to edit Master title style</a:t>
            </a:r>
          </a:p>
        </p:txBody>
      </p:sp>
      <p:sp>
        <p:nvSpPr>
          <p:cNvPr id="3" name="Vertical Text Placeholder 2"/>
          <p:cNvSpPr>
            <a:spLocks noGrp="1"/>
          </p:cNvSpPr>
          <p:nvPr>
            <p:ph type="body" orient="vert" idx="1"/>
          </p:nvPr>
        </p:nvSpPr>
        <p:spPr>
          <a:xfrm>
            <a:off x="471488" y="649111"/>
            <a:ext cx="4350544" cy="10332156"/>
          </a:xfrm>
        </p:spPr>
        <p:txBody>
          <a:bodyPr vert="eaVert"/>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p:txBody>
          <a:bodyPr/>
          <a:lstStyle/>
          <a:p>
            <a:fld id="{C764DE79-268F-4C1A-8933-263129D2AF90}" type="datetimeFigureOut">
              <a:rPr lang="en-US" dirty="0"/>
              <a:t>3/17/2024</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310581348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71488" y="649114"/>
            <a:ext cx="5915025" cy="2356556"/>
          </a:xfrm>
          <a:prstGeom prst="rect">
            <a:avLst/>
          </a:prstGeom>
        </p:spPr>
        <p:txBody>
          <a:bodyPr vert="horz" lIns="91440" tIns="45720" rIns="91440" bIns="45720" rtlCol="0" anchor="ctr">
            <a:normAutofit/>
          </a:bodyPr>
          <a:lstStyle/>
          <a:p>
            <a:r>
              <a:rPr lang="en-US" dirty="0"/>
              <a:t>Click to edit Master title style</a:t>
            </a:r>
          </a:p>
        </p:txBody>
      </p:sp>
      <p:sp>
        <p:nvSpPr>
          <p:cNvPr id="3" name="Text Placeholder 2"/>
          <p:cNvSpPr>
            <a:spLocks noGrp="1"/>
          </p:cNvSpPr>
          <p:nvPr>
            <p:ph type="body" idx="1"/>
          </p:nvPr>
        </p:nvSpPr>
        <p:spPr>
          <a:xfrm>
            <a:off x="471488" y="3245556"/>
            <a:ext cx="5915025" cy="7735712"/>
          </a:xfrm>
          <a:prstGeom prst="rect">
            <a:avLst/>
          </a:prstGeom>
        </p:spPr>
        <p:txBody>
          <a:bodyPr vert="horz" lIns="91440" tIns="45720" rIns="91440" bIns="45720" rtlCol="0">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2"/>
          </p:nvPr>
        </p:nvSpPr>
        <p:spPr>
          <a:xfrm>
            <a:off x="471488" y="11300181"/>
            <a:ext cx="1543050" cy="649111"/>
          </a:xfrm>
          <a:prstGeom prst="rect">
            <a:avLst/>
          </a:prstGeom>
        </p:spPr>
        <p:txBody>
          <a:bodyPr vert="horz" lIns="91440" tIns="45720" rIns="91440" bIns="45720" rtlCol="0" anchor="ctr"/>
          <a:lstStyle>
            <a:lvl1pPr algn="l">
              <a:defRPr sz="675">
                <a:solidFill>
                  <a:schemeClr val="tx1">
                    <a:tint val="75000"/>
                  </a:schemeClr>
                </a:solidFill>
              </a:defRPr>
            </a:lvl1pPr>
          </a:lstStyle>
          <a:p>
            <a:fld id="{C764DE79-268F-4C1A-8933-263129D2AF90}" type="datetimeFigureOut">
              <a:rPr lang="en-US" dirty="0"/>
              <a:t>3/17/2024</a:t>
            </a:fld>
            <a:endParaRPr lang="en-US" dirty="0"/>
          </a:p>
        </p:txBody>
      </p:sp>
      <p:sp>
        <p:nvSpPr>
          <p:cNvPr id="5" name="Footer Placeholder 4"/>
          <p:cNvSpPr>
            <a:spLocks noGrp="1"/>
          </p:cNvSpPr>
          <p:nvPr>
            <p:ph type="ftr" sz="quarter" idx="3"/>
          </p:nvPr>
        </p:nvSpPr>
        <p:spPr>
          <a:xfrm>
            <a:off x="2271713" y="11300181"/>
            <a:ext cx="2314575" cy="649111"/>
          </a:xfrm>
          <a:prstGeom prst="rect">
            <a:avLst/>
          </a:prstGeom>
        </p:spPr>
        <p:txBody>
          <a:bodyPr vert="horz" lIns="91440" tIns="45720" rIns="91440" bIns="45720" rtlCol="0" anchor="ctr"/>
          <a:lstStyle>
            <a:lvl1pPr algn="ctr">
              <a:defRPr sz="675">
                <a:solidFill>
                  <a:schemeClr val="tx1">
                    <a:tint val="75000"/>
                  </a:schemeClr>
                </a:solidFill>
              </a:defRPr>
            </a:lvl1pPr>
          </a:lstStyle>
          <a:p>
            <a:endParaRPr lang="en-US" dirty="0"/>
          </a:p>
        </p:txBody>
      </p:sp>
      <p:sp>
        <p:nvSpPr>
          <p:cNvPr id="6" name="Slide Number Placeholder 5"/>
          <p:cNvSpPr>
            <a:spLocks noGrp="1"/>
          </p:cNvSpPr>
          <p:nvPr>
            <p:ph type="sldNum" sz="quarter" idx="4"/>
          </p:nvPr>
        </p:nvSpPr>
        <p:spPr>
          <a:xfrm>
            <a:off x="4843463" y="11300181"/>
            <a:ext cx="1543050" cy="649111"/>
          </a:xfrm>
          <a:prstGeom prst="rect">
            <a:avLst/>
          </a:prstGeom>
        </p:spPr>
        <p:txBody>
          <a:bodyPr vert="horz" lIns="91440" tIns="45720" rIns="91440" bIns="45720" rtlCol="0" anchor="ctr"/>
          <a:lstStyle>
            <a:lvl1pPr algn="r">
              <a:defRPr sz="675">
                <a:solidFill>
                  <a:schemeClr val="tx1">
                    <a:tint val="75000"/>
                  </a:schemeClr>
                </a:solidFill>
              </a:defRPr>
            </a:lvl1pPr>
          </a:lstStyle>
          <a:p>
            <a:fld id="{48F63A3B-78C7-47BE-AE5E-E10140E04643}" type="slidenum">
              <a:rPr lang="en-US" dirty="0"/>
              <a:t>‹#›</a:t>
            </a:fld>
            <a:endParaRPr lang="en-US" dirty="0"/>
          </a:p>
        </p:txBody>
      </p:sp>
    </p:spTree>
    <p:extLst>
      <p:ext uri="{BB962C8B-B14F-4D97-AF65-F5344CB8AC3E}">
        <p14:creationId xmlns:p14="http://schemas.microsoft.com/office/powerpoint/2010/main" val="816978954"/>
      </p:ext>
    </p:extLst>
  </p:cSld>
  <p:clrMap bg1="lt1" tx1="dk1" bg2="lt2" tx2="dk2" accent1="accent1" accent2="accent2" accent3="accent3" accent4="accent4" accent5="accent5" accent6="accent6" hlink="hlink" folHlink="folHlink"/>
  <p:sldLayoutIdLst>
    <p:sldLayoutId id="2147483673" r:id="rId1"/>
    <p:sldLayoutId id="2147483674" r:id="rId2"/>
    <p:sldLayoutId id="2147483675" r:id="rId3"/>
    <p:sldLayoutId id="2147483676" r:id="rId4"/>
    <p:sldLayoutId id="2147483677" r:id="rId5"/>
    <p:sldLayoutId id="2147483678" r:id="rId6"/>
    <p:sldLayoutId id="2147483679" r:id="rId7"/>
    <p:sldLayoutId id="2147483680" r:id="rId8"/>
    <p:sldLayoutId id="2147483681" r:id="rId9"/>
    <p:sldLayoutId id="2147483682" r:id="rId10"/>
    <p:sldLayoutId id="2147483683"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jpeg"/><Relationship Id="rId1" Type="http://schemas.openxmlformats.org/officeDocument/2006/relationships/slideLayout" Target="../slideLayouts/slideLayout1.xml"/><Relationship Id="rId5" Type="http://schemas.openxmlformats.org/officeDocument/2006/relationships/image" Target="../media/image4.png"/><Relationship Id="rId4" Type="http://schemas.openxmlformats.org/officeDocument/2006/relationships/image" Target="../media/image3.pn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18498D59-DD01-514B-1CE8-ABB2F802645F}"/>
              </a:ext>
            </a:extLst>
          </p:cNvPr>
          <p:cNvSpPr/>
          <p:nvPr/>
        </p:nvSpPr>
        <p:spPr>
          <a:xfrm>
            <a:off x="-139972" y="-52510"/>
            <a:ext cx="7085724" cy="12279586"/>
          </a:xfrm>
          <a:prstGeom prst="rect">
            <a:avLst/>
          </a:prstGeom>
          <a:solidFill>
            <a:schemeClr val="accent3"/>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 name="Rectangle: Top Corners Rounded 5">
            <a:extLst>
              <a:ext uri="{FF2B5EF4-FFF2-40B4-BE49-F238E27FC236}">
                <a16:creationId xmlns:a16="http://schemas.microsoft.com/office/drawing/2014/main" id="{722708C7-5AC2-9658-0FE0-D899824E4B99}"/>
              </a:ext>
            </a:extLst>
          </p:cNvPr>
          <p:cNvSpPr/>
          <p:nvPr/>
        </p:nvSpPr>
        <p:spPr>
          <a:xfrm>
            <a:off x="170523" y="144289"/>
            <a:ext cx="6463862" cy="11797861"/>
          </a:xfrm>
          <a:prstGeom prst="round2SameRect">
            <a:avLst/>
          </a:prstGeom>
          <a:solidFill>
            <a:schemeClr val="accent3"/>
          </a:solidFill>
          <a:ln w="57150">
            <a:solidFill>
              <a:schemeClr val="tx1">
                <a:lumMod val="95000"/>
                <a:lumOff val="5000"/>
              </a:schemeClr>
            </a:solidFill>
          </a:ln>
        </p:spPr>
        <p:style>
          <a:lnRef idx="2">
            <a:schemeClr val="dk1"/>
          </a:lnRef>
          <a:fillRef idx="1">
            <a:schemeClr val="lt1"/>
          </a:fillRef>
          <a:effectRef idx="0">
            <a:schemeClr val="dk1"/>
          </a:effectRef>
          <a:fontRef idx="minor">
            <a:schemeClr val="dk1"/>
          </a:fontRef>
        </p:style>
        <p:txBody>
          <a:bodyPr rtlCol="0" anchor="ctr"/>
          <a:lstStyle/>
          <a:p>
            <a:pPr algn="ctr"/>
            <a:endParaRPr lang="en-US"/>
          </a:p>
        </p:txBody>
      </p:sp>
      <p:sp>
        <p:nvSpPr>
          <p:cNvPr id="7" name="Rectangle: Top Corners Rounded 6">
            <a:extLst>
              <a:ext uri="{FF2B5EF4-FFF2-40B4-BE49-F238E27FC236}">
                <a16:creationId xmlns:a16="http://schemas.microsoft.com/office/drawing/2014/main" id="{67E23913-8EA1-96DB-41BD-8EEB1039D234}"/>
              </a:ext>
            </a:extLst>
          </p:cNvPr>
          <p:cNvSpPr/>
          <p:nvPr/>
        </p:nvSpPr>
        <p:spPr>
          <a:xfrm>
            <a:off x="891969" y="803596"/>
            <a:ext cx="5009931" cy="11123445"/>
          </a:xfrm>
          <a:prstGeom prst="round2SameRect">
            <a:avLst/>
          </a:prstGeom>
          <a:solidFill>
            <a:schemeClr val="accent3">
              <a:lumMod val="60000"/>
              <a:lumOff val="40000"/>
            </a:schemeClr>
          </a:solidFill>
          <a:ln w="28575">
            <a:solidFill>
              <a:schemeClr val="tx1">
                <a:lumMod val="95000"/>
                <a:lumOff val="5000"/>
              </a:schemeClr>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 name="Ribbon: Curved and Tilted Down 7">
            <a:extLst>
              <a:ext uri="{FF2B5EF4-FFF2-40B4-BE49-F238E27FC236}">
                <a16:creationId xmlns:a16="http://schemas.microsoft.com/office/drawing/2014/main" id="{D2959B02-1ED2-47E7-6C16-3A42FBF4D2A9}"/>
              </a:ext>
            </a:extLst>
          </p:cNvPr>
          <p:cNvSpPr/>
          <p:nvPr/>
        </p:nvSpPr>
        <p:spPr>
          <a:xfrm>
            <a:off x="995375" y="458065"/>
            <a:ext cx="4782205" cy="1217447"/>
          </a:xfrm>
          <a:prstGeom prst="ellipseRibbon">
            <a:avLst/>
          </a:prstGeom>
          <a:solidFill>
            <a:schemeClr val="accent3"/>
          </a:solidFill>
          <a:ln w="28575">
            <a:solidFill>
              <a:schemeClr val="tx1">
                <a:lumMod val="95000"/>
                <a:lumOff val="5000"/>
              </a:schemeClr>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TextBox 9">
            <a:extLst>
              <a:ext uri="{FF2B5EF4-FFF2-40B4-BE49-F238E27FC236}">
                <a16:creationId xmlns:a16="http://schemas.microsoft.com/office/drawing/2014/main" id="{3AE84AA1-5736-43AE-76A3-7DCF3CDD6322}"/>
              </a:ext>
            </a:extLst>
          </p:cNvPr>
          <p:cNvSpPr txBox="1"/>
          <p:nvPr/>
        </p:nvSpPr>
        <p:spPr>
          <a:xfrm>
            <a:off x="2334863" y="891969"/>
            <a:ext cx="2046284"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US" dirty="0">
                <a:ea typeface="Calibri"/>
                <a:cs typeface="Calibri"/>
              </a:rPr>
              <a:t>The Iconography in St Tysul</a:t>
            </a:r>
          </a:p>
        </p:txBody>
      </p:sp>
      <p:sp>
        <p:nvSpPr>
          <p:cNvPr id="11" name="TextBox 10">
            <a:extLst>
              <a:ext uri="{FF2B5EF4-FFF2-40B4-BE49-F238E27FC236}">
                <a16:creationId xmlns:a16="http://schemas.microsoft.com/office/drawing/2014/main" id="{177E8077-A256-A592-B38A-72A591E24486}"/>
              </a:ext>
            </a:extLst>
          </p:cNvPr>
          <p:cNvSpPr txBox="1"/>
          <p:nvPr/>
        </p:nvSpPr>
        <p:spPr>
          <a:xfrm>
            <a:off x="997278" y="3767457"/>
            <a:ext cx="4844521" cy="1477328"/>
          </a:xfrm>
          <a:prstGeom prst="rect">
            <a:avLst/>
          </a:prstGeom>
          <a:noFill/>
          <a:ln w="12700">
            <a:solidFill>
              <a:schemeClr val="tx1">
                <a:lumMod val="95000"/>
                <a:lumOff val="5000"/>
              </a:schemeClr>
            </a:solidFill>
          </a:ln>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000" dirty="0">
                <a:ea typeface="Calibri"/>
                <a:cs typeface="Calibri"/>
              </a:rPr>
              <a:t>A variety of Iconography can be found in St </a:t>
            </a:r>
            <a:r>
              <a:rPr lang="en-US" sz="1000" dirty="0" err="1">
                <a:ea typeface="Calibri"/>
                <a:cs typeface="Calibri"/>
              </a:rPr>
              <a:t>Tysul</a:t>
            </a:r>
            <a:r>
              <a:rPr lang="en-US" sz="1000" dirty="0">
                <a:ea typeface="Calibri"/>
                <a:cs typeface="Calibri"/>
              </a:rPr>
              <a:t> Cemetary These all have meaning to them. Some of these include:</a:t>
            </a:r>
          </a:p>
          <a:p>
            <a:pPr marL="285750" indent="-285750">
              <a:buFont typeface="Arial"/>
              <a:buChar char="•"/>
            </a:pPr>
            <a:r>
              <a:rPr lang="en-US" sz="1000" dirty="0">
                <a:ea typeface="Calibri"/>
                <a:cs typeface="Calibri"/>
              </a:rPr>
              <a:t>Ivy – Fidelity, Attachment</a:t>
            </a:r>
          </a:p>
          <a:p>
            <a:pPr marL="285750" indent="-285750">
              <a:buFont typeface="Arial"/>
              <a:buChar char="•"/>
            </a:pPr>
            <a:r>
              <a:rPr lang="en-US" sz="1000" dirty="0">
                <a:ea typeface="Calibri"/>
                <a:cs typeface="Calibri"/>
              </a:rPr>
              <a:t>Roses – Love</a:t>
            </a:r>
          </a:p>
          <a:p>
            <a:pPr marL="285750" indent="-285750">
              <a:buFont typeface="Arial"/>
              <a:buChar char="•"/>
            </a:pPr>
            <a:r>
              <a:rPr lang="en-US" sz="1000" dirty="0">
                <a:ea typeface="Calibri"/>
                <a:cs typeface="Calibri"/>
              </a:rPr>
              <a:t>Daffodils – Unrequited Love</a:t>
            </a:r>
          </a:p>
          <a:p>
            <a:pPr marL="285750" indent="-285750">
              <a:buFont typeface="Arial"/>
              <a:buChar char="•"/>
            </a:pPr>
            <a:r>
              <a:rPr lang="en-US" sz="1000" dirty="0">
                <a:ea typeface="Calibri"/>
                <a:cs typeface="Calibri"/>
              </a:rPr>
              <a:t>Snowdrops – Consolation, Hope</a:t>
            </a:r>
          </a:p>
          <a:p>
            <a:pPr marL="285750" indent="-285750">
              <a:buFont typeface="Arial"/>
              <a:buChar char="•"/>
            </a:pPr>
            <a:r>
              <a:rPr lang="en-US" sz="1000" dirty="0">
                <a:ea typeface="Calibri"/>
                <a:cs typeface="Calibri"/>
              </a:rPr>
              <a:t>Fern – Magic, Secrecy</a:t>
            </a:r>
          </a:p>
          <a:p>
            <a:r>
              <a:rPr lang="en-US" sz="1000" dirty="0">
                <a:ea typeface="Calibri"/>
                <a:cs typeface="Calibri"/>
              </a:rPr>
              <a:t>However, while this is just a Victorian translation for them however some of these do remain the same meaning (Roux, J. 2020.).</a:t>
            </a:r>
          </a:p>
        </p:txBody>
      </p:sp>
      <p:sp>
        <p:nvSpPr>
          <p:cNvPr id="4" name="Rectangle 3">
            <a:extLst>
              <a:ext uri="{FF2B5EF4-FFF2-40B4-BE49-F238E27FC236}">
                <a16:creationId xmlns:a16="http://schemas.microsoft.com/office/drawing/2014/main" id="{B9763CA5-D357-0CF3-C925-5E3F37169CD3}"/>
              </a:ext>
            </a:extLst>
          </p:cNvPr>
          <p:cNvSpPr/>
          <p:nvPr/>
        </p:nvSpPr>
        <p:spPr>
          <a:xfrm>
            <a:off x="1000078" y="1697892"/>
            <a:ext cx="4755930" cy="1918137"/>
          </a:xfrm>
          <a:prstGeom prst="rect">
            <a:avLst/>
          </a:prstGeom>
          <a:solidFill>
            <a:schemeClr val="accent3">
              <a:lumMod val="60000"/>
              <a:lumOff val="40000"/>
            </a:schemeClr>
          </a:solidFill>
          <a:ln>
            <a:solidFill>
              <a:schemeClr val="tx1">
                <a:lumMod val="95000"/>
                <a:lumOff val="5000"/>
              </a:schemeClr>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TextBox 11">
            <a:extLst>
              <a:ext uri="{FF2B5EF4-FFF2-40B4-BE49-F238E27FC236}">
                <a16:creationId xmlns:a16="http://schemas.microsoft.com/office/drawing/2014/main" id="{628FE344-E825-877E-E16B-FCBE25C361A1}"/>
              </a:ext>
            </a:extLst>
          </p:cNvPr>
          <p:cNvSpPr txBox="1"/>
          <p:nvPr/>
        </p:nvSpPr>
        <p:spPr>
          <a:xfrm>
            <a:off x="3069840" y="2006809"/>
            <a:ext cx="2622777" cy="116955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000" dirty="0">
                <a:ea typeface="Calibri"/>
                <a:cs typeface="Calibri"/>
              </a:rPr>
              <a:t>Found in the county of Ceredigion is town Llandysul and within this town lies Church and Cemetary, St </a:t>
            </a:r>
            <a:r>
              <a:rPr lang="en-US" sz="1000" dirty="0" err="1">
                <a:ea typeface="Calibri"/>
                <a:cs typeface="Calibri"/>
              </a:rPr>
              <a:t>Tysul</a:t>
            </a:r>
            <a:r>
              <a:rPr lang="en-US" sz="1000" dirty="0">
                <a:ea typeface="Calibri"/>
                <a:cs typeface="Calibri"/>
              </a:rPr>
              <a:t> (</a:t>
            </a:r>
            <a:r>
              <a:rPr lang="en-US" sz="1000" dirty="0" err="1">
                <a:ea typeface="Calibri"/>
                <a:cs typeface="Calibri"/>
              </a:rPr>
              <a:t>MapCarta</a:t>
            </a:r>
            <a:r>
              <a:rPr lang="en-US" sz="1000" dirty="0">
                <a:ea typeface="Calibri"/>
                <a:cs typeface="Calibri"/>
              </a:rPr>
              <a:t> 2024.)  It is in this cemetery where the focus lies on four headstones of locals and the depictions of the people they were through Iconography as seen by their loved ones and local community.</a:t>
            </a:r>
            <a:endParaRPr lang="en-US" sz="1000" dirty="0"/>
          </a:p>
        </p:txBody>
      </p:sp>
      <p:pic>
        <p:nvPicPr>
          <p:cNvPr id="13" name="Picture 12" descr="A map of a town&#10;&#10;Description automatically generated">
            <a:extLst>
              <a:ext uri="{FF2B5EF4-FFF2-40B4-BE49-F238E27FC236}">
                <a16:creationId xmlns:a16="http://schemas.microsoft.com/office/drawing/2014/main" id="{A360535A-A77B-018D-6268-3CB4CA2282C5}"/>
              </a:ext>
            </a:extLst>
          </p:cNvPr>
          <p:cNvPicPr>
            <a:picLocks noChangeAspect="1"/>
          </p:cNvPicPr>
          <p:nvPr/>
        </p:nvPicPr>
        <p:blipFill>
          <a:blip r:embed="rId2"/>
          <a:stretch>
            <a:fillRect/>
          </a:stretch>
        </p:blipFill>
        <p:spPr>
          <a:xfrm>
            <a:off x="1103585" y="1894095"/>
            <a:ext cx="1918138" cy="1388154"/>
          </a:xfrm>
          <a:prstGeom prst="rect">
            <a:avLst/>
          </a:prstGeom>
        </p:spPr>
      </p:pic>
      <p:sp>
        <p:nvSpPr>
          <p:cNvPr id="14" name="TextBox 13">
            <a:extLst>
              <a:ext uri="{FF2B5EF4-FFF2-40B4-BE49-F238E27FC236}">
                <a16:creationId xmlns:a16="http://schemas.microsoft.com/office/drawing/2014/main" id="{802A51D3-2CBC-DD66-9D0D-65C353E5B75E}"/>
              </a:ext>
            </a:extLst>
          </p:cNvPr>
          <p:cNvSpPr txBox="1"/>
          <p:nvPr/>
        </p:nvSpPr>
        <p:spPr>
          <a:xfrm>
            <a:off x="945021" y="9876137"/>
            <a:ext cx="4958263" cy="2308324"/>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rtl="0"/>
            <a:r>
              <a:rPr lang="en-US" sz="600" dirty="0">
                <a:ea typeface="Calibri"/>
                <a:cs typeface="Calibri"/>
              </a:rPr>
              <a:t>Bibliography:</a:t>
            </a:r>
          </a:p>
          <a:p>
            <a:endParaRPr lang="en-US" sz="600" dirty="0"/>
          </a:p>
          <a:p>
            <a:r>
              <a:rPr lang="en-US" sz="600" dirty="0"/>
              <a:t>Images</a:t>
            </a:r>
          </a:p>
          <a:p>
            <a:pPr marL="228600" indent="-228600">
              <a:buFont typeface="Symbol"/>
              <a:buChar char="•"/>
            </a:pPr>
            <a:r>
              <a:rPr lang="en-US" sz="600" dirty="0"/>
              <a:t>Reproduced with the permission of the National Library of Scotland. Cardigan Map. Ceredigion Historical Society (2024) Available at: https://ceredigionhistory.wales/llandysul/ (Accessed: March 14th, 2024) </a:t>
            </a:r>
            <a:endParaRPr lang="en-US" sz="600" dirty="0">
              <a:ea typeface="Calibri"/>
              <a:cs typeface="Calibri"/>
            </a:endParaRPr>
          </a:p>
          <a:p>
            <a:endParaRPr lang="en-US" sz="600" dirty="0">
              <a:ea typeface="Calibri"/>
              <a:cs typeface="Calibri"/>
            </a:endParaRPr>
          </a:p>
          <a:p>
            <a:pPr rtl="0"/>
            <a:r>
              <a:rPr lang="en-US" sz="600" dirty="0"/>
              <a:t>Articles </a:t>
            </a:r>
            <a:endParaRPr lang="en-US" sz="600" dirty="0">
              <a:ea typeface="Calibri"/>
              <a:cs typeface="Calibri"/>
            </a:endParaRPr>
          </a:p>
          <a:p>
            <a:pPr marL="228600" indent="-228600" rtl="0">
              <a:buFont typeface="Symbol"/>
              <a:buChar char="•"/>
            </a:pPr>
            <a:r>
              <a:rPr lang="en-US" sz="600" dirty="0"/>
              <a:t>Bloom and Wild. (2024) ‘The meaning behind Roses’ Available at: https://www.bloomandwild.com/the-blog/the-meaning-of-roses (Accessed: 15th of March 2024) </a:t>
            </a:r>
            <a:endParaRPr lang="en-US" sz="600" dirty="0">
              <a:ea typeface="Calibri"/>
              <a:cs typeface="Calibri"/>
            </a:endParaRPr>
          </a:p>
          <a:p>
            <a:pPr marL="228600" indent="-228600" rtl="0">
              <a:buFont typeface="Symbol"/>
              <a:buChar char="•"/>
            </a:pPr>
            <a:r>
              <a:rPr lang="en-US" sz="600" dirty="0"/>
              <a:t>Bloom and Wild. (2024) ‘The meaning of Snowdrops’ Available at: https://www.bloomandwild.com/the-blog/snowdrop-flowers-meaning (Accessed: 15th of March 2024) </a:t>
            </a:r>
            <a:endParaRPr lang="en-US" sz="600" dirty="0">
              <a:ea typeface="Calibri"/>
              <a:cs typeface="Calibri"/>
            </a:endParaRPr>
          </a:p>
          <a:p>
            <a:pPr marL="228600" indent="-228600" rtl="0">
              <a:buFont typeface="Symbol"/>
              <a:buChar char="•"/>
            </a:pPr>
            <a:r>
              <a:rPr lang="en-US" sz="600" dirty="0"/>
              <a:t>Mendoza, M. (2018) ‘Death and Mourning Practices in the Victorian Age’ Available at: https://www.psychologytoday.com/gb/blog/understanding-grief/201812/death-and-mourning-practices-in-the-victorian-age (Accessed: 14th of March 2024) </a:t>
            </a:r>
            <a:endParaRPr lang="en-US" sz="600" dirty="0">
              <a:ea typeface="Calibri"/>
              <a:cs typeface="Calibri"/>
            </a:endParaRPr>
          </a:p>
          <a:p>
            <a:endParaRPr lang="en-US" sz="600" dirty="0">
              <a:ea typeface="Calibri"/>
              <a:cs typeface="Calibri"/>
            </a:endParaRPr>
          </a:p>
          <a:p>
            <a:pPr rtl="0"/>
            <a:r>
              <a:rPr lang="en-US" sz="600" dirty="0"/>
              <a:t>Books </a:t>
            </a:r>
            <a:endParaRPr lang="en-US" sz="600" dirty="0">
              <a:ea typeface="Calibri"/>
              <a:cs typeface="Calibri"/>
            </a:endParaRPr>
          </a:p>
          <a:p>
            <a:pPr rtl="0"/>
            <a:endParaRPr lang="en-US" sz="600" dirty="0">
              <a:ea typeface="Calibri"/>
              <a:cs typeface="Calibri"/>
            </a:endParaRPr>
          </a:p>
          <a:p>
            <a:pPr marL="228600" indent="-228600" rtl="0">
              <a:buFont typeface="Symbol"/>
              <a:buChar char="•"/>
            </a:pPr>
            <a:r>
              <a:rPr lang="en-US" sz="600" dirty="0"/>
              <a:t>Roux, J. (2020) </a:t>
            </a:r>
            <a:r>
              <a:rPr lang="en-US" sz="600" i="1" dirty="0"/>
              <a:t>Floriography: An Illustrated Guide to the Victorian Language of Flowers</a:t>
            </a:r>
            <a:r>
              <a:rPr lang="en-US" sz="600" dirty="0"/>
              <a:t> Kansas City: Andrews Mcmeel Publishing </a:t>
            </a:r>
            <a:endParaRPr lang="en-US" sz="600" dirty="0">
              <a:ea typeface="Calibri"/>
              <a:cs typeface="Calibri"/>
            </a:endParaRPr>
          </a:p>
          <a:p>
            <a:pPr rtl="0"/>
            <a:r>
              <a:rPr lang="en-US" sz="600" dirty="0"/>
              <a:t>Web page </a:t>
            </a:r>
            <a:endParaRPr lang="en-US" sz="600" dirty="0">
              <a:ea typeface="Calibri"/>
              <a:cs typeface="Calibri"/>
            </a:endParaRPr>
          </a:p>
          <a:p>
            <a:pPr marL="228600" indent="-228600">
              <a:buFont typeface="Symbol"/>
              <a:buChar char="•"/>
            </a:pPr>
            <a:r>
              <a:rPr lang="en-US" sz="600" dirty="0"/>
              <a:t>Dignity Funerals (2024) </a:t>
            </a:r>
            <a:r>
              <a:rPr lang="en-US" sz="600" i="1" dirty="0"/>
              <a:t>What to put on a headstone</a:t>
            </a:r>
            <a:r>
              <a:rPr lang="en-US" sz="600" dirty="0"/>
              <a:t> Available at: https://www.dignityfunerals.co.uk/advice/what-to-put-on-a-headstone/ (Accessed: 16th of March 2024)  </a:t>
            </a:r>
            <a:endParaRPr lang="en-US" sz="600" dirty="0">
              <a:ea typeface="Calibri"/>
              <a:cs typeface="Calibri"/>
            </a:endParaRPr>
          </a:p>
          <a:p>
            <a:pPr marL="228600" indent="-228600">
              <a:buFont typeface="Symbol"/>
              <a:buChar char="•"/>
            </a:pPr>
            <a:r>
              <a:rPr lang="en-US" sz="600" dirty="0">
                <a:ea typeface="+mn-lt"/>
                <a:cs typeface="+mn-lt"/>
              </a:rPr>
              <a:t>Webster, M. (2024) </a:t>
            </a:r>
            <a:r>
              <a:rPr lang="en-US" sz="600" i="1" dirty="0">
                <a:ea typeface="+mn-lt"/>
                <a:cs typeface="+mn-lt"/>
              </a:rPr>
              <a:t>Iconography </a:t>
            </a:r>
            <a:r>
              <a:rPr lang="en-US" sz="600" dirty="0">
                <a:ea typeface="+mn-lt"/>
                <a:cs typeface="+mn-lt"/>
              </a:rPr>
              <a:t>https://www.merriam-webster.com/dictionary/iconography/  (Accessed: 17th of March 2024)  </a:t>
            </a:r>
          </a:p>
          <a:p>
            <a:pPr marL="228600" indent="-228600">
              <a:buFont typeface="Symbol"/>
              <a:buChar char="•"/>
            </a:pPr>
            <a:r>
              <a:rPr lang="en-US" sz="600" dirty="0" err="1">
                <a:ea typeface="Calibri"/>
                <a:cs typeface="Calibri"/>
              </a:rPr>
              <a:t>MapCarta</a:t>
            </a:r>
            <a:r>
              <a:rPr lang="en-US" sz="600" i="1" dirty="0">
                <a:ea typeface="Calibri"/>
                <a:cs typeface="Calibri"/>
              </a:rPr>
              <a:t> </a:t>
            </a:r>
            <a:r>
              <a:rPr lang="en-US" sz="600" dirty="0">
                <a:ea typeface="Calibri"/>
                <a:cs typeface="Calibri"/>
              </a:rPr>
              <a:t> (2024)</a:t>
            </a:r>
            <a:r>
              <a:rPr lang="en-US" sz="600" i="1" dirty="0">
                <a:ea typeface="Calibri"/>
                <a:cs typeface="Calibri"/>
              </a:rPr>
              <a:t> Llandysul .</a:t>
            </a:r>
            <a:r>
              <a:rPr lang="en-US" sz="600" dirty="0">
                <a:ea typeface="Calibri"/>
                <a:cs typeface="Calibri"/>
              </a:rPr>
              <a:t> Available at: https://mapcarta.com/LLandysul (Accessed 16th of March 2024)</a:t>
            </a:r>
          </a:p>
          <a:p>
            <a:pPr marL="228600" indent="-228600">
              <a:buFont typeface="Symbol"/>
              <a:buChar char="•"/>
            </a:pPr>
            <a:endParaRPr lang="en-US" sz="600" dirty="0">
              <a:ea typeface="Calibri"/>
              <a:cs typeface="Calibri"/>
            </a:endParaRPr>
          </a:p>
          <a:p>
            <a:pPr marL="228600" indent="-228600">
              <a:buFont typeface="Symbol"/>
              <a:buChar char="•"/>
            </a:pPr>
            <a:endParaRPr lang="en-US" sz="600" dirty="0">
              <a:ea typeface="Calibri"/>
              <a:cs typeface="Calibri"/>
            </a:endParaRPr>
          </a:p>
        </p:txBody>
      </p:sp>
      <p:sp>
        <p:nvSpPr>
          <p:cNvPr id="3" name="TextBox 2">
            <a:extLst>
              <a:ext uri="{FF2B5EF4-FFF2-40B4-BE49-F238E27FC236}">
                <a16:creationId xmlns:a16="http://schemas.microsoft.com/office/drawing/2014/main" id="{7BF54892-6FCC-7AFC-5FBE-0CDE4600D7BF}"/>
              </a:ext>
            </a:extLst>
          </p:cNvPr>
          <p:cNvSpPr txBox="1"/>
          <p:nvPr/>
        </p:nvSpPr>
        <p:spPr>
          <a:xfrm>
            <a:off x="1009388" y="3285546"/>
            <a:ext cx="2124376"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600" dirty="0"/>
              <a:t>Reproduced with the permission of the National Library of Scotland. Cardigan Map. Ceredigion Historical Society (2024) Available at: https://ceredigionhistory.wales/llandysul/​</a:t>
            </a:r>
          </a:p>
          <a:p>
            <a:pPr rtl="0"/>
            <a:r>
              <a:rPr lang="en-US" dirty="0"/>
              <a:t>​</a:t>
            </a:r>
            <a:endParaRPr lang="en-US" dirty="0">
              <a:ea typeface="Calibri"/>
              <a:cs typeface="Calibri"/>
            </a:endParaRPr>
          </a:p>
        </p:txBody>
      </p:sp>
      <p:sp>
        <p:nvSpPr>
          <p:cNvPr id="17" name="Arrow: Down 16">
            <a:extLst>
              <a:ext uri="{FF2B5EF4-FFF2-40B4-BE49-F238E27FC236}">
                <a16:creationId xmlns:a16="http://schemas.microsoft.com/office/drawing/2014/main" id="{5831B2C7-DE49-0FF4-8820-AFEC8DAC5085}"/>
              </a:ext>
            </a:extLst>
          </p:cNvPr>
          <p:cNvSpPr/>
          <p:nvPr/>
        </p:nvSpPr>
        <p:spPr>
          <a:xfrm>
            <a:off x="5573063" y="3374047"/>
            <a:ext cx="131380" cy="472965"/>
          </a:xfrm>
          <a:prstGeom prst="downArrow">
            <a:avLst/>
          </a:prstGeom>
          <a:solidFill>
            <a:srgbClr val="FF0000"/>
          </a:solidFill>
          <a:ln>
            <a:solidFill>
              <a:srgbClr val="FF0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Rectangle 19">
            <a:extLst>
              <a:ext uri="{FF2B5EF4-FFF2-40B4-BE49-F238E27FC236}">
                <a16:creationId xmlns:a16="http://schemas.microsoft.com/office/drawing/2014/main" id="{6A6388B9-49F4-CA1E-7F12-6E578AD669A8}"/>
              </a:ext>
            </a:extLst>
          </p:cNvPr>
          <p:cNvSpPr/>
          <p:nvPr/>
        </p:nvSpPr>
        <p:spPr>
          <a:xfrm>
            <a:off x="1005836" y="7780429"/>
            <a:ext cx="4837175" cy="1918137"/>
          </a:xfrm>
          <a:prstGeom prst="rect">
            <a:avLst/>
          </a:prstGeom>
          <a:solidFill>
            <a:schemeClr val="accent3">
              <a:lumMod val="60000"/>
              <a:lumOff val="40000"/>
            </a:schemeClr>
          </a:solidFill>
          <a:ln>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8" name="Picture 17" descr="A tombstone in a cemetery&#10;&#10;Description automatically generated">
            <a:extLst>
              <a:ext uri="{FF2B5EF4-FFF2-40B4-BE49-F238E27FC236}">
                <a16:creationId xmlns:a16="http://schemas.microsoft.com/office/drawing/2014/main" id="{A9A6D049-D9F5-1330-9CC1-D891A8CA0008}"/>
              </a:ext>
            </a:extLst>
          </p:cNvPr>
          <p:cNvPicPr>
            <a:picLocks noChangeAspect="1"/>
          </p:cNvPicPr>
          <p:nvPr/>
        </p:nvPicPr>
        <p:blipFill>
          <a:blip r:embed="rId3"/>
          <a:stretch>
            <a:fillRect/>
          </a:stretch>
        </p:blipFill>
        <p:spPr>
          <a:xfrm>
            <a:off x="1113932" y="8109879"/>
            <a:ext cx="741310" cy="1279965"/>
          </a:xfrm>
          <a:prstGeom prst="rect">
            <a:avLst/>
          </a:prstGeom>
        </p:spPr>
      </p:pic>
      <p:pic>
        <p:nvPicPr>
          <p:cNvPr id="19" name="Picture 18" descr="A tombstone with flowers in the grass&#10;&#10;Description automatically generated">
            <a:extLst>
              <a:ext uri="{FF2B5EF4-FFF2-40B4-BE49-F238E27FC236}">
                <a16:creationId xmlns:a16="http://schemas.microsoft.com/office/drawing/2014/main" id="{F8016027-4088-10B0-B4E3-1BC80A09A0E1}"/>
              </a:ext>
            </a:extLst>
          </p:cNvPr>
          <p:cNvPicPr>
            <a:picLocks noChangeAspect="1"/>
          </p:cNvPicPr>
          <p:nvPr/>
        </p:nvPicPr>
        <p:blipFill>
          <a:blip r:embed="rId4"/>
          <a:stretch>
            <a:fillRect/>
          </a:stretch>
        </p:blipFill>
        <p:spPr>
          <a:xfrm>
            <a:off x="2017821" y="8118750"/>
            <a:ext cx="1009324" cy="1262227"/>
          </a:xfrm>
          <a:prstGeom prst="rect">
            <a:avLst/>
          </a:prstGeom>
        </p:spPr>
      </p:pic>
      <p:sp>
        <p:nvSpPr>
          <p:cNvPr id="21" name="TextBox 20">
            <a:extLst>
              <a:ext uri="{FF2B5EF4-FFF2-40B4-BE49-F238E27FC236}">
                <a16:creationId xmlns:a16="http://schemas.microsoft.com/office/drawing/2014/main" id="{E5617C00-BDE8-8007-7E6D-730CF918DB0B}"/>
              </a:ext>
            </a:extLst>
          </p:cNvPr>
          <p:cNvSpPr txBox="1"/>
          <p:nvPr/>
        </p:nvSpPr>
        <p:spPr>
          <a:xfrm>
            <a:off x="3130257" y="7997908"/>
            <a:ext cx="2827891" cy="1477328"/>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000" dirty="0">
                <a:ea typeface="Calibri"/>
                <a:cs typeface="Calibri"/>
              </a:rPr>
              <a:t>These two gravestones are centuries apart however they both show the use of iconography and even how it continues to be something used today. Grave two while simple still maintains the use of iconography. With even those in funeral homes encouraging the use of them even if just in a spiritual sense such as a bird engraved as a way of representing the freeing of the soul (Dignity Funerals 2024.)</a:t>
            </a:r>
          </a:p>
        </p:txBody>
      </p:sp>
      <p:sp>
        <p:nvSpPr>
          <p:cNvPr id="23" name="TextBox 22">
            <a:extLst>
              <a:ext uri="{FF2B5EF4-FFF2-40B4-BE49-F238E27FC236}">
                <a16:creationId xmlns:a16="http://schemas.microsoft.com/office/drawing/2014/main" id="{1FE93DF9-AB55-2787-4DFD-F0C513915821}"/>
              </a:ext>
            </a:extLst>
          </p:cNvPr>
          <p:cNvSpPr txBox="1"/>
          <p:nvPr/>
        </p:nvSpPr>
        <p:spPr>
          <a:xfrm>
            <a:off x="1196969" y="9392868"/>
            <a:ext cx="2306819" cy="184666"/>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600" dirty="0">
                <a:ea typeface="Calibri"/>
                <a:cs typeface="Calibri"/>
              </a:rPr>
              <a:t>These images were taken by the author.</a:t>
            </a:r>
          </a:p>
        </p:txBody>
      </p:sp>
      <p:sp>
        <p:nvSpPr>
          <p:cNvPr id="2" name="Rectangle 1">
            <a:extLst>
              <a:ext uri="{FF2B5EF4-FFF2-40B4-BE49-F238E27FC236}">
                <a16:creationId xmlns:a16="http://schemas.microsoft.com/office/drawing/2014/main" id="{0C0C5FFC-0E81-D71C-F60D-0010EAEA661E}"/>
              </a:ext>
            </a:extLst>
          </p:cNvPr>
          <p:cNvSpPr/>
          <p:nvPr/>
        </p:nvSpPr>
        <p:spPr>
          <a:xfrm>
            <a:off x="988189" y="5471478"/>
            <a:ext cx="4836122" cy="2180897"/>
          </a:xfrm>
          <a:prstGeom prst="rect">
            <a:avLst/>
          </a:prstGeom>
          <a:solidFill>
            <a:schemeClr val="accent3">
              <a:lumMod val="60000"/>
              <a:lumOff val="40000"/>
            </a:schemeClr>
          </a:solidFill>
          <a:ln>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2" name="Arrow: Down 21">
            <a:extLst>
              <a:ext uri="{FF2B5EF4-FFF2-40B4-BE49-F238E27FC236}">
                <a16:creationId xmlns:a16="http://schemas.microsoft.com/office/drawing/2014/main" id="{D80324FC-1886-63F9-FD78-A54B42EA451C}"/>
              </a:ext>
            </a:extLst>
          </p:cNvPr>
          <p:cNvSpPr/>
          <p:nvPr/>
        </p:nvSpPr>
        <p:spPr>
          <a:xfrm>
            <a:off x="5625612" y="5081977"/>
            <a:ext cx="128020" cy="604345"/>
          </a:xfrm>
          <a:prstGeom prst="downArrow">
            <a:avLst/>
          </a:prstGeom>
          <a:solidFill>
            <a:srgbClr val="FF0000"/>
          </a:solidFill>
          <a:ln>
            <a:solidFill>
              <a:srgbClr val="FF0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TextBox 4">
            <a:extLst>
              <a:ext uri="{FF2B5EF4-FFF2-40B4-BE49-F238E27FC236}">
                <a16:creationId xmlns:a16="http://schemas.microsoft.com/office/drawing/2014/main" id="{E391D8CF-2167-A308-3159-0631F6604825}"/>
              </a:ext>
            </a:extLst>
          </p:cNvPr>
          <p:cNvSpPr txBox="1"/>
          <p:nvPr/>
        </p:nvSpPr>
        <p:spPr>
          <a:xfrm>
            <a:off x="1084779" y="5688067"/>
            <a:ext cx="2422391" cy="1785104"/>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000" dirty="0">
                <a:cs typeface="Calibri"/>
              </a:rPr>
              <a:t>Relationships are one of the ways people establish ourselves in the world.  As such iconography can also continue those understanding or unaware of a relationship within the community and  in their own familial circles (Webster, M. 2024.) The iconography on these graves tell us about these relationships and people even after they have passed away maintaining their position and importance in their community.</a:t>
            </a:r>
            <a:endParaRPr lang="en-US" sz="1000" dirty="0"/>
          </a:p>
        </p:txBody>
      </p:sp>
      <p:pic>
        <p:nvPicPr>
          <p:cNvPr id="15" name="Picture 14" descr="A tombstone in a grass field&#10;&#10;Description automatically generated">
            <a:extLst>
              <a:ext uri="{FF2B5EF4-FFF2-40B4-BE49-F238E27FC236}">
                <a16:creationId xmlns:a16="http://schemas.microsoft.com/office/drawing/2014/main" id="{03412DFD-4A7B-E0D1-BE90-0EEE523F9397}"/>
              </a:ext>
            </a:extLst>
          </p:cNvPr>
          <p:cNvPicPr>
            <a:picLocks noChangeAspect="1"/>
          </p:cNvPicPr>
          <p:nvPr/>
        </p:nvPicPr>
        <p:blipFill>
          <a:blip r:embed="rId5"/>
          <a:stretch>
            <a:fillRect/>
          </a:stretch>
        </p:blipFill>
        <p:spPr>
          <a:xfrm>
            <a:off x="3897039" y="5673451"/>
            <a:ext cx="982057" cy="1640304"/>
          </a:xfrm>
          <a:prstGeom prst="rect">
            <a:avLst/>
          </a:prstGeom>
        </p:spPr>
      </p:pic>
      <p:sp>
        <p:nvSpPr>
          <p:cNvPr id="16" name="Arrow: Down 15">
            <a:extLst>
              <a:ext uri="{FF2B5EF4-FFF2-40B4-BE49-F238E27FC236}">
                <a16:creationId xmlns:a16="http://schemas.microsoft.com/office/drawing/2014/main" id="{657B4EBB-5782-6B01-A2C0-C73954AFACB1}"/>
              </a:ext>
            </a:extLst>
          </p:cNvPr>
          <p:cNvSpPr/>
          <p:nvPr/>
        </p:nvSpPr>
        <p:spPr>
          <a:xfrm>
            <a:off x="5625612" y="7394253"/>
            <a:ext cx="128020" cy="604345"/>
          </a:xfrm>
          <a:prstGeom prst="downArrow">
            <a:avLst/>
          </a:prstGeom>
          <a:solidFill>
            <a:srgbClr val="FF0000"/>
          </a:solidFill>
          <a:ln>
            <a:solidFill>
              <a:srgbClr val="FF0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109857222"/>
      </p:ext>
    </p:extLst>
  </p:cSld>
  <p:clrMapOvr>
    <a:masterClrMapping/>
  </p:clrMapOvr>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Them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theme</Template>
  <TotalTime>0</TotalTime>
  <Words>0</Words>
  <Application>Microsoft Office PowerPoint</Application>
  <PresentationFormat>Widescreen</PresentationFormat>
  <Paragraphs>0</Paragraphs>
  <Slides>1</Slides>
  <Notes>0</Notes>
  <HiddenSlides>0</HiddenSlides>
  <MMClips>0</MMClips>
  <ScaleCrop>false</ScaleCrop>
  <HeadingPairs>
    <vt:vector size="4" baseType="variant">
      <vt:variant>
        <vt:lpstr>Theme</vt:lpstr>
      </vt:variant>
      <vt:variant>
        <vt:i4>1</vt:i4>
      </vt:variant>
      <vt:variant>
        <vt:lpstr>Slide Titles</vt:lpstr>
      </vt:variant>
      <vt:variant>
        <vt:i4>1</vt:i4>
      </vt:variant>
    </vt:vector>
  </HeadingPairs>
  <TitlesOfParts>
    <vt:vector size="2" baseType="lpstr">
      <vt:lpstr>Office Theme</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
  <cp:lastModifiedBy/>
  <cp:revision>626</cp:revision>
  <dcterms:created xsi:type="dcterms:W3CDTF">2024-03-16T18:50:54Z</dcterms:created>
  <dcterms:modified xsi:type="dcterms:W3CDTF">2024-03-17T23:16:19Z</dcterms:modified>
</cp:coreProperties>
</file>