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3" r:id="rId8"/>
    <p:sldId id="264" r:id="rId9"/>
    <p:sldId id="265" r:id="rId10"/>
  </p:sldIdLst>
  <p:sldSz cx="9144000" cy="6858000" type="screen4x3"/>
  <p:notesSz cx="6858000" cy="9144000"/>
  <p:defaultTextStyle>
    <a:defPPr>
      <a:defRPr lang="es-D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5" d="100"/>
          <a:sy n="75" d="100"/>
        </p:scale>
        <p:origin x="-123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BEF9803-4CCC-47C5-8A44-2444603A07A5}" type="datetimeFigureOut">
              <a:rPr lang="es-DO" smtClean="0"/>
              <a:t>7/8/2020</a:t>
            </a:fld>
            <a:endParaRPr lang="es-DO"/>
          </a:p>
        </p:txBody>
      </p:sp>
      <p:sp>
        <p:nvSpPr>
          <p:cNvPr id="5" name="Footer Placeholder 4"/>
          <p:cNvSpPr>
            <a:spLocks noGrp="1"/>
          </p:cNvSpPr>
          <p:nvPr>
            <p:ph type="ftr" sz="quarter" idx="11"/>
          </p:nvPr>
        </p:nvSpPr>
        <p:spPr/>
        <p:txBody>
          <a:bodyPr/>
          <a:lstStyle/>
          <a:p>
            <a:endParaRPr lang="es-DO"/>
          </a:p>
        </p:txBody>
      </p:sp>
      <p:sp>
        <p:nvSpPr>
          <p:cNvPr id="6" name="Slide Number Placeholder 5"/>
          <p:cNvSpPr>
            <a:spLocks noGrp="1"/>
          </p:cNvSpPr>
          <p:nvPr>
            <p:ph type="sldNum" sz="quarter" idx="12"/>
          </p:nvPr>
        </p:nvSpPr>
        <p:spPr/>
        <p:txBody>
          <a:bodyPr/>
          <a:lstStyle/>
          <a:p>
            <a:fld id="{E8BA1872-2B5E-4E98-98D3-9F6BD09B5C77}" type="slidenum">
              <a:rPr lang="es-DO" smtClean="0"/>
              <a:t>‹#›</a:t>
            </a:fld>
            <a:endParaRPr lang="es-DO"/>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BEF9803-4CCC-47C5-8A44-2444603A07A5}" type="datetimeFigureOut">
              <a:rPr lang="es-DO" smtClean="0"/>
              <a:t>7/8/2020</a:t>
            </a:fld>
            <a:endParaRPr lang="es-DO"/>
          </a:p>
        </p:txBody>
      </p:sp>
      <p:sp>
        <p:nvSpPr>
          <p:cNvPr id="5" name="Footer Placeholder 4"/>
          <p:cNvSpPr>
            <a:spLocks noGrp="1"/>
          </p:cNvSpPr>
          <p:nvPr>
            <p:ph type="ftr" sz="quarter" idx="11"/>
          </p:nvPr>
        </p:nvSpPr>
        <p:spPr/>
        <p:txBody>
          <a:bodyPr/>
          <a:lstStyle/>
          <a:p>
            <a:endParaRPr lang="es-DO"/>
          </a:p>
        </p:txBody>
      </p:sp>
      <p:sp>
        <p:nvSpPr>
          <p:cNvPr id="6" name="Slide Number Placeholder 5"/>
          <p:cNvSpPr>
            <a:spLocks noGrp="1"/>
          </p:cNvSpPr>
          <p:nvPr>
            <p:ph type="sldNum" sz="quarter" idx="12"/>
          </p:nvPr>
        </p:nvSpPr>
        <p:spPr/>
        <p:txBody>
          <a:bodyPr/>
          <a:lstStyle/>
          <a:p>
            <a:fld id="{E8BA1872-2B5E-4E98-98D3-9F6BD09B5C77}" type="slidenum">
              <a:rPr lang="es-DO" smtClean="0"/>
              <a:t>‹#›</a:t>
            </a:fld>
            <a:endParaRPr lang="es-DO"/>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4BEF9803-4CCC-47C5-8A44-2444603A07A5}" type="datetimeFigureOut">
              <a:rPr lang="es-DO" smtClean="0"/>
              <a:t>7/8/2020</a:t>
            </a:fld>
            <a:endParaRPr lang="es-DO"/>
          </a:p>
        </p:txBody>
      </p:sp>
      <p:sp>
        <p:nvSpPr>
          <p:cNvPr id="5" name="Footer Placeholder 4"/>
          <p:cNvSpPr>
            <a:spLocks noGrp="1"/>
          </p:cNvSpPr>
          <p:nvPr>
            <p:ph type="ftr" sz="quarter" idx="11"/>
          </p:nvPr>
        </p:nvSpPr>
        <p:spPr/>
        <p:txBody>
          <a:bodyPr/>
          <a:lstStyle/>
          <a:p>
            <a:endParaRPr lang="es-DO"/>
          </a:p>
        </p:txBody>
      </p:sp>
      <p:sp>
        <p:nvSpPr>
          <p:cNvPr id="6" name="Slide Number Placeholder 5"/>
          <p:cNvSpPr>
            <a:spLocks noGrp="1"/>
          </p:cNvSpPr>
          <p:nvPr>
            <p:ph type="sldNum" sz="quarter" idx="12"/>
          </p:nvPr>
        </p:nvSpPr>
        <p:spPr/>
        <p:txBody>
          <a:bodyPr/>
          <a:lstStyle/>
          <a:p>
            <a:fld id="{E8BA1872-2B5E-4E98-98D3-9F6BD09B5C77}" type="slidenum">
              <a:rPr lang="es-DO" smtClean="0"/>
              <a:t>‹#›</a:t>
            </a:fld>
            <a:endParaRPr lang="es-DO"/>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BEF9803-4CCC-47C5-8A44-2444603A07A5}" type="datetimeFigureOut">
              <a:rPr lang="es-DO" smtClean="0"/>
              <a:t>7/8/2020</a:t>
            </a:fld>
            <a:endParaRPr lang="es-DO"/>
          </a:p>
        </p:txBody>
      </p:sp>
      <p:sp>
        <p:nvSpPr>
          <p:cNvPr id="6" name="Footer Placeholder 5"/>
          <p:cNvSpPr>
            <a:spLocks noGrp="1"/>
          </p:cNvSpPr>
          <p:nvPr>
            <p:ph type="ftr" sz="quarter" idx="11"/>
          </p:nvPr>
        </p:nvSpPr>
        <p:spPr/>
        <p:txBody>
          <a:bodyPr/>
          <a:lstStyle/>
          <a:p>
            <a:endParaRPr lang="es-DO"/>
          </a:p>
        </p:txBody>
      </p:sp>
      <p:sp>
        <p:nvSpPr>
          <p:cNvPr id="7" name="Slide Number Placeholder 6"/>
          <p:cNvSpPr>
            <a:spLocks noGrp="1"/>
          </p:cNvSpPr>
          <p:nvPr>
            <p:ph type="sldNum" sz="quarter" idx="12"/>
          </p:nvPr>
        </p:nvSpPr>
        <p:spPr/>
        <p:txBody>
          <a:bodyPr/>
          <a:lstStyle/>
          <a:p>
            <a:fld id="{E8BA1872-2B5E-4E98-98D3-9F6BD09B5C77}" type="slidenum">
              <a:rPr lang="es-DO" smtClean="0"/>
              <a:t>‹#›</a:t>
            </a:fld>
            <a:endParaRPr lang="es-DO"/>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BEF9803-4CCC-47C5-8A44-2444603A07A5}" type="datetimeFigureOut">
              <a:rPr lang="es-DO" smtClean="0"/>
              <a:t>7/8/2020</a:t>
            </a:fld>
            <a:endParaRPr lang="es-DO"/>
          </a:p>
        </p:txBody>
      </p:sp>
      <p:sp>
        <p:nvSpPr>
          <p:cNvPr id="8" name="Footer Placeholder 7"/>
          <p:cNvSpPr>
            <a:spLocks noGrp="1"/>
          </p:cNvSpPr>
          <p:nvPr>
            <p:ph type="ftr" sz="quarter" idx="11"/>
          </p:nvPr>
        </p:nvSpPr>
        <p:spPr/>
        <p:txBody>
          <a:bodyPr/>
          <a:lstStyle/>
          <a:p>
            <a:endParaRPr lang="es-DO"/>
          </a:p>
        </p:txBody>
      </p:sp>
      <p:sp>
        <p:nvSpPr>
          <p:cNvPr id="9" name="Slide Number Placeholder 8"/>
          <p:cNvSpPr>
            <a:spLocks noGrp="1"/>
          </p:cNvSpPr>
          <p:nvPr>
            <p:ph type="sldNum" sz="quarter" idx="12"/>
          </p:nvPr>
        </p:nvSpPr>
        <p:spPr/>
        <p:txBody>
          <a:bodyPr/>
          <a:lstStyle/>
          <a:p>
            <a:fld id="{E8BA1872-2B5E-4E98-98D3-9F6BD09B5C77}" type="slidenum">
              <a:rPr lang="es-DO" smtClean="0"/>
              <a:t>‹#›</a:t>
            </a:fld>
            <a:endParaRPr lang="es-DO"/>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BEF9803-4CCC-47C5-8A44-2444603A07A5}" type="datetimeFigureOut">
              <a:rPr lang="es-DO" smtClean="0"/>
              <a:t>7/8/2020</a:t>
            </a:fld>
            <a:endParaRPr lang="es-DO"/>
          </a:p>
        </p:txBody>
      </p:sp>
      <p:sp>
        <p:nvSpPr>
          <p:cNvPr id="4" name="Footer Placeholder 3"/>
          <p:cNvSpPr>
            <a:spLocks noGrp="1"/>
          </p:cNvSpPr>
          <p:nvPr>
            <p:ph type="ftr" sz="quarter" idx="11"/>
          </p:nvPr>
        </p:nvSpPr>
        <p:spPr/>
        <p:txBody>
          <a:bodyPr/>
          <a:lstStyle/>
          <a:p>
            <a:endParaRPr lang="es-DO"/>
          </a:p>
        </p:txBody>
      </p:sp>
      <p:sp>
        <p:nvSpPr>
          <p:cNvPr id="5" name="Slide Number Placeholder 4"/>
          <p:cNvSpPr>
            <a:spLocks noGrp="1"/>
          </p:cNvSpPr>
          <p:nvPr>
            <p:ph type="sldNum" sz="quarter" idx="12"/>
          </p:nvPr>
        </p:nvSpPr>
        <p:spPr/>
        <p:txBody>
          <a:bodyPr/>
          <a:lstStyle/>
          <a:p>
            <a:fld id="{E8BA1872-2B5E-4E98-98D3-9F6BD09B5C77}" type="slidenum">
              <a:rPr lang="es-DO" smtClean="0"/>
              <a:t>‹#›</a:t>
            </a:fld>
            <a:endParaRPr lang="es-DO"/>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EF9803-4CCC-47C5-8A44-2444603A07A5}" type="datetimeFigureOut">
              <a:rPr lang="es-DO" smtClean="0"/>
              <a:t>7/8/2020</a:t>
            </a:fld>
            <a:endParaRPr lang="es-DO"/>
          </a:p>
        </p:txBody>
      </p:sp>
      <p:sp>
        <p:nvSpPr>
          <p:cNvPr id="3" name="Footer Placeholder 2"/>
          <p:cNvSpPr>
            <a:spLocks noGrp="1"/>
          </p:cNvSpPr>
          <p:nvPr>
            <p:ph type="ftr" sz="quarter" idx="11"/>
          </p:nvPr>
        </p:nvSpPr>
        <p:spPr/>
        <p:txBody>
          <a:bodyPr/>
          <a:lstStyle/>
          <a:p>
            <a:endParaRPr lang="es-DO"/>
          </a:p>
        </p:txBody>
      </p:sp>
      <p:sp>
        <p:nvSpPr>
          <p:cNvPr id="4" name="Slide Number Placeholder 3"/>
          <p:cNvSpPr>
            <a:spLocks noGrp="1"/>
          </p:cNvSpPr>
          <p:nvPr>
            <p:ph type="sldNum" sz="quarter" idx="12"/>
          </p:nvPr>
        </p:nvSpPr>
        <p:spPr/>
        <p:txBody>
          <a:bodyPr/>
          <a:lstStyle/>
          <a:p>
            <a:fld id="{E8BA1872-2B5E-4E98-98D3-9F6BD09B5C77}" type="slidenum">
              <a:rPr lang="es-DO" smtClean="0"/>
              <a:t>‹#›</a:t>
            </a:fld>
            <a:endParaRPr lang="es-DO"/>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4BEF9803-4CCC-47C5-8A44-2444603A07A5}" type="datetimeFigureOut">
              <a:rPr lang="es-DO" smtClean="0"/>
              <a:t>7/8/2020</a:t>
            </a:fld>
            <a:endParaRPr lang="es-DO"/>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s-DO"/>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E8BA1872-2B5E-4E98-98D3-9F6BD09B5C77}" type="slidenum">
              <a:rPr lang="es-DO" smtClean="0"/>
              <a:t>‹#›</a:t>
            </a:fld>
            <a:endParaRPr lang="es-DO"/>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EF9803-4CCC-47C5-8A44-2444603A07A5}" type="datetimeFigureOut">
              <a:rPr lang="es-DO" smtClean="0"/>
              <a:t>7/8/2020</a:t>
            </a:fld>
            <a:endParaRPr lang="es-DO"/>
          </a:p>
        </p:txBody>
      </p:sp>
      <p:sp>
        <p:nvSpPr>
          <p:cNvPr id="6" name="Footer Placeholder 5"/>
          <p:cNvSpPr>
            <a:spLocks noGrp="1"/>
          </p:cNvSpPr>
          <p:nvPr>
            <p:ph type="ftr" sz="quarter" idx="11"/>
          </p:nvPr>
        </p:nvSpPr>
        <p:spPr/>
        <p:txBody>
          <a:bodyPr/>
          <a:lstStyle/>
          <a:p>
            <a:endParaRPr lang="es-DO"/>
          </a:p>
        </p:txBody>
      </p:sp>
      <p:sp>
        <p:nvSpPr>
          <p:cNvPr id="7" name="Slide Number Placeholder 6"/>
          <p:cNvSpPr>
            <a:spLocks noGrp="1"/>
          </p:cNvSpPr>
          <p:nvPr>
            <p:ph type="sldNum" sz="quarter" idx="12"/>
          </p:nvPr>
        </p:nvSpPr>
        <p:spPr/>
        <p:txBody>
          <a:bodyPr/>
          <a:lstStyle/>
          <a:p>
            <a:fld id="{E8BA1872-2B5E-4E98-98D3-9F6BD09B5C77}" type="slidenum">
              <a:rPr lang="es-DO" smtClean="0"/>
              <a:t>‹#›</a:t>
            </a:fld>
            <a:endParaRPr lang="es-DO"/>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BEF9803-4CCC-47C5-8A44-2444603A07A5}" type="datetimeFigureOut">
              <a:rPr lang="es-DO" smtClean="0"/>
              <a:t>7/8/2020</a:t>
            </a:fld>
            <a:endParaRPr lang="es-DO"/>
          </a:p>
        </p:txBody>
      </p:sp>
      <p:sp>
        <p:nvSpPr>
          <p:cNvPr id="5" name="Footer Placeholder 4"/>
          <p:cNvSpPr>
            <a:spLocks noGrp="1"/>
          </p:cNvSpPr>
          <p:nvPr>
            <p:ph type="ftr" sz="quarter" idx="11"/>
          </p:nvPr>
        </p:nvSpPr>
        <p:spPr/>
        <p:txBody>
          <a:bodyPr/>
          <a:lstStyle/>
          <a:p>
            <a:endParaRPr lang="es-DO"/>
          </a:p>
        </p:txBody>
      </p:sp>
      <p:sp>
        <p:nvSpPr>
          <p:cNvPr id="6" name="Slide Number Placeholder 5"/>
          <p:cNvSpPr>
            <a:spLocks noGrp="1"/>
          </p:cNvSpPr>
          <p:nvPr>
            <p:ph type="sldNum" sz="quarter" idx="12"/>
          </p:nvPr>
        </p:nvSpPr>
        <p:spPr/>
        <p:txBody>
          <a:bodyPr/>
          <a:lstStyle/>
          <a:p>
            <a:fld id="{E8BA1872-2B5E-4E98-98D3-9F6BD09B5C77}" type="slidenum">
              <a:rPr lang="es-DO" smtClean="0"/>
              <a:t>‹#›</a:t>
            </a:fld>
            <a:endParaRPr lang="es-DO"/>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BEF9803-4CCC-47C5-8A44-2444603A07A5}" type="datetimeFigureOut">
              <a:rPr lang="es-DO" smtClean="0"/>
              <a:t>7/8/2020</a:t>
            </a:fld>
            <a:endParaRPr lang="es-DO"/>
          </a:p>
        </p:txBody>
      </p:sp>
      <p:sp>
        <p:nvSpPr>
          <p:cNvPr id="5" name="Footer Placeholder 4"/>
          <p:cNvSpPr>
            <a:spLocks noGrp="1"/>
          </p:cNvSpPr>
          <p:nvPr>
            <p:ph type="ftr" sz="quarter" idx="11"/>
          </p:nvPr>
        </p:nvSpPr>
        <p:spPr/>
        <p:txBody>
          <a:bodyPr/>
          <a:lstStyle/>
          <a:p>
            <a:endParaRPr lang="es-DO"/>
          </a:p>
        </p:txBody>
      </p:sp>
      <p:sp>
        <p:nvSpPr>
          <p:cNvPr id="6" name="Slide Number Placeholder 5"/>
          <p:cNvSpPr>
            <a:spLocks noGrp="1"/>
          </p:cNvSpPr>
          <p:nvPr>
            <p:ph type="sldNum" sz="quarter" idx="12"/>
          </p:nvPr>
        </p:nvSpPr>
        <p:spPr/>
        <p:txBody>
          <a:bodyPr/>
          <a:lstStyle/>
          <a:p>
            <a:fld id="{E8BA1872-2B5E-4E98-98D3-9F6BD09B5C77}" type="slidenum">
              <a:rPr lang="es-DO" smtClean="0"/>
              <a:t>‹#›</a:t>
            </a:fld>
            <a:endParaRPr lang="es-DO"/>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4BEF9803-4CCC-47C5-8A44-2444603A07A5}" type="datetimeFigureOut">
              <a:rPr lang="es-DO" smtClean="0"/>
              <a:t>7/8/2020</a:t>
            </a:fld>
            <a:endParaRPr lang="es-DO"/>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s-DO"/>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E8BA1872-2B5E-4E98-98D3-9F6BD09B5C77}" type="slidenum">
              <a:rPr lang="es-DO" smtClean="0"/>
              <a:t>‹#›</a:t>
            </a:fld>
            <a:endParaRPr lang="es-DO"/>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s-DO" dirty="0" smtClean="0"/>
              <a:t>Valdez </a:t>
            </a:r>
            <a:r>
              <a:rPr lang="es-DO" dirty="0" err="1" smtClean="0"/>
              <a:t>consultancy</a:t>
            </a:r>
            <a:endParaRPr lang="es-DO" dirty="0"/>
          </a:p>
        </p:txBody>
      </p:sp>
      <p:sp>
        <p:nvSpPr>
          <p:cNvPr id="3" name="Subtitle 2"/>
          <p:cNvSpPr>
            <a:spLocks noGrp="1"/>
          </p:cNvSpPr>
          <p:nvPr>
            <p:ph type="subTitle" idx="1"/>
          </p:nvPr>
        </p:nvSpPr>
        <p:spPr/>
        <p:txBody>
          <a:bodyPr>
            <a:normAutofit fontScale="85000" lnSpcReduction="10000"/>
          </a:bodyPr>
          <a:lstStyle/>
          <a:p>
            <a:r>
              <a:rPr lang="es-DO" b="1" dirty="0" err="1" smtClean="0"/>
              <a:t>Pid</a:t>
            </a:r>
            <a:r>
              <a:rPr lang="es-DO" b="1" dirty="0" smtClean="0"/>
              <a:t> </a:t>
            </a:r>
            <a:r>
              <a:rPr lang="es-DO" b="1" dirty="0" err="1" smtClean="0"/>
              <a:t>document</a:t>
            </a:r>
            <a:r>
              <a:rPr lang="es-DO" b="1" dirty="0" smtClean="0"/>
              <a:t> </a:t>
            </a:r>
            <a:r>
              <a:rPr lang="es-DO" b="1" dirty="0" err="1" smtClean="0"/>
              <a:t>based</a:t>
            </a:r>
            <a:r>
              <a:rPr lang="es-DO" b="1" dirty="0" smtClean="0"/>
              <a:t> </a:t>
            </a:r>
            <a:r>
              <a:rPr lang="es-DO" b="1" dirty="0" err="1" smtClean="0"/>
              <a:t>on</a:t>
            </a:r>
            <a:r>
              <a:rPr lang="es-DO" b="1" dirty="0" smtClean="0"/>
              <a:t> </a:t>
            </a:r>
            <a:r>
              <a:rPr lang="es-DO" b="1" dirty="0" err="1" smtClean="0"/>
              <a:t>sheraton</a:t>
            </a:r>
            <a:r>
              <a:rPr lang="es-DO" b="1" dirty="0" smtClean="0"/>
              <a:t> </a:t>
            </a:r>
            <a:r>
              <a:rPr lang="es-DO" b="1" dirty="0" err="1" smtClean="0"/>
              <a:t>skyline</a:t>
            </a:r>
            <a:r>
              <a:rPr lang="es-DO" b="1" dirty="0" smtClean="0"/>
              <a:t> </a:t>
            </a:r>
            <a:r>
              <a:rPr lang="es-DO" b="1" dirty="0" err="1" smtClean="0"/>
              <a:t>heathrow</a:t>
            </a:r>
            <a:endParaRPr lang="es-DO" b="1" dirty="0"/>
          </a:p>
        </p:txBody>
      </p:sp>
      <p:sp>
        <p:nvSpPr>
          <p:cNvPr id="5" name="AutoShape 4" descr="data:image/png;base64,iVBORw0KGgoAAAANSUhEUgAABFEAAAWWCAYAAABEgzgfAAAgAElEQVR4XuzdCXQUVaI+8C+QhAQChC3psAcCkmCAsCeKDgFUElfydJQMPBGc/2jQmRH0PQV1BgOOCm4QUCEwEyWMC2EGhjCjQ3BECSokIEtAlrAnIkvInhDS/1Pd6U53ddWt6nSJ6bwv58w578mt6tu/e+vWra9vVfmYzWYz+EcBClCAAhSgAAUoQAEKUIACFKAABSggFPBhiMIeQgEKUIACFKAABShAAQpQgAIUoAAFtAUYomgbsQQFKEABClCAAhSgAAUoQAEKUIACFABDFHYCClCAAhSgAAUoQAEKUIACFKAABSigQ4Ahig4kFqEABShAAQpQgAIUoAAFKEABClCAAgxR2AcoQAEKUIACFKAABShAAQpQgAIUoIAOAYYoOpBYhAIUoAAFKEABClCAAhSgAAUoQAEKMERhH6AABShAAQpQgAIUoAAFKEABClCAAjoEGKLoQGIRClCAAhSgAAUoQAEKUIACFKAABSjAEIV9gAIUoAAFKEABClCAAhSgAAUoQAEK6BBgiKIDiUUoQAEKUIACFKAABShAAQpQgAIUoABDFPYBClCAAhSgAAUoQAEKUIACFKAABSigQ4Ahig4kFqEABShAAQpQgAIUoAAFKEABClCAAgxR2AcoQAEKUIACFKAABShAAQpQgAIUoIAOAYYoOpBYhAIUoAAFKEABClCAAhSgAAUoQAEKMERhH6AABShAAQpQgAIUoAAFKEABClCAAjoEGKLoQGIRClCAAhSgAAUoQAEKUIACFKAABSjAEIV9gAIUoAAFKEABClCAAhSgAAUoQAEK6BBgiKIDiUUoQAEKUIACFKAABShAAQpQgAIUoABDFPYBClCAAhSgAAUoQAEKUIACFKAABSigQ4Ahig4kFqEABShAAQpQgAIUoAAFKEABClCAAgxR2AcoQAEKUIACFKAABShAAQpQgAIUoIAOAYYoOpBYhAIUoAAFKEABClCAAhSgAAUoQAEKMERhH6AABShAAQpQgAIUoAAFKEABClCAAjoEGKLoQGIRClCAAhSgAAUoQAEKUIACFKAABSjAEIV9gAIUoAAFKEABClCAAhSgAAUoQAEK6BBgiKIDiUUoQAEKUIACFKAABShAAQpQgAIUoABDFPYBClCAAhSgAAUoQAEKUIACFKAABSigQ4Ahig4kFqEABShAAQpQgAIUoAAFKEABClCAAgxR2AcoQAEKUIACFKAABShAAQpQgAIUoIAOAYYoOpBYhAIUoAAFKEABClCAAhSgAAUoQAEKMERhH6AABShAAQpQgAIUoAAFKEABClCAAjoEGKLoQGIRClCAAhSgAAUoQAEKUIACFKAABSjAEIV9gAIUoAAFKEABClCAAhSgAAUoQAEK6BBgiKIDiUUoQAEKUIACFKAABShAAQpQgAIUoABDFPYBClCAAhSgAAUoQAEKUIACFKAABSigQ4Ahig4kFqEABShAAQpQgAIUoAAFKEABClCAAgxR2AcoQAEKUIACFKAABShAAQpQgAIUoIAOAYYoOpBYhAIUoAAFKEABClCAAhSgAAUoQAEKMERhH6AABShAAQpQgAIUoAAFKEABClCAAjoEGKLoQGIRClCAAhSgAAUoQAEKUIACFKAABSjAEIV9gAIUoAAFKEABClCAAhSgAAUoQAEK6BDwqhDl4sWLOr6SviJdunTRV5ClKEABClCAAhSgAAUoQAEKUIACFHAS+L96fe41IYrUQL/73WMIDu7gcdcdODAcBQVHPd5PQIA/qqtrPd6PtIPo6Buwb99hQ/ZlNgM+Pp7vasiQQfjuu0Oe78jAPURHD8K+fcbUKSgoCOXl5R7Xzsi269KlEy5evOxxnaKiInDwoOd9XKpIWFgIiorOe1ynAQP64siREx7vR9pBnz49cPLkWY/31bt3d5w6dc7j/Ug7GDAgHEeOFHq8r5CQLjh/3pjAOCpqAA4ePOJxndq2DURlZZXH+5F2cOONA7F///ce78vf3w+1tVc93s//hfHXx6cVzOZ6j62MHH8DAtqgurrG4zoZ1Z+kinTt2hkXLlzyuE6DBkXg0CFjxt/u3UNx7twPHtepf/8+OHbspMf7kXYQHt4LhYWnPd5Xz55hOHOmyOP9SDu44YZ+OHz4uMf76tq1Ey5c8PwcLFVk8OCBOHDA87HOyPHXqGPY17c16uqueez9f2H8bdWqNerrPbcycq4ZGBiAqqpqj9tv8OABOHDA8zmGVBHp+q6kpNTjOt1wQ38cPnzM4/1IO+jZ04QzZ4o93ld4eG8UFp7yeD/WOdQN2L/fmOtFHx8fmKWLRg//pPNwQYHn5keOHMeCBX/C6NGjPazR9dncq0KUP/zhf7B06XwDZAIAeD54AK0BeD4wWr9QIAAjLlKk9MTzA8JaJ6OcpH21AuD5JN44J6lOvgDqDOhPRrWdVBU/AEZcGBrZdv4AjAgLjaxTGwCeX4ABRn03I48XI+tkVN806lgx0smoMaW5jr9GtZ2R46+Rx7BR508j68TxV98J0ajx16j9GDmuGNUHjBxXmmOdjBx/jTyGjZoDt/Tx16hzupFtZ1Q/N7JORo1RRu3HyHFFOlak/xlxbWaM+ZtvZiAu7g6GKPpOxPpLSStRGKLo8TLqBGLkpMTISbyRJzajTiJG1qk5nkSMuqg3ZpC1HgVGnZCM+m5GHi9G1smovmnUsWKkk5GTeKOcjBx/jaqTkeOvkccwQxQ9Z3Tjgl4j286o8deo/Rg5rhh1DjbyYqc51snI8deovmlbgm3ED4ktffw16pxuVNs11x8RjRqjjNqPkeMKQxR952D1Ul69EqWiorJJ3//q1dbw8xOvIKmoqEK7dtIgKsDzaQ2zWXslip59Xb3qCz8/8aoIPfuxporaJxA9+6qtbQ1/f8+dJEGz2Qc+PuJ6Xe861de3RqtWnn+/mppWaNNGnOTq+W6Sk1F1qq72QUCA2Luurg51dfWQbksT/V275ovWrT3vm9XVQIB0vtX402NlVJ2qquoRGChNBsV/eupUV+cLX1/PnaqqriEwULrAbD51unoV8JPm8QbUybixTt8kXk/bGVenlj7+toK/vzFjndncCj4+nu9L7/jbtm0ApKXLor/rOf7W19dbbgeW6sXxt/mMdZWV19C2bfMaf69da4XWrbV/Lb6+Y52R468xc3Kt85Pt3/U4Ncf5r96xTuvaxTonN2r89UGbNuK5pnTbkHT7bevW4uPqeo6/0i0slZXVmtd5xs01zQgM1H7Ogp6+aeR8xfr4B8+vzfRcc6gdn+3atbX/E1ei6B3F3CyntBKlbceh6HpDfwQGd9S/t3ozRlceR4C/lMKq/20proe5QxcECZ7BcvXMKfTzKUd4t3aqOzp3uQo7aoIQ0run8PNGV56Af2uglWCS989zV1EX1AUdunZS3dfF4ycR7VeOiNAg1TIXymrweWU7hPTqIazTqOpT8DVfg19r9YvMf52pQU1QZwSHdFXd1+WTZzDEt1ToVFp1FZ+Wt0VIj+7COg2vPgvfazUI8FMfjD87WYmKoC7oHBaiuq8rZ4sxwrcE3TupB2XVV+vxjysBCOkeJqzT4Ooi+NVUoEOg+lXmtpPlKAnsjC491fdVcf4CRrS6iJAO6pPqa/Vm/O1yG3QNC7PEZWp/AyuL0KamHJ3aqQckO06VocgvGN36qPfNysuXMar+PLq0F0/0N1z0R6dQE1q1Uq9Vn7IitK0tQ7f2UiKv/Jd3uhRHfTrA1K+PapnqsnKMqTuHju3U9yNt/PcLvmjfLRS+furHeujls+hYVw5TR/Xvt//MFRysbw9TRLhqnWorqxFbexrt2ooDqU0/tkJglxD4B6jXvf350wgxV6CHoG8eKirDvmvtESpwulZbh7HVhQjUCMmyfzDDp2NXtOugPmb4nj2Fnq0q0LtL48lOjnHqYiW+rg1CaJ9e4rGu4rjw+JU23lJ8DfUduqC9YGyvPnUKEa3L0U8w/haVVOGraj3j70n4tTKjtaD/WsffzujQtbNw/L3RrxwDBOPvxfJabKtoqzn+jqw+Dd/6Ovj7Csbf09WoCeqC4FD18bfk1BkMaV2KvgKnsuqr+FeZvvG3dV0NAqWTlcrfv09WojyoMzqHhQrG3yLEtC5Bz87q/anmaj026Rh/o6Xxt7YSQQHqx/nnJ8txKaATuvZSP7+Un7+AUa0uopvG+Pv3y23QxRQmfO5YREURAmrL0Vkw/uaeKsdZvw4IERwvVZevYLS5GJ2CxOPv3y76Idgy/qr3lV6l5xB0tVw4/u45fQXfW8bfvupjXVk5RtedQwc942/XUPgK5lrdLp1Fp2vi8ffA2Ss4cE08/tZVV2NszSm0DRSfEzb96IOAziFoE6ju2bb4FEw+legpGH+/Ly7H3rog4fhbX1eHsVWFCGgjPidsPg/4BndFYJD6PNLn7Cn09qlAn67qx0vhjxXYdTUIoX17ez7+Fl1DffsuaN9ZfW5dfvIUBknjb4h6vYuvVOPLqnba89+qk/Dz0Rh/z9bialBndOym/lKIS4WncKNvmXD+e6m8Fjk6x9/W9XVoIxh/Pz1Vjar2ndEptJuqecmpsxjiewV9u6o7lVfX4Z+W8Vc81xwmzX/ratBWY/wta9cJXbqbVOtUeq4YMa0uo4dg/L1aV4+/S+NvmLhO0dXn4FtbhfaC8feLk+W4oDH+lp2/gJG4iNBg9WOz3mzG3y5pj7+DKovgX1uB4Lbqc/JvTpfhVOuOCOmrPl+pulyCMebzCA4SjyuW8TckFK0EIVGPK0Vof7UMIR3U92Wd10njivr4K4XvYy3XsOJftf5ZdA3X2ndG+87BHl2bVdZcQ3ZpoGbfNJ8rwtWKCktYpvdPeqbS2eqr+PidVNx1V7xlM4YoevXcLKcUovgHRuJqhw7AnXcCvcUnDvvH1dXhnn+swt9Gix8UNGRnH+y79W5A8BafkO05SGv1Bf5L/doKW88C95bfjPLxE4Xf+M6/v4esEefgJ/hRPPabXtgZeycQqj45xX/+g/exDb8aoP5xu34E4otHo+z2BGGd7tm8Gu/feArtBcfExF3dsXVEItBDEMjk5uK9us/xaH/1Z1gcuQKMODoMZXfdK6zTff96H+9GHEM3wSKhe3d1w9+H3ik9fVR9X/n5eK38P5jbv0S1zPkqIGJPFMqSHhDW6d5tH+G1sIOIEDzzePrujng/6m6gf3/1fR0+jD8Wf4YXBlxQDxCuAaFfRaD0wV+J+9N/1uPlLvtwo/r1Hp7Y3QbLBk6Rnsinvq/CQvzviS14+Qbxg2U75fRBya9mCOt025cbkdo+D6PU5xt4Mb81FvS5T3pylvq+iorwxIG/4+0o8THc7fO+uPDArwBf9YurW77KRmrgNxinPt/AG98Bc033on7YMPU6Xb6MR775COnR4ock9tgejnP3/FK4JGfEV//Cy/65mCQ4pFYeAmZ3SETtyFHqdaqsxIM572PdcHGdBuX2xeGJ9wEd1SfMA776N5a0+hJ3CQ6pTSeBh+rGo2Lcrep1qq+HNNZtGiNuu5iv+2DPuLukJ32q7qvzFzlY0eoLPNBP/eM+LwLuunITyuMnCfvm3RtX4uOYs5YgW+3vpm97YseYOwGToLN88QX+gs8xPUL9V+M9F4Bbzo1C2R2J4nElew3+HHUSHQXXYLftCsNnwxOlp9+p72vnTrxb+zl+HaH+HLDCMmDooaEou+c+8fj76ftY0f8YQgXjb9LursiKvhPoqz4RRF4e3izfht9GlKl+3qUaoO/uQSj7rwfFddq6Dq/3PIy+7dWLzdjdAX+OvBuIiFAvVFCAP5zfihcF42/tNaDbl/1R+tA0YZ0Sv9iARZ33Yohg/P39bn+8OWAKMGiQ+r5OnsTTx7Px6g3iB8t2zumLy8n/LXyi/KQvNyE1aDdGq/+2gJf2+OCFXlOkJ92r1+mHH5Dy3d+wbLB4XAn9TzjO/9dU4RK2m7/KxsKAb3CL4Drt7f3AU93uwbWYGPU6lZTg4Z0fYs0QcZ16bQ/HmbsfAALVO/Cwr/6FP/nl4nbBIbX6MPBYUAJqRwkeflhdjfs/+ws+GiGuU8SOcBy7fQrQXr0D9/1qK9702Y57BIfUJ8eB6a0moiruZnHfzHoH/xgrHn9HfN0HeTffCXRTP1m3/+JzvOfzOR4UTGm+LAYmX4pD+cTbxOPvplX4cNgZBAjG33Hf9sSXoxOlJ92r72v7dqwxf46HI9RXGH93Cbj59AiUTb5LPP5u+TNWDzqBToLr58m7TPhnTCLQS/DDwddfY0XN5/hNhPozD0+WA9EHo1F2b5J4rPvsA6SFH0WYepaGB3Z1wcfS+BsuuDDZswevl23D7/tfUf280lqg5zc3oOyBh8ROOX/Fkh6H0E8w/j66ux1WDbpXevq++r4OHkTqj//GvAHqD/a+Wg90+6IfrkydLqzTXZ+vx5+67UOU+u/NeHq3HxZHTAEiI9X3deIE5hz/JxYPEh8vXbb1xaWHpgOCEDv+y01YGLQbYwXj73vSvK7jnbg6YqR6nerqcN/mdGSNEo8rI7/pjd033SU8hqHj2uxcBRC5fzBK77tfaD7wb5/g+z37hWVc/jEsDL5B7ZC15FmGKO7JuV9aKURp0y4KtdIbI6SBXgpSRBfNto9kiAKGKAAYojBEAcAQBWCIAjBEYYgChigMUQAwRAEYogD3MkRhiMIQBT9ZiCKFoRMmwP9QAT554XGGKO7HIu5tIQxRpF1JQUpiovjXL6kcQxSGKFI/YIjCEIUhimUQZojCEIUrUQCGKGCIwhDFck5giMIQhStRADBE+WlCFClAmTjRsjLf/x+bGKK4F4c0rbRmiGILUhISxMvYGKIwRGGIYjkIeTsPV6IwRLGej7gShStRGKIwRJHGAq5EYYgi9QOuROHtPAxRYHyIIgUokyYB/az3YTNEaVom4vZWukIUW5AyebK9gVw+iCEKQxSGKAxRGgYG3s7DlSgMUQCuROFKFOk44DNRGKJwJYp1csAQhSEKQxSDQxQpQLntNqeFDgxR3I5DmraB7hDFFqTccYfyQzwZojBEYYjCEIUhin0g5u08XInCEIUhCkMU65DIlShcicIQBeDtPLydRzoODHsmihSg3H67yyM3GKI0LRNxeyu3QhRbkCI1mPxp/AxRGKIwRGGIwhCFIYrDWYi38/B2Ht7Ow5UoDFGsgyKficKVKAxRGKIYFqJ0724NUBRe/sIQxe04pGkbuB2iSB8jvR5TajjH12oxRGGIwhCFIQpDFIYoDFHsAlyJwpUoXInClSi2AYEhCkMUhigMUQwJUaQVKNIjNnr3Vrz4Z4jStEzE7a2aFKLYghTpHqyBA62fyRCFIQpDFIYoDFEYojBEYYjiOBPhK475TBTezsOVKA1jAp+Jwmei8JkoHt7OI61AkQKUXr1Ur/kZorgdhzRtA6UQxT9gEK7W1GjvsEMHYMQIa0PW1yM2dzP+OOiycLsZB004O3QsIG2r8tft4F78pn4vxoWp7yr/AvBCxWDUDB8h/LwxX/4Dfxh0Ca191Is9VhCKY4NHA506qRf67jv8D/ZgQg/1It9fAeZcuAE1o8cI6xSbm43/7XcBgb7qxX5/uBsODBxlXfWj9nfwIH5ftxeTe1xVLXK2AvjN6X6ouelmYZ1u/vZTPNmzGMH+6sXmfd8J3/YbDYSGqhc6ehSPVn6H+3uUq5a5Ugv86vteqLl1vLBOt+79HDM6n0L3turFFh1pj897jwGkQUXt7/RpTL+0G7/qWapapLYeSPouDDUTJgnrdMv+L/GroOPo21692NIjbbCpR5xwgENxMX5Z/A1m9ioRft7du0NQfdsdwjI3FeTioTZHMLCjerGMo63xQehN4leVX7yIe07uQEof8TF8X14IKuInAa1bq37g6EPf4sHWBbixs3qd1hcC73W6Ceb+/dULlZXh9oL/YE7/S0KD/9oTitJx4wF/9Q485PBuTMUBDBccUltOAUvbjkbdDYPUP6+mBrfmfYp5A8VOv9oXivOjbgbatVPdV79De/Bw/XcYKzikdv4ApNYNRe2QoRpj3Sa8FCmu08yDoTg9NFY4/gYf2IvZ5r24RTD+fncRmFcWhZoRI4V1GvvVZjw/8CL8WqkXe/xQCI5GjdEcf5/GXkzqYVbd0bErwO9+HICaMbHi8XfnFjwT/iPaCcbfOYe7Yt+AUUC3bur7KijAb6/uRWKPWtUyxZXAoyfDUXPzOPH4u+szPNG9CJ3aqBd7/vtO+Fpr/D1yBI9V7cV9PSpVd1R2FZh6qCdqfhEvHn/zczCr2xmEBqoXe+VIELb2GgP0EJwYT53CtMt5mCYYf6/WA1P2mlAz8TZhncYd+ArJbY+hn/r0Ae8c8UdW9zjVX+gsH/DDD7j/3Nd4tLd4/L1ndwiqNMffnfil//cYFKxe9Q+O+SCj283iNxxevoy7j3+J2X3Fx/CU/BCU/2Ii4KvegUcd/hYPtipAtGD83VAIvBsch3r5rdmOX6O8HJMObsPT/cV1un9PKK7c/AugjXoHHnx4N5LNBzBScEj96zTwVsBo1A0SjL+1tRi36194/gZxnaZ+F4oLY8YBbdUnEL0P78Ej175DnGD83V4EvIIY1N4YLeybo7dvRGqUuD/NOhiKU0PGAh3VT9ZB+/fiSfNe/EIwpdl/CXj2SiRqRo4Sj787NmP+gIvwF4y/sw+F4PvI0UBnQWfZtw9zzXtxW4961c+TVt09WRyBmrFxwjrFff1PzO1zHkF+6sWe+b4r9kRojL+HDuHJq3txZ3f1a5XzVcDMwr6oGXeLeFzZ/W+khJ1DZ8H4+4cjwdjRdzRgMqnv6+hR/KZqD6Z0Vx9/K+uAXx7sgZrxE8Tj795teKTzaYQJ5r+Lj7TDp73Gisffkyfx8JV8TO2hPv+9Zgbuyw9F9aTbhXW6Zd92TO9QiN5B6sXeO+qHT8JuEo+/xcVIKvoW/6+3+Bi+Jy8EVRNvB3zUL+BiC77Gg/6HESkYf7NPAcvajUHdwBvUK15Xh7ivt+APGtewjx4MxUmNYxg6rs0uVgMPH+uDmltuFZr3+uoLnD52orGMdK0jvS23Z0/hdn4bN2L9H1Jw113W8/ybb2YgLu4OjB49Wrhdc/lHH7PZrD7bay61BKAUonTvPgZFRed11XLosEg8nvLfqKurQ+nFKwgNFQQRAPYeOIqwHiZ0ClafBVWVlcPPtzUCA9VHtMuXS1F46iyihw4W1vPyj5fQpXMHtG6tfhY5+P0JdA3pKqyT9HntA/w06/T9sVMYPnKIZp06tA9EQID69zty/Aw6dg7WqNMVBPn7o2079f2UlJTiwKHjGD12uLBOVy5cQbt2/sLvV3i6GO3aB2nWKdDPF+2D1Gfe5eVV2JV/EDeNE08AKkrK0aaNuB+cLrqANoEBmnVq07o1OnZQPxtdvVqHL3P3IO7mkWjVSr2vVJaWw99PXKeiH0sgHfzduqlPSi5fvgJf+KBzJ8HZCMC2L77FyDExCGijHg5UllXA37eVsO3OXypFVWUluvdUn5lJdfK5Vo9uXQVpDIAvvsrHjUMHoX2QejhQVVYBP406ScfU5Stl6NVXPU2X6lRfUweTSTyu7PhmHyIGhgv7QXVZBXx11On8xcvoFxGueryUl1eiurwSYSbBpBNA3neH0bN3D42xTp/TqbPFiLpR/cKivr4eJRdKEBoimEkA+O7gMZi6hwrrVHmlFP7+2mPd8ZNnMWSYePwt+fESOnVqD19f9cCt4MhJdOnWxZDx9/DRkxgxShw2lfx4GUFBAcLj5eiJs+gQ3FFzXNEaf69cKcO+g0cxJlYc9pdeLEXbtmLzE2eK0TZIe/xt6+dn+X5qfxUVVfgm7wBuHieeTJVfLkNAgK/Q6UzxRfgH+KNTsPqYIR3DWuNvXd01bM/NQ2zcSLQWhLOVpRXw9xOPdT9cvIK6unqEhHZRNbCMv2bpulGQhjeMv8NHDUXbQHVPPWPdhculqKjQHn9Rdw0h3cTH8PYdexB140B06KB+7qgqr4Bfa7GTNP5eLClFn3Dl5eASnuRUV12L7mHqllK53G/3o/+AvhpjXSX8fH0051A/XLiE/gOsr+lU+qusrEZVaYXmOWHXngL07ttLfE4or4CvDqczRT9iUNQAzXmdVtvtKziO0LAQYZ0qrlxBG3/xXExqu2MnzmJojPb8t1NwEPz81AO3Q0dPoXPXztpjXRt/tG0rnpMfOnoCI0cNEzqV/FiCoKA2wn5w7OQ5tO/YQbNO7fz90U4w/71SWo7v9n+PsXHisL/sUikCA8Xj78kzPyAwqJ1mnbTmv1VV1dj57X7cfIvW+FuOgADxXPPsDxfh6+eHzp3VxwzL+OvbGh3bq89/r12rxxc78jAmdjj8BOFs5ZVy+PuL6yTNNWtraxFqCvF8/N2+CzEjotGurfr1hDQW+GmcE6Tj5fyly+jXX31eV1tbh/LL2tew+wuOI0TjGJY+L8jfT3htVlZegby9hxB3k/g66PLFCgQEWMfybTv34K/nrgCx4h+KJPjQL7/ApkW/xahR1utRhii6Ig33CymFKJGRE3Ho0DFdO0tKugOffLKioaw00ajWtZ24kDThvmbAfqRdSAdflQH7kpJQo3Ixo5ykryVd8Kv/OqD/ixvlJH2idMKu0//RqiWNrJP0s4f6ih39lTWy7aRgRP1X7J+nTtIkSccqNM3KGfXdpA8yytzIOhnVN406Vox0MmpMaa7jr1FtZ+T4a1Qfl+pk1PnTyDpx/NUcMi0FjBp/jdqPkeOKUX3AyHGlOdbJyPHXqGPYthLAiDlwSx9/jTqnG9V20vFiVD83sk5GjVFG7cfIcUU6XqT/GXtttiz9IzyRs7fxMRqCk8qgA3ssK1GioiIYoug7+TatlFKIcsMNE/H99/pClPvuux1ZWe8wRHGL38iByKgTrpEnNqNOIkbWqTmeRIy6qDeyPxl1QjLquxk5iTeyTkb1TaOOFSOdjBpTjKWCx/4AACAASURBVJ6UGDGBN7JODFH0n/Y4/uqzMmr8NWo/Ro4rRvUBI4/h5lgnI8dfI+cGRv2QaNS5s7mOv0ad041sO6P6uZF1MmqMMmo/Ro4rRoYojeZvvZuJ332+z/XtuAonl4EF32HDgicYoug78Ta9lBSiZGa+gyeemGnfScTEB1F1pUxzp9eu1mJo1AD8K3O5pewrr7yNAwcKNbfTKhAYGABpyZsRfyNGDMbu3QeM2BV8fX0tty15+jd69BB88813nu7Gsn27dm0ty4Q9/YuNjUFubr6nu7FsHxraFT/8cMHjfRlZp549u+PMmXMe12n06KH45pu9Hu9H2kF4eC8UFp72eF8xMVHIzz/o8X6kHQwcGI7vv/f8GI6KGoCDB48YUqfBgwfgwAHP99WvX28cP37KkDoNHRqJvXsLPN5Xly7BuHhRfB+93g+JiYlEfr7ndZJu5amtNWLVFjBy5I3YtWu/3q8gLOfv729ZJuzp35gxQ/D118aMv0FB7VBeXuFplRAbOwy5uXs83o+0A2lp96VLnvepsWOHYedOY+rUq1d3nD7t+fg7cuQQ7NplTNsZNR4MHRqFvXuNGX9vuKE/Dh/W9wOWqLMMGtRf92pirU53440DsX//91rFNP+9b9+eOHHijGY5PQWGDYvEnj2ej3UhIV1w/vxFPR+pWWbEiBuxe7fnY500z7x2rQ5GPBBg1Kgb8e23ntdJ+vLS7efV1Z6vUh07dih27jRmDtW+fRDKytSfv6fZaA0FjBx/u3TphIsXxc/60FOvMWOG4uuvjXEKCwvR/YgGUd2M6uPSZ/Tv3wfHjp3UQyEsEx09CPv2HfJ4P9IOhg8fjLw8Y64Xg4KCUF7ued+MigpHSspMtG/fDq+l/gnrV/8Fpo7qt5faIKQ1MC+u+gtGjLDezrN0aToiIoZjsvRAWi/485pnokiWjz8+A8uXv2hnjYyfhkO3TtRmLi1FUmkRPlm5yFJ2+vRnkZGxTns7lqAABShAAQpQgAIUoAAFKEABClDAReDVVxfiscfutYQoa1dmIDjrRSSqP8bKvv3zZwfg4bdWWsIq6S8tbR2SkmbAJHowcjPyZ4jSjBqDVaEABShAAQpQgAIUoAAFKEABCniDAEMUL2glrkTxgkZiFSlAAQpQgAIUoAAFKEABClCgxQswRPGCJmaI4gWNxCpSgAIUoAAFKEABClCAAhSgQIsXYIjiBU3MEMULGolVpAAFKEABClCAAhSgAAUoQIEWL8AQxQuamCGKFzQSq0gBClCAAhSgAAUoQAEKUIACLV6AIYoXNDFDFC9oJFaRAhSgAAUoQAEKUIACFKAABVq8AEMUL2hihihe0EisIgUoQAEKUIACFKAABShAAQq0eAGGKF7QxPIQ5bbBI1BxTbviNbXXYArthn/kfmYpPH36s8jIWKe9IUtQgAIUoAAFKEABClCAAhSgAAUo4CLgGKL89vH/xe5//A09g/01pQovX8WfMlZj/PhYS9m0tHVISpoBk8mkuW1zKOBjNpvNzaEieuogD1HuGTkO6YPPwEdj46JK4I2rNyH9bx8wRNEDzTIUoAAFKEABClCAAhSgAAUoQAGBgGOIsnhpBp7eshPo00fTrN/RAnz6zh/Rv7+1LEMUTbKmF5CHKMnjJuKDqGOaIcrZCuBNvzvw2poVDFGazs8tKUABClCAAhSgAAUoQAEKUIACFgHHEGVZ+kd4ImcvMHCgpk7UvjxsfOUphiiaUgYUYIhiACJ3QQEKUIACFKAABShAAQpQgAIU8FCAIYqHgNdjc4Yo10OZn0EBClCAAhSgAAUoQAEKUIACFBALMETxgh7CEMULGolVpAAFKEABClCAAhSgAAUoQIEWL8AQxQuamCGKFzQSq0gBClCAAhSgAAUoQAEKUIACLV6AIYoXNDFDFC9oJFaRAhSgAAUoQAEKUIACFKAABVq8AEMUL2hihihe0EisIgUoQAEKUIACFKAABShAAQq0eAGGKF7QxK++Oh/PPPO4vaZjJyShnc9VzZpXVNWiQ8/e+PTD9wD44NVXV+CZZxZobscCFKAABShAAQpQgAIUoAAFKEABCrgKvP32n/Dgg4kICemCd95MQ+YHH6J9cFBDQR8AZkW20gsleHXFUsTGjrBcn7/7bgbi4hIQHR3tFcw+ZrNZ+Zs1w+rLV6L0Gz0FhSPGaNe0ogITyn/Ev7NWWMpOn/4sMjLWaW/HEhSgAAUoQAEKUIACFKAABShAAQq4CDiuRPnz8tUoy3wJ40zaUMvP98b/rMlA//59LIXT0tYhKWkGTCYdG2vv/icv4dUhSmT8NBy6daI2UmkpkkqL8MnKRQxRtLVYggIUoAAFKEABClCAAhSgAAUoIBRwDFHWrsxAcNaLSOytjfb82QF4+K2VDFG0qTwvIV+JwhDFc1PugQIUoAAFKEABClCAAhSgAAUo4K4AQxR3xX6G8gxRfgZ0fiQFKEABClCAAhSgAAUoQAEKUEAmwBDFC7oEQxQvaCRWkQIUoAAFKEABClCAAhSgAAVavABDFC9oYoYoXtBIrCIFKEABClCAAhSgAAUoQAEKtHgBhihe0MQMUbygkVhFClCAAhSgAAUoQAEKUIACFGjxAgxRvKCJGaJ4QSOxihSgAAUoQAEKUIACFKAABSjQ4gUYonhBE8tDlAH9xqLS1F2z5vU11Yhq64ut2zdayk6f/iwyMtZpbscCFKAABShAAQpQgAIUoAAFKEABCrgKOIYoLy98AyXrlyMmxEeTak1hIF77+EMMGTLIUjYtbR2SkmbAZDJpbtscCviYzWZzc6iInjrIQ5TY/sPxx0GXNTe9UA389Wo0Nn7BEEUTiwUoQAEKUIACFKAABShAAQpQgAIaAo4hyuKlGXh65SdA586abl3PF2PnpnfRv38fhiiaWh4WkIcoyeMm4oOoY9DKus5WAG/63YHX1qyw1IArUTxsCG5OAQpQgAIUoAAFKEABClCAAv+nBRxDlGXpH+GJnL3AwIGaJlH78rDxlacYomhKGVCAIYoBiNwFBShAAQpQgAIUoAAFKEABClDAQwGGKB4CXo/NGaJcD2V+BgUoQAEKUIACFKAABShAAQpQQCzAEMULeghDFC9oJFaRAhSgAAUoQAEKUIACFKAABVq8AEMUL2hihihe0EisIgUoQAEKUIACFKAABShAAQq0eAGGKF7QxAxRvKCRWEUKUIACFKAABShAAQpQgAIUaPECDFG8oIkZonhBI7GKFKAABShAAQpQgAIUoAAFKNDiBRiieEETy0OU4eEjMTX0ombNr9QC37aNxj+/3Ggpy1cca5KxAAUoQAEKUIACFKAABShAAQpQQFXAMURZvDQDT6/5G9C1q6ZYaPFZfLVhOV9xrCllQIHf/Oa/8c47C+x7Ch95D4p699Pcs7m6CnG+17Bt40pL2f/3//6Ad99do7kdC1CAAhSgAAUoQAEKUIACFKAABSjgKpCa+gKefPJBdOjQDmuWp2PPey9jSBcfTaoNP3bCm1kfIyKij6Xs0qUf4Pbb78fAgQM1t20OBXzMZrO5OVRETx3kK1Ei46fh0K0TtTctLUVSaRE+WbnIUpYrUbTJWIICFKAABShAAQpQgAIUoAAFKKAm4LgSZe3KDARnvYjE3tpez58dgIffWsmVKNpUnpdgiOK5IfdAAQpQgAIUoAAFKEABClCAAhTwVIAhiqeC12F7hijXAZkfQQEKUIACFKAABShAAQpQgAIU0BBgiOIFXYQhihc0EqtIAQpQgAIUoAAFKEABClCAAi1egCGKFzQxQxQvaCRWkQIUoAAFKEABClCAAhSgAAVavABDFC9oYoYoXtBIrCIFKEABClCAAhSgAAUoQAEKtHgBhihe0MQMUbygkVhFClCAAhSgAAUoQAEKUIACFGjxAgxRvKCJ5SFK72F34nR0jHbNKytxU+UlfLlljaUsX3GsTcYSFKAABShAAQpQgAIUoAAFKEABNQHHEGXV2++hVdbLiO+u7fXyqR545i9r+YpjbSrPS8hDlF8MjMHYTjWaOy6tqceB1j3wn91bGaJoarEABShAAQpQgAIUoAAFKEABClBALOAYovzvnOeR+ddNaNshSJOtrrQMKz94B+PHx1rKpqWtQ1LSDJhMJs1tm0MBH7PZbG4OFdFTB3mIkjxuIj6IOgYfjY3PVgBv+t2B19asYIiiB5plKEABClCAAhSgAAUoQAEKUIACAgHHEGVZ+kd4ImcvMHCgplnUvjxsfOUprkTRlDKgAEMUAxC5CwpQgAIUoAAFKEABClCAAhSggIcCDFE8BLwemzNEuR7K/AwKUIACFKAABShAAQpQgAIUoIBYgCGKF/QQhihe0EisIgUoQAEKUIACFKAABShAAQq0eAGGKF7QxAxRvKCRWEUKUIACFKAABShAAQpQgAIUaPECDFG8oIkZonhBI7GKFKAABShAAQpQgAIUoAAFKNDiBRiieEETM0TxgkZiFSlAAQpQgAIUoAAFKEABClCgxQswRPGCJpaHKPeO+gXeHHhS8xXHRVXAmta/wLsfr7F8y+nTn0VGxjov+MasIgUoQAEKUIACFKAABShAAQpQoPkJOIYoi5dm4OmcfKBvX82KDji8H1uWzucrjjWlDCjw+usv4qmnfmPf06CJv0RlXb3mnq9V12BYeA9sXrfCUnbRoqV47rlFmtuxAAUoQAEKUIACFKAABShAAQpQgAKuAn/84//iyScfRqdOHfH6oteQ/Zc/o1fnAE2qC+VXsSjzQ0RHR1rKvv76u5g0KQnR0dGa2zaHAj5ms9ncHCqipw7ylSiR8dNw6NaJ2puWliKptAifrLQGJ1yJok3GEhSgAAUoQAEKUIACFKAABShAATUBx5Uoa1dmIDjrRST21vZ6/uwAPPzWSq5E0abyvARDFM8NuQcKUIACFKAABShAAQpQgAIUoICnAgxRPBW8DtszRLkOyPwIClCAAhSgAAUoQAEKUIACFKCAhgBDFC/oIgxRvKCRWEUKUIACFKAABShAAQpQgAIUaPECDFG8oIkZonhBI7GKFKAABShAAQpQgAIUoAAFKNDiBRiieEETM0TxgkZiFSlAAQpQgAIUoAAFKEABClCgxQswRPGCJmaI4gWNxCpSgAIUoAAFKEABClCAAhSgQIsXYIjiBU3MEMULGolVpAAFKEABClCAAhSgAAUoQIEWL8AQxQuaWB6iJAyOwZXqa5o1r7l6DSE9uiM79zNL2enTn0VGxjrN7ViAAhSgAAUoQAEKUIACFKAABShAAVcBxxDlN7Oews5/bEZIB39NqpKqerySsQrjx8dayqalrUNS0gyYTCbNbZtDAR+z2WxuDhXRUwd5iHJ/7Hh8MPgEfDQ2PlsJLDGPx7J1qxmi6IFmGQpQgAIUoAAFKEABClCAAhSggEDAMURZsux9zN22B+jXT9NsYMF3yH7rOfTv34chiqaWhwXkIUryuIn4IOqYdohSAbzpdwdeW7OCIYqHbcDNKUABClCAAhSgAAUoQAEKUIACjiHKsvSP8ETOXmDgQE2YqH152PjKUwxRNKUMKMAQxQBE7oICFKAABShAAQpQgAIUoAAFKOChAEMUDwGvx+YMUa6HMj+DAhSgAAUoQAEKUIACFKAABSggFmCI4gU9hCGKFzQSq0gBClCAAhSgAAUoQAEKUIACLV6AIYoXNDFDFC9oJFaRAhSgAAUoQAEKUIACFKAABVq8AEMUL2hihihe0EisIgUoQAEKUIACFKAABShAAQq0eAGGKF7QxAxRvKCRWEUKUIACFKAABShAAQpQgAIUaPECDFG8oInfemsBfvvbR+01HXPHA0BtrWbNq6tqEBbeF//MtL7i+K230vHb387X3I4FKEABClCAAhSgAAUoQAEKUIACFHAVeP31VEybdi+6deuC5UvewocZmegUHKRJVVFWidQVaRgzZril7PLlf8G4cYmIjo7W3LY5FPAxm83m5lARPXWQr0SJiL0fx0bHaW9aXo47yn/Elg/ftpSdPv1ZZGSs096OJShAAQpQgAIUoAAFKEABClCAAhRwEXBcifLn5atR9+FLGN9dG+qNH/ri9yv/jP79+1gKp6WtQ1LSDJhMJu2Nm0EJrw5RIuOn4dCtE7UZS0uRVFqET1YuYoiircUSFKAABShAAQpQgAIUoAAFKEABoYBjiLJ2ZQaCs15EYm9ttOfPDsDDb61kiKJN5XkJ+UoUhiiem3IPFKAABShAAQpQgAIUoAAFKEABdwUYorgr9jOUZ4jyM6DzIylAAQpQgAIUoAAFKEABClCAAjIBhihe0CUYonhBI7GKFKAABShAAQpQgAIUoAAFKNDiBRiieEETM0TxgkZiFSlAAQpQgAIUoAAFKEABClCgxQswRPGCJmaI4gWNxCpSgAIUoAAFKEABClCAAhSgQIsXYIjiBU3MEMULGolVpAAFKEABClCAAhSgAAUoQIEWL8AQxQuaWB6iDI4Yi+pu3TRrXldVg0FBfvjXl5stZadPfxYZGes0t2MBClCAAhSgAAUoQAEKUIACFKAABVwFHEOUhQuW4PyGdzG0W2tVKjMAHwAfHPfFax9mYsSIaEvZtLR1SEqaAZPJ5BXMPmazWfouXvEnD1FuGjASCwdd1Kz7hWogoyYaG7/YyBBFU4sFKEABClCAAhSgAAUoQAEKUIACYgHHEGXx0gw8vXoD0KWLJlvID+ew428r0L9/H4YomloeFpCHKMnjJuKDqGOWNEv0d7YCeNPvDry2ZgVDFA/bgJtTgAIUoAAFKEABClCAAhSgAAUcQ5Rl6R/hiZy9wMCBmjBR+/Kw8ZWnGKJoShlQgCGKAYjcBQUoQAEKUIACFKAABShAAQpQwEMBhigeAl6PzRmiXA9lfgYFKEABClCAAhSgAAUoQAEKUEAswBDFC3oIQxQvaCRWkQIUoAAFKEABClCAAhSgAAVavABDFC9oYoYoXtBIrCIFKEABClCAAhSgAAUoQAEKtHgBhihe0MQMUbygkVhFClCAAhSgAAUoQAEKUIACFGjxAgxRvKCJGaJ4QSOxihSgAAUoQAEKUIACFKAABSjQ4gUYonhBE8tDlFERozA99IJmzUtqga/aROOfX260lJ0+/VlkZKzT3I4FKEABClCAAhSgAAUoQAEKUIACFHAVcAxRFi/NwNMZm4CQEE0q07nT+PKTpXzFsaaUAQVmz56JZctetO8pfPS9+LFnH80911dVYYxfPbZtXGUp+/jjC7B8ufX/5h8FKEABClCAAhSgAAUoQAEKUIAC7gksWDAfv/vdVHToEITVaauwe+UruLFra82dbCoOwlsbPsGAAX0tZd9+OwMTJtyHwYMHa27bHAr4mM1mc3OoiJ46yFeiRMZPw6FbJ2pvWlqKpNIifLJykaUsV6Jok7EEBShAAQpQgAIUoAAFKEABClBATcBxJcralRkIznoRib21vZ4/OwAPv7WSK1G0qTwvwRDFc0PugQIUoAAFKEABClCAAhSgAAUo4KkAQxRPBa/D9gxRrgMyP4ICFKAABShAAQpQgAIUoAAFKKAhwBDFC7oIQxQvaCRWkQIUoAAFKEABClCAAhSgAAVavABDFC9oYoYoXtBIrCIFKEABClCAAhSgAAUoQAEKtHgBhihe0MQMUbygkVhFClCAAhSgAAUoQAEKUIACFGjxAgxRvKCJGaJ4QSOxihSgAAUoQAEKUIACFKAABSjQ4gUYonhBE8tDlPBR9+HEiDHaNS8vR3zFBWzd8I6lLF9xrE3GEhSgAAUoQAEKUIACFKAABShAATUBxxBl1dvvoe3fX8akntpeL53qjd+uyuArjrWpPC8hD1EmDIpB/8BazR2X19bjXNse+PzbfzNE0dRiAQpQgAIUoAAFKEABClCAAhSggFjAMUR5avb/IuuTf6B9+7aabHVV1Vj+/rsYPz7WUjYtbR2SkmbAZDJpbtscCviYzWZzc6iInjrIQ5TkcRPxQdQx+GhsfLYCeNPvDry2ZgVDFD3QLEMBClCAAhSgAAUoQAEKUIACFBAIOIYoy9I/whM5e4GBAzXNovblYeMrT3EliqaUAQUYohiAyF1QgAIUoAAFKEABClCAAhSgAAU8FGCI4iHg9dicIcr1UOZnUIACFKAABShAAQpQgAIUoAAFxAIMUbyghzBE8YJGYhUpQAEKUIACFKAABShAAQpQoMULMETxgiZmiOIFjcQqUoACFKAABShAAQpQgAIUoECLF2CI4gVNzBDFCxqJVaQABShAAQpQgAIUoAAFKECBFi/AEMULmpghihc0EqtIAQpQgAIUoAAFKEABClCAAi1egCGKFzQxQxQvaCRWkQIUoAAFKEABClCAAhSgAAVavABDFC9o4rS0RUhJecRe0+g7HkRFSZlmzetqazF08ABsen+5peybb67E7373vOZ2LEABClCAAhSgAAUoQAEKUIACFKCAq8Arr7yIRx99EJ07d8Lri17Bh6szYOrYVpPKDDP+sHI1hg8fYimblrYat9xyF6KjozW3bQ4FfMxms7k5VERPHeQrUQb9IhmHx8Vrb1pWhntLi7Bh9SuWstOnP4uMjHXa27EEBShAAQpQgAIUoAAFKEABClCAAi4CjitR/rx8NTr+/SVM7qUN9cdzEZi1dBX69+/TEKKsQ1LSDJhMJu2Nm0EJrw5RIuOn4dCtE7UZS0uRVFqET1YuYoiircUSFKAABShAAQpQgAIUoAAFKEABoYBjiLJ2ZQaCs15EYm9ttOfPDsDDb61kiKJN5XkJ+UoUhiiem/58eyhB4Zb1SPs4Ezu25yD3qK0m4YidFIPhY+Mx5dcpiO+pXMPinZlYm7Ee2dt3IGd/saWQ6cZ4xI1LQNL0ZEwZa0KAy6b5WBg2HPOtxRv+TJj6UT7W3i9LPXctRNio+XAsOvWjItdyFwqQvSkdWet2IOezXBTadhsRi/jwKMRMikfyE1MRE6D02dbC4a/m4fjTMQ1bKpczLcpD0bNSGfX9NJZRMitG5gNhSP64KS0+BWtPr8dUlbYACpF+Wz/M+qxh3/evRdFHU6GcIxcja3oYkt53rkfsojzkPBvj3GbFWUgOS0KmY2vZHVy/R8nRbKx/LwuZ23OQs9PeEggfG4+YmFjE3z8bKeOLsGTAcMy19zeHnjBjPfJXT2ms964l6DdqbmObSn1M8PnFHycj7AHH2ipYS/0iZjgS7ktG8v2xMPk6lFHoc657kI6PeMQ9NAUp9yUgPFi7PZt2rCi3k+XTpq1HUYbkpN4XVWu1YAfMz8eqHNS5yHx/LdZvycGObQX2Y086rqNGxSBhUjJSHopBwJlMJPVKRpb2V3ctIeybAHS1geNuU7HDPA9K30ixP0rtPy4OU++fiaRJkQh2bP+G3erqR6ZIxI+LV+5Hqi5GjAF6+gWA4izMiklCutNYa61Y4zhqcP+Rf2/dYzOgbj4V64vWYoplMCtG1iMxSFqj8KXsx4TAR61dHPrkT9f2QPVncxF42xL7eS81twjzxqpUaudC+MTOb8oRBqgd4yWFyN6QJjtXNo5nM+9KQGRXhY9UOiZNU7H+27WYIjsn5b8chuHPOZ21HdpP4+tUFyN3w1qs3ZCNnO05KLDtRjrWoiMR6TgnUR0nTEj9tgjzRlo/q3jTLMTdne50DrH8gykVny0vxLQp6U5zDOtW4Vj87XHMadiHcr+z9su47WrnHMd+q/S91fupyX4eNGi+5PaYCqTmmtX7pvR1dPrnv9YPw59pnAvYJUypyCuaB9usy0morhi5H8v7gQmR4+MQPzkJyQ9NQWxP19ll7ks+iHuhaYeM7fvqOv6dPqJxbqZvDGta/bgVBbQEGKJoCTWDf2eI0gwawYgqnMjC3EdSsGRbMTA2BWtXpGLqsGCgrgT5a1KQ8OtMy8RC8URako+0Xydh9seFQMRMrPp4MWbatn1/LpIesU5YTOPnYe1HqYiXT8rqCpE+tR9mOYYJpjnYemQx4oNkX+5QGhIjZyMbMZiXk4PU8c5XrIWbZiP57jTkAoh9djOyXkiASTq3XshH+lMJmPW+9C0cAoi6AqQlRGG2LWyQ/jXjONZPC3f+YKnc3VGYvcX6n13KKHyH+LcPYusTkYLWcbiAGjsPmzekIkG6MJBPlm0T4LpiZL8wBYkvS99OI0TZswTDY+Yi3/7pKdh8eRkSVC/wS5DzQjwmvNS4BZCAVUc2Y2aE7CuUZGNuZCKWFANTVh/H+hkyK6l4XSGynpmFlDdyUIxYpGSmIfX+GMsFasmedKRMnoVMqSnsk/tCZD7QzzlQmrQMBz9NgVywZMMsdJqSbqlU7IIdyHk+ViGca6xzybb5iI9f2GjheNF+IR+ZC1KQvFQyhaX/rv9sFab0dfjOJ9KRFD7LISBwuEivLkbOGzOR/Fy2deJtikfqhs2YN9Z1QmfZo6fHCkqQ/UwkEl9rvCiJeX4rchbEw960Cn1RftyW7FyC5Ni5yJbqpHiBVYL8pTOR9GQWCmFCwqK1SP99vOVYqj6TjdT7E7FwJwCbpUOIYjnuFiRYwij5JNZej+JszL9Ptg/ROCZqA2k7p+NbIURx7I+meMxbvRbzJ0uhbjWKt6Qi+ZGFyJFIpfFr0zLMHOTafh73I8XvZ9QYoHD83r8Wxz+aCqejsyQH88dPwMI9jZVJ2XgZy+5yGBgM6T+uX9btsVk6XOTHrjTuFa7HVMfjEwrf/YnNuPx2QuMxoVBmSmYR1j/UGCtXH83C3PuTkCbZyIK9n6btS5D1SCckrWm0ink9D3m/V7yMdDgvmDD1vRykPRqJYMhDuMbzQsn+dKRMko+zjZ9VuGEuZj2+BDnFJsQ/n461z1nPlZbje/pMLJTmAgjHzNWbsWxGpOsY63JMAqant6Lw1XiXsgUrEhH1eDYwbB62bktFvI6guXrPEiRNnovsYsA0bRWyX5+JGGnuUF2M7AW286BsTuJSpxikfptnD1Bs3756y2wE/mZr/QAAIABJREFUJqQ1/L8N31+aK/gC1V/OR9w4h/MFgJTsKiybLB8T8rEkZjjmSv3FNBVrc9fa+6Vrv9U6/9pqVoLsJzshcalDn3h+B3YscDjHGTVf0hpT60qQ+0Yy4p6xnCW0QxSpkIL/vO07kHqzs13hmiT0e8QhcpfO9dkpiFQIsEt2pWHmQ7ORdRQIn7EK619t6AfSmP9MEmatscwuEf/8Wqx3PA/C4fxjmopVn6Vh5o3BgDzwtx/rJShYmYJ4hbmu8PiXvnd1IbKeSkLSCmn+5Dw3a3pfEJ0Q+W8U0BZgiKJt9LOXYIjyszeB5xU4kYnk2GTrRa1sMmDdeSHSE/ph1haFE2l5LhZOisN86YIKMUjN3SG7gKxG/svxGP5cw0Xq2FTs+GweYmXhiNIvBoorIZCLhT5xmK8UIuxZgriYuZYABcMWIy9/jvOvGheyMKtbEtJl26pe6MlkHcsphUl699O428YJsNMkTS1EsZysczA3cAKWCEOUauQ8F44JLzv/OutysST7fsXrkhA21XktgWnaeuRbVjg4/jXWW/nXqUJkTo9DsiWwMmFq5g6sfcg5aClck4h+j2Q7X8A7tp/0caZU7ChyXVFgr+fkVTiePdP5IlHpaFCdNDUUrs7Fwtg4zLddWLrs19bnbDuXX6TLLobUAkCDjhV5O8kvBqVa6umL+a8Nx/Bn8hVClGrkvhSPuBesx6xSUFW9bT7C4xei2CVEScHmsmVIaDi+RfWw/wqvtRLFUgutNgBgDw7l7ePYHwElL+kXw5gHrEGx8hgIweTb1i8cLqqk/6Srfxo3BujpF9Iv6M6r35TDWM/6j8JB2MSxWf2Cx/kz9Hx3PWXsAa28T2qNIWhC2x9NR+KAWdYg0/andN6y/ZvtvOAULovbs3DlBPT7dY7LMV64LhlxUxv6u9LxdyYLyaOSrHMClTHc9Zi0jBZI/TYH80bKAgdb3XUd61Iomo3Z0YlIs3z+TKz/cRWmOP340ujtfA7SMU5I4ZwwiC9B9uORSFzReP5UGjMs3z8sDvOLTZjzaSEWT3L4zpr9RelEZf1v8n4659Mq530rjO8WeaWVo6L5kp4x1aFfa65E0TtOS+VEcxwHmuqdCxEfO79hTpeKHbnzEOvYtarzsXD88Ib5p+u5yjaOxS8/iK2PNfwcI2ybxhW8Tt9XT3uqzC/1jmHqPYL/QoGmCTBEaZrbdd2KIcp15f4JPiwfS2KHY64lBAFiXs1Dnv02lsaPs53YnU+ksoBE7aJBdgKKfT0PO2S/tikvu1RaCaEWosiCA8XJWjVyngnEhNecLxz0XDBIEj9diCL7lUo4wVD+Dk4dozoH88MnYGFMAhK2ZDdO0p/eiiqFXwlt2yqFKNIE2mWC6HAhpjSxyn8jDsOfagjN1C4KbH3CaRWEfPJqQsrGAudfye2BXiwW5+/AnGE6DgkdE6DcF3wQ95JtX/Jfu7Un5iWbZqPT3bZfNgHXwMq4Y0XPxaCuPm0LHWQrUaTvEnl3WsOSdqULGMvRYL2AGNdwm5jN+LHNuLy8cQWAsB62QFDXhZV2GzTewuYcojgHJPOwtTAV8S4LTWwXRNY+YHpsMwocvoflP+roR/lvDMfwp2yruWKwOD9Po4/aLoI9HwP09AsjQxR7aCW6HcwC1/SxWY+50oWnYlAmC4kVL4xLsjG7UyLS3A5RAHfb3hokFyFhMpC9xdZn4rHqyFbX1X8OF57Oq1U0QrGj6ZgwYBZyHNtIFpDMyylE6nilWyHCEPdCQ5BgSsHmfcuQ4BRkyI/JhvFTaR7gZohiD9ktu1S+Pc8WELkfojTOeUzT1mJHhmy1lvSR8kB/7GLk5Tr/KGMLktHEsULtzCU/jvX8YGPdlzvzpYYx3PKDlO1P2dnWr697iCILSBJWH8dmhVWvzl7O8wLr+Uc2DmuM44r9SsfYD2mV6OOdkLhCFkzr2lbHPIZFKOCmAEMUN8F+juIMUX4OdeM+0/EXGWklifak3+Gz7cm79b/Fv3ccWx9VuLVD/nwOk+uFjO1ia+ZjKdi8wnYB57qsuvHXL/kvqPLJpNrFn6udrgvOnyREUWlHnb/SqPUCW5umbMxD3PvDG2+RUXB33IdtMjLlsRQUrbDeEmX5Gyb/BUiwEkXWJ4TL05W+gPw2JNmEXPplKi52PoqUJq5qIDomMeI+oOMCXtZmLhdoBh4rei6W9fZpVzLZL+qyUMTdkafp9ZB/ko42UKyc7PuoBom2cNK2E4ULEh39SM8FkC7DJowBevqFoSGKri8iFWr62HzdQxQPxhD32r6hX2Ix8lZUIyG28VlfaheLylXTt7LIcVv7CjTLf5yDrVWLFUJF+fNaANd62Y7JmUh5bDPSRCs33AxRnMcNd+YlWuNE4yo7012LkZ05BzHyW4YtLvJbrUxwDpts7iphvo6xQq2r6elHns+XpE/XstJ9gDsU1LlPHeOb89xUEC7agsKGWpie3YrCRa63lNkr2ZS2aco2tg/0ZNumNAG3oUCDAEMUL+gKDFG8oJFUq2hLzm0F1CdUSruQ//qutOzUtp3zL/3OD3qznM4bHgCWuv04TIustw5Z/+QrIdRWorg+lE26jzpn+UxEKk6SGr+R3gs941eiqDSMjgmGeq9ruPUq3xpUhb/fsJy7wVL04EJ7iJJ5ECn58Zjg8NyNhPeOY7M9IFMPUdzpE8rfQTR5td1WpvKsFjUUHZMY5z4gn7DpmBhqhCjuuGgdK3oulvX2aRcyWYilHozqG/eaXA+X3etoA6UqufF9Ct9PQr/pjbezuTy0Wkc/0nMBpEuuCWOAnn7xc4Uo8gdX6x2bW2qIYlvFMFz6df2hwoZbNBt6hq6VWbZe5G6IIgsVJ63C8U9Vbok8kYmkcIeHRdsf1Gs/qzfcWpuKHUdMSHW8NUl+S6ObIYrLw2jHzsPWTQrPU3NznLDfxqRyW7HT7gSBvn0VisozYPT2W6WxQM8Y4vl8yTLramg/Wy3UH8ita8yyFNK5T83xzZ25aS7m+8RhoX3KKHhArVRGxzju8n2bso1tJ55sqx+eJSngIsAQxQs6hTxEuWXwKNS0bqNZ85qaWvTp3B5/z91qKTt9+rPIyFinuR0LGCkgO+GJno6u8LHyiY5ouaf93uyG/cgvUGyTAimISW2/xLLawP6IU6eVEOrPRHH+5aLhgyKmYPF7aZgzXv395nov9LwiRGm4zz7P9muM7Fcatdu1JC3b5M1y4Tw5V/a2FceVP+ohirOla1imp/faVpvY23/GelxePQUBDc/hCFuwAzs0Hibr9DmakxjZKgSXZ7FoTwydn8Lv+supkceKnotlYZ9uuDhIUnjbgnzfim+/0tOIDWX0HlvauxS3Qe5LYYjbt8TlDVTytyMoP9vA+unOb0pReOuTZj8CnNtZ78MkFb695kWG6zZ6+oUhIYqg/6i1Y1PHZr0XPHq+u7BMw208RbKHzdq/j6Ftb7u9aXjDg7vlq6D0r6LU25727yF/u5oosLE/f6tha5f5ge2YlH58SUXga3GIe6HxweQxjuO0myFK4/ONHHqUKR5zXl+G+Q9JD9RV+1MfJ+zP11B87pvS/uQBlW1ct4X5goe76+gvat/AnRDFk/mSVuBhvY0nSfVNZ8r11z5XWrbTHN/kbyESBTyyNxFC4y1ITWkb4TYNgc8FlTcgNuXztE+ILEEBTQHHEOV/5vwBhzZ9iH6d/TS32376Kl77YDXGj7e+4zAtbR2SkmbAZFK/jtLc6XUs4GM2m83X8fM8+ih5iHL7kFgsiyqGj8Zef6gCllaNwF8//cRSkiGKR83QtI09GtzlEz/x09u1Jrm2iy3rRU4wcp4Jd1oJ0fgcFcGDZeH8AElHFNP4OVjy9nxMlZ7OLvvTe6HnDSGKdal2ERpXnMh+eRQ8uNDeRg33zxeuTES/Xzc+9rDxORFqIYq7v4qqTiNlD7+UJq/rEfxcP8zKV7o3X6P7a/Xz8hzMHTDB8rYh6c951Y30X7Qmhs7f2/VhvMYeK1rHkqXGslc72gPOuhJkP2d9u4+ee+313Qev7q/32NIewARtYHswtu35LA47k4e3ohBFc2Kv1Y9kDyhWftCj9je1lNC8yHDdj55+ofeiu6n9R/3bNW1svj4hSjUKViRZ3h6j2j+MbHvbrX0OAYb2M5X0jpUab22TherytxA5f4rWuCc7Fwc7j6PSQ2btz61yN0SB88Otneol/GFEuc6RDm8qil1+EDtsDxnVOByVAv3j0/IQF78Q4QrPdrPvTqu/CD7XnRDFs/mSoH0vZGNutPQGPndXp2j1mYYvrjW+yQM8lefiWPfm5ryjKW0j2KZ6fxqSomcjWy2QbMrn6TxNsBgFRAKOIcripRl4en0O0L27Jlqvk8ewLeNV9O/fx1KWIYomWdMLyEOU5HET8UHUMc0Q5WwF8KbfHXhtzQrLhzNEaXobNHlLjwZ3+YnLyBDF5Lrk0v42GlGIAqC8AJnPzWx8Za0TjgkJr2dj/e9jnF7BqPdCr/mHKA0PxzQ5v5nI8iu97QGBUL+3WB6iQP7WGvvbl0rsIYfzRbabkxlBx7W//aWhjCkiHDhaKJ64qu1PNAE6kYv0F6ZgdsObhJRekygMUcoLkf3qLMx8SXqVMxD7xFqkL5oqu4XM2GNFz8WyvE8r0Xh3iKLwjRQmsXKHnypEqb6Qj7UOr9tMWJSFtc/GCn4x1xi1tS4yFDZXfjC01tlB39t59PYf4ac1YWx2CVG0vk7Dv+t5sKzSrpoSorjb9rZ2mpl1Gavuawj15WOUxkPAG+vu5pgr71fCW4e0Lohdz8UufdC2f7dDFOkbliD35WRMsb0+XtZgsU9sxtq3E2RvZ1N52K3jtrpXokgbNb6Z0LqLcIRHFKKwXCPM92Bu5X6I0tT5kg4rYXihdATp2afCdvKHU8v9mluIovTVGaLoHJ1Z7HoJOIYoy9I/whM5e4GBAzU/PmpfHja+8hRDFE0pAwowRDEA8efahQcnein9l9/nLvrVWuvCz3klinXJmMtKCMv9x52wJGw45heLf3Er3pmOxc/Nx5Jtzq/5VXpdY0sJUWzBQ5jsDUvy2xTUnnPhEqI03OIQftuShje12F7bmoj86WFIel8enLk5oRf2e/nkVXo8zhxsPbIY8RrPuHHZrcuEzLmE6cZ4xI2bgplPJSMhQmmhuJ6JYSxSc7Ixb7zS9sYeK1rHkvTtmrqSQO+xoHfIMm5/TVuJIr+NytAQRRFhKlYdScfMCNe3neg1s5QzIERR/q76jtGm9h8939GdsbnZrkRpctvbxjX5LTvyWxL0Pp9MX3vaq7trIcJGNT7E1tCVKD2VQoeGZ5p1WmL9XLee92KtdcnRbKQ/NxtzPy50UXd9/brSOJGC4JUpiP91wyudpVOJ2lt5FNpVHuhLRVxXK8o29GBu1aQQpUnzpWa8EkV+21lzC1Ec+jFXougZ9Vnm5xBgiPJzqLv5mQxR3ARrTsVtr3O01Un0kDmFertzgSSfGMgfQqsUokD2ijvrK/yWIfC5fkj+WGPZckN9i7ctxMyp85HtmKXI3lKj93s075UotgeyKqw0kbezyquolUIUa1gWgyTLSg3pzzopTtoZiLgX5CGK/GFwgifq6zgO5A/6bPJDTj2Y0FqrqTLZrCtG9gtTkPhyw3uMTPFI3bAZ88YqvS5UetVi45d2J3CUHysehShSFQTPtHB+TSsgeli0jiZUD3P0bOxUponPRNHzWlvb58iCC5f+ptaPSgqQ/mQ8ZtmOkYiZWP/ZKkzp6/aXbNyguYYoGv3HnW+sZ2y+PiEKgIZbbC67+0wUd9ve9rBShZUmzsee/G0warJuhihujYWyY85lfqC8KrR610LEj5rf+HY36XyzPBBzpYfUNiFEsX3zkv2ZmP9oMtJ2OlrIHzKuNk7Iz2M6ghD7x8geXCp4o5F9E7ecndu2qSGK+/Ml8ZhqvTX453omitYqKEcz+TGgEUA2pW00nomS9UgnJJXzmSjujP8s+9MLMET56Y09/gSGKB4T/ow7kD0vw82lm5pvs3D4ZuK3nzT+ci7/9VRaReG4EsL09CrMPzELs3WGKJYq2J6ZYA9SnB/86X6IovzKRb370WzwJlxAubfsXTmAUg5RADQ8rNb+dJTJq7Bq5CzMesn1Fi75Rbgnz9TQExZoWkoFmjJp0nsBL3ueClSWiht5rOhxaWpflD+bQbhyQwd+U+vhumt3JtUOW385Hz7j7O9tgGlRHoqejVGsuVbQK+xH8mNEz9s/RH5NGAP09Au9zw8wrt00OonG2Kz32NXz3fWUUa2taAxxo+2db60U25gW7EDR89YH+6n/uRmiwI03mWjeYqR2a630DCjHZ5qZMOe9+Sj89WyPQhSLQXkuFk6Kw3yHICVl42Usu8u2AlAwTpzJQvKoJGTa5wEqryd2wW7C2OPBOafJIYrCylHxfKkJ30tzzNe5T83xrRCZU/oheYPtA0UPi9UK+2SVbkrbNGUb28d6sq2mNwtQQF2AIYoX9A6GKF7QSKpVtL0lwDarcHPlgOwVgOoXKLLbGRRWvCiuRLHUW1rdEInEFfLbcvStRLF9decHTDq/NUbvhX/jhYW+5wgoBQi2W2uEbz3RnGC4NmjhmkT0eyQbaqs15A/YdLofv2F3qiEKgPw34jD8qYYVFw4fL/+O8qXPTV494vC2INvHNfmC3uNJjHhiaLO31dOk9NpLA48VPReDui6CbSuUHH8Vl18Q6n42g/Igo6seuoZQnZNz+b7kq7BcXtPauIHzrT8Kv2YK+5F8LHXnl24FgCaMAXr6haEhilL/0dWWzoVEY/P1D1EafljoJnv1rxFtX52D+eETsLBY5Zdy+cM0BQ8BbxR0N0SRrxYUXJzKbv1xXZUmeD7ZhWzMjk5Emvy07cFKFNt3lt+e6nwuFY8TUkgceXda4+2pY1ORt20eYoR33zVh7NF1zmm4hWuf8yt5PQlR3Jsv6ftetmBd36pEffvUc7uifGVW6rdFmDdSYYCR3fqjOefQ1TZNC16sde6EVUe2YmZEwz50fZ5yX2jCcMpNKGAXYIjiBZ2BIYoXNJKoirKLO7ULVduJ3fmiWfbcCrVJn9OFjAkpGwscfjmyVk49RFFYCWHZQhZk2E5Uj23G5eUJLg90dJ6YOL96VD4pU54sOEw+VV4FreeC0TYxEK7QcPsCyraiSBCCydoZCk6iEAXyFRcNfcr1e8hWN2k9bE3+QDmHvqrvolDH8adrEiPaj8bE0MVGvsRc2rdxx4oeFz190d7vndrAdltYg4fL655tTg0PMVZ4I46jpJ566GhBHW9IUtuLPNxQe+2wc79tfBuYw361+pE8gGrqM3ykj3R7DGh8Rbmtxj/JM1EcOJT7j0I7eDA2X/cQxfb2Gvm4ZUDb21/zrBpMygMO5RWPzsLuhiiAPOh2XsnRuHeni9ixi5GXOwfOa7jED3mXP9PMsmddIUrDftXmE07HhtxI6yLe9UcZ1+eqyPuw1j4Ffd72T0rf2zYvkv2bZyGKzvmSddaFhT5xmG+vvtKbeBrfLKdvVamefeoc32Tjaczrecj7vesqQqfVkyYdb+/TOpaVTiW6trE910hlbtqEvqDv3MhSFFAWYIjiBT2DIYoXNJKwirJXCQ6bhx3bUxHr9PDOxgtAlxPpniWIi5nbcP9zw0PkJjn/rOM4mVJ7oJswRFFcCaF2olJeJVKwYgKiHs+xSMQs2IEdz8c2vqFH9uwV07NbUbgo3ukNPo4hguIFluhhnnb/xgs1I0OUxkmx4HWELq8MdP01VBiiSGuC5L/iQfmNTNJrIeNjbffEx2De9h1IvVnWJxpWzqAlhCgK/bPxddAOB59Bx4oxIYrDknt5G8husZiScRzrp4U7jSL2PqdxUfTzhyjS8y6cfxVXeiik022DarfiaE6kFS7QRK9BFY3LzT5EEfQf+feyuzVhbNY0t36YnmNCTxn7ucrdEEVhxaTzeaLxHCpaUSdfMaj5q7q7r3e1aMn6qdIzspyC4Vik5uYoPOtJHKIA+VgSOxxzHZ9h4k6IYn8bnPO5o3rLbAQmpFkb3mV/Oi7iXVbJqH0/W0fWsU/VPt/wDwrf2x6qyf5Nfuun0o86Hs+X9IYoDv3guoco8vOqYijt+OOECVMzd2DtQ87nKpdhVueY4rSdnm3soY/7IYpaX/D2qwvW/+cVYIjy8/rr+vS5cx/D4sXP2cuOGPILjAqu0dy2/Go9LgX3Q/aWdZayKSl/RFraKs3tWOCnEChE9lOzMPMN62taTdNWIfv1ZMR0DQCqi5HzxkwkN7xmUPEWlT1LkDR5rvXhraYEpGamY854EwJQjcINc5E8JQ25MCH+9+lY9br8lYQA6gqRPrUfZn0MmJ7ejIJXXVeSSPdCzx8Xh4V7bN9f/URlGj8P6avnI6GvNPmqRvGWVExJWGgJesJnrMLmt2fKXkErPTclC7MmJSH9qLT/WKRkpiH1/hgE+0oXYfnIXJBieW1y+Iz12Lp6iuy1is7fwVZDJ6u6EuS8nIAJL0i1cL6dSN6iBSsSEfW4/QkkwORlOLgxBZFSXeR/TveIp2Bz2TIkKL29pjgLs8KSkO6w/ZTVx7F+hm3CUYKcF+Ix4aV8wecVIvMB6aG+jTtRm1gVbpqLWb9eghxLn5iKVVvSkDws2NInirctaXzYr2qIUo3cF+IQJ9XH9vfEZlx+W6FvaBwS1V/OR9y4hbDvyTQHmwsWI0HpRTpK+zqRiSTpoYj2f0vAsoLNSBnkUNhlNYoJUzN2YK08fPD0WNF1wajdTsWb5iLh7iVWE4U2qN6ThuT7ZyOr4XiYl70W8yeFI8AXKNmTifmPNTzgUXRRVFeAtLujMHtLo1PC8oPY/Fik+4OYSxvEY9m+rUi5UeeuTmRj9kOJDQ+ldD6+S3YuQfJ91vEr/P5lWL86BTEKx5CufiRfjYJYpG7Pxryb9XY26/dxawywbOF6vCiOpXX5WDhqOObbx1HAdSWC5/3HqVUcLkDcHZt1mUsXWy8Px/DnRGOFq488zCjZn4aZ0bOtx7msX+uqh6DtC9clI26q9e0w8csPYqvKMeDyPYbNw9ZtqYhX6z4l2ZgbmYgl9ttmTJiTXYDFk7X6WyGyn0xG4lLrLZrSq9nTXpiKmK7S+S4XSx6ZgrmbioGIKVj28VqkDFO43+VEOpLCZyFLeti4yme6uLkVogCImIlVHy9uOHdIY086UibPsjzXROpLaz9KRbxUZ9ufnrEaQM5zPpjwssN20jlqWzpmDlL6nvLxX3vsKdk2H/HxDucceX86momZ45Ktz2dxusWwGFmPhCFpTWPdYp7fgR0LHH70MWK+JO3exUr2I4z04PTnEpD4mvW40hWi6PQv/ngWwh5wmI1MWoaD2UpznGrkv5GEhKeyrXPTu1KxdvkcxPeU5qaFyHomGUlSHzbFY857q7D4Lo0ARYoQt8xFZILDGwd1zAc0+3FJAdJ+HYXZlrmR89y06X1B57mNxSigIvDWW69g2rREdO7cEe8tfRd/yvg7fIO1zg2A34/nseGjlRg40Ho8rVz5V9x++y/Ru3dvr7D2MZvNZq+oKQD5SpReQxJxJnqYdvUrKzG+vhI5f3/XUnb69GeRkWENVPj38whIrxJc/14WMnftwMFtBfb7hqVXwEaFhSNmUiySZsxErOOkxVbVumLkfrwWazdkI2d7DgoskzoTIsfHIX5yEqbcl/D/2XsT+DrK+977N3M27ZItL/K+CBts4gSSQoGUUBzaknDT+2l00yXc+IUmXe7nht4bCGlpw6XZIMTs2BAwWwRGrCaYsCRpaJv0Jn3bXri8tAkhGONF3m3Jsrazzbyf//+ZORodSxrZWnzmnJ/IibU8M/PM95lzdOar/4K1I7aPfR3f0JbFgXMepW7B8EiIIoky+Doev/tZ/PRff4ZfdA9g+w9/hkJDxNPOx9oLL8Nn//Sz+PR5pn3yiB8jngOg53/O2jG2H+EcxlzC0eq5yBuos9H2cHEiuaD8LJ59/QF8Mjh9ESNnt+HBYZ2HVuGWF36Oa4K5w/92K5af88UhHoG5mTo2845rV41RUpaks8tQ5FHIG6vu7XjpuY3Y0vE6fvqmf03IuazC2jXzsOysj+P8T34Wnz2v+EX9ddy64oP4ot7AF32cdgte+1VxWPnosPc9fTnm/f7jIwxYhlv+9d3hnEbaTXFL0MKY40WYHOvs3x9qo6nPgCufxesPfRLDrrqTfq6Ygxf/RX34TfCJXovAqH8ZD8zztddfxc8K67EM5//WMsyT59XHPovPfmLZ8KgtneQI16bHbkQmYz1fRr1+W/DZLa/jgd8b4zk9bL/d2P7ys9j49OP46U+GzmfZeWux9sJP4+OfvgyfPGvkfY1+HRXXlBjE6zetxQf/enj9oGXfeg3vXjtyQdvhp36CrwHmijj++evvNPhaOsaaDNWVmMTrx5/DSb42j4/5GLwK5z4Gn9Guu4BYHN88ZEcjr/2Cyxag88XOYUda9icv4qf3fzzwujDGeWCUuiVjvK6P93or/M7/yat49Z+935j6+/ICfPoTl+OyT5yNlpHk/QiviyPX+SqKehmXRNmHV+/ejJdefwmv7wb2Fv/uuHAtPnnlNbj8Y8uGp+2O87V633Ofw9mffHCoLkrgNb349eRExvq7Gf16GeViK1xro1+nQ6+Zk/R+aVRWoz0hxlGDbpz8X1+/HB/80vHtqkd9z6EvcT/D449uxrMvv4qf+u9N5X3EhWvx8d/7JD75sbVYFn5viFGPjdHfD5zwegYaNJzwtmNE5o75lpI/JIERCAQjUR655yG8++DXcM7scFSbD8/HN554HK2tS3Twxo0daGu7Ei0t432vFX6MqRwRaYmyau1n8NZFl4Tz6elBW89ePLPpRh1LiRKOjCNIgARIYLhEGTuqibRIgARIgARIgARIgAQqi0BQomze1I6mLTfgsnEEk1zfuQJX3LmJEmWLdJ+GAAAgAElEQVQ6LpfiSBRKlOmgzmOQAAlUKoFhOfMtf4Mfbf861o7ZXaJSSfG8SYAESIAESIAESKDyCFCiRGDNKVEisEicIgmQQJkQGMRLf1GNy+6W02nBp596HZs/FY0QyzJZAJ4GCZAACZAACZAACZQ0AUqUkl4eMzlKlAgsEqdIAiQQfQK5brz+8H/Hx//0cexrWYu/aX8WX/+tcSSCR//MeQYkQAIkQAIkQAIkQALjJECJMk5Qp3IYJcqppM9jkwAJVAwBaT38iRex+q8/j89+6vyRCz5WDAyeKAmQAAmQAAmQAAmQwEgEKFEicF1QokRgkThFEiABEiABEiABEiABEiABEiCBsidAiRKBJaZEicAicYokQAIkQAIkQAIkQAIkQAIkQAJlT4ASJQJLXCxR5q/6bew9fXX4zAcH8WuDR/Gv/9ChY9niOBwZR5AACZAACZAACZAACZAACZAACZDAaASCEuWBu+5H/1M34cJx9CG4bedc/G3Hk2xxPB2XVrFE+fBpZ+NT8/tCD3007eLv80vxD//2Q0qUUFocQAIkQAIkQAIkQAIkQAIkQAIkQAJjEwhKlK9++evY+OgLiDc2hmKzjxxG+6MbcPHF5+vYjRs70NZ2JVpaxmFgQvc+9QMs13XdqT/M5ByhWKJcfuEleGz1Nlghu+/sA+5IXIr1D99LiTI5S8G9kAAJkAAJkAAJkAAJkAAJkAAJVDCBoETZ8OBTuOrVN4CVK0OJrH7zNWy9+WpGooSSmoQBlCiTAJG7IAESIAESIAESIAESIAESIAESIIEJEqBEmSDA6dicEmU6KPMYJEACJEACJEACJEACJEACJEACJDA2AUqUCFwhlCgRWCRviseOHcPLL78cnQlzpiRAAiRAAiRAAiRAAiRAAmVD4P3vfz/OOOOMsjmfUjwRSpRSXJWiOVGiRGCRAhLlnXfeic6EOVMSIAESIAESIAESIAESIIGyIVBdXU2JMsWrSYkyxYAnY/eUKJNBkfsgARIgARIgARIgARIgARIgARIggYkRoESZGL9p2ZoSZVow8yAkQAIkQAIkQAIkQAIkQAIkQAIkMCYBSpQIXCDFEuUT53wEt7TuCp35/n6gPf4RPLDlOzp23brr0N7eEbodB5AACZAACZAACZAACZAACZAACZAACRxPIChRbrm7Hdf+4F+BZctCUZ329r/jlY03sMVxKKlJGLB+/f/Ctdf+t8KezvjoH6DfDd9xLp3GWYtb8FLHt3Xw1752F66//qbwDTmCBEiABEiABEiABEiABEiABEiABEjgOAI33PAlfOELf4ympkbc8c1b8cojD2HxzKpQUnuOZfDNjqfwvvet0rG33vpt/PZv/xesWbMmdNtSGGC5rjsODVEKUwWKI1FWrf0M3rrokvDJ9fSgrWcvntl0o45lJEo4Mo4gARIgARIgARIgARIgARIgARIggdEIBCNRNm9qR9OWG3DZ4nBe13euwBV3bmIkSjiqiY+gRJk4Q+6BBEiABEiABEiABEiABEiABEiABCZKgBJlogSnYXtKlGmAzEOQAAmQAAmQAAmQAAmQAAmQAAmQQAgBSpQIXCKUKBFYJE6RBEiABEiABEiABEiABEiABEig7AlQokRgiSlRIrBInCIJkAAJkAAJkAAJkAAJkAAJkEDZE6BEicASU6JEYJE4RRIgARIgARIgARIgARIgARIggbInQIkSgSWmRInAInGKJEACJEACJEACJEACJEACJEACZU+AEiUCS0yJEoFF4hRJgARIgARIgARIgARIgARIgATKngAlSgSWuFiifOzMs9GTdkJnns7mMWfePLz0zz/UsevWXYf29o7Q7TiABEiABEiABEiABEiABEiABEiABEjgeAJBifLfPncN/t+Xvoc5DclQVEf68ri5/UFcfPH5Onbjxg60tV2JlpaW0G1LYYDluq5bChMZzxyKJcqnzvtNtL9vB6yQjTv7gFudi3HPkw9RoowHNMeQAAmQAAmQAAmQAAmQAAmQAAmQwBgEghLllrvbce2rrwPLl4cyW/mLN/HS3X+D1tYllCihtCY4oFiiXH7hJXhs9bZxSZQ7Epdi/cP3UqJMcA24OQmQAAmQAAmQAAmQAAmQAAmQAAkEJcqGB5/CVa++AaxcGQpm9ZuvYevNV1OihJKahAGUKJMAkbsgARIgARIgARIgARIgARIgARIggQkSoESZIMDp2JwSZToo8xgkQAIkQAIkQAIkQAIkQAIkQAIkMDYBSpQIXCGUKBFYJE6RBEiABEiABEiABEiABEiABEig7AlQokRgiSlRIrBInCIJkAAJkAAJkAAJkAAJkAAJkEDZE6BEicASU6JEYJE4RRIgARIgARIgARIgARIgARIggbInQIkSgSWmRInAInGKJEACJEACJEACJEACJEACJEACZU+AEiUCS3zzzX+Dv/zL/16Y6fkfbUOdlQ2deV9/GvULFuP7T2/SsTff/G385V9+NXQ7DiABEiABEiABEiABEiABEiABEiABEjiewF133YQ//MP/hDlzmnHfHRvw2GNPo76pLhTVsUNdWP/tu3HeeR/Ssfff/yjOP//jWLNmTei2pTDAcl3XLYWJjGcOxZEoy8/5JLZ/6NzwTfv68NG+Q/i7Lffq2HXrrkN7e0f4dhxBAiRAAiRAAiRAAiRAAiRAAiRAAiRwHIFgJMoj9zyEns1fw4Ut4aDuObAYf/VIO1pbl+jgjRs70NZ2JVpaxrFx+O6nfESkJcqqtZ/BWxddEg6ppwdtPXvxzKYbKVHCaXEECZAACZAACZAACZAACZAACZAACYxJIChRNm9qR9OWG3DZ4nBo13euwBV3bqJECUc18RHFkSiUKBNnyj2QAAmQAAmQAAmQAAmQAAmQAAmQwIkSoEQ5UWKnYDwlyimAzkOSAAmQAAmQAAmQAAmQAAmQAAmQQBEBSpQIXBKUKBFYJE6RBEiABEiABEiABEiABEiABEig7AlQokRgiSlRIrBInCIJkAAJkAAJkAAJkAAJkAAJkEDZE6BEicASU6JEYJE4RRIgARIgARIgARIgARIgARIggbInQIkSgSWmRInAInGKJEACJEACJEACJEACJEACJEACZU+AEiUCS1wsUZYtvwDdCxaFzzydxvurbPzjj7fo2HXrrkN7e0f4dhxBAiRAAiRAAiRAAiRAAiRAAiRAAiRwHIGgRLn1W3fj6FO349dmh4O6b0cjbnvuGZx+eqsO3rixA21tV6KlpSV84xIYYbmu65bAPMY1hWKJcu6ys/Hl07tDtz08CDybfx++95MXKFFCaXEACZAACZAACZAACZAACZAACZAACYxNIChRvnn7w7ju/qeAmTNDsTUf3IefPH8fVq06jRIllNYEBxRLlMsvvASPrd4GK2S/nX3AHYlLsf7heylRJrgG3JwESIAESIAESIAESIAESIAESIAEghJlw4NP4apX3wBWrgwFs/rN17D15qvR2rqEEiWU1gQHUKJMECA3JwESIAESIAESIAESIAESIAESIIFJIECJMgkQp3oXlChTTZj7JwESIAESIAESIAESIAESIAESIIFwApQo4YxO+QhKlFO+BJwACZAACZAACZAACZAACZAACZAACYASJQIXASVKBBaJUyQBEiABEiABEiABEiABEiABEih7ApQoEVhiSpQILBKnSAIkQAIkQAIkQAIkQAIkQAIkUPYEKFEisMSUKBFYJE6RBEiABEiABEiABEiABEiABEig7AlQokRgiYslykdWn4f/sXB/aIvjI2nge7Gz8d1Xt+hZrlt3HdrbOyJwxpwiCZAACZAACZAACZAACZAACZAACZQegaBEueXudlz79N8B8+eHTnTRznfx94+uZ4vjUFKTMOD666/G1752TWFPKy78LzjWNCN0z/mBQZzdUIUfbNmkY6+77hbcdNPtodtxAAmQAAmQAAmQAAmQAAmQAAmQAAmQwPEErr/+S/jiF/8YjY31uP/Oe/CPD27AylnJUFQ/2evi7i3PYtWq03TsHXc8gI9+9JNYs2ZN6LalMMByXdcthYmMZw7FkSir1n4Gb110SfimPT1o69mLZzbdqGMZiRKOjCNIgARIgARIgARIgARIgARIgARIYDQCwUiUzZva0bTlBly2OJzX9Z0rcMWdmxiJEo5q4iMoUSbOkHsgARIgARIgARIgARIgARIgARIggYkSoESZKMFp2J4SZRog8xAkQAIkQAIkQAIkQAIkQAIkQAIkEEKAEiUClwglSgQWiVMkARIgARIgARIgARIgARIgARIoewKUKBFYYkqUCCwSp0gCJEACJEACJEACJEACJEACJFD2BChRIrDElCgRWCROkQRIgARIgARIgARIgARIgARIoOwJUKJEYIkpUSKwSJwiCZAACZAACZAACZAACZAACZBA2ROgRInAEhdLlNMv+jTe/vBvhs+8pwf/+dh+fPc763UsWxyHI+MIEiABEiABEiABEiABEiABEiABEhiNQFCiPHLPg5i19evjanH85V2t+OMND7LF8XRcWsUS5WOrzwaymdBDD+YcJOcuxPf/+YeUKKG0OIAESIAESIAESIAESIAESIAESIAExiYQlCh/+sf/Az98/hU01qVCsVmui9u+cz8uvvh8HbtxYwfa2q5ES0tL6LalMMByXdcthYmMZw7FEuXyCy/BY6u3wQrZuLMPuCNxKdY/fC8lynhAcwwJkAAJkAAJkAAJkAAJkAAJkAAJjEEgKFE2PPgUrnr1DWDlylBmq998DVtvvpqRKKGkJmEAJcokQOQuSIAESIAESIAESIAESIAESIAESGCCBChRJghwOjanRJkOyjwGCZAACZAACZAACZAACZAACZAACYxNgBIlAlcIJUoEFolTJAESIAESIAESIAESIAESIAESKHsClCgRWGJKlAgsEqdIAiRAAiRAAiRAAiRAAiRAAiRQ9gQoUSKwxJQoEVgkTpEESIAESIAESIAESIAESIAESKDsCVCiRGCJKVEisEicIgmQAAmQAAmQAAmQAAmQAAmQQNkToESJwBJTokRgkThFEiABEiABEiABEiABEiABEiCBsidAiRKBJd6w4ev4/Oc/W5jpOZf+EbKDA6EzTw9msOy0pXjpsXsBuNiw4RF8/vPXhW7HASRAAiRAAiRAAiRAAiRAAiRAAiRAAscTuO22r2Hduk9i1qyZ2LD+djzVvhmzmmpDUQ0MZPDVe+/FOeecpWM3bnwYH/nIJ7BmzZrQbUthgOW6rlsKExnPHIojUVZ8+A/wznm/Eb5pby8+fmw/Xnz8Dh27bt11aG/vCN+OI0iABEiABEiABEiABEiABEiABEiABI4jEIxEeeSeh2A//TV8dEE4qPX7luGq+x5Ga+sST6J0oK3tSrS0tIRvXAIjIi1RVq39DN666JJwjD09aOvZi2c23UiJEk6LI0iABEiABEiABEiABEiABEiABEhgTAJBibJ5UzuattyAyxaHQ7u+cwWuuHMTJUo4qomPKI5EoUSZOFPugQRIgARIgARIgARIgARIgARIgAROlAAlyokSOwXjKVFOAXQekgRIgARIgARIgARIgARIgARIgASKCFCiROCSoESJwCJxiiRAAiRAAiRAAiRAAiRAAiRAAmVPgBIlAktMiRKBReIUSYAESIAESIAESIAESIAESIAEyp4AJUoElpgSJQKLxCmSAAmQAAmQAAmQAAmQAAmQAAmUPQFKlAgsMSVKBBaJUyQBEiABEiABEiABEiABEiABEih7ApQoEVjiYoly9um/jnTjjNCZZ/sHsbIxhRf/9/d17Lp116G9vSN0Ow4gARIgARIgARIgARIgARIgARIgARI4nkBQonzl+pux5/mHcOaseCiqZ7Zb+Obm7+CCCz6kYzdu7EBb25VoaWkJ3bYUBliu67qlMJHxzKFYolx0+jn45upDsEI2PjgAbOpfg60/3kqJMh7QHEMCJEACJEACJEACJEACJEACJEACYxAISpRb7m7Hte0vALNnhzJr2bsb//TM3WhtXUKJEkprggOKJcrlF16Cx1ZvC5UonX3AHYlLsf7heylRJrgG3JwESIAESIAESIAESIAESIAESIAEghJlw4NP4apX3wBWrgwFs/rN17D15qspUUJJTcIASpRJgMhdkAAJkAAJkAAJkAAJkAAJkAAJkMAECVCiTBDgdGxOiTIdlHkMEiABEiABEiABEiABEiABEiABEhibACVKBK4QSpQILBKnSAIkQAIkQAIkQAIkQAIkQAIkUPYEKFEisMSUKBFYJE6RBEiABEiABEiABEiABEiABEig7AlQokRgiSlRIrBInCIJkAAJkAAJkAAJkAAJkAAJkEDZE6BEicASU6JEYJE4RRIgARIgARIgARIgARIgARIggbInQIkSgSUulihnLfs1/OGcw6Ez78kAr9WuwSv/tFXHrlt3HdrbO0K34wASIAESIAESIAESIAESIAESIAESIIHjCQQlyi13t+Pah54DZs0KRTV3Xyf+93fvZYvjUFKTMODP//z/wbe//dXCnpZ+6HfRuaQ1fM+Dg7gwnserW+/XsZ/73P/CAw98J3w7jiABEiABEiABEiABEiABEiABEiABEjiOwDe+cQP+4i9+H/X1dXj4ngfxxv034gPNViip5w7NxO1bnkJr61Ide/fdj+FjH/sDnHbaaaHblsIAy3VdtxQmMp45FEeirFr7Gbx10SXhm/b0oK1nL57ZdKOOZSRKODKOIAESIAESIAESIAESIAESIAESIIHRCAQjUTZvakfTlhtw2eJwXtd3rsAVd25iJEo4qomPoESZOEPugQRIgARIgARIgARIgARIgARIgAQmSoASZaIEp2F7SpRpgMxDkAAJkAAJkAAJkAAJkAAJkAAJkEAIAUqUCFwilCgRWCROkQRIgARIgARIgARIgARIgARIoOwJUKJEYIkpUSKwSJxiRROIUImlil4nnjwJkAAJkAAJnCoClhVedPJUzY3HJQESODEClCgnxuuUjKZEOSXYeVASGJPA7t279ee+QAmKFEoVXjwkQAIkQAIkULkEFi5ciKA08T+nSKnca4JnXl4EKFEisJ6UKBFYJE6x4ghce+21uOWWWyruvHnCJEACJEACJEACoxNoaWnBe++9pxJltAf5kQAJRJsAJUoE1q9Yoiz54O9i5wc+FD7z/n58pPcQ/vHFB3UsWxyHI+MIEhgvgS9+8Yu49dZbxzuc40iABEiABEiABCqAgEiUt99+WwWKbdvHPXyxUgEoeIokULYEghLlgbvuR/y5m/DRBeGne+OOhfjiI4+xxXE4qomPKJYoF59+Ns5uSIfu+FjawdvJBfjHf/sRJUooLQ4ggfETkHQdiUShRBk/M44kARIgARIggUogMGfOHLz++uuIxWL6iMfjwx4iVihSKuFK4DmWM4GgRPnSF/4GTz7xPdQ21oaecu5YL+577D5cfPH5Onbjxg60tV0Jka9R+LDcCBUtKJYol194CR5bvQ1h5ak6+4A7Epdi/cP3UqJE4arkHCNDQF4+JBLltttui8ycOVESIAESIAESIIGpJzB79mz85Cc/KYiTVCoFeSQSCSSTSRUrvkiZ+tnwCCRAAlNBIChRNjz4FK569Q1g5crQQ61+8zVsvflqRqKEkpqEAZQokwCRuyCBSSRAiTKJMLkrEiABEiABEigjAs3NzXjxxRcL0qSmpgbV1dX6EJkikSkiUhiNUkaLzlOpOAKUKBFYckqUCCwSp1gxBESg+BLl9ttvH3beCxYswNfuuQc9/WkMZrJoqqtBzrLQm3WRd11YMQvJpI2cAzgOYNuADcByzUM+pAOifmrp/+BagON97Q0pjA+LRquYReGJkgAJkAAJkMB0EJDfzYFfvv/y+ON48sknhx155syZ6OjoUGFSVVWFuro6ffgyRSJSRKQwGmU6FozHIIGpIUCJMjVcJ3WvlCiTipM7I4EJERhLosyfPx8/eW8n3nlvF3bt3Y+G2hRyVgy9DuDaMZUosbiLTNZB3gFSibiRJ45jxIgnUWSC8m3LBhzLVYkiMkUe8mE7Il2sgniZ0AlxYxIgARIgARKoVALeHyzGffo63vuFDWDr/7oezz333LDNZ8yYgQceeKAQfdLQ0AB5iEipra3VCBV5UKKMmzoHkkDJEaBEKbklOX5ClCgRWCROsWIIjCVR5s2bh+/9xza88NKL+P6PfoSBdBqIxRGvrkKyugaOBQykB9A/kIbrAo0NDRCbkhvMwPYEib4586SJWBKRKK4+fIniwnZsI1F86mpcvC9O5nPZdCLbB7f191UIm5mEeXFf41sfsjcX23ifA+R1YrxGep6fCO/RXmOm4vWH8zqx14xS5TVNr/3yRwz/jxTBz4e9lgTe5RQkiuViYeduvPDCC8PeAzU1NWHjxo0qUST6RL5ubGxUkSISReqiyIMSpWLeOvJEy5AAJUoEFpUSJQKLxClWDIEwifJ323bg8aefwbPPv4CjvX1wYzaSNdWIpVLIw1Wxkk5nVKLImytb3iTmnEAUiibvFESKazsqUnyxIp/FXBu2947PTwMa6Q3gaG8M9fvejUtwe+5r5DfSJc3Ll2/ezYZcBye9jlHdl/dH4RN9DvjPqWG8uK8RbyZHfZ0gr1F58TXW/B4b8/dQ4DXnlPHSA/u2ZuS3MsO8rGXScHUbCzirv0/rnwQ/RJjcddddKlFEmohEkYcfjSJpPpQoFfO2kSdapgQoUSKwsJQoEVgkTrFiCPgS5ZprrsEdd9wx7LwlEuXHu3fj0SefwVPPv4Ce3j44lgU7lYBr28i54kvyyOUdlSja+tCyEIOk5liw9E4l8GZOIlFsLxLFT+kBEBeJ4oeOFL330zoq3qxG+7ww6ZAB3FfRZT0JvAq7iNq+vPmO55oIjhnrWivVfQVXfTxz5PNpiBh5Tf5rBq+vqb++5BfySL83R2NfiAK1XHywtxcvvfTScRJFaqbJH0pEokh6jy9R6uvrtVYKJUrFvG3kiZYpAUqUCCwsJUoEFolTrBgCYRJly9vb8Ox3v4sXX/k+so6LnOsiBxf92YwKlYS2N4zrG7ZMOgPLdRHzo0qKBIp4EteSSBSTbqNpPbCGR6J4fxDTCITA5/LpWH8B1P15Y3Szou25r+FRKZHiFYxKmeg1UWr7CrluT+i65770dXvcrxPkFcorGA0VqdeMSv49In/RGCWdR/+uMcp1b4rAu/jQ0aN4+eWXj5Mot956qwoUX6KISJFIFEqUinm7yBMtcwKUKBFY4A0bvoHPf/6zhZmu+u0/RO+R7tCZ5zNZfOj9p+OFx+7Rsbfe+m1cc83fhm7HASRAAqMTCJUo297Dk888g60vvaSRJ45t6aMvnUYeQLIqhUQiqe/M0oNprYlie2/iTGFZv02PkSbDaqLoHQ8Qk5ooJgGoUJBWkoA81zJmJIrsXUKRNealKPXDL257svuS1KTgfmU+p3xfI5zvSc+rhPblXQqG9wTnVS77OtlrbaTrfsL78p5bJ32tBbcvwX0VxKuXzjMRXtyX+X0zUhTPVL5eF6doTeRaLcnXfkm7GcfvJP3ThJ/iGliHYeyLXmO1q57+fnNxbnc3XnnlleMkyi233KICRYrJikChROE7SxIoLwI33fRl/Nmf/VfMnNmEW79xM5544BHMbagKPUnbtvCVh76Ds89eo2M3bHgQF130u1izxnxd6h+WK3dCEfkojkRZtfYzeOuiS8Jn39ODtp69eGbTjTp23brr0N7eEb4dR5AACYxKIEyivLJnDx5+bDOe2LIF6ZwDO5nQwrIDmYxGpdiJOOJxU1Aum82qRLHkoX8RNrfElvyJS1obW05ApJjvaU0Ur7CsShTvL8kSreJ/PlZtCH1j6P3VbViety9hRPxM1r6CEmWMv/Rp0dyweU1gXwVpFBBNhZu+kHnpzU2AF/c1Rt2YYH0Df019YVfB7E/o+VTESwXDyT43J3Nf0/WaMZmvP9yXkTPB16/pWscJvF77qTKF634C+xrX67X+2jXF24O8xnrt1z9jyO9ouLiAEoXvGEmgIgkEI1E2b2pH05YbcNnicBTXd67AFXduQmvrEh28cWMH2tquREtLS/jGJTCCEqUEFoFTIIEoEgiTKC/v2YOHRKI8twWZnKMFZRO1VRhIZ5B1HLi2hZgd1/7FTj6vUSFaE8W7UbL97jwaKeLCtf1olCFapr2xPEx5u/HUIQgpwVHYOfflvZEeZ22ZifAqrh3CfZ069sHXoomsQ/FrGvc19pqSV3gNqxFrDHngeH1NzvUVVlj2+Ot0qC/yuQcP4vvf//6wIVJYlpEoUXyHxzmTwPgJUKKMn9UpG8lIlFOGngcmgeMIhEmULTt24NEnnsCWrS8gK5EnySQS1Sn0iUTJ500KjR1T9eE4jgqUkSSKiToJFJb1/rKv0sQL3fAlCpeJBEiABEiABEjg5AgUCsWOd3NL/vBhtjr3wH784Ac/oEQZLzuOI4EyIUCJEoGFpESJwCJxihVDIEyiPPjzX2DLd7+LV37wfbgiS+JxIG5rTZSM48CybViWyajO53JwHcnHdrXbjn7X9Voc+4Vk/Q49ak/MmzYdIg+JRqkY8jxREiABEiABEphkAt7v1RPZq/87XLb5jSOHKFFOBB7HkkCZEKBEicBCUqJEYJE4xYohECZRHt++HU8+/TS2fu97yOQdlSjS4jiTy2tNFCkUK6VdRX/YIlMkxUfkikoU1xSZ9dsZSzqP99AOPfphqXgRiWK0Cz9IgARIgARIgAROloDWIRvvhwknLUSinH+YkSjjRcdxJFBOBChRIrCalCgRWCROsWIIhEmULZ17sLnjcW1znM7m4cRsLS7r2rZ258k7DsSByF+ykokE5As3Lz8xXXNUonipPJLOIzVR5D3bkESRSBRTMVHexvGDBEiABEiABEjgZAmcyO9RU73MixvVA/764b2MRDlZ9NyOBJOG++YAACAASURBVCJMgBIlAotHiRKBReIUK4ZAmER5blcnHnv8cTy39Xm4dhxZ10HaySOeTAJ2DDk4yIs4cYGELdVQAEukiCdQRKKoMFGR4pgWx1JcNljo1OvOIzVRTuTtX8UsEk+UBEiABEiABKaMgPzmNZGg53bto0SZMs7cMQmULgFKlNJdm8LMKFEisEicYsUQCJUoOzux+fHH8d2tzwPxhNZBGcxlEU+lYMVjyLkO8nkjUWK2bRJ7pC6K1+LYKnTnMak8jkaieBLFa8Vgq0QxdVU0O2gSPjRCmfsaN0nyGjcqHUhe5FVMIHhNTPT64L5O8PryurrxuXli3IZ4+f30LJzTTYly4hS5BQlEnwAlSgTWsFiirD3zHAxCunuM/TGYzmLh7CZs/dmPdOC6ddehvb0jbDP+nARIYAwCYRLluzsCEiUxXKIgZiSK40WiqESR4rCOFJbVt2daZNa8UfNbG/t1UUwTRq2o4ksUbXNsJnvcTYTZnX5fPkYdN9r2we9HaV9eF6MTPt+RzpH7OrHri7zG9TwrPB9Pllfgucl9jfL6F/K6aCL9Jud1sVT3VXGv/SP9HjzZ32+h14eRKPLnj3OOUqLwTSMJVCKBoES55n9+GW++8CyWzEiGonhjXxo3P/owLr74fB27cWMH2tquREtLS+i2pTDAcuVOKCIfxRLlsrM/jHvP3BMaxr+vH7gzfS4ee/FJPVNKlIgsOKdZ0gTCJMrznkSRdB4EJEoilYJIFKmJ4qfzxKReimvBlnQeLYXiaxJzRz9cpBghohIl70WiBLrz6A2BR85/cfMCV4xECfzsRD/3tw/u13MOJ7zfqd7Xyc5xpHlxX6NfN+Tl3byfxHNrqp8Dpfrc5LxO7PlEXqeOV/hrv7bP09/Jv3aUhWVL+k0bJ0cCU0QgKFFuubsd1z7/Y2DRotCjLXn3bfzooRvR2rqEEiWU1gQHFEuUyy+8BI+t3hYqUTr7gDsSl2L9w/dSokxwDbg5CfgEJiRR7BjygUgUO5DOY+u7tvKXKCOJnpO9WeC+Jn4jT/bjE4wTFZFTfa2G3/SFXyuUO+GMKKpPjNFU8Zrq51P466IfiUKJwneHJFCpBIISZcODT+GqV98AVq4MxbH6zdew9earKVFCSU3CAEqUSYDIXZDAJBGYbIkidf41nWeMSBRTXNYoFr3RkXQer7jsJJ0Wd0MCJEACJEACJDAuAn5NFEqUceHiIBIoQwKUKBFYVEqUCCwSp1gxBMIkitZE6TDdefzCsmmvsKym83iFZQWYRqJoXROphXJ8Oo/KE+8hHXt8iWI7MVNY1k96rxj6PFESIAESIAESKB0C53QfYHee0lkOzoQEpo0AJcq0oT75A1GinDw7bkkCk00gTKI8t3OoxbEVTyDrd+epMjVRcs7wwrJ+JEpxdx6xKgWJIs2O/UJ3GokiEiVGiTLZi8v9kQAJkAAJkEAoAfmrh/mzxrldBylRQnlxAAmUHwFKlAisKSVKBBaJU6wYAmES5dldRqJIi2M7nkA60OK4EIniFZKV7jyWFof1IlEkIsVvcexHoahAkYiUYDoPJUrFXHA8URIgARIggRIjMCRRzjtCiVJii8PpkMC0EKBEmRbMEzsIJcrE+HFrEphMAmES5endpsWxpPPYsQQyroMBL53H8lsc511If7B4zKTkaDqPttuUVseuKS+rf+UaikZx5CT8djsuJcpkrin3RQIkQAIkQALjJ+BLFBcXHD7ESJTxg+NIEigbApQoEVhKSpQILBKnWDEEwiTKUyJRvJooIlEkEmUgn0WhxbF05/EkikaiiBnxaqKIQLHdoagT13JMTRQvncdAlvGSymOiWPhBAiRAAiRAAiQwnQT8TnoOPnz4MCXKdKLnsUigRAhQopTIQow1jb/6q6vwzW9+yRti4dxzfwen12dDZ35sMI9M8xK8tPU7euP1pS+tx7e+dWfodhxAAiQwOoFwibIHmx/fjOe2bvXSefIYyOc8iWKbFsfjligmIsWFY1J6RKBY0s1HIlgoUXidkgAJkAAJkMD0EfDliX9ESpTpY88jkUBpEbjrrm/hD/7gtzB37iw8cNe9uHvz80g0NoZO0j10EO2P3oczz5R2yC42bXoSv/mb/xkrVqwI3bYUBliu3AlF5KM4EmXJWZ/Azg98MHz2fX24OHsMrz5/n45dt+46tLd3hG/HESRAAqMSCJMoT+/a49VE2WoKyQLIyMuNpO7YFhCzkMs5cFwXMUsiUUx9Otv/d1gkipEoRqD4ESoW7EJ7Y0ai8FIlARIgARIggekhUCxRmM4zPdx5FBIoPQLBSJRH7nkIux/5Gn59Tvg8v3NoAb6yeTNaW5fo4I0bO9DWdiVaWlrCNy6BEZGWKKvWfgZvXXRJOMaeHrT17MUzm26kRAmnxREkMC4CYRLl2Z0iUTqw5fmt0sMYbsxGPhZDJpeFa1uIJ5PI5rPI5/OwLVvliagU20uxFqHiZ+nIv36HnmEtjrWOCgXKuBaMg0iABEiABEhgigicd5gtjqcILXdLAiVNIChRNm9qR9OWG3DZ4vApX9+5AlfcuYkSJRzVxEcUR6JQokycKfdAAidLIEyibNkhEuUJbHn+BY06cWwbTsxGJh+QKLksck4eMRiJEtN4FBREiiksa2Yo8kREivzrf5iOPqbOLD9IgARIgARIgARODYFfp0Q5NeB5VBI4xQQoUU7xAozn8JQo46HEMSQwPQTCJMpzAYniaiSKhXzM1ugT17IQTyU1KsWPRIl5kSgSgSJSRCJS/IBhE4liHsNaHHtjKVGmZ815FBIgARIgARIYiQAlCq8LEqhMApQoEVh3SpQILBKnWDEEKFEqZql5oiRAAiRAAiQwJgFKFF4gJFCZBChRIrDulCgRWCROsWIIUKJUzFLzREmABEiABEiAEoXXAAmQwHEEKFEicFFQokRgkTjFiiFAiVIxS80TJQESIAESIAFKFF4DJEAClCgeAXbn4ZOBBEjgpAhQopwUNm5EAiRAAiRAAmVHgOk8ZbekPCESGBcBRqKMC9OpHVQcidKy8qPYf9rp4ZMaHMSHcv34tx8/oWPXrbsO7e0d4dtxBAmQwKgEKFF4cZAACZAACZAACQgBShReByRQmQSCEuWBu+7H0Y6b8OG54Szu3DUbX3/qabY4Dkc18RHFEuW81rPxucU9oTvuSgOv5E7Dj/7l+5QoobQ4gATGR4ASZXycOIoESIAESIAEyp0AJUq5rzDPjwRGJhCUKDf+7Tfxre+8gFhTYyiuqsOH8fQT9+CCCz6kYzdu7EBb25VoaWkJ3bYUBkQ6nefyCy/BY6u3aTvUsT46+4A7Epdi/cP3UqKUwlXHOZQFAUqUslhGngQJkAAJkAAJTJgAJcqEEXIHJBBJAkGJsuHBp3DVq28AK1eGnsvqN1/D1puvZiRKKKlJGFAciUKJMglQuQsSOEkClCgnCY6bkQAJkAAJkECZEaBEKbMF5emQwDgJUKKME9SpHEaJcirp89gkMJwAJQqvCBIgARIgARIgASFAicLrgAQqkwAlSgTWnRIlAovEKVYMAUqUillqnigJkAAJkAAJjEmAEoUXCAlUJgFKlAisOyVKBBaJU6wYApQoFbPUPFESIAESIAESoEThNUACJHAcAUqUCFwUlCgRWCROsWIIUKJUzFLzREmABEiABEiAEoXXAAmQACWKR4DdefhkIAESOCkClCgnhY0bkQAJkAAJkEDZEWA6T9ktKU+IBMZFgJEo48J0agcVR6JcetaF+Ory3aEtjg8OAB2JC/Do1s16AuvWXYf29o5TezI8OglEnAAlSsQXkNMnARIgARIggUkiQIkySSC5GxKIGIGgRLnl7nZc++JPgSVLQs9i2Ttv4Yf3f5UtjkNJTcKAG2+8Dn/911cV9nT6xb+P/kQqdM+5wTTOmjcTLz/5bR17ww234ytfWR+6HQeQAAmMToAShVcHCZAACZAACZCAEKBE4XVAApVJ4MtfvgZf/OKfoKmpARvW34kfPnI/ljVXhcJ4+3AW33ryabzvfafr2Ftu+TZ+53c+hTVr1oRuWwoDIp3Os2rtZ/DWRZeEc+zpQVvPXjyz6UYdy0iUcGQcQQJhBChRwgjx5yRAAiRAAiRQGQQoUSpjnXmWJFBMIBiJsnlTO5q23IDLFodzur5zBa64cxMjUcJRTXxEcToPJcrEmXIPJHCyBChRTpYctyMBEiABEiCB8iJAiVJe68mzIYHxEqBEGS+pUziOEuUUwuehSaCIACUKLwkSIAESIAESIAEhQInC64AEKpMAJUoE1p0SJQKLxClWDAFKlIpZap4oCZAACZAACYxJgBKFFwgJVCYBSpQIrDslSgQWiVOsGAKUKBWz1DxREiABEiABEqBE4TVAAiRwHAFKlAhcFJQoEVgkTrFiCFCiVMxS80QBWB4FV/81/z/Sh+sPDPzQjB7+A8vbhf9dS/bpfW+kfehRR9j36BMxxyzs3w3OQI/mnUfwzCwd5OpPh39/+HnLz3wGw8mcyBRHmrtuPzre46hOycWpDE7mY6JnfzLH5DYkUBoEGIlSGuvAWZDAdBOgRJlu4idxPEqUk4DGTUhgighQokwRWO62JAmI9FB1UJAMLkRFFG62vftn/TrwuXwtI803zd257EP2Z3v7tF2zL3PrbnnHCGAouqkf8Qbf+A+jRvwBOlkXtisyxYLtaRX5zLVk7t7xdANPnFhyfP/7soF/jp440YPInvxtgp+b4/uCaKyFHE03KKVRDMYQbf/YntoJjLd0x0PySHkYKh6cYp01fJa+qHLG9CEj/dBf45HPulg5leRFzkmRwAQIUKJMAB43JYEIE6BEicDiUaJEYJE4xYohQIlSMUtdsSdqeRLC1yAFQ6B3+X5oh1uQHkawePfq3n22o3rEe3h36P6YmAPEHRcxT6J49/9D+1MfYOyIf1Ov22rQSjC0xBzMsiwVEPrcdOQBwHFUosTcGOK2ediWrfN04CDvuHBcB67rwLJisGIW7JgNx5XvB87NKCTPBZnjqQwKRKyoaNJzCYicwNWjgqMwbW9LETgBJ2F0jw+xSIHIPCEnZfib1yAHjuOvh4WYbev5ycOfiOPI+RnqY0oab/10mWxfmBVJlqKIoqGfjiZRZKdGjOnxg8KnYp9ZPPFyJECJUo6rynMigXAClCjhjE75iGKJ8p/OPAtH+nOh80pnHcxZtAAv/+yHOnbduuvQ3t4Ruh0HkAAJjE6AEoVXR7kTCEqUgkgxpsDcEHtRGiZyQ+6VTayEShOJ6Cjc7g8XKfJzvU93XcQ8iSJaoyBRAmBlP8HIluFRLiYFyBcEvsExt/N+9IkF27VhOTZiKhcsWJZIEpEPDnKO40kUF7YIiFhMJYo/dz+5x/ENiKci/DgWM1UzDyMovPPwRU/RRRKMEZG5yKMQKaIHHR6zoadv2eqS5CCOm4fr5s3XnlGSTWQ+KpHkEVQ7IoOKJMqouTpelFGxRCkcqnDuuvrHndnwb3g/15355zh8qzGDXcr9ycXzKzsClChlt6Q8IRIYF4GgRPmTK/4nfvrSy2iuT4Zu2591sP47D+Dii8/XsRs3dqCt7Uq0tLSEblsKAyy38O6rFKYz9hyKJcoffngtHn/f9lH/LuTvrbMPuNX6Ldz+6P36LUqU0l9rzrD0CVCilP4acYYTI1AsUUSeiDjxP4ZLFC86Qm/EfWkS/NxokkI8hN5cO5oYU4hEKQgET4IMi9AwN+5GJnixGBqJYR5BUSBRGBKREYvFEIvFYbk2nFwhoUhjOTTKxMlrFId+LnOxYkak2EZG6BYqhsy8jUww+UgyXo/riw9JGyr4nqH6Lp7eMBE1BXthPpdjxey47kukjoTbSGSJfC0pRypEbOi8LI0wAfJOFo6T0219YVKwTxqd4kkllUOGjS9mRskSKnIfvg3ya9C4kOtAT9NfD0+MjH51BaNSzLUw0gclysSen9y6tAhQopTWenA2JDBdBIIS5Y57H8cX/v7/AqedFnr4M37+Br5365fQ2rpEx1KihCI7+QHFEuXyCy/BY6u3jUui3JG4FOsfvpcS5eTxc0sSGEaAEoUXRNkT8HNnPG0h0mQopsBTGcMKeJgbcNe72xZZ4asL1/UlytANtiam2C4cLz3Ir1sitVL0ISqhUDvFNTVNVJjIjb2XvhOIVBGRojIlUN8EMRu5vIPBTAaQKJN4DPFYwhMscgRTN0WEiqb/iHRwRGh4qTd6zt5/viTRvCVHxxYkioaimAFGNOknhpfWWfFqp5jQEpUzch4yN3MysomXgqOOxVSc0f8kNUm9jIOYbSHmCR5zuCEVoSrIY5D3BQqAeEwkzHErN+rlK/uNBWJxVKIMq0tjUnTGlijBn448VqOM+EECZUKAEqVMFpKnQQInSCAoUTY8+BSuevUNYOXK0L2sfvM1bL35akqUUFKTMIASZRIgchckMEkEKFEmCSR3U7IEhhUkHRZfYqZsqWkoCrLwzkZFSkGoyCdekY1ACVkZkrNd5G3jLEQz6MM1RWBFoMSCEkU/d+HkJVIDmp4jckDSXcyxjEQxNU6MSpFaKll5SLSHiASN/pC6KKZ+iOoRXziIEZFHPg9b/lMJ4hfANULE+B5Pjuh2fjqRTFbm4SX6+JEsIkG86Bw/NciPcJFIEZUoaock6sSchxEenkTxap6oSIFrarrYsUJ0iUbMBGSE/7qkazeCo/Ddx6hRKSqvAImP0TiiwI6GIlFG2fkIV3JwCn40jwwze5cCvyV7+XNiJHBCBChRTggXB5NA2RCgRInAUlKiRGCROMWKIUCJUjFLXbEnWpAohWgTuakeuv22PYmit9TBgqHBdA8vFcR2YoGolCHBkbNhJIqX7eJ30PEliuncY6JSRCvI1yI69Ht+DRBbaovYKlE0XsOrASL/5kVqJBOI1VUh6zrI5nPI5XJwcnk4+bzKCBMI4gkTTS+ykIjHEY/HYXuBImacC8uLVvHjaXxZo85ICtJKEVwv1UdlgUgfrWViCtj6NVxMYVwvbUgkiOYCeTVNCtEq5tIzWcfmiJYtMSKW7s9P0zEpSCa9R/ahtVa8dCbZfmBgAHk512BKzihXtema5Bf7nZxLX4v9erIk+LlKlHHMaXJmwb2QwNQSoESZWr7cOwmUKgFKlFJdmcC8KFEisEicYsUQoESpmKWuyBP1KpwU9dv1qp14wsTcApuPQkZKIVJD6nt4akL+9R7mbnooxkXrk/hf+/VOAqknku6jUSb+cSxXU3FUCGiai6TemMgUra/iSQRzZBd5qSNiW8jHgZx87QsOrz6uH21iaqB4p6v1Tfy5+51+TPqOSfcpZO54qTqmqK7sX1KTJE1F9leQPEUFX/VYnhySz/0UHImwcT0B5Esi7bSjkiQG2DZylo0cLC2I678GyRi/5IrWVPHaOvv1XYSTL1yGBX4MlT8Zdo0bkWKijEb6GF/wyPBro1iimMuEEqUiX1zK9KQpUcp0YXlaJBBCgBIlApcIJUoEFolTrBgClCgVs9QVeaLmJnd4D5qhcrEBaeLT8dNuVE54sSMBoWKK1JoWxIHAFi/Kwuvq47Uydm1LIzpEgDhSM8WLVPEDXOLxmIoVkQ6O1jLJm9QfSdGReh4iFTwhIoJGolHkoYJDTYkIDlNTRdJ2AmVVjGvwZIn/uYqJgIjQqBgv2kNEhezMjVmwknE5eKAAqwfHFDTxBIwp9mp5bYllXyJOVKDoQ7rvmPEajSNFcrW6rA03FkPOtpG1LGRUIBlR4aclyUb5XF73I+eg3YgkIsUXQiO0OC7Ir+KrPBBxFPzRsBI4RmWN8PwIdHDyh3gizC8XY1KtKFEq8sWlTE+aEqVMF5anRQKUKCP/QSXK3XlYWJbPaxI4dQQoUU4dex556gn4EmWopbBEe/g1Mszx/Rtwk+ripZt4EkVFg+PLjOECxR9b6Byj6R6OygeRJ8USJa8ixcgJESGWCAu/U45fu8OLPNHyqSIlcnkVCiJZpNtOIpkw9UY8dH76jum2M9RaWH/upQv5lL0z08iSuHb+iWmqj0TExBNxbYscq0pixpxZSKSSyLk55LI5ZLNZZDIZZAbTyKTTGBwc1K+z6YymEkl6kNZnkQK6KnZMHRZlq5E2RqxoWpLUT5GpJZJwYglkvXQgkSTJuCmUK9vkszndt0gfKUIr+9Q6L8M6HwXWrigVa6gQsKnl4q/z6FdcsHaKPypoykbfkhJl6p/HPML0EaBEmT7WPBIJlBIBRqKU0mqMMhdGokRgkTjFiiFAiVIxS12RJ2oiNrx8j0KnlmDrXq97jReIoOk6so2XwiNfS4HYQiFWr72LKeQqqT5DkS4iRkwajHfT7qf1mB2awqz6MOO0tojUYJUoEMns8SJXpBaJ9ubxa6J40icOIAUbcYlW8aJIpGNNIhZHVSqFmqpq1FbXoL62FjXV1ahOplBXXYvqqiovRcjWgq4JfdhIxCzE4/I900pZi9vGY0jU1korHJ2fpujk81qLJJ8zdVjMI49cXuSOESNZ5ee1ac47yOZySGfS6OvrR29vL471HkPvsWPo6x9AfyaNtANkXQsZiTjxuhCpyBEWvkSR7kISoSLdiCSCRSJciiJLilNyAsk3qnD8DksjSxT/uhiSJsFaOea7w4rkjPgcYk2UinxpKduTpkQp26XliZHAmAQoUSJwgdx22w24+uo/L8z0vN/+FBJOJnTmAwMZNC9egu93fFvH3nbb/bj66htCt+MAEiCB0QlQovDqKHsChdyboRviYTfjxoSYgqdecdbC1157Yq0f4hdu9Tv0eLsTIZKLSXce6ZxjvqkRLFLTw4vGMI2R/dtybeKLvJNTcSLiAnFL031y0unHcpCDo1IjJpEiybhGaVRbcdQ5NqpcGyk7pt+rSqZQXZVCfU0tZjQ0YmZjE5pnzNDPG2rr9OuG2npNhUlYIk5EoMSRsC0k5bDm0IW5ibZIS2MftQ7BiJchnaApLIFH1nExIELFdbTGSSabRf/ggAqUrqPdONJ1BIeOHEFX1xEc7elBb/8A+gaz6E9nMTiY0fHZnMakIO84KmlEwMi/yjIe0ygZFTqBOjTB69ZvXWzo++VyNY+qMKzg0oIbHpfXM7zo8LCNR0z5GerOM1JCUNk/t3iCZUeAEqXslpQnRALjInDXXTfhj/7oE5g9uxn33n4Xnnj0CTQ21odue6y7BzfduwHnnfchHXvffe244IKPY82aNaHblsIAK8rpPK2/3oZ3zzk/nGNvL36r7xB+8PQGHbtu3XVob+8I344jSIAERiVAicKLo3wJmBQNqRsSLAKrX0lbXz9SJNA1xo9AMVVgTVSKKSbrFWL1v+/9zNTEcJGLu8jHJMIkrwk5QxLFpAiZXjRGpOi+/Jt3z7JIPEbOzSPj5JGX1jkxC1W1NWhoasSMmTMxs74RLfUzsKihGU2pajRU16KpoRF1NdWorUqhKhZDMiayxTxElkiUSiwW13+13a/UWvFTbrR4baCwrIfI9AUaaitsCHppOYG4DJEs8vDHF1oxu65GpqgMyedNFyFJCcrJI6sRLPKzvnQOPQMZdHcfRVe3iJYudPd4n3d3obu7G8f6epHOZDQtStoue6VpTKqUdg/yI3v8VsND3XOMEJMUoJiXojXaVT5cfWga1fEFUwrNjP29BIf4hWXL93nEM6skApQolbTaPFcSGCIQjER55J6HMNDxNVw0L5zQ3QeW4IsPfgetrUt08MaNHWhruxItLS3hG5fAiEhLlFVrP4O3LrokHGNPD9p69uKZTTdSooTT4ggSGBcBSpRxYeKgSBLwxYVEmngdY/TG27TOlUqsKkFEqGiGjxRalRbDpvSG1vnw63voLvy2xH5ejjYiRt7Nw4m7cOMiVESieEVppe6JRq94bYX9qBTpBOzVCpF6H8lEHFVVVaiRR3U16urr0NjQgBkSUdLYgKb6etRX12BmTR3m1DSgNplCTbIKVdU1qEomkUzGkfC6+hQvU1CC+PEZvhQZ6i/kiRMvy8lIpyFxMtLS+/v1FYSej/fQWrNeFMtI6TaSxZTJO0hnc+jvHzDpPn296O3r0397entxpEcePTjScxR96QH0Dg7gyNEuHBvox0Amg3Q+q9E6rlcQV0yZyBuNVFG+cVhuDJYTg5s3Aky/77VRlnPSVCSp6eJ9X9KGpPaMFvn1TlpPxY/I8c1JoPaMHk5TkMbX6yeSTyNOuqIIUKJU1HLzZEmgQCAoUTZvakfTlhtw2eJwQNd3rsAVd26iRAlHNfERxTVRKFEmzpR7IIGTJUCJcrLkuF2pExiSF1JfJId8NitJMrBithZUhW3iQ/JS+0NuwCW6RCIeJJ0l5yCRSCCuxU5tFSjSeUaKvWqUA2ScqzfcuXwGluxORIolXWmMgvC7ApkbcscUdJV6JDFb94lsHlXxOBpqatEycxbmz56DJfPmY+n8hVg8bz7mzZqDBhErejRTNsUrnaLGIueXdtFOPkZiiC9QmeAJBXNepuqIzDwYPWJm5XUU8vblR8oEEmKMHlCRYOahP9NOOUOJM4GkGa3/KkVwTQqRZCyZkBcVLTI/E2ijD/9DhvgpQjLHnnQOh471ovPAfuw/cgh7Dh7AL999B50H96tY6Rnow2A+q4V6JUpFOiBp1IvUkYEUo00ihjjsfBz5rOkaJMeQ9dS1BzRdKJvN6LlIxE4qldAiuvJ9I4TEkJgORt4p6HZm3U3nIDmFmBXXMfwggXIgQIlSDqvIcyCBEydAiXLizKZ9C0qUaUfOA5LAqAQoUXhxlCsBX6JItIelkSgSYSByQ+/s9XO54TcRDGIETHFV+TyXczRqQb6WwrLBDjwqCOyYd+NsBI30nBGBAlcUgLn51htuLbbqIJlMoK62FrNnNmP2rFmY09yM2TNmYmZdAxqrazXKZEZ1LRqrqtBQVY26KlMYVlSA7dkFkzqk7kc6Besh/BQXOVbWAfqzLo72HcOxvj70cXivRwAAIABJREFUSV0SidxIpyFnblKGJN1GomdMQVhJrfElkkgBkULpvn7tCqStlqXorKQGSScfP0XI/1z4aDtmk74k46TIbTKR9ArdVqG2ulqjbOSRkkK2ws4FRGP4EsWP/CkU3gW09fFgNoe+9CD6Mhn0pgf1nI6m+9GdGcCBI0dwUGqtHD2CQ11dONx1BIe7j6C3vx/pTFYjimwrgYRVBcvSJKaCACkuTpuXFKq8RKXkTA2auKytADaWSEWUF6Hi+SSNPtGoFh0wSgZQuT6xeF5lTYASpayXlydHAqMSoESJwMVBiRKBReIUK4YAJUrFLHXFnahoElva7+pNvkntEYFinITIBBO5obELGmog0sTYCfn+kDgZaq0r99USWaHdbDQaQ1J1JCVE1Qvy+azWYBGZUFtTi7q6Wu2W09TQgOamGZg7aw5amptVosyZOQuNtXWoT6VQG0uiSqJUZP8SyeE1jvEFiswn7bjoh4u0k0Uml0Z6cAAD6UEMeC2H+zM59KZz6D7WYyTKQL+KlMFMBnlNO/LqlRQkihS39SSKtg82oinbPwh4EsVPf/FFivyrYkVSnWKmlbGkPBW+79dmSYpIqUJ1dTVqaw2Huuoq1KQSqJHom1QV6pMpU+g2lkBMIkSSpt2yrNewwrVeBI2wT7sOet0cjhw9iiPd3ejqlqK1h3HwyGEcOHxIC9jK9/sHB9E/kEFffxaWHde1legRiTLRFB7bRCNJtJEwkAiUwXTaSJSEiSzR6BKRbV7kiUaf+BVi/MgcGecMReVU3JOMJ1x2BChRym5JeUIkMC4ClCjjwnRqB1GinFr+PDoJBAlQovB6KFcChUgUFSmS9WHBkRt0TSnJI+tJBSkMKqEdvkARORCTm2vpOJPPa2tdKW5iamNI+IcIh7yEKHgpHQ6qktL5BkgPDGjURl11DVoXL8WK5a0447QVWDi3BXNmNKOhugY1kjqiYSSWFntNxbyWxd4tel52Ld2PtVaHeWQBHM072JfN4UDPUeyTFJc9e7B33z7sP7AfR44cwbHeXvQNDCAr9UK0gKvIHRN5o6LIS+sx0TFeio/WgzE1YfxuQlVW3KQNSfESv86JbuNF1vgRNt7PpHuOygiRM3lPVEjkhnQnisdQ5dV5mTljJmY0NmJmbS2Wz5qLJTNno7GmGo11jWhqbEJdQx1qUintPDR0XJOCJBE3Er0iMxIWIoRkQnGZo+sik8vhSF8Pdu3di+07dmL33j14Z8cu/OLd7brOOcfV4rZS5FakSSKZQFVVNWpqqrVIrRTBHRjMIKcRJ14PIIlg8iNOJPLIFhFjUnlUxkjaj+uiKp40Uq1cn0g8r4oiQIlSUcvNkyWBAgFKlAhcDJQoEVgkTrFiCFCiVMxSV9yJFmqi5CU1Baa2iRflILUztE6sUJH6JFJQVoSD2gQRFzHk8jmVKKIgJIUnrhEY9lBqkGMKxsZcFzMa6jCrqQGNtbWYO2s2FrTMw6L5C7XOyWwRBDU1qE1VoUrSXbRLjnExpmuOWRqJNsnmgd6+ARw91ovDEmFx8AD2HdyPA91dOJxO41jMxrFcBn2ZNPr7+9E/MIDBwUEMZtIaTaGiIG8EitYB8USAUSbmQBphoQ5nqIKsX+9EI3dE4HjnZmSGSXfy/9W0Hy+axyuQYor0+vvVYr1DaULSnlgkS3VNNWqqqlGbTGJmqgpNkvYTi2vaUnVVlUas1NfVoamuDiJcZs6YgeYZzaivFblSpYcSXkNto02NGC2Q6zpI57JanFbYdfX1Yc+RI9i+bz8O9RzVlJ+Dhw6j++hRLWQrnYLyjuokr7WyidKRSBQrFtPaKhqlI0JFhZMpOuyz89O1tCaK38Wp4p5hPOFyJECJUo6rynMigXAClCjhjE75CEqUU74EnAAJFAhQovBiKFcCRqI4QD6vUR1azFXSOlRYSLSB3PjbppisqhJXo0+kiKzcLDtS68SRgrCuChSp55GQfyVSxbZQnUqpAJBuOfObm7FwzhzMnz0LC+fNx6IFC1UA1FZVa4qOfPjFYbU6hysdavLISSHTbFZTcvoG0ujtz6CrpweHu7o0ymTn7t14b9dOdB48gO70ADKJOLIxE1GjKSde3RY/isbIGMdETOg5BhrHFIqkmkKv0gHYT1uRf1VOSLHUnAMr75hCsIGWxyN+7gkTETciSzTFJxbT6A55bZHIFJmHFmHV+irC0YYt9UecnMqamKQD2bbWUWmorcOMpibMn9OC+S0tmD93HmY3zkBTbb3yrkkkNR2oKpFEym/lLPs1mTf6IfMcdIGjmTQO9vVh72EpTHsQe/btx/6DB3Ho8CF0aUvlHvQcO6ZRLCJLYMUQSyY0ekaCj7RNsxYOlugUr/CwSCktDOylHkm6j5gvU02YHyQQeQKUKJFfQp4ACZwUAUqUk8I2vRsVS5SVy89Df8v80Em46UGcURPHj36yVceuW3cd2ts7QrfjABIggdEJUKLw6ihXAsHuPJaXjmO65piaGxpZ4KXxaL0QieDISfSJ9PAx6T96c64ewtH0Fkm/qa+pRnNTE5YtXYplixZhacsCLJ41B/MaZ6AuGUNKuvokkioTJBdH0lH8D+2go4VTHRw51odDh7uw/8BBvLdzB3bt7sS+ffs1miKdThvZI3PK55GWTjJ5R1sDSxlbI0pMlISei9elRmWK5gGJJLFMZIqc01BXZq+1s9eVxyueqpEWnm+RSBQT4WFkkt+hRhJWhqSLSW2SH+dzeZ2v1EmR4rNS10RkivLVeiJ+YVaZqwPHciB9knJWHo6siyeY4lYMyZgRJDWJlKb2aCvnWAINVTVYvnAx5s+ag9lSW6Z5NmY1zcCMunpUJ2UbG0lJi/LaEUvKT9p10Z93MJDPoT+XQ182i0PdXdh3YD927NyJHbt2YeeuXeg+dgwDg2mNTJL2ydl8XtdP6rRA2h67DnJ5B1lNkTK8ZW2lpopGN+VylCjl+iJSgedFiVKBi85TJgEAQYly0zdux5Fn78EHZ4cnqj6yvRrrn3kS73//Gcpx48YOtLVdiZaWlkhwtdzicvMlPO1iiXJ+6wfxlTO6Qmd8aBB4IrsGW39MiRIKiwNIYJwEKFHGCYrDIkjAFJM1XWBMlxwTTWHEgNZBkXooEk0hqRte/ROJihARIkVWJYpFGiFLUdQZ9XWYP3cuFs+bhyULFqJllhSHnYlZDU3aXUfaEUtL30KrYSk1KxEnLtCfHkRPby8OHD6snWUOdHXhUPdRdPf0oqevD0e6utDV3a2REdlM1tQTkdogWjvFiAiNkPFa7GoainRcFpmiKSkih4wFkX9Vmsh3vVY+Iiv8SBLTetmkMpnPPCaGjHac8Qvx+ilAOkIP4MkVL4VFvq/jhaNfX0VshLcvFS0BgyTzyNku8kkb+YSFnCUiSMI+vHbBroWEdPqBhbj861qaXpSKxdEyoxkz6hq0JXRzYxOaG2dgVuMMNDc2YtYMKdzbiKb6ei3kG4tDI21yWu7X1FEZBNAvHYv6etF1pEuZS8TPrv370bl/P/buP4CDhw+j+1ivcnc0xcuk8Mi/+tDIG4+7d74SmcQOxxF8eeCURyRAicILgwQqk0BQotxydzuu3fQMMHNmKIxZB/bhn1+4D62tSyhRQmlNcECxRLn8wkvw2OptoUXZOvuAOxKXYv3D9+oMGIkywYXg5iTg35C5Lq655hrccccdw5jMmzcPz+3Yg8cefwJbnn8Brm3DjVnIx2wtXil/0Y+nkshIfQFNmbBNQUq5cfK7i2gxyqFWrHJzN+yv4ppCUOgmyjUhgUkk4EkUsSgaTZAztWDlpl9Se7zYC43okHQOx9VrWNJEaqpSJg0ILqoTMcybNRvLFi7E+1evwhmtrThtyTKkvGKnWhdF0oW832IiTrKOi4FcDtIxpy+dxYGuI9i9fx9+uW0b3nlvO97bvVs7zGRyeVjxhLbLFaljZqxhMib+xfFSjLI57diTlCiPoeompk6JyCGvy5BKFZEu+nCQTFUhkUpqBIjZtwgBTyb5NWAC9VLMM9XTKpqG47d3NscwHYvk+9CuNKJiEvE4qqtqkJfUpFwW2azUY5HoDEmFipkOPtIq2oppdEw+5sKqScKtiiMLU78FORNVY2qySMcbrf6rXYLkX0kvSloxI1YsG9WJJOqrazGjoREtc+ZoDZrFCxZh0fz5mN8yF3U1MVSlTGSMsJXXrox3Zn7EjXwpKTvvdHbire3b8fO33sK7O3Ziz/4DKr2kNfRgJquaKBZPIp6sMtFFFvQ1L52WqJUsUimJOjIyjh8kEHUClChRX0HOnwROjkBQomx48Clc9eobwMqVoTtb/eZr2Hrz1ZQooaQmYQAlyiRA5C5IYJIIMBJlkkByNyVIwOi7WFxkhHRUyWjxVok+icVjRjzkXU3hEfEnqSRS4FRu2Af7+rBo/jy0Ll2MVa3LsWzBQiya24LZ9bWYUVOL+upqVSZyE57OZyW/A24srqk6g/k8+jJZdO7bjx27duOd7duxs7NTC8QePdZnUnMc6SgjSS2WShQRkpJSJGkj0klGJIhpB2RSjkQumEde/x1yHb70kPooIipEWNj6kK+z6SwymawxlfphUnDMpyaCwkgFr9hsIDbF002+z/HSd6SQikn+MduYuic5lQ0m/Uf5av0TmU/cq1XiaiqMaamcN9EyErwiJ+JNze9+JCJL56QLZLoHyRhpfexHtpjWykPtlauSKTQ1NGJeSwsWLpiPBXOasXhOM5bOnYNZjQ2agmWqvpiW1mkpLCzfsW1th3ysvx/dfX14572d2LZzl0aldO7di9379qHnWK+KIVmnZCqFeCJh0rS08Gxey+760T0l+CTglEjghAhQopwQLg4mgbIhQIkSgaWkRInAInGKFUOAEqVilrokT7Rwbx+cnZcSI9/yC6MOKQD5ptxKm+8Ub+9lnJjCphou4Zq6Fa6DbDajW8mNc0LERd7Reh5ONouEHdfuOU0NDWisq0NDTQ1aly7FSnksWYSW5lmYWV+PpGVa7frtdqU4bG8mjaOZDLoGBnHoaDcOdnfj4JEuHDh4CPsOHNACsZImcrTnmHZ9iSdTiCeTWuNE5IkVi5s6LdqdJ4+cV+dEJEdBomhNFhe2Y6Jj/MQaE8VlOu/49Ur8Qq0iJUSiSHqQ1IQxvHyJ4gkJT6KItvCZqXrS8SJFjHgw4sUcw7iI4RJFOgOZLCkREyb6Q6JPtC6K7sFIFFPHRdpGGzmih1E5YtKQTJ0VMyn91xzdyyqSM/X2UUhDMiJL9iVRJ/X19drVZ97MJiya2YSlM2Zg0ZzZaGlu1vbKdVJDpaYGbixmCsT66VxerZp9hw5j78HD2HfkCHbs3q3tkvfs2YvDXd041tdfkFt+vRtJGcq6eYhK8fsfGdSBNKYCAS/dasRn4lAE0MhP1PC89PARQ+6tJF8MOKmSIECJUhLLwEmQwLQToESZduQnfkBKlBNnxi1IYKoIUKJMFVnuN4yA3GxKikrxh97MS6SCRA14nxfGqECxtMirbFu8vZ8uJlEOeT2ASYExEiWrURFSwyIVS2iqiJPNwclkUJ1IoamuHnObm3HmytPxG+dfgHkSxdDQgHrpKOO5A22J7BVClciRwVwePYNpvLN/P36+awfe+OUv8PY77+C9994zKW52DFVV1bqFno9MSW/gY1rMVPZhap8YNSJz9utvSASK2UZSWyRaRgrbmogMrUMi0SZeao+k/ZiaJI4RE97XUuxVRMGQdFJd4UV6DMkoTdvxRItm6YgUCBgq/3VCf+J3wfE60mjXnUTctAL2Uon8zyVNyngST/L4n+clHWj4+gkL/c+PwpHIGkmT8WSM7Ek65UgEj+xPjimRISJhpNCuFLfV1CDXRW3MQj1c1OfzWDK3BcsXLcKKFSuwdNlyLFi4UEWZ1L0RluZshx6SjtXruth34JAWnv3VO9uw7d138e5772ndmr7+Ad1GO/kkE0hLjRetoSI1XGDSkYJtj12ppzI8jdEwHvow6+NXqvG/79WrEXZ+wZtRnlR+SuRYzzkjx8Kelfx5pROgRKn0K4DnX6kEKFEisPKUKBFYJE6xYghQolTMUpfUiWoBU73h9G7ovb/W++JEbkrzFpCzzc1n4aZT2u86LlJ2DCnp5iI3qJpWYVrp5mJALmbpv3nb1ZQR6agDaVWbySBp2UjaNpKWhaQL1MZimDtjJloXLcLpy5Zh4dx5WDBnrtZAkXoiMbnR9rr0yJylSOnRgTQOdvfhV++9h23S5aWzE90DfegZ7EdXz1H09Pagt7fPRFrIjbVIHL8eiScR9MZfIlFkVbxoCFOvxC8SO1S5Q8eIHNHqHKJjvHSaQqSGCBQjR0x0h/ncT8fRGkWF/J8hiaLREoXWvN72XgSKd/t+3DXj3+p7mkV/blotezLCz87x9luoee9Fmfg7VMng1UIqKANPqBViOhSBn29k9i9rLBEtcrloOo/XTllrwHgRKTIuIbVsbAu1ut4WqhIJ1ElB2lmzMHfuHG1BvWDePMyf14LmGTNQV12NpC+kvILAg4OD6O/vx7Fjx7Q18nudIlR+hZ07d+LQwYPoz2WRkUiU6hQGXRcD6SySjoUU4qiOpWBJbpfX/diN2XBitnZlyokYjA81kNbngkbeCLy8Rupoe20FJGxjAQMz3IIUrhK/rtQIUlLXyhdfXpTXiMO8iKCSeqHgZKadACXKtCPnAUmgJAhQopTEMow9CUqUCCwSp1gxBChRKmapS+pE/SiSmERieDevrmtaD4swyVmWCpSstND1RIqcgO1I4VEg4Vp6wyoiRO41RUfIdlnb1RvbTNyFE7NUotj5PCzHky+WhWpJ+0gkMLexEYuaZ2HFwkU4Y+lSnL58GebOnI366hpN19ECsa4ROYPpjEYgHD7Wi12HuvDOnkN4a9s2vLtzJ/Yc2I9MTloSi2Lx+90U4dab1+E3wF6CzbCBJqVG1cQI6+VHkBiFEeycM6yLjrbo8XOdzOd+yo/Z6VBy1FAchidRChERwXHDpzIZ0Qxan2QcOxppSLEA8LJnhk1S5FAh7Sqb1UK30t2oKpVCfX0d5s2di0ULF2LZksVYukjStZrRVF2N+poaVEt0ixdt5JeL7evvw8Guw3h3m0SlvIN3392GvUcO4UBvL47aQG8uh4FMDik3hiqRKHYKds6CmxO5I/VfpBORpV2CRKZIP2aJnpF6KtpBSkWdXDt5uI4UQDY1ZlSiiChyRBbKWg5FH/lXiboWD0rh3wCNQqJQoM11kOvQ1RBMoSqplwtOZhoJUKJMI2weigRKiAAlSgktxmhToUSJwCJxihVDgBKlYpa6pE5UJYoIEYmc8CMARKJ4aTx529a/2Et6i0oUb/bSlSWJGNK9fcgPpqWICKqSCS32aSfjEJWRthxkLAeOn4PTP4CEdHQROeI4aEilsHDWLJz3gQ/g3DVrsKJlvrYororHTfebQIqHBBOkAew8cAhvbd+F//Pvv8B/bNuOd3Z3IiMpNYkkauvr0Nd3VB9DMy0p3OOczPA4k6mtoGFiaqbyI5fNYnBgANXV1UilUkgm4nCkqG82g3wmi5pUEjMbG7GitRXLly7B0oULcfry5Vg4dy4S3uz8a1Pq0Vj5PLK5HA53HcYvt72FN3/5C/x/v/oVfrG3E0fTWSCe1CgUSedxMyLtjAGUVCvpwiRRKLFkCrFUElYyjpyTQ04K01oOxKuYhlFypUv4iupELxLFQt6R/RhmwW5mOr8iiTIUwzREt5CuNIJIoUSZyqswevumRInemnHGJDAZBChRJoPiFO+jWKKct/JcfG7+wdCjdg8Cfxdfg1f+aauOZYvjUGQcQAKhBChRQhFxwBQQEImiJUskNcOL3vAFitSW8CMyCukg3s2iFICVGh9OLmtqcMhtpfQXto2AkZtS/Qu/V09D/sJvZXKawlNVlcLiefPRungxzlxxGlYuXIilc+diZm0dqmJxvaXPaAcfR1NUDh3uwv5Dh7Br/wHs2LsfO/YcwK79h7C/66hGpGQ1/cZGXDr9IAvHlUgUX/dMAbQp32V5SRStz5LPIx6Pa0qVrG8+n9NWzFpMOGZr1EnzzBlobmpSobJ88SIsX7wYSxYuxNyZMzGjts6jriVtkYCNrBQR7jqMXfv34J1du/DGL9/Gu7s6sefQYe3+lHVdLRCclVAm2EglqzS8SooYSzFjSUFKaGFhI1FyIk2khnBMUnfk+pGULCkg7HVOkqgs14YjdWu0Gs7wtvCjRaIEY5mKJYqcVHFdFvneUDHfKb/YeIASJUCJUqILw2mRwBQTCEqUW+5ux7WbXwLmzg096vzOnfjxk3ewxXEoqUkY8IUv/Bluv/3LhT21nv97ODx3QeiencEBfDDh4h9eeEjH/sVffB133XVf6HYcQAIkMDoBShReHaeCgH/jJ2kXWgNVIk4CfyXXGzoVLSZ9Rx4at2CqlMKSmhKJGNyErdEqejMqKRu5vBZVlciTpB3TyJKUHdeaF00N9Tj7/Wtw1vvOxJlnnIGmqhSq/C4qrnSPyePYYD96Bwe0Fsb2nbvwq3ffw1u/egd7DxzCkaPHkEMMOSuGPGIYzOWQzmSRywwiUSXtbxNeJMGpIDoZxywviSKFd0WeaK0Uecj1oTVjTAqZuDeRbIXPAbTMno2lixfhzNWrsGLRYiyZOw81NTVIpBKw4pZGQYlIEUExkBnEkaPdeOutX+GN//gF3vj5Wzic6UdXZhDHsmkMSOFiy0JtTT3iUgMmnYOTlStH2mkntEhu1skjg7ymnSHmB+c4GokS13maQsqmrLCku5muP8F6Mn5x5aBMkashGOcTlCj6NCp6rvlXDyXKZDyPor0PSpRorx9nTwInS+Bv//Y6XH31OjQ01OHBDffjXx64FaubJTF27I8X96aw4bvPYOXK5Trwzjsfxtq1v4c1a9aEbVoSP7fc4J/rSmJKo0+iOBJl1drP4K2LLgmfdU8P2nr24plNN+pYRqKEI+MIEggjQIkSRog/nyoCpoapiSbRzAftCGOO5nfu0fonKlHkhtIvumpqn2SliGwCkKKd+iF1T7I52DkHKQdIIYaaRBKzZzRrysbZZ30AZyxbjAVzZ2ub25httpOUncFsRuVJT38vtu/Ygf/z2us4cOgwDnV143BXF3oHBpHJSMRAErDiekyRP35BU40kKKRjTBWxqd5veUkUjUSRgiT64ZpCxtLWWOSKFlHVBYSTz2qaj5vLobG+Dg11tZr6I0Jl+aLF+MAHPoDWJUswr7lZGk1rrJFsK5Ijnssh0z+A93bvxRu/3Ib/6NyBt/fuwvaDe9Hv5CGVTbQmSl8/7L5BNM2chVQiBTeT18LCEvWUhaM1U6RdssoNLSyb98ShaROd185NJkLL1LgJFykjSRQlESgya8gMfY8SZaqfY6W/f0qU0l8jzpAEpoJAMBJl86Z2NG25AZctDj/S9Z0rcMWdmxiJEo5q4iMoUSbOkHsggckiQIkyWSS5n5MiIDe6nkTx0wtM5x4TgRL3Hlo7RTq+xKXLiYVBJ4e07SATB+yEScUReRLL5lHj2piVqsPsukbMm9mMM1a24rTly7Bs2VLMampETU2VHlOSbwbzeRzqOYZd+/dh++6d2oVl1949ePe9Hejt78dAOq1FZfN6L24jHkuabilSN0XSK7y2vqaTinyL6Tzjuw6mviaKCBRJ3/HbK+sRC62Wg62g5XMJh3KQjMcRtyX1Joea6ipN81lx2mk4bekytC5eguY5czBjRhPqqqpQbdmoArSrT3dPL3YfPIIdhw/grc6deH3b23h3byf2dx9BTuRfOgs7m0UqVY24FYclqT56TJOzI2lhmpImEVF5R6NUTHMiW1tgi2AMdqkqRHL5KT9F3XmO63xUtCgjiRTvgONbPo4qWwKUKGW7tDwxEhiTACVKBC4QSpQILBKnWDEEKFEqZqlL7kRNIIqJPtHPpX6Jd1MY1y48nkiR2ikaseLCSsXgxG3059JIWy6ycQvxRAwx10Isk0N1XgRKLVbOWYDTFy7BqtblOO9DazBnTrOJHNGIF9N1pz+fw+G+PvzivZ147d//Hf/6f1/Hu7t2oqe/D8nqam2bLA+5143F4ipQEnEvmUPmkzcthV2poWJ61MKhRBnndTb1EkXWJe/mCxJFOwhrWo+k9+RUYsgVl4wnkIjHkfj/2XsTYLmu9L7vd8+5W3e/fcEOYt8BEiRIDjkLZ4Yz1siaKLZqVIkTR0oku0qJUnaqVOVUOakkTpyy44zjUhzNuKSxZGXsZCxZtmzZUqxZOKPhcAdJAASIfd/xgLf2cveT+s7tBh5BDh84BEgst1U9eMvte8/9zuknnl//v//fVda3RJJ85HeiTpGo4cDzWbxoEevXrmPnzp1s2biRh8bG6AsCQqUJu8oOgXKJmBBPTPDigbf4s9deYf/xw6QlvbFrvDkzSyEePdqzLT7i1OIpMTOWXh4xkDVkWUEqY5TzaoXSnjT82P+br9R6h8Hse0Qc95J6ftyEvCOhp/vGM9djs29xGqvD7rsKVBDlvpvS6oaqCtxSBSqIcktl+ngPqiDKx1v/6upVBeZXoIIo1Xr4uCpQWmj2sll7Xg9dvwrbvlPCk55BphybqYJMGeuFIooU+ZRfZCKhoxnya6xdtIzNy1ezc81G1i9dzMpFIwwPD+Jol1Ys6SjioeIwF2ccOHaMNw+9zb4jRzl35QrX5mZoJgmxmI/a1iIx+nQsQBEzW/k/ITEmzymkbairbJAWEQEoZVvSzQG8H1d1f5Lr3l/tPErmztPkeW7hiKhL5CHz5nbbesQ3pSR4xgIWmUvlKDvHRpJzBJAJzFNiIOyxePFiVj20ku2bN7Nlw0bWrXiIYU98d8pVKmu6GcdcnZ3l+MQljpw/w1tHDnLi3BkuXL18fSyFqKaMg2sUHi6uo9GO+LeA2PoIRLEtPlrZiOMyDFkgSrm+5kca98DjdahyU9yBNS4VAAAgAElEQVTxrawEC1SsIkZg4J3NZbqV8VTHfHwVqCDKx1f76spVBT7OClQQ5eOs/i1eu4Iot1io6rCqAh9BBSqI8hEUubrEuyrQ267L5rC3CdRdxUmZ3GNsx4zsFss2BjGeNaRGAEeBCtxSYUDpfTLWGLAAZdfGzTy8diMblq1g0cAAg/XAepXEuaEV50y1Zrk8OcmpC1fYd+Qw+48d5fSly8zFMalshD3PRisnYkJqzSec0kNDNuQ2XraEKCbNcIw4ZIBs1u1FrBLlXp7s+wuiyOJwZP30Wq6Kcq1Zw1mZT7t+HOub0jOftcBMKQtUbEqO/K+012QpSZLYqOSR4RHWrF7D+rVr2bhmDZuWL2PxyDCDYkBbMgjLZWbShIszU+w7/Db7Txzm4KnjnL1w3iqd7FEyntzBzRWe46LFctZo8sIhKyQdWXxSrPttT4dyvV3sOkR5j6SemyHLe63Im5dpqQQrTZt7yrB7eSVXY//JK1BBlJ+8dtUrqwrcyxWoIMo9MHsVRLkHJqka4gNTgQqiPDBTfVfdaC/YOO8lpYjdiXzib0GKDNVglKFQhkRDqg2pkvaazMbWikLExSEwmiUDw2xZsZqntz/KJ3dsZ8tDK/ElBjkXbwvwxbRCzmHghd17eP6V3fzgpZe42mwSy6/qdTKliaVvx3Ntokoqhp9pajfPmNxurKXlI/A8XNl8m8LGLNun+G4oF6XktXdVmT/gYO4viJKmCZ1OC9f38X0fz/PQSrJxIJNWHYFh8uwqN6wqpfsoYYtjVSn2Nde9VCyisE/535GhQb70xS+w6+EdbHhoFcMKasI9uobFsSlo5gmnJy6y99gh/vm/+VecunCO2uAAaZqRi1lxIia1Glc0KY4LxqUwynr2SGJVCRFLFUrPc2chiDIfpLzr6+4dzF8c1slHFCgCbiolygd839xfh1cQ5f6az+puqgrcagUqiHKrlfoYj6sgysdY/OrSVQVuqkAFUaol8XFU4DpEseqAEp74eRei2FYaUaAYcg2Ja0iUIdNlVK08Aq1ZNDDE6vGlPLphC9tWrWXTkuUsHR1hqNFn2yJs+EqRc3VmmrOXLnL81Gn2HTrM0ZNnuHj1GlFekCplAUpqHFL7abwu034cUQOUKSnSpGHDZbubYwEo8r2kBcmhro3RFWGB3Mm9TFHuL4hSCOgS75MuABFIYrUnAglsrnYX1nU9Xnt4xC4wqyiRY0u1yg19SfnL3u+CwGPZksVs3bCendu2smJwiBUjIywfG8EXRQuGjpHo7A5XZ6Z45e09vCnKlGNHaUURUSchiVIk41gwiqt8sS/GWEUKCGTMTIHp0sXShvnGo5fScwPtvDO9p3fk/C6z3t3MP08voaeCKB/HX8O765oVRLm75qMaTVWBj6oCFUT5qCr9Ia5zM0RZ94mf58STTy98xmaTn2pO8Kf/4jfssVXE8cIlq46oKrBQBSqIslCFqt/fiQpY/xDZIEqUqyPeENLWkCMpPLL1dLQj+0pSpyBycjJtMG65nZUElSXDI2xZuYbH1m9m1+btrFuyjOEgtCoR2WZ2MkMUR8w1p3n7+An2HznC/oMHOX/pMjPNNsoNMNpFnE2iLCcVLwq5cjclxelugO2n/7LbNjmYzPpklF/neK6D57nWmDTPDVkudzU/WPZOVO5OnvP+gijW3kPWUa9dpys5mQ9HBJLYkBz77LaQ3QTC7Mu6vy8Bi9NtCVIWshR5wpLxMTauXc3q8cVslFjkTettO1l/GFgQIsfJv5faU+w7eojvv/IyFyaucMnGaM/Y+GxRn3huiFZiXuzJcusm9WQWoogyS/xnS/ZTtppZL5e8sOOx8cRdD6Hr6TzzLHreoV65aRlVEOVOvq/urXNXEOXemq9qtFUFblcF5kOUf/wPf4uBf/t3+dKKhc/+P59dxX/9m/93FXG8cKk+/BE3Q5Q/t+VRlrjiaf/+j1ZaMN2/nOde+24FURYqVvX7qgK3WIEKotxioarDbmsFZNMmyTdJluJ7Hr7sDpOk6zNiCGqBVaPERWKTeMQPJawHuI5ipG+AT+96kqe3P8IT6zczFIY27aQoJIK49E+ZzgxHTp9k78G3ePm1V60XRSdOSNKCTFQIFtW4oiWxn/gXaEp8I89SqSCb1l50cWkZKkkvOTiiSpFEnnJzLPoGI4YS1p2zgii3tlDufDqPbQkTCNbr15k/sK6TaulfckObYXVE75VQc7NfcNePR2lFLQwo0pi41WS40WD9Q6v45K7H2LV9GxtXPUSfdvHsOWU958zGHa615njhjd28/NZe3jx0iMlmiygzuG6Ap0M8SYIqNGKOIm1liUkxGvzAs/cj7x2txTQ3I+pE1Go1q4gSE117C/I/dp2Xj3coUeaDlXkaG9vGU7Xz3NryvY+PqiDKfTy51a1VFXifCsyHKH/9v/ob/Nt/+ScMDNQWrFkWx/zGN3+Lz3++FER87Wvf4itf+SWWLFmy4GvvhgMc857/lXA3DO3dY7gZovzlz3yRf7b1+IIi6PMt+HXvp/nqP/lH9qSVEuXunN9qVPdWBSqIcm/N1/0y2vnGstKiI40w4mOinLK9RzaHRhQfyhCEPmEY0AhDVi1dzqbVa9m5eRubV6xk9ei4/f8dsl8UGNJMYi7NTLH3xEkOHD/CoRNHOXP+DHPNpt0s28wfIwax8q98rC8mot0NvXzf/ZC/jF6+kRtrvSi68AQl/hTyvXXA7W5SxRT0owADd3IF3F9KlFJD9M72l+vVs3PVe8xrcHkXQJnfnvXOVq0yj0nSi4XC5WDjkF2G+/tZPj7Otg3r2b5uHVseWsWy4RELWOQhyU+JKTh87gxvnTzBa0cOcuTMGc5emaAdpTadRwxmtXQiZab0AHKlb0yuWKplRCnVM7CVtWqNcbsqFFGliJeL/KynTJHrvh9IsXdSQZQ7+ea6Z85dQZR7ZqqqgVYVuK0VmA9RfuO3f5+/9txe2LhxwWtsfesN/ujv/VqlRFmwUrfhgAqi3IYiVqeoKnCbKlBBlNtUyOo0H6gCsmmTjaByNZ2oTZ6l1OuhNW+VRJW56WlMnhF6LiuXLGHJ6BgjjX6efPgRntj+iP1+MAgIJUnHYD/hj9KUExNX2XPiBM+98iJHzpzkyvTV0uXTqkVkIymmsAqn0KhCoWQzXZQARH5Xtm2U6UBli0MJSozqQpMuQBGIcl2pYs/eO0elRLm1hXDngdNPClGsSEUePbJgv3m3k4hFGkVG3GkTBh6Dg332RbKWk3aLZSMjbFq1mk8//gQ7165n49KlhL5vFSRy6g5wqTnH/nOn2X3wbfYePsTpC5eZmpmjEyXWCdkpxNzWsSBRVC+dqIN2tTXJLfLCfi2JQbOzsyRpag10RZEiIMWqUgSsvEdLz81QpXeLlRLl1lbv/XxUBVHu59mt7q2qwI+vQAVR7oHVUUGUe2CSqiE+MBWoIMoDM9V31Y329qfiWSHeJUmeoj2XsBYgZp15HKPTjNDAjjXreXTDZp7c/ghrBagMDuJ7shlV1iNCmkHPTk3xxvET/PDNN9h77AjXojazcZtW0rmhFrFmog6qcNACUHKBKaqEKYXAFXn2QEv50X3PE0UgioUmFqKI6e0NiGKkpaerbinVKPfq4/5Soth2npvbcN5jaua381gT2nkM5f2MgkusIg1hsq4krLsEbaIUkaawuusyVK/z0KLF7Fi7nsc2bWHr+o0sGhkiUNDOxbsno5VGnJm8xsGz5/jR67s5cPQYZy5eQGsf7XoWusi6NFlGEsXXIUomHkJaE9RCms2mTRwSoKIFRHYTiOaLlK/7pHTvbz5cucGJqnSee/Xde7vGXUGU21XJ6jxVBe6tClQQ5R6Yrwqi3AOTVA3xgalABVEemKm+6260bLYoyExOToFxFdoVc01FgMNYo4+Vw2N8cvN2Ht+wmUfWbWAkrBFa01dRoEh8bMbJy5d56/QpfnToIG8ePcTJixfIFeSeIvO0bQtypGVIkoAEopguRMkcVN6DKuXPyy6d7ka6G30io+zFLZf/yqh7nimlFUoFUT7o8rrzShQZ0a11Ot9IVbIz36Uo3Uat97kxY1Uivqtt1HWcRKXhrKxf30PytZ28oKYUa5YuZ9va9ezcup2Nq1bz0OJFFgLa1hsN00nChekZ3jpyhD1HDrP32FEuXrvGXLtderRkhW3tkfhvmxgkShNp4ZH2HqXserT+PF0VivVNsfHN78RA881l5cbmg5TSJqaEKNXjwa1ABVEe3Lmv7vzBrkAFUe6B+a8gyj0wSdUQH5gKVBDlgZnqu+5GxbMhEwVK4OL4WrpqSJKIIklsTPGOdRt49okn+dy2R9i2dDn9BtzSmsQqDKbjlHOzTf7kxed54cBe9p09yWyR0ZF2irlZTL0GgwOYQiJkS5Ciu0oUUZ4IQNFZCU7kvJIiKzvI8hN7ibctt9FWjWJbeiAXgGI9ZMsI5vJ3FUT54IvrLoIoXZNZ+acXaPzeIKHnQmLxQ2lJKxDF0xS5qEQiXNe1LTW1ekASx0TtDlGzyWC9wdLRMTY+tIZd2x/mmSefZtFAyEDNs2cSNZU8xRb24Plz/OjAfr7z/A85dOIEnSRB5+A7Lv21PptqJa07Mkb5t91pMzg0hB8GiDql549iPVFuesznIwJk3vGQbrb3MtX94JNbveIerkAFUe7hyauGXlXgQ1Sggigfongf1UsriPJRVbq6TlWBhStQQZSFa1QdcfsrYDdz4jtiCpvEI6aZM505iiKjHgQ8vuNhnt7xCM9s38nqoWEW1+qEYuKZQxpnTEzNsufoUV54ax8Hzp3mzPQkk3nKbJbS6XpBFLbFwlhAY804JT7ZIL6wVpVStvWUEEXJ991ulhKglBtq29JjU17Eg7YHTkr1SWE3nT29QumpUrXz3Opa+QggyvzupFsYVglRynl/T4hiD+iSh97BoomSFh6hekVh06PE1FUUKgI0pMVGTJLFw6ReCy0cFHPk7es28tjWLWxetYIlAw3rdyIJ2XLaqXabs1OTfPf1V3n1wFscPHqMuBlJBjd9YQlR0izD0Yo0z2h3OvQN9ON6HnGalAoVGY+SdTwPm3R9knsIaP6/18tTQZRbWCn39yEVRLm/57e6u6oCP64CFUS5B9ZGBVHugUmqhvjAVKCCKA/MVN9VN2rbErqBwq7n2mTgVtxmYKCPlcuX8YWnnuaJLdvZtnI1dWMsQAkch7mZJpcvX+XgiVO8euAALx/Yx2QS05SNpe/RynNiU6C0j5NnkCUYrwtRkJaeEqaUQEVaeXrfl1DneruDtEx0N5SlL0q5we0pT6SYAlHK1g/7i1LFcE/3Qtxnnihdf5uFF3553++pRLEOyPNNZnvyjfKHZYSypEuVfEWUTnYNGcfCDvuU5SHmxlrhOYqBWoPxgSF2bdnGY5s28tiGNYwPDVAXJUlRHp9Q8ObJ4+w+fJBX9rzJuTMXmb42i4NrIYmNOJZWNQdS+dqV95BDmqX2mvZelHpXXPP8dp736tp5B3RZuHDVEfdhBSqIch9OanVLVQVuoQIVRLmFIn3ch1QQ5eOeger6VQVuVKCCKNVq+DgqoCzEMGhTkCaJbZ3pH+hnx7atfOLxXTy1ZRsrx8apuS65pJAYQ01r9h88xEu73+BHr73KuWtXacuGNQiIcJiNE3JHYWy8q0MQ+NabIorbFHlqzT97AKXngmE3lda1s/vsKhGuu4te/7i+lCn0MMM7WYmoKu51gCI3+mBDFPs+mGcsa7+16pBejLUoVN79tVKO9R/JRR0ibWGOi+/6tjUmk9abIiMX2KKVNUR28py03WHQC9i8ajV/8dkv8uT2jaxZvph2J0fMlsNQ27a0c1ev8ubxo/zopdfYs+8g16ZmSDLJPnbKZJ5ajXp/H7PNOaI0xul6ovR8Un6cr24P+vTe+z2gUkGUj+Ov4d11zQqi3F3zUY2mqsBHVYEKonxUlf4Q1/n61/8Ov/qrv3z9DI/89F+iM9da8IxpHLN983r+7T/7uj32H/7D3+av//X/fsHXVQdUFagq8OMrUEGUanV8HBWwAKUoUHmOuEKMDQ3x+M6d7Ny+lW0b1jHSP0ijFtqI47QwTDVnOX7+NC+89hqv79vHbBQx145odmLyXD7x1ziuj3Jcq28pUmlpKHfBjpWfiD+EKAa6kcXzgIHEFZfQpFSc2G/e01zz5pjb3vf3A0C5vyHKu5Jo3rHo58Ejmfr5c2/XkKydco5LiCJkRcBZ+bVEDUsLj0ANq68qHIrCdNtzHBzXxUYH25jtAt01o42bTQbCGg9v3MgnH32YJ7ZvYfnoOIP1GqErRsfQjiOuzEzzwzf28eKe/Rw5dYaJyUma7fK/mYJ6jYHhIaZnZ+gkMcpzrS+LtPpYf5SuKuXm9/g7knq6bT6lr2zlKvtx/D28m65ZQZS7aTaqsVQV+Ogq8NWv/i1++Zf/Y0ZHh/n1v/tVfv+ffJPFw/UFB5BlBX/rt36bXbsetsd+/eu/w2c+87Ps2LFjwdfeDQc45tYs6O+GsXKzEmXTZ/9TjnzqcwuPbW6OvzB3iX/9u1+1x/7iL/5NvvnNby38uuqIqgJVBX5sBSqIUi2OW6nAzVur+Z9wz//65uOuf99ri+heTACKPN28YNnoGFvXrefPf+7zbFm7msUjg7TjxG48w9Bnst3i8PmzfPv1l3jxzd0cO32KRYuXkWeGmek5slaCNpq+2gAKF0c2sWlBkqS2vcEPNcrtbobLzpsb0cXzooqvK0267Tu9ulhvFHuT86FJ1zNlngKld683x+JacPOOR3nku+NzexCn1yZUthq912vLn71zt3/ju3nnuf7i3jXfeyTlT+Va881Ie5P27ju7eVRyLzff5/UumOt3Wra9lFey/S3zanDzivqxK+l9l2uXhXVbcMp5e3+A0rvvLj67KQf4vZUo0vZVRlnbFJwkteAiDGtWfZLmBZ0osRBFonf8Wg0lETwFNsHH813btjYzPU0aR9R9j0e3beFTj+7kmYe3s3p8nMEgIJD2oO6svHniNK8ePsbutw9x5OQJzlw4bxUpbuDTGOin1ekQZ6lVokhUuFxP1n5uuvPZW8Lzqje/LvK11VNVEOVW/hze18dUEOW+nt7q5qoK/NgKzFei/O7Xf4fGH/5tvrRy4YL9rxfW8Stf+23WrVtlD/7a177FV77ySyxZsmThF98FR9zTEGXLs7/Aoc9+ceEyzs7yldmL/ME3/o49toIoC5esOqKqwEIVqCDKQhWqfm/3lTftmksQ0TVXlRJ1d8y9NoHS86TcAc7f3HdphG3PCYCG4/BTz3yWzz/1FFvXrKI/bFg1iXYlBcchVQ7f37uH59/aw0tv7+XS7BTNqAOJtE4oHDxCPNxcYZICk0rEiYNyNI4Ya2q5YoJxslJpInGwtuXnRuqORBbLx/6l34mY0Rb2357Xid3KzoMosoEuQ5CttsC2JV3fe1u1gqaw2185bYEy6Tx4IK8TeHADIpQWGrlVPEjij/VaKTUN9vWubIRtW4lTjt1ud8XItpyX6ykrXbXN9bYcC4O6CgiJru2+7jrTsYIbuc/y2uXX0vJUxjzLNWScdqziH0OO092U3zDWLcFSD6LYr2ysbrc9qrsIHHK0Sew55PicgIKgPL+tu/y8u2DsAK83XNlxlHPRrXuvBWv+tbqvLsfdG1NXNNKrZ3cNv8sf1oKq94YoN8Y0b5HbY8v62/UtRsbWjFiTYcikRa0QrxQpsAA8gRrl2G2stylse1lQC1HaIYk7jPQ1WLN0CV948hN8YutWHl67hn7AK2ywFDNpzPnpad48cpIX33idV/e+yWynRafIyBwHNwitB0qa5Xbty/WkxUgUMb3Ws9Lb58b39o66917OtoywhEPV48GtQAVRHty5r+78wa7AfIjy/3zjmwz9q/+JLz+0cE3+h/Mb+C/+z29UEGXhUn34I25WolQQ5cPXtDpDVYGftAIVRPlJK/cgvK7USljDzN7OvpsgIpv93IFM9VJqxAtCvjEgHiaFsW06vnbtz0xekEucsattFKtJElaOj/KpRx7hyYcfYfu69Swe7EehySSR2IGrc3Mcv3SJ7765m1cOH+DIxTMkVjkCSbONkzsEKqSmfNzcwUQ5eSobVAe0Lj/GlzgfFeMIRLF78QDjeBSOwIFe2o78LsexMEWOF6hgEImqTYlVPibHPpXr2U/rbfhJFyook9u2JGUP1hROQKZC2xbikuGbyMIQqWWOS2F8CjyKwiM34ptR4LiZzVl2fIdcPDSk7cNT6CxDxxGuKmFGLDehPOTMcv9OXkIcTym0NihHWjhEgZBRkJcNTEKStGdbnnIjG+wS8EgSknIyHMSMtIOrC1wlbSTSkqLIM0mMCcHxS58PC0IyCpOTiteHAB9BL10fGs/VFo6RyHgdtECwPMMxGZ5OGQgS+mqKvkY/V6YN1+aEd/k29QiVYrowpzRs7ab3GLlXhSm0HZOFOda3RNZmCX56ap0SKAkKEENVgWVi7ipgqtuhJWu3y0KswuT61ze187zrrd0FatcdZkuI0lO5SLKTZUZ2fqUmZVSxjMG+gxxl14zFbtY/JSNLU8JGDddVpNKGYwoGwpAd69bzxLbtfGLHDtYsXsRYo4Fvh2eIkoSLU9McOHWS14+8zQ9efYXTE5eJHYd6/yBKe3RaHavEkjrI+7DkPVKlGzHdYnArw7cRyF2fIK27kMcKV25WAT0If+uqe+xVoIIo1VqoKvBgVqCCKPfAvFcQ5R6YpGqID0wFKojywEz1B7zRbnSrGGWabhSwjSQuFShilJkq7FNAiqgkXPGEyAtMkuLlhtBRNLzAbvSLNCOOOwRhQP/QIDpPeeqRHfw3f+WXGArrBCjqbklkktRwrZWy79gpvv/abl4/fojjV84xnbZRgWvbFZJOhEoNQaEJ0LiiSskkVrYgE44jkbFk5MS4boxyJbFHNrQNjCNtFwIVSo8K46Q4KkXpDKUkOlbMPQ1RlJBkBuXWEV/aPClwu60ZpshxnBRlMlSeodIYJcaijk+uG6S6HwlH8UmpmSauEVgBmQksmMhMSJr5JLlDUuSoIEHXCtw+lySNyPIEtx6WAGVujsAV8OPSyjWOV7PXIbHRLOjcUA/EzBQ8nZPkLdIiIjc5uQAf5eJ4ddLCI801rutbCUWWRrg6xXE65PkMgVdQ8zRKAEqqiROXzPTjUMd3A2pkeCYhz2M6RUEbQ+oociXKHm3TZTxjyGan7XkC37VtJoqIuhezYiRj+XidZctWsO/YHAdPt0lVTRYY6ITC6SmGBJQJ6PFwTIApPIrcJctKXxItwMixzjclRJG5EPWLRFbjli1dWlvIJyk3AvxEhSGsxiqQumBQ3hA9Vcr7Y4OeDOtGg1IPNFhwU3SVSFLr6+1i8xRA8r7pvvtKLUjZBmTBimMZB3kqCyyjLwjZuHoNux7ZydO7HmPTihWMB5owM/gCJn3FDDnHJq/w1d/6LV4+sJ+5oqDWN4hSLu2ZjiwyLDMU6CdISSkEqRVSAE/heALVBOakyDoWkOJ7Uuvy/XOjbe0D/smoDr8vKlBBlPtiGqubqCrwgStQQZQPXLKP/gUVRPnoa15dsarAj6tABVGqtfHeFSg/nbciAfn03/ZvlFtBC1FEN9CFKLJZ7QlVRD/gOg4NLS02hrTVli2tjXa1+gdT4Lku/8l/+GWefepJtqxeRahcex1J1JFzt+KI77zwOj/as5/XDx3kYnOaZpHgNsKyhagocLIMJVAjhUBeX0AmZrLSxqAVqY2VNRaMUDStEkXaHYzToHBqFPgURpQCIjoRRUaCVlGpWHFEmSFqEDEHVRgVWuWI5NQ6qmyVkI1vkXZw8rJFRRQjokQxjk/agyiOtCxF1M00rhHgIlqL0EKU1IR0Mp/MuLZtyeg2jpugQkMm8MfJkdSXIE0IO6LssFehI9X06ignhEQIlrSTGGqei9e937RokZmYQlQpWlMo147LKl8Kz4IwuWfHxAReSuglBH6bLG2Sxh1MIbWpU9BH4YyB04c2Ll7Wwc3a5EVK5iqSwMf4vlWlRJ2IwHNtg45qz9FwHQLXsclIrtNhIIjYtAzWLO1jydJlvPL2LG8eaxGpOoXtbErtmNNCwFVq1T+OqqGcOlmmybKydcsauFrwIGauAk9yHIEYVpGjUMZDG1G3uORKQF9+HaLMRyA3r/mfSHvRbaWyEKVs6JnXOtMFKvMyj8o4ZBFJaXzfp92RmqdWweWJl4kAqTSlr1ZnfHSUxx97jMe3b+PxTRtZ7nsMC/tQhtki53Lc4fCZc3zv1Vf559/+Yzrt2LY71fuGMblDkUiilbIQRR6pBWoGEfMoASmumN/mZWqVKJIEtFnj29JZ991+PdXfyQelAhVEeVBmurrPqgLvrEAFUe6BFVFBlHtgkqohPjAVqCDKAzPVt3yjpY1FCUysQ4L1NREqceMTdfm8WjaFtn1BgIJs1NIE3/fo7++zniVFnJBEHULtUdceKstZNDLKxjVr+YW/+GV2bd5kzTPt5tZAVMCZKxd4+8QRvvvK67x59BgnLl4kk0/OfZ8grFNkOUWSEQrMSHOcOCtbhhDTTiEqHoUr2ocC5Yo6xuCkTZxClCCK3GmQqRq5QJSe14eRNpUYlwhFirFqiwTH1XYznuBidICjBUQ4Nl1FNr15pwVZgiv7zm5HSK59ElW3T+2I80ebRjGFZyK03cgG9topAXOpR648tC/tQnMY2iBqGElm0aK6yPHSDF/uy7aJOMQCETzxjQkxqYtJyzQYARjSpYHKSE2HTFQdAhCsB4ymkN2zQAjjYfLUQp1ApQw2Cob7CkaHCqanr3BlYoI4r5E6gxRqmMwZszCFXOOlbXTWAZOR+S5ZGFAEHllREEUdfAdCk1NP2zRUTuDkpEmbUHcYqUU8ts5n48pBFi1Zwg/3TfLiwRmmEt8CL2llEqVEIgqXWCBKDaXraD1AmilZTt4sepsAACAASURBVDiOa1t5LEARxZCAMVGhSLiS+OAUAtMClLQgdSFKplMKaQFb2F32lt8fvQN7PjgCUUoPoHdDFDnWttJ04aP8vRWI4nke7XYJUaRVK/ADCxcFRglIkZJsWL+ehzdv5qkd23li9QrWj4/gOYYIQ0sUP47HKwf280//3b/m+LETNv5Yh30YAX+FrJ/SS0aunha5be6S96t2lV1j1remyDHi6WINZbs+OBaiVI8HtQIVRHlQZ7667we9AhVEuQdWQAVR7oFJqob4wFSggigPzFTf8o32jEp7+05rN3rTJrTcQEoLRUkPxHui3WpR7+9j+eqVXDx3jrm5WcJ6jf6wTt1xiadn+elnPs+v/tJfYUndY8DVeLkoS7Ab6Y5r+IPv/jG/+4e/x0TcYiqJmE0S+gZG8LwaSTulaIsCBRsNq8WzJIpwPZfcKehIOknNo/AUrTyx/iuh6+IlkT1W2j1iVSNRAZl4cYi6RFxYigIvT/DyCF2kmDwhzSK8WgCeRys3GC9A+QFZKm0kcl6PotVCCeRwPXLHJVOaRHvEOiBVPlpQiWnRyCfxTQtXvEdEUSK1cFxmM03hBgSS6hLPitEL5DGNwKcuYKUobBtUkaalaqDbmuK6IUpAUOqTyzkKSWTxyxYNARfE5E4KrkCugtx60hhcxyXQPjqLqJEw4GUsH/NYuchn9bKAM2dPcvDYCWaKQVoMETkjRPkQSV7H5Bo/j/FNjBLY4Wpi1yVRpa+M7MG9LKFexAybiIaoXEyMyVr06w7jjZhndgyxde0Io4sW8Z03L/Hc3iucnszoiIGIp3FrfeIgQyuS9Rbi6D68YJi00LatStqTxIDWUaVySNqprKeH9YbRqDzAKeqoQlq2BIAVFNImpOR181OHbvmt8L4H/qQQpfc3V4xfLT9SmjAI8LRnQWTU7tj3Ul+jjyWjI6xfuYyf/6ln+eyundTEd8ZxrWFtDFyemeH4xfN8+7kfsHvPPs5fmcBo167VbrOTBSc27ljWkxgVa2Wf4qNT6lQMppD3cNmW12t5uj1Vqs5yr1Wggij32oxV460qcHsqUEGU21PHO3qWCqLc0fJWJ68q8IEqUEGUD1SuB+JgC1G6ZpayyxKlibTslJkpvUQYY60sylaG8mk3YBLkoh3ivIxXVVoROi7jA0N87vEn+eyju/j09h34OYTitqGhkxnOXJ3gT1/9Ac/vf43XT7zNTNYhFhNOgSWFh5NpTGI9YvEyh8GwZj0xijS2xqS5KkRDQuFrcuXQlvYaRxEoTSOXKGW73yZSAYnjkTqe9UVxcEuIkmV4ufiaJDh5TFEkeDXPbu6bEhUrMg/XLdUQhbLtQ26c4xmFQI1E+0RKAIqABY9MicdED6JM4xtpa4ptCk6mHBKlmBWzVNfHD0J0NIeOmui4zUg9ZKRRpx76zLXbXJmasakvUl+JzFU6RKqXZh5ZLua04hNTw7gCaKQOUQlRtGycM9uyIQkyPk5Zcyehj4h+WmxdPczm1YNsWNng0LFDvPrWIc5H/UyZYVrOGFExSGLqULjSiESgxPDWIdWKjlJE0g6isf4nKmoRpi1GiallTfy0icqaDLgRS+opn985yra1wwwODXJoAvacafPaofNcnm7TFhFR/wCZEzAXa5KiRu7044ajpPgkhQAi6VgRVYkYfghEkcQlgShioipeLiFOXrcgxSYgybG6VOR8FBClbIMpH3auuj1CNytRen9EJBbZ+uQkqVVYCTRztawxURdJu5K0RGkGaj6PblnPU488zLNPfZLhgYFS+eQokjQjitq8sPtNXnpzL6/s28d01CEWcCJeKL0ELev/Y3vmLPiU966oqQTgSKtYYQSiSCtZmd5TKVEeiD/173mTFUR5cOe+uvMHuwIVRLkH5v9miPKpLU8SB7UFR57ECWuG6vybl75nj60ijhcsWXVAVYEFK1BBlAVL9MAdcD3SWNp3ugBF9qk9Q04LT4zBladNB5ZUGPDrIZ004drMJH5/HS2tHllmAcqWNev4z3/u53lk1WrGXQ8Tl68NXYdTlyd47eAB/umf/B5Hr51lig6RWGGK2WW9n7yZQ+zgmwA3dfALh0Yg/hjSohCTSvuNRBR7AhHERFPMact2Bt8o+sRqVD5lzw0dac8R1YgjPiGStKOFNeBmGW6WorIYVYjPSYoXCjgxtLOIVJQMWlGrNawPSdyMCAsPX/nWeDbSIW0d0BE1gXKtCazkLYu6pZHPdSFKhHJSO1YBRE3xwNAunudSi9sEUQu/PceyRsDy4X7Gx4e5ND3N2+fO2lSeXK6lxRS3Rl4EJKlnzWIlDUgFdXDFTNWQmI6tiyOmsUWKKlLcIsHPU8IsZdjL6DctavEUT+9Yya7Ni9mwss7+I4f44ZsHODhT43I+TFMvJmKQtKjbZB/RNvjKoOZBlFg8YTSEvgftGcJkjjES6uksfjqLV7QY9hKWNXK++Ng4W1cP0lcPmS4GOTlpeO7Vgxw7N8PkXEEw2CB3A5qZplM0bEsR4ThREdDJNYWW9ieBetL6U5rQOrJYpVWp0DiF34UoNesPIqTL0ZlVr9xpiGLfM12IUqYs33BZeS+IIseGYWhBiShPok7HtvbUgppt9RHAIt8bMS0mY6AvYNPa1fyl/+AvsGXNWhYNDeOj8B0HsQk+dOosu98+xHdefpGjF89xaW6aSDsW2Im5sMSG2/wdeR/EKU5a4DqaQJRa8n4UjyOJZrbx3hVEeeD+6M+74QqiPMizX937g1yB+RDlb/63/wvH/+hbbBwTxe77P759OuXvffN3+Pznn7YHfu1r3+IrX/kllixZstBL74rfO8Z+xHBvPG6GKH9u+1P8+tbLC4bqXe7Ab7R38i+/94cVRLk3proa5T1QgQqi3AOT9DEMsfT4kPjaspVHNufykM/aJcZW29Qe8MQPoiisT0hQD0mKjKnmNLoeWmVEmsY8+6nP8Oc/+yy7Vq9nUb2fwDjU7Efw0OrAH/7pv+dPX/oBR66d4Go+S9vNULXQApE0MZi2wi9CBsKBsi0nTVESPeIm5G5EJ29TSDxvEJDLZjsTtUgdJ1OozCG0RqRi6lkQCWCxiTLSEiFKAFEwiBWJmMPmOFmMJrGRvJ4rKT0ZqRNZM1WBBePji8jijCvnJ6jrOp6uUagabbdBS9eItLQKicpF20/93SIlTCPb2mJ9UZzYtpekGuasckQaigoGsoT+uE2jM83afo/1i/pZv/4hjl27zA8PHmC2EPjTh6NHyUyDNK8RJZpM4pJViFsrIYrwhCRvkpsOSsXUXUNdF/h5B7czi9eeYVFY0JfOomeu8KVPbuBTj6xk7ZKAgydP8PxbR3nposOZbIhmsJzEGbQmuIlIGkT1k0l7jCFzNZnn2sheUddoQVedGWpJi0Uqpa9oUS+a9KmURfWclQOGz+9cyuYV/dQ9SXTq49KU4bkXj3DoVIuL0wa3X5GHDpFyyLwhEneUxF3MZMdlqqPI3QaZQCoccpVZ41zrdWKphcIxEqctIMW3P7NiEFmotpXn9v8nUq+dxxrbCli8RYjS+5srEEX8UfIkJZWWrbzAt+oUMX2VqO4crQW2+LTiWXzPYfvGjfzc577Izz3zLHUc6ykkMHIuSjl5+TIvHNjLc6+/yqtH3mZOFcIeLUTxvRBfe7LayVsxRSe18FB+ZtvRpO2rq1rppRl9DH92qkveBRWoIMpdMAnVEKoKfAwVmA9R/v7/9U3+xu99G5YuXXAkK86c5Af/7//BunWrKoiyYLU+5AE3Q5S//Jkv8s+2Hl8Qopxvwa97P81X/8k/qiDKh5yD6uVVBXoVqCBKtRbeswKyN+1CFJsq0oMoojoRkNJrCbCmmmU7j/a09a2Isthu6AdHhli/bi2fefJpnn74MZY1+unTbglfgHPnLvP8S/t45a297D99mAvRFdpuShZqdBBaE9ekk1NngMCENsZYi0GsicmKJoXXpgg6JE5k1QkIvMh8VFYnMCOozLexx2JCKmoEsdUU7xVxohCzVfGVsE+7z5a2kNy28kjbja9iPJ3guQmujnF1Ri1wWb3qIdqtiKOHjuOqOjghce7T8frpuH22XUggiqT5SOyuJBQFWYEvqpRCzt3BqJRMF3S8MnqWImGkSBlO2wxE02wd8dixfIit29dy+NplvrN/Hxc7hpm0QcY4SdFPlNfoJKI88TFaIEqjq0QpSIsmmA6uE1PXqW3fCfMWbmsKtznJsrqhXxQ303P87OfW88yuZSwddbkwMcG+4xf5k4NzHJ0LmHFHiOmzEEVahqwJqaQWSauI1qSuGO5SRjmL928mJrox4yplwHToo0O/ShmrZSzvK3hi4zBrxgJCEhyvn2akOHDwDOeuRUxGDqo/pKjXSfwGiT9OW40ymQxxeiK1z7nMo1N4JI4mk/kURYqd967xsdggW0WKqIDKn0nC0XXX39v8Vr8ZovSUKGXPW89txDqOvMNYVrxQBJoIRJFo4evOJAInBXLkGam0+OQ5ylX4NZ9W2iJ3Mkb7+/n0ph18aecTfGrHw6wcGbVKlNzAVKfDsYnLfOeNl/nent2cmLzCZLtFlKW25UxiqkM3oGglFqJIN5SnXPvMxHNH1GaS2jPv/X6bS1ad7h6oQAVR7oFJqoZYVeAOVGA+RPmN3/59/tpze2HjxgWvtPWtN/ijv/drFURZsFK34YAKotyGIlanqCpwmypQQZTbVMj77DRiMlkaTd4wQrGftveAicAUgQTihyI/k/heARyOpI8ovCBg3do1/OzP/Axb121g5ehixMlD4IkoWWabbV7evZdv/O7vM5PEtEi4El8l9cFpBGgdUGSKNIJhb4TABCTNNlqJsWmHKJ8k82ah3kQFZUpQp1Og0j68fIhGsRidN6whaqYjciVtNNn11KHSQFNLIK9NBpJtrhi3qi7o8JwOoWpT0xH9Xkx/zWFksMaWTRuYmWny+ht7SQufKPNopi6xHiD2+kmc0JrWCtxwLPRR+LmLV2R4RUJQtKyxi4wl8UW/kWKyiHEyRos2w9EUjy0JeWLtiIUox2Ym+O6hQxyaaHGh6dPKS5+SKK/TzsRQ18O4AW7YwGhJ4snIixYOEaGW67UJ8ib1vIXXmcJvTbGiDgPShjVb8Be+sJpPP7aI4QHoRDFnrzT5g5cucuByypS00QhAcWo4Xq1MdRGfDUlCkjYUUYQ4hU1kGuyr0a8NAypnVCUMOgn9TkLddGw7z3gtZeMSn8UNY1N+3KBhjX2vXZ2kmWVEWuP0D5PVR4j9UVruIiazIc5MBRw41eLgmSYTLcVcJmlJPpkjyglp6xGjWTG27SpNbAa2wBSrTUGJfOgOPeZDFLmETbAqvyhjgrvf2r+x3XQeWWxplhHHMUEQ4Hs+gbStOfJq8S0pyNMuRBHHZeXg+JrELSw40lnKcr+PHYtW8Ms/9xWe3LKZ8XrDdi9ljqGlHF44tJ/v7d3Ni4fe4tTli0zOztr2Ms8NaPgNiHJMlEuStzgCWV+UVAyMhW76soZuQNM7VLrqtHdxBSqIchdPTjW0qgJ3sAIVRLmDxb1dp64gyu2qZHWeqgIfvgIVRPnwNbzfziAbPgtRuk0QojIR9YkyEhLchSaSyGI/7rdHW4hi0hRfKephwPaNm3j84Z08+8lPMj40TOD5NgrXfuqe5/zp88/zg5d288ruA2SuS+4pmqZFKt4m2sXVdRtV64h56kQbJ84JGyHa64CeITETmGAK1TfHyKJBsrzgwrlJvHyUIF+M31kCeT+FIyqRDqmbYHSGLy02XRBkHGmkKVtqMtmEyibSidFiAlvM0FBNBlSLEd1i+XDI6mUjbN2yianpaX70ym6mOoap2GE2llYbiU7uI3NqNllGrotYuRppLxEVTYEnrT35HIoOOAmpJxUU09cOowIfTJuh5BqfWTPApzaOsXrNIi5mHV6/dIkfHbnEkSsZV+NBImeISKxhBRApj0L7OH5o2UFuUhwTWRVNw8/RySxuMk29aNOXR/TnCWM+9BeGIIYvPLWURzcPUnNTa2ra7Bi+/dJ5jpxrMxUpq/pwgpD6wDBhow83CIkLw2ySMRMndNKYoaFBNq5by/hAndHQtQBlQGU0xMklmrb33Cd5P0FMnQ4qbnZbbyS6OCP3PYq6qFAGaKoGV9OQs02fU5MeRy7AoXMJJ68Utr0ndvqIHFH7iAolt6axjn32smi6iVE2jEdbI+Au1bjtb9MeRJE3i+Ul83xQrCplHkSRX5eYR46VCOtu/LC8b4rCegfJU84lfii+79tWHzlHXGSkvoNogIpmk0VujTX9o+xctZbPPbaLL3/ucxQ2PhvyUHOl3eTolYt8e+/LvHH0IIdPn2au2abIxLumjkod+9S5g2cxiiZOxFeowAkqiHLbF8o9dsIKotxjE1YNt6rAbapABVFuUyHv5GkqiHInq1udu6rAB6tABVE+WL0ehKN7EEWSZ+UhaT2iHrEAxW5JyxYKScWRdgr53qpRkpSx/gHWLl/JM7ue4PFtO9jw0CpqgW/3l1FhmJiZ4vT5c/zR977P6/sPMXF1zvqTFFqRutKiYRuDcJwaqghQuU8xFeMkGX7goL05HHcSoyfQtUmCgSZrNqwkTQv27z1BYJbg58vJpsfJ80FyHdLyO2RejHFT6sYQdFuQ5G7EL0JafBIXEs/B0QnazKGzSQbVHEPMMmpm2LBkgO3rlrJ180auTU/xw1de49xMzOVWwVzq2jSZjLo1fRWIYixIESvWGgUNdG7w84RaPotr2hZ0iI+LQ2o9WIZVxpBpM5jO8FNbR3hm6xjjY3Xrm3IqyviTV4+x58wsE1FoVS+JFkRRpgxl2qdwfZuskuYpWqWEXsFAzaHfTelTEbW8xbDOGdGGhkmoW5PZjMe3LmbNsjpFPEtDkpB0jQOHJrk4ETMbCVjyUWGD2tCoNa9NHZercx0uz8xxebpJM+pQb9RZuXwZq5aMs3S4j2G3YDRwGPIKdDSFn81RL1r4cu9ZE5KOBRziSWNVQIFPUa+Rhv1cTT3OzBQcOB9z+GLOscsuF2ZDrnYaZP44sZL7LpUoVoXiZCidoZTFYd3Y7cImMZXXkCjrnpzq9r57LSOxHLHnF3TDTPa9IIo9XFp2JBXHdW1Lj7T29H4uMCXPC/t7gSiewEVRWOUpmStr1WA6EQNGM64DltX7eWLzFr78uWd4aMUyBkcGSd0y+Wk6iXjz9FFeOfQWL731JmfPXWB2roMWc+JcFFIat3Dx8VBG04k7FkqpUFdKlNu7TO65s1UQ5Z6bsmrAVQVuSwUqiHJbynhnT1JBlDtb3+rsVQU+SAUqiPJBqvVgHHtdiSIfgzslQLH+nF1gYj1SLEAxFFYBIL8vcNOcTStX84WnPs2zTzzJ5odWY8R3QXwztHyiXvDKwQP80fM/4LW3DnDhypRVnERJTiKeJL7C6cYI56lLkUq0sceAP4BnDHHzKlpdw/ev4QXXCBuT9A232PnYVpKk4Pkf7MFzlqOzlcxcGSLJBkl1g3atQ+7FOAIUjCGUT/u77UrSmpIoh9gvn8pNUGYON73GsJpmuJhmJJ7kkVUjPLltFZs2rOXa9DQv7H6dw1fnOD+X0cw8kswnzwOMIyBFAEpIrmqkqkGq+q35rkQoN7Jp/KKFW0Q2vcd1Mnyd06cS+k3MYNrmZx4d43M7RqiJa2j/IM1gkH/x3X3sPnKFqwI2vJp9pjokUT6JmK06vlWIdKz/RUE9UAz3eaxa1MeyoYAwbzLmGxbVHHRnGi+ZIywiCz6G6j6z1y7T3+hjqG+IqJXTiQxR4mD8QagNohrDNDPFRDPh6LnLnLgwwenLkzQ7HdueImtg09qHWLtsnEV1zYqhGkv7fYJsjoZp0+dE6GgalTRBYpHDGsYLMGluE4rSIKTt1jnfhMMXO7x2dJID5xLOz4g/ynLycDntQlxWJKJa2pjEw0Pax0RBk+Oq3Br0lvHcou6Qf0TJISa/ZQj3nXqIsaw8bEvO9RzwG9eb7/svX0tLlICSTqdjIYq09chTwEoiipBcvGcMrtZWDSYx0qlyKJTCFZPYOKMWpYwGIavHRtm8ciU/9+UvsXX7Zlq5tOWIwbBLBOw+up//75UfsGf/21y4NEGaif+PQhsXzyIUzwKVVqdlIYpbk2Spqp3nTq2Ve+G8FUS5F2apGmNVgdtfgQqi3P6a3vYzVhDltpe0OmFVgZ+4AhVE+YlLd9++0KbGWrGJolavkacprWYTpY01utShS5InpEVmfTKkYSJwHFYOjfGJrTv48mefZf3ipSzuH8Qrg1OYbrf40Z49vHBgHy8f3s+FyWna7QyPGsYoa1xrdEFmDJmRjp8yaUWbgJoKET2BqBjc/BKeuUjNu8bIUItlS3Me2bnFnuP1N45x5arHzOwg7c5y2ukA7cInrSXg53h+QZjmuGmGEeNO2XYrTe65xJ6yShR0hO+0qJkZGskVBtNJFmVtPrFpMZ965CGWLR4nLQrOX5vixcMn2X/mGpemCpSSTXBIgcQ8O7QSY+FDFgyQ+AMkcQeVNhlRLQZURJ0Encf4TkZNfFCjjLoSA9aMz24Z4PG1fYTKoBtDJP4oL7x+mBNnr9LuGIK+Om6jn7w2AI0RqA/RdgIuXJvmyKkzNNtNaqHHulXLWL9inJWjDWpGrpsw5GbUTISbtaAzx0Do4zvQnpsl9EMatQZFLhHRhk4K3uAiYrfBRKvg3GzKyWtt3j59hbNX55iYi1F+ANIWlaWMDdYZ7fNshPKW5aNsXj7MgGky6qWMBYZibgInbeN7GhOEZG5AlEHqhnR0wMGzkxw63+TwhYSJpI8rnQYXZ+tkwRJMbbGNPpaoZ4ntNQJQlKQ0ZWjZ/JPblCUnd3AKbU2RbbuWEmXFjdaaO/Km7dqx2DSgWwwBEuDSgyUCVASsyNP+rGtEK61vcjoxjc0FoggfEuhi060cQpMz4HmMNmp84ZlP8cRjj7JuzRrCILRzEgMX56Y4eukMf/zc93jzwNtcuTZNLjUyLoEblhAlV8y1mjYG2msIdOqN4I5UqzrpXV6BCqLc5RNUDa+qwB2qQAVR7lBhb+dpK4hyO6tZnauqwIerQAVRPlz97rdX28YHaVEoHLSj8QOfLM/oRJIqI7E6Dk7gEGeJ/blWjgUoQ0GNp7bs4LOPPs4Xn3yaIdenz3VxFUxMT3P4zFn++EfP89qxQxy5eoFYQmlyjU4968UhZrTojMxkpHlBVmiJCkEb2ea5SGNMaDqE+WXC4hJ1rrByUcbGNSGP7NiI9gIOHr3I/iPTnLroEJlVNPMBWrlH6ooKJcP1oJYbG5NcpDlpDqmAFM8j97T1KIHSUHZAt6hHlxhIJllicj65dTGf3rmS4f4+lOsRGYfv7znEG8cucPaK6Fk8PC9Ah3WiQtFMoagPEQf9NL0arfYcOm+zsq9gWd1hLAQ/iQhIqUkUbZRR0zkrRwq2L9OsG3WsiajnDUMwzukzl5m8OkPS6tDobxAMDmL6Rq0Ra+T1c6lVcOTcFfYePsFMs00Q+Kx5aDmrlwxbiDISGkb8jCEvo0+nuBIL3Z7FE6+boiBuR3YePFdwlcRau+TKx+kbYTLRHDw/xdGrMUeuxhy9LCavBXOZtoa2jsiM8oyGZ6gpSQKaYdOSQbYtH2JpELFm2GXdWIN87hpO2sHzJB5ZFDQ+bVxSr0GLgBf2HGfPsUmOXMpJg6W01DhXW/1kwThFOEJb0prEAFjWoYqtCkWpFG1yq4RShYPKNCr3LFQT5YZ47ZTKio/mndpr8bHKlJ/wkjLWnqDlurOzAKHCkCSSGqWp+eJlkuMWmY3R3r5pI7u2b+fTjz/OikVLGOobIBUDYApm0oh/92fP8fxrr7Hn7UPEaUFhNK6+oUSJoshCFB2KeqeCKD/h1N0XL6sgyn0xjdVNVBX4wBWoIMoHLtlH/4Jf+7X/kn/wD/676xd+ZPMn+cKo9Ei//6OVGs4NbuCPv/Mv7IG/8iv/I7/5m7+70Muq31cVqCrwPhWoIEq1POZXwApHCgi0h2sUzVYL5WlqA9KWUhCZhHYWWdLimJwiSejTHsuHR/mPvvRlnnn4MbatWGk/KReFithF/PC11/nuSy+z79QxTk1NcCluUWiXPHPIm7k1nQ0DFy/IRUpgTTLTzEiirnW3lVYi12TUijZDapZBNYUfX2Djcs0T28bYvmUdQa3O6YszvPDGCfYdm2WWZURqmESFtJJZslw+ly/o90NCVwxfXZpRQivKyGxGr4cKPEw6R81pMxrG9GfXGMpnWeoYntg0zie2LaW/FuJIq0Th8PKB4xw4OcHFqZxWxyHHY3jRELpvgDzoJwr6mMLjQlLQjpoWkuxYMcCWpcOsG+2nnnTwsw5uXhrNBm7MUD1lVM/Sb2ZJZptoiXf2FlMYj6zdJp66hF+r4/UPYQYWM5FqTk0n7D5xmcPnpzhzZZZcBSjtEbiK0Zpi6YDPxhXDrBoNWDaorLmrxBGrTNKHSiVRIpIQ2wLjEKUxXr2fvtElTMYFx682ee3oRQ5eyzkxp7kmbTVOP4lq0E5kQw6+69AfiN9Mi2zqLGNewkN9sHXM8PjaUZ7e/BA6bUPaIc8SOpLuI21IXp3M76dFyA9fP8reY5OcuFLQVuO0GGe2GCPRQ6ReP7n4vogBsLi/OPLfDNISlViAIpHb4vUhHjo6EzSkrc9O4UkbTNl69lE/rhvPfoAL9wBK7yU2s8eIusbBZAWdKLIg06951OuB6HLIoqYFlqsXL+aTjz7KM7s+wc6NWy2IEbwXFTlvnT3Fn73+Gv/6T/49s52YJDdkuaRreXjKRzulGiy3ta0gygeYsvvu0Aqi3HdTWt1QVYFbqsCv//r/zl/9qz9LX1+Df/T13+Fv/c4fooaGFnxt39UrfPsP/zFr1qy0x37jG7/Pz/7sf8aSJUsWfO3dcIBj5jfd3g0jep8x3KxEWbHjZzi/dcfCo+50+LwT89y/IfnZBgAAIABJREFU+U177C/+4t/km9/81sKvq46oKlBV4MdWoIIo1eJ4B0SxJrIQGI1nFFEcU/gK1RcQmZTEEQ8LMe7MrIIhyA3rl65g16Yt/MzTn2bbQ6sZa/ShHWg1Wxw/fY7vvvgSf/b6bi7NTTNnMts6E2W5bSvQhYfrgCttGbRtNK8isY6dWuKS5VP5LEdlMW4yx7AWkNIiiOfYsbrOZ3ctYfWKRYS1kKlmwnMvHefVt69wLe0jlvYaMfDMY9uK5AWuBAORZg5x6mB0gPJquL4Yqmp7Lc/E1E3LQowBM8uw02bchYfXjPDwhjEaQWBVL4UOOXX2KhcnWszGigiXwgtpjI+RhYM0nRoXo4ITU20OXJ5icnZSbGDZvmyIbctH2TQ+xLh26HNSq7Dx/ARPd/CdWcLimlVzeLlBpSGkA2gn7EbgJmi/RqJDrmYehyfa7L84x/6Lbc7NFkwmLoWqIeG1StQhTmwVKKtHfVYNwcrBgqV9sKihGGu4BGImmudknRQHbeFLpjW5REy7IftPT7P/3CwHLjc5lQScyxpcLQZJvFFMMEJadFtQ0pjBsLBtQ8XsGUbVDA/VY55c4fPE6kEeWz2Gl0U4aUSRJZhanTysEePSzBWTkWHv8UscOtfk5JWcqXSQmXyYWYl01kMk7iCZDi3wsqayRBgTW18ZbUoVijYKLRClEG8aUaI4NrY3l8SnOwxR5iOangLlZojyXkO4WSFT9BJ9um9Km+RjRJXkCF+0jT6JKqwJsxYPISGMRYoTR4yGNXasXsNnd32CT+58jOWLluAHIakxXG3Nsf/kCb77ysvsOXiYk+cvWFDpu4Ft68nFS0WIZ9cPpQxlrh4PYgUqiPIgznp1z1UFYL4S5Xe//jsc+cd/m11jC1fmn08u5X/7vW+xbt0qe/DXvvYtvvKVX6ogysKl++BH3AxRtjz7Cxz67BcXPtHsLF+ZvcgffOPvVBBl4WpVR1QVuKUKVBDllsr0wBwkGz23EAsRB1eUIEqRuIbIM7RJEKsSN/Qp0hi/MCxpDPCpHTv5c08+za6161k0MIhTQJKlnLlwge+/+CrPv76bvceOECtw6iFuX4PZVpssh0AiV02KKkQZMY0umjZi2NM5vi7wXYOT5ThZbE1JB52IQWLqWcFjG4b54pNLGRsMCQMPwTDff/kErxy4yJUIYqEigcJzFX4YEPbXmIlyptoZ12YTlN9H2BhkoH/YKlQarku/ymkULWrJJAM0GVQRAypl7ZIGa5cP4GuF59Xsa1tTCZ2OIVM+eS0kr9cx/aPMUOdy7HHoSpO3zl9l98nzTExN4hQJG8cH2LxoiA1jgywPPMYCGPIz+vpEkdPGya/hJBN4xSyDYYAT+6Rz0rpRw/Vq6L4GKR6THcPBK3O8cWaKPeebnO2ETJl+2nqITHxmCmlryahlc/QVc4z7bZbVOqxsxGxa6rNpWT+bVoxas1snjck6GVp7aC+k8EOrtJmNcl546wJvnp7h2Kzhoh7ioh7hUj5E6o+ja4swStZCRtppMRhk1J0mqn2WMecaqxstnt3Qx2PL62wa83GtL0yMyTOo9+HU+8D3mU1yrjQjTk00OXqxzcFzHSY6tf+fvfcMtuQ87/x+b+eTbr4TMAETgBnkSCQSJAEKjKKkFWnZql2vSv7kT/qwrnKVd+0tuVS1crl2XfImb3nprVWxRGllyZJISZQoUhBBEAQJEjmnweRw58aTOne7nqf7zFyClIYkBtAMpy91NJiZc/p0P93nTL2//gdWkyn6+RyhNU/izJBYLTLjkEmVrxh7SjGsZBomWzVI2dil5OhIvbRAFMkSkSrkdxei/DDccM4Wt+mb42/jOOeqkAUd/hCIYgsgSkWNVV3HozKhX0RkVioFR7i+TT4a0ipKdnanufuGmxSivP+WO5ifmweBYsDpjXVeOHqEP334Yb719NMMwxjX8Qn8FuMwpKibgRolyhXzdf9DD7SBKFf2+W+O/sqdwGaI8oXPfZ6ZP/p1fnb3hefxz09cy6/+6881EOXCo3rnz2ggyjufYbOFZgIXawINRLlYk/zp2M4EolhxrhClM9VlTMpyPFBFihHbjedQJDEzfsB919/CQ++7iwduu4PZIMCVRW4BR0+f5qkXX+SLX/kr3jp9itVohPEDrMDH9nw2hiOiJAXJXVFgkhCUfex8HTvbwJZKXBMT2DktsRPZ0LZS/FQASsKMXXLntQs8cOcOPLHCyHM6HZ599QgvHT6tLTax7QiloTfVw+92sdsdQqfDSlhw6OQqJ5Y2GI5zdm7boa1CN+y6mmkrZcZEzDKkXfTxszXKaJmel9HzIBmHahvxnBbJSHJd5D3a5N0OUavF2dTiyNDizXVUJfLK2QGvne0zjGJsSnb2Aq5qeWz3bebKlJ1TLvu2ttm+6DA3Jcc6IA2XINlgtuNjpw75yMG1uhi7RekEnOonvHF2xPcOr/Hi2Zg3+hb91nZG3iKhPUuSBZrRIladjtQLp8u0wpPM5OtscUJu32u489pZ3nfdLtw8wkpiyqTEOB44DsNxSCJGETfghcNneO7YBs+cyjhqFjhpb+F0NkvsLGC8ebJM4oeNNjC17ZCgXMcKj7NoL3PNVMjP3rLIzVscrgoSytGQIhaIkrPcz0iNzzU37MPqthhmBcfXQ547tMwjTx9jOXTYyDoMyy1E9gKRmWVcSIKMSy7VyCbXh8StWopMasVG4WAVrlTlIKoOgSjvJhTQMqA6w0S+ATarTwTsbM5F+bsgymQ7k2+Rye/FyuMUBict8bBpdzoMyoTVZEhajDECCXsdzc/xsoxOUrBrZo6b9uznFz/2KQ7s3cfMVE+1XWGeMYxj/uTrj/DVbz/OG4cPa2it6wZ6zguxRTn2T8cXWXMUP/EEGojyE4+ueWEzgct6Ag1EuQxOXwNRLoOT1OziFTOBBqJcMaf6RzpQWeiJncdKJGcC/Jav9oFBEWP5NqXc3c9SZlptrtmxk09/6EHuOnCQ667aoYvZLCsYpwXfefYZHnvqSb7x3SdYHgy0KUSyPKTrOM9LbbjRJh4xkZgE14QE9GmVfVpmyJSbMO0XzATQ8Sw6TknLpLTLlA4ZU3bBwR1T3HLNAkXUx7VKur0OJ5aWObWyznoklgcPE7Rw2h1MW5pspjkVwVsrI144dIoTS32G44ytc1s4sP0qbtyxk91THttbBYtORM8M8Ys+RXwWVxptipRoMMLOIXBalKks5gNMq0vie2xgeG0t4pWVkldWLQ6tFxwbFJwe5WSl1NNaTLs2vTJjqkiYKSJ2dC32L3rsXoRdixa7tooNZwOyPp6ciMxQxA6+N0tBhzB1efn4Ki8c3+CFpZCjccCpYooVZysDa57QzJLTxeDhlQXdbINeukwvPclsdpZFs8Yd+1zuuGaGOw5cJYXBWGlKEUsrkmSHCBQoKR2bwvM4srLO88f7fOOVPoeLWU5K2Gu5QGTNUZhpkqRSgfieRWBGuAJR4pMsOmtcM5vwmXt3c+MWl3lrzPrSWdaXh6yvFSyvpmTG5uAt2+ltncLqtEicgENLAx5//hhvnBpyYt0wKOaJrUUSa55RFpAi9dG+hhxrG45VYkk4bp3lI/W98hB8oXDjXbTyTBQoEwvOO4Iom0CMbOc8RJHPo8GVpiSx9bguYzIFKYWdai241fYhTbHjBC9KmHMD9i5u4xMffJC7b72V667Zr0qUtJR8lJJnD73B488/x9889k3OrKwQpZnClCrMtppd83PlTqCBKFfuuW+O/MqeQANRLoPz30CUy+AkNbt4xUyggShXzKn+kQ5UbQga5ip39qEoi2qhFrjiCiDLEkb9Ptfv28/7b7+T/+pjn2D3/DyBQauJR0nC2jDkS1/7qtp4Dp0+wSBKFCK02m3yNCcaRfgtscR4pJJbkY8gH+Dn60w5Y+aClJ0zDjtnXK6a8eh5papQvDxi2i2Y8QSoJCz2XLbNBESDFbUEdTot4iQmjGJGcUrptTCtDiPjEbpdotY0zx1f49kjZ3nmjeOsjwrSwqHntdje6bB3usuNV82wT943SJnzE7pOiF0OsYtIc1mS8VizYjqu5I54IOqQVo9hXnBqFPPUiT7Pny15ec3jVNRiNQ0YlQGW3cKxXJw8xwqHONGAmTJmm5+ws5tx9UzEdTs83nfjVrq+5HyMiJMRmTSpFC5+e4Gs6LI2dPnuy8d59ugqh0OLNW+RdX87R6MpVrMpwmIGy5vHiKUlGtNN1pgtVtnqrLLICbZap7h9X4+b98xw/a4ZfJNh0owkzAnHIVmesLBtFrct56ZgLU548XifLz9xijfSDifNHBvWFqJyhjTvksSivijxbMk7FSvWBla2xII/4JqFgl/60AGu3+qrpeitN4/w1qFVDh0qGQ5FhGTYsc9mfucUszvmmduxk2Fp88bJVb713DFePjJgI50iMQukZoFx1iUt2wqusC2MZbAMWKbEkutUHtIDnBvke03+Xt7j3fp5tyDKZLtq7amhpqfNQ8JKUhK7JPUNVtuhdERxU5BFMQhESTN6xmFrd5o7DtzAh++9l4/c/wE8Ryw9hkEuaTJw6MQxfveP/5DnXnmZE8tn8eTzaJwqzFkhyrs3t3frfDTbvTgTaCDKxZljs5VmApfbBBqIchmcsQaiXAYnqdnFK2YCDUS5Yk71j36gYkMwcke6Up14rku75RMO+xpCOhW0eOj+D/GR++7jlmv20Wm1KKTZxYJjS0s8/cqr/NVj3+S5119jlEltsaGQhy5wq/Yfzd/wXOyWTxxvkEarEK/QdSIW2gX7t7W5dluXa7dNsbVjmHVzWmXIrFvQs3OsdKDqEN/EJKMNyjLBl5W8dPAUBUmWgd+lbE3Tt7scWk95+ugKL50e8dZqwnJkMc5d8tKl7TrMO4Ytbsm8ibmqlXLNbMnOWZtt0zYzHaO2IgmGzcNYm2ACW2wjMiOHzPJ5YznmxdMRT51MeW1kcyTz2TDzjOiSFj6u18G1PSxpkZGa33REOx8yZw3Z6gzZ24q4cZvLfTfNszDn024ZsnSsip1U+nMc2U6bMPZ54fAKzx9f46XlkBNZhyUzxxJb6LNAWApA6UJqQxTTzTeYLddYsJdZtE+zI1jmwTuu5qa9s2yf9YiGGwzWN1gRhcj6iCzLufnmPUzNtUml+cWxeGt5yFefOszzay6Hwh7rxTxJOUNZSuCtNMRI/Km0+wwxot5xR2ydyblmu8tHb9/B1lZGvH6aV18/ypuH1jh2XFxDFo5rSClpzzrMbm+xbf/VTG29CndqnseffoOXDq0ylFyUsM0wCkhTuc6kgtlDL09jMNISVXXxqGLDKi2MPuSvhbBMeMDFD0p9O0QR6KHvW9t4JihiYuP5O+08tRJlM0CZ/LcGPRsHOy8ZjUfaUERg47YDDc2Nspgiy7BLgYsWQWFoYzHnt7nnltv5+AMPcM3e3cxOT2t4rCTJnFpf45Gnv8c3vvcE333+WSJJXMbGllprpTcNRPnRvzB/up7ZQJSfrvPZHE0zgR91Ag1E+VEn9ff4vAai/D0Ov3nrZgJvm0ADUZpLYvMEJjaCos6UEJWBbyw6lk2yscFc0ObGfdfyyY98mPvuvJ3ZbofStomKgrVwrODkq996jGdefYWjS2cpbQfHDbCNQxTGusgNbE9DLGURbLti7xmTZUOKbB3fCul6CTtmbPYuBhzY0mX/nMeursWinzNrJXRNjJONMOmQMh2SSjhJmeF4NrbjIDU7cl2npiXJJhwauTx/KuSJN1d5cyXjTOgSezPkdofSeFhlRqccM1UOmS6GbHHG7GgnHNjms397m12LXXq+wbdyykQqdXM8S5qFSgVDUeHwyumEZ45FfPdExhtxixP2DGN3kZgOeSZhtIGCo7IUm1SCk49x0nXmrD473BG3zRru2OZxx94us1M+vmeIozGR9NDYDnbQBTvQDJajyyNePrXBE4fP8vKaxZGww7i9k9DdSmRtIQ09yliaagp6xZCpYo3p8gzzzhI7u31+7iO3cnDPvGbOnD1zmlOnznLy9Aara2PStOTa/Vexdds003MBvblp1uKM77x+km8dCnn2NAzKOYpyBstM4VgBVmXkIpFzyBi3nbJlweXqbQG37etp7fHq0kkOHV/n1HLCxsAjCCw81yLObLyeTW/eobswx+y2q1jcsZfXD5/hxNKYpJhmdb1gbT0ji22KKlVWoZkG1EozjVYcFxq86pQuduliCWVRa1KhjTZKNi7yz2aIMgmEPQdQNuWhiKJLfn5UiHIuZ0WgTP0633LUZjcej9SmJLXjlueSUxBmCbYtuTQ2geNiJGsoSjBhwnVX7+X+O9/HPbffxoE9VzM/3SM1hvUo4tDSab7+1BM8/MTjHDl1kjBMce1AIVQDUS7yxXIZba6BKJfRyWp2tZnARZxAA1Eu4jDfrU01EOXdmmyz3WYCP/4EGojy48/sp/kVsoDLLUhMSW5L1oWHFxf4w4ggzrhh59X8/IMPcd/7buKavTsJC0MqdcZlyjNHj/L17z3Bn371r1gPQ8ZpRlEYuu0egddhPAhxjE1b2l8kvFTsI3GM70vriDTppOT5gDxdw8s3mPdTdvUMd1zV4+atXQ7OB8wUQ3pZX209LhEmD8lIJZ8WR9psfA/jOtoqtB4ajq0WPPzqBs8vwbFxl5MDl7W0TebNYbVmwPaJxpLjsUyQL7N7OtdaY3e0ys27HW7d2+WG3VuZa0tQa4HJEhxyHCOBphlZUTJMbY6sFbxyJuVbh0a8Fs9x3NvF2Jknzl3ScYRtWaqMyMoc20qxTUgRnmWLP+bATMmn90/z/u0t9vYsvCInjWPWNvoMKAkDj6nFeVptD4eUYVry1vKArz53iG+/FfPSsou9uIu8cxWxvY3hOuSxTeD6TJVjOtkaXnSCafssO6ZD/ut/8CB7ds2xur7EobeOcujoaY6dHNAfZcRxlcOy9+pF7nzfXvZdczVut8uh5SF//t2jPPrSCpFZwDYzuKZHkWukK5ZjMYz6REUIXZiZ91lc8Nk6DXG4wemlM6zFLRIzRdCdw7IEojhMz/Zo9SS3xtGwYeMGTM9uA6uFsTs49gxnlwcsnV4lCRPyOIY0JI/6FNEAoiEmTrHSArdwcMuWPmxb8mpKcoEtAlLeTYhiVXkiE1Dy9maedwJRJt81rmXjYFQZhlQR14qrvCzIKQnaAZ7vYdk28XhMPBySD8ZaN75v21V85J73c9/tt3H7DQdIBXqWqAroyTdf5q+f/g6PPP44p8+sYBtRooiiq1Gi/DR/z/9dx9ZAlCv1zDfHfaVPoIEol8EV8HaIsvPGT3DihpsvvOdhyN3jNb7z8Bf0ub/yK/+Uz3/+9y78uuYZzQSaCfytE2ggyk/HxSES/B+27Hn7/ffqjvkPvytfRzCQWSWJVZJJzoVl44YZrWHMLTv3cP/Nt/JzD3yI3VctapDrMINhUbA0HvDHX/8ajz79PZ57/VVt4sFxEcEJSYGVGzyvTZGXZGGCV99ZN1khhTAYp6SwxPozVJDilH169pgFN2JPkLDLz9nhwL5exv6Zkt3zLbotC+Nk5PGIkhxbqpdti9JYFEXJ68cznnkr4ZmVlLeiLkvlVtbzafrFFBE9Unzy0qbMx/is0TErzLkbTJfrtJNVbtvX4bZ9M9x09TZmWjYeGUWWYET1Ykpcu9D17DizWRravHk2529eWuKFfofDbGfkzBGXPlmU4zgOlm2RiRLFSnCsCDtfYbpcY6tZ57+5bTcf3jPPno5LGaesrw145a0jHF6POJPabNszw66r59i7a46UgjODMU8dOcvTh4e8cCpl3ZpmZNUhrHFAmXm40nyUDAnyPjNByHQwZOtMyiceuo9u1+GVV1/k+MklTi33WR1CnBoyyd4oYLrns3VLl95Mi+nFReZ27efxV87yvdfXCPMuFG3cQnJefDzXxws8cpFKBBb2jE9n1mdqxmOmLVdbxjhOGReSb9LFOB3JF9aMHVEPCQaQ//kSPGx75IWN7coLfSKpkE4L8iQni0KtUk7HfcKNM4Qby0Trq5TDMYwlINdg5T52GeBYDkbgSZlUIT+I7adGA29vzfnbPhJvC3tVSLLpuZNWnu8Llq2VI5Nmns3sZvLfE9WKbmrTh/Zv08pMslHkzTUDRj7r+uSSohRhjiRBG0r9S/ljyYYpcPMSN8sJSsNtB67j3ltv5UP33cPCwhxBu0Vs4GR/jZdPHOFPvvIXvPTaG6yvj9UcpZ1L53ZIKqKr9/vBCuZN9iUV/Jy3AunLRdEmwEesVfX3jtivqsO++Oqgn45v87/fo2ggyt/v/Jt3bybw9zWBzRDl//k3/5HkD/43Prz9wnvzr45u43/5wn9pKo4vPKp3/oy3Q5QPXnsHn9o6vuCGN6KSb5W7+MaTX2sgygWn1TyhmcCPNoEGovxoc7qUn6UApYYob7/hvrl+VRdaRjJDJP9ATQ5YmitRHZ0szuRPM1NoI49AFMmZ8KOcXlzw6Q98mI/dcy8P3nUrLd/VxdEog+PrG7x84ii/9+Uv8uRrL7M87BNMTeH4gdYdp8OQIs6YmpojS3PGG0O6flttPQ62LgxloZuWKXkxpihH2NaYwAzomj5z2TKzWZ+5JOa6WcOtVwXcce0C83MelpeTj/uURULpOlWtrRxkbnj+zZjHXwl5aWRxvJhl2d7NyFlgyCyjvEUYW2RZiWeldJw+PWeVVnGabrGscENqgOV9rt+1ha5rMEWswbVZmpCnMTMdsd14FHj0I5ejKzlfffooT521eD2eZeQvEpkuWeZi2S7GshQYOEZsE9JGtEo3W2YmPct/+/4buX/vVubI6a8NOXl6jecOHeXVsxFHxzZbr+6y95pZbrhuC0HHJcFwciPlpWPrvHh0gyPrFutZl8SZAzMFZSAOG6x0hEfE3IzNdDdndrrk9tsOYsqUl156npX1IYMwJzIBpeWBwC2xWVki5pFU05zZrVs4eOv7OLQU8eapMbFUKGcSkusROAG+5+NLdXXbxer62FMBbs/D79i0XMk/scHySOmR0SYrXYyoekxOXuZESUSSJkzPz2Msh+EoxnFa5LnFsD9WIOI5DnkckglECfuMN5YYr68wXl8l3xhQDELyMKOIDUVqaT23KcTuE2sN8mThrs1TE4hy7tdSgYFc+4oi5f+MvAK9xsWCNVnvi01ItDc1UkDMQprFqsCg2rZu/9z7yOfrPCmR99hs1zmnYNEN1qBn0+vlyXJNZ3LlyHlxbEUc8rmsX6L7mBbSACXPKXFsqeB28OV6iyKy0ZidcwvcfOAAH7r3Xm674QA7r9pW1R5TcHY04Mt/8zW+9eTTPPfymxhbcmcMZZqpgsqyRUElR1oreuR7RGZT1q1IcploELVY3OS7qMpTUkugqGeM0QDpSg1UUOlcqnPS/Fx6E2ggyqV3Tpo9aibwXkxgM0T59X/6G3zuC1/Cn5q64FsXa2v89u/8Xzz44H363H//73+Pz372v2Pbtm0XfO2l8ARTykroMvl5O0T5Rx98iN+54c0LikdPjOD/dD/Bv/zP/0GPtFGiXCYnvNnNS3oCDUS5pE/PD925UmFH9aPpBbpgk0V+9fvNP5MFm9ytlnpUY1vESUQmeRKUuK6LIwulOn9BrocsS8lNQSGtJ0VJxzhs8bv8w5//DA/cdScHrlpQO4beBTfwrWee48++8U2+J8qG9WVdmBWOo6oQCZQ1RakPx0gYK5isxC4Fn7j6cCWkVaJJJSAzDynLEMeNca0hnlmnnS0xla0xX4zZTsF1MwE/96Gd7NzqYluVtSPPY3K7CrCVsFffbvHWmYRnjoR883jB66Npluyr2LAXGZgZxnmbJLYo05KWndEViGKv4uXH6ZTLzDDg3pu3cMfBLVy9OINn5WRZRD8MWV1bZ/nMCgd2bmfH4iK99jRRanFyJeRvnn2LJ45FvLDmMu7sIna3EFuzRJlFJqG6piCwEtoCifKzzFkbbPcjfvkjd3PDtlmWjx/htTdO8OaxVVYSizOpy1LhY7o2/lRBbzpi774dbN22Fcea5tDxVV5887RWAm+kPmVrDtebwRifNK5sTrZURE+5tHs2na5Nt1vlwCTDEVlekItqo9XFaXWw/coKY2wbI7kbvovTauNPzZCULZLC11Yit3TxCrGYSBipEfcUhV2SufIwFE5VK2Nr/bCFJRYReW3pURi7sthYsugvtAFKlujYIkmyKWQRLr8WkCQ5eSaPQlVA5BmWwJE8hSymFKg1CokHI0YbA8brQ6KNEWYwhDAUL1EFJ8pKXyG75WgAbdUqJNdlKVCxENWKNPpYem2LakiX/EVJkqeUcg1L1bDj4tgC/gy51HTnOXmhWpDqdfJZrK9321gKIRw9rgrICOwQ0CGqkXMwRfevep3UikvWjiOf5Yrg6Osk4DeT2mmZ9Tn4U6EhwRE14tDnTtJtJTPGsyxarqt111tmprn26t384sce4t7bb9OviZScYRrx5rHjfPWxJ/jCF7+sleDy2R6tbdBuBwStgDAJVS0kp9HyKqtUkoi1zSCfXic3uLmlD6uQTCKrgifGIrEMkSW/lw9/jmcEpMh1oXvb/FxiE2ggyiV2QprdaSbwHk1gM0T5d//p/+XXHn4WDhy44Lvf8PxTfOl//x8aJcoFJ3URntBAlIswxGYTzQQu0gQaiHKRBvkebUYXXnIPt15IVXe+q4WVLF6+T4miwZrVnexSFCeOpQ06UpNalJUaRe80674L5KhVKbooLKs78FnOzsVt3HrNQT75kQe55cC1zAY+jiyMopgjp87w6Hef5OFvf5sjq2dYj0NSeQ+7ugMtd6MnYZuyf6IEkAWiKR1M4UDp4hiBKUZDWxH7BTFOkOI4YxzTV9jQK1eZZ8gOK+W6GY9Pf/Aads7bmLxPEvbJyxTjS9uOHKzchW+xFjq8tQp/9dIaz521OZbOsGrPM7DmSK0ZtbxYqYVXxvhmnYCzuNl++Nj3AAAgAElEQVRx2uUK0/aIj95/kLtv3s1sy2U03ODsyjInVtZZWh6wfHbEtdtm2bUww8LMLL3pWXLb59kjSzx5fKQtPafTHhvlHKmzhZSAokq10EahlgnplqvMOkO2tBI+fs8t7JztcuytQ7z21mkOnxkwMh3WTJd10ybTzJgIx1tn+7ZpFufm6HlzDIYFZ9djlkYFkZFK5xmC1oy2ARmrWnTjWjgdF7fj4LYFeshivcBKBKRJKYsNQYAVtLA9n6KQ68SqIJjjUrgupeOCFYDlI+hEFsueLPTlupMFsREYU6gVLLWrX2WhXQE+C7uwcAoXU1Q6BIEo8vxCnyeqBoEM8ucVQJFfcwV6hV6vomCqKqCkzrhagOtCXOBHkpLFCck4Ih6NiUcjjPy6usbgzOkqaFXamjJpdcqxsqJqSRJooZ00pjKwSGZNnikcsR3JsJF9qWCJfE+q0kI/L5bInUjzlKzIFbicgy8CUHKhi0Wl6BGQon61CqIkohipIUr1uZRDkm3XECUHJ68givwq81P44toKUnKpbVZOIt8BFUSpHrVqRi1C1ezlT+Rz6krNcxrTa/ns3LLIQx+4jw/ccTt7tl2F7zkKdlaHY7713Iv8wVce5uTKKitr6zpHz3NxfYe0zMhNrudLS6lqcU0FfcCT66GGKKaGKJmxNcQ2tixCWyCKyIPk+pdzJ5lCDUR5j/7Z+LHepoEoP9a4mic3E/ipmUADUS6DU9lAlMvgJDW7eMVMoIEol9eprpZG1QqmuntdWW4mahRZ6G3+0YWaLKRlQSwLV1GJSGaCWhaqOuBS6k2LHNe2cOXOuSzUhNLIQrssue36G/n4Az/DrTccZPviQnW3nJK11TW+/u0n+c4zz/Dcqy8xyGLCMtd23cyqIYpmNJy3N8hiUZQAEl5ZFg5lLgBFFCoGk6aaN2LZKXaQY7sRlhkQsELXrDFvD9jfzrh5S8BHbr+WrT1JwF2lv7FCnKcKAUQSYVsuLadLbk+xEvt85eljPHlszOt9m9PlDAN7DvwtOGUXJ3cxaYidr+IUS7jZaVpmlSlnzM9//G7uuf1aXYCeOHmCNw4f4fWTy5xZiRj0DTt7Nttn2myZnWH3vp3Mbl/k9DjlhVNjnjw65LUzGctxm8LfDt60tuuIgsIxCb4VMW0PmHZCZvyEO6/fy2zH58Tx4xw7s8HpjZTYnWZkTzN0euSBRemGWNYqbR+6vse0PY3r9DRjJHI7FF4Hy+/Rak8TtHp47bYqhaQSt/RdykCSggUBlNrc46Z5Bd0sQ+ZKAI40G7kUWak2LEEssbQyScaMSE2MQCAbuxTFQakPq5RrJFdrjiiX5L0yUZiIMkVeUlbKBKeoVAoCU+QaKPQ5FUTRa7QUvFRflKJCEXghGbd5XkEUgSD6xLqxRo5BLmssBXNynQq4KASCpAkmTRgtneXsm29BOKYIQ7JxRCGPMKZM82oGoqsRu5Btq20oimO1FomFxbZsBVFix5HLWANixfaTF5RpQSqKrTLHCTwFJWr1EfAhQUB5ruoqrX9Wb1SVDZJQkIkFqJ6PbrKGKHIcUmMsViQBKDJftRnJOXRsMgERlffth0KUyiRTAxRtvrIoy5wiTyjSmLbnsDgzxc0HruHum2/mZ+6+l4Upqak2REXJK8dO8sizL/LId57gtTcPkaVxBcKENDlyDZQKQuI8wViGwPNVVWaJJU4ASn2OBaIIJsmZQJTzSpRSIIolf9NAlEv1X54GolyqZ6bZr2YC7+4EGojy7s73omy9gSgXZYzNRpoJXJQJNBDloozxPdvI+TvOlaFHFqWy+JI705UipQIqE6uAhl6KBcCx1JYgd9XlzrncabcsQ5okFFmmdbGykPSc6iGLQMfA4tw8D9x7H5/51KeY6bQJJANEpP7jWJtd/vBLX+LlN17nzOoKuVgObEshiqhQ5LG5+lX2V2M2dH9rDYDkY5SW3KAGUQyIosTKwJNAD8lH2cBnna41YMENuWvXDPfu28ItVy8wGxQU8TqvvfEaJ86ssDqymVvssHXrLDu27MZyewwTi+ePLvH88TWeO97n0NBjOe9hgm241gxO2dYFt80Ax2wQWBu0rAEdZ8hHH7iHGw7sYXnpLIePHuPNYyc4uj6kH4q1x6GHzZTvMzvdZXpbh86WNmWvx/FRyWtLEafORAyTNmX3KvCntAmIJMaYDNvN6foZvSBnulWw76p5uoHD+toa49SQ4EN7jqI1RxZMgy/1zQmePcA1GV4JfuaBhOOagMhtkzttcFvYlo9luSBqDoFZcj4EbMnDqXIsnKLEz84v0lMN5K3yOwIjCiHIioIQQyy2DHmV2H5wFIKJLcYVe9IEogicM5UCZTNEEemTQD65Tt1M1CjVR0WAS6VqqJQoAlHEiiX7IKmzmyFKkqYVsEhytdeoDUeufYEoxsI1FfgToKK6jLLAKQpMklCGIelwQNTvM1pdZ7i6xnh1nXQwogxjfY5azFSJIrY2UaAIU9QeZSUY+l4TtUoNBDWrtk4WEigiCi9pxhHAOLHzKNiUmVYBMwozRYWSav5PXoEU3cj5LBSBKOcsPfLfVTqrKooEZOk5qiGKKnpkbroftZ5MFS+ykwbXczSDJ0sjijTCNSW9wFNbzy0HD/CPPvNZ9m3bTtdxyUpYHkccXh3wh3/2Zb795Pc4u7qiFi3jSoCzKElKbZdKkljtfy0/wJJrQOx5qjKrIJnMrEIklipRstrWI6Yt+aC7VqVcqva8+bnUJtBAlEvtjDT700zgvZlAA1Hemzm/o3dpIMo7Gl/z4mYCF3UCDUS5qON81zdWQZQqnFIhyjlwUrWqKESplSq6uJpAFNcikvwIUZx4Lo5bZVlIroFAFFMINDGqRJEcBVGa9Fotbrv5Fj50z938zH33fV8M5BuHj/Pks8/zZ3/5l5xcOkMkGRUS/ikgRReHlZXnnDBGFQTnrT1V+GT1kDvXClFS0T7IQeSUbkZhxuRFH98a0nVDtgQZH75+Nx84uJMtQUkZrbOxeopXXnuT40trbEQwNddiYWGarQs7WVi8iu70HKf7G7x68ixPvXmKl1dLTocBpbuIzQx22a5sHiZS+1DghHT9hJl2xu23XMf2LQscP3aCk2eWOb3WZ62wiHE1c8RNKuDQ7QUEc4Zg3qG1ZZ4BHmfGFv1BQUIHq7edwm2rnSdPYnXPuD74bk7Hh6m2xUzbwbEKRqORBrwat03pibqkS+52KO0Sy0pwjQTFlgpR7MylyB2S0iFyAnK3pRXBWoZbWOSS91ErHnThXgcGy9TdwtCSBXBtB0nsihmISqUt6pGyVOAWiR3DCNSRBbzWKFUZGGI3UWtWtRg2AgXUovODEKUKHBUlyiR4VNRRNUQR68k5i1oFUcofAlGSLCVLclWBTPpfZCEveT6OWGbUOlMpRgSk2JKBIjBF4E4Sk2vAakjUHxBvDEgmj8GIZBSSRhIYnOEo6Csp0ioHRS5HW1QqRvVS5wCJAsv6+o5E6SGvk+dp6GudtzJRzYiKRwCIWNzE6kZBIvaYGqJMPs2TMNoqG2XyqCNOVAl0XoVSwZ06E6VuxPm+tiBlUfK+1TdGkUSYIsWlZCrwuGbXbn7hk5/g9oPXsXdrFf4XFzDISv70a3/DI9/5Ds+/9jJxmVG6NuLCkjplDZjNMt2szN2pIZmojaqraWIvqiCKfKzlUcXIqo9P7WQCUZp2nnf9n4uf6A0aiPITja15UTOBy34CDUS5DE5hA1Eug5PU7OIVM4EGolxep/rtEGWiPjmXjVIlS9a5E5UDQm4bi/JkHEekRYbfCnCl5UPuEqeJBmsKNJE7+LKAk8Vx23U1NPXnPvUp7rzpJvZetZ2ozl1wypKHH3ucv370MZ585hlGcYTtuXUGShU2qwBFMy42zbdu7ajaUqtcF8m90KBMYSeijNDb/iWFK4vMiLwY4TkRU0HGtg589I7rue/gbuKVE5w59iaH33qdw8fXWB+HlC2q4Evbo+VOccONN3HTLTcRlRGHzy7x1OtHeHEp5cTAIWeWUhQpWUvzLYydYbkpgZ8y27PYNt9i68K0qnKOHz9JP0yJSpdyahbj9zB2GysqcUuLoGXjTuW4s9BdnMa0pkidLonVoQymcTqLZNgkOcRZiu/ZtAIHK49pedDreBRJSBqPiaIQ43j6iHPJ0DAkhaX5G2URYZVj2tq84mq4a5bbRLlkTrgUXqDBsNJ5ZBUWhdhKqgCNauFOTmzkXBu80tAWFVOVaKI5NpqRUxT4sagzKpVALEHE8tCcEkEMVQiwW6tR5FoQNUpZCvTaBFEkR1ZbbaUqVxRSFURxtMWlUqIoSKlDfCpFxQUginiMJMtEVSPCJarMkQmOUwua5PjIvkuuTynZPrmew8B2aNkOrowkyUj7Q8arG/SXV1g/u8xwdZ2oP9Q2G1ELSc6KXheivfF8DT+WymiT5ZWFReI9FKKUhJlAFIFcoooR4FLZ4fTQ5FcFQ9VDwo+laSeR/1+VSNVzqrDoJPBW5q82pVrZosep2xWlR/X5mdQJb85FmWQgadCsQCTXIQhctTgJSCnTiJ7nsW1+jlsPXscD997L/e+7S/e5dt7xxMtv8I0nn+Yvv/7XrMfjyp5HQVoUGqLrSfCwZNWEMb7t4opCqRS7YA11dBflv8VOJNlKE5pbV00rD6olPZfX1+8VsbcNRLkiTnNzkM0EfmACDUS5DC6KBqJcBiep2cUrZgINRLm8TrWsRzT2dVJLXFeL6kKyXqBOUh+1uWOTnSfUVp5cIYrcpNbgWAEoBrXy5HGsd5kFouzZto1bDl7Hz33so+y7ejftVgspot8IQ5ZXlvnKXz/MN7/zBEvLy1p1arsOWVE1iVRrpkmp7ISiTH5f33+W0Fm5s11k1aJYXpTJYlzyMkoyR0IsBfCMsbyUTlCwpefw8btv465rd/H6c9/j1LFDrKwssT4K6acpI1nKio1FlByFz9z8PAvbFwhmPdbzmMOr65xJOwyYpvS34Flz+GYa3/EIAgu/VeI5KW2/YKYDgThiyoJwGJIWEuwZkHdnSC2fJLPoOR06doDnWmTlgMzIvhosL8CSYFevQymvsXzSUhbPlTpHFraiEhgN+ziOYarXJZLq3jTSu/W+7+N6XtWcUz80CNiSwFNRfVRNMY5AHeOSWy4jyyaSNhvJ0igsPERRJLqIqrdFsjsmahSZtQCNVl7BDQm9EBuW4BSnLAjSWH8Va0vkOiSO5KLI/kvORSWfEMuJAIlKuVFDFM05KUknmSh66jdBlKyGKLUN5ieCKLVFpsosqRQoVfZI7WHT8Nlcry3ZvnjSVJmi1jfJgimx0wIrziBOKaOEMk4oJWQ3zVg+eZq1pSUNqNUMlTiuQ18noK/Q3BOFJdLSYxnN49FmHzm3oorR67myHQn0kc+ZfGa1DlnGJ/DElnyRKjemUpZVepSKedVBs3XYrAIVyX6pM1bOAZQ6WLbS3tThslVsjG6zUp052q4jSjPJRUnDEVOtgNl2m7luj/vvuosHP3A/uxcX6AWiYoLjawOefeMQf/Ho13nx8BscWz5Dbsm5LzVDqeMGClGi/gjf8bWxSL9rNA+n+s6pYE7VzFWBoOq4dO/kC0fDby+v794rZW8biHKlnOnmOJsJfP8EGohyGVwRb4cov3jPA/zba49csOL41Bj+k/sA/+H3/7MeZVNxfBmc7GYXL/kJNBDlkj9F37eDClFqC0R153qShXK+5rh6wSYliKgzHFvtPNLEEQR+tbDL00qVYFv4slgOQ0yaqQrlrptu5sN33cX9d93J/NwcKTAsS46eXeLpF57nG489xvMvv0Qmd+sliFbsClV5Sm0nqlZSVdqD7E59l7pe5OkiS/IailTvsOtd8FTunleLy9w3lHaOsaR1JydoGeY6Lvdct48D2+Y59PJzrC6fYRyNGGUJYQmR1M+2JGi1TRpKRqqD3/HobW2R+IbVLGXsLpD6C5StrXhmhsBM0fJbBIGN5tKaGM9OaLkpRTqmzFI8y6WwXDLbI231CEubcVKy0J6jKxkkuTTIDEmSIUUudh0Hz2vhuFLnaxFleQVQLAujf2YUOI3HY62d7k5NMRoNkewPgSq+7+FJ0GuRUYqtJEt1dV0FfNZtMWrdkiBYj9xxGUsDitTxZrnGyYjSJBC7Rd2cI3kUoibIjATBgpsZ/EzAgl1DFKntBbfM8dNIbTACCCLPJXZsYsnPEcVKKee5ysBQS08NUVB7ykSJIrCgCoxVy1Z9jUqw7ESJMmmQqVpk6kyUCyhR0lTUJZUCZfKYKFFqwc25nhp5bzk0LYBSwFLZYybNN15eZbrIMbgadlyBodUzZ/Ux7g8I+xsk/QF5mFDEKYWAliTFynK1sYiVSCxxYnNRACLb0OwU+VWgSwVSCqk1ls+bqDI0C0aubbH2VEoc/bMaLFWf3M1BzFLDXPU6aeZLnX8kyg+d3MTKswmiTECmnG9bMo48B1fgRpaSjEd0fI+OVJsXJbfdeCMfvPce7r3pJnbMzUkSD+Mcjiwv880XnuNrj3+TJ154jkwgqx5LQddtY6Ul0WCM53o4AlEk/NaGVLNb6tYhbU86P3dtOJZddt5m9bu8voJ/6ve2gSg/9ae4OcBmAj90Apshyr/6t5/nf3z4adi374LTOvDK83z53/zPTcXxBSd1EZ7wW7/1v/JP/sl/f25L1z/0y4xEOnuBnzxOuG3/Tv78d/+DPvM3f/Pf8c/+2b+40Muav28m0Ezg75hAA1Eur8vj74Iook44X3E8gSg15BA1QZaoIsH1PXJZUMURnlhDbHnYpFGoIZ3bZmb51AMP8okPf5id87PYvscIGBUZz772Kn/wpS/y5pG3OLu2pmGj2vAjd8uNo+GSVUPQxG4wkfaLnaEK0hSIoMGi0ugiS3OtbTXaeKLtsJL/0PGw2g4msHEC8AOLqcCmZ3I6ZEjRjGwtKzNWRiMyz6OzdRuzW3YQtGcY9VO1Brm+hduroEwk4bqtRVJ/nsyapkwCrNTFsT20wVcsRPkQQ4hnxaTRUHMkpjo9stIQStCq6ytECdOShe48LeOTDiMcIwvdklJUHNL4IrW2lBqIKgogHBvjuuB6RIn8WYrjtghaHVrtLoPRWFthbAn9tYWVCOxItRmo1PMkhivJrcgolaZIiIlFZiTI1ybxpYrYwXIcgqTETTLsJCWwLQKptharjQS/msqK4mTgJ5KjU8Wm5mLRECUKOU4WYkkWhlWqEiV0bIU0gtykQlpsN3KOBT5Ue1KrP0wFTyRc9jwgqOwn+vzcxlH1S0UJzlfxXhiiiA0qjhMNlhXoNinymQC4SnB1Hq7IvEV5E5JpqLI07fjyMDa+ZLrkkilTYqUFJksxUqEsAMqysfKC4caAwcoq/ZVVoo0+8WBEOhR1SkgeRphY7D6iCkKbeapG4fr3lQCmVo6Iw6hGJDVEUZWWXX8GpKHoXC5MzRsrqlQH6FaqlIkKZaJC0s+Xdg1Xs5tY5xQe1TBKqJjAUlHlBL6nqqokHGkjkW8MnjHs2r6dm6+7js9+8hNcv3s3vdqyJ8quI6MRX/jiH/PFr36FUK7lotDmpsB42rZUxJnmxRi7CgKuWrlKCruyOWncrXwv5NLeU1kFRa2j1dnS+KTevebnUptAA1EutTPS7E8zgfdmAr/xG/8Tv/Zrv8rs7DT/x2/+S/78t3+bXXPBBd98dZzyL37nv3DLLTfoc3/rt/5vHnros9x8880XfO2l8ARTykroMvl5uxLl+o/8Y1758EMX3vt+n8/2T/GHn/tNfW6jRLnwyJpnNBO40AQaiHKhCV1af19BFFl4VftVWXgmrTybIYr8bbWYkSwGUaJowwkFnuSXZCmpLs5dDZKVJbRI/uenpAL1IB+77/186I7baPseCbCaZbx1+iTffu4ZvviVv2BdlBNiEZBq2jwnlwWoho5KQ8n5/TmviJG2nsrKMIEouckkpeM8RJGKENvFbgV0ti7Q2TJLZ34Kp+3giVLEgZbsv9gnshjLtXB8n8hAZNtErocd9HDcDqbw8G2PwJXl51irWRPLIgpmSZwp0rJNHjuUia0LQS2z8TKyYggmwrVj8nQEeULLc0nF1lPmRL5PartkxqZttXBym3SY4JaOHr9W5kpwqywhC6nAlUcGUjcrNbWiTIlToiTDc9t4bgvXaxFKsKmE+8qiVMt+MzxLGmYiTDjW82Abm1wUIJKZYruyhmeUZQyLlMi1sQKxJfm0kgJXbCrDEW3LomWLgkGCXwVuSNZGVTfc0rYcB2MctWsINJHAz8ApKE1GXKZsAH1TMsKQyPvL84yti/oqVFSTLzRC9HwmynmIIovlSf22QJTq2tCl/zmQMgEBP0omyiTyp1p/Vxaec8ax74MoVcBxpGE7VeSphDC7mudiVZku0iijAblVC45YTlRZU5TkSUomYbRjqUYOSeUxHBNu9AnXNhitrZMMRlqX7HieApVcKrolM0XUFwLwVAlU56NM9rX+3GoIrIKkCqKc/6ltSXWM8+QwJ5Xk+qmeZIxsgpWTXJRJmLSoXcSzJ+HAmaipBLDJxPIMk2V63nzLYrbXY/f27Xz6Zz7CXddfz4GtWxU+JmXJep7zZ48+wpcffYRDJ0+yPhiSxCmucSsFk+TCiLpK1DjSPCR2HrsKM9ZqZEE7ck0X8pmV/66OsrSdBqJcWv+sfN/eNBDlEj45za41E3gXJ7BZifKFz32emT/6dX5294Xf8J+fuJZf/defa5QoFx7VO39GA1He+QybLTQTuFgTaCDKxZrke7MdjQ4xssitFl7nqo2l4aaGKZv3RPMJavuDWHnEOOB5okRJyJIYXywwstDLcwLXZc/OHTx0/we5/+abuGnP1Sq/76cZp8ZjHnvqu3zzqe/y6FPf04BMy60W8gJRCoEoOLpA1cWpqmKqPIxJNkuVAVFVH2uTi0AUE1d2ILkDnhbYXoA/Pc3i3quZ37OD+V3bsbsetlfBhbYli+CC0aCvtat+rwPtNmMMS1FEnMuS3qPt9mg7AS3LwooHamVIi5LQ6xFbbdLSJ48tylSqni3xv1AGOWk5Voji2DGUEUiYayF2nIzYFMSBT+H7qigpI4EcYFILO/eQ/3VcH09qpNOUPI+qHBNPAIoobCDMMtKslCgaHDxsS+CIR5rJuQHXddQSVJYpbdfCikIYD5nyWwqFrMLBdX2M7ZCWcm5iNrKIkbhyfIe279PNS1pxij0e0zWGloSSSk5IrRSRMx7g0JFtlS6WcdRqpIoIuyQIHFIro5+HnEkTVvKMflEQW5Kd4ohkR60lUnUs2R/ysBUGiJ2nqjmeKFE2QxRRL0hLT1Up/GNClDyjyOs6ZMnaqEQYVRaJ+MjqRBGFDfJ3Yj+xjQbmKmuQ59WVwZUNycaVY5hUJGuWiQUCGcQ+o6Cobh+SCvA41tDZcH2gNcnrS8uEK2sk/aEqQbI4IR2Pq3yVPNeZSG6KQBuFTKrGqeJAqtCgSbDqJA1lAlLq3JDNH2L9DG/KEDkX1FpZ5ibWnnMgRZ8vsKKGKLlAOWEqRgOlNTQ3SxWktD2P+elp3n/b7Xzojtt58Pbb1d4nKpawLHnqjdf55nPP8Mh3nuDoqdOMxmE9OVFC1cOWsSlIqTJfNIumhijy2ZGwYldUKNJ2pLY2p2pguqCJ+735Tm3e5fsn0ECU5opoJnBlTqCBKJfBeW8gymVwkppdvGIm0ECUy+tU/60Q5VxWwiYbTR3wWN2wlhwOjaTF911d6EljR+A4VaVrHDPT63Hzddfzy7/4ixzcsYMt3bbevV4ZjTm0vMzvffH/4/Hnn2FZQlC1OldCSeucBs3IEMtGlZWhi2WFKFXIrNp45E61ABQFKQWlygCqAlSxBCVRivF8hShbD17Dlmv2sLh3F7RcclviKGLNbBClR5omZJKdIotC3ydxXUKxJJViL3JwChcnK/GynCm1sGSaORK7LVKnTWG1NMTByEZk/1zIPDEXSbhriDExriOht7I4HugKuHQtYt+hqG054foYK5N64jmswtWHhG5Ku0s27JNlEbZrCKbaWmkb5jHDOFII0vZawmr0/aVJR+YolhPJr0hSaSWK6fouhGOK/oAZv0Xb+Ni5HJ90zsgcLRKprnahbwkAylRpsGA5LNoeW/yAGcuiI4co1KZeWHu2S8fymcInEJBQBwGLqVbGIbvTJ2OpjDgaDjkVjVlJE0JjkYjtx3b13ErAqlQOS5mtrYqnCqLoYlrtWvIQDUgF+5xcIErdQFNHoQrgqyJLLtzOk0gmimxLQnBtASkVfKu+w8S2UmWfqFVIc0cEXgn0MWojEbVJpaCp8kWqKuK6mPdcm44+vco7UXVKgZWlqqZQ+5KAgCQlHYWqRAnX+yyfXqrafUSpMRppQLOEJCvLEcgk8EYDVov6vSs1ThUF+33dOvWXUR0TqwCyUnVIEG2VNaIfqPNqlNo2d97SU82xsvVUc5B65TSJ9Zi6na4C0yyOGG1sKHSbn5pm2/Q0D951J//4Fz7NdNBSi9KwyOnHCW+eOM5v//4f8MJrr7M2GGLbPqXYyLJCrTwyMD3fClAqqUy157nWTEvwsBy/WpFqiFJI25NOqPm51CbQQJRL7Yw0+9NM4L2ZQANR3ps5v6N3aSDKOxpf8+JmAhd1Ag1EuajjfNc3pksTS5Qo1VtN1CeTxlDNI6n/8pzqv27zqeIvwXGqYlutNJa75hK4ScmBffu4+7bb+PmfeYjtszOVDQR45chRvvH003zlsUd45dhhElfaWqp6VgEQmsVSGDyBKAJTJG+isGs1ynmIInepRYUiDR4TiGLcqptEIEomHcCuhzs9xfbrD7DlwF4W91+toCCVml7Jc1GrjNHnp5QkAmYch9R19aHPKG1sUYckGW6aMiWvkwreIieScFjbo7R8nFKyHdw6z6EkkcYUS7cKZSylxNhlgp3GWskq9cmx5It4LrYbkAxksWxoSwtPDY06QXil8IgAACAASURBVEvVCMloQFFmGNdgdwPiUuwxmTa5CMRoSTXsWEJgDX5dG6wVthpUKrknBYHr4CQpdhgz5QR0jY8UGFf+FIvCsxiagnUylrMxUZ6orWaHG7DL77CnPc2sZdGeNOjUC13XcmkZl55xFUqJ4kIgl9i2pMZaHqvknCbm1fWzHBsPWSszxsZW25SE2cr5FmWHNslo+40oJfJzEEVVL2pXqfJx5LoUK4/aeeoGmkqNUmMEhShyrVRASeCLBJlKm1SSZVoNnaViRhOIYhSkVBaXStpRiTs0mKT6vfy5WE1UOVPBls0NN7I/dRJPXRc1EbNUuR2i2pC5CPgweYYjTTcleGLRERCUS/90RjaOGayuEUteShgzWF9jLBkqozGxhNKOx9WsshwrreqlFShkonaRimZ5H6lsruZYiWoUOdbBzHVblV2chxTyIa6fop9/ARJ1ZbiqOwQeib1GtlPPQSw9cn0FfqDQVAKLo5G064h6KaBjGe656Tp+6eMf5drdu5mfnVWlk9jPTq+u8Ud/8RW+8/QzvHLokFrZ1NYltpwa2Mj1qoBrYuPRv5EuJ9Wh1b/Kscm5laulgSjv+j8WP+EbNBDlJxxc87JmApf5BBqIchmcwAaiXAYnqdnFK2YCDUS5vE61LhMld2ATRNGFlN7prZaFUqsqP8pTzi8rz92Rl8Wra1m4tiEZjVWJ0Gu1+PD7P8AH77qLe2+8jimpOy1L0rzg6088wee/+CUOnTnBcjgk8x1SaeOoF6+6oMshKG3NmpDWk4kSRe64T8Iu5U712yGKrkjrgtdCnuh4OL0u2244yOLBfSxcs4eRyYlFCeLYaj0SJYFWuApYMaXW74pCInEl38PFlDZOahSguGlCK4vwyCRrlFC0JUasBA6B1cK3fIrSIqZkLCRKEkFNDoU0soxwsoRpV4BQQS4QRtb4rocftCEuKZKSPKv+Ttb/nXZLF8zpWMJkDbmE2XoWSa3QED+HtKK4WU43KpkqHaZsX2ctwaR5kWkIrWTYiNXELw3twtAR6GH59EygFci251H6hjPJmKPjPidGq8RFSuA57G112B9Mca03w6wRiFIt0AVBaGMLloartiQfpO5SyiS0FpmPqFBgmYLTZcazS0c5PN5g6NgMJVNGbBi2V6khRGGhEEAAhRYpn7P0qHFMlSgVaNNMkryyeQk0qGlBBUHepkRB3kMUS7KIzwSipMRZRi51wTUgUcvOBOKp0mTyOT5vhzFiY7L03apwW/1f1R4lFpjJ6xW4nPusaBdvFfArHEbUExI8m+fYeQVSZGa+2IB0fpbaf+S45FpfObvM+vIKGyurbBw/wejsSgVDooQiSqrPaVZovbIAGXlodsqkoUpCaLWmWWqj5ZNawahMIIpTKjyS7+xCfXQVGHJsV8cpH3tRKRlpdrJtMoElNUA9/31RKYGqR9XUpNajMuPgzu186PZbeOC++zi4b79m/Eir1NpozFMvvsrDj32Lrz36KANRsgjga7fVIpfJ/hpNtKntXRKwKwClUKgib1LZr/QZChyr0ulGiXIp/uvTQJRL8aw0+9RM4N2fQANR3v0Zv+N3aCDKOx5hs4FmAhdtAg1EuWijfE82pFBEgEK9/qgaec5DFLnDPskZPw9RqupgVxQUliGOI130urJ4zDLNRZjt9viFn/00H7z7bq5emKMtIahJyuGTZ3jkiSf40l9/jeVxn34WEwt8EQuOMA/JBpHFrWSiFHKXvm4+qZUH50wLdaCsqFdEiTLJ3xDPhAZs1gvA0nGxBaLcdB2LB/czv/9qhlZBLHYGgQv1ok+GLYtLhTmqbrFVkSJ35QXgiMJDQIWXJXhlhGukSaTQENpE38tohomLS1HaRFhi4tHmEEcabVxJJQ1xk0QtMbYs4tOESO6qOy4tv4OVCkiQsE6BTTGFSWm3W7qPhahqfI/MswlFMZInhEVVVezmOd0S9rdn2O62mTOSUlItZqVJRYJejSWpHbJIB7+EtgIVySGxsSSzQuCMBSeSMW+FfQ4Pl4kLsWfZ7Au6XBtMcTCYY9bYdFQJICG+ORItLChBsmuCQhbwsgzX5S6xgdDAGrBEzqky5ekzR3lrvMFA7B2WrZap0vGq6upcFEw1RJF93wRRBHJVSpRq8azWFlXr/CBEUReOLLDl2lXlxA9ClDST0N+6ClireCqIIhCmFrtUQKZuutHrRPZNjq8SvOheVKyl+l0tZVFbmlZui3pGUdN5iKJVxXmGVWSa7eEJQKnh0+ScZdKEZElNuEciAcHSIpRmDJZXGK+uk0cJg5U1+ksrpIORAhVRpUiduKhZTCIKlbLKZ7EdHMvWa1DAj1QjZ2VOZuUKT20BJAJHBKKInUbCfVWJUilxBDRpvZPOcNO8Nn071Vzj3GdJYIpAlIVui6sXZviHn/kMd992O46EJbuugpmjS6v8xcNf5/e/9CXGxihwFONbIdeDWIZkZmWptqcqJ6eCKAqnpLFnAr0EooikSx5NJsp78m/Gj/smDUT5cSfWPL+ZwE/HBBqIchmcxwaiXAYnqdnFK2YCDUS5vE613mevQyYFPkxyRyS0US0Ktaxfb75P7q7L4qrMtblFFmfhWFpnZOEm9gTDwswMe3bs5B988pPcfeut9HxX74wPhyMe/e7TPPrd7/L4098jloWTPgriXCwnEHS6WuGaS5CpWnlq20Z9t1uri+vkB4EuokSRBZVClCo0otpPWTDK3XTXUYiy9aaDLF4nEGUPA7tSgBTStHMuoLLKfKiyN6p8EFkMCxJwC4sgR2tVnTzFNhHGSrGcktjkeodeIkK8Utp0XMFJJMZhLC01svCWBbEsZqOEdpqxaDu4mSx4E20kkjv/bb+jlb0VGJBjSDBORqslGg9pLjGUnkfsOvQdCb0dsZ6MKUoBOxkzGG5f2M6eoMuCRsxWBodKlSPopGpT0brk+iEZHbIulfkJPBoDR5Ihr0frHOqfJZQmIddmv9/lYGuW61sLzBmLrmRTaDRuphBFFq+SXyOgyTGipZBFt0AZQ2gMq8AZhSgJT545wlujPn3HZSDXjtTZun4FPXLZU3212l4EQShKqWt7NYFnwivUxvKDEGUiIansKH8LRElT0rxSokzaZzQURGFKpSiZKFEmChUNcdUaZnnPyvZWWX+q61GlEVI1XDfLyDUknysBFoVAp1qJIudE8mTsumWmyuSp4JZYmUQCkkn+iW3jijpILE5iObMtouFIbT5lnDESiHJ2lXRjRLwxIFzfoJSaZGlRChOtV9Y6YMnG0Uf14ZV9EZBSSC+1jQbD6lFIHk0miimBbwKHquMS4KEZRPWxTdx9m/t/qhyYOg+mVqQ4ZY5fZgQm51d+6Zd44N73s312kY7va5ZKP0p5+LFv8/t/9mWOrK2wEoWE8tmrrUPyAZaWI0fDe+W7qMrKqdrBNH6ovhZEuVPVczcQ5dL8t6eBKJfmeWn2qpnAuz2BBqK82xO+CNtvIMpFGGKziWYCF2kCDUS5SIN8jzZzHqJUC+5JtoNo+c9DlKoFo8qjEJl/QVZkBEGgeSiShVCkqS7+267L/t27uef2O/noffdww/69dSQknFlZ5Xf/8E/49tNP8caxI9qEU3gOYS4ZFYluvzc9o9YCuQNv5aKIUS5y/u7/ptWb5FxoW1BddawLPFlP1XEUukj2XKypLttuPMjCdfuYu3aPhqaGtqmUKAJRxOchdof6f3q3u34IHPALQysTSCI2i4zcisjtjNKV5phKayALYL+UTBCpCw5ILI/QuKS5QRw1YslpJTkzhWGX16IjoaCpLOQzPNuj63fwpUa5tBVyBO2SVtvgy/4bV4iP5kYMLcMycGi4xqlxn1TCcbOUeQx3L25jf6vDFmMjWMKt8zwk10XsRvIjgEIW7BqCWosoxHYjAEVsN28kfV4OV3hzY0mDa1uOzYFgiuta89zU3sq8hUIUwUMCURIBHZqFA24q2xf1joTFOqS2Q2hZqkQ5Q8ZJgSinj3JotEHfdenbNiNRHrh+lXKhWTpVYKssmsXCsRmiyBmaVHHLIl/DaGsliuyD6k/qa/RHgSjqcpnAQVW5yFAqK85mVYqKWdT2Bb5ckzq7GqCck62I+kSAngC4CkzJ7wU2Sl6PBNdqJqtClAy3EKWV9D5ViEsDZgUcyTXrOlUOiW00t0WOyRcFR5bptSp2HQEpxSjGSjLWTi5x+NXXsZJcf0+UkoVSpRyRxJHWK5cC7fRHPse6eZz/n733jo7sPM88n+/GCigUCkA3Owd2YCc0Y5NsZopUtJJNWZaT1l7Pzs7uWe/umTlej0fHO3/s0YzD7PFobNkr07YsyjLHlkRRtCSKpEQFZjbJJtkJHUl2QiMDBVS6cc/zfvcCYJsiSDbQB3Df4kEHoOrWrffequb3u08wFRzLFMAiTTeEKFIdTMUNM2KUrhyn9Uz8S/oz4HyQMsWfknOK0IOQKGzV4E2O4+Pv/wA+eOttuPWa69Cey8uZyKO1t/cYHn16Dx57/hmcGOyHaiugRZWMHHs2GTEnmmoUDVHEjCSgJYEo3B+pUidA0c1d2W3hTSCDKAvvmGR7lE3gYkwggygXY8oX+BznQ5QPbr8Wkz7/iX77W8sLsWz5UnznmR/IHT/72d/DfffdP9vDsp9nE8gm8DYTyCDKYjo90orX5DKyhMPq0E6pcE1qjrWaIV008kc6s8OyLFFZsN449mlRiFAplXDdzivxiY98BBtXLsfSjna5Sj00UUPvG6fw91//Jg4cPozRWhVuschL7KLGYNAnn7atrSQVxy1CFP6XZEPoRpbp2SalIjMWwXrRSiWAZGSKHQQIbQtGewFLaefZskEgykQKUWxCFIZ6anWALMK5VtSNrLLg5UKXAKUYAC6v7COCF3sIjACRGSK0AmmR4X1zDFY1XJh2AU3DxQQsTDQYYBqJLakME0ttF5uLZXQZJvK8ys8r9lR3mC6c2JhSJXAdzS9etdeltiZaSmEMwDkAB0eH8Hp1FM2giXwQCDi5ZdlKbC6WsIytPMwqSQJFQ2VKeCfHZ1ItEuhWGQaqckVbV8AkINs+0hrFgfogjglE8QSKXZErY1u+Cz3FZVMQhYGzompIDCsqjGD6XOzquFWYFgLTluBYbpd2nrNxSyDKcSpRHBvjAlEshA5zZHT2DvUyojxgAGsCUVh1nAbLShCscA59nsqXWDqmIYoOhdVKFB2EKvqPN2Wi0M5DbpACN1E4pHahNBuFuSLpJhKI4oTToFHUGkkHsoYLusWGbVFyHk6BGZ5T3M8k2yMMpFbbjXnOSBs2zDBCKDktkSiOmH0jwcnygvkSDKn9JmThe86kQsOP5ZwJ603UR8dFgRLUmqJMmRgeQ3V4FLWxMQEqseeJLUdZlnzBa0ptNs8vgitx89HOI++FWGxAfB6+C1hlziYuyU9Jm7ES0CTvyFTEM/U71SMhFD8XgiauWLcet1y7C5/52CextL0droQdA/2jVRw+2YevPPgNvHz0MHzHQpOtV/Je5EwIUKhKSiqd00BrhtyaOhtJB1Hr3ukMoSzMf3syiLIwj0u2V9kE5nsCMyHK//Zv/i/s+c5DWFHmZaK3v52tBviD+/4ad965W+74xS/ej3vu+U0sW7ZstocuiJ+rODXBL4jdefudOB+i/ML1t+PL20/O+g/q2TrwJ+Gt+NI37ssgyiI4ztkuLo4JZBBlcRwnvZfpwlFnEJAgyKJU5B1JsOxUJsoMJQpl9VzkJi0l0gISBCK/X7diJW7bvRuf+flPoujYcC1tz+g9eRbP7DuIB7/7XZw6e1YWrJZL1UbSmiJ1yYCbcwWieB7bP/TV8JnwhHud/j1dNGk7RRJ6m6hTUpAS0rJDiNKzBd2082ymEiVCg4oVQiAqXWThSOig4ykdQ0195cMIxSBGKQDykbbCyNVw5l0wV4LVQUYIw4jhKktUJYZdwKRyMBwbGKhOoCnWJBOdjotVuTb0lDux1LJREn1DKNvMQytQtPGGS1fpKdFAKwnQrCm23ABnAbw0cA7HxkbQDFsohBGWmTZuX74aW9pKWCELY74WCViBz0Un58KFqWfAbhEOGFCWQszWYwOYUMAwgMOtERyo9eOI2Hl8FGwHW3MVbCt0YWdhqUCUouRTSAeSDn4VTxCreyPmgeoluaEhSsu0UIXCYKJEeSGBKOMJRJm0piEKrSvM8aDiwwgJHAJdNUw7z4xgWb121uepNp6kuT1aiZLavQSiaAKhO11iwGdIL+08CUSZaedJQ1PPD5jVQA2yX6KKkNeY2nl0+4+Gd1qlMTMTJXH5iNqDR0CyUEJaXSLkFVA0TeQIaNL9Ysgq26EMJbXfYldL1DJUaOiMG12pTGuRnHO0A0UKUQJRmuMTqA6PYXx4FBMjI2hNTMCv1+FJlTWjWBViWvCaTQ1j+Pyi6EggShhJ45NF6GKY8AMfHlu3Uogys+p8BkSZykaRPB6dYWKqEG22g52br8BnP/UZbFy1El1tRfIaeBEwXm/hy9/4Bzzx0gs4NzaKJlVuiSJMAGdaYS3qpHS+WvEjH1NpsO9i+ti9xPY1gyiX2AHPXm42gWQCMyHKf/nT+/A7j+4B1q2bdT4bjxzE9//8/8aGDWsziDLrtC7wDudDlF+99W783bbjs0KUMzXgv9ofwh9/+S8yiHKBxyB7eDaBdAIZRFlM58I0RNHC+GkLj06WTDNRpiUgaS6K/Dy5UWrPTJS8ZeHGa67FnTdejw/fejPYZiLlPgr40Z69+N4Tz2DPyy9jojaBnKthicAaueKdRhooueqt22mSlpOUlsygJmkOQ3oVnA+XElRZN3OJT2dCjNAhRCliaQ/tPBvQKRAlRpO0JIUoQSwVs1QE8Cp5m22jjZDDNlGKgFIYoyOI0RaZaIONzmIbHMtGQAeGwSwXWi6SulkmkRCgKAOnoxivjQ1hpDYJrxWiO5fDmmIbrmyvCERpS2CJ7AoBUrKY5d9ZixzHvigPBK0oB5NKYVgBZwC80HcGR0aGJJOlDQZW2C5uXbYaW4pFrDBoPSGA4Wo/lLwTP7Fh2b4B19dBoYncBi0TmDTYoAP0tkaxvzGAoxPDaEQB8oQobgXb8xX05LvQCSVWJG0FmgYcYumhgkAEPVRiGAgMSyDKJBSGJROliRfOnRIlyphjY8wyMSFKlJwGEKFObqH6gMoMrUQJJb9DIxsdKKrRiFahaAcOIUqymuc5MyNYdiZE4X2kncf3peaYaiV9FmvVSLKx6UwUyUchmNGqJNqMqO6ZtvOk2SG6IlrUWun5J6BB67e4S1r0Q0VSBDsKUFQK7baNDsdBGzNywggBa4I9DxNBgCabrJLQZB472qYEHBCsJOggBZ5sl2KLla581jYYUorQC9CoNTBRHcfo6CjODQ1hcmQEGB0HPB+q5cNotsRKlNqoJBvFD+FYllajmIZY7TyG4dIDlKht3so5o0eYHBcCFINCM4XIa2HVkqW4++bbcNu112LHpo0CUDibMAzwoxdexA+ffhqP/fTH2mLnsiZc1xenAUfaqqNzTzQbS36fSVUX00fvJbSvGUS5hA529lKzCcyYwEyI8md//Y/47cdfATZvnnVG2/a9hIf+8N9mEGXWSc3BHTKIMgdDzDaRTWCOJpBBlDka5EXZzIwciLeAKGlTz0xhYqr6kLWL5EGwlteHa5no7ijjox/4EHZffRV2XL5GKlt9PxArz7d/8gQe+slPcWqgH1EUoc3NoUWbQRjpBhGuuKCkflYWt9pJIL+nuSdTS16CF7naPf01BVESi4UAFQbUuiaMFKJs3YDKZtp5YjS5smXVMBfuPq0RIXJKiTKgK19Al5tDl+2iEhvojIFKBLRHCm2wUHJcmOAVekguSsyVq0TI6iV5AAf9UHg9CtDb34f+ahWeH6M7n8PaUglXdXbiMlGi8P6+bjYSNYGuuZWeERUiVoGGKJSLKFfUIkMK6APwXN8Z9I4Nw7cU2pSJyywXN3Rehs35IlYw60IW/VSJ+PBUJAtyqkVyoYG8QBRLh6FyD2ygblItAvR6Y9jfGMThiWHUwwB5S0OUbbkKeooVdMcGiknYqbSksCo30X4Q2kizEoUp7O+RcFlD2leGEeBc3MILfadwlBDFtTFqmpiwbG3nIaaYCVESOw+/SbuUqF7STJQZdp4piJLM/vxg2RSiCChhAQ1VTokSRVccJ/AuUVcIB0ngnd4WIYoGjEmh7hTE0eGyaaCpVqRMVfsk+iHqSCSHRhF0EKBEyMcxyraF7nweS902dFguCgxCDkOxs0yGAWqhjxp/D3xMeE1UvYYEIcuXUBmqRAxEvs4xkapnQpSYqhJtg+P+0SLUaLUwWa9jrFpFszoBTEyifm4QjYEhBGMEKoEAImatUAEUeQFs09StPmxtohIl8CXsloqbFKTOBClpLsqUHZBAlvCJocWNBsqFAnZsugIf/8DduGP3jRKKoiufIxzv68ePn3kWX/2H+9GKqO4yBYYmpcYC2ASbSQNPAmoSYCXHT0uD0oL0i/LJmT3JO59ABlHe+ayye2YT+Jc0gQyiLIKjmUGURXCQsl28ZCaQQZTFdKiTRIikynUqWJYLMAauSs7AdMUxX5ledGorA3MeuBryGy3JQtmwZhV+6efvwZVbr0C54CIfA7WJGg68fgbfePxxfPeZp9AiMLAstFk5tGo1+ivgmrZ8j7vRaDQFnCiH7Ti0zGiIoqX7qVFjGp5ICGkSgcWfBrGYYJJcFA1RRImyczO6t1KJsh5VFUutMpUozAchRLG8QGp/2y0by9vbsZwwwipgCUwsgYFOAO203Uh+BSQslhAFrFex5ZmThBCgBUdyS14LA7xy6hTOjVcRRApd+TzWtpdw1ZJuLLc1RIlRF4WCC0uaiKyYNcGcLxU6GkqITkU5EvxKiMJtP3PuDA6Nj0iORMEw0W06uLbUjY25AlZYBnISHhvCjzx4JgNwGfYZIx8qFAMqJ+zkSn8MWp4atoYoh7wx7GsMobc6LIv4vOlii9uB7YQobRUsiQ206cgKXTVraYWIVNLy14iWE7Y3GQJuPAUBVqMJRNlzVkOUEZdKFEuqjn2BKGwg4ivVAa4MFKUShV+08+hnmQ6W5ckylZcjlhd9dqR2HlHDzLDz8O86OzWx8/isOI60goW2tATapTXFUmYjcps0NSXJXDESFU5ScKzTRHRuDYFKki6ioUvSKkObGFVGzNdxoxhtCqJKWkHrVa4DS+wCSjo2FT4iqb2eCDyMey2MNGoYrFXRVx1B4FiIqNJgo47DwBwLLa+FyKcKiG+UJDuE7ToEIknNkAhTxMqkA2ZNL8DAwcMYOnwMtb4ByVRhpg2VZIQobMairYqZKIQofBztT4ZFldWbg2UldiatfE5bi5JvarUS0KzX4RgGlnV14VOf+Bh+7v13o+Q4yBmEhkA9iPDMSy/ir778NxgaH0eNkEspaXfi7zpxiMGxWvnD18r3SWrcYlVzrHRzT3ZbeBPIIMrCOybZHmUTuBgTyCDKxZjyBT5HBlEucIDZw7MJzOEEMogyh8Oc900lUCK54q4hStI8wou7PwOipIvV9Oo8gQsbea7p2YGP3HEbNqxeBcc0oHzg7Nl+/PDpZ/DY3hfx/PFjsgi0DQs5khLfhxlEYkWwaS9BjEajAdgGzJwNX+nFv1yVlhrmxHyRKFB0C4gOn+SN4aSEKGn4Je080RREuQLdW3U7z4QBNE0FZdmwAwWbEKUZoAgDZcvB6nI7VudLWOPksRQGlgACUZiJwgiU0NdFJj6BSh5QNlUSgfTVcBHcQg4DMPFGFOHl0yfRV50QqECFy9q2Eq7u6sAy20a7LA09yS9xxMZiipJAqyt01orQoESrUo0hdp5+E3jq7CnsHxtGy7HgxApdho3dS1ZiU7GApcx0kdpZ1tmyHUbzEiohCmxQkiYYCdwg+0HMQE/bwIABHGyO49X6EA4lECVnutjq0M7TgZ3lDiyJEohCgQzDPS19fLhglspkgg6qKmIFT8Xy1VLAKHyci5p4/uwpHKlNYJRKFNp5LAtBokThhnTWh84emYIoDGhNMIlu0EkySZIwUWmRSXUIaSZKWiEjQEr34U7ZeQgFCFEY1MpdFoiSfBGuJQ09Ol+ZoCWBOLrnWM61KUtRClCSdBZpDJqhkuI5ahOeEKSEVAJFaFMKl+XyWF3uwNp8GcucQmLt0vMjo2rFEepRhNEoxJnJKo4NnsGkiiS/pkWFlmMDjoV6s4kwJGawYBgGDMlLES2TtinJ9pi8Q4uVDhQmyBnYdwjn9h/C6Osn0apOAl4o9cN8eVHL0xkwypAKZNZBB2wGMvU2ptqwks+nmRmzWr1G4JEo1ZRCvVYX4FEpt+O2m3fjjpt2Y/uGy9FdLArsI3Q7cvw4Hn70B3jl4EG83ndWLGaEb1QyBRLnrGEV52uFBpxQz5nbDa3EVsZAnuy24CaQQZQFd0iyHcomcFEmkEGUizLmC3uSDKJc2PyyR2cTmMsJZBBlLqc539vSC0IxdSRX3Xn1fPoCvLYEpPknglymKjBoFdC1xqVcHtfuvBJ33nwTrtlyBZZ3VchBMDo6iQOHj+HBR76PV06fwsmJqm7L4VrUj5A3TNiENbQTiB4/QrPVguGYsPIOPKpcVCwghaoUXW+bXm2nGkXXn2qIkigNkjwMsfPQAuJaUOUCluxMgmUFosRoccFpWXAiEw6reRseCpFCh2VjbXsZ64olrHMKWKoUuuMYFYZtBoBBBUpowCewIZjIU9ShIUor9uDFITxVwKCyBKLsPXMKZ6tVsSZ05TREua6rguWWlUCUYCoPhc05OtQ3sSgwC4QwQXJWbFGijCpg0ASe6DuFfWPDaNiGKHE6YOG2FWuwudiGJXQqCQRL4AMBQZLJkReQwuYUyhOETkkNECHKICFKaxyvTI7g0MSw2Erylottdid2FMroKbdrOw8fm3AY1s1OQZQEpug8GhqVCFGAhooxEvs4GLqcUwAAIABJREFUFzfxXB8hShWjroUx5qUQotjsEtJQhxCF+TC61pY4QSKCpzJRpkCaBA4nRcMCTnQbk2RlyGky3c7zZogSwPMDUVcIREmUKMz7ICQgiJi2rLA9SUMUOZeoiKF0IumqmmqPSlukpn7XKhkCCb4WQiECFCcIkPNDUZ0sy+Wxrr0Dl7dVsCJXEJVTij60rok5KIRPwMmJcew/+wZGQg81WrNsE/liG4rFkrwHI1IrZcKneSsK4LcCUdwEUQyf7Vm0/SS/873uBBFGDh3BwIHDGDh6DM0kI6WYL4oSSCAK31vKgGObelvMLyJESRqMonTOU71d+oMhzUXRGSYas+o5R3QgYcvmDbj+6qvwwdtvw9olS1CgjQ3A4MAgXjlwCA//6Id44cB+NJnFYij54jskVaOYUxAlqZpmwLMZaltZpkSZ738w3tP2M4jynsaWPSibwKKfQAZRFsEhzCDKIjhI2S5eMhPIIMriO9S6u0Tf9CKVK2TRm+iFahLAOROi8M9evS5KkBVdS/D+227Hxz7wQSwtl7WVxwIOnjiJJ1/ai69/9zsYaLXgua4sDEPPR9RsoVJog8sK1VpTmkHiKBTbgEl1Rd5Fi3aURI0ibgXZSR3sKV/MVeBiL2kS0koUvd/awhAjzJlAuaghytaN6Nq0Dmy58XjF3jTFRuOGCkajhXwYo12ZWN9exvpiOzbk2gSidIYR2ps+HD+CCnh13JGFKRmEW9AQJUaAetBEnXWwdimBKCH2njmJMxNVeJFCd76A9W0l7OrqwkrLQoeOv52CKEYrhkHfBY+GpKvGkh8jKSmGgwnWELNFxwSe7D+NV8aHMWErCQJtj03ctWodrii0o5sQgkIWzoJX51mTbOhg01wcIM/Q3iCGEq+UI8qfFu08okSp4pUaIcoIamGInOVgh9OFHfkyetqL6IwNFDTX0BXSiUpIII2oPvTuM3+Edh6qUBqIMRx7OBs18ey50zhSZ7CshWpScRzYtmhyYh4H2kgEPJCG0c6jzVlTWpS0keV8iCLwjCdFsniXU1irSv4ZRBElCiGKrjlmtgjzPghSDIs1vklddtKGw0YcqXKmbYQuKMlISfJHElhC+MUFvjbRJL8yZySxrBBc2MwOanloj4Flbh7rSx3YWO7CmkJRlE5ai5ViIw1SWA/9enUML518HQN+AzU2aBVcLOtahlVdK5BPDES873hUw3hjAqOj46g1W2gwRNc24bMBidYfbpuBva0WaidOYvTwcZw5dAit4TGolodCsSTghHXIrBXmn13HkmwhQhTJYklqm98EURLF2hREEZjC2mld0ey6rLAOUZ0YRWeljO1bNuE3f+WXsWXNWpQMS1Q4fr2J/uFRaep55OknJJCY71GPEGaGEiXNXKESRYAvm7LMSHJzMoiyMP/tySDKwjwu2V5lE5jvCWQQZb4nPAfbzyDKHAwx20Q2gTmaQAZR5miQF2EzstxMHAo6QpOgQi9G+J/I5eWKcpJGIt/XwZtcdDIUJK9MrK0swcfvvBP3fPiDsug2LWZuAI+9+BIee+EF/HjPc6g2W4gNSy9sucIOI7hs/+DfGY4plSqRhgaiCjB0jbAs1Gnlmc6o0HkTGqSkLT1TF6GTxb0AF8NEy1IISzksuWYHurZuROXyNVIfSwjCjdJK5NCm4wfIhSGKUYzNlS5c0VbGVqdN2mjamRfBJhMvEImFkctJHgX3yTCZXaItJo0oRD2O0TBsDCiF01GIl/tO4vTkGOqI0OXkcXmxjJs7l2KlRTuPvlYvzS8EB9y2RG+klCgVATEkxkQtUaL0K+Dp/tN4tTqEEYtQKUZFWbilYyW25Nux0nSQp8BEGEICZWThH8GKQ2mI4YJfkUzFJiJTocl2HgPobVbxam0EB2sjmAgD5EwbPVYFO8TO044yDLE1SZau1Pkm4C2pARZokbwEQiZCsxpiDMYBTkUtPDVwEofrVUzkHNSVCc/g89ti/2G5j2JgquyzbudhOC5BWVrHrYU6WuGQWs94jk6lYQhE0TfNASVFQ0JfqdggOJF2HkKUNBOF+SrJOSfWnjT3Q8CMzngJWOVsMj9Gvx94zKgwYbUwVT88j7X6hBBm2k5Dew3fR2YQIhdFKDBU2Q+xwnKxiedYRxfW5zVEoWqFNwIRAo8mwQizdapjeOH0axiOPNR5HC0DazuXY/OSlWiHkopkPqMXB9KiE3i+wLyxMMDpsIlzXhNDzSZaBCQ832OFkSNHMXCwF+eOHEUwWdNV35JHw/cEEAfaQMOAWb5+giQBJwlk1X8W7KpbvAS4JiaiJBtF3uZBBMuxBOIFYZOiJ6xY1o1PffyjuGFbD664bJVAFLZ71Vse7n3wAXz7qScw2myhXvfgt1gf7ohqjF+e7yHiicLZ27o9KIxYiqyTebLbwptABlEW3jHJ9iibwMWYQAZRLsaUL/A5Pv/5f4/Pfe63p7Zy4x0/jy6L/+v29rfJho/c8jV45Bt/JXf8/Of/DJ/73H+e7WHZz7MJZBN4mwlkEGXxnB4piKDtgH/mokisMwItkk6MZGUiMv40vJMQxWI2QYwOJ4+dKy/Hx2+/DZ94322yuPGiGPUwxv0/eRwP73kW+04cRavpgxoDrWzRiy0NafSXvk0vg1LbkDCXqUBbfZ90mZxuR9ccT9t8mHTBRR4sBy0zhldwsHTXlejcuhHldasQs2WEORqEJ0lmhRNFcIMAhTDElq4l2F7sQI/dhkqsUKAVgwDF97m6hF3Iy4JOsjnSGAbDkIVvHZAWHYa0EqK8cu51nKyNSp5Fp53Hhnw7bu9cjpWWg1LiotLluHpRngIDGUcCDHTBrkJDASPQ7TzPDpzGq+ODGLR9mIqZKA5uKi7DNreMNWx7MRVcQ9fz6oBPHQJMdYcRRTAUbVVa3kNBSt3QeSuHm1Xsr43gQH0YE1EA17DQY7LeuAM95Q60KwM5gQd6kzqjJDmgyZHRGEW3HfNf4kkA/XGAN2IPT/S/Ic8xmaMqSeddgBAlYrV1LPBMO3t0kgchirYmyS8IpWI3hSipUmo6/FjqspMTJEF+cqbJ8ZaKYw1Q+MV2ntQCJE1TUiejIUpapSv4hhCF2TxmjMDSc+QRcSMIgOP+aeEQQQqtMzy/mOPBDBENXVQQogAIMCi2fAFdVxTb0VPuwsZ8EV26yFqoGRUYBCiEZlSivDYxhudPn8BoHKDBYwpgU+cy7FiyCp3KQJuAFG164o0whOfhUBTgUGscxybHcXJiAg3awgwTOWVh4NAhnDt4EP3HjiNqtMTGw1wUhvo6ykTM0B+qUQhLBaJokKkBq1bqyO4S6sjTJlBr6v2soVhEGMPaYhNQVogobKJcyuEDd96GO6+9Abu37BR7E1upeL58+bFH8a2nn8KJvj40xpuIGyEsw4JJiGJbaHhNeJEP2shsh983EQVssZo67IvnA/gS2dMMolwiBzp7mdkEzpvAf/tvf4DPfOYjWLq0C3/5hS/iK1/7BgplXj56+1t9aARfuPeLuO66nXLHv/zLr2H37g+jp6dntocuiJ+reGan5YLYpZ+9E+crUdZf90m8fvWu2fe6VsOdtWE8/u0vyX0/+9nfw3333T/747J7ZBPIJvAzJ5BBlMVzckxDFA02uNhjzgcXjLFBK0UCOBKAInL51E5B9UQQYUWpgg9eezM+cMP1uOWq7QJGJrwQ52oB/uqRb+P7Lz6DU0P9ksLqMPzyTdBk7malm1BY9aqDKmk9iGxHQjj9ooPuXVeisnUjOtat1r2rXIhL7oa2A7kJRMkHIbZ2dWNHsQNX2SWUI4g6xZYqWU9sO5braCUOAYXYCpjYqdtoCDqYXTKQQJS9fSfwRm0Ek6aGKBvzZdxRWYlVhCgSvqnnTizgcP+n2mA0/dDLdQIAhaYEtAL9AlFO4ZXqIAZsX9b+bOe5rbQS2+12rDYcqWt2aP1g7w1VFsz64DJbbDKEKAnQihR8Q+/3yBREGcb+xjAmQl+ak3YSouQIUSooGQZcQhQJriWk0XBD3/gd3pJ63USJIhAFIV6LPDxBJYpAFAc+gQPtL0YCUbhvVCCZUQJRtArFoQUlUaNIvsfbQBRmmshEJconVeGkECUSJUqLEEWyRJLunSkql6grkqpiDVM0MJAMXoEo+nhJ404US+OOKJnOgyihwZpepc9DToShsioWcFZqegJRthTbsbO9C5tyRQkv5vEnsGAjDWuhOTdClBMTowJRRkCIotUvWzovw1VLVmKJMtGulJREMZmHe2zDEIgyEAXY3xrHkclxnJiookZDlzJhKxMDvb1TECU8H6IQAgWhNHSx5phzTCFKGiqbvnOTCeujP+O9LeqgSCEOtHpFWTFMZgdFTRTzFm64ZifuvuEm3H39zSjTUpecO9966QU8tGcPnn5xL7xqC7nQkmohgYGWgXrYgsf4Zoc1z7pViVaq6WrluftMybY0NxPIIMrczDHbSjaBxTaBmUqUv/3zv8HIV/8f3Lxs9lfxpcHV+NxXvooNG9bKnb/4xftxzz2/iWXL3sGDZ9/8vN9jUUOUre/7dfTefvfsQ6pWcU+1D9+49z/JfTOIMvvIsntkE5htAhlEmW1CC+fnKUShDUG7PnTTig5x1ZJ5rWKglF9fhdZLZF6wj5GHhY2XrcSvfOiTuH7rFdiwfAnXNRis1tB7dhh/88i38eN9L6IW+uDmrEiHoE4bLuZuFm8PUVx079o5A6LQ/KAX2VRlcEGci6lECbUSpVNDlCvtEjoIUULdrKJi2gYCKNsUKCELx0DSMcDUTMIIZoAQohB0nIpCvHjmOE7WRlCzYw1RCmXc0fEOIEqygJ8JUQg6uKiehigD6LcDmfkSy8Gd5TXY5rRjZWxJG4wlsCSEZdH2QGUEqYEOS02zO9RbQJR99eFEieKLEmWn2flmiJKEpUrxrEhxtDpB9wHpG7cbMNNCaXXOOYR4/WdAFEPZ0qpEJQosBVbWaiWKtioRcHFBL801cwJRPHhULyQ2oBS4TGX+zIQosnrXihIqdnxp50kgSkjwRaihw43lfUTbkAAUA4E8RluNmPlDtUgb4gSi2KJEubLUhc25NoEobqxhUaAMNGdClOoonjt9DKOsPzZ0BfTWzmW4eskKLFUmSglEEThGGKfMBKKE2NcaR+/kOI5PTmAiNhEwuFcZGDh8eF4gihz7xM5DrxdzbuS8M2nrYcZPE66tsGHNCtx140342B13YWmuhDbLEcvVc2dO44f79uGB7z6MyeFJ5GIbQcvX71WGzUYefCNElKOKKRSbkS1xxGzumY9Plrn7jLpUt5RBlEv1yGev+1KfwEyI8rV770PHA/8RP7dm9qn8/plN+I0v3JtBlNlHdeH3OF+JkkGUC59ptoVsAu91AhlEea+Tu/iPSzNR5Epuks+RwpJYJfWvciU+mpLy66WyrHXRXWjHzvWb8Fu/8BlcsXol2pl9oIA3zg3i2YNHcP/j38eeY4dgtuWhQiVhpgsNonBxa0YR8oglEyUfRthS6cL2QgeudDREaQsJWajqkIQWxGwpSQ4XIYqUrbJlhm0iMyDKySjEC6eP4WR9BHUb7x2iMC8ksfMQopxLlCivVhOIYgBLTBd3V9YJRFkRG7BDvi52AgWwbFtsD2LHSpQoeq+Zi6KVKPWZSpRZIAphABfyEkicBhEnehqJgNXhOqLEoDWF8GchQhRtAkvsYjPUFiJvYJZJoliSk9rUr4cqLYEorC2mlSexg4klLjGppU04UxBFbF8R8jFQjGO0tTysMglRSriyrRubEohCkEegRwBDiEL4xON9nBDlVAJRTAUrUtjWeRmuWbISSw1DIIojapckpNgwJTx5IAqxr1nFoVoVRyerqEqhNk11hCi96D94SOw8c6lEeRNEoUIrVAjptTEjmG6MOGrBRIiuUgG379qFT7z/g9jQvRyVYrsAqJONBp47ehR/ff8/YLBvGMoDvKYn8M8wlVh5Ajbx5E395zCAYyQYJYMoF/8fkXfwjBlEeQdDyu6STeBf4AQyiLIIDmoGURbBQcp28ZKZQAZRFs+hTiFKmlOSZpLonItQWyISiJIqVNIgWkcpbF69Dru378Qvvf8DWN3dLe0srRDYf/w1fP+JJ/HYS8/haP8ZFLs6EDGTtRUkYaBzP6P3qkThwpNqlIKCQBTmn1yRQJQep4RKBJSiGHmGhhImseY2/Y/tID6hkgFl228JUV48fQxvXAhEEcuLtvOIEkUlSpT+UyBEGXBCOmCwxHJxd+c6bCdEiRQsgShM2fVhMYCTEEWCb7iQjWDSzsP9jpXYkN4tRJm282iowJuOrtXWDy6eAxDQcL8V+tXCVaJo8JNmfUhy8j+DKFSiMESXIIXnGi1gkoeSWMiSbGF5HNUy0t4kj2FlMtlbIBCFmSjazqMhyk5CFLcNSxMlCo8ZH9MifIIS+5ZAlJPHMKoiNGdAlGuXrMQyQhQwLJaqqKQu2zJRM5RAlFebVRys0dJTxRi4Xa1EGTyUQpQT8whRlChR0jqt2GJlN+uTfeRVhF07duBDt92B67deiZVLtEy7GkU4eOoUvvzAt3Hk6GsYGxqXXBUCKouWuTiAT7uXq6ROnM1BGqHoTJbstvAmkEGUhXdMsj3KJnAxJpBBlIsx5Qt8jgyiXOAAs4dnE5jDCWQQZQ6HeRE2lYZC6rgTHRLJ30WJIhYe3dgjbbjM2JA8DIW8MnDT1dfizutuwB1XX4XuUkmCKIcmm3hu33488P2Hsf/ka+ivjSPf0c48VoQelRHzc5sviNIpEAXIU4EjK+VpiCJNQr62rhiOI8CAuSUMlmUmSmrnYSbKe7HziEqClpMEpBCijM6AKPsIUVwNUZZaLu6qrMcOt4QV0jikrUpx6OtMFJNGDw1R+MWwTuai0GkhEMXQobUSLFsflq+JyEfOtNBjdGJnkonSzkyUJAQ1DcSdam9Kwk3JbnjisGWG+R60oPSraMHZedjWMxVazNMybZxROkNGbpK/kmSsCBChbYTCCgYBa5hCcxhtRzpol2qVmRBFW4GMFKLECm2tFlYaVqJEWYKNbpvUUlOJQgtWrBhSrOETj0kKUUYMDVH4/tteWYbrCFGU0g09PDX9QGe1WBZqhg7zfbkxjgO1qtRKjyoTLYMQxcTQwV70HziEwWPzB1EkEyVkFgrtbgzM9QTqmbEPJ/SxZc0a3HjVNfjQ7Xdj09r1AkIYRPz64BAe+smTeP7FvTjce0wqqpnN4pimbiACq5tp7dLHhUq6tPZ8fj5dsq1eyAQyiHIh08sem01g8U4ggyiL4NhlEGURHKRsFy+ZCWQQZREe6kQGL1W7ku2gIQoBChcqocGgT52Vwp/nYKDdtPGxuz6AD95yGzatWIaS6yIKQxw7N4If7Xke//DQtzDcqEnVqplzZFEds8J2nsYzHxBlZ6pEiYG8VNUy0EWHuuiwzQhxi3kdBkwJsdVVwZPGdDvPi+cHy76LTBSBKJG28kSxIaGiKUR5rv8UUojCRuklVg53VdZih9uOVYkygaqGOAz0/kpIrc5EISizWUWdQpTUzjMDouxjsCwhSpqJ4upg2fJbQJS0XlbaaCRzhem+NBItXIjS8gOEYQLEqC7hF8EJU3oTJQpPVQ2ykswXZcAwralacAIP5sxKNgxfczLnwKQKhSBFB8vy+wRaVKIwTLjYbIoSZXMhsfO4JWnnIUSxpUqYthsdLkuIcqw6iudPHcOwEaFhUnViYEfnZbiueyWWK4UOQk0+vefDYNCtZWHSiNEPHy/Vx7G/Po7D9QmMsiLYsGApC8MHD2Fg/yEMHj3xz9t5LiBYVrhTkolCF08UxHD4/reAWljX9rIogBP4WNHRgc1r1+GX7vk0dm7dAZdZMgAGJyax5/BRPPr4T/DTJ5+GZTmwTQs5y5YK5yYC1EkvHdYes2qdWTJa8JLdFt4EMoiy8I5JtkfZBC7GBDKIcjGmfIHPkUGUCxxg9vBsAnM4gQyizOEwL8KmtBkjTXOIYYVpzW6YABQgSJUohg7QbHdyWNVewT0f/ijuvulmlHM55LhwDHw8f/g4fvjcs3jo0e+Di0kuJP2IIaG8zqwDXefj9p4hShTBktDPt85E6aRyICY4SmJTU4iSWkBakVhXDEIUaVUBaiYwqIAzUYiXBKKMYtIM33UmyhREiZkrYaBhTtt5fjZEKWE1DMnIoFoiZs+s7uVBSIrFgFbmeFiOqFHEzvMuIAqVKJKJMtXFQzCjy3UFoiSZKGwtovVlodp52NBDiCJ5tUmt8VtBFGl6SiAKFRGmyTJeEVaIaoS/C0QR9VZSE878lASixFQAEaKEAQrMQ4kUSq0WVhg2NudLuLLUjY25kihRGCyrlSimKFF4Lg0TokyM4tnTGqJQiUKIsr1yGXZ1r8RKKFSgUOB+EKKEVBkZmDSBvtjHS41R7KtX0duYxIhtwTNt2IaFkf29GNp3EEPzClFihH6EXCGH2AImA0KUCA4iFIIAJdvGko4O/OKnfxG7rr4O3e0VUf7UWx5ODY3hO4/9AN959FH4rEmO2UBkwkcoEGUy9mG4FkzHziDKfHygzuE2M4gyh8PMNpVNYBFNIIMoi+BgZRBlERykbBcvmQlkEGVxHWqdAar1IbpOVi++lQoRsNZVKo+Z06CVKIQsy9oruHL9RnzifXfhpmuuETTCLdRaTTzy7PP40fPP44k9z8JyXSjDRLPVBJQJw7CmAlnnekrvFaJIxTHrjWmD4EI3CCVYdkexgquoRIGGKKz1nalE4f6LPqEVSZWrMm00k4XvpKUhytkowN6+195ccfxOlShpxgjjRWjniQ3UE4hCq9Cz/SexrzqIQTeEZSjJRNFKlGmIQqsJe3w1KIsRxIGohUgOCFBMqhIMSyAKg0ipejjSrILtPFJx/BZKlNTOoyFKAlAEohDUJDojaXtiFbGR1CerBRcsq5UooW4TSpUoSQtPqkShOiWFKBIby3PYtKesIwJREpikLXCsBteNPKGp81MIUfj2Yl4JQQetYcxEEYhSKGFnezc2pBCFqi2p5zYlWLYGDVGOEqKcnQFRIoUdlWXY1bUCK2Ggi+coX4YXwGQWjmFgwgD64OPF+ghebVTR25zEsG2hZdoSxDq2/xCGXz2E4SPzqUQhRAnhFHJMIUYtbMJUMVwVC0SxmUXkOPjwRz+CG6+/EVes3wjbMBGFEWotH9/78Y/xrUcexfDoGPyGB4tNP9KAFaIaejByNkzbggq1uipTosz1p+rcbC+DKHMzx2wr2QQW2wQyiLIIjtj5EGXVhlsxsnrd7HvutXCNHePJn3xd7ptVHM8+suwe2QRmm0AGUWab0ML6ORfYXOylEMWVKmJqU0IBKFxgpxCFi0Q7BDYsX4UP7b4Fd159NXZcvl4W6U3K8Gs1/PfvfBdPvvQijp58DY7twmDTSLMp1+oJUWgRmo/be4UoXLQSNlAF4PgB8kGIrZ0aolyTQhRAQkRprGE7j6yK09fhE1SwvcVEM9YL36oFDKkYZwhRzr6mK46td1lxnFhJQtp5YmNaiWLovBUNUQYw5EawTEKUHN7XkUIU3dbC18W5yP7SWhP7CIMAoR9IHgoBimu7UxCFC/YjrfMyUc6z88yEKIp+jThEHLNqVueBCJMQ3RGPtVaiLMSKY0IUZtro/eaI9DGV1zCj4ng6NlfXF7OOmeodaagSiKKzUCRSlxCFwbJmGkLLTWmIooIQxQgos+0pCZbdVCihp70bl+cTOw/blNjOY5iShzIJYIgQZVJDlCEzsfNECj0dl+H6zpVYBQPdYC5KkonC0GDDnIIoewSijONQcwJDto2WaUlt9fi+Xoy80ouReYUotPOEMB0LsaXQjD3YpoLLEGeqZnxfFE3X7L4eu3fvxu033oqiZcn3eCb9eM8L+Kef/BRHjr2GseExxK1AtsXPpPGghdgxYdiWNH7xeGQQZT4+WS98mxlEufAZZlvIJrAYJzATonzxT/4CI3//R7iBKeqz3P78ZCf+3wcfyCqOZxvUXPz8fIhy3bqr8O83j8+66ZEm8GC4Fd976nsZRJl1Wtkdsgm8swlkEOWdzWkh3Ctpon2TEsUNAPs8iMJMFHICgSgRsPPyTfi1n/skrtpwOVYv6RKIMtxo4lj/AL764AN46eB+jE5OwE4aYLhoZ1gmeJV5oUGUBDa4UQjH9xOI0o2etgqutkvohEIxhSi0wxCiSM5F8kIo1xG/hoFmDNRiYFyUKBHORD5ePkOIMoa6PTcQZTSBKM+9BUS5SyBKO1bSGjIDohAQcBdp5wl8H77HylgF27SRc3PSIkMlynuBKHEUIJ6pRKGqgzW6SkMUjodgaSFWHEuwbAJRJMdFcmOm23mmclLkWGslCpQl1hIu2AlRDEXgmKAWUaJQsaWSQGYNUXi6mAlEeZMSpVjCjvI0RHEi2lYIUQyBKBMJRDlCiHKOSpRYZ6JEQE/5MuxKIMoSKJQJEYJAMlGoMGIuzzn42NMYwSuNMRxsTGDIstAkRFEmxvcdxuir8w1RYnDGrIemgiQwQjiWCVcpWI0mTLYJGcDqTetxw4034hc+8kl0OY6EOHPiLxw+gsdf2otnX3gBZ0/3wa+1YOfziEwD1cgTyMttW7GUjM9b3tJC+KxezPuQQZTFfPSyfc8m8N4nMBOi/MEffwm/f+/XgUpl1g12DA3gh9/6/7Bz51a57xe/eD/uuec3sWyZbnFb6DcVy/9RLI7b+RDlV2+9G3+37fis/6CeqQH/1f4Q/vjLf5FBlMVxqLO9XAQTyCDKIjhIyS6mECVVonABl08gCut0xMojtgRd6kvNfN6wccP2Hvyvn/k1rF+6BOVCTsIg3xgawd4TJ/D3//Qgel87LkG0JkUb/CEtJQyrvFgQhdYSggPbQZO5kwUX3bt2orJ1IzrWrRbgwaUvs0FEiSKQJIT7DiEKLRuiXOBNEnf5Yg20CFEAjBN0JBBl75nXcKo2iroNdDl5bMjWb8fZAAAgAElEQVR34I6OFVhlOWhPVRBJpgZDRbk/vBFMcP2pQ2VNUPMgmShvoUQxTYWlJu0868TOw5yMFKJIkGxiV2GwLHNrCFIoImGwrGM5kl1TN5SE1h6mEqUxott5Qt3Os9OooCdXQU97B0pJJopYuJi3QosQIQptKAQNAg34lUAU2rzAppgQr8Uenhw8id7GBCZcC6GijkN/hZL7okSxEEmQMXN0NFRw2YIk4SUaMMixlUpb2ob0V/q/LIYcW72i1t/TyhIJ1o1j+L4P5qF4gS9FRXrG0/+7I5AvUaOcD1FoSVOiRNGqB5rTZB+l4kq/PwTESJOVBlfcBsuk7TBCIWQmSoT2VijBslSibCt34fIC23mUhpcCUXQzDyHKINVBkyN4+uwxjJgxWqYJJ47RU16WKFGUPJYQRaw8cSwqI93O42NPcxQv10YlXHbY0UoUGwaq+49gZF4hSloEpRuQIhNybGk9Y6uR3fIELLHxqm1JB67btQu/cs8vYU1bCRXLlnEe7e/H80eP4qGHH8aJ468haPiwc3mEpoFJfj5ptiXzTf64eD58L6E9zSDKJXSws5eaTWDGBGZClD/763/Ebz/+CrB586wz2rbvJTz0h/82U6LMOqk5uEMGUeZgiNkmsgnM0QQyiDJHg7wIm5kJUXjcaM8oRAbsMEYYeDrXgS24ySKRS9el7RXcds11+O1f+VV0t7XJooh2jQOvv46nXnkVDz/5Y5zs74PBwMdGgNgLEAchFBdGpi1X6ueD0L/JziMQxUDs2FKv6xcddO+6EpUtG1Feu1IUMbxxUZ3aediM4gapnacbO9oquCpRojBvglf/z89EkY2wgkaUKCY8BbCGuCoVx7FUHO89e0LsPIQo3W5BIMrN5WVYYzro4MP1uhu2oo2KFbWkToAfhgiYX6IswLAAxQWwBjT9Yuc5hVeqA5KJworjJaaL93WsQY/bjjWsg02UKDHVDUnzDCEK4YyAFb6aIEbQDBBycW2bsu2j/gT2NxlGOiQQhdaPnWYFPW4FPaWyQBQCGgaqTkGUFEMIPCFIMWneAjGID6BBJUoc4HjUwrMjfehtjGOEIMp2oAxHgkMjRrMKZCNEuHCIogNu3x6ihKFu3Ulhh1bs8Fhq8CJ/T2xVGqwQojiJnUfjH54TStQo9HtpkMJtJIVXYgHiNJwwQt6PUAxCdIbAStvFxkIJm9s7sDZfxGXKSCAK27AIUTAFUXqrw3jy1BGMEQjaFnJQuLJjGW7sWoUVADoByUShSsxK3lxsiRqMA+xpjeLF6ghero5gPO/Ct2yYscL4gSMY2X94HjNRpj/AJDHHMmC4NgKqoDwP7TxHwhBhGMAoudjesx33fPRjuGrFGqxuryCMgBGvhaP9ffjiX96LQ71H4JgOIsOQ2uxaFCK2TKnuVuzUlnM6uy3ECWQQZSEelWyfsgnM/wQyiDL/M77gZ8ggygWPMNtANoE5m0AGUeZslPO+oRSikAPwxmv4uVDBYmtJ5CM2dTCmaOWTEM1Nq9bijut24Tc+9lG05fOyyKTS4Nn9+/HIU0/i6VdfxsD4CBzXBZoBVFI/ygWoLJIvEkSJqVigEoW5LsVEiTIDosjimPkRiRKFaodcSIgSTWWiMFiWdp5ZIUqSieIZGhhMKA06TkcBXkogyqQZY0mugA2FDtzSvhxrLA1RiEy4+KMaxgpZUashShCFCLg4ZIOOgJQEoiTbfiaFKE4AU4JlHclE+WcQJeTVfkMUIlJxzCOWqBUIUfxmgICBo7YhKpejrSr2pUoUBsuaNnZanehxO7CjrYw2QhQ6NAQqcV+FIiX2Jm1zkuyQGRCFeTl9cYATkYdnRs+it1HFsIph2AweduD7utZ3CqJIG9SFKVHeCqKEEZU4AVq+hzQTRUOUtOI4gShvkYmis1ISiJIoH6gP4lS1rknDlBSipCt6E6ZACzug0ilA3gvRFSuscvPYUCxjU5kQpYClrKVOOAwVYE0FyUQRi9XEKJ4+fRyjRgzPZDuSws7KMtzQtQLLE4hSZG011UWJmoUtPoMqxIuNMeydGMG+iVFM5HLwLdqRgJEDRzC0v3ceK46nA3sD5uYYSqrOQ89H7PkosSo6IkTxEedNbNi0AR+6407cfsU2bFm2UpRStTjCydFh/MXf/i1e2XcAzbqHyDQFojQirdjhcUl0ZYmtat4/NrMneJcTyCDKuxxYdvdsAv9CJpBBlEVwIDOIsggOUraLl8wEMoiyeA71lBIluWDPxThVKLQFMOuCEgfDYqsOVQesXwV29VyFO6/bhY/fehNc14UHoB4DP3j2GXzz0e/jwBuvodqoIZfPQzVDmFK5yuWmtmtcihDljckRTBohunNFbCx24JbyCqx9C4hiBh6MKJD1d0hbB08l5nAkIIVAaOw8iDLg6FwJtvO8W4jCJwi9GL6lULe0nedIc1y389SHxTKRt5wpiLK9rYyiMuDQysLsDUVwEE7Fw4htRk5/Lmy1EoWIhRBFK1HeDFGU5UrbjUeIwvoWw0So2ATFBfLChCgwtBKFGhW+Ws5AQApX/VSkpL4SghmJAzFhxQqmH8BuEaIE6ISJVbkCNrZ3YGN7GWtyBSyh2ilRJdGm0uL7CsAYK44nx/Fc30mMIEBL8X4KOzqW4vruFViugEoMaIgSC0Qxogh1y8CgEeHl+jhenRzBwYlx1NwcPNMUa9TgocPoP6AhSthoweJZ54XyHndovaN6TFqcTG3VYs1zEv8zM9co+ejQEDZRwSQsCYpqI9MQ6xTtTbbrIgq0Mq1gmKJ8CyMfoQ2sWrUCt1x7HT563Q3YdflG4bYEkn3VKv7uwQfw/Esv49SpPsCm/YwhztxdBhrHsPg5JTKU+dC4LZ7P84W6pxlEWahHJtuvbALzO4EMoszvfOdk6xlEmZMxZhvJJjAnE8ggypyM8aJsJLUqEHAYpgHLMkQ5goBVuJ4sggzTFJUEv8eF80fe937cdeONuLlnK2DZspiZjGI89Phj+Nq3volz1VG0GNLqujC8SCqRbdNCFCuxrlyaEGUYVRVgiUCUCm7tWClKFMarzVSiGH4LRqh1QbJgFXrFMFMNGGjx4KKaKpdUiXIhEEVFCnEUo8VgWUNXHPc2xrCvNoQDzRHU4hB528FOUytRBKKAthPASQCCSV+PLF51Tsl0vKfWqdDOQyDQ/zMgCquhRYlCJKFMhAYrfglSJA3mPWeizJcShRBFYyJmcWiAwtpeFRP6EKJoVY78l4T3SvCp58PyfOS8EJ3Kwsp8Gza0d2BDWxtWuTl0EaLINvU5wbkRPvF4n5isYk/faYxEPthzRYiyvWMpru1ejlUmUFFAQexb+ovWtoYBDMWhQJT91VH0VkdRs120lK4QHjxyFP2HD6OfEKU59xBFoIphwLRNNFotgR1uLoeYgDaM4IhdinkpEXwE6KqUsf3y9fi1uz+I9115tcyBMxip1/HIM0/hJ889j2f2vAQ4Ock6kgajVgt+EMBhQ49QlAyiXJR/ON7lk2QQ5V0OLLt7NoF/IRPIIMoiOJAZRFkEBynbxUtmAhlEWVyHWi+BNSyxHUvqbyNeOaYqgqGYbNKg/cMPxW7wq5/6NO66aTe2rl0hC5nJMMRAvYEHH30E93/7m5hklgoVLbYtEMUIYlgS7GkgTAI+52Opc34mykKy87wxoSGKKFHaNEShEoUQxU+yHJiJoiGKXoyL/IcqAIEohCkG6glEYcXx03Ng5+Ein09FdQPbeVinKxBlcggHWxqiFGwXPUYHdrgd2FbqQBvzPah6oALAYBMMYYc+h96cSmGICoULYaqVfiZEMahECQVHUHGTKlEic6FCFHsKoqQARVt6uL/JFNKq51jBMW1YtAFR5eEFcL0QFcPC8lwB69rLWFtow0o3J+dCjrkmyccHZ0f4RIjy+uQE9vafxXDgocHsnlhhW4UQZZlAlLLSj+MX4QMbegjchuMQ+2rjOFQdxZHqGBqWC4+gKggxcOwo+g4fxrlj8whRTAOmY6LeaIqaJe8WxEoWhQl4S3qJg9BHW97B6q4u/KuPfRIf3n0TiibzcRQmWi28cLQXjz31NL718COA4wpIMe08ao0Gmq0WXMfWEEWym7LbQptABlEW2hHJ9iebwMWZQAZRLs6cL+hZMohyQePLHpxNYE4nkEGUOR3nRdkYVSKmZcJ2qQrwpcGFShRK/GlFsMIQlh+hABP/y//4W7jzlptwWaVNYMl4q4UjAwN46AeP4cFHvivNGQQAhDKSh0JlC1MiTRuKipR5Sn9c0BBlclqJsqFYwS0pRKElgc0ziGGbgOl5MKNQh7OaWn3CrBBJq2EOBIBRMLRWQ5RXqwMYYLCsop3n3WeinA9RmL9xKFGiHGyOogZCFAc7VAe2ux3YWupAuzKQI0Sh8kFpOwsRyltBlHeiRCE48T2dicI/B2LniRCbSfPNe2znmR8lCvdxGqJIsGxi55FMlCRXKG1u4pqeNdI2rSt+DNMP4XqRhKoudV2sLLZhZbEdy5w8uhSk2lcCgXVM7RREeaM2if395zActNCIIuSVgW2VblzbfRlWKqCYvKckV4dQLorQNAyMxCEO1sdxpDqKE+NVeHYOAZuQggDnjh7B2cO96Dt+AsE8KVGUZcB0LTQaDcRhjKJbFM7BbBqe9+Rmim1MoQdXAWXbxr/+1C/iE7ffge5CASZrw4MAx4f68b2f/hT33v/fETAY18kjn2/HZL2BRrMJW5QolAdlEOWi/IPxLp8kgyjvcmDZ3bMJ/AuZQAZRFsGBPB+i3LH9Jvy71X2z7vlwC3jIuhYPPPYNue9nP/t7uO+++2d9XHaHbALZBH72BDKIsvjOjjCIJHiUC54AzCkIJRPFVQwRVbD9EG3KwtJ8G/7Nb/0Gdl9/HVyqVhQwODGBJw8exA+eeQpP7HlWFCdT1a4kJkEMz2tJ9oVpOZckRDnJTBQzQpdbwOWFDtzUvkLbeeJYch1Y8+qYCpbvw4qjqSBYBq1KIG+yqE4hSmrnSSEKM1G6f1Y7z9sEy54PUbSdZxyv1odwqDmKSYTIWzZ2oIxtbge2lCqoGIa2jlD1QIgiAIX9K29WojAVZaYthZkoEiw7wmDZcQmWhQTL2osOoqSKE8FbAlESK49AlfT9ry09zESRmN1IwQwiyRxifknZtNDtuFiSy6PLddFhmSgYhgCSnLQxUcljYDyO0Vev4fjwEEZDDy02aBkWrih3YWelWyBKSeBNokKR5qQYLaUwGoc45E3gaHUMr4+NwTdzCGMDkT8TohyfN4jCsB7lmPCaTZC1Fe2CWJyCOEItDKSpyyBoiQKw3ruACL/+0Y/iY7fdjnWXXYYcbTtRhL76BB5+6kn8xde+hvFWgFBZaCt2oNlsyZdp0xqUQZSF+i9PBlEW6pHJ9iubwPxOYCZE+S9/eh9+55uPAytXzvqka944hse/8kdZxfGsk5qDO3zuc/8nPv/535na0qZbP4WJDopj3/4WNhq4qj2Pxx64V+74u7/7R/jDP/zCbA/Lfp5NIJvA20wggyiL7PTglWGfVbqAIhhhrTFrWuMAORjIs/LYC7A014aN3cvwm7/+aVxzdc/UAvn08DAefOKnePqVvTh47AiiGReDbQKACGhxEWVaME1nqvp1rqe0kJUoJ2ujqFkxupw81ufL2F1ajtWmi444hs9GHiOGaxuwk9wZM1HziJ1nqvtFB21SifJWEIXBsneW36Li+F1ClMNNQpRhUInCYFm28+xQZWxzytjS3olO05C2ItpGNN6ReOLkV52JohUZ0xBlquI4bE1DFFEhuJBMlBlKlIVt52HLEfGRPiopRNEqlKSlR8JX0zlwFoaO2aXaixXEEcAmqEIMtCmFdttG2bZQsi0UDRN5w0BOsZFJJ65MKoURz8PZahUTcQAfMQqGjcuL7biirQPLDANlNiYRgs4AKbRQjcUhDkcTOF4dw8nRcYRGDlGopB2n/+hR9B2hEuX4vGSiSMUzJVK2gcBj65RCm5mTsB9a2CYYKMvMJYugNoITBXACD5+84w586OabcdXmK1DK58X+Mx76eGzP8/jS1/8Bp4ZGUGuFKBU64LcCeJ4vLeBpvfRcf65k27vwCWQQ5cJnmG0hm8BinMB/+A//Dr/7u/8TyuUSvvSFP8dP//rPsKlb54q93e3Jvhh/+sA3sHXrJrnbn/zJvbj77nvQ09Mz20MXxM9VzJXQIrmdr0TZ+r5fR+/td8++99Uq7qn24Rv3/ie5b6ZEmX1k2T2yCcw2gQyizDahhfPz9OItlShifzAVAsdEaMaiRMnFCvlQwWn6WM8Mhss341Of/BC2bdsseRdcHB/t68OXv/0tvMwF2dCg5C3wHKClwbEcydzwPE/Xw8oCdH5uCxminKqPom4BnU4O63Jl3EiIYiQQhdkzpoYoThjCZhxKClGUXpoTTHCZPi8QhZDLgOStUIlymBXHbOdpDGOC50AKUWjnKVfQaZgoJvkbWpHBc0dDlDRYVqMDpoToPBSBKBHbeZoCUQ4nFcfKzs2AKKaANrHz8GsBZqKwullRHZTAIw1RCFN0k5AOlk0hirZgTUEUZUjVMXN4zSAUi5wTBMirGHkDWoVimsjxflSGaa8LWpYtFeLjgS85J2GiVllh57HWLqDLtlFxHLTbrrZYJaG3nPs4AhyLqnhjYgxnRycQKwa7KqDZwuCxY+g/chjn5g2i8PMEiMWuw9YghWLMzwNDIEpVhfCNWMKraUfKRSFsr4Xbr74K77t+F+684UZ0l0py9tcR48kD+3HfI9/Dy0ePYWC4ija3DFZ0h2EAZbA5KEKc2Xnm58P1AreaQZQLHGD28GwCi3QCM5UoX7v3PnQ88B/xc2tmfzG/f2YTfuML92ZKlNlHdeH3yCDKhc8w20I2gbmaQAZR5mqS87+dKQV8pBDFbMkIEeQtBJZCHHrIRwqFQMGte+hZtR53X30D3nf7DVh3+Wp4BjDseXj15Bv48tf/EYdeP4Hx2qTOPyEIUAyrZbqDEkl+ct1+3l7UgoYoVKLYMTrt85QoEe08nihRco4Jh4trhvgSonA1rnRkaWqVIehIlSjPzshEsQwlFcd3llejx23HGsPU2RqspZ1NiRJBjiWDZbnt3mZVlCj760OiFnBNGzuNDmzPVbC93ImOGXYeAQdS7TsNUbiv0xBFSbAsq3rPRT6OB008O0o7TxXDEi+SQBSfC2CGwtAiFgtEWWgVx3LiMusngSg8ySXElTXPSbAs75JCFNGqyDE0IfBFmTBTpBKFMIMAZkj7VgiHYbEAXAYycxtUhmkpBzzLkVrihqHQMgxEVJ1AoTs2cFlsot1QyBHkqAAMJ2ZNOZ8nZnOWZeBs3MRgs4WRhgfbLMKKTKiGjyE28/QeQv+x+VKiaIgSkepEzFVScAMDihCFgbEWBKJQQUIolw9DuIGPbWtW4qadO3HPRz6MVV3d0uLDlqKXT72Of9q7Bz94+jkcf/00ckYR0i4l1cthBlHm7ZP1wjecQZQLn2G2hWwCi3ECGURZBEctgyiL4CBlu3jJTCCDKIvnUKcQhcs7go5G2EJQcBA6GqIUQkIUIFcPsHvzdtxzxwdw9c7NWLq8G00TeGOiij1Hj+Kr3/w6Tpw+hYavw2hpXUgbW1IYICBAFobzc0shCtdlYjAxlFShNg3AL7ro3rUTlS0bUV67UrfeUE8QRZIfwVrYHBeyYYB8EGFrZxd2FCu4yimhEwptMaSRRrQVDHeY+TIoyWH2i2nC40V+BVQVLTcxTkUB9p49gZP1UdTM1M6jM1FWG05i5wl0Jkpq55kForCt5RwAQpR91QEMOiEskxAlh9s7VmGHoyEKF+V8bWBwrSgotGZEpiNKIS5odTsP95sQhdvuTew8rDmeCH3kLBs7rU70EKK0V9Aui/g0f4PAjPOgjinVZ2hDj7bzqCnFEiHKiaCJ50b7RIkyShWCnYNhOvCphEqUSpGKBaCEiokq+vgwR4Qoic8QUp2jtAaGFhF9rvHcSuJtJWFU/1kLajWM4kvlOR4EAVq+D8/3EUbJfvMuyYzkFJU2JCVqqrTAWQMSA4qAKyl0JkQRgJKAFDkt5BdD9lH2M6moZuaQoTgVnRYjAcJBACPyJROEwIu10QLRWANMsAkDHu1Olo3AtuBZlihReC6W2fLTClDg/KMW/Lgu5xEdNHwOM5dD5LoYRYyJEKiHQMFqhxNZMOs+hnoPYeDgQQwQojTmvuKYqhBClNDS1i4zULCbPF8MhKaJWs4QiBLHEYpRjHwYIRcGuKxUwNVbNuO3fuWXsWHZChRMS0Dc0dEhPH3qBP7xOw/j5X2HYUUOWL5OThUpJjllSpT5+WS98K1mEOXCZ5htIZvAYpxABlEWwVHLIMoiOEjZLl4yE8ggyuI51JJdEdMCYMIPQ9T8BqI2F7FjIoq4QFNooxqlGeKuK3fhf/i5X8Dla5egraMoi+4D5/rw9KGD+OZ3/wmnzvXBCwOpdGWUpmQf+D4iLoJtZqEYb8pLmespUckvmg1emeaCmlftbRstU8EvOG8LUWihYS6DGwQohBG2VWZAFEUbgoYoU/kffLI09yIgqCBVMOETogCoGkAfYrwR+dh77jhOUYliROh2itiQT4JlmYmCWAACF7+2paCoGolZG8wFvK41JnhKq4Np5xhV3Dbw/LmT2F8dwJATwTYNdNs53FxZha1uCauhIYqkd0iFMimB3k0NBZLvJX9nlS4tN+MAjrR0JsqBiUFMhj7ylosdbid25CvYXuwQ20mavTEFK5LtvPmY6oYZMiZaSwbiECdjD3uGz+JYfRxjRiRKFEKUICCI0SoPQgwuiAN5pIYnlgTtaIcx1R36T9MQhQ/iop0ARuaWQpSpV5pCFM47EIAiLVSEKMJZlEAmpsJq9UjyvTdBFH1MtJ1HnwtvbueZjtaVc08pqfQOYyUwidvWleGGVENbiGAT4oWEKD7MUIMUKlHyFnGKAY9VxTDQokLHdaYgih0CxYaPUr2FHDN1VIDYlkhoRHEI8Dxyc0Auh6phoC7bMlE02+AEBozJJkZ7ezF0qBeD8wZRhJcgsvi6DRi0KNV8fU5bJryCA5/ALApRCIFcyFyUEC5CbLt8Hf6Pf/2vsGX1GpRtV86Ec40aeseH8Tf3/yOe2fMyIt+EYVgSiM2zha89s/PM9afq3GwvgyhzM8dsK9kEFtsEMoiyCI5YBlEWwUHKdvGSmUAGURbPoZ4JUYIwRN1rAG05xI4BP/CQowoDBiqxjY/ecAv+53s+ja5KHmbORhXAU4cP4kd7X8SPnnwSw6OjkgphmZYAlCiIEPiB/Nl2bFmcpov4+ZhQqqohROGaWypzBaIAQdFG164rUdmyAR1rV4kSRRbakb7yb0VsTQmQjyKUoLCl3IXtxTJ6nBK6oVAiaBLnQbKQN3UKCAERsx545Z8Ih4u9Fq/8mwpnVIhjkYcXzx3FqckReEaMZYUyNhY6cUPhMqyxcqhwJrQ/ifhBIQyZJ6OnZJsmLFYcJ6oeru0JUZhbchrA3oEz6B0bwIBqgUG0nW4eN3StwaZcCcuhG3TS+DZuMQUa1HekSILf41V+fgn8AXDCG8fhxhCOVkdQC33Yho3NbgUbcmWsz7fDZjMt1RKWAR8RmlGIIApkmybBQRjJ6wjCQOwvVGJ4YYRqHGMYIU60qugPm6ixeMhyZCEcRakJiMoY0ZDoRXGqb0nURRqOaKUL/7NSJUoMyVJhKG0SIZMoU7Q6RueL0LIWw/NDAShTEEUTEQ3FZkAUqSkWUJY4awRE0ZqTQBRmm1ApkxquRN2jcVfMYykQRYMUWnASjqKVKJxrHEoeSo7HOvShWk2BKrZSkkPDZiYfCtUYaBKqFAkulVhhGDxbrPtom2wgRxDDxFqHtcEegthHxHYtx0bo2JgUhZQF6lzycR6Op2BONDB25AiGD88fROHcIoMZLoQoFHDFUF6gZ2oaiBhizftEMWyqVOS9GMGIQ2xYuwq/9Wu/jCs3bMCK9rJAO6qi+lt1fOkrf4cfPbUHEw1dm054GUvcbgZR5uNzdS62mUGUuZhito1sAotvAhlEWQTHLIMoi+AgZbt4yUwggyiL51Cn4MGKTVn4toIWVMFFbBto+Q25Kt5mWFieb8cv3HYH/vdPfwaWBQSGtn5899kn8f1nn8K+fQdQbzSlwphXmrmQ9rhgCrWU37IsfVWai+P5c/TICpsWlZAgheoCy4ZHS0HRQeeuHlS2bkRlBkQhbSEcIUQxWi3JZqhYFjaXKthSKGO724bLoFCmykW7VrRVyAJCZshIDbQFi8AmgigbvDhGzTZwyghwKGri+XNHcLo2LK97dVsnNrd14xp3CVabOXQZtNRAoA8FLayv9QklwhAF20KeCgRyAb3uFLXIMIA3ABwcOoej44M459W4tkeHm8e1S9djXb6ELoIfZmxIaYleYrZk+1xqymERqMLvc5v8u4dYFuxngnGcao7iVL2Kuk+Vg4nVVgnLnBK6nKIoCmiDMlwLdYQYC1toBi2BH7ZhCJxgkHCz1UoamWwEfgRPbEMKk45Cw1Y6d0cCdEW3pF1SfLH/P3tvHiXXWd95f5/nbrV0VfWmfbdkSZYsWd7whjFeAjiEQDCQhcSZhCST5CSZc3Jm/sg577yzJJN3MuQkeQ8QkhACeCBMCIEALwkYY7AxxrYsr9p3WWsv6qW6tru/5/t7brXawkbGUovucNunrKWrbt36Pbe79Xzqu3AYXVgl1wuBShfAGYgldpVUw0m0tN1QFeKrCKGWC27abkUAJRBFMkk0nU0Io1gaXcKoa+cxqiJj4zEgxViA+Mdzfz+d6cMqGFE9ESYlsvEnSDFKKPNQrjXtZBGZkGUhYdWv2GzMY5JOC14SoWppVG2NAuHZ1JRko7iZHY6Pi20HY1SjeB7SWg2TSYJOClTcIsrNCOWpjqmbtlMkboJO1EaQBgKTIlsjsC2BKLHlwtIFFEMXThPxQrEAACAASURBVCeF3ehg4sABnN0/yxAlUyIZHkXIRGuZCd+VgfObQqqhYn79KLlWOd7lyxbjZ97+Nrxh00ZsXLIExUxZ1E5jfPTvHsDXH/0ezkz5CC1bVC1G75RZ7ebPt98fmzPNIcqPzVLnLzSfwMsmkEOUeXBB5BBlHixSfoo/NhPIIcr8WerpTBQGNCapQAFVcJDaGlESwGJege1gTf8CvOu2N+E33vkucM/CDA0qIr7w6Dfxr489ikMHDqHTCUz7DjdtPFYQQcUmG6MLUWIaNWYZoogKJoMoVKKEfDe87GUQZe00RJF9HN8FF0UDK2p8FNMUvZaFK6v92FiqYrNXwSKl0CugxcR/iEqCLUY0EcSxNKo4ki9CiAL4CdBygJdUjD2Jjx1nD+J4YxRBGGFldQDrKwtxbWEhljETRdpbDMSIU0ISAzsIgRyt4HIT392wK6MY4dyPp8yIGMHRqbMYDptIdIqKV8DVAyuwtNCDGqupxQZDVUiEVhigGQRo0soSEdSkssEPdQJfU00Sos37xTGm0hD1NERDp4gYUqos9CUuKomDUmpLw4wWq5SFpo5RRwifqpPMihJFseSOBFRXsGnGcuAqA9e41WVLEdVBIRugRKKQVSInKSw2bcdEJucAhqg5mOdi4lvkc1T/2FQ4xawNNjaaQBuIwhwOgSKyvlnV8CtBlCwTRXRAMyw80qhDj9v033ctPmIsMmqUTB1kJYnYciTHJFOi8GHd82URTiRqFPGCwc5u2m+jRzEjx8Wg56FC806zKdXHtI2Fvo8QGqFt4ywzdmwb7WIBk2mKDhTKdhHVdoJqi+qpGFrFiK0YnaSDkFemnSKyLfi2hSmbEMeFZXkoxQUUfMBtBZKJMrRn9jJRBG3xWu4qeUghrUggCmES11BRqiLBKQ6ShBYo/jHB4sWDeMtdb8LtW6/GtWvWCNyUfNo0wcc//Vl87TtP4PBYQwKLI4tZM4QzOUSZqz95cogyV1cmP698ArM7gRyizO58L8nRz4coG+74Bey/7c0XPna9jndODeGfP/VBuW9ecXzhkeX3yCdwoQnkEOVCE5o7n5+2wFBlL5ud1OShWNwARRKk2uN6uHrFarzjllvxi/f8hARXMjx1FMBnv/5VfPWRh3H65Gn4HZN3oGxbxARhGEPHRCgGonCjf9khiu0gFCWKhwEqUTZmEMXK7Dyy8eeGHEj9Drw0RdW2sK7ajw3FKja7PVgIhSorfaeVKGbzT5jCoFJPa7FgcNfOUhVClKYDHFcx9iU+nh87ghONs2j7PpZV+3FFZQGuLizAIstFhaodmhFSKjUSgShUsog5Jk2MBUIya3iOWuwhdSicSVO81BjHqfYkzsYdma1n21hR6kO/5aKcKrGJEDAIRIkCtMIIbaow4kRgDxUekU4NSElDdJIIYZJIU09gafhyHZj16wktlGILhVjD0TYsWk0shbadoGElcv4S0hvFSAhueKPuiMBFaRSUK4oWbqg7Vgo/e17ZQxNa0BpDVZDsg81rJlrh56ko4kZZRAsm3QV0r3AT7kbmNXK3HlkRIivJwIwQkGmIItfltBKFKqkAYRghYmsUeYmoT7JqYpGMZGqJzJpjpBPMa+FNopNNdk2mRBGIknUoCUShdciIKwSi8FdeMQaMAW4YCKxbUi5hqVtEn9Jw/A6KKeDwtQShKHc6loURlUqezHAaYTyDKB5s9IcWBgM23kTQaYRYh/BTHxFDVm2F0FZo2RqTWiFkdojlopQUUAg1vE6EkQyiDB2YnXYeA1EM0DSCkwQpIQqzcPg6Ey0Qhbc0dhFTDScVzjEGBmu47abrcPcN1+ONmzejJ1NVceaf/qd/xte++yR2nTqLehwJ0LUtY6USOVP+MecmkEOUObck+QnlE7gsE5gJUT75lx/H4Jf/6DVVHP9fx9fiVz/88bzi+HKs0vkQ5d5N1wIho+x+8EcnSuAuWo6vP/GNHKJcaFj55/MJvMYJ5BDlNQ5qDtxNIArVFSEbRhQcz0FA+wQ3kZrvrieoFQq4ZfNW/OSNb8A7b7lZNrF8B3gYwCe++I/4yjcfxNTkFAI/EgWK5TIUk6GyMayUvT8WLFoaLhNEoUpAlCg8Uyez85QcCZbt37gOvauXi8VClArMQ9FalARJ4Iv9peLYuKLWj/WFKjaromnnyd4J7waqZoaPLAkli9SgJSYE2jHQdIGTOsLBpIPdZ4/j5NQYmoGPBT01LO/pw9piP/rtoth1OmmMdhKiFQfy+wAxYv4ahaCqg2/gs1HFS5mTYYsSYSKJMRI2MRp3UFch4qyVxfUjFKIEhTSFl0DsWPzo5p7EWWuM6CymQ1MTkyciogALsWMhtC20bdOsQyJWCS1UEhsl5aCgHVlP2n98B+h4DE5NkcQR0k6QNeKYXBDZQMcp7KzBiMCkTYhiGXiTuTgyiGLUPiIC4XoQcAiMUIhtkytCBwg/z5mwmccJCVFMzXKiEyRWFvib1eSYNigqSV4FosTS6ZIpUYyFR6BOphzpKlRM2KzJd0m1I0oUnkcXokjALKFXJmoxzTyZY4XAzqJlKRVlUSGr813oeVhVrWGlVcZC5aCISD7nCaBREsbbBHBaRTjmN7C/fhajSYwW4U0ELEo9LEtdeIGBKIk6B1Fga4FVDZ1gJE0kWDaCjSI8FCILXpDg7P79GN63d9Yqjl8vRCEEqlSL2LrpSrz9jbfhbTfdJF9/nA2bmr7wtW/gwSeexvaDL2HM99FJEzgOYV0OUebAj5RXPIUcoszVlcnPK5/A7E5gJkT5jV/9D/jGl76GWg//pfWDP2jt/LNP/Q3uvPMWueNHPvJZ3Hffr2Dx4sUXeuic+LxKTTfgvPg4H6K8//Z78OlNh17WQvlKL+RkE/gL52344Cc+mkOUebHS+UnOhwnkEGU+rJI5x2mIEsSwWJ1a9GRDT6uKxVaNNEF/uQdvveU2vPW663H31ZvlcVNpglNJjI/9w2fwlW88KCGyzEBh04xAFMVsDLaN2GIHkYBUNnGo2bfzdDNGuKVVrIXVkNrmBYQokomyAgkhigSNJtKEQyFCGgayyS07NlZWaljt9uBKVRaIQjtBV2lgjCJGeSJWm0yFwk1/0AnRCWKxrJzRIV5KOzg8OYyznYaoSypeEf1OEYusIkrMUoFCGxFaSYhOGiFIYwEa3ID7CZUSkWR/eLGNYkLNjIVIabSoSFExplQkG2VCFJ6XF8Vw4xgubSEEWhkf4OuN2XwjAaeSKGJsRMwv6bSgLS2zMvNSYrdh8CvvbysbA4ohuB4q2kXU9hF0aDdJERUsJCXH5H8EAYJGEylzTQg7HFObzeBcUR1kAKdjE6LQzgPEmfWG2SPSEkWFCXNMYipo4ulgUtqKRM2QqVYIGWj9YUsNm3sUn4cQRRQkWbvOdKW2Cf3l6xaFlFyrgdirIlYJZ/G1BpiYDBQRnkgWrfmzxMUy94YzzIKT5XxFicI5U4liIEp2aWT1xmaGDA3mPwo9UQgB5SjC4kIBV9T6cIXTgyVUiSCV7A9PVseAL+bVnEGCg50pPDt2CmNUgfHrNNG4wq1gQ6GKnphqKsKgBIGYeczcplSMsTTAiaCFsTBEk/dLPGnnccMUo/v34wzVKGzn6Vz6iuPXDVEIk0o21qxYjJ+5+y68+647UYWZG+f8te88joee3IFHXtyH0VZbwGMOUeb2z5wcoszt9cnPLp/AbE1gJkT58Mc/h999+Hlg/foLPt2mF5/Bl//k93MlygUndQnukEOUSzDE/BD5BC7RBHKIcokGeRkO04UoSRAJ6PBKBTTCjmzmHYdVtikWVGt4z1vehnuu2YabVq8ShDAZRzgWtPHXf/9pfPWhb8C1XYRhAj+MMohilCjEBFSiUO0hAaFym8UXljXomHYeBssaKECIsvDGrRjYeCV6V60wYZ+0DjDHghtchjQkIWytULRtLCqVsNQuYmVaRC0BilljDptzEqo2uGXOAmxZscqhxMwCaQeI/AgdS2HMijEEH6dbk2jEAZRjSQhtCRqVWMFhrkaaoqUidBAjIDxhJw1nZCkEKjYwK2XwqI1SyDwSnreFQBulSMcG2sy/EBtDKvDEiWPYvNFeIzkdQNIN4JQQ1+zGGQUBolYTNpUSDP+1NXyVSgtQx9WwHBdFp4AB5aGW2iglFvypJjotRsqmQMmDqhYFcDDHoz1eR8p8FAbheo6E7xKw8SrgidCu0bEA3wYCm+GrWsJluxCla9Mh7WD1rVh5CMG0uW66sbKEQ6aQxmSiaFGtdCuOvx+iEOB0K7YJUfwMojAAWb5fdSUkmRIl8xNJ9osIY+TzXYjiTAfLyoxpm5JMFOZymGtbwIsofQh/qGzheRJsAcUE6IkiLPEKuLKvH+u9CpY5BQF1BqKY9iOKd9pKieJrX2sSjw8fwzjziGyqkixs7hnAtdVB9GeP4fNKTk/WazSBCEOJj0OdCZzutDHuB5I9YscabgQM79uH03vmHkQJEcJxFRb2V/Det70Fv/D2n0QvLWFiaUvx6I7n8PBTz+Jfn3wGI62WUaIwqiZXosziN9aLO3QOUS5ufvmj8wnM1wnkEGUerFwOUebBIuWn+GMzgRyizJ+lNhAlReLHYtEolAqo+234SSAQxVYKS/oH8O/e/R7cefUWXL1gUDaVY0EH++oT+NvPfRYPfvvbKBVKiKIUfhBCZXYeWlGoRJFUDbFicLN6uSCKaefRlgOfdpCSi0U3ZBBltVGiCEShDUXCTU2pLp0Xrq1RtRz0QWNhRIARwY4isauYTSrDPTUCBqXKY6WTRRQY2o+hwhSJbaFlMRA0xWTYQagSuAUXWqwtCQp+ZLI8aImxU6PKyGAOgQQVGoGt5Fcij2JooexryZhJU42IIMVhcChBirHj8Py7AEXHEaw4FoUGP5htQmChNENRNXSiYVGZkKYSpstFpZKG6pc2GDaroGolFEplVL0KSn4CpxUgmWxC06bFw1oaVqUIu1YW1UbY6aA1NoEkYjZOCrvgiVWGahQqR2LQopKiZaVi6ZHWJNp0OPTMpiPBsoQiBExZIKs0BxGiyCvkh6mUZo4NFRmO2GpYN23uweyTLOAnSykxFcevF6J0v5qlMpsKJot2HpNxQjsPn3umncdYgox6Ra5Bza8Ak/lSiFMU4xTlIMQyt4CNfX3YUOrFCq8olhVCFK5JmhCqKfjakuyhvVPjeOTkIYzRCmVb8FIb1/YuxC39i7GAyhZJbMmao6TsFxinFSgNsScYx7H2FM60WohiS64hNwaG9u3DKYEoh+eWEkVFUFaCatHG+97+Vtz/zndg0PZQUpYoq3bs3odvPf0c/ulbj2Gk1Rb7YR4sO7d/5uQQZW6vT352+QRmawI5RJmtyV7C4+YQ5RIOMz9UPoGLnEAOUS5ygJfx4bIZ5B46iCQs1Ct6mPLb0tZC1wLDSlcuWoRf/9lfwO1XbcK6Crd6wFBjCs+cOYnPfOVLeOSJ74lagS6OkP8joICSmuNuJoo8SOwYswxRMo+NZHEQ3syAKIu7EGVaiaLEkkILiKhjaAUhtLAViqwIjlPU/BhOGMJiPgntNQyB1UBLW/BZ5ysBsyZ3g4DEiRQcHozBrLYWtUibqMZSsGmXiWJYQSTBnnxXnfvy0IHU/VJxIXG1tD1JuCvDUo29pRRa6AlsWCa4BDEhiqUyiMIgUwMQaOUxKhRCGsILY28RxUdm5dGEKLTDRMxNSVHKFDH8uvWTGD7PydVQtTIKhTJ67BLctg812UI4OmksKQyXdSxYPUXY1ZK8jjjwEdQbBqIQMHjOtKVFcR2oukkiTLL5R0VoM9jWVgJ4JLNE2nmkmshAEss2wawycwMGqGSSWYuVxqh5CFEIKQixqBQCYZGcwbm1ETPWDDvPtBKFNiBCpMwCZOqQzbXarTg23MbkqsgM2UCV2buslLk/xupFJYqhK+csQDwe4SQrsJ0kQSEGSlGCsh9iuethY28/NpVrWOkVJbyYEIX2JNYvB1qjY9vSxkSI8u1ThzCqErFysZXo2r7FuHVwORZroMqwWoIwEycjdp5xpDidhNjpj+Fwq46TrRYCNuEktAMpDO2lEoWZKHMQougYRQd491vvxvvf8XYsK9dQdVxZlr1HXsIjO17AA199EKN8TdJKnZV258Gyl/Gnx2t/qhyivPZZ5ffMJ/BvaQI5RJkHq5lDlHmwSPkp/thMIIco82epuedjSGfKzb3ScD0XjdCHn4TcvaPsubhi2XL81vt/CbeuX4/lrisb1OPjY3j04D788ze/gSeffxaOcmTTGjPPgtYd5m3EfKfeAjft/JBfLgNE4UbaiCuoRHEFCsRFD0tu3IrBrp1HMyOEEMUACKmgZe0Q98eER9zwhjHK7VAgiopCxCkrdFkLrNBkfaxlSWuMiD2ytpgC80u4UeWxGe7paFFbEKJQkaAIq4IQRSo7uBG3gMhlTStErcKDiSZGpfJnY+dRKEc2ekIHTsIUFQuRQBzmY0AsPdw0M1iT5+omsWzYqWjgy9EMeBUlkCEDJhRVwSZEiamOgLQL0dZEZQ3POyrYSHqKcBwPxdQViKIbLSRnp1CGJbXXhEJWyYUue/JYRBHSdocLbzQRjoEOYp1yXLTSBBORj9GwhfHYB1Ni2PATswmKs8nqjVM27kDDsQlhuD6cOfN0unYeAy0ILwis2NIjEIWz42IILBLyIe0w3TyTV4Uo2ZerCY81OSiGixkAJX+W6zfLVaGaJ7PcEKLwuSUvR+w8BqLwvI1tjRXPpgKbQb+iQolSlNs+lrsFbKr1YXNPL1YXiqiltI1RsWLsRr40JDlScby3MYnvnD6CIYRosmg5BK7pW4pbB1dgmQ3UaOkxhU4m48VSmFDMLQrwQnsMB1tTeKndgs8zTS04qcbwnn04vXvuQZRYxUh1BE/H+Kk7b8f77n0L1g0uQV+xJNfzsaFRPPrMC/jrz/2z2Hn49WgikPOK47n6kyeHKHN1ZfLzyicwuxPIIcrszveSHD2HKJdkjPlB8glckgnkEOWSjPGyHEQgCt/cjyiJp1rCkqDGkG0fiFEtl7B+5Wr89vt/EW+4Yi0WZ1Wwh4bO4KvP7cBDTz2BF/btRcrOXIaVEk7QhiHviKsMopgoVm7uZhuimJDQTF2QQRS+Uy0Q5YZrsGBGJgrPk1svKh0YzJraGUSxqHKIUYhilP0IrjTkMJ8jFrVIaBmFQMiwVtb2cvNOYCR5Fxbc1ESMMvuj6SgkLq003OCyVSWCGyboCVKTfSGKk0TyT3yeDZtmuCFnPW4SI41jUR2UYwcVhoJqV9phAmWhLaqEVDJRCIDIgLwglHDZAquXCRm4KtzQE3CZoh3ZaCueb5ygkDA010LBseEQkBULSDwbgavRtI36Q8fAQGqjP6XFyUYP7UVQcAg/LC0QRAqApRGIMMGsdrehhhW/DaUxhgjDSQenWnUM+w1MhB1R0hCkKMs2Io6IipJYQA8DiWmLkXYey1QGM1/EEA2Tg8KWGs5d1FSiPiL4MBClq0SZCVEodJnORInYJpVVHGfqEQIQA1HErzMNUEzAbDd41ihdDEhJjArFIMTpmiYCH75+A3J4rlSZcB2Bcpiip+Njue1hU3UAW/oGsKZYRi+tPlLznCAUiKLQcm0MWxr723U8OXQMw4jQ1gxZtbGtuhA39y3BMgVUEkgDkpJQ3xTatTChU5xKIzwfTMjjj7YaaEvNtCV12Wd27sXpnbsxdGBuKVFYccwLwVER7rnlRrzzrjuwdfVaLKrUQIQ7XG/h0edexJ9/8u8x1GgI+FO5EuWy/Lx4vU+SQ5TXO7n8cfkE5vcEcogyD9YvhyjzYJHyU/yxmUAOUebPUnchCvcghCiWRYtKilAiTiP0VSrYuHoNfuvnfg43rF6DwSx3Ye/JE/j8d7+Dx3c9j71Hj8Bv+dBi8XDJY4ytgJqJmUoUSbWYTTuPYBrTUyIbeQXNwNsuRLmeEMW086TSFsTaVyodjMohodPBYqhrAjuJ4cUJKoFpumH2BQNlI1FF0ILjIBa7iZZAWVpQ7EShmFpwYSFMUjSsBFMOkHisd4a01BCglMIEvSHvC9gqRaAi+NLME4qVxLIIKCzJM9FxIpvjUuKiDA+OXUBsOWhphakkwlQaSb6IshQ8y0INSppMyinQowg7NNjpI/kcnL4MiG02VCCZtpiy0rBsC9pxkLqOZK2wmWc4aqDht6WNZ7lbwQqvglXlikAUNqWQOXGtO4QXBCjczGf5H8LlONusZaYOYAQRTqY+jk2N4VRzEmeDFtpU4tiWBABTT8L9s7T7SC6KyGsE1CSZmkfUIGLZMqodHaVQcsHx1XWVJKYKWYJdMyWKKGK4Vl2IEpp2HlZym7pnc3/5LX+VZh7zdTyz7cfYfsw5yNcODEQxmDCjOVQ+dSuO+Rl5LYQoGj2JQoVKlFYHKywPV1X7sKVvEFcUe9AnmSlGicL8HbZKtR0LJ3SKva1JbB86JjNsa42SdnFNZQFuri3GCq1QY90zO5HjSNQw2rMxYaU4hQjP+RPY05nEoVYDDVYdpyZaeGTXfgzt3IPhg0cQt+dOOw8hSqoiuCrC7ddtxb1vvAVvuOpqLOvrRwEak0GE7zy3E//PX38Sp+t1UaJoTUyYK1Hm6k+eHKLM1ZXJzyufwOxOIIcoszvfS3L0HKJckjHmB8kncEkmkEOUSzLGy3KQLkTRmSWCm/GYm1bmcaQRFvT2YvMVa/Eb774P161cib4Mouw8ehT/+5sP4tlDB3Do9Ak06k2BKG6hiJCbQMmW0NMQxagEZheiSHAtn4Uho1kNMTNRuMlKCh6WZBClf9VypNqWTTX330Y1wGDXBBFvYCBujEKcoBqxUcVslAWipAQuqdhTulkeaRiLFYUhp0XlwIGFThKjbsUYdxLEni0QhaExxTBFNVJYFCrZULtpijANRPnDG2uBHcdGwXUlOJX5GIQoDBItKg/aLcK3bUwq4GzYFntMS6dSUcxq5hXlChY4Hnqh0adtVJWNgmyZM0DQVVBksR8uIECEwIN7cJ/11QwlTUIcaY1gtD6O5sQk1vQMYH1lQOwnPZqgyASZdgiLpAopRlEr9NkMEja2G4bI8rghFBoAhhHjeBrhwPgQXmqMYyRoom3RPmQAjlYMvJXKJENfYsIhVi9bYP0Km4OMEoXQhuqfmCE8QGR+L3Yl2oKYsWK21AJRqAh5JYjCJimTnfNygPJqSpQMqRilSwZOTOZMBk941RHGiPUoe15joAKnUlAaFYEoQE+rg+XawVWVPmyp9WMtIYoE5YqLTiARFRZUMx1OA+xqjGP76WMYTkNRopS1h62VhbiptgRrHAsDzDnh4sUEcQmUa2PSBk6qEM/4Y9jZmsSB1hQmU4WAVq5UY3zvIYzuOYCRA3MMomR2HlfFeMPm9bjnDTfgTddfj1WDiwSisPb5uy/swn/70MdxcmJCMlEsQpS8neey/Mx4PU+SQ5TXM7X8MfkE5v8EcogyD9bwwx/+I/zO73xg+kxvfNvPI+zwR+0P/vA7AdasW41/+fRH5R9FH/7wJ/E7v/MHF3pY/vl8AvkEfsAEcogyfy6PLkSxkyyMk2GffCddJ5IBsmHtWty0bRvuu/1N2LhgkdgGKAZ4dv8+fPgL/4iDI2cwXJ9Eq9mSYFmlqc4wIZx8x54tMKIokPDODHLMUsXxNETJqoulZpcQhZCEdp7rrsHghnXoX7kcSjuiPCAUkepcbs5ZK5yG8CMfRctCDxRqDDmVatjQCBAs5rqyHcdoD/g/WkoY1FlQpj5WJSZXpFmyUS9bGG03EMQhPK3FErNcF3FNuQ8LlS2KETaLEPuwbpnKC3OjWqC7oTbhsqyKDrWFplbS2LKvPoqXWpOSkUH1StV2cHXvIqz0ShikIkUplFINlxko2WF5ylmEi7HgsA0mU4wQeHAfTtvNUNTB4fowxht1BK021pT6sbbSjytr/ejVlqhoeCDzmFQUNbRaFGmHobqDEECuJdNiNAngLFKMpAmeOX0Yh+tnMalj+I6FUAAJB2tyUQhShEskJqDVdh0UaxXTjEQLkldAx29jvH4WjBrlfxKmahYcTsEV21Igdp0skFaqho3xhtdnq9NBs9ORGh1RrGTWHaNCIfYw1dBi75nx5cw/ZQksRvEhECW7trmOomiiPexcLgpXkikqTpyiJwGqEVBtB1hmedjQU8PW2iDWFXswwFwTsfOIN0mUKC1L4ThS7GqM4XunD2OEddgWVUw2tlUW4ZbeZVhlEaIoFEnBxFJklEl1S+GUjvB0MI4XmmPYMzWBhu0gUrbkyIzvPoDRXfsFoiSzpUQRO5PJ7El1gtQykEeCgWMl3x8oAUsTrpkWdqZctiDFSIMmrly6EDddtQE/d+9P4coVK8XCFWsLO/YexAc/+Q84ePoMJjutHKLM8R85OUSZ4wuUn14+gVmawJ/92R/i/vvfjcHBfnz4g3+Ozz3wGQz2sk/uB3+02wH++0c/ihtv3CZ3/MhHPoE3vekd2LJly4UeOic+r1LuhObJx/lKlCtv+1kcvPmNFz77RgM/OTWEr/79X8h977//D/DAA5+98OPye+QTyCfwqhPIIcr8uTgkT1UUDwaiUENCuwohCref27ZswR1vuAlvufY6XNHbjx7aDSzgqd078b8+/SkcnxzDZODDb/uywRVjA2t9sg2rxeOy/SXLRBGMMpsQpWvNocIggyi04FCJsphKlPWEKMsEotCMEVHRIB4a5nJohEkIP+yg5hXQZzsYhA3ld4AwkBBYbTOsVmqGTG1tquDFCoXUQknbAgEIk1hDO1VycLZo4aX6CKb8lqg3FikPV7pV3N6/BMu0i1oCcM9oZm+qcaWRJmucIeQw1ijza1sBE2xHAvDM6CnsnzqLBpUzGui1PdwwsAJrC2UsJkRJaQOCbN61BNua44ulxbidTK6HVD0bINKh7Sb1cTJs4sj4ECaaDUR+gDXlfqztGcC66veJsQAAIABJREFU3gH0KkuOK681s0ERorBtyLTrxAJRRLljMYDXlrrdyQymPH36MA41xtCwgY5rI3RtUzkdp0jCRCCKDQuOdhAnMbRto9xbRcDa3yhEudSDVruJ4bEzKNkubFEVKaOA0hpeqShwrBME0hZFOMV6ZQNLuIgWplotNNqtLD/FfE5CZKWymr/POpe6np7sS1qqlzOtjUCUroVH7EB8fgKD1GS4ZGupWc1LaxszdmKgFgOVToTl2sX6cheiVMQqJ5koBDMMl9VAgyAEGrsbY3jszAGMWjE6zESJNa6tLsatvcuxUhuIUuYCds/HAqa0wmmVYHs0hmcbZ7Frchxtj3YwtjwpjO3aj7M792Fk/+xDFHLU5BUgiuL3h0QjjV3E0joFWAVmK8WIOlNYUi1j2xUr8Zs/+4vYtHbtdHDwCweP4UP/8GXsPHoMw5PjsGlpy5Uoc/YHTw5R5uzS5CeWT2BWJzBTifLJv/w76H/8Q9y97MJP+cEza/C7f/0JrF27KoMon8V99/0KFi9efOEHz4F7zGuIctVdv4S9d9xz4THW67ivfhqf/9gf5xDlwtPK75FP4DVNIIcor2lMc+JOXYjCd6YlnJPqAQnx5LvrCa7duhVvvukm3L31Gqyp9ckmkBDlezufwx9+/GM4UZ9AIwoQBbRGmE2qqAqkwaSrRMnaTQTRzB6bFyVKBlG4cZ4JUdKih0XXXYMFG9YKRNGqC1FMmwo3z9rWiJMISRJiQU8PFhd7sNwpww4DWHEoEIJ7bJsKD8tBUVlilSnKTYPvrYgCAkBd0b6icEIlONA6g9H2BMJ2B4vhYaNXxZv7l2AFXNRo1cmOKzEfTgYmaOswBTEyMappeGvSxqOAUwB2jJ7EvslRqQtmPkmf4+HGwRW4slDBEmj00zYSp3CZG2IrKMdQE2YAM7NFgl9FIWAgCs+b+s3huI2T/iSOTAxjvDmF0A+wtmcQ6yqD2Ni3EJXUMtkdPDHTuAyd0tLUtdcESBnEq4HIscR+NJFaaGhbWo12jZ/Bsc4U6jbQdjUCl9eMiyAI4Tc7okAp2B6qxQp83xfQ5RYL8JMIYRLBLXjwgw7q9UmU3QJcx5Y1bDCMNU3glUoCVDpBKL9G02oUIgYqUTQaGUQh4JDclSw0lteBaeT5fohiMlBmQBSja5kOoSUk6EIU8zVkgBifg4+z2PZEJUoCVNoRllkuNpZr2FIdxLpCBlHSFOy5YhCtrwhCgNNQ2N0cx2ND+zGqDUTxIuC66mLc1rcCK5Sx8xBwytVCWKFTTGmNU0iwPR7Hc4QodQNRki5E2bkPoy/uw+gcgyhaviBixJ0pLCx52LxyGX7v/l/B1vUbTQU4FF48dAwf/eK/4rkDh3BydBiOQ7WV+Z6Vf8y9CeQQZe6tSX5G+QQuxwRmQpTPfOwB9H7hv+DtKy/8zP/55JX4d//vx3KIcuFRXfw9zlei5BDl4meaHyGfwOudQA5RXu/kLv/jpu08sYEo/F9sKwlZ5S75hm3bcOfNt+DNmzZhVaVXNoHciD/2/DP4r3/zlzjVmERLWmS4geHmx5ZKW9p5xJ2S2Xm6ShRilNn6eCWIom3HVOMWPCy8fqux86xYJvktEgtqupBl48xQXaRMNo2wvLcPq0oVXGGVUWRdMFtzmD2S2V9qykIFGqWUuSZKwlt5RH4wo2FcA8cBHEgj7Kwfx5n2OOIwxCJdwEavhjt7l2KFMkoUh0oUWh4o4mC4rfzZqDoYtMrzk8YjhsnawIgCTgLYPnoce+sjaKgY5CN9tmsgilfFctgYCIEe1gVzbXhyrOmR1p8Uiag2uM686ek8lBYtN0kLp4I6Dk0MY6xRh9/pYF3PIK6sLsRVvYtRZZtPpmAie+CGXZppGLAbhGJ9Ek0T83VsGx1tYTwAmpaNtuvgQHMcJ/wGRlnX6ygEjg3tFdFqdTBVnxKrSckporenhk67gyiJYXsuYFtS3cvnC6IAnXYLLuVBEhbLcF4qXxTcYglhSogSCCyipUdCbjPLTywQpSkghfYzgpMfBFEEAZqyHkEo00qUrJXHNPmkorSYCVG6lp5piBLFouCpUonih6JE2kAlSmUQawsVsfMUAcnJ4XUm+TTKQJQ9zTE8NnwAoypTokQwSpS+ZVipbAykDK3lddw9Fz5W4VQaY3syjueaY9hdH0fHLSDWtlhpxgSi7J1zEMV0fxs7T6+jsX7JAvz+r/8GrrtqMzywXQjYdfQEPvEv38JTu3fjyKmTcB0NnYHf2fr+kh/39U8ghyivf3b5I/MJzOcJ5BBlHqxeDlHmwSLlp/hjM4EcosyfpRaIwnpUE6UgHESsCFQu2MAbrr8ed91yC25fvwErK1WBKHxn/9Fnd+C//tWHcKY1hY6RsEi9sWSiaFPxy80rIYqVcoNDqCK9ObM2nFeDKLTzpEVXIMqAQJTlAlG4GU5E/mFUBw5DSWGaeNYMDOLKYhUbdBEVKKkj5gdrfKkU6IeSfJiSVBtnuRmiZjCKkTEbOKJS7E5C7Bg7gpPtMXmuxVYJGwq9uKu2DMstVyw3VJGQONEGFHP3zEgI5pwQgNB3I+CKYb8adQcY1sAJAE+NHsOe+jAaOhGI02+7uGFgOdYXqlgJFwMBUKYviHCDTyIQJaM1VIoIQLEQ25ZAFFp5mkgwmrZxKqzj4MQQRhuTaLfaWFdZgPWEKLUlqCqTicIJctNOGwuVJ4giIAigpEOZ/coakbbgw8JEkKKpLbQ9D0c7dRz3GzgVNsWu4rsO3FIFjWYL42PjEnpadkvor/TKcxOQWJ4Lr1SAXXDRiXxEUYg4jsQ6FAUhmu0WEipSPBdOoSAKlHYQGBVKZueRUGAGzWqNqRkQReRF5ytRskwUUaVkAIXr//0QhX9pXu/LIYqezkXh10VXiSIQJQF6OiGWWY6BKD0LsLbQg/4uRMlCfwlRGMh7GsDu5hgeHz6YQRSgGClsqy4SiLJCn4MoosaQdiCgDoXTiASiPN8Yx576BNquh0QzuwcYowqFEOXA4VnPRPlh7DwpE5VVBBV30KNirB7oxX/87d/GG67eih7lCBDbe+I0PvPNx/Hd557H/mNH4VKJwq+dXIkya99fL+bAOUS5mOnlj80nMH8nkEOUebB2OUSZB4uUn+KPzQRyiDJ/lvqVIAozUcSi4Wjc8oYbcfdtb8Sta9diRU9FIEoniPHoMzvwRx//CIY6DbEdyLvzEhrCd4oNQJkJUSzJSGF86ixDlKxCOc6yV9jOw6DcpOhiQQZR+lYSohi7ERUZBBi0prialcwEEgnW9i/E+lINm3RBKoMJUSQDhaqUOMFAqlCkUiSijUWSRUQpwQ05n2/SBY7oBLuTANtHD+FEa0zeQV9kF7Gh0Ic7e5djueWhmoW7ShtLHEloLZURBDWEKJoQhcfn/CxLIMrIDIiyuz6EhkrgKEIUDzcMLssgioP+QKEckMxErC8xIEVkFbFUAjNIRbJItC2qB1p5GFI7ijZOx1M4MDGE4akJtBpN085TXYTNvctEgVNIU2mbIXuIESMKfaRBAB1GsMQapZA4GqGiysWCn9poKRtTloUjnUkcaU3iaHMCdQsICx5Kvf1oNFoYGz0LBzZ6vBL6empot1pi89Gug55qBYVyCVPtBuI0lucJfV/uU5+qwy4V4ZRLsFwPfhyjTStQZuXp1i1LEa620Oi00Wy1s1rkLFh2Og/FBPFOVxxn2hPzVd1VovB3Joej284zMxMlsrSohyT/hxBFKdihUaIQvhmIYjJRttAqNQOiUIjBh3UhyhlCg+Y4vjt8EGdZh62AQqywrbIYt/Yvw3JtC9Tj16aVER8GHzPM9wwiPJ1M4IXGGPZOTqDjFpEwWDZWGN+5F6M792BkjkEUVhxTieIgRDEOsLy3B//xt38Lt2zdhppdBHVO+08N458e24FvP70Duw7uz5Uoc/xHTg5R5vgC5aeXT2CWJpBDlFka7KU8bA5RLuU082PlE7i4CeQQ5eLmdzkfPW3niYxIQZQUbOahGsLVeOMtt+Anbr8dN61eg+XlHvSkwFQzwCPPPI0/+dRfC0QJpM3EtPGk2pJQVNm8xgwJNd0kFoNUsorj2Xt9JhOFL4MQRfIo2EbCd+aLLgZv2Ir+DevQx0wUOR8lEIVKHP6J7TkuMzWSFGv7BrGhVMNmq4gaW2eQOWKiBDarjzUbeQgoqMAQjQrgOLLzJoSadICjKsXeJMT2swdwonlWwk4X2iWsL/bhzb0rsMz2UMmcNrQRxWwAsixoTWsQbTiylzSBJaJEsTBlAaMZRNk+egy7J4cxRTsPlSiOhxsWUIlSEztPfwiUwwQqCo0KpatE6UbV0nalLckJ8ZVCG0ogyohAlAYO1IcFojSbTawu9+PKCpUoy0ywbJrCk4YiVjTHCAOG74YCmBzWHDtabGFUuASSHOKipSxMKIVDrQkcbI7j0NQYGrxfqYhKbSGa7TbGJsYEolS8Hiyo9KHZaKDdacnsSj1leOUiJhp1UUwVSwUkYQi/00aj2YRdKMApFqFoIQpDNNptU2HNEUoTEzNKaAeypJmn2WmLhUpSemYAFJOJYv7KYBODTsyHuc7NRyo5HN1cFFHkdINlqcaiXUqWLlOiZHYeA1FMO8+VbOfpGZhWorBumhCFH12IMpxBlMeHD0lz0jREqS7CLX3LsUxb6OM1yutYLC1UQympqj6dRngmmcSLU2PYNzkB3ykgVY5cW2O792Fk5x4MHzw0p5QosVQ0RfDsFIWog6WVEn7/N/89btl6Lfq9skCUg0Oj+PKTL+LhJ5/CC/v2sAE7D5advW+sF33kHKJc9AjzA+QTmJcTyCHKPFi2HKLMg0XKT/HHZgI5RJk/Sz0dLBspqWulLSFg3S6FJa7GHW+8DW+74824fuVKLC+X0ZOkGJ9s4ZEdO/Cnf/9xjHSa0iKS9bwgUYQoWQ5FTGuMBYvtJBaVH9x2zp4SxWyHTXAts04IUQg2pG2o5GLgxnMQRdJxafPJIAodBKw1JkBhBsraWr9AlKvtMnr5Ln8KUaNYBENxjIKVwhIbi/ibMojiSRYM7TzdTJR9SYSnx/bjRHNU2osWOkVcWezDm3pXYSkhSnfTnMZI4kDmZDGfhRt0NgDx0LGpjGYgqkCULFh2+8hL2EuIwnaebrDsgpViQ1oKG31RinKUQIcBmJ/KO3GjL6+bSgvm14ilSUkNcVsRoiQYQQen4gYONkYx0pgUq8zqUh/WlhdgQ2UJ+rWNnuy8ozRGwMBXqlDiGB4VPa4D7VgCr1h/bJqAXDShMZam2Nccw4HGWRxujKPpOkBPBbXqIrQCH+MN2nls1Ao9WFxdgMZUHVONugAPt+hJffH41AQsx0ZvX02u2SSO0PF9afHRtiuqm5bvS+ZJmKYGpDBTpgtRLBst31QcE/aJWqTbzjP967lgWfm0wBazDoQw5oonRCGCks+YCl+ZLa09pkqZGSkvz0RJp5UoS+1MiVJ5OUTpZuvQXkU7DyHKvuY4nhg6jLMCUaiCArZVF+PmvmVYZmm5Rj2yhwyiRFqhzhanNMKzUR07CVEmxhE6RYEotPOM7tmLod1UohxC3PHFnoUgBr8WmDWTUmXFtiD+nnPOwpq7DVLd73IZezWIKcuNlnwlo9WRbKQfxs4T0cqjY5RcBuh2sKSniN/7tQ/glmuuxYJiVcDc4ZExfG3HHjz0xBN4dveuvOJ4jv/IySHKHF+g/PTyCczSBHKIMkuDvZSHzSHKpZxmfqx8Ahc3gRyiXNz8LuejpyuOI2Y/GIjiUxVBJYqncfcdd+DeO+/CNUuXYlmphJ40xchoHd96ejv+4v98EsN+BlFkV24CZWXTyg1rksJiWa2yZCPGbehsQhTZsvE1ZBBFNrSOg8ACopKL/hu2ou+qdehdxYpjA1GoRFERYU+KsmWhIBAlxZXVfmws1bDFraA/MXXBRc5E6me5K6ROIBYoQTEKW4mU7SFWFoJMBXACCQ4kPp4e2ofTzXEorbHAKWJtsRdv7F2FJbY3DSOoWUhTA0NM5G2mgJAIE4Uk1YiURot5KxI2CuwYOo69E0OYQiTgpc/1cOOi1VhXrEo7D0Nri3EMK/ANRGEoK8GPbPS1bO6Ja0ibQq1kc2427W2BKIda4zhLu5bvY1WxD6uL/VhbHECfsqSJiIqJiFW8cYSYuSVpggIDdm0bytYCr3wkAlKi1MZUmmIsibF7YhgHG2M4HjTRKRWASgWV8kK0owCT7SnYsUbVLWNxZRDNZgNTzbooTSzXEjgz2ZyC4zno6+0VS4+guSgCrVtUofAKaHXaqLda03YeQhQJmZUKbksgC0EKIYpgPbHvMFeDFqWXt/PMhCiEI12Iwq8VqlAIUSSLRJp6zkEUhtXy2LSOMRPFFiVKKi06Pb5p56ESZUuVEKUsmSgEdVx/qme6EGWE9pXGOJ44cxgTKhHgVYhSbKstwk39BqLUuB5Uk2nCHAjAmoLCMCFKWMeu+hj2j48jckpApkQZ2UeIshtDB+cgRLESlBxevwGWVIr4rV++HzdvvRYLK30i/Do6Mo4Hn9snEOWZXTuhqV6R+c8mpL2c35n/bT1XDlH+ba1n/mryCbzWCeQQ5bVO6kd4v/MhyrUbboJf67vgGYWtDtbXPHz1u1+X+95//x/ggQc+e8HH5XfIJ5BP4NUnkEOU+XN1nIMo5t32mRDFKdj4iTvfjLffcw82L1yEJYUCKmmKU6fP4uGnt+ND//i/M4jSrUc2mSiRxLNS5UGTS/bfZYAoVCUYkMKYE6NEIUTxmbtRdtF/IyHKWtRWLZPz5CbXBKLG0mBTtjSKtI3EKdZX+7Gp1IetblXyTwRImHIb0zyT+EhVJKqDgJCDlMJyEDP/AxotCQSNcSTxsePUPpxpjMOybQw6Rawp9uLm/pVYZHvTMMKoGZjHYkJljVHGZMoKRIFGDI2OAiaoMADwzOnj2DdOJUoomRu9XgE3LF6NtaUqFjP4lkGlcQwdhdIsRH9Kogh+jELAZjZGakEnVEwQonDjDZxJ2jgRTUl2yUTYkayWlYU+rCr0YrVTRSXVApqYD0OIEnCGaSKb/wJrraVBhy1FKXy5AUGiDERJI7wwegoHG+M4gwB+TxFJpYJiqQ9+FIvqhRamHquIwWINvt9Bp92Wv1e0I9kKLb8N23VQqfSY2mlDzWDbDrRly9oTolCJItciYQazWXi+vC66EIVKFKorBKKYmmsDULRRl2RgxagqjBJFFCZ8jkxnIWYoqUNm2orJSBE4R8WKzNlAFMFVkomSKVH8EEstTzJRrq4RTp2DKORdBAXMqCHUGmXLU2MCT54+jAkqezIlyjW1Rbh5YCmWWmat7cg4jdheRIjSEIgS47mgjt31MRwYH0dslaCUA52kGNq3F2f27saZOQZRupkoBYKUNMSyahkf+IWfF4iypG9QJn1sdAIPPr8PD33vSTyz60UomVgOUebqT54coszVlcnPK5/A7E5gJkT5b//5T3DqS3+HzYNdveWrP/fnjyj8z898Crfeer3c6SMf+Szuu+9XsHjx4tk94Ut0dJXyXyLz5ON8iHLHhhvxPzeNTruYX+1ljLSBj7W24MuPfjmHKPNkrfPTnPsTyCHK3F+j7hkKRCHsoBVgGqKwnhZwiw7ees/deMc992BD/wAWe57YeV46OYyHtz+Fv/zC308rURR3zVmwLDeQsnHNKo7F0iPBsoJWZm04hCi88fWI9YD5FI6DjgUEPYQoW9BLiLJ6magRJGRUlCiRAIGy1rLJpQVmQ3UAm0t92Ob1YkGqpFHFlf1xhjZ0KLVGhChUDDD3g709hCghlPzdMBIcTwI8d2I/hghRtI0+p4CV5RquH1iBhY6HUqbo4MaZMMBFCluyYxLJfuAtynQpzJ2hlYE2DaoTnj1xHPvOMhMlkhyVmlfA9UvXYE25goWAbKwLaQJFyEGFAm0m07k0Ci4cOKkFh7SJoEMBk7QKBU0c8+s4FkxhKuHrVFhR7MUKt4qVdgmFUMEKEqggRELVEhLYFqGMhif2jQQJ4YlOJC+Ht07CTX2KcRXj6TPHcKAxjnEnRaeniLBShi6WEUUpgnYIHaXwGC5rFaDiBEkUw2euCyUhXMs0grYteKw9lkpqA84824VrOQJRaO9hxooJzjXqEUIU2nv4Z8lE8TuSr9u18/B1ihqFCT8vC5bNKqjFnsM2I8b+mmuBV1EXekk2ivAYzprZKRlEoZ2N0OplECUQiCJKFEKUkoEovMZ4HbBRiiCOEOVsF6KcOoJJqnoIURKFbbWFuLl/KRbbZq35NcynpYWIj+djRxJClCnsqY/j0Ng4UotXnA2dJDh9YC9OEqIcmltKFLYcMRPFRijtPAyW/eX3vAc3XXMtli/gP6AVXhqdxIPP759WoiA1tdq5EmXWvr1e1IFziHJR48sfnE9g3k5gJkT50w89gP/0wFeABQsu+HoWnz6Bxz7/IaxduyqHKBec1kXe4XyI8v7b78GnNx26IEQ52QT+wnkbPviJj+YQ5SLXIH94PoHuBHKIMn+uhW47D5tguhXHAW0qtpLgznvvuQc/fc89WNfbiwWui3KS4vDx0/jW9u34m698DiN+S9QGrPORimOGlaouoOhKKYxVwkRPXB6I0lWiJO5MiLLVQJRVGUThpjiJxaLjAijJO/wxSmGMjRlEudapYTCrM7alyVZCSjLqZCBKO0nhs5FI2YhShTDVCLQltptTSYjnTx4QJQq3x72OhxWlGm5Y8MoQxePGnBAijWWzzHYbqim65bqEKFSLUJ2wQyDKCCZUJBEvNdp5lq7B2nIViwBRufB4Ws6ZyhxTMS21zkjhKhduak9DFCpGziYJjnWmcKQ1gWPhFBrEQpaN1cVerPQqWGb3oBwpeGEizUS8aFiF7dhaGoIYcMvZM9g34IY/aytqpgb+TCDB46cPYW9zDOOuQrvowi94SCwXMRUxPC6hXsKQXwu2VAyniKJIzptwRnidrWGxDYmZNgSBmgHGzPUxqhI/CASkKNsBbBuwbKk9lrwerdGSYNmOnKekn8xUokh1c7d9J7tuu7kqrIQmqMk8Plwrya8x6TLT13j2KFk3sbOlClYWLFtOFMp+iCW2i3U9NWzupVWqhF6BaAaidO08TQBjDFJtTOIpgSiJzLTIdp7ehbhlYCmWWJCAYieDKDwJFjo1lIEozwdT2D05hoOiRDGZKIoQZf++ywNRsqYsZsZIdbEod7jGCorEJ7GQJMxdYaMR/0gIxYpjHxWdYEVfDe9/189IJsqqRcvke8nxs+P4+gt78dD3aOd5MZtYF9J2Q4C732uM5ct8vJ7fz5/v53P1THOIMldXJj+vfAKzO4GZEOXDH/8cfvfh54H16y/4pJtefAZf/pPfzyHKBSd1Ce6QQ5RLMMT8EPkELtEEcohyiQZ5GQ7TbedRGUShFSNMWYmrUC4V8I63vBXvestbsKpSQb9jw0sSHDh6UjJRPvEvX8Co30LAXV8XotBfwW1lysBShn6KUMBsX6Tx5PJAFBOCqZC6DtqZEoXBsr0b16KaKVG6dh4KS10CFCo3uNENI2ysDuLqUi+2uVUMpko2qVS4KCofBKKIzEa2Zp04EYUIq2NDhrRCwde2yS4RiHIIpxvjos6pZRDl5sHlokQh6OhmoHAjPg1Rkhix0rLh5zFTubE5ybSuMFx2x6kT2DM2gnFtNqa9roebl6zB+lIFS6BE5cKMja56xiTSxAJo0oS6GfbgWHC4XgpoqxSjSSr1w/sbYzgcTErQrMPNfqGGNV4NK4tVVBOFIuuXk9TYaSwFx1awpSLarLdBTalpxclUEbSijKYJvnPmIHY3xzDhWWjTbmXbiAje+BoJAgSGKDDmQo5JW1YUC/AS8w1roKUKGlCsmabKgyeSMFeGlhqFMIoQhqG0MzEnhTfmn0hzFFKpP251fFHRTEMU49+R589+a36fbb4lnNayENm2CS1W55QoAlHSLB8lAyE8L5Ua25RAlDCW8FfWHFPttNgtYE21hvWVKpYX2AJlcmZMj5VRITF5h/atQ40JPHHqiAQLx5oQK8W1vYtwy+BSUJvRmwIFCjiyFmuyCVGipDFe8GnnGcf+yXH4hFW0cUHh9L59OLlnD84cPIy406E+BQii84Jl6aDK6sm5tlkosbz+7OPVg2XNHSTuWQitUYoYM5n8pUmcTTXSpGtoM/XqBC6EKCUkWFqr4Bfe+S7ctvU6rFuyQgRvJ8bH8dCuffj649/F0y++YAKep0OrZ0KU1wtUumc+44Ve8G25y/ANe54+RQ5R5unC5aedT+AiJ5BDlIsc4OV4eA5RLseU8+fIJ/DaJpBDlNc2p7lwryzCQZJgufm0LI1QrBMJygUX7/3Jd+C99/4klpYKKNvMz0iw59BRgSif/tpXMB62ETIDgxuwbIelUw3ae7iZZo6H1Mp2w1Jlkzc74Y9ULIidRzbxmaVC7DwKftnF4I3XSCZKddVSpGIvknoeeYzDTShre6MI5TjGVb0LcHW5F9dkmSjSoiO5u9lmTVpQDBBisKxoEGgZkapgoMk8CrHzhHjuxCGcao4jtDX6uHEu9eKNfcuw2HYlWJbYiWfDaUmwqAyOdbmWyfKIqcSQv0LgsKFH4awGnh4+hV2Toxi1aCBK0We5uH3BKmwqVrFcKbAul/Ygqg6YmSI2E2KUOJYgWO5WLW0JJKGVp828lRTY35rErsZZ7GmOopmwatbFRqcXG0t92FDrQ6/SAmgkZJe0IQNk/F23/Le79ezCAM5kGDGOpyEeGzqKve1JTBYd+ARPoLrDktfHG8NdSTEklDVT5ti0XUnNCy8zBuQaWsA8FxP3YrJNpm+EaIR4PDnNnBZLQmXjNEUYRuiEATq0IyXU5pgPeS1ybP4ipp4sI0U+axp+LAuhMxOi8Ao3TU3nIAqvQQIltispeJq2KQ3tx7CjBG6UoGrZWFgqYUWtD8uLJSxyXJNrkkEUE8OxdMWnAAAgAElEQVR8TpFyeGocj5w6iHbBRmLbsNoBrq0twm2EcQnQn0IgDNVS3TUgRBlKYuwMJrGnNYH9jQmM07alLVnT07v34dSuPRg6cARxJ8jaeQhRFFyGRLOdJ00ziJJZ5PglI8Dw3HcvmVfGRqfXX748uCYmIybrNpr+2ufjzfcFE6FM2MTBS/MPM5814GjADgP0Fwp4/zt/Bndsuw6blhmIcnqqjseOHMZXHvkWvrvjaaSRWW/z0T0LKZh+neqT7pXUPZa5BrIXMxe+dc+rc8ghyrxarvxk8wlcsgnkEOWSjXL2DpRDlNmbbX7kfAI/7ARyiPLDTuxHe3/ZAEkoK9tJmLNqDCRlx8bPv+Nd+PmfegcWFmwULS2bzhcPHMK3n96O//PgVzER+gJRBCJkGyE70SLT5xFl45lBFFGiyDbkMkEUghLbNZkoZQ+DWbBsdaUJlp2uOE4NuGB+iEclCiFK3yCuLvdhG9t5aOdh7avsBzOIMmM/xQ2c2dFb0nBDYDClCA1SgSjPnDiEE81xBJ6FfreAKwo1vKl3KVhx22PyXqfVIpKJIlIOg504w5AQJVaIEw3fVZi0jRJl+8gp7KyPYsgOxUrSb7m4c2AVri5UsYINLgJ+DEQxoam8zhKpBI5DSoQIKyxptfEthbYGJpm/0a5jZ2MMu5tn0UhCFGwXm60aNhV7sbG3D71ai2qnm+My8+rtgpSZW1dGftKWMoQYx9IQjw4fxd5OHfWCi4AAhckiDCRO+Bq5GFqCbmPaPhhYmyZwWS2d7cfN5tvs4gnsxCUidqXsEsxCeaUNShRJVK2YIOGYuShhJHYfP4zkz7L5zmBQV4JCiMKdvIFEJiuF1zEzViLbKHdMO4+BKKw6lvhfQjzJSjkHUexEgV8TdqzgJqlcR0WlULEd9BUKGPBc9LqOQMoCc3mUhV67IDYg6p54PR1pjOPx0wfRKVhIXRuOH2NbZSFu7VuGRYQoMBCFoK+rbDIhwRF2UonSHMPexjjGUubUaHiOi5HdBzG0az+GDx5F3D6v4vhlECWrOO7acn4IiCLIxXyDkdl0zTRcKyqtzJoZ5VH3gyoaXlxUIdlhiP5CET/79nfgzm3X4dpVqwSwnGnU8fjxo/jStx7Cd7Y/iSRiSPT5oGOmRuaHtfMY8PNyaNLtzPrRfr+ej8+eQ5T5uGr5OecTuPgJ5BDl4mc460fIIcqsjzh/gnwCr3kCOUR5zaOaM3eULAnZdJroUW4XSlrjl951H37pne9Cv8N31E0Q67P7DuDhp5/C5x/6GiZDX4JDuVGl5YSbIW4WqURhLS+tB5JzkAGUyw1REsdFR7OdJ4MoG9eda+eRBiFTb8yNJ61KhThCMUpwVf/AyyAKFSOuvMufhVfOVPlLMYgCg0lE0cHwV01okOJEEmEHIUprAn7BkmDZtYUq7qgtkYpbgSjyZrcJrHV5LhnU4l+RKVCdkSQacWqh4wETlmnneWrkJF6cGsUZQhSVYoHl4q6+ldhSqGKVskTVIhAlJkQhE+BJJ0jjGElIawwtQiYa1Xc02raxCu3vTGFXcxx7WmNoJBEKloMthCiFGq6q1VDTBtC8GkQRkJIFpPKldENSTyPBEUKUkaPY06ljquAgTC15Xam2ETNPJkkljyehrSyrEKYKxSNEScwmXIJiM4hiJZbJ8pHAWLMMrHGWiWZqFIEhAlFM7XYYdCFKmEGU7Muwa+eRX8+HKJmiStp5zLFMG08sCh8TKnuu7lhUKFSjMPcjTmHFCo6y4EJL7olNmJLZt4qOhZJroeTZKGkLVcvFUrcKT7sIGTDLDJDWBJ4dPiIQRbkOvDjFltIC3FhZhEUp0EcoI+oj5tIYkMK1HM4gyp7mGPZNEaJE0u7jWR7G9x7CyK4DGDkwmxBFPHCyPqK4kiarzK7EWWZrRvWYRCsZZ6DQVqqn7DjGQKGE+956L+6+9lrcuOYKA1GaU3jy5DF88eGv45Env4ck4vefTA03a99VjWYs//jhJ5BDlB9+Zvkj8gn8W5hADlHmwSrmEGUeLFJ+ij82E8ghyvxbapoXCBSSJBJphMWNVpriV97zHvzyz7wbNeYwyCY0wfbdewWifPHhb2AyyiGKaVedAVEUUFfnIAqVKMfbE/C974cotHAYEcT5EIUBsKm5UeuQwY6ODYwLoAGeGDmBF6aGMeREkhsyaHm4q3cFtgpEsQV0dK1Bkl0yDVEMSOGmkzc6e0KH+SQaUxo42JnC7hkQpWg72KIyiNJbQ5VKhhkQxfAk806/JIhkTghTmW1CTpsKOIMEhzMlSheiUImSZBCFShS257DGOLaYpWLgBJuTLgRRTHBuVww1OxDFqBK0VBbLa6b6RG6EKQwZPldzbDp+TPW3VElz58/cIYFBpsqaEMVVpo3J0anc2G5UgoV+uwhHO1Kd3fEsnI19HK2PwvdsUaJ4icJat4aNxT4MJECvtlHzXHgwDUm8EeadTWMcSKZwuDOJY406pgSSKpS0i5EX92LohT0CUZJZU6L8cBCFY6Wdh6yCM3aTBAPFMn76zrtx93XX4bYN6+XyGm43sP3MSfzTN/4V3/reYzlEmeM/cnKIMscXKD+9fAKzNIEcoszSYC/lYXOIcimnmR8rn8DFTSCHKBc3vx/Fo7sQJYoCWA43fQpOFOED73sffvW++9CjTHMIIcqTO3fh4ae340vffgiTUZArUWZCFJ0pUabtPBGeOXkYx1vjaLsK/aJEqeHNvUuxPLPzfD9EoQQlQZwyBpZ2FO4qqX6wRVXDXIvTAlGO4/n6MIbcSKwPCywPd/auwBbPQBRabqhEYWjLOYiSCixLqU4hokgUojCVnI+2/f0QpZlGKNkOrlY1bKYSpbeGynkQxVyvomsx1EQkH+fcEIQbTaoH0gyiZEqUeqZEmYYomRIFjhIFU6RNWCsbcGjnscTi9MpKlMsBUZjbYUHDVlS/GOkE4YmRwhiIIr8X39E56wczZyw2N4URUhKrJJYgY1dDwKTFyuYkgk4jWS8CkkLC8FebNUQIig4aOsHZqAPftRHbrKUGFisPy1UBlRjo0Rpl14artNwKSpsQYg2cQAenwzaGOy34cnoaZdgYeXFPBlGO/EghihjXZiiXCFHEaUZ7XQoMFntw75vuwD3XXYc7Nl0ll9dwu4lnhk/jHx/8Kh767ncEopiQ2pkSsUv9nTRXorzeieYQ5fVOLn9cPoH5PYEcosyD9TsfomxbcwN+buHZC555PQCeKW/B1x77stz3/vv/AA888NkLPi6/Qz6BfAKvPoEcosy/q4PQJImZF+HDdl3ZlOsgwG+87334tfe+R4JE+e45N+Dfe3EnHt7+FL786MM5ROFSnwdROrTziBIFYud55uQhvNQcR9NO0e8Wsa5Yw519ywSiUInShRDTdh620DD8VdptuC9kfbQNdgkz/JVlyYQojw+/hOepRHEjOFphke3hzYQobhUrlWPWjEERGUSRXJSuzUWCWqk+UkaJYlvo2BqTVKK069jVGMOe9rgEy5ZtV+w8hCibajXZsJsA3CwxYlpJk+VOCETJQAp/0UCrC1GSEI+MdDNRjJ1HSoIJGZj/MsPOI0qULkRhOO6PGKJwo2+ntOPYBqIQHEkgS9bUxAppqWA2OSwmABdwHA9aOwjDIIMoCVwquyzAsxR0HMpNxYHYfCxeTx1aYGhDshEWHFGgiOXKsQRaWnGMapCi1weKUQyHWToWHWUKDteHmT+OBd+2MKZTTCYxpuJIlEdOotGTapzduQ/DO/di5MDhHx1EyZjbtJ0nC5blDJnlQ0XNYKkHb731dvzE9dfhri2bJSeGQOi50SH8w9f+P3zjsUemIYoE1M7aRw5RXu9oc4jyeieXPy6fwPyewEyI8qcfegD/6e++CAwOXvBFLTpzEt/954/mFccXnNQluMNv/uYv46/+6r9PH2n19T+Nk6vWXvjInQ5ut2M8/OW/kfv+2q/93/jbv/3UhR+X3yOfQD6BV51ADlHm38XRhShUotiuI0oUQpRff9/78IH3vkeqeAlRqJB4cudufPPpp/Clb38zt/OcB1FCKlFo55E2GuB4EuOZU4dwrHEWUzrBgFvAulIv7upfjuW2h+oMiJKynUcUFzESQhQBEJQqMODUMRAFwBiAUwC+N3wML9SHMOQRomgssguvCFHSOBIrD29Ui0iQqoR8GjsP1SjcmLe0wqQ6186zu3UWzTRGyXax1e7DlkLvyyDKzEwUE7g7A6J0QYooR85BlCPJuUyUrhKFmShUXERdJcoMOw+PK0qU8yCKBBlTwZBQG8KPrJ1nFjNRpiFKyjJgo7wRG49AE5OVk2hms/BmIIq02NA2lTX90HZlswVLbEoxdBxAhQGsJITD9WdzjnZhpw6Q0uhjSTAyAUrgWmhJVgwfD5SDGOVOIlk+tD3FmuXNpsWImSjM6IkdG01bowOFgGseabiRQjkCxvfsx+jufRhhxfFs2XlEoZNlorCd+vxMlBkQhfMVU5soUUw+EzNeFpQreNttt4sS5c1Xb5IrbahNiHIa//D1r+Ib33kUaWyUKDlEmZs/e3KIMjfXJT+rfAKzPYH/8T/+C37v996HSqUHn/jLj+P5v/ljXDNwYdj9xdF+/PkXPoe1a1fLKX7oQ5/Gvff+LNatWzfbp3xJjq/Sc31xl+SAs3mQ85UoV931S9h7xz0Xfsp6HffVT+PzH/tjuW+uRLnwyPJ75BO40ARyiHKhCc29z3ftPHEcwnIIUSAQ5QPvfa/kojC00mWYZpLg6b378PD27finb349hyivAlEY6mmUKAaiHG2cRV1FGKAShRBlYIWBKFkxDDe/aZpBFAIUZpZwM2lpuQlEwfkQ5SheqJ/BsMdMDY2FdkHsPFfTzgMns/PQuhNmEEVWWQCKKaQxm3uCFF8CTIEJBsu2JvBiY1TaeQSiOC6usftxdbEPm6vGzkNrVxeimK6ccxDF5KIwDMUEWwhEYSZKmuDoKyhRpiEKVTFUotDOk2WimMabbjvPOTuPSR+hDcQSK4hAlOzfZbMVLHu+EkVed6ZE4XPy1oUorNBmi5DcZOSsD7dM4wwhCAFKFEJHPqyINp4IrorhMXxW0/7jAcpBRIiiUmlPCj0bbUtJjTaPUQxjFDuxsWzpGKEdIyaAS2Io9m5LCK4N33Wk/YhrbYUaXgCU/n/23gRMkrM+83wjvojIq+6q7q7u6kNS3+pDt4RA6OQyAoMHDLbBGNtje73G+3jHM96xd2bHs8/YHo/XO8YG2xjwAcJgFrDlAzBYCNCNLqS+qqsvdauP6rrPzIzji2+f9/9FVJfaklpHlaiSInmKrpYyIyP/X2SVvl++R5RirH8AwwesEkU3F6mdZx5EoWCHECV3e8UyI3upsJo5/89qzes+q+MmRFlZa8Pbb7xJMlFu3L5VlChnG7N4dOgU/r9//iruuu/eAqIsvV8pzzijAqIs8QUqTq+YwCJNYL4S5XOf/Aw6vvJfcPv6Cz/Zfz61GR/+6CcLJcqFR/Xy71FAlJc/w+IIxQQWagIFRFmoSb5yx5FPgWVzreF69tN9Fcf4qR95Lz70b96DDt9FmeGkaYonjhyVTBRK6VlxXLTznAuWzZUo0owyB1GOCkSZdGJ0+Rai3NK9DusyiMK8EmlFMomoCpS2NcSs+rV1v1wNagvOQRTaeR4YOiZKlGFCFDUPotDOAz+rOCZEiaBcBqLyOLlahBTFbqwJJMKshpgQ5WCDEGX4HETxAlzmd2EXIUprxxxEsU20eRZK/iczQRmoyt2x1Yhwo0yIcpYQRVs7zzPaeYhjaOcx8yAKM1GoYMggik+1hVhobCbKfIgikSSvAESRkNi5TJSsltrNzkSsPJkqJbPzpFLha5t+HNcGzfL9wy+lEwSpRglaYFeZ4bIpLT2p2MNSw1BZH1r5km1Cu1UUeGh6/N6F77ioJAaVOJHgXV4eaVUhTmMkSQzD/BUCHFZHBwGgfLiOBz9yUKIFKNQCUM7u24+hw0eWBESRn0HC3mzTEteedp6VLW14161vknae6zdvFIgi7TynT+DLd30d337ggQKivHK/Kl7SMxUQ5SWNrXhQMYFlP4ECoiyDJSwgyjJYpOIUXzMTKCDK8ltqh/Wx3O9lnwxzw8p60Z9457vxE+98F3pqJbR4rmzY9p84KRDls//4t5iImgVEYYYFd39KSSVtc56dR5QoZ47i+OyY2Hm6/BIuqbTj5q616HNLaGVtsrAGtuUkKBsbBkuoQpJlFNUMVIzw43lPYESeifKgQJRBDAWEKEqUKGznoRIlhygej5NEcNQ8iJJXKMsm34UG7R7ALKwS5WBzAnvrw9g3O5ZlopSwy6edpxM7Ws5BFKtEES2L1PvyZvtrpJdGAkzllWW1z0MmxXEd49vnQRQGy4qd51naeXhc2nnmQxSdwYlciWJbgCxgkf9fpIpjObRj23nyIF1p5uGzUjkxFzJ7LhOFbyjP86Fcz4b5xjGcKBaA0qoUuks+ukpltCoXXhIhaTbRbIRoxoRIykIUpdCk3QpaGpQSZQNuqxqoaTb+JNBuiqTkIDGxKFH4XFwR7bqIfR9GIIoPP1YoxUA50hjuP4izBw7g7CsAUTgvCY8lUZtfcTxPiWIVRZBAYclEcSDBsoQo7/uh23HLFZfjqg3rBKKcmp7EfU8fxZ13fxP3PPw9mCxYtrDzLM3fPQVEWZrrUpxVMYHFnkABURZ7wgtw/AKiLMAQi0MUE1igCRQQZYEG+Uoehp+Qy4ZPQfOT7SyH4n1vux3vv/2d6G2voTXwpDJ34PQZ3P3oI/iLr3wR4wVEAZI82MF9DohyTNp5Zn2DDlXCJeU23NjZh9UI0ELXBRNaoeGYBBXapgRFWH8DOYTmNp01wFBoOM4cRHkohyh+rkSp4NZOtvO0Yz08G/7KJp4MohCkCGYQ5mE3+oQoieNK1gohyiTtPOEE9jRGsL9uIUrVK2GX6sTOUsccROGxbczmfIgiyR8WoMBu9O0rgyhdcoiSK1GYiZIwWDZVMK4HzUwUAiTPQSrZH+eUKMxEIegTKJNZZc6HKNkefNEgihXXUI7FIFwLTs5lo2SWJmEEdrZZdzV8xaBmZeuNoxhuGKNimI8ToK+lBWtqrej2A5SSCM1GHfVGE40wRQgXMe04SmHaJBgN66griDKFwIHhsG1GwUliJEjQVBqpQxhnM0jI9njfpvKglQeHShTtSSZKOUoxNHAQg/39iwpR5sASFUu086TWzsO1yu08vM4VmeF8iOIYRgEhEIjSjg++6924+fLLsGtNr1xPT09N4DvHDuIfv3s37n/sERhKwIpMlFfyN8aLeq4CoryocRV3LibwqplAAVGWwVIWEGUZLFJxiq+ZCRQQZfktNT+5puUjCDzEbPHQWuwg/+bNb8N73/Z29HW1o73kSwvI0aFhgSif/OLnMR41CiXKs0CUZ9h5zhzD040JNEoOOlSAi0qtuKF9DXqNj5bYwPEMXIe2kARVl5kYGUSRzThVKRZVULEhEMVxMAjgobNPYc/UIIYDLZv0FV4Zt3Wtl4rjdfBkA0olikligKGyAlGknsfmolCFwipc44p6ZtaxEOVQNIl9zZE5JUrFL2GX24GdQQcuzZQohCi5EsWmk+QGGwtQXghEmZ4HUZ4tWDamGiHPRHkOiOIQIogCxgbLym2RlCjSlKSYM/JMiJKDJJ6r5HpI9bFFTLYByQKEivJQToGyNqilKXr8AOtqLdhQbcPqoIx2YwRgxgRfxoKnWTDs18HZZh3HJ4YxZRI0+DypQacboEeVxBqU6AizaShkS1qYHF5NBk0YTLsOwgyW+YYgxUUpAQb7D+C0KFEWJxMlo3U2WPY5IEqeY5O383B8iWTL0MnmIDBGlCgffs/7cPPlu7F9ZY/AoROT47j78H589d7v4MHvP1ZAlCX+K6eAKEt8gYrTKyawSBMoIMoiDXYhD1tAlIWcZnGsYgIvbwIFRHl58/uBPDrlRp6OFG7W7SfsFdfF22+4Ce+85TZs6VuFzmpFMjCeGhnF3Y88jE988a8xHtLOA9n4SeaC68PTgGFtrjZwSwy1dBGxIYYbb4c6BWv9WOgbP30X44sRoQWM6yD1AzR5frUAPddchs5tG9G+Ya2oCagUYGWzWJeMkTySsk5QSVJs7+rGzlonLg9a0QUHLQACcdjYFpa5FEy768vsPFaJwpBWtvPkwbKPnj6KpxvjaASEKCVcXG7FDR19WE2IkjCaJIXLbA1DiOIioI9Bnsd2CDOU9BlKlAyiPDh4LIMoDJZVWOlXcGvXeuwMCFGUQBRaYZBoDt5+8cZNOtVGrrJKFEKULPyVVqEj0RT2N8ewb3YUU0mEwHGxW3VhR7kT21s70K6UKGaY0mK1Jrmdx2KMHKDkShRueutUoqQaJ9IY942flEyUCea9wIMxVoVCW5GWHA+bi8FZwtHWzsNrKctESZ6hRLHaF6uwyUCKWHvmkIo1GWXrnZoUcZSgGUUI4xipNnK956oR/kkAwRwT+cosPIQizMnltaz5HmGgrDVZzalxzqlS+Ix8rM2GMTx3bVByXNTgomYctOgUK4MAF7W0YVOtDeuCCtozOxSVFjx7WqxmMovVydkp7D97ElNI5PriNd5XacPFtQ5UqTxJE8RpIrNjDgsfH8JgxqQY1E2MRCEmoxCKzT+8NhLgbP9BnGYuyiJCFAlMziCKYCWpK+LbxUHC92f2Q4BKlMyRNdfOQzUcM1FWd3TiZ9/347hx9y5s6moXiHJ8fBTf7N+Dr93/XXzvySfgShpt0c6z0D9TF+p4BURZqEkWxykmsLwmUECUZbBeBURZBotUnOJrZgIFRFl+S00AIR9/8xNj5UrGRk0p3HLVtXjr62/AlZsvQndri9zn+OiYKFH+9At32EwUx0EjiuB5ASpBGW5soOMUYaRRaqkCnsJssynbSk8CNhcPoojphTWqhuGU50GUq3ejc/smgSgO1QT8fHwhIIpIFGjzYI7FuUwUQhRWHD966jBO1MdR94AOZqKU23FjVx/WoIRWQhSPZ0LyFKMqdh4uQ5pJPTJAQ9uLsdkYVKIwWPbBM8ewZ3JQgmUDZqL4VdzWuQ47Sm3oMzlEIVGy+SpCyajYIERhPofyrKXHsOIYmHWBUQBHo2n0N8axtz6KibABN0lxeakHOytd2NLWiU7PQ811pPLabtefCVIINQhQLEShIgKYMrTzaDydRnhwahD9zSmM8DW71LT4iHQqSMLQegItVp7nUqLMQRSyESpR8mDZDKI4uS8kfxtKsKuFZoQoUUiIElqIQltTnrUr8Ip3o+UkgyACVdiORHDC1iAglpwaqk14rRHcZUtlrBLF5qRYPQ69K442UJoZQwY1OGhzFFoSjV6/hI1tHdje0ob15YrUXdu0FcmWnbNYEcg9NT2Bx04dxZSTIuH7Ey62dq7C7u7V6AQknJbnEWePpQqFFq2JNMah5gSOTY/jxOQEnFIZyvHkXIb7D2Fw/8CiQxTtELASgrGVyEKq3M4j1h5j5uw8UgoZ8L0EJHEsILevuwc//xMfxA07d2B9a03sPMdGh/G1vY/jnx+8B4/u2wOV+hBVUi5tWZQfwVZdVNxe/AQKiPLiZ1Y8opjAq2ECBURZBqt4PkTZcOUP48RlV134zOt13Dgzgu/806flvkXF8YVHVtyjmMCFJlBAlAtNaOn9e/vhvW3nIWCglJ4bs1uvvR4/dMONuHLTRehpsxDl1OQ0vv3ow/ijO/4Sk3Ekm8pGGMF1PZS8AIrtIrFBGGv41QocX8kn/9xgLrYSZclClFmbidLllyVY9qbOPvQ5NljW4Yfo3BqmzMpgsGwKsKaW7TxiweFO0xPIEDoOJlgXTIgy+BSenDyLkVIKTyBKBbd2rMeOUivWGm60s5wJUVrM2/9lTUx2M2sDKhgpQTvPCIDDzSn018ckE2UqjuAbB1dWVmBXtQtbW1pRo+VI0IflMrmdx27/rS5EEIIR3Y6AJeatDBqN42mM+8dP4UBjQpQpRgVwnACJZuqogqPYSmOkmSd6DjvPS4cogE5NpkR5aRCFSg8Gu0omisU+Vo3C08/sPJzr3BRsdAooXPGSVFQorVQ2RQlWE6K0tuHS9k5cXKmKEoUz5Y0wZH7YLyHIIycPSzgxg2YD42BbZy8u7+lDF4AalVLzNEEEDYQoYybBgWgKA9PjODo9Dh2UZM5Uiw3tP4jBvQcxdPgYdGPhK44F2CEFIQrBUg5RmL30vBDFd2y9t9aSD7Smqxu/9FMfxht27kRfuSRBxUdHhvBPTzyCb37vPjx+YH8GUQolytL7zWLPqIAoS3VlivMqJrC4E5gPUT71h38G729/B7f1Xfg5f/v4Wvz7v7yjqDi+8Khe/j3Ohyi3bL0CV7TRUfz8t+kwxUDQh+88clcBUS40rOLfFxN4gRMoIMoLHNQSupvdEzKLgQoFV2CHrzXedN3r8Y4bb8YVmy8WiEJLxdl6Q5Qo//PP/wxTOkbiKYEo3EZ6tPSkDtLEII5TqEoJ8DzEhALZp/avTiUKZREMabVKFGaLsOI4V6Icn6USxaArKGNjpQM3E6KoAG2WOwhEMamtOGYrEhtXCJ8czxpG2GFr4ImVY5J1wQJRjuPJqSGbiaJsJsothChBK9ZyLQitMjgmtIPCiOya43vUVhHbnTetKmz+GTLAkfokDsyO4kB9fM7Oc2VlJXbVurCttRUVqkyMsRCFGCaro+XrsAqMzInE6wAMiAXqLjDoaBwjRBk7iX31cQylCRxVhuMG0GyZcX0LUdwMokhODO1WKeYHy86HKFQfEGDkmSjctnPD/oxbpkShSIHKE2vnefEQhRYUCfoVcmRzPjiHfIXyTBQLp84Fy9qmIkAlKaopBJzVohirvQAbW9qws7MbF1drAkPsTK0SJYcoYrGaHsMjJw9hUiCKKxBle+dqXNmzFitAMMOa5HM6CU6AFqoRo7Ennsb+ma3DlJAAACAASURBVDEMTI+hKfY6BaWBkb0DOLv3IIYPPYV0kSAKa5+lJ0hUO/OUKA7hmmtDZmmny+08WbAwIQp/HvmpQW9HJ37l534BN+zagV7+LHGAw0ODuPOxB3H3ow9hz0A/XE0lSgFRltCvlGecSgFRlurKFOdVTGBxJzAfovza//5/4m++8I+otRP7P/8tmZ7BJ+74BG655Xq548c//nm85z0/jd7e3gs9dEn8e8eIrnJ53M6HKB9445twx6VHnmFbf7ZXcmoW+AP/bfi9v/iTAqIsj6UuznIZTKCAKMtgkc47xRyisB7V9WjEANwwxJuvvwE/fPOtuGzLJVjR1iIb8/E4kUyU3/nTj2GGOQyBj0Zk8yX4aXPAJhkNxImBE3hi52FOAyGKfL3a7DzP0c4zl4ly6rBUHM96Bt1BBZuqHbilow9rvUA2v7wRXqUmQZBoqITBvjEU18G3ySMCURwfoWshCgHNA2dPYM/kWQxRieK46PHKuLltHbYHrehj7gUfldm0HM9molAZIlanNIXPul6xm1gfCeHPYGpweGYS/dMj2NcYE4hC68iV1RXY1dKNre0dqBhH7CBUYdCmQfuMK1+0alh7jbT+JtbKQ7tX0wcG3RRHjc1E2T87huEMoii3JJkobI9xlS/BovyKBMFcGKJYaDPvP1eyYNm5S3yBIIrNShG/TnYdZ3Yey6fOXdeZHUjsZMLWsjnHGpXUoCU1qDYjrPZ8UaLs6uzBxiqzdyCNSjwW18kGywJjGUR56PQAJlwtQc5B6mJH52pc3bMWvXDRDkcgioCz7Bh8LC1UjyfTeGJmFPumhjFb8pEoQhQHY3sPY3TvAEYGFheiiBIls9nRziNZRI5tWbKMz8DP2nn4fWrjTaT62000VrZ34P/4pY/ghl07scIBiGsPnj2NLz90D+75/qPYf+QwXO0VEGUJ/9opIMoSXpzi1IoJLOIE5kOUj336i/jlbz0BbNlywWe8dM9j+Pvf/XeFEuWCk1qAOxQQZQGGWByimMACTaCAKAs0yFfwMPMhivI8a9FoNkWJ8s6bb8WV2zZhZXurbNKmU4O7H30Y/+1jHxUlCiFKGCdWTZByI+gx3VIgSqpcaTShoqKAKP8aojAHwzIHqoA0Ak2IomGSxGahykaTmRwe4AQIlYMJqjpEiXJC7DxDQSpZM1Si3Nq1Qew8a2CzVahEkc9DXKuikAhYCd418BgOy1gSekc8IFSZnacxg/4ZZqKMYTJuSl7FFZUV2N3ShW3tbag6rsAZGz1irUKEKAIZ8khVsbDkEAWYyZQohCgPTJxCf30cwyaF8spQqmztPNz+S9WxFojyfBXHDKDlRtzmYOSWIvuGoRJlXlePBMQyE8UqUVJEUYIwZLBsZAOIX2Amiih3bP2OKLIkxDiz89g0FYaoWsgiNcwZRCENEDUKIYohRAFqzVAgCkNldz4Dolgww2PQAJdDlMMzYyBEGXMSuQZKOUTpXovVUOgwDkrGQhibVWPtWWeNxiPRJB6fGcGeqWHMlAPEnpJsksl9RzC25xBGXyGIInYewjL+dHk+iCJtxTbo2tValCi/8ZGP4A27dkr+Cy/XA6dP4q/vvQv373sCh44fh6MV3LRQoryCvzJe1FMVEOVFjau4czGBV80ECoiyDJaygCjLYJGKU3zNTKCAKMtvqQk4WMXKjbzyqT0wMI0Gbr7qWtx+4824btc2rOpol0+5aTP49mOP4P/+2B9iPGrKJ9uR1mKVcFJHIAql9SyFiXkc5cD1Kbd/tSpRyBJsfgmtBo2snSe38zx26kimREmtEqXSgVs6n6lEsfkRGiVWTTP4lWqUTLFDGwlzQ2h7aT4bRPFtPfVKv4zbui/CjjIhSmYNySCB2CZs/EmmRgFEnJJQcWTg+EDkORhzgSPNOvpnJ7F3dhQTcVPyPESJQjtPWw011+atZIU4FlhI0KpFKHn8JiGLVaLYlpkz0HgKER4kRGlMYmQ+REkIkUiNFBKTSI4GbTNzShRtW5R4/gIoGBI7L1h2zqgkQgdLRebEtOdDlCxYNpJg2XkWpwsEy2ZRsTbzhfacHKJkkTPGSS2oyiAKz5/5HSKpINhINKoGaOFXpkTZVGvFro4eXFLJlChGW0DlqmdAlEMzY3jwzABGnVggCpUoOztW4+rutVgDD53GQdlYS4+fnQ+DggdNgoebk3hsZgRPEqJUCVE8USBN7T2C8R8ERMkyUXIlCikW7Ty8ziRFxWX9tgVjvM7WdHXhN37pf8Xrd+yQ8F1eU/tOHsef3/V1PHxwH46eOQU3UXBSq/hZvFsRLPtSZ1tAlJc6ueJxxQSW9wQKiLIM1q+AKMtgkYpTfM1MoIAoy2+p83Ye2kq8eRDl9buuwFuufz1uuvpy9HZ3CkShnP6e7z+O//aJP8bZmSk0TIpEAIxtZRGIkrpIUiAyDJYEvMDPsjJejXYekgnph5aWG0KmqSy35GSa4LHTR3FidgwzKkWXTztPu2SirFUlyUSxTboWbwSyoWSwbAqdJtD8XtphfDhuCU2F85QoQxjytVhGVjBYtjtXomSQ5DyIQpsI3Tv8U4xCsQFmNZySizhwBaIci+o4WJ/EnpkMohjg6lovdtc6saVWlWYePtaeMdEP/5+WDSIUXgG8Ds7ZUni9UFFxFgmOI8SDE6dxMIMoripL7W6S8Gi25ybhEakmoYIps/MQLgnoew6IYqNKrQpE5FCLCFHyGm2qfKSdJ3P5CESh2oXwhPk48idhj6VXTqpRBdDKcNkwwhrPEyXKrrYeXFJuQSdYs63hpymU8sUGlStRCFEeODOAETeWhibfWIhyTZeFKHM13CZbVwPM0J5lEjxCiDI9gj0zI5iplpF4LDl2BaCMPXnwlVeiZBCFddGyUrTzUBGVqaYIUfjFf14NfGxYtQr/4Wf/La7bvk3sb7x+n3jqKP7kq3+Hx48N4OTIcAFRlvivnAKiLPEFKk6vmMAiTaCAKIs02IU8bAFRFnKaxbGKCby8CRQQ5eXN7wfx6NzOI40j/KSaH+g2m7hi01bcdOXVuP3G12PtqhWyzeWm+MF9e/E/P/tXODY8iPF6HQlVJo6C7zJY1laN6tRBlGoJLaUSRXIjXo2ZKPQXcPdMiJIrUbLckn8NUbJg2a4+9LkWoohQQYJKNQJugrMcE83ZMexXbCQ+KBcRiJK18zww+DSenBwSO49SFqLc0rkel5ZasMY5F1Iqh+PmPlehZBtRCTGlBYsgxXNE4TDC5pOoLkqRfaw4jkP5dP+q2irsrnZgS6WKGm1A8yBKItGhFlxYJUpecWxBCze9BEvDSHACER6aPI3+xoSEnrpuCS7beZifw0wU15NjaccIl+JZK5OKQidXoswFy8rzzbPzZEqSPJTlXylReC5pijiK0RQ7TyxWnrmw3QsoUQQSSf4JrUy03Vi7lCxfdq5s7zGsunZdC1I49wwauAJRHLQxCDaM0Kc8bKYSpbUHG8s1C1G0hSjMholcV8JhWTs9QCXK6UMYdmM0FNUmDnZ2rME1XevRBxedbPzJ1Ede1ghk7TwJHm1M4vHpUeydGcUsIYrvQRkXY3sGMLKn/wcKUeYyUeZDFMWZcWE0utvbsW3DRfjF978fV27aKC1EvNIePTKA//crX8D+k09haGqygCg/iF8aL+I5C4jyIoZV3LWYwKtoAgVEWQaLWUCUZbBIxSm+ZiZQQJTlt9RWDEE1SQqXEIUwJYqwZc06vO7SnXj/7W/BxX1M2rCBl48dOohP/d1XsPfYUZweGxEliqd8BF4JihvilJ8yu4iYb8HNOkNS5wI57YZ7oW8END+QimNCiDmI4sjGd9q14a/PDlHacVPXWgtRaGOgi0XUE6nkWhBQSF+PIUShxsMqNIguGq6FKGcIss4+jScmh22wbN7O08lgWQtR8khaHjnLehWgMV+JkgeR8p/xvIcZYhrXcTCawr7GOCZ1KDkWl5d7sLPcgc2limSi5FW8AjxEjWL1KLwRo/B/TNaR/AteMybFmNE4hQjfmz6Dg81JjLIJyg3gIoBOqOjwRIEhSgQYxPz350EUHl8ARQYmJBNFYIrNERGQY8NaxM4jICW38/A8mYky384zz/5BG448PguGlbpmsVJRCcQvW1xMu5BtmjLwDLGRBSly1pmdhxa33M4j5yoZMilqGURpCyOsVT62VFvmIEo3IUqSwGNQSw5RHAtRDk2P4YHThwWi1AWiADs7+nBN93rJvyFEocqF60KIQtIgbUtI8Fh9Ck9Mj2Lf9CjqGURhXs3YvgEM7+nHyCK38+TBsgLXUjtTOcX5wbLnQRRmophUY/3qNbhi+3Z84Ifehp3r14sditfq9wYO4Lc+9+c4MnwGU80GnMLOs9A/Thf0eAVEWdBxFgcrJrBsJlBAlGWwVAVEWQaLVJzia2YCBURZfkutuElkIoGhfcRufb0kQV9bJy6/ZBN+/sffi80XbZBNJFUF+04cx5e/fRce3PMEDp04jjg18P0Syn4ZCBNrb3E8yUShnYe1yXmLyquunWceRAkdB43MzjPsPD9EWeuWpO42hyjMoykLKrFWBgsnAE2/D3fnUJK3MjYHUU5IzsXZEgEWK44ruK1jHS4t1bA6s+tw5jk0IUwh0OIXj038QNsNN9655Ybg55hp4HA6g/5oClM6EpvFDtWGzV4rLvJb0OIQe9g2GotPCMrsn3wOa+uxxh4x9xggjCJMprGoUR5rjOBIPIsJ1xElioJvlShQFqI41iKUpC8eoths2/MhilyA54JlXyJEEUgjkMQiKWvryaxL8pR87+RKFAtRklymQtiSatQM0G4ctDVDgSjbqi3Y3bYCmyot6IFBmZk4mmDKQ+g6mPVsO8/h6XE8cPIQhtxEIArhzY7ONbimx0KUjqzZh2vJIGAuMhUrI9D4fn0Ke6bH0D81hjqDZZUCtMFo/2EM7z+I4cPHFrXiOIcovC68FwBRGI0jMMpo7NiyBW+46mrc/rrrsHHlKpRSe/0+cGAPfvPTH8fJqTEBdBy0o4tMlKX6m6eAKEt1ZYrzKiawuBMoIMrizndBjl5AlAUZY3GQYgILMoECoizIGF+xg3DfqVz7iX5qMkUBs1G0liDUHWs34Fd+9kPYsWnjXLDswJkz+PqjD+Hu7z2EPQMHJVi25JdRDsrQjVgqjl3lCQDgZlJ8EBIsazfGi3Gz6gBb8So1vvzE2w/QdIG4GmDFNbvRuW0T2jeshaOowXBguFFnDomxeSSBTlDRKbZ19WBHrQOX+cyqcMRGQKtNVso6Z4+R7TSbZbhJdl2x8xAy0UoxAuBUqvH46WM4MTsumSidQRmXVNpxY+carFGBhIxKZAbtK7StZOcvEGXOgkOkxWd2pIZ4QvJFgIfOnsDeqWGMsJ1Heej2y7i+pRebgxpWCcbgeVkYYcEEENPOkqZIZB2ssoLPFbMJxrHBsqcR4wSaOGbqUmFNy8rGtIINThmrVRllqo6oWHJ4XA3tJBai8NphKK40sGQQxSjbEJQkqCPFlGuwL57CSUSY9T14qgLl+EgiroML11HWzkNdh1Tj2opjP7UWGt54TdmQXFYN2+Yb+VsGOXKDzjklyrNDlDAi4jsXRHohJYpU87pUUPBR9pHWzmOvO4lFlbV0kCh73TMfhUoYuS4TQhSDNg2BKOtcH9tqrbisfQU2V1qxgiBEIIqB1q6FKL6FZgNUopw8jCEnwSwhChzs6FqDazOI0s7rM7t2CFFMArF+jToaT9ZnsH96HAcnR1EPfMRUgGiNkYNHMNx/CEOHjkI3QzkmIgbbAgGhU6Lte4PfiyIqe31ZBFD+HrYtSfZvdg753+0asmmJ6h0CJ4Eo0s7D0F0bDszLlOobBsuKGs7jnO3Pimsuuxxvfv0b8MadO9DX0SlByCFS3Lf3+/i/PvEHGG5MI/WZiuxIqDVthLabyK5HdjYv8/v8ldoi6+L24idQQJQXP7PiEcUEXg0TKCDKMljFj33st/CRj/zs3Jluf8uPYWaM/6n5/Dcdxbhq91b8wx1/LHf8/d//U/zqr/7mhR5W/PtiAsUEnmcCBURZXpcHtwXchHMPmmRhptLSozVaoLC1tw+//ku/gMu3bJFNPu08R0dH8O0De/H1e7+Dh/c8iTjSCIIyKqUKwtlQwAJVBUZ5VrYvmyUtm/rFgyh2iyMVtxlEgRcgzCDKyqt3o2u7hSjM3uDWl5t+m2/BJhADP9UopSm2dPZge60DO1UFHY61SnCTmm8SGYNyzhpjN2uENwIqMrXOmAHOpCmeOHMCJ+uTAlE6gjI2VFtxfdtKrPR8OW7emMPH5hac3H6T7Svn7sPZT2c5GY8Nn0T/9DAmlYHnKbR7AbaXO7HWq6CHQbTMU9EasY7A3BKCiUgniJMESRIjJeAyGVhxFUJXYUY23imGnRSDKpENK0FBX+xhlXbRTW1JEgE6guOmSBUzbzQSWo8Ia3SKlDvj9JwaxTOu2JRYd90oOTiGEMMKiCsl+F4VPjNRmgkczc23IzBJgmWFc9kgYobt5iITCWrNTDzzN80S0JvtcfM8FGvneS6IEmUoxD7ohUAUXgCS15FZiJScnwUqcw1IhCiebebhjNm0oxiZEyVoSVO0aYO2eiQQZWutDZd3rMSWag5RDJQG0tiAqqa672BEAQdnxnD/04dx1o0FojBhaCeVKCuYicKcFasokkBfQhQNsX6NORr7wjoOTI1jYGIMDd8T0GdijZFDR3C2/xDOHp4PURJRuTwTolh0SDA51/A0jyU8F0Rh0C7BCyGKm0EUP7HXBWcdEzTJ4Pi+s5BM3rfZm4BZOLdcez3eecutuOLiDeiutULHQD2NcO+Tj+I3//SjGI8bUKUyDN90zwpR8mvFaqTs1/PBlTzgOH8Hzocy879fXj/jf9BnW0CUH/QKFM9fTOAHM4Hf+Z3/hF/4hQ+iq6sDv/9bv4svfOovsaqNPXLPf3NdB//1z/8KV1yxS+74sY99Gjfd9MPYtcv+fanfHDOXyrbUTxU4X4my/dafRP9Nb7rwiU9N4T1TZ/ClT/623PdDH/p1fOYzn7/w44p7FBMoJvCcEyggyvK7OAQOiBUhCyGloiAOUdIGF69cjd/4xV/CNZu3oZ0blQB4enoc3zl6BHfe/U3c//ijSCINXwUCUpr1SA4SBCVoFs3kwZuZDSJvT1msKUlNapaR4ahAGnN0pYRVV+9G99ZN6Fi/Fo5AFLth52nljTK+C5RdB6urLVhfbsElfhWdrouadXJAp0ZUHGxOiRyDmFW88gqtVsSVmmfez8W0BkbiBE9NjGE4bGDWTVENPHT5AS7yS2hly4psMvkFJPxkPnWgJZTXJqFYpQjVHbLXBJ1DTRibXxLNYkKHaLjcpDooOQ66jIdWKAkwlXBgzoKPp9JFclbY+mMVI6ISgovEuNBUDbk+Eteby3SZcHlO1h7SHRt0xEYggEq5vhGMqxF7KWKPbTr2HKkGgKSrUlGShcwaSOsM79NQKYZ8YNpXSIIAvlOCZzw4UQovgQAEvujUTZEoq2TgZjxv38lBCuGJ3ccTG2QQROw0+WaZG/LsCqM9zWVaDkuPDFhtLMGyUQTGj/DhUqYs3ztQSsn33Ojze/tMVMnY55Eq7zwbhRcPgQ8zPKRVBtAqa+XJ8lGo8hLbTxihlhh0aIPOUGOtG2Br1VYcb6q2osc4qKSApx2YhNeEg9ADBhWwf2YM9548jGEVo+458B0HuzrW4NqudehlUK2oPM5Ng6+dEGUUGnujWYEohybGpd6YChBWZw0NHMJg/0EMCkSJMiUKIQoQ8P0RJ/Le8Kj8mQ9RLCObu2UjlL9ncTS2SUnCgQ20qErYOuWgRH8TQRnfPxlo4jQJUQgyeb3GvAhcg4rj4PY33Ij33fZWbOnrRUu1ijgFnhoaxL17vo+/+oevSKhsKO852sZyyJGjTl4L+fcvRZWSA5X8pRYqlJf6M7uAKC91csXjigks7wnMV6J87pOfQcdX/gtuX3/h1/SfT23Ghz/6SWzcuEHu/PGPfx7vec9Po7e398IPXgL3KCDKEliE4hSKCSzHCRQQZRmumlTpck/qSLWsWCqiJrwkxYaelfj3P/u/4IbNl6LXDeCVgTONadx36iS++I2v4jsPPwgdaniuD88roRnyY2HXQpSEAZEG/FRBdljccGYVtAs9pXPqDWIUGyjKlpOY1oFKgN6rL0PP1o3oXLeWSbcCUWyrEIGDjQZVBBvKEVVHjxdgjaqgnUoUcSOliBhMSjuMUggdgwYiJC4BgRbFRClmOKgD1wRopi5mNDBcb2BSx6g7zI1xUfWYYZEicDSIGiI3Rcx9rasQp/xyEGsjG2WPc+PaZBCFaoCE4EWyZiyA4Z9y7lIVm0q7D9UjIsDILBjWapJ90i/ZN7T3UC3B7A4F4/owDiUAAWKHr81Fw+PZOQIAWiONWpSgnMRwTQTHiaHdBJGvEfoW0hA2KM3NLO0frCq2FjGeV8nYsw4djamSh0bgQXsBlPHgaQUvTuHFBn5inV9a2c20dlPZhHMzbgGKtYVQbWFTfAhHcogiJiBr65HXmEMU10IUGWWKKErQDENp5yEQOcdaJOE3swXxMXYDTu0Eg2Xlb1nF0ZziyWWYbAZQCH0YN5KBFEIYATGOK4DDDWO0CEQBuiKNdW5JFCg7O1bgkmoLVhgH5RTwMx8X/4gUcFIB+6bH8N2TAxjxEjQCB4zj3d2+Gtd2rsNquBaikD1kwJKQg8GyhCh7CFGmx3F4YgwJ1WF8LTrFYP8AzsxBlPPsPJwX7Ty0bvF7KkRyJcoLgiiZRY3Xp8oginZQjhl4Yq08BES0PHFGPpVrYsni+4EXQYqa4+JHb3oTfvJt78C6nk6UyiVRwT351DHc88TjuPOub2JwYhyNOJFQ4nMRvznseCngxK74M9UqC/2T6rV3vAKivPbWvHjFxQQ4gQKiLIProFCiLINFKk7xNTOBAqIsv6U2lIxw48k9DjfP/BRZRwJR1nb14CM//iHcsnUnttTa4PrAYNTAo2Mj+Mw//h2+ed89SGMNT9pVAjRjbmZdCZo1iZWiMC9Edr6So7E4mSjPD1FKWH1VBlHW98FIlS5VH0Y22A7bVGhJoV7DpBLw2mpcdKWuNILwk3JtEmuH4e7cLyFyUkynTTS9CLGKqelAtemgFitU3ArgVpC4FUwnGrOGKgxWPQOBMqg6MZQkkSRynFgxhNRDbHwLUjRQ8n2UaLPiAPmcGeeS3IhM/TKn0JDqaG5Cs52+EAS+lgwoMXwzgyd5docYq1wXqcASCz4cEyB1fGjHQ+Rxw62k4rgWaZSjBH4cQsFClEQliDyNps81tTkYPgM+jYuUEMWxG2ZujivgfFIkboqZko/Q90T9olIFFTtwQw0/TuHHFmQZZeTYibKKFCpiRO0jioYMSphzEMXaTHKIYt9/LwSiUFlkc1wMglJZYEkURQjKZan6DsMQyvXgeT5SgQq0XFngZhUoqWSkGEVrE+EPwQAVKVZtYeNyCTgM/DhBiwY6tCNKlHWqhC0t7djV3oNLKq3oBlDRzAexh+drphXthAvsmR7FPScPYNhL0QxcVBwXl7WtxnUCURTaqPxiqU/2o4cgZxaQGuk9ySz2z+QQJZD3JiHK2f6DOL3/4Hl2niwTZREgCuHQHESBg4ZvFTuEKIEWcx0cqpvE16VRc1188E1vx799x49gVVsVyrcqqceOHsG3H38EX/761zE6PS3qLOX6UrFeZJYszd89BURZmutSnFUxgcWeQAFRFnvCC3D8AqIswBCLQxQTWKAJFBBlgQb5Ch6GEIUbc8l78LnbZ+gq61ZTrG7rxE/e/i68eedluHpNn+RojOgYA1EDn/zyF/CP3/oXmEhLKKhLS0jKjRGzIDyArSv8lNyjEoCIwto6FusmugIJwZSuW8ll4UY0qQRYfdXl6GGwbAZRuIEjECFAgafEppO3zBCaVBOD9tigTEtDBi4kXJPZJW4JMVLUdRPNUoLE11DKoBwClZAVwAGMQJQq6pm1ouk5cFQKz01QTkO4aSi2GKotJDfG9ZAYzs+qUbgppIUkt0uIcyQPUZ2LmrUKEMIFiZ91s1JhsQDZL+tTyUBMplTIw2ypDiIAIEzShB+pD+2WkKgSwqCM1PXgGhfVpkYpTKCiUBQ0nihEYrHyRIQoAjgyiJLaqFUqUXjyPLdSEkpGCzf3bIgJSz6078PVCko7cKMUQcxgX26IaS9KEaoYMSGKS0vIOYjia0IUqlHsdSav/KVAlChCnHDDbm07EojrUkEV2GppAhvPE7VKqq3eJW8dskmq4l+yIEURqDD3xbqZbCwMyZJVzdASFcQaramDjtRFezPGWm8+RGGAMQQmiGrFpV3MBhSfdKhEGcV9pw9ilMqfwEXZuNjdtgrXta/FanjoAP+ZzdTheVLFQogyZDSeSGawb2YMA5NjiHxCMgVHpxjeP4Ch/f0YOnQMurG4ShTa3Lhmz4QoDN+1F6RVolBFZMEZG6vafQ8feus78HPv/BG0lTwOBXVjcH//AXzrke/hzm9+A1PNJlLX/tyxSpTCcrNYP1tfznELiPJyplc8tpjA8p1AAVGWwdoVEGUZLFJxiq+ZCRQQZfkttUAUgQgpXJ/KDEkAEXiwotaGd95wM37oiitx27Zt0mA8AYPTrsYff+EO/O0/fx1plEigCjf+hAFUMIjhYg6ieGJ5kWdYRIhCu4dkiGQQhXYeaeeplLD6msvQvW0T2tb3IVUeEscVEALfE/UNvydE4RebicpJitaQQbPGBr4KW7I5H17qIdEazTREs6Khy4DyHJRCAz904GpmT5SRqAoajoumchEFtIjQwhMhSOpw0wacNLSZH64NIE2Nj1SOTZVMnj1h0Yn0mohFx9pa8lYYrpRAFIf/zG4lOQNJF6VdRXJfcqUKrUtiUJFzgVgnQmnwiSRklhW4ZYR+Bc1SVXJSKE+qNg3KzC2JYpTEbj8IlgAAIABJREFUikTwkyBRzEWxChCVcjPsWrhhCFGYf2HPLYhj2xTkGsyWAzQDHzpg+K0nFiCVGAQJEBCOuI5AlIYbWSUKIco8JUowB1FsQOnLgSgR1SW0TTErhGoIpVAulxFrG5RLoMKw3DjWoqaiUoX2nFyJInYpsfTwy2YKUYWSh8zKqhGiUFmkDVoJUGiPasboUwE2t3Zgd3s3Lq7UwIYdG7BKkOQgdIApAIMA+hksOziAMZ/QykEpdbCrdSWube/DGvjogkJLXmttRUuYcSxEeSyewp6ZMfRPj6IZlOS6d1lxvP8QRvYdxPDAs1QcL7ASRSCKdlCiVCeltopKlGeHKKlnEAQKK2o1/OTbbsdPv/2dKGdNVYQo//LYo/iXhx7EN+75LupJAvgEKPbnTQFRlubvngKiLM11Kc6qmMBiT6CAKIs94QU4fgFRFmCIxSGKCSzQBAqIskCDfCUPw6BRZn2kGk6g4HoM0uTG2KCrUsMbd16Od1xzHd593bVsQcUMG2I8gz/+wl/jS//8NYSNUPbtcDy4XiAQRbLJExs2Kp/oLzJEsUoNhkzmEIXKj0ACNuNqCb3X7EYXIcqGPrGSJC4hCltgFFIGnUrIq5ZQUy/VqMQpWgSipAJRlOdKPgSbUUxdI44iNHWIZouBrjhwfRd+aKCaBmnMY5cQexU0WH3M41c8wGFwZxPleBZe0oBKm3CZjSL5Jx4cVpOkyiofXEBY1LkumqwJhuoeW60rMCUHKjY5VXIsRDWRwRPJS7FIS/JGCFEcl99zwdhQ00RoUoTGQRMBmqqCul/FTFBFpErsLEJL5KEWu6hSKZHEUEkMx0mgCVGUDX5lIGkOUbgSAlGysNGyKEb4TBoTvotZXyGWza8Pxf9pqjAcBJIFSmuTRpMQhQGzmRIlf60WomSw5jyIIhdhliX6wuw8KbQ0CqWoVGqiimg2myhXq/CDAPV6XeBW4JcQEwRxhqzHzlqD5E/OUUJULUSxuT/WppJDFAlVTR1RorSlDqrNCKs9QhTaebpwUaUmDTsC67I8G1Zl8302DODQ7DgeGjqCcRWjqZgdk2InIUrHGvS5ZawQNcq5xzNGhxDlLBI8Gk7hiZlR7J8ewUy5JBXHTpJi4sARjO07hJFFhihU6Ui2SuogSGgZcySPp+k9O0ThEGotZVzc24v33XwbfvTmW6UZi5dGwxj87bfvxjcefADf27MHIUGhqIWyROxCifJK/tZ4wc9VQJQXPKrijsUEXlUTKCDKMljOAqIsg0UqTvE1M4ECoiy/peamXEsdbiIQxfHshptKlDa/hMsu2oh3X/96fPBNt0njDrMJJhXwZ1/5Mr7yzW9gfGICCaszXA8qKMnuX0I7Y27yHbChJGUA6yLaefJNtlT7SlWMC8ezECXKIcp2q0TRnlWiECGk3Mx5VE6kUsdKZUhgUlRiLRDFTxIowiUX8LmhdhRKiQedaNTjBurVFFEZcHwHXmSgWF6TBki8CmK/ioZSkofS9GhXiBGYJmrRNMpJHYFuwIOWTSKPq7QCBSLQCXwnhudGcA23nBaYiLmHf4qThPXMVJnwT6v4kD+zjbgFJ1SnMCsjV6CcCx8VFYVECMcI4aLpeKirKmb8Kqb8GsaDqgAVgxI6TRUdqKDdLaEUMxslgcrUKAQpfA6frS6ZzYbwgOGhUkzMzAvfR9OkmEhC2dhPgEoT5uQw84XZKDYYVYmtjPadVDJRCGiYMUIliiSgUNWSPAdE4YZaAnjs+++FQJT5wbJyvYjKhIM7FyxrNUAkWtZ6YiRwNlf2WIhiZ5mLISxEsdiKShQbzkuIUqMKhS08zQirvAAbW9uwo61TIErrvJpiHoohqnyfjQM4MjuBh4eOYBSRgCgVa+xqW4lru9dinapgpeuJkoUgS9hYatt5hp0EjzQm8fj0CPbOjGCK4axUmWmDif1HML7/8KJBFAuWGLZrIQrXOMiUKDlEIfvgXG07D/ucUhjPoLOjFVdduh3vuP4NePOV10i1Ol8WlSifufNOgSiHT51Ek4ohromlV4USZYn+6ikgyhJdmOK0igks8gQKiLLIA16IwxcQZSGmWByjmMDCTKCAKAszx1fyKPx0WJpLqDDwCR8sRKESpaY8bFyxCj/yxjfiF971LtmrRLBWg89+7Wu48+5v4eSp01IbKxClVBLvC5t5qESRJhVuqJkdsYjBshaipHBFiZJDFB8NWiNqtp2nixBlnhKFEEUr+4l4YvQcRKkYoKZp52EOSAQ3Tqy9iVXCro92r0UcHYQo06UEzYCbP0dsKYrhqqoCHdQQlWqoKxcz0JhKG/CcEBXTRFs8jVo0i0pSRzmNUQazVwgSXAnzVTpEGbMoYRa+CQWk5D3H3JDSpuOktOtQeWJbVAhQPK5ZZumxeMIyBSpdpKxXdvo5jOHmU2Jr0aRix6tiptSKyaAFY0ENQ0ENDVVF6tawyuvESr8DK4M2aZgpswVIZkzlDoGKIxCF1idCM14kzARhTa8mkCgFmEwTnGnWcSKaxdkkxIyhJYiqDpu7wpwON2Y+i23lSUqYs/PY4FoLUViT+6xKlJcIUWjhYSZKvUHth4OWlhbUm03ESSLfU9wSRTH8UkCfjcTX5jO0kR42FJU3Kz7Jq3EtRBGIKBXEjlRPt8BBOYyxwvNxUWsbtrd2Yn25KhClnKlJeCzqXnhGfJ8dm53AI2ePYTRtopHGUGGCnR2rcN2K9djgV7BSsdra2oYEomgg9oAxQpT6JB6bHsGTMyOYqPhossJZG0weOIqxRYYoUnOcVRxbUGazZwhRIsWfCfMhis1FoWJt1couvOWNN+CWy6/CNZu2ip2HiIwQ5Y/v+By+8cD9GK3Poh7H0pZl4Vdh53klf2e8mOcqIMqLmVZx32ICr54JFBBlGazl+RDl1h3XoDmXU//cL4BVnGtXdODvH7hL7vShD/06PvOZzy+DV1ycYjGBpTuBAqIs3bU5/8zm9nzc2GR2HuMRohB8GAESbKpZ09qOd7/xZvzie38MJcZkuMA0gH+47358/b778OT+fZiamYVxlVWiMFOBLgfaebj7odVBlAv8dHpxgmVFqSHKjAw4cEfrB2gypJNKlAyiMFhWMlFos6EWQ5pUgCSN5RxdqTj20eG46GaOQ5zAYwApIQrYguKinPow2iDUEWbLGmGJwRes+OWG2UOqSmioEqaUh7EkwrSJ0VAxym6ElrSBnnAabeEUWsIZlJMmKjqxYCJxbU2xbqLND9HqR/BN074m6jqk4CiFyQCKyIK4ieSfWiMJQ6mmlUaYLClCFCm5ekWCZrPWHgIUgVsKYVBFvdyC6VoHxivtGCm340zQglm/DcZrw9pKL9aWerA2aEOXcdDCOuUMIBBZ2XJkiGLAQhQbbkoQEDH/wnVxNo1xPG7gSH0Sp8K6QBXaqozypaKWOR20mSRpYm08gYUoVKLwkAsNUSLac9hOxOYlrcWmQ/UK23m8IJB2noQqJOXBZyArrxWZV1ZFlCljrNrH2qqsWMXmtFhlhM3Q4Uy81KDiKKnuLUUxupSHvloLNrV1oq9s7TyEKJwrv/guoRqFAbEnZifx+NBxjOsQDR3DixLs6OrFtavWY70K0O24qHINmKfCByZA4gHjjsZj9Wk8Nj2KJ6eHMV7x0GCFeYo5O89iZaJYuZSt1pb3JhU5qYUoYiQTiGLzfqwSxUCJ5S/G2jW9eP+7fhiv27YDW3rXyHXFa2nKGPzhpz6Ff7n/PsymKWajGGGipT1pTkW0fH78vmbOtIAor5mlLl5oMYFnTGA+RPnVX/lP2PMPX8aGTv7XwvPfnhgM8buf/Qvccsv1csePf/zzeM97fhq9vb0XeuiS+PeOET308ridD1Fuv+IN+JMdpy/ojh2sAx8Nr8Ud//Q3BURZHktdnOUymEABUZbBImWnmEMUySGVhhZmhFDOwBBTbs4T2eB0l8p4x+tvws+/9yfQ2RrAD5RYDe7btx93P/II7r73XoxOjEOLhcYXRYrU22obrMljSxXsYkIUsbwQoOjMzuPAySBKXCmjl8GyW7N2HlYaM1iWv+Zoz+An3ToScBT4CisqVazySliDAK3aSC4Kt35UWzDJw2P/bGokQyYMUiQeX5sDz3DDrBC7HsZdhTMATs1OYDSeRcNpouZE6NQN9DYm0Dk7idb6BKrNGZSjJspJAtbAeoQoaYSaH6PmxfCIIQiHCFGy3BMJz80ACkEKwQohio5i8O8qs/VYgJJBFFGwWMBk2Djj2NYbWpkalSpma22YbOvGaEsXhqudOFVqx0zQjjToxEUt63BRZRUu8ttlw07VQ/6fQdJWlG38LUSxFxexT+xYNQWB2ykd4UjUwMDMOJ4OZzGmEyReBlGUJ4G0fB05RIn9cxCFx3t2iDKvnUdAE8Ny7fNfyM7zXBCF2SeKzUG8RjRblzz4XmALlBm9oRhoa9U8VGrlkEpUUFkAcG7nESsQg1zZ/KMNmA1TVQp+HKPddbGyXMa6ljasLFUETJUdB2XXRUnCmXl9ApHj4MzsFPYPPo0pxIiMhooSbO9ahatWrkOfo9BBJVAGsZgrQ0VK4gKTjsYTjVl8f3oUe6dGMojC5i1jrTz7Dy1asGwevisXRAZRqDiyEMVBTHgpbz1HfsZ4JhWIwvfgxovW4cM/8eO4/OKNAnB5fTW0xkgY4Y8+/Snc/cADCF0XjSRBzPdLAVGW9C+dAqIs6eUpTq6YwKJNYD5E+X/+6DP4D3d+F1i37oLPt+HoAO7689/Gxo0bCohywWm9zDucD1E+8MY34Y5Lj1wQopyaBf7Afxt+7y/+pIAoL3MNiocXE8gnUECU5XMtzEEUzRYX4R4wvisQhZ+FmziCShK0uh7efN3r8TPvfh/6VnagpaUilp7+02fwwJ69+NLf34lTQ0OST6CZhsraUUfBMzYANE1p+8hqYBdJiSKbNhoFDD/NtrkUrseKYwdJpSJKFEKUTqk4VqIW0NwEy7kCaRzCdx1UAx/r2tqxodyKjW4NXWLBoE3GKgQIDwgpRG+RtYbknzjkFbMNQgMGgqYaB8dO4TTzKOJJtJkQK5JZrJseQ/fUKNonR1GdGUO5MYsyFRBULIhtJYFrYlArwwDYDBXYD/czQmAITnJFCvNRUoOA1hTZtGcNPtmfEjbLr7zymMAsC4WNfI16rYLptjZMdK7EcPtKnG3rwdPlDkyXOpGWunFJ2wZcUl2DjX6nKHQ4D87BXiUWovBLIAr/ATN2HCM1vQ3HkYDUk3GEw+EsDs6M43hzBsM6QcxQUM+XdbKKDYootChRImXkT7luMjXNv7bz2HW0BhtruXoxEIVcyTYjuQjDWPw4pVIJYRRJYxGbevimSGg1YvU3rTB8b2QQhXXEXC+bRyMJMLaEep69xHGtwSqNNQLXRYUQRSeowaDdU+ipVtDheyhrLYCl4gUol2pwHA+JBO0qjM/O4MjpEwgld9gRe9nmjhXY3bMaq+CglpVfc/6sOq5oCCCbgsbeZh17p8dwYGoUk2UqURwBcGMHDknN8WIpUWRVcjWKEC3ayWx+CSeVZC1GIhhjYLGhRSxFJfCwfctG/PxPfxjb1vShU/myvhONJk5NTOLPPvtZ3PPIw4gYDM3rjNOV5qSi3nip/uYpIMpSXZnivIoJLO4E5kOUj336i/jlbz0BbNlywSe9dM9j+Pvf/XcFRLngpBbgDgVEWYAhFocoJrBAEyggygIN8hU4jA2+ZI5plunA0EnfhckgSho14cQRqlC46apr8YF3vBub1q9GV3urbGxOTkzhkf6D+IvPfw7Hz5wRsCLqDgIUFSCAkk/hU62zkElr61kcmaOFKIbhtbKBc0QVE7Eyt1JC71WXo3vrZoEoUsXMzbc2CDxPsk7SsAlu16qeh4vaOnBJtRVb/BZ0O47Nm8hAAQEKvxdVSFZDnEqYLSuh2WrkIlQOTkCjX0fYN/w0ztRHEKKBrrSB3mgGl0yMYsXYEDpHz6I6MYxyfRpB2JDjirKBMEsUNcx7sH8XFwlfU3ZdiFh0DorYGmOf4bSZaoN0w1Y+WzuF3dNKhZLNLFG009A6E2KmpYyp9jaMda3CUOcqnGlfgacrnZgqd0GXunFxy0XYWF2DTaUudDnKKlGyRSR4k9wVZrIIrBHpkaxzxHpn10XddXBaaxyOQhyYGcPR5jTO6kj+XcK2mww08Di0e7GRhxCFVcdUzPDkCSr4HM8Mln0mRDEOK4vtgF6IEoU10ufgrw3BtXYcC4dkcy6QxrXNO3x/eLYyKW8kEjXKXEOSNfIQovCLsMBleK7jImEgr+si8JS0G5XTBFWTotVXqLIDKYlQdhVKKoDjCqqTlqtyqYJGHOH0yBBMJYAbeHDiGBtaO7GlayU64KDCzBuqWPg9HFQzS9UsUvRHdfRPj2NgchQzJSXvB6qVCFFG9g1g+NBRpI1Q7F+s3mI4bbAAFcdZ+bRkxsj7kQBFQmBtJgqtUZy3jJUNWBlE6Wqt4bLt2/BzH/wgLlq1StQ7DJAdmZrC8bND+NyXvowHHn8cIdfKD+BIO08WJv0K/MwsnuLFT6CAKC9+ZsUjigm8GiZQQJRlsIoFRFkGi1Sc4mtmAgVEWT5LLRCFkCOHKK4LZqIY2YmnQBzBSWLJcrhiy3a89YYb8brLdmBdLz//BibCCHuPHsMnPvsZHDxxArP8BF82kQrK9QWicOPLJhurRLEBs4sFUbiJPh+ixFTHnAdRqJIR2U3KDaOLgBu6MIKfpqgpB5e0dWFLSxu2l1vQ4zADJIMb8ztALJ8Q0MEvpIkEnnJbGAYKJ1yNAzrE988eE4gSqyZ6dB1rG1PYPDKE3pFB9AwPojY2hNLsFPy4YZ1FzIngBpyHFBaUVxLb5NIco1CfwfdaHhZL0OCJCiWveab3JFOfCIeYTwxo2dIwKoZ2Q0xVfEy01jDS04uxlX0Y6lmDo0EbJoJO6FIPLq5twMbaGmyprEA3FFo4tyxIVUJfCVIYKptls9hAnBQx81aUQpPWJmNwLInxxOQwDjemcJY5Mcyl4TUnLT28Fq3tixCFwagMmJ0PUaj8YI1yHiwrGp2sUcc4LKmmpSd/nRlNkc26sqohYxDHGs0wzNQmdoa8EXZI+w5npnh/G7bMtSB0E3UT14YQJQNHtHflcIcgxbYoWYhCSMBcGFf58vwJs2po+ZLsHFq3YpR1ghLbmVINLwnFxuMrH7EhHKKiy0O1VJXclonZaaBcEoiCJMbKchVra22oug4CVlZTheIAFbioMagXDkIYHDcRTjRm8PTsNOoeq7wBN0kxfmAAI/v6Fx2iUEUlkFGgJtU1tMFxxp5AKgFnYVMgSi3wsX7VKly9cwc+8O53o7e7W66JutY4MTiIPQMD+Pq3vo0n+w+iThtPpQIVBEiSWNaquC3NCRQQZWmuS3FWxQQWewIFRFnsCS/A8QuIsgBDLA5RTGCBJlBAlAUa5CtwmByiKG5lpPSFn/7TMmDrb9nAQsBQ8zysau/AJav78MF3vkM+KebWMzEGR0+dxqe/9CV8/+BBnBkflVphW3FsG0mYBZEwxJPqFs9dNIjCnAqxILFKWZQQ1s5DS0laKWPVVZehZ+tmdK1fK1Yj2XYmtBEY+PxKDUpao6I1tnatwPa2Duyq1NBpWE17LuuDG2jmTXCDLCYFho9qfoKfSpBuahw0yj5OKuAgIjwydAhP1wcRYhYr4hmsm5nAtsEzWHf2DFYNn0Hb+AhK4azYdxjoK3NyCXkYzmtbR+bUJxkgsNoM+7+5m0TZcCUNjNaySZVeZmaFiMUm01fkoMNKR2C8FJPQGC2XMLxyFRqXbMH0uo3Yq32MuG1ICFGq67Gl1odLW3rRkSrUEmvfIZuw0hcbeIskkWwWC1EIRBRi5cvmfQgOTpgUDw4+jYP1CYx7DmYVW1oU4DFDh0KiVK69RAExlSgSKpspUZiboS1EYdMLg0rTXFHE5xcfkYbWxARWUZKHvOa2HQtGDBrNpnzFmmqfDFTxmshsIZJpMidpscodsbplFcf8V7m9y1ZIU4lj66R5E6VFFq7L4FyxjxGyiKIov940SmkML40RpDFKzNwhWFAemilhB3NRMkscoYwLhBLWaxuZqgZoMQ7KHl8nzUwJAofhtC5qqRL4w9yfKd/FtMuAWgcNWtiSVIJpx/cfxOi+Axg5dGRRlCg2aNfWPydyPSr4tSoaUYQwTlAuV+B7vlzuUyPDogIjNLli2za87rLL8KbrX4eOtja5LEJj8P3+fnz1rm+h/8gxPH12CNPNSJrAVOAjTmILMovbkpxAAVGW5LIUJ1VMYNEnUECURR/xy3+CAqK8/BkWRygmsFATKCDKQk1y8Y/znBBFQjVSyXkgZCi5LrpqLejrXoGfef/7cN3uXdIkwm3L00PD+JtvfAMPPPkkBk48JY043FZy4+oxWFbb9hNrh6AS5Rlb/wV8kdZCggyiUAkgEIXql0oZKwWibELnurWiOmDIJeUeSttNLet5CVGqWmNb1wpc2tqB3VULUaqWCciND4syiMLX7yex5MaIEiHmp+4OwrKPp32DfsR4aPggTjaHoP0QHTOj6B0dwraTp3DxyBDWjY+gfWoMQWMaTly3nhhmb7DhiJhCJEHWPiLPPQdPaHuxc7SQITPpcJcuwbEpmMUhu3Zp87F2H5dKijwnRfiMXecJGIEoQysIUTZjet0l2KM9jKk2mFIPNlbWYXOtD9tbV6FTK1RZXc3n5P+Rpohdg2mmpEi080ivtcADNvDU1TmIcv+Z4+ifncBE4GJW0fpECxkrn3gIQjAL8gSiSLsLj59K6ww5iYUoPO3nhyh5TgYhCW07BCTzIUq90ZDckwtCFFstZecvFITKlAycWNONtaRkFp8cHdh8IKu+MNL8Y1dPAopp3zGEKAk8TQVUjFJKpYor6pNYlZE4nkAiCdylGkYpC1Foh0s1gkSjREULOZlL1Q/bo3hcoJIwX8ZCFAIs1hpHBFqUDdHCFmpMHRzAeH8/RgYWD6IQ6HE+DGBOqTqplBEmCSKt4asAvqfE4tScnoJnNNrLZbzlhjfi1te9Dpdt3YpqtSKgdkYnePDxx/HFr9yJ08MjGJucEXWKyxYl3xdwlr0bFvDnSXGohZpAAVEWapLFcYoJLK8JFBBlGaxXAVGWwSIVp/iamUABUZbPUucQRWppmVlAQwSVKC4/Nac0xSoLCFLaK1Ws7lmBn/nxH8MNl1+ObsXtETA4PoGvPfQw7n7ke3h43x77qbtIFBwoqTi2lgnCB+EWVvSyCDcLBOZDFGaixMzdEIiyOwuWJURhxw5JCDfnqahQygQpiVWibO/qwQ5ClEqLVPrOQZRsP92kiCWTh5SSCF6SiJ2FSZfkB1HFQpR9TogHRgZwMhqGU9aojZ/FyrOnsfXESWwaGcaGyXF01KdQakzBaU5LP63xFUy5ApGlzIMo2RLN5XVwP0yAcr4aRWZNaw2zL6gDyCqRpd3G8yQ7Yy5ZRcQpKSaVwliliuEVKzGz/mJM9G3AfuNh0m+HKq3ApvJabKmtwdbWFehKLUQR5wwFMwzRIE5LtbQ5zdmG+PwSxOph1nGtEiVNcf/gUwJRxgMqUQhRPIEoYo3KIEqq2MyTQxRrkyFAcdleJFW5uRLlXDvPfCWKVaHYwFgeV+wjcy1MVolCiCJtVBdSosyDKNZaRRUTIVJWbSzfW5hiQQtVSrTzEGIwt8O3c8gybJhL4yMFS5NLRgtACXSEgABKHu9BB1UkLhuBXLHb8bXwfRV7DGQ1EtTsJbE8RoKUCZ4Ca91iRksptpXCVMQ0lSe2qoSqHcM8FqAcpZg+RIhyECOHDi+aEoUzIWNLDKuqAe17YidKRHVkbEaMYm6SFouTiiN84IffjdtvuQV9q1bBC3xEJsVYs4HvPPAg7vjrv8HkTB2zYYKEYMn3BS7RLiTXYE46F+GnS3HIlz6BAqK89NkVjywmsJwnUECUZbB6BURZBotUnOJrZgIFRFk+Sz0HUTJvimxFrJMErseslBgprTg6Rq1UworOLvzke38Ut1x1JS5pZbisg9GZOh4+ehRfu/e7+Od7v2tTKUSioOByM8e8FW6aWJ0sdp7FgyhiH3BSya+gEoUQhSGvhCgrrr4MXVs3o4PBssyp4NY3a7VhFkqJEEUnAlG2EaK0dOCyoGWunYef8IuwA0Cdlp5s81yhkoDwgHIHQhTtICl7OB6k2OOEuH/4II43hxD7ETrrE1gzPiwQZd2ZM1gzMozepIGWJISbRkgVN5sGsWwGM+qUt89kAIevi/DEQhQqUualgGQWFLGOSCiqvXHTTVrgUYGThdPGkYaOU5jEwWypiqnWdoysWompNeswvnI1BpwAs347gkoPthKiVHqxpaUbXUahmrUJc/NO+00Ku5n3c0tFptigLYmWnlnHwZABnk5T3EeIUh/HmChRbGYK18lCFOub4jVCiCJqGwkZySAK24tyiEKlRRZQyjlIJTdDhflaCfB4XMk4ySGKDYzV2ghA4Re5l1iyBLpY5Y60vGSqFTu9c0oUhgazzSlvtRKEI+G/GXQUXxNBobIQhSoowkbaiLJ8GgKDAKwzNqg6DIJNJGQ2SPg+y5RMbgkst05sOJFcy6yLTkoKKYOfOeuEapQERsdwfAduLUBqCLJSBBHVKrxWaZfyJbw3dXwo4yPQDipJitH9+zG0bx+GDx9aFIhCZVYOUbRJbd2154gqh3PWYSzqnbJSaKmUoVKNaGoK/9tP/RR+5K1vReAHkkHTTDVOTY7hW/fci8/e8QVECZNvFAwVb7QNyvUv7/gCoizRXz0FRFmiC1OcVjGBRZ5AAVEWecALcfj/+B9/Gf/9v/9adigH1177VmxtjS946OmmRtS9AV/9+7+S/1D5tV/7PfyP//HRCz6uuEMxgWICzz2BAqIsn6tjPkThpktyTviRv+fACzwYnSCNI+g4RCnw0NnWjve+/R247aqrcMXq1dyhd9A5AAAgAElEQVSqYjKMcWRiHHd++y58+etfRTNJZHOqGNQZaiC2B3ZoU/EXD6LYNhBGjZ6DKPACgShxtYSeqy9H17bNaN+wViwT0qAiECWzLJl0HkTpxo5aBy73W9GZVRyXMtsGt+j1LPOCqKiS0o6hrRIlshAlLnt4yk/xJELcNzyAo42zaPoNdMd19M1MYtupQfSePoUVZwexWkeoJU0gbgo4IECJ6TyR1hoaNGweh4UnVPPkf88ASrbH5/0EkGQghQG13PRTkZIyB0UyO6hMMdBxgqnxKUSzEf0hSNs6EXavwFTfakyu6sVoVw+OOSU0g7b/n703Da7rvM88n7PfBfdiJ8EVJAFwp0jtsmTZ8r7Iabttd5ykHU1S3an5MJWZqumeD+nqrkx6pjIzSapmku50d+KeSaLYJSd2bMtq2U5kS5a4SKJkrVzAnaK4gQBJ4OKuZ3nP1PN/3wOAsmLaEakQ5gELJkTe5dz/e+6l3995FhQK/dhSWImNxaUYK/eiP7UlWJa0LGYDj5MgsWKZu88zgjYqQjQ5XkdbSkCIkuJ0mmCXKFEu41KQQRRXIAr3wAJRCE4WQhSzrlRk0NpCiEKripXaiAknDESybQNRmL/BthqHrTiEFxQccYOtIUocqzmIIl06WfaJBMiaqtwMpCyAKHyv8HURRElgrwCU+dyPjKzI+tg8zwlRdEOPJIMIREngpEoASpdto8d1UXUtdDHLhCAuVlBJirZyEaYOIr5GBsSmCepJiChwkIh/R6GogJJKBXRS7mEVXKiUUEXBJRyT+l8boeshtjVEcVMPBYFgKS7s34fz+/fhwpGjSNrta97OIxCF4I45S0jFAteSLmxPIFXaiUUFxmDn7q4Sio4NO4zwm1/8Iv7JBz8osJKgshFFOHD2FJ7atRvf/OZjUClVOR5sX1t9uLZsdMqVKDfuvzs5RLlx1yY/snwC13MCf/RHv4cvfOEjWLp0AP/1j/4z/sNXHoXX3X3Vp0ynJvHwX/4JtmxhHXKKL33pr/DAA5/G2NjYVe97I9zASrPI+hvhaK5yDG9Vogzv+AWc2n7b1Y+80cAHolk8+eifyG0feui38PDDj1z9fvkt8gnkE/h7J5BDlMVzcsxDFKoyeCFcycY4dYFCMZDsBRWHiKMOXMdGV7mET7zvA/jI7XfggQ0bYKcuWkmKKSvBN558Al/+1t+g1mwhYWArr363I6ShoTO+IyDleilRJPPDQBSegwIdPA1RwlIBA3fuQM/GUXSvWaUzKnhrQhTmbRCgpEqu7JdUgo29BqI48xClIFthrURhQCf/S66kI4TPzTH36ZG4WtAJPJxwFF5NO9g1eRjH2hNoeG30pSFWtBvYOHkRS86eRe/EeQzGHfjNOqLZGbSllcaGYmBmsQQnKBhriIEFhAILIIoOOtWKFIEoBpxkoapUY3jM5KClh1YZNqN0QrSaTZw7dQatS7NwOykKg8vgrFiBzvAqTA8M4GK1G6edAJFXQSnoxS2FFdhcXIL1pW4MpjYqBqKEdoyW1CQnUsEcWDY82HAF12ikRbzSBDAFhdMqESXKQVGiOFcoUYSGJFrRQQUKFTmZEkXsPIQoRolCgMIXHhMQGThisd6YShRmZVAxkilRuBkXOKPVIGzJaTSbYukRxUmm11kAUbJgWQ2kBJ+IrYbBvQIHhTgyZ0YSe7VWKFsHUec4AlL4TcuQVCkLVFBw2QBlAT2ehyWFAgYLAXpdF2UJJlbSlBXGNjqJhY5iww4wE3dwoTWLtm8h9rRFq9ty0EvLF5uvkAj8TFQs71mbFjrO3rLRch2EtAhZLjwDUdjec/7APpzbvw8TR48gaV/7imMBKASUPOcsVlZbaPpaiUKVlBOncGinS1NUSgX0lkoYLHfhX3z60/jIe+4RgMLK9OlOG7v3v4Znnt+Lp3+4SyxJsHzYQQFhHCNiHoqECmsAl3/deBPIIcqNtyb5EeUTeDcmsFCJ8uf/6f/D6T//33D3kqs/819MrcDvfOUrGBkZlhv/8R8/gs997tcxNDR09TvfALdY1BBl0wd/FePv//DVx1ir4XO1c/j6l343hyhXn1Z+i3wCP9UEcojyU43phrhRBlFcxY2hrnRtq0gsGoVyIFfaoSLEcSg2Cz/w8d7tt+Gjt92Bz999DwquT/EFpq0Uj+56Bl9+/DGcm5xCux1KVSvCRMJWBWqIlP/6KVHYBkIgwivf3CxnEKXtWOiUC+i/czt6N42hOqwhCu0WzFJgq4xLFQUhShIZO08/tpR6sMOuiJ2HxiW2p2QQpQ1tJeF/+4jA9Aqpu004QwsN18UJO8VrKsLOi0dwPL6EsAy47Rp6GzMYq9WxvDaDgdkZdLeaqJ15EycPHpQmIaerCz0rhxEMDsHu7kPouEbRYBxIovDQ35mlR9QU4t2hEkVv+ynBYFCp7/uwFBUyXEuFTquN2ZkaTuzfj/rZcyg2mhhctQrda9fCGluHWl8fpsplXHB9KKeEslvFbYVl2FYYwMagSyCKKFHSFG07QcOJwFhPqmACZBCFgEmrMDgngoCLUDiTzkOUy4GDhqlAZvgqMzwYlsH2Glp4dKis/tb2GQ1RmIeiU4oJUXTuiL4NdRfvDKJkrT66RseoUt4WomiLkYYous5ZXD+S+UMljSPnuqidePCm3UmUF0mCqmVhMAiwolzGSr+CpW6AbuaHSKwPH9eiMwztFKgxd6jTxLHaFGq2QpvAIEkw6Baw3C8jEI8SYUIHCfNRGCLMoiTLQtuyMG0B9TRFixIq5cJPbZQIUQ4dwLmD+3H+KJUo1xaiMK94DqKwnYsQxbXQLnrSLsTPg6Ll6UpsZrvYFlYuGcRtGzfjM/e/D3dv2ix8i/DtbKOObz75BPa+/AqOHT6OdqiQMNvFL0q7Ept5yLVMYvIN8bmaH8SVE8ghSn5G5BO4OSewEKJ85UsPo+cbv40HV199Fv/uzBh+7Q+/lEOUq4/qnd/irUqUHKK885nmj5BP4B86gRyi/EMn9+7fT66xpzbc1BV7BL8aUUvUKEGZW2JuFmMkBCvMnHBs3LJmBB+77U78xkc+jkqxIBv5GQDf+9GL+OunfoDDx45jZqYmNcIuW0LESaJzLiQj4jplohCicOPGpp2FEKXp2uiUAvTftR09m0bRPbxawk4JWai80fejFSWBL5koMTb1GYhizUMUKlE4D26bO3AEDvCLZbQeIQqVKcyhSFkp6+CkBexTMZ65eAzHkxm0qg6S5gxKzRpGOx0MtVsYaDVRbNZx9tBhvPTsHkSphWJvP1Zu3IrS8Do4S5ahLXaMBRW7C+t2M4uP8JO5uFjZT6ooFrBRCALZVBOicHMrEGV6GuMv7EXtxHEUa9NYvXYNlm4YRWHTetR7e3CpUMC0FwB2gDKKuKMwhB1BH7b4JQwoC2Vpk03REojCcl1tFeIZQxWKKyodHbXKvTsVBZcEosTYPUElCoNlHTQZLGvTzkOIAtiEKIzKlXBW07aUNQ8RZmQQxcS6MjCV5xRbmUSFRIiQ8HUvUKKYTBTDlUSJwjwUKlF0do/5kp9NLbKpOM4CaqlEyX5pJYqBKNkrpHprAURhJgpVKJTnaBuQtiF5SSLhxRQzLw0KGK5UsC7owUqviF4BcrrsiIk9VGK0BT4BJ1t1vH7pLC4hRpOKm0RhdbGKkVIvqpy3UkjiUDJR9OevBiizSHE+jXAxjnA5jJBE2hJVBCHKQZwlRDl27LpBFGYNeUmKkBY1z0ZYDtBOQiRxgi6vIBBFdTrSArZh7Ro8+MAH8b4t27Bl1SrGJ+FyEuPo5Yv487/5Gl47cBD1mQYajRBRYsEJSogThZjr7fH0z5Uo7/6/ID/dM+YQ5aebU36rfAI/bxPIIcoiWNEcoiyCRcoP8aaZQA5RFs9SL4Qo3PRSZl/rNBClMfyiL6oAaf+wElBvwJaNdX1L8LFb78S/+uwvob9SkoaWaQA7D43jOy88j70/ehHnzl+QTXsBzGFgECbtGe8SRKHqQqAN7TyBbNTb5UCUKAJR1qx6G4iSaiWKCucgylYqUawK+o0ShRAla2BhJCazKrR5IGahM6cnKglClLpt45QFHFAJdk6+gcPxDKbLFuKogWLUwrBSGOi0UW034TcbOLn/APY89TSUslHuG8SabdtRGdsIf9UqNB0XMRU8JvtD1xqbfmGqUTIGkAWkGutI1OqIqqEYBNqDJFE3tth56rUZ7Nu1C5cPjyO4NIWRsbVYtXkDKts2odldxXTgoxkUYKc+umIHdwZLcFvQg21+gL7EkmBZZpBQFVFnGK4J2SVImocoguDk76hEIUQ5nUYaorQIUVh9bEv1LjNR7ARwGEQslox5JQp/1uYgDVF0k5Ruv4mcDKIQEDHfhkqMSKCFzcfNclBoE+L5IMGyCo1mBlG0XUcjofmfs2BZgSh8dmbLZL8sx7hGsk27Hm7WPsWKZuahZGohhzkqlg1fWVJLXIhiVBOF5UEBayvdWF/uxrBfEohSXABSODdClAsAjjRr2Dv1JiYRoWmn8BSwvjqAbd1LMQAHZQFXph3IWM5mCWBShRNxA2faTZxvNtCWzB4ggIXzBw/izIHrDVFS+OotECXqII4jdPklWHGCpNWCa1u4bctmPPTZz2P7ytVY3dMDNl+faTXw6rk38SdffhiHjp5A4BQwO9sGs67dQhmK+T5cd5HwmHauxfPxe9McaQ5Rbpqlzl9oPoErJpBDlEVwQuQQZREsUn6IN80EcoiyeJY625g6sc56oPWj1m6go0K4AfUEbHVJpG03QoIwjTFU6MIDG2/B//ipf4a1y5egVC3K1fL9E+fx/NHD+N4Pvo+jR4+h1WihaAfwUkcsBsphU8n1tfNQicJNm7iQJBMlQMOx0O5aaOdZqTNRJCODuRY6/JK5JkGiIcrm3n5sY7CsoyFKFakoVahaIc1QqW5c0VkksTTDUP1gJcxZsdB0LZyxgENKYef5czjQmsF5P4ZyYpScFMtsoNSsw5utIYgjnD58FC/sepaVNChVe7F8bD161q9DYfVytFzaVnTor34+08YjgCADORoFEOQQOBAihIQoSYoSIQobkhg4SoVErNCu1/Hqzp2YGj8E+9IljIyNYOXmDejZuhGtahk1z0NULMFNHZTbwN1eP24PqriloCFKWaqJFEJPoeWxm4dfBChUUVDZZMFNNERhFXTDBi5YCm8Solw4ifEMotg2QgaKOoQolkAUuRftPKJI0a9WMlEMSqGSgoG1ynKkvlorUTREIfBL48i4ceYhCht5ZFe+oJ1HlCgL5ncFRFlg53krRJFq7KwkWlp5dCuMNCaJlYcASEMUXYVswbNsFFMLhUihGMbojhWWewHWdVWwsbsPa4plDDBfJwVcKnKU5P2iaQPnLUgQ756J45i0I7QcIEgtbKsO4Y7elRiCjSosUbFkbUxcD6rDJtIE40kDx5o1nJqtocHAWQUULAeT44dw/sBBTBw9ft2VKAktda6FZtFFqGLJrSnZPuyYwdMR+nu7cc9tt+KL//SzWN/diyVBQdbwwOR57DpyEF/51jdx6s2zKPplNBsRksSGG5SQGIhiSSCR+V48H783zZHmEOWmWer8heYTyCGKuEsXcbBsbufJ38X5BP7xJpBDlH+82f+sz6yzMyykYSoZJqVyCbOEKEkImy0gUo0bw/Edsfh00hjdlou7h9fjX37oF7B9w1osGRrAlAWcbTVx5MIEvvboo3j19ddx+dI0CrYvG3FeeU5dB3BNJWm22/tZD/gn3H7OzqOLaHQehesL0GiVAwmWlUyUNQaiMPhU7Dw63DJIExTiECUDUW4p9+BWb16J4hEmseqFkhD2QHN2EiYayybash0hBiqx0PKBczZwVCnsOnsB+xqzOONGSHzA9ywMeDacRh2YraGEFGeOn8RLu58Ha3nKpW4sXbsGvetXozS8FG2Xm/IrIUqmPuExZFGasmEnK2C4q+0iarM2GSj6ARDFSKNY/pzQKGq28PIPn8HEoSPA9AzWjIxg5ab16Nm8Hp1KCXU2KZW64CsbpWaMu51e3B5UsI0BvYQoIj1RiHyFMFDQXXg6aJcAxVMMDmVDj4YoNZcwQOENQpRJVhxfqUTJIIob6VpcKa0llJirrSXi0KoQ2s84eGW58xBFIEuiVVOEKLzFAiUKozeospLTnRXH7bbYebKK43klin4dWbCsbjuiEoUJL4KnhGRpm08WQ8PAEypRDEiRPBcNuPi/vCcVOmXLQclAlJ4wwXLXx0i5gk29fVhX7sIggIBqHMkugbTZNF3grAXsr1/CM2cPYcpN0PYsFFILt1ZX4N7e1VgOCz0GwHD+MnNR/gBn0wSvJ3WMN2ZwtDaNOu0zsFC0PVw8eBgXDoxj8sgxJC0a1GxYERtzgICwLeI8U7gWV0Rb5CSc19RqZ2/F+fOPqjV9RmaZKLTy8Fu5thz3rM+qZpOJomy4iYKnUoysHcb9d92BX/zEg1gZFFBlPXQK7D1+BH/76o/wnR8+hXMTkyj6JXTaPBYHrl9CTBuTimHxRM+VKNfw0/TaPlQOUa7tPPNHyyewWCaQK1EWwUrlSpRFsEj5Id40E8ghymJaau6IgJBBsK6HarWKRrupwxodtoCw7UPBK3rCDQhRigmwdWg1Pn/n+3Hf7dswMrJarno3lMLUbA0Pf/NRPPfyKzh7/jw8ggUFdDohLNeBzaaYdwBQ5qwsbzNivXHT39zvCeFwPbGMEKIsMXYegSgCcyypRyVEcVk7KxAlQjlOsKWnH4QoO/wK+i0LFZObIsIIaZExvcLyWnQzCxz+uWS3ou0B5x3ghFLYfWYC460Wpko2ammIBAkqjgU37Mh3l+vi9OFjeP7JnRwwurqqWDk2IhClvHoJ2q4yEIVb2Ux9wp/115yJQ3JjUwElBc+HCiM4zFjxA6hOKN++7UgVc9Rq4+Wnnsb5w0eAegOr167F8vUjqG4cQaeriJbrwq9UESQWirMhbnequNWvYlupjCWWjS4+qa2g/BRxQCUKgYfWclCBQlsT1U2EDYkDzBqIcpIVxxfewHjrMi5mmShsa3F9ODFAiEIIQyBGLQpzeHS4rH6dAjTkBKISiGtImMKZ6GBZqqZYy50hHal3pvqE6g5Hm4KoXmh1OhqisLHIzHDuvEwNRJGmI/0axM5DKEdrWoZzGAJsyJUoZnis5I6iojE2K4Falsy9y3ZRjlOUOwl6OjGWOx5GimVs6evFunIZLCwIIubCaBASuRqinAHwev0Snjp3BJOu0hBFWbi9uhz39azCcgC9UncMeKaxmfyKEIWV0i8nDRxozuDw7AxmqdKyHZS9Aib3HcDEawdwcQ6iWEAYSUByYDlApGu7Hb6HeW4ZfigKLFFFZb/PTVD3MUnAcwqH52LCNQVSz5H3xGU3kYpmfrb4ITOIUpRtD3fv2I4H7rwTn3zPfej1PDmGdgI8s+8V/Lfnd+H5117F1MVpOJaHmAony4XtFRBKoC7hoLGB5e08N+Q/PjlEuSGXJT+ofALXfQI5RLnuI37nT5BDlHc+w/wR8glcqwnkEOVaTfL6P46Jz0CURHAcG0EQIIliqFhX1pIIcIPqeMyeoMUghZ8Aw90DeM/IFjz4oftxx44tcuWbm9XZVgvffmoXdr74I7y8fx9C0RJwE5wFbGpLxY/vdeQS9o99vV1h6Zyd5S13kLyMLNDUgBTqADqejahSQv9tW9C7eRQ9I6vkKr9U6MpVcw1RikqhGMfoimJs6RkwEKWKPstCmTYLXsOXvbK5FL+QYuh9vWw2KSRoOMB5GzipEjx79gyOtOq4WPRQT3UIa9G24cUJ3DhGQaU4PX4Ye3+4E2iF6Cp3YdWmDRhYvxal1UNou5rbcB2M2WUORAnTMUGsHB5VFtz0+q4r5IBAySd44HrGuoaZYZ4xlShPE6IcFjXM6pG1WL5hFD2bxxCWS1KLS7uEz/yTRoTbC33YUezGVgNRKrJSCsrV35EJ3OUqO1Sh8DvharCtBmi4wISV4g0qcy6cwoHmNKYCGzXXQYsQxfPhJha8ENIewzVhK5SgFDtFLCqPbOOeVQ7zdjonRQpwCFt4TFRPMROFQbHc6LPWmGojqTy2QWtPo9VCs93STcWisNCPrb9MK8+cCkUHxGYKFYIbYSeEKEQqujpoHvYIY7OMGoUQxZFMFNp5upIUlThFdzvCCtvFWKkLt/R2Y6RcEojiRxCYRCgXOhqinAbwWmMaT50/iSlXoeVkEGUp7u9ZhlUA+lKgiyoWTY/E/nXZIkRR+JFq4vVGDeOzM2iw6th2BZJMUYWybz+mjxxB0mzpvJkwgi/NOQ4sQhQ+JlUpXA4W6bDBK2uHMsoeaUYSK00CqZlO2ZKk4ErGDWAzECfw0fFtXHYjKIbAOpB8GIKUiuXgcx//JD585z24fWxMgBPzlGbDBI/vehpf//73cPL8BBpsELI9AShsHuoI1NFvQmYSaZPV231iXP/P0fwZfvIEcoiSnyH5BG7OCeQQZRGs+1shytD6D2FidMPVj7zdxu1xEy8+81W57UMP/RYefviRq98vv0U+gXwCf+8EcoiyeE4OyXHg1tPR9gnulmTzk0UMmD2JtKXYlmxeqBToDUoY7l2CL3z6QXzkve9BybHkinsnjPDcviN46vm9ePyp76OWRrIZ9AJfrCUWA0l1G+wCkPL3t2pocHDll/7vKwNBszwLbpJ5tZpEh3tpKg1i30Xa04Xe7RvQt4UKjzVoIkbIA3HEGAJWzxZVilIUoxLG2No7iFvKvdjhVdFDiGJaU6h2MTEdAkzkZ1ITvZMTJYLYV+wU55HipIqx99xJHG3N4qLvomPrQFQXjmS3eJGC02rj1PghvLRzF9BooNJVxuotmzGwYRTlVSvQdlnjq5+CEEV+N8qMOZ5juA4hijTBUHUhLpMUVhJLa45P2BDGYtmIm028/MwzmDhyCKhdwurRtVixaQx9Wzch6iqhRSuM7cGLgVJb4Y7qUuwo92KzbPapzOFrVxI4nNgMltU2EUIr+cXGJ7IMbnQZkOrqgNQ3VYqd509hf2sGkwUHl1wHddcRiEILkB/ZkvfBthlmZUjVsa3QcTT00o09WUsP4DMbg2CIz0PViYiBdIgs7TwSMJwqsX24fB4G6yYK9UZDQIpJ6M1+Mw1HmYVH/y4gJpsv1SiSraI1QYQWAlKyNTGAgRkgBClca9vWFiRCM1ZDdyug2g6xynaxoVTBjt4qxkpFDKRAITZ2HhvymgnjTlGJ0qjh6QunMemwEUlDlDuq/XhfzxIMA3LfitRO65dE4Mmw5zOWwguqjVcaNRyYmUHLKyKmiiNJcXH8EC4dOIDakUNIGk2x7jhhhCBNxXpkhRlE8eS9lMSptEdJR1VW4cz2Ib6PbAIUZgMxbjmClcbwEp5vAJoWrEIBYcHBjB8jcXm7RM7/IIrRY3n4n/75r+NDd92DFb29UKmFVphgaraBr333O3jksUfRiBN5Ttf1xRIYIkUtbsMm7HP5eowCJmcoN+Q/PjlEuSGXJT+ofALXfQILIcp//aM/xcwj/wfuW3r1p/3DNwfxv//11/KK46uP6p3f4q0Q5Z6RW/EvV9eu+sCXO8D34lH8YO/f5hDlqtPKb5BP4KebQA5Rfro53Qi3ktwJblQdboi1roEbZ9kAm80pgYVYX+SbyRBAwXZRdYv43Cc/iY+//36s6qmgTFihEhx6YxLff/ZZfPnRr6PlW7KB7iSxtPQEKe0kP65EEUYgSgKdq6B/zmw5BiAsUKosDAGdtxZw08uNsqczUZJUQlSV5wI9XegjRNm8Dn1ja9CwE3TsBKkjr04qjgWihDGqhCg9GqJs93vQm2olisOKZy1ZmFs6cwFeK1Qo/uCG30oxa6c4B4WTqoO950/ieGsW056Pjs1sGSoTXLE6eLGC2+qIEuWlPbuAeh3VShlrtm5G39goiitWoO3oHBl9nX3+uTVA0Wszt46crUAUgoYUNu1KSYICIYqyYEWRKAy4aX5559OYODIO1C5j+egaLNu8HgNbNyMpl9Cm7cdy4RuIcmt1qcxjo9hOLFQJgAhRbEIUGpQI42iosQWiMAfHj3kMGqIQCEwixekkxTMTb2BfexoXCi4ueTZmDUShDciPLDlWj5viKJHq4thR6LgpogWKFKomOL9CzPwVXdvLRhwqMDRE0fAigyi0bTk/BlGamnrNtR3pkJOFjTz8+QqIQlAzB1E0QCFI0VhF10zLepjAW0IUqZ5mNXOSiA2qJ7VEibLK9rCpVMH2nm6MFouSiVKgEoVhILb1YxDlmQtv4oLDRiQLRYEoA7i/ZynWGIgiOTWZNckGZixagRK8oBp4mRClVkPTKyG2GOKbYmp8XEOUw1SiEKIoOGEoyqgS1TaZEsVyoRLCJwuxtCLpUF+BSYyIsbnyBCNMxgkFothpJNkuTuzCDX3EjiMQpd3tIEIHSdKGrxSWFMoY7V+C/+Hzv4L7tm5Hl+chToFLjSb2nTyNb//gSXz36R8iyYKgqRxytUWsbZRknDw/W6i6IkzLv268CeQQ5cZbk/yI8gm8GxNYCFF+93/9P/F7f/EYnJ7uqz514eJFfO2r/wn33nu73PaP//gRfO5zv46hoaGr3vdGuMGiDpb95/d/GF/efOzt1OFXzPZMA/h/vI/j9//sP+cQ5UY46/Jj+LmYQA5RFs8yLoQo3LBy7STHgIoGXkmWl6KvqGcWBf4pe3uC1MZH738AH733Xtw+OozeLlbippiYbuKHL7yIP/v6X2EaEWoqRL3T1htrgSh6cz2/5dO6kvkmFr0VnLPtLFDDzN9rHibozavRBvAKue3qTBRuRiMNUazuLgxs34D+TRqi1AWipEhdA1GgZPNYziBKNyFKH3b4PehTFkqS88BdqoYoKb0c3BzLRXiCH/H7IBKIolCzgHNIcFK1sXfiDRxvz2LG89G2aUWgDsWRzX8GUc4cOoJX9+wGmvMQpXhjHt4AACAASURBVGdkBMVlyw1E0a83U6Lw5wyiaMWDtpNwA8qNv0eIopR88yp9getlIArhBO0brzxDiHIImL2MwdF1WLJ5A5Zs3QRVLqFDtQxtHxFQbinsqCzBtq4ebCyVMQgL3UpXQlOBEDvUoRCWaIjCX9zUUiUyp0RxUkylCU4nEXZOnNIQpUglioYocH24okRhQ40GJG6iM1Fo5enQMuRoWw9fNzfLnF8hssRyROVLppRiAPKVECVFkiRwXFdmQyVKo9lAo9kU/KEhnAYgAlH4S8JkDQAxf6fhCBUvxpLGzbsBKPpRjN2I7xVRHPH2BnxR5ZEoVDi71EIPIYpDiFLF9u4+jBZLGECKIFZwuIi2hdCx0HQsvClKlBk8M3ECk4Qojo1iwkyUQdzfuwxrYKM/BYo8303hNUNua5YlIO8FVcMr9RnsvwKiWJg6eAgXDxzE9OGjUM2mKLLsMERAoDiXicJDySAK3wHuPESh6kYyfnn+M8yX4SchbPmORHXmKg9uUkDIuJXAQdIXICREiZpwOh1sXL4S792yHb/8gY/iljUjYFMxW4nOXrqM7+99Cd/f8xyee+01uMWCKFTCMBLwmXo20oKHMIkQxzF8eUcxS2fxfPbeTEeaQ5SbabXz15pPYH4CCyHKf/x//xq/+eSrwPr1Vx3R5tdfwrf/r/85V6JcdVLX4AZvVaLkEOUaDDV/iHwC/8AJ5BDlHzi4f4S7SYoElSiuzj4hfXAZJknbTeYhkQ273hTGlO8TojBrg1fDt2zD+2+/Aw/edweW9rBoldeigedf24eHv/EoTs5MYaIxg3q7DSvhJseGrXSmxDxE0eoTHc5plCiZPUInxP7Y19v9qS7NsZG4zHBgOEkKO1RIPQ92dxkDt2zAwKZR9FOJYiVoc0Ps0PbBBpLUQJRI23kIUUp9uE0gClBiMqlsUM1m2XFZ/yLHZcWxlsw4lkCUFiEKNEQ5oTp4YfINHGvXMe15ovAQOwXcOYjitEPJJtm3Zw/QaqBS7cLw1i3oXrsWwdAQQluH4GqIMq9GySwmVAdlEIX7aFGicJ1Y+UuIEmslSsC9eRTBjhSSZhuv7dyJiSPMRJlG9+gI+jZvxNCWjUjLJURs+LFcFEOgq5lgR2UA27q6sbGk7Tw9DDElpKGCiWGhcxBF+nMk0Jb2HMlEAdCyFaYQ4nTSxK4J2nmmMVl0ccm1UHccaVGiEsWL2JLEc8u0uth/H0Sh5cdCkRAl1s8nEEXsVD8OUQhOaPsQiKISsfM03w6iCEshpSFAMdko5s90pTWtLBla1EoUHVdLlsAQXIIFDVGkoUfnNstpQ4tSFwFKCnR3YoEoG8tV7KguxWiRLVAJfAY6J3zzOYgdW1Qnp2Hh9cZl7Dx/xEAUC8XExm3VpXhv70qssXz0SbU3z0NKyLSPqm45OA+FF5MZvNKYxv6ZGbS9AmKL1cIOpg4eweT+w5g6fEwgimT+xKHAsYJUYdMPx9PalUrhWLGe3GPaCbVbMgv9BjAQJY1gq1CAiq0isbk5yoWbBmgzKDdwkPbx+SMkUQtqtob7t23HFz72Sdy/fgtW9w1K9gqtSMfPnsNfPvY4nn3tdRw7cwaFSlWCbZvNlrQg2b4Ln7azsI1O2IFvezlE+Uf49+Onfcocovy0k8pvl0/g52sCOURZBOuZQ5RFsEj5Id40E8ghyuJZajHQ0NLjmPQRXjHnxsnkl5hdks53sGnn0VfqaWGgAmBl3yBu27gJD3320xhetgQ+rxJbwOE33sSTz7+Ip156HuOnTsgGl5eQLdlYa4XC/NeChFahKQavyM9XgyjzgbTMy6DMP3GpC0jFzmMzfdJz4VS7MLhto0CUASpRrBQdWj8c2j5oyaCdByiFESpRjG3dg9he6sOtAlFSlOau8pvjMVYGOVJuNkWJYkt9a8tKpa1ozs4zdUqUKNOuh5YoUVgm60qWh0s7T7uDicNHsN9AlK7uLqzaugU9V0AUYzsxIEWHnBo1CpVCRqHBGloyAJcQgABFJbBihaIohyzYcSw2maTRwmu7duPC0WNAo47K6Dr0bVyPpZs2ACVCFEvCR0uEKK0Et1Z00O7GrgIGlYVuWpEIaVjty3BZU+vLVhp9fhC0ObLOErRrK0wSoqgmdp8/hYOtaUwVXFx2LVGipK4Hh9acKBUlis/ZsEnmbZQoet+uIQrtPFS8MGB2DqIQBtg2HKpBJBOFShTaeVzJSokTA1FaC5QoGTzhg4vKSCtRBKhcAVH4dxLfKuBEQxRt5xHiYOw/mRJFN9iIzkqUKLSFdadAtaOVKBvKVKIsxZhAFIY2s2KYEITWJEtA3xlYUnEsEEXyYWwUEgu3dQ/hvr4VGLZ8sZz5qYEonLhAFBsThCjxNF6tT+PgzDRaXgkJ7Tyxg4v7NUS5cOQYVEtDFMQhPCpiaCFjDolKYdsuEmUgiuVJtTTDXTMrFF+eo2LYaSz5OwJSVCQqLan04puy4CMObLSDFHbA8yOBqtXwiXvfi9/4wi9jpHtAcpZ4Us+029h34jj+4hvfwL7jJzBRn4VfZBG4JS1iYhzzHPilIjpRB2HYgWd7czBr8Xz63jxHmkOUm2et81eaT2DhBHKIsgjOhxyiLIJFyg/xpplADlEW01IbiCK7QA0wWE0qWR9yCV33XWiAooM79VV3KhGAkuViw6ph/Itf/hVsGR1GX6UgN7hweQaHTp3BI//tW3jutZdFISLpEdTimy2nVp8YTJMpUUwmim5aMTaZK8ZplCDZn82lvLIRJUXspog9ppxoJYoVUi3hwa1WMLhtk4Yoo2vRsFK5yq9cvnBmonDznmWiJNjWM4Dt5QVKFKouBOiYNFmjmpFhxDIoA1FSgSjT0FaKkyrEi1OnRIky43loWQ4ii8GrjoAqNyJEaYsS5cCzWolCiLJim1aiFJctM0oUhk9ocKKPIvtZr8kcUCHYWABRLGaLJLEoUQgn5iAKlSi79uDC8RNAs4XKyDr0bhjFko3rJQSUBTEFy0E5Aipthdu6BrCt0o1N5QIGlIWKVBFriEIaJBBH8khMc42oUXRfCh9r1koxiRin0zb2TJzCeHMGFwMHl10bda6By429rjguKFsqbjOIIjkzxs5DlQJfP6GJQJRIZ6JYYufRrTRsP2K1MVtlroQoDMu1EMcKddp5BKKY1h3zkwyPKp4MoOjqHfljDUSYA0JEpHN99NmsO5PknWJuR+UWFSu0OGWKJSeOpYa4yhDYTgcrHR/rCVF6lmC0VMEAZ84AXMoxQGsYRMFx1kCUXeeO4KKlM1EYLHtr9xDu7V+JVZaHPoFkWg9EOQfhUwZRfhRdxuuzl3GQShS3aCCKjUsHjmBy3zgmjhyFarfg0s4Xh3AsDVGSJJZGHosQJaWCh+oa3Y4jAUCp1uDIHJinohhEy1pkKlFi+fxQivez4JWLSAIb9bQNr+Cg6DnShPXpD3wQ//0vfRFVuGIh4iMev3ABew8cwFcf+zZOTF5APSE08fRnUawkd4nr6BZ8RBHtPBEc25VA5fzrxpxADlFuzHXJjyqfwPWeQA5RrveEr8Hj5xDlGgwxf4h8AtdoAjlEuUaDfJceRjblEiagrTTS6CJXkTUxkXiRH4MozExhEGWCVf1L8IsP/gLec+tWbFi7XG7fjhVqnRh/+pW/wA9270Q97CBOdQynhG2azZfOQTGZKAZQZGIUggFaUubUKAuAyZWZKvoxIkcJRIl83TjEHaDVSWE5PtwKIcpmDG4aQ//YOjSRok0oRNUKYYDkhhCiJKhECyBK0IN+BsvS4sTbmfQPbtWz/Ant1yC5cKQ6uYUU05Ytdp43CFEm38SJdgM1P0DLstldIrYml9AgVrDbLZwjRNm9G2g3UK6WsXzbFvSMjqC4fDlCR9Iqsm2+yfDQcItbd105q9dJpWaDSSUKN5+SiRKjkBKiQKw9NsN2m228umsPJk6+AbQ7qK5bi96xUSxZPwKrEEicTAkOyjFVEwq30c5jIEpfbKEccR4xLHbg0grGdic+pbF4EHIQotD2EcHGjG3hAoNl0wTPTZzCodY0LgUuph0bDap6PFpMACdUYuchoCPYojVFt/OkkolCUCLTFohiIzDBshwAn5+ZKRIsy5Ymm9oK3c6jlShZxbGBKM3W3DuMs8tCZCXrxnzramOTlyLgiknEhChcwyxU9i0QRZRBtoYuQhw1bKACiNk6XSpFpd3GcsfD+q4qbukdxGi5C/0ASrQyGcxIW1zDAs4DODh7CbvPHsUUbWgUdigbO7qX4T39K7HSttFn6ftqDspsowSzNpUoKV7uZBBlGh23IEoSnnuXDhzC5P4DYulK2i2BJ2kSwrZSeK6DOIkEQsHyNESh2ocQhYlIMgNH2/NkrWkDZLOXVj8x0JjvW2IdNvoEXSUknoVaVIfnWqgWA6wbHMQvvPd9+JWPf0rCdJmz5DsWdr2+Hz948Ud44tndmGw2BSJ2YgbX2ggc5rPEum9Z6qv5WgnzuC45RHmX/sn4mZ8mhyg/88jyO+QT+LmYQA5RFsEy5hBlESxSfog3zQRyiLIIl3pOEUKAYipVRB2iN4KZCkVzFRpyaPsheLCxtNqDO7dsw4fecxfed9cOnYOhM13x1ce/je/v3oUjp06hzb2PQzuAvm6vTQ78yipiDVD5MTvPnPZi7h5aFaLvm3mDYuZnEKQYiEIrghXyMrkPp1LF4C2bMbhxvYEoQMdAFG72+HjSShIlqEYJtrCdp6sHt3oV9MK085gSX23QYJWraeuRVhSRf6Ajja6WKFGYR3FKRfjR5Gmc7NRRYyaKuaejWAGs4EYJrFYbZw8fxuu7dwGtuoEom9G7XrfzdKSdR9tksmm9VY2SQZRkTolCrw/XktAkQYH2HIKHOIET60yUl3c/i4kTbwCdSKxD/aMjWDq2FlbBR5KmKFqugSgJdnQPYktXDzaUCxK02xVTiaL7qlMGy2Z2Iio4BAJwY82gWQcdOLhsAROs3E1T7L3wJg63ZjDtO5hxbDQdBsuyMcYSiMIqZlqFZCNuKSSWQkiFEQGJUaJI2w035zErjnX7zd8LUZSCIkxyqESxBajUG00TLJuFEhuIout5ROmwEKpkwcVi5bFcDRvnmnkyiJIFJPN9ozOEuC42LWNcvShBUSkBcuV2G8tcD2NdVWzr7cdIBlFok9Nt2ZIt1ICe2/jsZTx75jguWrEoUbiW23uW4Z7+FVhuWwJRikYdw/cEQVIDFi6kCV4JZ/B67TIOzWiIQlzhxikuHRzXEOWogSiEYEkISyAK23g0RKEShVm3VJTwvkRHhCi0pEmMMIGgQBStHpJGKFqx0lRUQQyVdQuBhDi34qZY5warXXjg9tvxoTvvxvtuvQOB0iG9nPs3nvwhHt+zB68dP4ZaHCN2XKmjJkQpBUWkcYQ0iqGoepGKZZ1VkwHfRfjp+3N/yDlE+blf4vwF5hN42wnkEGURnBg5RFkEi5Qf4k0zgRyiLL6lntuic9Mk+al6E0SIouuNtTBF1CEWIYpWClT8AH2FEpZ0VfGJ978Xn/nYhxC4LhyxMgBP7d2Lp557Dk8/97woU5TrS+jmwqreDIYstPZoMKKPYYGBxZiLyE0WWGvMuBVVC2xwEYiidMYmC0McH3a1ioFbtmBg43oMiBJFQ5TU4VV1vSEuKKAYaoiyuXcQW0tV3OIX0QNLNqhZ9oU2dRAPyHZSEyNj22jLxldDFKoA3lQxXpo6jTfadcn+4MaYV/VdARop3CiG3Wrj9KFDeGX3LqSEKJUSVmzbLPaa4uqVcxBFE5TsartRoBh+IyoUgVc6E0VaeAlRuNE0FccBc0oMRKES5aXde3D+5CmgHaF/zVpp6BkaWwMr8JlYgYLjoZyk6Ook2FYdxKZKD8ZKJbGOdDFY1ihFdM0xJ85j0KoLQgAqCzilNmxMGRhwNk3x4oXTONqqCUSZdWy0BKL4LPqBE7H1B2JpoYKG5wFtWqIyyiCKKJSoBNGhslSkUEhFwCLfsvFn1o1jKo7n23moLEmSFI1G1s5jzj45r7Xah+e8KFGyBiYZuf5zDVGY9cJXSZBE94+28vAYdMuUgY98D3AtHG1TsaNY7DolwrpOB0OuhxGBKH1YVyqjFxqE0LjCbxYG8zy9AODw7LSBKEqyfNi0tK13CHcPrMAyC+gxEMUIdXQODYApRYhSw/7aZRyevoTIK4o6SEOUQ5g8cBDnjx7RShRWSBuI4rqETbFWedDaw7gUASNcWQ1RHANR+OocRagloiQBKAJRkCKibY5nhc8gZj5+G4EFrBwYwC996lO4e+stGF2xEmVOWCm04xh/9q1H8ejOnThbmxVgxHrkRr0uMyyVykAUIw1DxJ1IFDOORyyjP28WtI8vvg/hn+MjziHKz/Hi5i8tn8BPmEAOURbB6fFWiPLxHffj369jpv1P/ppsAY949+Ivv/0VueFDD/0WHn74kUXwivNDzCdw404ghyg37tq89ciybIe5MmO52qwDXbMuGqlqFYhCqKIhCiEGrziXPR9lx4UXJ/jw/ffjs596ECv6u1EMtCXk2Bsn8fxLL+NvHn8cF2Yb6PCqtql/feuxZNqSTG8xD1GoSNBqkSym860QReerJGJLUh4PP5WmjzQElBcA1W4MbN+MflGijKDJkEo+muNIAKlnMcw0FYjSFSXY2DuAzaUubPF9dBl1gEElGiAhndvszhttLNAgws0rg2W5+T3DTezkOZxqNST7g1YeftGu4iUKXpTAbrbw5qFx/Gj3LiTNWXRVy1jNYNmNowhWr0Db1aoGbWGaI1lX2nqkBUZDJ4Eo/B/amWjpiWMUaIWgdoAQJaESpYWXdj2LcydOAs02lq5Zg6HRdVi2fh2sIiFKisBzBCyVOgk2dvdjrKsH60oV9Fk2unSjs2CTxCJyma85nguWlY2tjRA2LgpESUGI8tKFUzjRqqHmOdLM0yZEYYOSQBQFTyCThigSemyx3pgQhYooba3JIAobfTKIInYigShZOw9XKUWiUiilK455XypRGlSiSCbKXI6xflyjaLhShaKhiuShyN8zD0S/Y6jLyPJQaO/R2Sl8n8zbeWwCHUK4OEExhcyuGIZY6npYV6liU7UPa4pldAMIBKCk8E2WDI+Qszs6O43nzhzHJclEgVietvYO4c6BlRiyMHffDKLwVOF9WSv9WlgTO9CRy5cRuYGgP9YoXxo/igsHD+Hc0aOIDUShEkXbeWwkVHzwfU71DmeYcJo6GJpI0RGQwnwf07pFoCR2QA05eT6GqUIrTeD5DPVNocIWBqsVbF67Fl/8zD/FlrXr0Fsqo2hZaLZaeHPyIv7yscfwxN7nUUsVQsdBxHOk1RJgWfQLQBwJSEEYw3McuC4tY1nl9+L57L2ZjjSHKDfTauevNZ/A/AQWQpQ/+A8P4395fA8wPHzVEa09Oo4n/vTf5xXHV53UNbjB7/7ub+Hf/JvfnHukDR/4RTT5f5yv8hW3O9ixrA/f/av/Irf87d/+v/E7v/P7V7tb/vf5BPIJ/IQJ5BBl8ZweGUQR/YDxhHD9NEDhBtYAlLkr7HqjKNsooxigLcWJErz3rrvwqY99FNtG1qC/uyqb/plaDfvGx/HVbz2KI+cmMNnq/ESIkoEKPcGsnWceosyV/Bqgkll5MqhCK4LFEFsDUaRp1QuQdnejb/tm9G1ej76xEbRSC6G8EAeuRTsCr+4DQRSLpWd97wA2dHVho++iQCjB/Fiz4dabZ2274L8yWVQu/5wQpQ5IxTHVF+eUwmsT53Cm1UDbc027kX4uP0nhRzGcZgunDo3jxd27EDfrKFXKWLNtM7o3jCIYXo7WAogia2TyUeZDZo36QcQnOliWSiCLFCthO888RCFAcZIEqtXGj3buwbljx4F6C8vWrMHysREs27AOdilAYqfw2ICieIwJRqp9WNvVg+FCN3poqzAz4JnCgmPqUHRJtnQv6XYec5ySiQJgEikmUoVXLpzCyWYNdd+RPJQOg1pdTxRQAlHECkRLCM0gGqLEkodCVYoBSZJJYsFN9Cae55qcqywlEojC6uq3QBRTS60hShYsO69z0k08OgeI4EA37RhoYyCKzkQR44kJlqWuQ8cvE6ZoexkzhrQtKMta4cPQRlUkgCIMiCIs8TysqVSwsasXq4IyKgagEMxQNcSmIyqbLgE4Vp/G3rMncdlUc1Ots6VnCHcMrMBSwNw3OzP0a+K5eDFNsD+uY3z2Eo5evoTYIaIhRAEuHjqGCwePzEEUwhOVRBIDw2wSKlFIIkVVRoAiNd9as8ZVpgJF/8o+O7gm5k1C6CJqmgQtlaBUDNgAjrg5iw2rV+OeW27BZz/6UawdWiZ1ygyFnbh4Ea8cOopv/uD72L3vNbRdF5HrStVzTMUW82KoHJNcn0TyhDxapRzCSQ3YCHvzrxtvAjlEufHWJD+ifALvxgT+7b/9V/jX//o30NNTxX/8/T/EE3/+p1jbX7jqUx++GOH3/upr2Lp1g9z2D/7gv+BjH/tn2LZt21XveyPcwEq1jnpRfL1VibLpg7+K8fd/+OrHXqvhc7Vz+PqXfldumytRrj6y/Bb5BK42gRyiXG1CN87fz0EUNm3IZlRfQda5shqiiFUka4UhpLC0jYU1ulGrBRV2JKPh1i1b8cC99+KBu27H8NDSuYDME2++ia9/53t47uA4Dp89L/J8aS0xG9YF6SZZu/HcgDQc0UjHHIn8LFf9syBaA1vkKjiPi2oBNtnQghAzaDaAIkTZsRk9m9ejZ2ydZJOwxpeBlLQiuAnbeSDAoBDFWNfTj3WVMkYKLlzz2mWjZmbBTWwGUbil1iYHvXGlEmUWlmx+J1SC/RPncaHdRBx4eoPOFpaE4aAp/DiG22zj1LiGKGGjiVK1jDVbN6J74wiCVSvQ8tiKoqNftI0ks51kAGDexiD/bOuCGa1C4cZX7DyWbMwZ4Mksm6TVxku7duHckePATAPL167BivWjWLZxBE45QOICjmfrYNo4xnC1FyvLPVjudaMC29ibtGVDAxRt5+GXVurYyEpnCQOoipgmSEkV9k2exputGpqeg5ZjSXCo2HloBeHmmPenJSTVShSpOWY2CgGJKD10MAonQYhCmCJKJMnGMJYmgSi64pgzSRIqUTwJeU3iBA228zQzJcq8hUdegFGkCFSRqA0NRCTLZw6imJYqMcdoO5icq/L+0HaehUGnWWAzG2i6bFuaaZb4HlZXKxgr9mCFVxJLC6NwiX6oGuJ7hBk7nNuJ+gxePH8Kl61IlCjMjdncsxS39i3HICBqKc4tU0XxXSMAJk0wnjRxuH4Zxy9fRGzrVh0nIUQ5jonxozh39DjidlPum7JimYDQtUSJwjeRy9ci55F+H2rDFl+/ASgmjERyjsTapt+ttFVFUAjTBNVyF3wLCGemce+OW/HR++7D+2+/Dct6e8UGxOLiw6fexJN7nsWTL76A10+cQOh7kodCiCJwTprDNIxiiC3bpgQW8nEltymHKDfOvyxXHkkOUW7UlcmPK5/A9Z3AQiXKV770MHq+8dt4cPXVn/PfnRnDr/3hl3IlytVH9c5vkUOUdz7D/BHyCVyrCeQQ5VpN8vo/zhxESTK7yIK6XNmUzEMUrU3h5knX/WphPxtgEqh2iMHubmxYuxb/3Re+gFs2bkCBAZi0tkzP4KVDR/DtHz6NJ194EaDVh8qOKIHj8bo71fmxZEcwyyKM2MTBTTB3o1nlCH/ndlxv5HhVW6wLJo+Ct+MmnFfYmYPiOz4sy0WrE6FT8JH29aDvtq3o3jSCrnWr0LEcUcRQrcCKXNprqA4pEKYkCr2uhz7blcBO1vhSCdEyNbs8AlpOeD+fthyGxEqdr7brMGuF4bI1O8W0nWIqaqGuYsSMhbAsAQROO5Q2lTIseO0O3jhwAM8/+ZQoAco9VazatB49G0ZRWL0cLYcJLAaimC1sFt6bqR00NSEU4qoQHChE7bZAkHLgi4XHIaBIdKtS3Gjh1ad3YuLwcaDWxIqxUazYtB7LCVGqBUQe0FGh2GD4eL1+Ed1eARXLR5Ck8Ji3kgUAv+Vyi25r0TPSNiudqcPq51koTIRtTKcxmgzi5SaZNhvHlfvIbCRPNhHbhli0BKJk7T96gz6nh1C6IUbgkjkp5PNHYn3075qLaGAm51oUod1uo9XpiGpFYzqTCjSnPLF1sKzQGq3+0flAjhyrQSty/s9VHMu5qG8ugqG5thgen4ZahG9FZglZNgaLAVZVuzDsVzHkFlE1NjHeVU9d40NClNOtBsYvTeBC2EAzTVAJChipDGBjdQBLTJZKBrAyMUZdKVxUMU5ETZxuN3C+WUdHSqtSaeeZOnIck1SjnDiJqNEAqPCQvCMN2njuMFOHQa5UBwlMYfuTeU9SmSLns8v3WYgwjKR+OCiWEJTK6ESh2MJSx0bBsaXCmOf7Jx94AA++//0YWz6Eou8jjBPUwxAv7tuHr3zjGzhx4QImWw2EjovI1u9TziKDKAyv5fvON+1IHHoOUa7/vxXv5BlyiPJOppffN5/A4p1ADlEWwdrlEGURLFJ+iDfNBHKIsniWei4ThSGs5uq+XM3ntwRjZlW6C/QiEjZi2kls/TvbMnzLwkB3N37l85/HPTtuxZolA9IKE4URzl2u4W+eeAKPPfUU6nEslaURryh7ruSyhlEkmzFmUkSxrul1WO2rdIWpbtARHYjJ/JCEComoyNp1mKlhUy7SUSh4Rdi2h0anIxBFDfSg/w4DUdasFPUDA265sWbIphcr2Zgxa4IKkblv2hgctsMozBZ0SwyBgICTxIAUyeVwODAkBCmWJeGfTQeou0DbSRHaiVgbfMeWQFa72UaZEIWWFEKUfQfwwpNPyqa91NONofWj6Ns4hvLqlaLWUOLdSWFL+42WxmTaHG07sUSJIW0lcvopdNptCf+tloqSH4Ew1MGfUYK40cTrT+/ChSMngNk2lo+NYvmGUQxtWAOnu4jIjlp/cgAAIABJREFUt1BP2oj5imxLQmapLCHgcHWrsbZ/mYyW7JgErBGG0OrF9RDFENcpFRDSgULDttG0bbQdS+waiaMVIrrRh5kaGsxZikSMEEW3zTBgVitR5p+X4aaWgSi6FkgGo+GICTflbBxTgctsD0KUTthBJ4wkP0VjOoMezCznrD1SlywkbQ6ipLarw2fFGCMl05IjInoJYzeahygmpJaQhzW+SQJPKVGj9PkelpYKWOqV0O94qEqmCAEY0KGSytKQb9a2cDEOcaYxg6mwiaaKUPYLWF6oYnXAjBpL4AxfC1laFnDbUArTKsF51cFUEmI6iRAmbCpKJY+HSpTJQ0cxdfINRLN1yRmx2ZLEz4FIK4IYSpyGEXzblnOXQEUSm9MEidQOW/ACH81OB+0wlLkXKxUUuypotpoCk3xC03YbPV6A9ctW4tMf+iA+/J57UA0CgTCdJMGJc+fwzAt78ZVv/A1mk0TgWkilm0UVFmevP594/nmmApuNPpw7v3KIcmP/m5NDlBt7ffKjyydwvSaQQ5TrNdlr+Lg5RLmGw8wfKp/AO5xADlHe4QDfxbvPQxStLBBtiQAUDVGyjboElprsB4EW3GAxNyGOZONXLBa0DcGxcce2W/DAnXfik/fdJ1evyUCacYq/27Mbjz/zDA6fegO1RlM2pmz+yCCK3oHqDauoUhwHcUw1BEGKhihyRLQTZZtW2i143FLnC1jsYjUQxXI81DshOkUf6UAPBu6gnWcE3euGERFMmDYWVvxabPowahRe4Sbo4O/cnLI2ueUpzBSBNqt2JYSWChYbPq1AMe0RtDLQPqKzLCJb37blApEDRFaCSIUoei6KhDDtDgqxQhCnsOotnD4wjteeeUYAQNBdRe/YqNQxV4dXoZO1GYkowmgwuMkWlYcmSXNRFAZ6uJ6DJIxkI1wuBkjbEdJOqOtnBaI0sH/nc5g8dgpoRhgaHsbQumEMjKyATYhSoJomFluP5XIzry00KlKSdeLR9EF4kXUWieqELTmZ7YLNNVQ0pJJv4hpFCS0eLdtBm4oj07yiHEIJrdYQSxZzOCzeR2sxBKIQoGS2MgF7+lxxUhrLeCyWqGaUgDYOJoMoWhFCGMGvRCmtRDEQRSt5tA0onauHMvXGmYLFtPWktALJpp7Hq9+kYkyz5tUoUvCcMR55XFvAF4+S5yihBDNp/EShbKWo2ikqjosu20KJrzBWULSgxQ5SN4AVFKE8zguopxFqKpKMEc6pJ3XQBw9dtgYfYUIdFMEO240syQmh+mfaVajbKVq0vEh+SYogSXBx/CimDhzGpWPHEc02SGFgub6sI9iSREDC9eDx2ra2tVEdlFBxEiOKQoGYfiGQANmYVkAH8IsleIUiarM1AXCVrgpqF6awtFLFp977fnzsPffgjk0bEDFUWc5the8//xye2LMHT+zahdjzoPwCIpm3DifOgpX5WcP8Ir4vqYjKIcq7+I/FO3iqHKK8g+Hld80nsIgnkEOURbB4OURZBIuUH+JNM4Ecoiyepf4xiJLVGUv+hKl1ncvL1DWuAlF4dZ+BjlFHNkFdlS5Aaen/0t4+vO/OO/HQZz+HvkKAIht5UuDFw4fx9Muv4Jnnn8P5yUnEzFigxUIggCU2Hm5yXW7k2NHLY+FjckMsEIWmi7dAFLlCrfMo5tqQE8DzA3nsZruDTuAg7aui/7ZN6Nu8Dj2jq5Gw6pbqBm5q41TsLtKYI2G5/DYQgMflKDS9FNMCUSAtMX7qwk9seDG/aSOyYLPZKNVZFgnBiQN0vFR+jq0YsQoRmGaVIIxRpn2I++aZJk7vH8e+nbtltkFPD3rWb8Dg2Bi6V66QdpKFFpYMdglEyQJ/NW6QX9y4EqIoblItoMR6WVGixKJMYT1spzaLg7uex9Tx00ArwdLh1RhaO4zBkRVwe0tISg4adoTISaFEksCwXjo+FOzUgWNRAUJ4odNgdC4JZ2BAiKnAdtiKQ4iScoNPIKIQ2q4oDLhJji1ukDW4k/sbS4u2iVGJou9j0IjOPMkgCqHNXKyvDnfVuST6HM0apgQ7WTzPDEQJQ4EotJ/oth1tm+GX6BoEkGg7j9jKCHgIFA1E0ahC39o2AIVgL2vn0WIUDVC07YcgRWf1iGVJrFURfMXK4wQFSyFI+Z1QeINUcVIFKNvTwIZNOa6N2GMddCr5IWmSoBxbqCS2vL/4/miznpjHJBYznRHDPJG6b6Ht2QgJDk3eDHN/auOHcWn/IUyMH0an3hII6NAGp2ykUaphmaWzbVi5zHNH1oSBvykhSkdyk2zfASOA+a1cG26hCMf3Ua/PSktUpdwFtDrYuGIVvvgLn8HtYyMYHhxEJ1HoxBFmmnX89Xe/g6df2IsDx08g9X1YXoDEcqQie269DdLV709I6LHGh4SUeTvPjfyvTg5RbuTVyY8tn8D1m0AOUa7fbK/ZI+cQ5ZqNMn+gfALveAI5RHnHI3zXHmAeomRRr5aukpVsVnNJnVvBbHP8FogSUiliKRS7SlBJjKjTFhBx9/YdeOgXfxEblyzFkkpF1CYn2L5x7Dge+9vv4eiJE5ihhUAUJ56Ak2argzCO4QWBbG4ZCqq3qjq+NIMl3JtSAcCr0OK0MIBFAnGNHcPxPNlEsho19Gygt4z+7evRt2kd+kdXI3V54T1BRIuLhK7qDS43Z1nzEDeNVBZ0HKDhpbhcgChLYl5tVw6CxNEQJQJcgSg8Ft3VomhfoQqFOZ5iAYqhEMFJYngMeo0UuiwX5dRBe7qOU/sP4/Vdz9KHgkJPL/o2bsbgyCi6ly9HYuwjugVFU5Ms2tNoNQxA4d5fW3oIuGi3IPRiVTFzUGy2mVCN0e6gcfkyDuzZi6kTp4FGLEqU5euGsXR0Jfy+LqRlB3Wrgw5tSG4qAIFnCGEYXyO7dzRE4QvUEEVsIHPz00DDSQlRYjiKRceJqDb4evgdw5bGIz4u107DjqztSFH2IukgevV1vba8XgPd+LyEI4Z6mGySrD9mYSaKri6WVB2lEIbaekILmTblzMOoTEWiI4q1AkcHzGqFFFVIUZa0IqITcx7Kq5jPRNE+sywcRatRPMeVc00sS0kkIMXldxrBS2N4tDDJi3RhuWUBCGFiwlJdG1bgIQyYEUI3TYIgSlGKgMBmHG2KFudlsoHY/MR8HEKNVuAg8mxErn6ttBQVOzGa44dxed84zuw/hE69I2vq2r62pYVSYgzPchE4vgAiUTGlNKxpW10Ud6SZSYQrcnazXtyBQ5uO56Hd0mG1JT/Asmov7t60Bb/2Tz6D4YF+VHwfUZpiYnoax86+iUce/zZe2L8fl5jNQpDj+KKpmdf4ZONUGkRJTbiGKObTwdSwv2sfnfkT/QwTyCHKzzCs/Kb5BH6OJpBDlEWwmDlEWQSLlB/iTTOBHKIsnqXOIApVJLJB59V6o0JR3ECaKBRLMRBVZxKY6/VCG7Tth0oLhSSJoFin6zhYPzyM991xFz5x553YNLwWYQrUoginpqbw+N/9HV569RUcO3ESluvC9QMUCmXUWy20aUHxA2n2oOpBbD0SaKktGpJewY02r4CbpqAMoujMDIbAKjgeN/qphKsmrgW7WkT/tnUY2DCMJSOrAY/b3wQhoY/jIDDBphkE0E04WlXRcSw0XeBygfYcQibaeSz4Cb9t+JFWpLhKqzH4ixCFVpjYVVCOguWkcJwUMXMiWm34kULVLaLiFtC8XMfxg0fx0rMvAlGCUrUPSzdvxZJ1I+hZthwJg0xpCzG5KAJRJCTCtMZw82qyPZzA09YbXp0PO0wRlddHeOJZFgLbQdRsojZ1Ea899wImjr0BTLewcngYq8bWYuX61Sj2lYGyi9mkgSZCMBkFHjf2DIB1oGhbEspGkDIPUTK7l54dN7i0nUhKDKykRQQDxyYM8ZHaeoNMKMO1pg1KLGJcV0IyWV8x8BiNjW7/0SBFok/ldxiIIuoP1jlzoy+5Mforq13WcampgSghOgaiMB8kgyg6mDez8hh4YpQqctabjKA4e3CjijKGk7kc2UyJMgdRaHuyHA1RpFJbVzhTpWMnITzEcFMCLs6K4coebK+MWNloRwkUc0n4uj0bceAIGBHFUgwUE61woeqFyid+9toM/uVg+fptCy3PkiwfCeelKihOUO7EaB08iunXD+H0/sOIWrTWFJCmLhLlICKpIVRhkLBXlPOI4EbDSzkNoNIIMQOTVYR2EiPktAnsGGTs+4jjWIfVxgk+cOfd+Midd+OTd92FnkJJh9RawCuHx/HE83vw1Esv4MTEBBLPh0poAeRr1N/aUqir1vlHet5aKabPdF2tnZ0fi+fT9+Y50hyi3Dxrnb/SfAILJ5BDlEVwPuQQZREsUn6IN80EcoiyeJZaQxSGXWjDBLey3D9JHopcTTcwgdkfJlSUt6NKJGEdK5tvXBv1dgNxSvuFhUohwGC1G6sHluCXP/Yg7t2+HQVuqizgUr2OZ195GTufew67n31Wbxs9H4VSlzR8dGI29niIGQDKnwWi0ErydhDFWDjExqFE7RFbIUKrLQUqzNRwCGU8G4VqEQMbV2PJ6EosXbcSbuAwwVRUCWKBmNsYm0gLbnwNOIpsC03HwnRAoEI7DyEKwzkhIKUQO/ATRyCK2FoEogCJoxA5CZStYLupHAerZJNWB26oUHYKKNoFNGfaOP3GORw8cBSdTgy/VMGSdeuxZO069CxbgZTBqyYzRCQ9mRrFqCS4eWSoKGEExAalt5VxFMq60lLBdhWPbUmOo5Uoly7j0Kuv4+Kp00inG1ixfAgrVi/H0JohFLoLsAKgkTTRTjvoEIIYiMLgUUKUlOEXxs6j1TeZHmQuRcdsa6n2CKGSBmwrEkBCSADaVIhZFMGGzjuZhygakAkLMmHCcs4ZJQrpnRQBi7pEK1EEtFF5o/g3JpfEIBh9bJkSJTHBslqJkjBoVeChbvfR1h1tJdP9xuINEoYn+3pjcdOZKNn2XrdGzZXxCFzRNdtZ4bO29NAGxZ8sgUQEKaxxdlOGuBpAIc/tIrULUCnzguhT0fCQY458qkv06/XJtiJSKKp7bMS+zoahUiOgU4nnhZVKNk8kwb76cfw4RVek0Nh3HJf2HcW5Q28gZjKrW0I7stBRHsLUB7GOZQfw/bLAJ0IRKlJ4iknEjMXZJYiSGLG8/8jVWFfN95Y+J9jywyDdL3zqU/jEPffi9lWr4FOFFLP6OMZTe5/FV7/zGA5NnMFFtkkVShB5UqQzdiSfxYAUWocSvjgDr6QVyTQiZXk2Wfz14vkEvjmONIcoN8c6568yn8BbJ5BDlEVwTrwVonxqyw5cavJf4p/81YkUlqxage8++4Tc8KGHfgsPP/zI1e6W/30+gXwCP2ECOURZPKfHXI6EgSjcCWqIwv2Yro6VsE9CFGaNiDBAX9EOVQK/UgJ8F5drlxFZClRCVItFFCwHbifGr376c/joe+7D6sFeuK6DZhTi2Pnz+MHOnfjWtx9DK4ykNtYvlhFxo8aAWIcQRSFKuDF1dL7EFRCFW2duePlX2jaiIUoHsdVEG7PwnBhFK0VZpejiMVVLGFw3hKVrlmFoeAh+wYVNu03SQaJieT3cpInQhhvqlGGxtoTG0sLBJpmap1t3EpsAhS0rrFq1UEhcBCZo1skgCvf0doLQiQWiUIni+jaSKETaiWCHKXz4cOGjVU9w6VIT5y5Mo9aOkXpF9A6tQt/K1aguXQYwI4Zbb2FduhlJ1B6mElpsKqw0VonMTTQbsvemF0SbZWhN4tV/qoTSMEZnto6zx45jdmICqDewpLeCJf3d6B2swi/ZUq3TUS0Jw40Rwaayx3VgOx7S1BGIogNdeaLoDbM+MJPMIim/zDOJkVqccR2WQBSuG5U1WRisnE5IeZyZuIbzMkoj2nm0AsmwI51EogEKLV88BtNYxDpe5o24hohp4Y6WVy1UohAGEKDwO46ZuWNsUI4N20A7fTBG5yBKGaOEkeMnwNGLoDNYDESZO8oMKWlLj20RGnFmOglYWmYkGJlH//+z9yZAclz3meeXd1VXX7gbAAmAxEECxEFcJHiLp2XZslemFTMe7zjsjd3Y3diwYy2tN2IidsIzsbvjcHjGpmXJWlv2eCTLkmzLlCVZkkVS4iGQAgkSIA4S4AGAJIgbjb6rKu+N7/9eVlU3Guxu42A3+xWjiEZ3VubL/8ts8v3y+3+f2KaC7h/S7kTvGapKUqVIcWyfoikZDkfA1ipRVtHolV4+YYYojiQRKgk8gTeM2y4n9ItRbVChkwpAoTqKYIUJVB2xjf4Dx9B78B2ce+cMktRD5lbQW00xknqI7AqokcmcEtygQ1J9GEMup02IYivIxSMQsIiHkaYrMcEYrzfbQZvvoasU4H/49Kfx8G23YVm5LJCkGkY4NzKAf3r2KXz58b/HBcSoO1SxlGHHNpzYgp1SfeUokKKBED16clEzNZVo8lMSNvOathUwEGXaTo0ZmKnAVa1AK0T5n379f8cL3/8B5nX4Ex6zGmf4gy//Be6//w7Z9gtf+DoeffQ30NPTM+Fnp8MGVq7+72NGvMZClH991wP42vpjDUnvpU7ixAjwX6yH8Ud//eeyiYEoM2K6zSCneQUMRJnmE9QyvAKiMG2DKyQx35S2BZX6UkAUiRZlpC/lJFShZBnCLIFHiFJy0VcdlmQOQhS2jbiML44SPLjtDjy4/TZ8bNtmVNrKAkoGo0jMZb/57W/j1NnzGBqpIeOTa3p/0GiWrR5MuWECTcOzQhmFNiKO1bpXCwUIFrhoryG3R5Bbgyg7EbqsDAvgYH65hHldFcxbPBfzeroxb2E3grIj6pAkj8UYk28+SZf2JKoFJMLYRhA7SHMbkWVhxKU5p3qiT68PthMwJYQQpUSIQsPVAqKwlchOEdoJUjvVnigZXIftHI4Y0dJcJUscpImH3GoDvHYMhoxD9uFUuoH2TqCtHblAFEd8aVIu+kWZQN8TQg2lyEjyVN7S5UMY4PE4XEjL8hN5moCQwbMdScyxohi1C73Ihvrh14dRtlIEbINyEth2LMAjs0LGHcGi26nUWikraJ4r7RYckyxwm00VNIHNLKpv9JteMDYtRyPxQ1FqkyKWmPtS6U0FGRIoxpU6z4XKpkKJIgIcBUQEP1g0HCVwKCCK8rOhH4+jx6rse4p+NJ1gxBSZNBVVRRyzFUXVUtp4GLNsK+WTMoZVKhSqrrgf8ejhtUFYoEmWQBSBVsoTRb04WAVQOFbH8eScqb4gBCNModEsVRRMIRIVi+TmKCUXP0MvFEIU3/MR6AwkevhEdiZGxZx7iZCOCRtT0N45pG8K4WVuo42JUcJsaOSbIrEzgQ8EafT/qaQ2zh58B2cPHUff2UGEqY+aVcI754bQFzkIvS4M5x5COwD8dtTTHBHbhNjSJeAkUXHKPF2mTfk+HId6Ghs1xh2HIQLXw/Ili7F53U34xL33YNvq1VgkfUDAhcFB7Nz3irTy/OjlXRhwcpVCZdOw2YOXunBTXqu2MmwWKEmPoVxgEM9FIJb2oeE2BqNM3//uGIgyfefGjMxU4GpWoBWiPPbFr+G3n34VWLVqwkPe/Po+/NN/+T+xcuVyA1EmrNZlbjAWovzqPQ/hq+uOTPgfVUKUx7yP4w/+6osGolzmHJiPmwoUFTAQZeZcC7Lw4yqWi1Y+t2Zqje5E4GJO7DXFC0UBFLavMKqVyoeQrSKVErKSi4G4Jl4NhBFcoLtphiCzsHbJcty5fhMe/dlHsHDuHHgekzyAfYcO4YnnnsVrh9/E+6dOY6hah+V6ErFKw9FicUyYopsZGokrzYhjLRYQlQrbIapwrSF4dh+6rRAL7BzL3TKWViro6aygu7uMzq4SOtp9eIEF26UrSoyM/iie8oJhq04BUbzEQTnioo9jtlF3GMubyYKU6gOJ4c1zlFJHKVGoXpHYX2WHGrNdiCoAmrMiRpjG8P0AvhvAyVwBKAndZ60K2joXoXvRcgzFNqqWjzRoR8iYV7+E3ONTGzGhQBInSo3C9hyXahoVDywQJUsREzoQCLgOfPrNiCoj09G0iRibFukmbjgCPxxCqdYPVAeQ1foRVfuRJSOwsjpcO4Zrp3C5YOV+JTZYjDYEpDTaLTQ+ECUPgVEBjmylwuH3Rd0jxrh804iWAIbXkjZf1aoiZcKjwIKoUAolSsNkWEEGapGY3kLDW6VEAdwslzdbZhTwYcl0apN8TxvT6tYUwpSGnbL2Q5Fxcr8aDqgEJPWPZjg6ZlrDE2V1OwaiaPMWbXUriTcW55q+QblAMCpJVMtS0aamYBXHzfkksBAfFUIF8eYhxNEQRVQgVJywxY74BQgtoEZ6xPnNbJRjtvWo1hfCPM6DgigETRb83MLgiT4MnB7A0FCEkcxHf+Ji/7tncLoG1IO56Ms8jFgBEq+CWmYhyi0EpZJEjsdJpFuTFFwLvEBBlDRHjYlYYYSu9nZsXr8WP/vAfbh15Y1YuWA+5gKI6hHeO3UK//DUD/DTQwfw+unjGHSAOuOMcxtB6iNIPfjiM2TDThXUpaFz5OVINEShGqVQosl9p4OZZs5v39kzUgNRZs9cmzM1FWitQCtE+fxf/h1+88f7gDVrJizSugN78J3f/4yBKBNW6gpsYCDKFSii2YWpwBWqgIEoV6iQ12Q3ehHYgCjNqFAu5ujxQYDiUoVCI9WEi2D1VD7iIq3kIQlsDCGWNgPLtZFX67Lwa/dL6IaHjTesxn//6U9j5fVLMKejLAveE+fP4eDRI3hu5ws48PphnDx7FqD3h8vUDsbJutI6krKFpVAh6EzfJkRhAkkRZ5vCz4dRxgA6rV4szOu4zgbWljuxsr0T13e0o71koeSm0urjitkrWxxiDGc1DKehLNIIUfh2Ugd+7KASunAy1b4S2ba0LMX8HA0pbD53zxAktniieFzwyULOEv+XxMll28RJEeYJqkkkT+w9tySGnVlGA90S4HShe9EKLFl5C4ZSFzW7hLjcgahUQRSUJfJVwAF9YiL6i2iI4vlwCVHoh0GolSYYqdfEo4JP7n2qggi2eB2lNPlUnhYCUgB0WgnakkGUR84i6j2BWu9JjFw4jaQ2ACseRslOULIz0D4GaSzGojRv5YqWMbjKr0LbydKvgubCPF9CFCcRPxh6chCIORbNST0BUhZbTQjjJBFJgTql/lBtGuz3kHYR8qUilalhANuEKKJG0e0vPEUnTsTEVCCKQBBLFvyqo4fKD+WVIn4+BCi8sER50qIhaRjXjrn55DS1wTFbcAoFik4PUnsogpIVgVG2pw4cm202LpI0F+shftSm/wqhB4EAFTeSXERzV+XJkkhcdi6Rx0zTsbWpMoEIlVA8mg8HvuXC9j1Eji2+PTwnOwGCKBfFET/H61Bayqh6ER8W1YZk2wEyy0MttTGQeThdy/GT14/hveEM1baFOJ+6GGC7mduGGhzETOppoz9KjiiKxGNH8BUVWQ5H4yKNE0RRIrBt6aKF+Nidt+NXHv1FLCj5mOc56ALQe74PB998C1/+zt/jtdPvoc9K0UfvFqKqjH4uHoKEb0d+5zgaohSR4TyfQlmjoqVZRnXvSQS7eU27ChiIMu2mxAzIVOCaVMBAlGtS5ss7iIEol1c/82lTgStZAQNRrmQ1r/a+LgVR1OJYIArfTAHRIIULMC4EGUCbBy4Sz8JwpiCEtJLQTBI2yraLcgzcsLAHH7/vPty+aT1uumGZnFAtrKN3YAD//Mwz2LV3L946+g5Sy0ZqO6jHfGquIIpaTGoRihjI6uVp4YkgqyalpAmyYZSTC2iPz2BxXscNno1NHXNwc1c3buzsQMVJ4Od1WMkIbDuB5aTInQyhlaAuChOmDKlWEbYRcBFXjlxYEldkI9EQhek/aYmfVVGvHtN5Ulu1HijHURW3Kgk9NP1ULQgSe5yyFYqLfB9wKoDTgcTuRHne9Zh3/RoMZT5Cvx1O91wMWhYGuR9fmbBmaY4kjAQA8OX5AVzPo0GFQBQqUdg4Eycx6lEdrsNWElu1EFG5wFYarlLpNZOmaLdidOYj6I77kV44ifDCSdQunEFW7YcVDqOECAES+DQ9lfSmYgGuYlKarTxKKSDna1GJkgpE4UJXWVW4sAWi+KK+sYQ/KVWKQ1AngEMb4hKk6Ahdlc6jG7r0RSDtPwI92M6jlCj8u/iMMM2pUKLo20YgigYqklok/jrKQ4ZQiuoJ1UKjwGDxVqoTpV5Rf2rQI58rfFpUJoxSqaixNpKrBKCocYoHDOcvU407qhWLsER5imQ5PXnYHpNJqxBbtNjKxlSeNGL0cQ6P8+czGjpDnBNURKIIE/UTI8EDH0kQiMcLE57ckLVQLUaZzu2WNqmMgIMAifIyD6nrI3IC9Gce3q9meOrVN3F0JEO1ezHO5QH67TJqfgfqto/Y8mC7hH85siRD4Llylow2V6oiIE/YMuaio1zBujWrcc9tW/GJj92NimOjRMVKBrxx+E3s2vMKvv/CMzjWdxZDTo6a7yJmq09uww1t+FGReMX7Ss0P/VAkZcjJ5Z6Sdh7t88L2OwUwzWs6VsBAlOk4K2ZMpgJXvwIGolz9Gl/2EQxEuewSmh2YClyxChiIcsVKeQ12pBd+okTho1z1PF35QfCvbOdRbxVxrBasRVpJ5jri0VDNIvEUoSGFIwt2tgzYcKMU8yrt2LBqFR6+6w7ctXUL2kqBLPAJA3a+ugc7X3kZO3e9iOEwhISNwEVCTxS2KhStI2rFqcbEB/iygKLKgOOml0QCPi+vJANor59BT1LFDS6wuXsu1s/txpquDrRlNfjJMKxoGHAURGGvUuIoM90CoHDhS/UJ23nYUsCWEy7e6RVDMEA1QBrkEl3Mf+idQv8GqjMknUcW+uLGq5QGVACI5YuFMKIXBxfrHuB1AEE3YncOnO4laFu4AtTShH4FVmc3Bq0UgzRmZeoKTzoDkpgx0vQLoVLDg+N6svBuJNfYlig0gEBUAAAgAElEQVRR6mFNR0Er7xSCFFFoaIhCVUrFStCFGuZmQ8j7TyO+cBr1vrPIh/tg14cQpHUEeQxfEmQEW2j3k8IHpVCF8PjqnOXNeREjUwKGot2mBLCFiUCKfh/6OlIGwQQK6nqTz6ueoSK0VnuMqMlXXT2q5UVijrUxjio3E2+0V07hpdOAKGRNBdhQKg/uiteqKFYIG8QwuTi+Oo4yu1XmOwJ6aDArEEvdN7K8HwVQCilE0xNFOYco/5ci8YcGu6q9iKlKqbTqEKIoXxYFhuh/k7I1jl4vnMOA3jn08UkQMr46IdQCHD+A5ftAiRAlQx6ncOJU6iHjo5KIsIHDYFxyliLNCAEtZC6VZG3oy30cH07xg72H8VY1x8i8pTiNEnrtNgwHnYicMhLbVya5ZEhs1/NofMsyZIijOrIklvrPpfJr0WLcddt2bN9wC269aZWCOUmKqBrihZ++gGef34n9R9/Gufow6q6FyPORit+KAyey4PJNFYokXrEeCpywRY6/b5S5bNOM2HiiXIP/VFzGIQxEuYzimY+aCszgChiIMgMmz0CUGTBJZoizpgIGoszEqS6epOsOjZZnurJA1XBAhB8qZEQtI8WIVUWpFsk2Cr4oaT3BC21R2xwbn7jvY/jkA/djxZJFaC+XBNpcCOvYtW8P/uprf40TZ8+iFido756Paj3BwGAVyNXCzaWvRPEPWyG4KLQYr1pDmkfIrRhdfo5uq47ueADdI/1Ykke4dU4XNszrwpruNrSFgyinw/DzKhAwgYbEJlYpL2wNaUT2urBTVy30SYYahrs0fU2lTYWRsZJgxFCS3IOdu+LzIfYY8pCcC3r6tLAVQy2Q2b3BVhzCIdF3uBWkfjey9h7kHT3IOnpQdTtQtUsYZtpKG5C1WbB8iFGsQ9Ndpu9wH2miVA008XVdOHw7jigM+A9rq1J4NRggTKD6IFdaCI6lnKdoz+roTIdhDZxH1n8eUd9ZZEN9wMgggqSKUhajRCUKTVA1xVKGrkpVQaxCbxLlaKtggSTPWGI7q4hG0XElRsHKrFjel7xNWhQdhWFro02jsBItoItSdgjy0G0qH6xG0O1Ho46tgMpEnSDKZrYwqy0UMsWOdGRS469Fm5OCMTrAueWoPH/ttSLqmyLpp2UcRftaobCQ3WhQ1fIz1p0QS7x+5cYk9NSmq4RC+nOKfuo6FZ4zjoXUK2MgD3B8JMMP9r2Jw3Wgf/71OM4WH6uMQY8QpQ1wyii5ZVhsS4oSOI4F33NQKnsYGDyPsDaESuBh5ZLrsPmmdfiFhx/B6hUrUPI81JBhsDqMM6dO43vf/wGeefY58XGhYbN6807hFVYoupShrIoMlytIQArVTlIDDVGKghYeODPxN+9sGLOBKLNhls05mgpcXAEDUWbAVWEgygyYJDPEWVMBA1Fm4lR/8BJSljJj5PIN881icdmyem1dt9GDwcsy7NiwEQ/cfjvu2HorFsydI+vKGDneeu8YnnjuKew5eBDHjr+PhCacNHPNHGSEGSBECaSFQEGIwjODdCdBZsWMKUGbHaMzq2FuPIzu6gAW5xE2ze3A+nmdWN1VRiXsQykegpdVYQdc4GdIkhi248N2A1FKWJkHW/7UYEDaOpQ5Ktt4CFCoRmHbivJEZWU85TIiEEaZpTo5TWdTuDTfzRMBKqJ3EKhBbxUPideBOOhG2tGDtGMR0vaFGHE6MUKIwuOWXThtDizPguNqiMLPZ4QoVC+oOSNE4ZsKBqbOMI5X+IosP7XCooAoAldUPHTJilHJ6mhPh+AMX0A+2Iukvxf5cD9sQpS4iiCLUCpUEjqRRuxeqZRgpgzhE01vlWZJ3sq8VgKQ1Qi4+E1jBXfUNyZouyiuxQa2aJyLWk63YhL9td5URQ7r+0/mrvhawTC1Hm9+pjCOnewdK209UtxiX62fbD12yzHo59IYi6aPinA1gKScVct4FRRQJ9WsllbjKGIkIKqV2RR1UbtWkKbhhlvkYuvvS51yNn8BiVtGH3y8V83wzwff1hDlOryfBzhrVTDkdyJxKrCcNpTskvi0ZPSfEZER1SD04Ilg5ZFc8zs2bsTP3HUPtm7YiIVzF8gZRMhx/MxpvLB7F3666yW8dugNXrgCL2naXIsSuZY8n4ol5WOsKy2nKOcisEld24UBcWN+td/NRCBssvNstruyFTAQ5crW0+zNVGCmVMBAlBkwUwaizIBJMkOcNRUwEGXWTPWkTlTMTLMcN/YsxpabbsbPP/IQll+/FKWA8AHoG+rHWyeO4kc/eQ4/3fMKTp7tBdwAQVsXErpJUuUBH0mcIolixHEE28nhehZ9aJG7jPaN4KdVtCdVzI9GMKc+hCWIsWl+B9bN68DqrpJAlCAagpMMy+colYniGI5bguOVNUDxYCee9vvg6LjwV6kzsfib0PNDzB+UjkDUF55qLdFtGwqi8JwZg8x2DLZWED0kqg3KIkTxEfvtiEpzkHT2IGlfiKR9AUbcToxYZQzTgFUUJqpdR+KM2eZBZQHTkdiOoVfm9Nfgz2nOytrw50qkohbsRYtK4/tEHTYVQiHaUEVHPgS31gd7+ALSIQVQnCohSg1+GkpLj8qAUTIbinPEOFdihlVKDiGKmHvqdBiVHKMWv2y7SLMQGc9falcABp14U0CJgso1NCEFRFHL6AbFG/X5y9hXk2OoRfkl99s8hgJQNP8ZC3oufSsUc9agJAJLNDFpgBN9/OJQbHFqZUWjdj9+XQiwmjqWcbbR+2iogAgkmZbjlNALD+/UM/zz60fxRgj0z1mCUyij166g5nYic9th223wCAwpv2LKEBKZ1zipoa3NRaXswEeGn73nHvzSz/wMFs2dj1LQBl491TjGoSNv4e++8484cuxd9PYN0EBJ3lQzDY3U5c+29k6kkmKkTXqVF3ADmrAdTW45rdxpcCRbI6NL1mxSv6rMRlepAgaiXKXCmt2aCkzzChiIMs0niMP7wz/8XXzmM/9LY6Q7Hvk0vCyacOS1WoR5y5bjh1///2TbP/zDP8dnPvO7E37ObGAqYCowwaIhz/HZz34Wjz322KgNFy9ejG+9exJf/do38Pi3v6uMISkpd2zE0lphwQ18REksT9vpQ1A85y4iLCUVtEX9IKaWOim1sbTRD4XN/1N/+Feqam3J0ekHWL5wEX7+kUdw6y1rsXxpDzxtTFkN63jyp8/iqRd+gt37DyDMbJTauxDF9E5h34yDPOYTaj6Bz+C6BChMA2I0sQQIw4uG0RkPY1E8jPnxCK53UmyY34118zuxqqsN7fEAgngYbjIM26cShbYSbIuhcSsXhx7s1IND9YuOKhYvBypRtAolt/mIPIWbxspfRKAIY4Yd7dMhKzyVfsJ2njwRAGExgYUGolRw2A5ix0cctCMqdyNuX6QhynwMu52oooJaWkJ9yEJcpaKDLU06RUb8aJSiZVTkrjY/5T0jqS6tK/Aipld/nz+jEsW3aqg4w+h2B+DHF+CE/bBrw3Bqw/Dqw/CiKvykDi8L1TkwiYY3IROY6IVDI2ANUooIYxp80oiYAIWtXAq+pOJBU9TuYqnIpRb8432fd3gBC0ZJTVraZsYDHOPvq6lqGW9fmrI02nGoKKGqhr9c9CJf2pgKGtMKdJpf2zbNZVX6kGzcgCi6H27svkRtpI7VVJK0jqX4Wq40DZcK3calzn3sudCTxUdqBxixA5yChyNRiicPH8ObtQz97QtxPithMC8jttsBuwKLKpTMget6Ymg8NDKAJA3huxY8O0F3ewlrli/Dz957Lz5+9z1oY1y5bWMYOd45fRK7X92Lv3/8WxgcGhHgmPD6cFxYNvdVA+PMS23tAlBYY/FlkpppE1kdbt34e1EfUaaoNq8Wcc6H/4vPjKBRAQNRzMVgKjA7K/C5z/0efuVXPokFC+bhi3/0OXzjr7+Brq6OCYsx1D+I3/vi57Fjx1bZ9s/+7Cu4885PYMOGDRN+djpsYOXqv+Az4jVWibLy9kdxdPsdE499eBgPj5zHE3//edn2137t3+ErX/n6xJ8zW5gKmApcsgJGiWIujtYKcI0japQcmNNWwY7Nm3HX9q3KZNaxJSqV/7F55Y0D2Ll3N576yU6c6u1Dnetvt4QscxBHOWSBDgeeQ4UGWwmY45IgsWIkiFHKquiMR7AgGsTCrIrrXeCWeV24aV4Hbugsoz0Zhp+MwE2rsD0x7ZCUljRnGgr9TFQrj5O5yo9BtxHQIJVvRhVbEmucwk9iuEw/yfk8XgEFSYvRJqTKk4TwhNG1jLClCiVBZhMYuojdAFFQQVTqQty+QL0r81F1OlBFO8KkDSMXbIT99IYIBCI1MYBuA9FFVk/qx15zOlmmYcba/M95AVE8jKDiDmKu14dS1o8gHYQb1eHHVQVQoircpAY3qcs504NGqXIIrtjSoyCKSsgpvE4UPFFvAq8CoqQCUXL2gozfb3OJ748HD4qTnQh8jP3sldhXUezJwAp1vNbWnPHP/eJxCUQZ1Y4z3rk051xVpBUUXfp3kCimeL3bJSRWCQO2j5OWh7fjDM8efQ9HRlIMlOZiIA0wkpaQ5W2w7DJgB8gzG67nww989A/2IstidLaVRHG1eG43Hrrnbty1ZQtuXXMTPMvCSJrgTFTHzpdfwq6XX8bul/cgTqgmcREmvJ9cuF4JYZxInLmoU8Q7pwVOaZDScMNp+XuhTlLbN6OqzW/g6VUBA1Gm13yY0ZgKXKsKtCpR/tuf/lfUvv5/477FEx/9T84ux//xl1/GypXLZeMvfOHrePTR30BPT8/EH54GW8xoiLL2gX+Lw/c9NHEZBwfx6OApfPNL/0m2NRBl4pKZLUwFJqqAgSgTVWj2/VwlEWcIbBuL583HA3feiV/+uU9gfluANs8Vm8vT/efw+rG38b0f/wivHjqMd0+dRrlzrihFalUmf7jwHR9tpTZpLUmzGPW4jpSeDE6KihWjI6tiTtiHhXmI6zzgpjlduLG7Dcs6fFSSKry0BietSVKOxXQSJu5ktoYoDuzME4iilCRcluqEHcYaE6JQhZKnKCUJvIQxsvR1YXsO45ltSYtRRrV8zM6z0gCFEMVKRHHFFJLECxD5FYRBJ+LKPHlHlXmo2u2oE6LEFVT7PIT9PqyUPhGWtOnIOrPhd1I0b2jPDTYV2Y5OuikcUQoj1OYSW32e2pthtFn9mOOcR8UaQhtGxEg2oLogUTDFTfiuKyBEAGJlCLMEEeGTzWhjpcDRPRYSuyuhRFkmb4tmtlSwMKlHUntUPPNMfbGliq1TU3mJ2a/U4eq9BOlM+rkX28LYglZCCMYYezhpuzia5Xjx+Gm8V0sxyLayhIrAAHlahmUFsGxfUrMcz4XnuxgcGhDj5HkdFbTZFlZfdx3+zaO/hJtWrMD8zk6JcT5fG8aRC734u3/8Fl7csxe1Wl3hxcxCNYwEonhBSZKmkjRDtVaHTUhqM6mnaOMhiCpUOeralXejpYq3h8hRrl6BzZ4vqwIGolxW+cyHTQVmbAVaIcrffOkr6H78d/FzyyY+nX9/YjV+/Y+/ZCDKxKW6/C3GKlEMRLn8mpo9mAr8SytgIMq/tHIf3c8pxT2VJDQdzbF9/Xr8woMPYvOqG9Azb47kyURxhDO957Bz/148+9IuvLh3Hzx6JBCi1GI4cOFIUo8r3ihRHIo3CI1X3ZKDkh2hnI6I98mcvI6FTorrK2UsbfOxsGSjRCgQVwG+JSbVkjchjbT05C6sVMUbF+kmtkCUDLnDN1UoObw8QynK4MY52N1DiJIwTce2kQlI4ZvtCCp+mfBE4AHbglwbiesgdn1EXhmh146w1IWwNAdRqRs1uw11hjWnZWRxB/KkAqS+xOOKp4ksLBt5NEqtUCTwULgj3igti0n5mTbmLBwzNByiwa4XnoM3+C46rBF0WPRIyVDKqeoJ4aUKoNipVqJoGCJpTKJGIYQiMCJEaXRdSO2kfpwbSQTKYRE8SEr1jBG4jnszylJ+ikCE4GVK6TEtkGyyvxGmDlEc5LmPCB4GbRfn/AAnHRevnevDmRCoORUkeRlpXgISH7YdMCJKkGAq11QKO01Af+YOz8WWm27Cjk0bcd8dt2PRvLnwPRdsAnvr5Am8cHAfvvfUU3jjyFFUKh2CQKhGqUcxaH1i2Q7aKu2y34GhYbm/mTalgGHRzsNKqOhr3oNirFv0s2msoh1nJ1sys901rICBKNew2OZQpgLTqAIGokyjybjUUAxEmQGTZIY4aypgIMqsmeopnKiKwJWn0PU6Vi1Zgjs3bsDH774Ta29cgbJPQGKhWq/jjdPH8eOfvoCndv4Eg/UII1GCepxLzLFN/5HcQlSPEEURHNuGF3jwyx6stCqmsUEyiI68jm47xgLPwTzPRreTI0hqsOIq8qgqHjp8g7HAVgFRHFgp22dspajIM4km1tIKwGEIK+BlOYIwhxMDVmKJcSZBikAFR4EUbphJ+wtTaRLZh+Xk8vOUEMX2EDoB6k4Jda9D3qHfgdAqo44S6lkA2+mEY7dLOxPPmTCiQBC2bl2Q72Q6xhiskfZO4czI+rMVWyjFinim5Bm8tA631gu77310oI5OO0HFzlBGggA06q3DTUOBKJZEDadixss4a5rLEqTwXJnUU7wkZlggilKhqLhnqhd8WSzPdLVA8bttChe+ABSClKm8rno3dc570UUCFyOWg/5SGb1BgOODNfTHllyHllMRtQoS5VuS2y4iZIjTBGlM4Gaj2/exsFLBz913Hx7YcTtuXHYdglKAOM9wYnAILx96HT/c+RMcOHwYZ3ovCCzhdUCwF8UZojhBnKbo6OgURdPQ8LAoffhWdjNF4pFI2QRENlUoRTsX7w3VfDfTr6+pXCMzaVsDUWbSbJmxmgpcuQoYiHLlannV9mQgylUrrdmxqcCUK2AgypRL9pH/AH0Y6HnAN3NsOl0XPe0V/OqnPoV7t27G9XO7BIhQuzGUJfjpq3vwxHPPYM/rr+H0hX5JgvGCNokjTlMgDCMkcSKtPaUggOc5GBm+gCwehu/UUcrrqCBCJ3K0Wyna8gReGsKK68jiOpKcgbuWxKymAlEc8Xtgso4SjSjQwBYW26J3A00+mMFDiAJ4oQU7YkQNEOcWYhrGso3HoekqFS4qlSazGDkcw3IyOGLIqtp+YstBSIUNPKU+cfguy+I1pEIg9+D6ZUkOouGmJPdSASBP55s5LAJV2C6imYmrVQ9U9sg3tfajwBz8viha0kwACVt2yuEQ2pGg3U5RsXOUrQQlJPDyEG4WwuZbL2Al0SiNETJimf4uct7NTBhRnRA+STuP8gWlKa4fVOA4tBGeWivMdLsxWPur3c4j5rWMpJ50e46q0pTULloZRkPkGiOGy2VUS2VcCDNUUwdx7sPxCDxKSBMqqxyZ73qWIk0j5HGEjtTCdV3duGXZCvybT34CH7t9GxzLBm+L/ijC7jfewNMvvoTvP/MMcodGshlGqnW4vg/PDyTqu1YLMVKtoq29A7brChhtKHcKw93CG4YARb7XajYreUnIhYgWIGW6XTVmPAaimGvAVGB2VsBAlBkw7waizIBJMkOcNRUwEGXWTPWkTlSWPIzfZaRqBpQDH26qzFmZ5PHAjttwx6b1KHueLIMIUo68/y5eOXQQT+3ciUPHjuHCSBWZ6yN3ubgLJAY1S3IETgDf8eBaNoaH+xBnNbhBBteOGIqMcpqglBMKpPAlajhGlkRICR5ohuryCbsH2K5AFFmMSSsKVRR8J7BpJkuyIhCF7Ug23MQFuLhMLEQZWYqGCQJRbL2eoweIMpTl4s9xlA8LzWdpRhvlDsKMi9gSIquEyCnLn1QHEDa5jgXP0U/gCScaSKSZyFvAFZVKYgmIEq6i23zkD53Gw+WmEqdkyDkRaQoriWEnMQJqDqhCsTIEViK18xnPnEVwJOK4ICI5EjHTpRqFnigqf6cYHb+iiXDDUybnEteGbfuARYgyNUXGpC6wy9hIiWim4qVR+M9cxkEn8dGpA5GpnIO6QvjO8gwh03D8ErKgjGoMhFRXpQ5sv4zM8VHPtOLIBuIslnvDz4HFXhmblt2Ah7bvwN2bN+CmFctE3dUbxTjWN4Andj2Pna+8jJdf3YfOOXMliae/fxCO5wlEYd3DKBYgSrNatnypZKkixKgJS5RBb+Ez1EwtUgE+WonSUKNMosBmk2taAQNRrmm5zcFMBaZNBQxEmTZTcemBGIgyAybJDHHWVMBAlFkz1ZM60QKiRAmTcIBKuQzEMbLqCDauWol7tm/BLz78EOZ3dKBC00oA/SNDePfsKXz/2aex++ABvHn8OIbTDInrwm/vVMAjyeGkNrzcgcen2vUqGHactzHkg/4lCdwkhpcRCKQo2ZbEDudZgkRMWm1YVEe4hCgeMjFv5dqS5IHtKEzXiQWg2Ham3gQV/CdnUokr8ctRqsACgYIAFMeGdK7IQpUQRaX0OGQrNlNziCRsJPJZB2HuIbZKSCUtJVCqGDrBWCE8K4RtsVlIYQp5Dt8CVASiFCoEgSUKlHBx3PDd1N/ncWW9yXPPMqRpLgafaWpJK5Vr5fCtVAAK3S/8PIFLiCQxzRqiSBuUVt1oFYpusNByFJ4ZUQlBCsdmSVx0zohqWeROI4iiAcpU8EOhEpnUha83EiDS6lMzwYdF7TJVHxVhQZM9EwVQiMJozpzEsbTKeW6bXAtxDERJDjsoIXZdjOQZYpowsx0ti8XTqAIHGxZeh/vWbcQvfuxBLF84H90dFcQW8M7QEPadOIl//NET2HPwAI6fOInuOfMElAwNV8UbSTxytJcPbzemEXH8tpj2qmQiUVmJ8oQKlObXqnwq9UjxFl6UNNwxSpSpXJfXclsDUa5ltc2xTAWmTwUMRJk+c3HJkRiIMgMmyQxx1lTAQJRZM9WTPlECi0TaeWyJKCZr8GhiigwbVq/Cv/rkz+Pm5cuwdO4cMHuHSpGhehUvvr4fz7+6B0+/9CJO9vdhKE0RzJknfg5pnCEdDuGnDsrwYbNVxrUQevQe4SIxhRWHcDLCgByBa8O2FEBIqGRhq4njIbOZMaJ8R8QHlf8SgMJ3oiAKlSSEKFy4WS48pyxGtBGf2nN/GqLwxCxCFHqt0vwyTwTaFPtjuw1bHggWkswSkJLkPlJqQeySipHlAhoJbIzAyUfgWLHaF1eSkm6sW3KK6ssaXcGZ4t5rbQXhopXwxtYGsAUIiHn83BVwIwtYGtMSnEgrjwIpDtU7BDLazFPpYqg+UV4o6msdLasNWwSVWFqMw3HlTGMplr7TB6I0YoEnyx6Kek+xzUZtPjVD3WYs8mRvMSpkJncMwRNsjWHmuJUgCUOU4aHdLomxckqIEidAqYTYdzBkpYhdmiILH4SbJKikwC9suxsf33Y7Hti6BQGv29xG7AIHT5/EzjcO47s/fgpH338fKeEnY40tG6VSGVEUox5F8n3P81AqlRCGNJnNYDvKNVkBFK3CGgVRtFJFX49CBYk22YpnIMpkL5Zrvp2BKNe85OaApgLTogIGokyLafjgQYyFKGtu3IFqz5IJR56Hddzc5uJHP/mObGsijicsmdnAVGDCChiIMmGJZuEGChrQ34OeEgoyZMhqVVy3YD7u2bYVd2zcgE0rV+K6zg54toMoSXCq/zxeOnQQ33v+ORw8/g5ODA4gCwJYTgCLmpVaCqeWwq3lKJfKgOeiajN+l+0mKZAmSgWSZ3DlybVabAonyQke6Pfggt4QSuWhI4EFHCiI4hCgUB8ingxKVcDj87sxW3ly4hqlEmG7jkAU2YxqkFQACrIEeRJL25GrGlykdSjjojVnEomH3GLLi0+yI6oXoAoLNYAQRT95L1JYmnaxGgUUbSmFkWzrgloDlkaLCLfRQCux6AkTSMuP+OzyfHMV41x8LSqUxv5sqRXfBClSJXq2FCBFa00KkFLEKVMZo8asFDWjXpNWUIwf4zseOhiXi4w5zgexk4v2OUlAMd6NPbXkHKUomTLX0QqlyfxiyS2qpnLAZ6tXhqRaQ1vioBMBSvBFjRXFKRLfRuTbGPFzRA49cDL4FrBs/gJsXLESj2zYiu03rsHKxT0CMAZH6nj79CnsfP01PHNgH944/h4Ghkckrpj+RXwFQQlJkiJOYlGf8HcBQUpCj52ilUfa/wrwpFt4GhHHRUJVS0sP7+OcChaClKlWbjIVM9tcbgUMRLncCprPmwrMzAq0QpTf+3//CBf+4U+xZcHEv6f/27Ey/uCbf4uNG2+WE//CF76ORx/9DfT09MyIQlj5ZB9rTIPTGQtR7li5Bf/x5r4JR3a+Dnwj3oDvPGcgyoTFMhuYCkyyAgaiTLJQs2mz3FbgIrPEQDLj4o3/1OvoCDwsWzAfD2y/DR/bvBm3rliOziBQj6NdB4fefwc/2P08njt0AAfffxcDtTpsvwTPa4Mb28BgDPSHaC9VYHsualaGWBJkdFOAtLaot6TVyPpLNcjwbdlMH2FKj7asLFJBtM5C2c6qIGRZ2kkyjSNKDC4NVcOBSvsRaCAtO3ygztYWghj6jyTImCZETxXYcPjUnG/xYaEKhotAR3xDqHQR7xQ7RGaFOip5ciqDqV1SrihwUnqVaMDE8VJ5QugkKhxR5IjDijrxnEobgh5PIBTNQakuasUjWhvQBEm2inoWF95CVTAGE0zOA+RiPxIV8XzxWY/ndTI5/5PxPE+ujQ9K61lMrh6jz3uy/8tGgJLYOTKP8dSEKHW0hRY6Ew/tTgAHNuIsR93JUPdy1NqAmHNo5+j0Xdy1cTN+8f6HsHnpCizt6AbdTZIsxYlzvXhi1248+dKLeP7gARITaZejAqrRWnYJPDSafRSAhObM+h5uNZTVE04ApKCJDdtAlKnd+td4awNRrnHBzeFMBaZJBVohyn/+k6/gd770TWDu3AlHN//saez67p9h5crlBqJMWK3L3GAsRPnVex7CV9cdmfBpzokR4DHv4/iDv/qijCdmXyEAACAASURBVMAoUS5zIszHTQX0E1H+D/1nP/tZPPbYY6NqsnjxYnzr3ZP46te+gce//V1pXcgdC6lD49FYnoi7gY8oiZGmbKOwJc+DDQ7KY0FSVot8BlnXFXG1ssbTRyu2nZh3mym7FhXgk2oawdKHg8aSklLj5ojjCIEFzCmXsHX1GuxYuw53r1svHgtz2tskEeRsdQhvXziDx59/Gs/ufxXvnD2DJKeWw0M+kqItdtCRBpKqw2sgcSx6vsq7cFdoqAEaXpXKTYEtPAQoVKQ0ryPV7qBUE1RksHmIYEFhFzkG968cT5QHCa9MFUUjEEWUKPyutATR9CFFFscKorB1hjCiaEEgSNFQRQAKx2NzPAlSOxG1gDqKspZVr7FfC+VoMUn9oK/V53k2gocslZjD71BbovUl2hOG50CIUMTIUkKkTGI55gKk8OfNkSmIJDWQiJ4Eli150Oqtj9a4N1u+uNT9qvbdBCaNvxenPfYiHs/vZAIPlPH2Ofa41+JekUtpwv97GT2SqYyTnja8fhm+zWQlx3JRrgOVWgaXUeK2A8f3EHsW6m6GIScUVVelEmDLzTfj7s1bcN+W27C43IFOGj0DODXQjwNHjuIfn3wKB94+ghO9FwAda817a7xXE6w0f0poou47BVDUHUyD5mKiC8DSukfeT0aJck2uzX/hQQxE+RcWznzMVGCGV6AVonz+L/8Ov/njfcCaNROe1boDe/Cd3/+MgSgTVuoKbGAgyhUootmFqcAVqoBRolyhQn5EdiO4gqqFOJPOFlGi+A5S30aaUe2QIchzrJi3AOuvX46PbbwVm9esxKplS2XxVEeKgTTCEwdewdMHXsGug/txoW8IcT2FkzhozwJ0ZiUktVCiYa3AlUViyjchWyGi0Kt8QjiJMtbmC7LII8yjFwtbHRhPrH0jKFsRgMLWAw1R+DGVTqP0FdIC1KB2LRCFPiZFKwwhCqGgGNOqxBrWhONQCg/1JkRhJDAJBPUbKQFK0yH2CkMUdVguqrUdrQYoREJN5Q4PX0AeFVHsiSeNmMVmCqRIk46MXyOSQpVDsmWnsJxIAxQ2Pl2iZeUD2ljGqiwm3SIzzj4vpfIYb5+TVXdc6Vt1qma0orCa5CC4XWKpuGLOdKnUhqCewx+OYEepeBb5lTJCpKhbCWpWiLb2Eq5fsggfv+cebLt5HW66fhlKFjUrFiKkOPDOMfx0/358/0dP4+y5PjGmFYthMZFVEKUV68klcNGAFThRl5BCk02QUnygYTnbcrYGokxy6j+0zQxE+dBKbw5sKvChVsBAlA+1/JM7uIEok6uT2cpU4FpUwECUa1HlmXMMEWhwIR4zWpctOjYyz0USuNIikCUJ0lqIDtvG9V1zcN/6Tbh/+3bcsWUTXI9tLUr18Xa1F7uOHsI//PD7OPLWMfT1DqCjMgflLIBfsxANV0Xx4bX5AkISK0csig7NKHSWB8fisK1Ij0vH28h2CqIQLBStQCqylxDFJaDRWo+UvirKupZBsQJdxNxVmaGI54soCnhstsPkmQI8AlCUyauKZi3SdpQBq2UpVQy3Ep8VilhGSTYupURp/f7YJetYVYosYVUTkoY0Kj5WnY3GTkqrotayzWSd3AX0W7UhEaJQSVN4s/Ac1FjkT7Zc2IyHLlQo2mG2SBQacxlfEnCM40kyGcAx3v6u9DGuxp1o66jqqex7MvWQK0NSlSzUeN/BQnu5A26UwSZEiXN4nougvYyh+gjCNCQzw4rrlmDzLWvx6U98AqsXL0HFduSeHMkTXMhDPPPKK3jmxRfx4u49SGoZ2tw2RGEkcM322b6nzqRVaSQKrVEvXi9FqhOve6UGEzVKixJFtfgUL3VHUtllPFGmcrVc220NRLm29TZHMxWYLhUwEGW6zMQHjMNAlBkwSWaIs6YCBqLMmqme1IkWEMVKc/DN9q3YsRHS90NHneZxCjeK0e36WL/0Omy/ZR1u27gBN61Zga7uTgEK/WmIt86ewNN7duHlffvx1tvHYDGVJ7Rg13PYCZ9957CdXIxlE4teDpa0BPGtUAIXXBa8zBIwolQyaqFG1YoY0mqIIgu/PIctKhTATQlU1LpO2liKJZ6oAEhkVEqOLICLtFWBKAq4SIyrhgdUohRtG0VksVpkFo0cKvlGGhtkBVksPy8FUSYCJ62fL1a0GpgQdLDCAlL0WzUoaf+YllaejNG0LiSqRStRivE1UI3AI60q0CBFtfLomOTWq2ac1pVW75LxPE8u/t5oz5KLIMl47TEt35vcMVRjSTFHk7rwL2Mj8dWZckvPZLUolkCNWF/HbOdhG48TpQjoYSItlsDg4AAsO8eihfOwY8utuHv7VmxfuxbzOzulJa0O4P3BC3j1/SN4ds8r2PP6IZw9dwF23UIp9ZBEicKL4r0yFqIUsKR1zEV9i++1tvQUxSx8UpoQpRF0bNJ5LuOKu7ofNRDl6tbX7N1UYLpWwECU6TozLeMyEGUGTJIZ4qypgIEos2aqJ3Wi4mOT8Z0JkGBOagQwdwYZpf66LSCvhQjSDD3tHVhz3VJsXLMaD37sDqxYdh1cJnggR+/IEA6dOIpdr+7FngOv4cyZXtSG6shCRhh7YEJqnkaiJBGIQn8Uh4tGS57Ai8Yjt+BngMcxidmsMpxVhpv0VCl8dtTiXI2dEIUKFuUgSy8RhWCKBbx6is4FqCziNUThMUXMwQSfUZRBt7Q0Hs0rOlMAHYVEtPHtVUsc0cccA1BUa1Ijk1gH8xRGuC4sASksEv8U4tRkPIVioEHOtJJAq3UUOLqIooz+XmuKjuqxkQ80ltvjfq8FLl20YFcHHe+4zR03F/PN3Y933DFyikndAVPbSJCZjqOe2ientnXOZCpem4SPKeBmFnyXbVq5eFIlYR3dlTbcctNqPHjnDty1dQsWz+lG4LugEqsvifDa++/iyb278NL+/Th6/ARg+/BiB37IG0m3vDm8t1ohioYl4nHVmutUXPXqz0b1C8NnfXr0CGq+FGBUBrOtsHFqtTBbX90KGIhydetr9m4qMF0rYCDKdJ0ZA1FmwMyYIc7GChiIMhtn/dLnLBAlJ0AplCIu4pztBBnXWYDjwvMC5EkCK07g5xm6yyUsXzQf/+pTv4DN69dh/pxu6StJ8wxhkuC1I2/hxX2v4umdL+DEmfMSn1wul8RvJAvrsmQnEAldmmhast4vdB4uAD8BfEIRSaFJVbsNE30cghflp6KUIMo/RRaZCe09uGAj+PGUEkPUGmpL1cmjYpP5l4J9EOBQScMoZFkeSntRAVoKdQp/QphDJxStENFGylcvtlWDA46/iJC1lQ+FAiktYEF6ohQ8EYiSMRGFLUni3tt4Cf+QFqEMuZjKqrqnlPkUC139veJDzb/qlqCWS2m0tkIZy476XlHTMctq+WsLjBl7DDWq5msUQrko8Gf0cUfDmKtzr/9LlCiTH4kCW66oXYA0TpQCilAly5FEMcJ6XRQnq5ctx33btuHuzRuwYfUNcGwbMXJUswTvDPTixcMH8e2nn8SxI8fQ1zcIr2se/NRHENrwbMZn56jTwlZ7BrX6oKhvaVRYkCsx4NG2yS2FViMu7p3ib8UstkKUyVfBbHntKmAgyrWrtTmSqcB0qoCBKNNpNi4xFqNEmQGTZIY4aypgIMqsmepJnajy1sgl7YXJL77vi49GFAP1mL4MDhwv0F4guShJPGToaivh4btux51bbsWWW9ah0/dRYvuPTgN56/3jeHrXLux76y0cOXUKcZIyQ1ngiMQQW5ZAFAVFdGJMbklrTinJ4Wc5PDEdSZDniXihCERx6RmhPs+8GoEoVKLE/FOl6jDil6aZYiorEEVsNFWKlHijNGN/xWslVxCF8ETagNTGAi8UeFDqj1zGwhPgVlTOXK2XbhbRviwKMugx0FiX3jAFWJEhEJbQhZYQhV87sFkXrQIoPk9vFVEKCERhi5BqR0pS/tmoUPOkLjJ+Veoe9Wr9Wn1nlEpEWqWKnqMxdWrdryYoHwg/Wg41rhJllH/HxeMadfQPPoWxA23V2DROW2a+UPWMauUa/yya+Gk0dhpvXEqvkcHOeeflcB0HVKUQ39VGakCawbMdbF57C25bvx73bt6ElUt6sLC7U+o/ksQ4Xx/GC6/tx879e/GTPS+jv38IUZTBK3cgyH34iSOAjcbIkcM9K18TaYfTGq5WiFKAkzGITM25PuUmSGlFXlqJMsXWp6t1V5n9jl8BA1HMlWEqMDsrYCDKDJj3sRBlx5rb8D8uOTfhyPvrwFPuBvzzzu/ItibieMKSmQ1MBSasgIEoE5Zolm2g21TyRCBKyfdh5Q7SxEatniCmAINeDIxEdR3EeYQsDuEhxdrl1+HuWzfi4/fcjZXz5mNBpV3AAv0YeutVvPLGITy3fx+e3r8XZ3t7EVZDVHJPnqwTnISu3VCWcOko3iYZUEozlNICokQCLwSiuIQotlKvCPDgYpBKFAtuYsNKtfrC5cJTglgF3BB6iAGtbhkq0lUIEGjeKUk74o1StBZpDxUJMCFI4cIwRZ7FyKhGoWpHG8yObUS5UhePLNSlHacF1VCJIm8FUZoWnvppfxHNLEoUbc5biD4ECKVNiCJfc7SML7ckyUdhptGAQHCOnL/u2yg4gf5Wg55oqNDkGa1eKK0bFyyi2cOjjqEr19h03AO0tGhpcCOkbIwtzRT2ddGBJ9yXjjguIEpBEUbVqLVe6uvmOUpcVBPCjPm6CLe2kgiOlaFcLiNzLERZhupQFWXXx8LuuXj4zntx79Yt2Lb6BrQHvtx3vIbPVYdw7Pxp/NOzT+On+/bizffeRW55cJwSHMuHBw9u5iBJGaGcI3MLIKcgitJ3aX+hUUqUS1/Zo0BKS5R9oWW5FuqgK3Xfzcb9GIgyG2fdnLOpANAKUf7zn3wFv/M33wcWLZqwNEtOvIfn/vYxE3E8YaWuwAa//dv/M/7oj/6vxp5W3vEp9C5aOuGes3oNW7wcz3z3v8q2v/Vb/w8+97k/m/BzZgNTAVOBD/gfXj5xz3N89rOfxWOPPTZqw8WLF+Nb757EV7/2DTz+7e8iFxNDC6nDhVYsC1M38KUnP2UkrGVLqKp64q3WBZL00iLv5pP+ZgKLXkAVrRBmoqZBBThbyryUz7sZjOrmLuzUQ5wAUWoh4pz6PnL6LXhAmoawkjq6XBsbll2PB7dtxcObt+GW65dL1DDX46GV42ytiuePvIHv7NuNA4ffxLmT5+FV2TpEXGMj9JQSha09AlEypUApJYQomXyNLJY395m4QOTaSPmm0oRpOQQGqQ2HEKWwCqFZJk1oeU5ZCkuSd3K4VLq0mMNKyDFNaAWm5E1DWpX+Km9bIApbahiDHCEj0KEPi02TT8YJFy61V3gqC18T7W0iohQ7bUCUZjtO02CW6gKmFlNO4xCiyL2pIJBK+CEcIjyhCoV/Sm4R0qxI8LkYoggAKABBg5go+KKSgtTcqRjf0QSiFaiMhRXKYLZQLfC4+pfCuMqOJpRQ7VQtlKTR3tPc16hxNcb8gfRnTMjvldoXj6lSn+RiavxmbP169LiUdiMVxZdAzXKA1LaR5BZcy8F183uwYeVNuP+227F51SosrhCOWIjzHCN5hjfffwe7D+7DMz99AYePHsXAyDDayp0oBe1gYhMFYXGSi/KKEAVe47e1hihqRpuqlKbJrPIEUiPkSwulNIzTzT+jIMoVvifM7q5KBQxEuSplNTs1FZj2FfgP/+Hf4TOf+TV0drbjLz//53jpL/4L1s1jU/UHv753KsDn//GbWLPmRtnwj//4r/DAA5/Chg0bJvrotPi5lU82L28aDHesEmXtA/8Wh+97aOKRDQ7i0cFT+OaX/pNsa5QoE5fMbGEqMFEFjBJlogrNtp8rlQVhASFKFiawMwc+AsDykWQ2qkmKxHWQ+g6yEpsMEiCJUE4TLO2o4OZFPfi523bgznXrccOSHti+J8k7NQt4o+88Xjp+DM/t3YPDh97ChXfPgK6yORxEAlBUpCtfBDBs4QnSHL4oUTIBKKJEYaqPtPMoiJJJS47bUKIQoihPjhy5z8SfTCCKlaawRIkCAX5Uu8iithFhzKWqaulpJPpIyw9BSStEyRoQJc1oUhvAtn05j8mpUVoAg3hLjLeob7n2tMdJzpMujHLtVM6LShSekECLYl/ypepNIi/RHUnySYkyFpCSKxCjIQo/KyCpUL3IYr9Inmm27TTtSy7VC8N2oGIx3jyv0RCF51Z8XrVVjW4NKmxSLv5+ITVRST0fBGpajzHe17L0/wDZykSf1zXRbS/F3pTignUeq7loNvIQE6lXcXy1L/m3gAc1F4USxWE7T8770hIT5txxsWTREmxcsw73bL4NtyxfhuvnzEVZR3WPhCEOnXgfL79+AC/uewXHjh9Hb18/oiRByWuD75Zh2R6qYYJqFMMtl0Cn5ySPG3BHKVHUi8otNTQdpS0dZWqEo8ddXMotNrRyPq21KK6l2fa7dWacr4EoM2OezChNBa50BVqVKH/zpa+g+/Hfxc8tm/go//7Eavz6H3/JKFEmLtXlb2EgyuXX0OzBVOBKVcBAlCtVyY/KfpQSxXVovpqhPlSFlVoI7DJ8v020KcNRgpBpOp4NlF1ZwNOMtg05ynGCUq2G+9dvEkXKI/feibb2DiS2jcgCRiygN0nw5N6X8Pzu3Xj1xb2I6zSLtSQFSFJI5Cm9TtlhMo9u67HpQZKlyOiJwhQR+qc4trQ3UCUlpCO3xBfFSdRaUPxCCFGsDPwHLRClAAtsdeFnpNtHYoqJkdT6XFCARCE3lSg2AQT3RpiTJiBEsRxfQEpWjCHnmPTCM6NxrVqRFsaz/PtkvlZchAtQla5D9YCY5HKBrg1hRUEiJdNRxfpSlHOi6oYgRRpzCkNd5YOioo2bcckyxoZKQitqLvJBUf1AE7VkjPdc54Oe9VwUdSyKlw++pxS7GL0gV3+9xot0wj19TMXixlNhaBgl8E4poAoIRBhR+PiKlY0KlVLXjLTS5GizmFCVIg5DJFYOv62CLbduwd3b7sBDd96LbhsoEf5Jt1qK3v4L+KedO/H83pfx6qGDcD1fLuCU0pOU14ILLyhjqBZiqF5H17x5sFwbtYg5XE0D2WIKFDApYsab8zK2i0mqL98stm7Wo/GpUYk9H5Xfmx+d8zAQ5aMzl+ZMTAWmUgEDUaZSrQ9pWwNRPqTCm8OaCoxTAQNRzGUxugLKE4X+C6JEiancsGBbrqTcsG2G7TyxpZN0XNIF9ZmybcENI+RDw7hx/gLcunoVHrz7bqxdswpLFy+S9Xk9zzGYZegd6MeeQwfxrR/+QJ6QDw1XMdQ/LCkhZb+MNMqRMQ6IUa5+SaBBtV5TsMC1RUHBFh1ZsGlYIbHFxRPyYh3N1hxJ3ynSe1QrT9FuJs0Ijcf/zafqAika4gutINApOKqdhet3msqqdjhIfRzxZpF/CFH0dsXXoi3QipPJQpRiX0qeUBi+trRPyDFoEFsIKprqCKWwUaBBQFExnkKxIj9UQEWpUNRLL5WbCo2JiMlkb6EPYhvX4hiTHeckt1PXjoIc6uoSPiHXADN0VFS3qqe6dJQvjWc5KDku4ihGliTKp4d532yV5OfZekafG/FlzuFmGebARiXJEI2MoKOrC0uXL8fDDz+MjWtvwbIFi+Dq+vHefPvYO3j1tdfw3Esv4diJ99E3PKhkVAII1TUoSU2OK14ocZbC9X1JqWKiVnHhX6SjkfMcR2fVKuZp+XSrN8ro9q1JFths9qFUwECUD6Xs5qCmAh96BQxE+dCnYOIBGIgycY3MFqYC16oCBqJcq0rPjOMU6TwSc8z2Fw0YxCuD37FsUVskOgpYlBf6ubNL+JIksKMYHa6DJXPnYdPam3HXti3Ysv4WdLdXYNOMVnw5LLxz6iR+9PIu7N6/F28eeRvV/hH4lo+yV0YSZUhj+nNYsLwAmeMgpOpDIpCVskRMVWVfKnFHRigqkeaiVvmcNDQnsuhtfRVP0tX3msvG0cqIltaL1tzXhqeF6AXUUcUjVMGLVohStGgIRNHtGs1WiNa2CP21/nwDhDTG1xxj80w0TNIIRJ3JaDOK8T7V4lbUNDYdBVFmxjX7YY2S8ESuLCqRtAOMePW0QBQBKbplTBRSVFXRz4TKIGFYGdKEdwR/YMEu+QJQojxBnMfCPsqOi84wQXuYws8yrL35ZmzfcTu2btuORYsWwbEcASDVKMTpC314fvfLeOGll3Hk+HEMV6sXe1A1UEiBfgoljOoFuhTrGn2vTFB144XyYV2Wl31cA1Euu4RmB6YCM7ICBqLMgGkzEGUGTJIZ4qypgIEos2aqJ3WiEhQsT9fpG6KeSstaj9BEolUJURSyKPwzZHGV5UiiEIHjoKutAkQhnCxF2bFx/x134MG778G6VTdgXnsFgQWEAMI8R5im+NO//hK+8+QP4DCKlya2kgaUI01tJJmDWpIhc1yUOzoR5qnAFEmj0RG9VFjIyJgopFttGq6yhBuEKOIpMvkQ4ovbSz64fIWp5qSKbDb6SFRAQZRcIrVVSw7NWZWnD0GK3CeEEvy5VicRotBnKK6GmNvdhcDzUKuNIIojMa7pmD9HWtWGwyrq1UG4to053d2wz/ejrRpi6Zy5+NQnP4lf/uVfAhwH9SzHQJzB8hycudCLF/fsxRM/fhov730VpfYO2K6n1DCXUPoU6TuF44kl7XTXvCHqI3E9fFROwkCUj8pMmvMwFZhaBQxEmVq9PpStDUT5UMpuDmoqMG4FDEQxF0ZrBcYqUfizBkSRfBAFUYokmyKdg2u0PEnhOw7aSyUk1SpyRh/nOVYsXoz1a1bjwXvvxtobV2DxnO6ikURScA6+eQi79r6CHz77LE5duIAoA9ygTRJIarUEacIH5A4Cv0xWIy0HhChsexBjVd3SogKKZYSF9aqAE35HQIroBib3MhBlcnWazVsV94oSJymIosBi4YnS1ESJAkn7/vIizpMMnusIJKGYK8sz5Hw3jILZhUUjZYnPQXcGrFnYg08+/Ahu3bgRy2+4AQ7bbxghnuU4dvoM9r/5Jp59/nm8dewYzpzvhe0FsGz65zQhisAU3Zaj5k616BiIMpuv5NHnbiCKuRZMBWZnBQxEmQHzbiDKDJgkM8RZUwEDUWbNVE/yRLUSRVp5VGRt4esgKhQCCT5hpz+HCrGWbfiVC1viVdmqYCUxwKfrSSLKk4VzuvHQx+7Djs2bsPGm1WjzPQEuXL4RjBw7eQJf/vbjePmNQ3iv9xwQlAWi1MMEFiFKylYIKlVs2PKEX/lGiHeEeKMo1Ywk79AYV7wflAJAIRXVbjPZl4Eok63UbN5OGb8WMKIR6Vx47EjKUeEi0shelpYZm9qpLBHzXN/35AbK0hhhvSo+NQQsvh9I1hPCEKsXL8aODRvxr3/xv8O8efMRS0w3kGQZwiTBT/bsxfOv7MGu3btRi2PkjoM4VQHQzXtYDacwiS1mzkCU2XwNX3zuBqKY68FUYHZWwECUGTDvYyHKytt/GUdvu2PikQ8P45Hhc/jh339etjURxxOXzGxhKjBRBQxEmahCs+3nhVGmTm1pLBGVt0gBI1SKjYIoxb+DwEcaJRgZHMT8ri6UXRfVoUHkcYTAsbFk4QLccdt2PPLA/bhx0XwsaK/A5xoxSTEYRjhVHcb3nn8Wj//4CZwZHESU5wjKFeQRo5ZTpPUUHhy4YuCai9dDytQdWasWC9qiFakZxZrTM8JAlNl2IV+D81XqE+XMo64/ZR6r/E6U+qRIOdK4RbfKEG64vguLapI0Ra6jux2qVOIYaRShUipjfnc3lvX04KF778EdmzejZ85ceK6LNMvknrkwPIJzfQP4/pNP4qW9e3DqzFkElQpKlQqGa3Uk3HczwVsBzxYjXPm7UaJcg2tl5hzCQJSZM1dmpKYCV7ICrRDlLz735+j87u/hZ66b+Aj/8fhy/G9/9mUTcTxxqS5/i7EQ5eG1m9HjMtzyg18jcYb+jqX48e6nDESZqFjm56YCk6yAgSiTLNSs2awwZVWtMXwVUn9qPCRmVwOUQolSJI8obYqKb/VEkaKATBqHYE+O7zq4Ydn12LT+Fty7bSvW37AcSzrbJSKYqSJ1x8KBd47ihQOv4tm9r+Do6VMYiSM4PC67GuoxbJpzFooSMV9VE9P0cShGq5/8y88LFYpRosyay/ganGgBUBg5rBp5cjgEKNpA1qEpcjM2Sa5RAX/IkVAf5TsNiGLl9PTJ4DM5h+bMSYLrFy3B2lWrcNvmLVh/0xosW7IYns1rGYiyDOeGhvH622+Liexrhw/j/VMnBUhargvL9USlIvqsMR4nBqJcg4tjBh/CQJQZPHlm6KYCl1GBVojyW//r7+C7//B9dHaWJ9xjEob4/Ff+HPffrwQRX/jC1/Hoo7+Bnp6eCT87HTawcslYnBmvsRDlV+95CF9dd2RCofWJEeAx7+P4g7/6ooEoM2OqzShnQAUMRJkBk3RNh6gVHRbdFopmAA5AxetSiaKesLcoUfQqrV6toRQEmDd3Dgb7B8D/sHa0laXFJktiRFFNQEp3Z4d4O9y3bQs2Lb8ObYEPi+k7VKUAOD8yjL998p+xc/8evPHeMcB2pOUnimIaosDKCGeYbMwFq1LCqBcbefSisbFwHDeUdcKKmnaeCUs06zdQaqgcsZgca4iSWnAzC24OEKLwzVcBMlKm9yBDxBBkxhozfjtnwxngAQgAtNkuuvwSNt98C3Zs2YJ7775b2t/Y+kPVS5hlGIkivHPqFHbuehGPf/u70tLDO9b2PIRxgihN4XqMLVZGsa0vA1Fm/aX7gQUwEMVcH6YCs7MCrRDl83/5d/jNH+8D1qyZsBjrDuzBd37/M0aJMmGlrsAGBqJcgSKaXZgKXKEKGIhyhQr5kdlNE6JI+o2sAJW3SGHOKhCl8ZRdtytkDOSJ4DkOOirtiKIQURgiqtcw1umucAAAIABJREFUp7sTHe0V9PX1Ik1j+J6LNctXYNu6tbh/6zbceP1SLJjbLQabMYBamuJ473m8fPggnnhxJ44cfw9n+y4oHwj6SVi2etovb1u3TijjWAk7loSUZoAvF5+T16CoiTQQ5SNzQV+1ExFfHg1RqPmgEsXL7BaIAok0plJLfIR420gEMsFLhixny1wOmznGSSJpVh2uj9VLl2HLzWtxx62bcdOKG8RPKLFthMhRy1L0Dw/jxJkz+OFTP8LBQ4dx5lyvJPUkeY46QSPNah2bvHEUBi0KYSDKVbskPhI7NhDlIzGN5iRMBaZcAQNRplyya/8BA1Gufc3NEU0FLlUBA1HMtTG6AgqiqPhgNh5oqKD9HWiJWUAUPuK2Cs8HKlPSVOCD57ji85AkCZIkQnulDeW2EsKQHg0xckYfs7Vn8WLcuelWbLp5DVavWIYFc7rh+760OCQAjp05hd2HX8NP97+C1469hbN9fYiyRFQpHAMBipsSomhFSk6vFJXPkxQQhQBFIMrUxJoGopj7YqIKNCAK9SHak0epUKhGgahRJP6YV5/2JSFIoWYkzBPQQ8h2LKRxAiQxyo6L1dctw/Z163HXrVtw8/LlWNjdLQCwDmAoTXC+OoLDR97GvgMH8NLLr4gHSpRmsBxXFFt8J1kqrTw5qeQ4r4shimpGkpGaiOOJpv0j/3MDUT7yU2xO0FRg3AoYiDIDLgwDUWbAJJkhzpoKGIgya6Z6kieqo1pFhVIsDhW0IDCxRPmhzR1aIIp4oTBONcs0PElgOzbKlTLCKEKSJujq6oRl5aiHdQz1X0Cb5+KGJUuwbf0t2LZ+PW5duw493Z2o+K48Qacqhe09T7z0HJ7d+xJeeX0/eoeHUWPyD5OACiUKQUrG5B62/TTVKIKDNEQROcAUQIqBKJO8XGbxZtLOQ38Tqkp0frGj4QlBCgGKtJ1JJLh68TNRFqMe1bFgwXwBKUP9A7DTDAu6uvEz992HezZvw/ab16Kks69EnZXn6A3rOHrmNJ54+kd48qmnBHyEUYKhak10MH65jPkLFmJgaAj9g0MISiU42kOlVYk1GqKoNqSGv5GBKLP4ilanbiDKrL8ETAFmaQUMRJkBE28gygyYJDPEWVMBA1FmzVRP8kSbECWT2GD1UhDFakIUDVK4SFQJPWyzcZBpiEL5B1sKXI9AJEOa6wwT+qPojB/XyuDlOZb1LMK6G2/AvVu3Y/2qG3HD4h4V7coIVwDv9p7FofeO4IV9L2PvG69Le0/Gp+yEOlTCaLhj5Q7y3JG/iwmuDFwGr94GokzyGjCbTaYChbFsqvN5VDqPCv0Wg1n9dSvAEO8Umx03FuKwLn5BZb+Em1euwuZbbsHtmzZj1ZKl6Onsknug+OyxC7048M47eHrXCzj01ps4cfIUHNdFkhJKxrBdF47nwwtKqEchwjCSnxcwcFIQRSRbjAM3r9lcAQNRZvPsm3OfzRUwEGUGzL6BKDNgkswQZ00FDESZNVM9yRNthSgFeNAARYMU+pGoVh5l7qqcK21ZsOUZpJUHji1tOdJL49APgou9UIAKFSqB78MhXAmrKFkWeuZ0Y8emW7Fj863Yum4t5lYqKLueLCKZ3XZusA8HjxzGzj0vYffB/Tg/NISRMNKtDL74tWQJkNNoNnfh2K5ORsmRq7xZ1aaUN9/CWOixQg8JjpNKAbZB5NqnYpIV42aF6mUKHzGbTtMKcP4no0RSscY6AYeQMFfXtkQGpwpA8hYQNQivuyyTv7u8/h0X1cEBBK6LG5etwJ3bb8MdW7fixqXXY05bm0R/c+9UcQ2PjOClNw7jhQP7sXP3blwY6Bco6TiebBMnuQATMWCmJxBTeegfRK+VBoZRWhPFFYsELmk0asBF+rbkDXw5TSfHDOuqV8BAlKteYnMAU4FpWQEDUabltIwelIEoM2CSzBBnTQUMRJk1Uz3JEy0gSvNPLrWaShQ+YVeGI0qZIj/V6T1F0KtuX9B8RZ7Y04RTYQxZ1/ETJc9BRznAwNkzSOtVLF3cgzu3bcP9d96JW25ciUWdXSjC9bgAjZMYew4fxPP79uDFA/tw9MwZnK9V4Vc6kFo2qtU6soQRyB46goooAbiY5bEpD6ACQPm0qDfhieu64sPCr3kvRFHUgChjF9Ktf28NxJOvuQCdqnvtJGfEbHbtKlD8Pmyd60vNO9tiCFHYrpPRA4gx3mVfroNaWJeWNEIVJlZlvOaiCD6vOUaAp0DJdXB9z2Lcs+NO3L5pE9atWgnXceFKPLikeuPMhQs48Nab+MFzz+KlAwck8psGsgLutGGtQiIqLatAJfxTDGtbIIooZagQ0+Ck+LpoNuJn2A5nXrO7AgaizO75N2c/eytgIMoMmHsDUWbAJJkhzpoKGIgya6Z6kifaClFkqSafa4CUrAlR+CMBKlyoyQJOVnVqQVcAFO0Dobp/1LN7PvHmVq6VI7AtWGkCK0sZKoLrFi7ETTfegLu2bMGmlauxavH/z96bAEeWnXW+/7vmqtS+llSl2peu6va+tG3a7emZ8YMhePP6RQzxeHRgYmKYx3ueiIFgAuPHQMCzgTGMF9ztsBsvU9g0i8eAWYKBwQFmBvDW7XZXL7VXqSSV9iWl3O764vvOOZlXWapOVXUtKemkI1sq5c17z/mfmwqfn/7f/xvhv8qbvGOMuUvPlZkpfOvll/DcxXM4c+UyVr0aqiGBGlNsAkMTBgVJBCFDFNM2eTPLLoGE40S5Tmh+yo2iYAq5aW4FotCcbrkF0BZXRB927xRIwjG+7+X9okaQfJ1KcThfhF0mITtR3FwasWmg4tcQkqPJMjj3JApChDUPadNGh5tGdyaLBw4fxcnDR3DqyGGMDg6iu7OzfguFUYQLExN44dw5fOv55/HylcuYXJivByarqOQGQGFEIn0mYrSGYSXGLxwnGyGKcqWI4wVEub2W4PduhfSV7rYCGqLcbYX1+bUC7amAhijtuS4bRvXUUx/GT/7kj9d/9tB7fxiVtVLLkfu1Gk4eO4Q/+eJTfOwnPvFZ/Lt/98GW79MHaAW0AjdXQEMUfXc0K0DOEfXkzZg8gF0nnPWgWt/QBlJtuugv4TJNITYZosiqH/GVO/4Ipwp10OH41yji1q6FfBaubWO9VGSgUsik8Y43vRHvfP0b8K6HXo+edAZZ25blEAaqvo9z05P4zvlX8I2XXsT5yUnMrRXhwQBVUQRBjFrZQ+gFVJ/DbhPLMmFZlvxebC7JjeL7Pn+lh3Kl0PfkSNEQZXd+NtR9vFlJj3qNS77oSQUwdN9HIcIohJvNIHZM1EIfAdW2meK+MqmUJ4pRSGUx0tOHQ3vG8M43vwUPHj6C4a5O2JbIIqFTlWs1LK+v4+++9S3843efw3NnzqBMThZuqSyxJrcvVoU59NlrgBD1vWluDlEELiGgorCLei8SEEXbqnbn3a+DZXfruut5awU+8pFfxI//+L9Cb283PvYrH8Hvf/40BruzLYUJggi/+JnP4o1vfJCPfeqpz+Fd7/pBnDp1quV72+EAI27+80k7jOomY2h2ohx95P/AuXe8u/WI19bwQ2sz+KMvfISPfeKJD+D06Wdav08foRXQCtxUAQ1R9M1xA0Rht4gou6lvzeQmLQlROPuBd2yNcp5kM2GVEyIgijgnb9v4jYBtAA519AkDRGHArxtxyA6Vwe5uPHT0KB5569vw5sNHMN4/wJtV7nQSR6jUPG73Orm6ymUO33npRXz37FmsVsrw4hh2KsNjC4MQlI/LT5l1Qm4TAir0oGPIkaIeogRCZKNoiLI7Pxtq3Zv/b1VzCRdBFCq9ybsuAt9DqbQOw7UBx2KQ4lGrYbqvqaW3m0JXLo/9w3vwxgdO4dG3PYzhQid6slmkLAE7qHV3yY9waXIS33v5RfzDc8/h7JXLWCyuMHiMKVuIb1qFQQh6CPDS+Aw2YKYpz6s+w8qJImvxBERpSpGlkiB1rt25+nrW2omi7wGtwO5UIOlE+cJTn0PuD38Z/3ystRb/3/RB/MSTn8XBg/v44CeffAaPP/4+DA0NtX5zGxyxrSHK8ff8KF555LHWMhaLeLx4HV9++sN8rIYorSXTR2gFWimgIUorhXbn68KJIuYush9kkxuZj8I/uGEDtvFHCqIkv3Llj9ymmYYJ17QQ+D7CIKDGIPyXfdsUeREj/f04Oj6Otz5wEg8eOozxkRFkHQd2DIRRjAAxqmHIm87vnjuLrz/3HC5OTWK2uIzAsjg7IgwjGIGAKJyRov5ML0t4CKaoEh4CJ1TGQ8fQzzVE2X33/quV72wGUSwDyNkOIt9HtVaG4diIHYsJYY3gIJX4ODZGBgZxcGwfXnfoCE4eOoJjBw+jwzSRYlcWUKrUsFRcx9WZOZw5fw7PvXgG5ycnsLRepCRaPg+V+LCji/NPJEipQxS6t2VZnQzGpfI1Dnauf1jJfSI/yFzuoz7X6hMpzyGh6O5bfT1jUkBDFH0faAV2pwJJiPKlp0+j6yu/gB/Y21qLn586jB/7+NMaorSW6rUf0exE0RDltWuqz6AVuF0FNES5XeV2+vtE+Y2CJ2q2Khtls9mLLd7GR/LfqgpIohkQRLEoxySMuFQnJheKZXJpj2VEwqlimDh55DDe9OCDePfbH8ZQoYC8aSEMYzimgbRtijbIc/P4+xdexD+eeR5nrlzAbHkNFd+HT5koAWBGJiyYDEnoScCEQInjOPykB/28Wq0yRKGwWQ1Rdvo9fuP8ODMkkYOifj8yM0wAOC7noVbddK+QaUvev+xEsQzuCBXQPebY6Ovpwcmjx/CmBx/C244+gMHuHr5wmkrIpFtqcm4J569O4dkzL+CFc6/glSuXUQo9IOWg0NUJr1aD79VElx+ZX8JBsgqiMFRhu1edUqqcHwFDRYcqBU74c11v+90oy9NOlN13zzfPWEMUfQ9oBXanAhqibIN11xBlGyySHuKuUUBDlF2z1Lc0UfH363rQwsb3yj9ubwQmanO3yWVkZdDG46msh4JeRVkN1yWEITdYtXgjK6BKGPro7+vF2J4RHD90mDMkjo/vR19HBwqug6zc8JZqNcwX13Dm6hV89/IFfOfCy7g2N4elYhFBNQSRFsIoapPM7ZjrXU6a0Y/EPE2hoq/WnUcHy97S7dW2B9fBQ1Mr7M0qphVEofIzDj6OIi7fIWuJ4zro7+vH6J49OHbkMI4dOIDDo/sw0NGBrOPWK+XW1kq4dGUSL7xyDi+eP4+puTnMrixjobSGCpUCORay2Ryi0Ecc+JxlwretDHJW0KOeiUK1c5KjiLlIqSUwIXBSd5glIIoKhxYv6nDZtr1B78HANES5ByLrS2gF2lABDVHacFGah6QhyjZYJD3EXaOAhii7Zqm3PNHEH64b76mDk4ZDpd7Stx52Kf5GnuQvG/Zwaj/HR1H4LJUb2CKTJIphQ7R/pY1iEHgI4wDkbsnkM8hlsyjksjhx8BAeOnoMpw4dxHhfHwZzOQYvzGEATK+s4Pz1KXzzHAXOXsPEzCxmZxaxtlaB74e8PWQHinSa0LVVW2OCJMqBQmGz2omy5VtmxxyYdKKo340369ijYl3NOIQZR1yWQyAlm8mgv7cHRw4dxjF6HjyA0f4B9BU6EUd05wO2aWB6bgEXr07g2edfwksXzuPy1BQqfoAaIngAapTXYwCWbUFdg1NRFESpsz+R41N3pUinimkSUJEBRAknSuNzqz6vjVwjCo/WEGXH3M63NRENUW5LNv0mrcC2V0BDlG2whBqibINF0kPcNQpoiLJrlnrLE6XskHqrEAU+yLmR7LKjoAofrEoJGpsylUurIhgSUQwcZhkblniaDqrVGuIgRj6T5fwIxBGKxSKXE2VyGTiZFMIowMrCAjpzWewfG8U/+75H8fDJk3hofC+oGIdACl2DclDWalVcWpzBxekpnL1yFd987gwuTUxjYWUVURBwJ5RcoVAv46lUKlzKQ49sNssZKbo7z5Zvlx11oIIoSZfShrbG0tohAJu436OgRj2nGIx0pDIYHRrGyePH8IaTp3D8wCEM5fNI24QHgXUv5M9RyrXx11//e3z9H76Bbz77HBbWiqiGEaxMFlY6BTPlgpBfEIXw/BpsAi/keGGIQm4UBTsIoDSsYYmKI5H1o0KiaZW4nCeqO1Go5EjNQTlRKDi60XFrRy2tnswWFdAQZYtC6cO0AjtMAQ1RtsGCaoiyDRZJD3HXKKAhyq5Z6i1PVO2tuKON2mYxFSGQotofi/gF2piJ9sXyT+EqsUFEMPBf3ZNf+TR0sGEiiICqH8FxUrBtV8AYznyIYVGXHLoeYgYotNmzTANx6CNlm9i/dy9OHj6M1x87hsPj+zDS24Nux2UnSxRRtkkFy+USppeX8fXvvogzl6/i6twcFhcWUCqV+NzcetYUOSnkSEkGyuruPFu+XXbUgTfLQ1GTTJaDqZDWMPbR1dmBPYOD2D88iqNje3FyfD9G+vrQ01FAynT4M0DZP2vVGiamp3DmpRfxwrnzuHhtEnPFIqpRyM6Tcs1DZNmwMxm4qTR3l1ovrsCxDGr6w44X+lQmW4sn2mjxa8qgUu8yxJ9RDVF21I16FyejIcpdFFefWivQxgpoiNLGi6OGpiHKNlgkPcRdo4CGKLtmqbc8UYIobOuXIIR2gJGCKKb4njNA+K/ctKmTJT71P4OL1ql0BJ2Lz0ffSygj8mpNBCFQ8UKkMznYrgsvCBBG1B0HyGQyDDp8z+NATSpN6OjIo1JeR7VaRibtYGRoEIcOHMAbTp3EA/v341DfALpTaXTYNlKyvGfN8/GNi5fx8vQ0Ls0t4NLlS5icnMLi8hJ3BIJJMMXhr/RZ8IOAvxomR+huKOmhf9cfTSGjW8lESbz7pmuxeTrLlpeu5YFbOf9WxtnyQm1ygChNU/eqGlRzmk9jsOK2pnuf3B6qNE0GLMvQWWqzbci8Ecsx0dGVx/jeMZw4dBhHxvbh8NAI9vf1I0uttEXUD8rlKoqr65icneH2xX/3jW9gvljEmu8hdBzuJuUhxtp6CQGl97gppKhNdxiivFaEbYquVeREEXemKOHZWHojXlGZKPVZSYjCLcQlBGVZ6k4UNWcBOLUTpU1u3vs0DA1R7pPw+rJagfusgIYo93kBtnL5ZojyjuNvQS2VaflWr+Zhf1cWf/wPf83H6hbHLSXTB2gFWiqgIUpLiXbdAUmIIiYvIQk5QzaFKPKYpAuFG7FKF8oNEEWWIhg2YsNheBKEEYWVABaFYRqgTBJ2g8SAa1nctYciVHwK2IwjZHIpmBZtZoGxwUE8ePQoHn3LW3BiaA9GC13c+YS2mWEcY8nzsFALMO8FeP6FF/Bden7vecwvLaLi1ZDtyMNO0flsrFfK8MOAc1MI4oi/5gt8IjoT1WuX6qCIP0N0nAqTqW9uuRmteE/icTNIsRngaO5otNF1sPmtuSkoUY6hFnezWDOzgYsafa4lXFAtckU73frkKOi0Lg4pr4RSs1W5G+JeaRC6DacQynG5lxio0E6kj9zsTJv9nE7AqKEe0aNAigxATvIwWabGTYNVCHICoFCLb4aAbKAyRVcpdkoBHYUc3vbwW/DQAydx4sBh9DgO8raDlG2L7jt0D0bA5NQMXn7pHP7qb/4G565cxlqtAmTSDE9K1BUqDOGT28pJsUuLuk9R62+SikvcIh8IAy4bknhP5J3QPcrrIO4/Wjm1/nXOp9xjND/pJuPPtBJH3RPSJaYhyq77lb9hwhqi7O7117PfvQokIcoH/sMv4eJXn8GRPtG98NUef3nVx6+d/hweffTtfNiTTz6Dxx9/H4aGhlq9tS1eN+LNouPbYmg3DqIZovzTk2/Dx07MJv/Gt+nIZyvAJ8uvw3/96z/k1zVEadMF1sPaVgpoiLKtluueDJY30uQaqf8FX+aeSPahyndUiUA9TDbR4FhsRuVf8BNuFLG5FRtjxhyGxW2IQwqXpb/uyzIeKrGhtsf0cCyLO/bEHDMrdrm2YyGMQwSBj45sBqODgzh56AiO792Hw3tGMTY4hN5cDh0phxv/+DHgxcDkzAwuXbvGpRRnr1zG1euTWKmUuROKb9BxEQK+Eu1l5RjpglEMg0JBaZgwqM8PTP6OHjGiOOLRcVYuO1hosy23/4mMGZ4TJ4DSvldAmiT0EBkWCUUlq5CXkWhoI4apv19CnDrn4Ta28j+UhdGI/d0AfJLXpzW3IlPAhHruhpijAjgCQzQoB7+/DlHU2qp213RcM9YR2Rwb2u02gRPldGKgssEBRAHClA0iYBvfL3SFiMq+qCRLBK9SO2szNmHz/SZLwwwgpPIwRPxU0xO60P8i0V7bNNkBRS4QWnOL4QQ9RevrQr4Dg4ODGB4cxNjoME4cPoSx4WH0d/duzOfxfKytrWHi2hReOXseL758FmcvXuSOUSE5nVIpRLYFLwzh0fgJupAryqCStBihT9AEcKiOhx1adFc2IAqzE6m9oHwbQZOssau3Kk+QsQ2leOqXilpv9bm/J79s9EXaTgENUdpuSfSAtAL3RIEkRPn13zyNn/m9vwSGh1tee3TiMv7md34DBw/u42M1RGkp2e0f0AxRfuRdj+GLJy62hChTJeBjznvxkc9/ii+uIcrtr4F+p1ZAKaAhir4XNlNAuUiSr210RcitccOaseE0SfdF87nqzgHaIAtaIfNP5CnqfVlFO1fBbuh72njTxllkpdC9y519EPFf/juyeewfG8ORgwfxugdO4dDQAMYKHSg4LrKmBcfkTsdYqVYxMb+E5y+cxXPnXsaZSxcxvbSApUoZEcEZE7yxJahDkIc3lQRRwghmCFgEGuhp0FZdAAYCOrQJp7GRU4GyVrhVMwMpCsSIGQrxRpj+TWCpGaLQZRIQJbnJF8qYVINRL+HYCEUEJBGjUc4hCWoYBoncGm6+oo5KLBK9h3FDZMIM5FeuC9lgCanDEonH6ht05kIqe6Oxu08AEAVeuFYMpiwtEVBAcBZxKXKPqBBjUQom/Twin4fgQhwJSGJaMG2xPgQdqBSr3unJIIBiwQ4JZlFraxMRrz85PiIEHLAqHEQRAyZxf2VSLhzbQq1cReT7MKMQjmnBtUykTBNdhQJGRkZw8sQJnDx+HEcO7EdPKsVuKXr49CRXie9jfnkFVyen8O3vPIsXX34FlyauUqsdROQ0Mag7lfCViPKbjTCNV1vQKX5dASfZwVhkrEiIopw7dDjrVe+W1bR2TR/0hnNIvaBKefTvxN2sgIYou3n19dx3swJJiPLJz/4+3v+154EjR1pKcuKFZ/HVX/spDVFaKnUHDtAQ5Q6IqE+hFbhDCmiIcoeE1KfZkgIbPBRUBkNwQm4kxQnInaG2+SqsVv5bQhO6Zx3X4ZIbghXkGlDOla7OTgz2D+DA/v3YPzSEw4ODeMfRwxguFNiOQoCEyiaqYYDFSglTy0v43qULeOHCebx04QKuLy9grVpBwKVLwhljmeROsGAbFtUHIfJCBOxUiIQ7xTA4s4XKi+grgx7e8EcisJbqOWgvTPkr5Kqhp2mJMSfbqTTiOwTm2CCWBBq8QybI0LzpFoEz0jNUBxrEp9gSIzw88pwyCDiJXbgyh+CJATOklrrkRhEwY7NH3VyTeL1x/hu9J41ziKAdbtXLdhfhNhKOEwFa+Lr18inpWzIMXgfS0/cDdokwiDJJTxsWT1TANTo1Awg6xKP/iNIb+hJTsIhtIiJzB/3bEM4U9hFxm2JaTxpPDCuK4EQx0raL3o4CRvr7ceTAQRw9eACHD4yjv7MThUyGnSsqxLUGYG5lBRcuX8aZV4TzZGpmBqvrJZQ9n90mIeWkKJdX05+PzMT9kCjMqZfrNCDYlj5u+iCtwC0roCHKLUum36AV2BEKaIiyDZZRQ5RtsEh6iLtGAQ1Rds1St99EacNIEKXuPJEYJfHvJGRQzhOGKI7D3XXovfRXf/Wkn1Ob4t7eXgx0dWFvby++7+RxHB/bi6G+AaRSLizKmLAMeAAHe16fn8PlqWmcn5jA2csXueRncbWIUq2KKgV/hjEs24brpHjDTmUjBG44t4Xa0nL7WeE8YWdKAgKJMhHVyYjqQgjMCNDCgEWuiih/ks4V6b5RcEEtnHDENC6wEXA0FQXVO7LIkh41juaTSqcDQws+BcETUbzScIfceOvUXS9NpUfqyBsLeBLnELVC9c5ODfqj8mNkqDGPSeTQsEuGQAk5UYIQEUEUBlgWHOpmY5HbxBKBsFGEMBTdlmgOlIsT0c8pmNUyYVJ5DIEUAiiGKMOi/3JZVkTQhcp6LHSkM+jJ5bGnbwDjQyM4PDqG/SMjnMEz2NuNlElFXYBnAGWvhmKphOmFBVy8dg0vnT2LSxPXMD07h/VqFT6Nmx1X3KSYc1KSJUtKHYIoiksRyFEOIpV5oiFK+/0a22kj0hBlp62ono9WYGsKaIiyNZ3u61EaotxX+fXFtQIbFNAQRd8Q902B24AoCriQA0U9yNGhntxZh1wLlijB6Ei5OL5vL9780Ck88vDDGOzsQj6TYZcJuQJom0qdfPwIKHoBXnjxDF546WUuvyC4QuGzK2vrgG3BzaSRzudhODZnaxBgCQLKzYhgR4AditIdUU5jwHAsGAR6HAuRabDjoUalHpEI0rVkiC6jC3KB8LPR0Ujkr8juRtL6ITbWN3+ojJYbvSDC8XHDY0M5lghwDU1RatJcvrXZ25vzWzY9pikVhd9DJVlcJUXgRBRs8dwUQOKfN+ZOWlDJDhlX2HMi3SYEV2xyo1BpTx2yBKgF1CrYgJV14YUBAs4UiVlzm0qALIIZEYI45LVkM5Ql2mOTEyXtuhjpH8DhvXvxxgcexKmDh3B8dAx5wwDF4FPUHoEQLwLWzRjTy0u4OHUN3372WZyh0p0rV+ETvCFoYphcHubTfeK4XCLGFV0SFiZL3zaDKKQp6cXRPDdxBt23z7C+8I5TQEOUHbekekJagS0poCHKlmRMSEmTAAAgAElEQVS6vwdpiHJ/9ddX1wokFdAQRd8P902B24AoBE/oSS4O9aTxEzihnyvIIlwIISwjRl9XB4YG+rBneBCHxsZxeHw/Dh04hK50BmkJY8iA4HsxKqUVrK4WMbdUxKWrE7hw5QrOX7mC+dVlFKtl3phTKGhoGWKTLMVzaTNP2RxByE6VgIJmJSwg9wlBGyofoZ+RM4IzSLjsRwAEAU+E62IDSFGmDb4OgYUbIUpyX63yYxREaWzQZYpJ4u0ygqS+/BytSuMzjXqpS6MbUCJMtv6ORpkQOSX41M2tdZLhxPV8FdJBNOtlt4v8uhlEqZtWohiB5zMoofBXAicc68s0QnXVEbOnhx/5iKk1Ttrm7ymzhvQmxwo96T0BhQkHogMOlWFRgOvgQD/2DA9jbM8o9tNzeA87mnpyHejKZhmgpA0BUbwwxmqlhrNT1/Dds6/g2y98D5PT17FcLCKIYpQ9D7UwQGxYsFyXAYrH90ejRbiSTEgay3bgYpFUaQ/zMw1R7tuvqd12YQ1RdtuK6/lqBYQCGqJsgztBQ5RtsEh6iLtGAQ1Rds1St99EbxOiqFIYBVEUQCH3SRKihBH12QlhObRBJgeCgQOj4zhx6AjedOp1GO/rx2BHJzLpNFxYsEIgI7v51Xxg8voMrkxO4vzVq7g8PY1rs7OYL65gpVrCul/jbBUKqiVHgc2tbw12VtSf3LVHhOMyKOA9vgQ99cxPkXGi4mLr3YtUoG69tEdYUShgVOWe8Aa8UT0kvt+kFEiBFBXgWi8XSbxXbOEJosQILRVCmwQnzd+rq3ObIXEmeaF6dxcJVEQ5U8NxItiHiZhDSlTtk6Q79TohBUdIH/F94AcMO1zHZRBCEIXKqWJymZBLhXJpCK4QsKIOPGaE0AoRGWQRiuthvwSpqPMNlf2Qi6gjm0NnPo/uQoFDiY8cOIB9o6PY0z+Aga4eLtdS3YDp9ojDAOVKmUu+JucW8PzZs3jh7Ct46fwFrJfL7HBKZbKoBeSICcX9kUrBdl3UvEB0okqUrAnZFDhRXa0EUFHrIiAKheC238dYj2hnKaAhys5aTz0brcBWFdAQZatK3cfjNES5j+LrS2sFmhTQEEXfEvdNgduAKJwjEosNsXKeqHtYdOpJuFIsA7EFePARRJRt4qOQymGkpw9Hxw/ioUNHcergERwc2YPebAZ5k6NSROcT2mhHIXdaKQUhLk3N4sULV/Hc2Rdx7uplTMxOY93zUI0DBFQaQjzAMgHXhuU4cCyHwUgcRBxEG/sBJ4pSa14KQbWonIU79iThhIAR7GBJdOlh6ECIwyRQIDvvqL43cqOtYIrKD1EwRkGVDYAl4W5JQhgFUWJTda55NYiidvPimEauDW3+N76WhCjKecOChYRBZPYKz0O2YebuPipNhmCLyCth9w65jWQnHPo5QRR+F7W9JpcJuVRsm2t+/LCGSm0Njmuxy4QgW+QH8Gse/EoVrmGikMni2P6DOLb/AI6NH8DxAwcxPjyCrE3dnKTrSWTUiiwTAEulNbx07TK+9/LLeOHlV3D58gRKpSpnsnhBwC27A2qz7Dg8Vvqe7qMgimBK0Jf0EyXdRQROhKdHQRSx3rHsYKUhyn37bbVrLqwhyq5Zaj1RrcAGBTRE2QY3xE/91L/Ff/7PP1cf6UPHHsY/6a20HHnJjzHZeRh/9ld/wMf+xE/8R3z6019o+T59gFZAK3BzBTRE0XfHfVPgNiCKul8VQEk6T27odEPlM/R0aPNLOSQ+3NhE3kljoKML+waGcXB4FIf2jGF8cBBj/f3o6+xELpMC8RBlsCC3ydJaGbMrq5haWMDUwjymFhZxeWoSV2emcW1+FuuRjxqFlHIjGAMUOSq+mrDpv2Q+IGBCO+p6CUoigZa2zrLVLW2UI5lJoloek0NE1fnE3NFGwgtavHobaOlM4bIg2dWmGZjQa/UQ2Y3OFdUaObYIolA50sbSoZuZIOSVBMBKQJ1Gaq4cpOy8w4AnsmAkIIq4BwUoqbd5lhcUWbpEJah3jshRkehEGGDIpcEdiBoPIw5gmAQtYkSUjxIGrH/GcdGRybHDZLR/APsGR3Bgzyj2DgxiuLsXg11d6M7n2H1CD4ImFEC8Wq1gdnUVV2amcX56Ai9dvYSrk5OYmZ2HV/IQ+eSWMWFatsjbianlsoirdVyXs3FoScqlEo+fXCnqIcp2XsWJoiHKffsVtRsvrCHKblx1PWetAPCxj/0n/Ot//YPI53P41FOfwy9+7g9hdnW1lCa/MIe//MPfwv79Y3zs00//Pn7wB/9PDA0NtXxvOxxgxM3/77EdRnWTMTQ7UUZPfT+mTpxqPeJKBY8aNXztjz/Nxz7xxAdw+vQzrd+nj9AKaAVuqoCGKPrmuG8K3AZE2ZB5IgfO2SKJp+riQ7kkgRHBTNHGNuZcDDMIuWzHjQ0UnAx6cx3YOzCEQ6N7cWTffuwdHsJgXzc6CzmkHHI1UGgphYNSa2TxLFY9LK6V8PL5C3jpwnm8fPkCZstFLHsVVLwqvEoFXrXGQaiWYSFlu3CoTTKBEmqzzF19KMCUtuqN4hoGBHWAwk2A6+Gu7EaQYSkxladIiCICWRU8EYKIbJUE2qiDFPHzuvuk6X10DQInEUEUcqPUE1/EeZuzV264b5KlRAmgkjxOdNsxYVAbZdFjWObCSMeFnDO7caQjR2TLgLvqhLFocUwhvVTiYjsWTNti4kUZJxQwHEUETHy4jolMJgUEPsww4m46/Z3dGOsfwrF9B3B0734cGRtncMJ5J5YNh3gMtyGOUfF9lPwaVqpVTC4t4uz0JL538RxeuXoRl2emsVYqwfdC5M0srMhCHMRwU2l2n1BYbaVaQxCGSKczcNIpdqGsFVe5c5CVEhCFNGWIIgN+GbYxFZNOFA6gpaegetqJct9+W+2aC2uIsmuWWk9UK7BBgaQT5QtPfQ7nfuuX8ca+1iL97tIwfvX3nsHBg/v44CeffAaPP/4+DVFaS3frRzRDlOPv+VG88shjrU9ULOLx4nV8+ekPa4jSWi19hFZgSwpoiLIlmfRBd0OB24AoKveE2wvL0h76GT2pvbHq2kMtj73Ahx8GokaHQ0diWNwBJ4ZBpTVhxGGwGcdBT77A7oTeri4cGN+HNzz4IHp7etBd6EBXPg2HrCmypMOLYlSCEGtrVW5ru1Jex4Xrk7gwdQ1zS/OYmZ3FzMwMisUiajXyMVCOhwPbcWCZtujoS4YUanMru7SoDjX1HjoqqFXqzkkoDFJUUcnGoNeNWSgcucpPqoRRe3QBUBogpRmMCIATI3QERNnMiVIHKRtNKgIIJBwxm90uDdhDEEU+Zfti1oShCYEcsV7cvYfBjnAUUUcd6qZDa0tQxbBNOKkUu1AI+Pi+J0p/qLSH4BcBtDDA2MAgB8QeGd2LfX1DGOvux1CuE33ZDvRm88i6NndyorwVUrcWx1ip+bi2MIfz05N46fIFnJucwMWZaazKPBwvooBYKtcCzGqMlOEi42QYnFEnIHoy9KBSHspFofIc00Iun2P8VamWNUS5G79T9DlfswIaorxmCfUJtALbUoEkRPnS06fR9ZVfwA/sbT2Vn586jB/7+NMaorSW6rUfoSHKa9dQn0ErcKcU0BDlTimpz3PLCtwGRGm+hnKmqHBZ9Tq7UTjUlb7K8hf66z79j+lCjJjyNMgRghgpy0YmlUI2lUZ/by8O7N2HocFB7BkcxL7hQfQTUOnoQIqdKWJzTPtk7sQThZhdXsLM8iKW1tcwu7CA6zOzuD4zg7mFBSyuLLMroRb4EhCYnO0hylJEW+GkI4XnUM8VSTpAaDMe1jMzkq/Uw1zle4XfZCNEEaBDwCD1ehKkhAwrJEShMph6PY5QNTlKca7kajTaEzcH2KqjRBmRxDB8MQl15NnJCcM1VASQZNIuQRTRElmU7ZCbiJwo7EyxTVi2LUJkI3KghEhn0ujo6EBPTxd6CwX0dRSwt38Q+/oHMd47iIF8AT2ZHDpMF1nLRpq7/Ih1pBDYuZUlXF9awsTCIi5MT+Lc9ASuLc5htriCpco6d9vxadU4L8XmYi2UY6TgIOOk4fm+cMRQO2PXYfcJtcEm6Ecumkw2w64pz6upFeL7TzzIfSLuBtWJiW9VLvXSTpRb/v2i33BbCmiIcluy6TdpBba9AhqibIMl1BBlGyySHuKuUUBDlF2z1O030U0gSiOgVG4rEy196V6lcg36SuGhyoFCjhT6uXKnKKDi2A6HjUbStULRoJxWYhowLHIdCMASxaGwa1BpReI51NePfXtGcezQYRwZP4ADY3vRl8+gI+UgTe4XaqtMz0ToqBcDxXIFiyuruELuhatXce7SJUzNzmB+eYnDaNmXYBoIZItkQjvCaSIxhXJnSNgh3CNke6BONAFfT0GN+qJKOCJm0cAd7HTh8Fr5c4YYzekm4mfC8REhdGKGKVw+lHhscLuIfX7jIfVTeSsMaRJdZ5Kj4gQQzoVp/JSPpw4+VJYl2/mqaQhHTAyLAnyjiN1FzFpMg0utCE7QtFzHRm9fL/bs2YPx0VEc2TeO4wcOoTeTR6eTQQdMUCtqKqShLjtcRhPHqNZCrJVrWFkv46WL5/n5ytXLuDQzhanFeQSujdi1YaRdVAKPr0/jt23qEuTC8kw4kQ0rNtklw0CHwFw6xe4ohiaBj5pHThnRapkzfQQekVBMlWRx42exWvV7X0OU9vvltXNHpCHKzl1bPTOtwKspoCHKNrg/NETZBoukh7hrFNAQZdcsdVtOlDaKSVfEqw1SRX/R12QGCu/nCUjI7jy8AWW4IZ8htdcVG3EGFjJwNlSlIhSiSq8xJYgZvGTcFMwohmOY6EhlMNzbh71DIzi8dy8Ojo5ifGQUvR05dKRd3pRzG1zJFagTC+VpEExZXi9hsbiG6wvzuDZ3HVempzG9MIe5pSUsFVdRpdIUy6oHqoZcpUMggVwW1LKZZmEAYQgjCLkESZg0KAdGQgi2K0j/gmynrGZLo6JzKI7CMnCpkNyqc+dl2qSLJ+ngRT4Cg1rzyrWRxzBgkk4RlWTC6yW1Vz+jYxprKmCJ+D0jOisRuOI4GHKWENiSZUbk8CHtCY4JjhKL7jsMLULYpsU1UPQ9dThKp1x05HLo7+8XrqGRYQwPUabNALozWfRkc+jN5TiPhvJn+J6RNxjJsFarYbG0jotXJnB5YgITk1OYnZvD4tIy1ipllKpVlH0PITmPCOBYJrtQRONskpF7LcEJbVihyaViVM4jYm8j2UFKtiaOhVtGrJnyHolVqkMTmYPSSMlJMCqJW3QmSlv+GttRg9IQZUctp56MVmDLCmiIsmWp7t+BGqLcP+31lbUCzQpoiKLvifulgHIt3K3rq4Y2FCQrWseKrjdUSRJS2Qrlf3CnXRmoylAlgm0YHEJKzpY4CGFHQCGVQW++gLHBIewbHsH+kTGMDvRisLOAQjqNvnwHuvN5OKZwunCLXersEsWoBhGW1ouYX1nG5OwMri8sYGZpEdcXF1CslFANAt60r5VLnLFS45KQkDNAaKPOO28qOwpjOFGj8w+7dvgpIAr3tiG3DjcAIlghNvqcGcKvy9bJqiCobkiRUEXmkvB7pfsjuTZJNFLPXGnqyCPgTiO8VphRxLjEtwIwRGbIbhcxPAG76i4WBmuEuwCLmhIBcC0LnbkO5DJp5FIpFHJ5dHUU0NPVicG+fgxTd52hQfR2daOQ70AKhnyKDjt+BJSiGOvVClbLJS67ml5ZxsTiAi5NXMXE1BRm5uZQKZXh1/xEOZUM+JWhv3zvyHtIgCsTdkQhuY0wX5nsUu82lGyH1PABqQ5LjWIuXkqVK0MaSqcPlzPJ9dMQ5W79ttDnVQpoiKLvBa3A7lRAQ5RtsO4aomyDRdJD3DUKaIiya5a67SZ67yCKwZtx2pQKgCKegRkjaAIp3AWH8irKZZiZNNxMFh1uGjblhPo+UPU5R6OQyWDv8B7sGxrG2MAAHjx0GMfG9yOXziDlWrBtKh4SG3j6SqU71CqZur7QsxqGmF5dwuzKChZWlnFl8hqX/9DX+aUlFNfX4UfkBpHOlBigBI604bALg7ADh+jK16nah+AHlbaQ4yGMYn6Su0Q5TxiiqPBWKt+RFTUMXyIBWQgAZdMZdoPQg1wjVLrCvydkkC87fmQpFr3XMi24NhXIJB/k/hEOFHrUnUNsZyGwVIEfeUilHRkCayL0fHiVKmrlCuIwZJiVS6WRT2fQXSjg4L5xLq8aGxrC+NheDPcPoKezk9fDNUw+XjhYRImVetIaVMIYC9UIl2eu49zkFbxw+QLOT17llsXr1SpnnTCQ4lbU9KQAYgFGGMCJyp9EtySxrjG1NZYNrRtNEoXrRiErKotS8EQ5UURfaulEYVCU6Jqk9NIQpe1+Z+2GAWmIshtWWc9RK3CjAhqibIO7QkOUbbBIeoi7RgENUXbNUrfdRO8FRGE3CrsElBNFdnuRbpRA5Jty/geHmDIUAFzuECMghUXvD0MgCGAEEWwYSNs2CrkcOrI5dqIQSNk7PIyRwWHsGR7CyPAguyXSjlvPTNkYIRKj4tX4Wa7VsLS+juW1NSwWV7Cyvo6V9SKWVlYwuzCPmblZLC4toVqpwTZtEWobifIlgia0XReZIqIMiCZAX8mFIqANHSEcLaJdbsORwmVM7BQRe346D8EaasfMe/xECUzdiSLNLypbheBKFIisj+TxqsxH5c3waywrlfUE/DSpg44hsk3SrotcJovOfAf6e3o54JdcJj25DnTmcih0dLDmhUwWXfk88pkM68vwREIT0oVaCPtRhJLnY7Vaw/TCPCZm5nB5cko4gRYXsFIpYZ20D31UgoAhihdS1x9RQqUYB907BOCsCDBD8T1BFfrKHIlglGkxlBPYhESj+TXCjOXSNAKB6/oJ0TnouO7EaeTVJPOBtBOl7X597dgBaYiyY5dWT0wr8KoKaIiyDW6QZogy+sB7MXXiVOuRVyp4S3kZ3/jal/jYJ574AE6ffqb1+/QRWgGtwE0V0BBF3xz3S4G7DVF4a0pgIFEDwZhEdnyRDWJEmQv/TDwptDaTSXHnnpC6qlBuCUGUKGJ3Ank0qGuyyMSgDXWEfDaDns4CRoaGMT62Dwf27cNwbz/6OrvQmckik04h5bqcsaLyU5L5HH4MeGGIWhSgVKtxmc/80iKmpqdx7do1TM/NYrVUQv24IOQOLxRW6vkefJ/cJ/QUUIUdKDDEz7jHscg8UeU/4nXhXhH/E1oxcApi/speFJlvwhkzDEEkSuFTCfcE5ZZQoOqGBwMZGdZrWrAdG67rcvir65hI2xZSFr2fsk5MDmAt5PPo6erCQP8A9jCQGsJQ/wC6cznk3BSfjbWXobAqo4WDdmXocLlcQXG9hOVyGddX13BlaRlXZ2dwdXoaExMTWFxexjq5jGwbBnXPSTlC0yhENfAQkQOHQBQHuQg9CKDYkQEnhHjSv8neQhCFQmNtEwEFBRNdYT05sljMv57GSzk+0nki3TIKZXHOjHyo7klC+sbPhWtIQDD90ArcTQU0RLmb6upzawXaV4EkRPmtT3wG3h/8Ch4Zbj3eX58Ywv/7pd/VLY5bS/Xaj2iGKO86/AZ8/2C55YlXqzH+Ph7D17/z3/lYDVFaSqYP0Aq0VEBDlJYS6QPukgL3AqLw0FVeiLBaJBrKNiZG8ES19DUtA7ZtMpAQJSyifEWVpHCwK+dUyKwPCjolAwg5KgyT2yR35vMYG97DrZKPHjiE/WNj2NPXh06bQIqAD5RdQudy5MaYy0Uo2DWmcFfqQkMQx0fs+6gFAYqeh/laFeXAR7nmoVQqYXV1FSsrK1hcXsIShdUuLWGluIa19RKqtYqAIIZZLwtKpJg2muuwO0U4Tygc1TFEpxkVi1LPNZFggectvycFqazIsWwBcKhLEgEnqVc6LVoOd3V1cQBsT3cXujpy6Ct0oCefRTadYgCVy+WQTqUZNBHEShFsoa+WDccUpTrJwFUvoC5N4PBdm8YfhFhdL2FqcgqXrlzBxalJvDw1ie9duwafOjRZ5K0hDhaJlsN+wOMkx0psUtiwCTgml10xdJI3CgUSkxOJsmgIoNiUS0NfiVRJWEUQxbcMLg0T4EjkviiIRNYVTp0h3bgDkQzo3eRzlYQo6mUB+RJhwHfp86hPqxUgBTRE0feBVmB3KpCEKL/wgV/C01/6KlKFQksxouVlfOGLT+HRR9/Oxz755DN4/PH3YWhoqOV72+EAI24U47bDeF51DM0Q5Ufe9Ri+eOLiDU0Xm08yVQI+5rwXH/n8p/glDVHafqn1ALeBAhqibINF2qFDvBcQhf5yT/tdVWrR2IgLp8HGP+wL5wTlgIShL5wmFmWPSAeHzDRR3VfqUEUGgso2NAxSqJNMLpPh8FMqTRkZHMRwfz+Gu3vR3dGBzo4O9HR1c95HhpwvBAwIFiTWmmNLZUaHH8UoxxFW4aMWRQxVyP1RrVRQqVRQLpdRKpewXiqjXK2iWqvx65VKDdWax4AjjAKEIb0v4NDcIBRfw0A4WDj7JIrhBwRBSBuT2wqrVtKWJdpK27YF06Sn0MYknaibEHXWsW12nZCzhJwn6ZSDTDqNXDaLXC4vgEnK5RKojpSLjGNzGU/Kcfi9dK7koiTXJ6BMGwmX1kolBkXF9SJWV1awvLzMXXXmFxawQM/1dcyW1jBdWkdIEEUF/vIcI4QBtbYWZUxifjYDGdKCQBCX16gSJ8pFoXIeXg+R9aK6PzPcsFQ5j4IoAsjVI2klROGLqVvphntPzFTE6apHY/YCouiHVuDuK6Ahyt3XWF9BK9COCiQhyic/+/t4/9eeB44caTnUEy88i6/+2k9pJ0pLpe7AARqi3AER9Sm0AndIAQ1R7pCQ+jS3rMDdhijsCeBuKrSpbTxM6QpQlRaqc486gkp4arUKb+othzbXtuhww11eQgQEWRDWwQEBBQYetLkmV4N0PHiex6VACCNkc1l0d3Vhz9AwhgcGMNLfjwOjY1zuk0+l0Z3OoDOVQgcBFcvmzBWXymAo3DQCqkEMjzr+pA0RUCszQJLbbdV9R0Wa0msrK0Wsrq5zWRKX/Xg1VClItVZDrVaFV/MgxhkwoCCHx3qlwnM0TEvCEAFEXDcFN+Ui5abguBQIa3OorOgOFCOVSiOdySCbzyKTzYJcKK5tgloXi7bMAkRQOQ61hXYoLJcyZ+RrAiKIJ7l0yCVCoIccOVTqtO4FKHseZ8hQRszcwjwmr09jcmoK0zMzWFxaRKVahU9dlQiIuA6CVAp+HItzUVBvSAm8AnEw/DFM1pm6KhH4ij3RkYnKtupmG5kNI9NO+J5SFWI0J8u02aVEjiUOoJUlYwKiEH2RcIUgCgE5nmQzEhHlV40IWlJDxdE2cmxu+UOm36AVuEUFNES5RcH04VqBHaKAhijbYCE1RNkGi6SHuGsU0BBl1yx12030XkMU2vgmAYqCJ+prvb2sLNehrTYHt8pMEQ5CocwMS2RTCHdHxCGv1MWFn5w7YnJ7YptdLMKtIQJVDdiGBccyuWVv3k0hn6JnGoOdXRju6cNo/wDGqF1vbx/6O7tRyLjIUGkRQQUD8KmrkHTWJMtbkourQAT9jDNdqPSFQzWoLEmWKFGHHX4KZwaHwMr2yDXOURF7eHLjUMceEVQrg2vV9/WMFOnSoJ/TfFkjkS1C7012ylHfq2wT5i9yPsqDQf9e9yOslCqYX5zHwvIyFigfZnYO88vLWC6uYml1GeRGqXieGDetFbtofNR8j9tEk3snojE4NgwFxFTbaO42FIusmzCGEUbsNiEnEIErGZTDsjIKkeCEuy1xCLHgIFRk5Ji2DOJttHJu+J/ISiTLefiGV44S1XonyVNkbo1oycRtjesPGQrcdh9iPaAdp4CGKDtuSfWEtAJbUkBDlC3JdH8P0hDl/uqvr64V2LDhkrkOP/3TP42PfexjG8QZHh7GH16dxhd/53fxlT/+E5EdYBkILRM+dbIwDNgpF17gIwxD/quuCM1sdEPhrEX1F2a5EeENSCKbIrl51auzexS4txCF8ijk3/pl3uerQxTyEcjONewskGGt5EiR9y5t3kWbW9onU0cXkze+AjYYohRGlgJFUcCwouE1iBF5Hud95NIpdHcU0FMooLfQxV/p3/yzzjx6Cnl2smQyWaSzWS49IRcIu0PoK5WjbPAtNO4h5fxQLpCkI0T5HLhsRc5DQILEZ1Z+dvl1edokpEn6KZq/V+6f+nUSwKTmB/AI8MQR6Puq56FaKXNZEpUkLa+XsVgsYn5xEcuU+1IsYnF1BcVSCaVqBVWvxu8nRcndwV2JKPuFwZfKqhHAiMEOHWOJEiQ+lucrABKV75BDhZ4if8XkDkjiIdabgZpsEV3//SXLejhDhn7n8YRVTC/37ZEtj8TJGIlIUiSifJWoBEzkP7kzUAOi1N/ZMKXsnl8Qeqb3RQENUe6L7PqiWoH7roCGKPd9CVoPQEOU1hrpI7QC90oB7US5V0rr6zQrcO8gCuMQAVHkZlXlWqgyHLXJpZ9z62CCgirnw7LE5pzLS0J+jY4hxwVtzAlqGIYNI7YQRbQhpk28cHpE5OoIBUAhoJJKu1zm4jgW1teL3MUlnU7BdRze6AeUc1KrcOmNbVno7ukGwczR4WHsGRzG6MAQ56hwa+VCAYVsFgV6v2HAoT06h9uKEFaCnPQz/rmCm+zGaTwV4aRNPLlPuBmyJDJJWFLf7ycWsV56Q2VOEpYSJFKgRnSqEXSG3SZxzC6aahxjfr2EpXIZVSrTkQG5M3NzmL5+HVPXr3OuCcGTUqXKmtMKmqQRZac4lLvisPYEO6iEh0qUKDCW1sRxXc5ecclFQ52VfJ/LqrjMR7qKlLuGAAzDsJjKfSLORyHIItpdNziHmOvGEhyCJgTPHMPi8h+DBsM3mAgjFsAsJrYmCnNIo3q3HiWkcJ+oFtOxbK/MLY3ZtXIGsQQAACAASURBVCKgCnf22Rjgo3+haAXuigIaotwVWfVJtQJtr4CGKG2/RICGKNtgkfQQd40CGqLsmqVuu4neC4jCZTfUK0XRE9X2OPlVEoIb/thfhwBqMy069KiHCialDa9pOjANhytmuMhDdmChbTC5UNjtQOCFHCq2CdOmLBEBW8iNwVGkTHYE5VDf266DdCqFbCrDZT8FNw0XJmd4EHihTkC5dBqFXA5dHR3o7uzkZyHfgWw2y+VCGdla2bEsdq44NpUUGVy6wsBD7s+JAXDWh6pmSWSUKIiymRuFOtp4ocwv8X3OWaG8FQIb7CxZX8fa2hpWi0WsltaxWqlgxfOw5geoUFtncqHUKKulgkq1hkqtCt8LGHoQ2BD6ENyxGfIQVOFxcPCvJZxBNPaQjhVOEAIodhzDiSL+aqqOO3J+EqtJl4lwmvDPyKXC+TfSfZTUgDoOSb348rTu1PKaOxnJIFpZnES/V9mJwveduB9EWi/boRJARNjyBKSRFj0u5Ul05NEQpe1+d+3kAWmIspNXV89NK3BzBTRE2QZ3h4Yo22CR9BB3jQIaouyapW7LiSbYxp0fnyq7kc2LNzhR1D5WOVNUOQzvc0VJDrkTKDeDvvIemFwenAciajLIjSJcKxQuShDFlmUZBFXEscJ+IJwt9XbJHJtiwHFtdkFQOVxA5T6UnSEBi2mTG0J0CqJjyOVAbXWdKIZJGR6Uw0J5HNTVx3XRkcujq1BAT1cnuru60dlRQJ464qTTSDsubG5DLCCK64hcFmq1TK2DaZxirBzcwt11aI6qLIazX2gc9QwYkQMjIJLIjaH8EXLReNSOmYFIFZVqBaVSGWvraygSQFldRXFtDcVqBeUwQoXmLh0gBECE00OU5nBYr+zUoxwv9HPuzkPOEllvY1LWiewWRGNSOTVmGMKKIriIYUPMk5xFCmCIUiwBZ7joRpYaqq+MPBIwiRdcwiZqVZyEKOxCYfIlD+LXG/G+4t6Rt7fMRdl4s98IURrQShAXPkI7Ue787wh9xhsU0BBF3xRagd2pgIYo22DdmyHKv3zru/Gbh6+2/P8H18vAZ51341O/93mepW5xvA0WWw+x7RXQEKXtl0gP8DUqsLEIQ5zsZvvR26qa4L2/snAkw0DVwJP5F2o33qA3qv2y3JknM003FJBY1I6XzA1qR8+ba5lBRJCAS3lEhyD6np5ye1/vCMPHmwR9RBlSyiGoQi2JXc5Zoa47ha4u/p7AD7VAJjBC5UXkGPFqNdHlR7ZJZjiU6DSjfp8w+JCQheALfc/QieGFgYC7JtVTQzZZ4Y2+IOE8ESBDldZQuUt9Lel7GcTKrhXulBODCrFUWU3zRfg8crkUqElmuSZzm9R7m91TAgJKJ0r9rmouhGp9AzeupcNPWqulj7ibCmiIcjfV1efWCrSvAkmI8uu/eRo/87XngAMHWg74yCsv4M8/8UHd4rilUnfggI9+9Bfx7//9T9TPdPyxH0bJ81ueOax5eN3BUfzZ73yKj/3whz+Jn/u5D7V8nz5AK6AVuLkCGqLou0Mr0FDgNf2xP7kDT+66bxB4I9Zp/lfy3+qUqhpEdbCpn76JEKneL43Ly3wUFbaqXBTSbUMwhboIURYIlcbQVwqsJdcHlRoJpw11IRJZMNTphzJeRFciAUcYZCTKnF79flLBvI2A3s2Pf/WV2AyMbURjwj2kPB6NWNxX+V3Y9NJmy8lzveHiIgVGKK0em4/wZldvHP2a7kD9UdYKvGYFNER5zRLqE2gFtqUCv/RLP4v3v//H0N3did/48EfwZ1/4AsZ60i3nslT28aEv/i4efPAEH/vRj34ajz32OE6dOtXyve1wgBEn/xTUDiN6lTE0O1GOv+dH8cojj7UedbGIx4vX8eWnP8zHaidKa8n0EVqBVgpoiNJKIf26VmD7KqBKk+oOEQk9kv+XQQEQ9VUdy8BAwhHO+Eh8n3yt+fv2UCvpBrl1Z8jW5yC8QLrWZuuK6SPbWwENUdp7ffTotAJ3S4GkE+VLT59G11d+AT+wt/XVfn7qMH7s409rJ0prqV77ERqivHYN9Rm0AndKAQ1R7pSS+jxagfZXoBmE0IgVUGkGLQrANH9V0KSeHSO7GbXX7DVEaa/10KPZLgpoiLJdVkqPUytwZxXQEOXO6nlXzqYhyl2RVZ9UK3BbCmiIcluy6TdpBbaFAurzvRkQaQYo6t/NxtakU6XZtaLeQ6U97fXQEKW91kOPZrsooCHKdlkpPU6twJ1VQEOUO6vnXTmbhih3RVZ9Uq3AbSmgIcptyabfpBXYFgo0l+Zw6Cx3GNo8e6PZlULHNQfHJid+65ko90o2DVHuldL6OjtLAQ1RdtZ66tloBbaqgIYoW1XqPh6nIcp9FF9fWivQpICGKPqW0ArsDgU2AyfNrpMkdNmqKsrlstXj781xGqLcG531VXaaAhqi7LQV1fPRCmxNAQ1RtqbTfT1KQ5T7Kr++uFZggwIaougbQiuwcxVIBsvSLJudJlud+c2cK1vvyrPVK92p4zREuVNK6vPsLgU0RNld661nqxVQCmiIsg3uBQ1RtsEi6SHuGgU0RNk1S60nugsV2Kw7TxKkKEmac0+a4chmsCQZUqszUXRr4l348dqRU9YQZUcuq56UVqClAhqitJTo/h+gIcr9XwM9Aq2AUkBDFH0vaAV2tgLNmSZJIJIMnG3+ndCsSjN8UXkpupxHtzje2Z+g3TU7DVF213rr2WoFtBOlubC5je+JZojyzx94I9b91sn+NS/E0PAA/vQf/jvP7oknPoDTp59p45nqoWkF2l8BDVHaf430CLUCt6vAZhknm7UspvMruEKuks3CZDdzsKj3UVhtez10OU97rYcezXZRQEOU7bJSepxagTurQNKJ8v/82/+Ab/3pVzHS6ba8yHQxwK+e/iweffTtfOyTTz6Dxx9/H4aGhlq+tx0OMOJtDFH+t7c8gs8/MIFWZtjpMvDR8F349JdPa4jSDnedHsOOUEBDlB2xjHoSWoFNFWiGKJu5RjZradyqe0/7y60hSvuvkR5hOyqgIUo7rooek1bg7iuQhCi//pun8TN/+S1gfLzlhQ+dewl/8dR/xMGD+zREaanWazyg2YnyI+96DF88cbElRJkqAR9z3ouPfP5TGqK8xjXQb9cKKAU0RNH3glZg5yqwGSBpnu1Wjtl+CmmIsv3WTI+4HRTQEKUdVkGPQStw7xVIQpRPfvb38f6vPQ8cOdJyICdeeBZf/bWf0hClpVJ34AANUe6AiPoUWoE7pICGKHdISH0arYBWoI0U0BCljRZDD2UbKaAhyjZaLD1UrcAdVEBDlDso5t06lYYod0tZfV6twK0roCHKrWum36EV0Aq0uwIaorT7CunxtacCGqK057roUWkF7rYCGqLcbYXvwPk1RLkDIupTaAXukAIaotwhIfVptAJagTZSQEOUNloMPZRtpICGKNtosfRQtQJ3UAENUe6gmHfrVBqi3C1l9Xm1AreugIYot66ZfodWQCvQ7gpoiNLuK6TH154KaIjSnuuiR6UVuNsKaIhytxW+A+fXEOUOiKhPoRW4QwpoiHKHhNSn0QpoBdpIAQ1R2mgx9FC2kQIaomyjxdJD1QrcQQU0RLmDYt6tU2mIcreU1efVCty6Ahqi3Lpm+h1aAa1AuyugIUq7r5AeX3sqoCFKe66LHpVW4G4roCHK3Vb4Dpz/Qx/6WXzwg++vn+lt7/6X6LW9lmder/hID+/Ff/vyb/GxH/rQJ/HBD/5Ky/fpA7QCWoGbK6Ahir47tAJagZ2ngIYoO29N9YzuhQIaotwLlfU1tALtp8AnPvGr+OEf/n4MDPTiMx9/Ev/lS19GtrPQcqDlhSV8/Okn8aY3PcjHfuYzX8Lb3/6/4NSpUy3f2w4HGDHthLbJo9mJsv9N/yuuvP7NrUdfKuHR0iK+9sef5mOfeOIDOH36mdbv00doBbQCN1VAQxR9c2gFtAI7TwENUXbemuoZ3QsFNES5Fyrra2gF2k+BpBPlC099Dku//ct4x1DrcX56fgwf/C+/jYMH9/HBTz75DB5//H0YGtrCm1uf/q4fsa0hyvH3/CheeeSx1iIVi3i8eB1ffvrDGqK0VksfoRXYkgIaomxJJn2QVkArsK0U0BBlWy2XHmzbKKAhStsshR6IVuCeKpCEKF96+jS6vvIL+IG9rYfw81OH8WMff1pDlNZSvfYjmp0oGqK8dk31GbQCt6uAhii3q5x+n1ZAK9C+CmiI0r5ro0fWzgpoiNLOq6PHphW4ewpoiHL3tL1jZ9YQ5Y5JqU+kFXjNCmiI8pol3MEnMJrmlqwa3WoFafIcje/5uxjY8BWR/KHaANMBMRAb4jgAZmzwv+mdMT0N+gpE9GM6io6nV9W5EfPr4gTifYj5nTARwogjwKDryvPVz2mpN4kx8SNGVB9J/Wzyvaa4Pp03pqNCcUa+ljg3vSMyzA1jFWdOjlnM1OA5ymHXr05TT+pu1Odpyjk15hPxsfzkK4gZA5b8atavQa82zktHK7XFfMSDvjflWtAcxZPmKfSLxHUMIDSUFjRzXhh+v1RfnrOxxuJlcS2lR+NOaYyHxt+Yh7pG4xYVKpP2pPvGe4nWoaFnYz3UuqqzGLEpRypGE/Pc5FjlzSrWlH5Or1iI4PJXcS/y3SjU5ntQjl+uJ8+ThyLuCLUyau7qMNZL3ufiHGoMSiM1h/rdIz4WiftTzSm5okkVkso1vt/q57rxDv3dzlJAQ5SdtZ56NlqBrSqgIcpWlbqPx2mIch/F15fWCjQpoCGKviU2VUBu4Da8xhv4BlBofH/jGRoxXSYM3iAbxC4EODEM2KYFyzBh0cY4DBGHARAHgCE35bR5NWhjHvBmkra2dKxjODAjC34QIoxNRJaN0DQQGoDPe0ixOTUjsd2mSzuuAxC8iGKEYYwoCmHGIZzYg40aQNewLJi2ywAgoPOHtDkm6CA2ugo0EBohYEPzsWPAisVmNoSNEBYIvVjwYMVV2HHAoIF3t4aFyLDg03GGyWOOeJdNc6RNvwA/Fm3iab4xAQvFhHg7D1gmTNdk4ECMIPBDGFEMK4rhxrSNp3kFMAwPMAPEZgQjZSG2TXhhjCC0EIY2YrhAbMOK6HsBCiIzTMANAapiHncMk9bLdgHDASILke/DCnw4kQ/b8GAYPmIjQGTECE0TgeMClgOYDs/DIMEiWt4QcUTf0NqKtY5jgj0GYJLWElowABG6m4J5Iaa1Jg1BY3YQGvSVQIqAHpZhwLVpuAEQeIhDD4hDGKRxTCspYBaDCV4zW0Ahec+INSDwQWOmVYwR0fjMEFECFBmkB2hdfT4PARTfyCNEiscXGnQXhjBppFEEm4ALrSXf/wYMQ16TxsTyRjCiQAzFpHcqUGfyOAgaijss4PPSWilUxPe0xHV8Txj0WbNAn72Irit5jVxGMYYkTKyjHIWsxGdGP3a3Ahqi7O7117PfvQpoiLIN1l5DlG2wSHqIu0YBDVF2zVJvfaK8gRaggP8iXjcmyE2WdB4oiNLwOtCuULzH82oIg4g3da6bhm05qNU80B7asiwM9Pajt6MbnakcikuLWF1eQLm0jBg1WE4IJ2MyCPD9ChBESBkOunOd6M/3wUUa585dRimIYXV0Ik6nUEGE5VoFhmUSa4Dp+bw5TbkOjj1wAulsFiur67g+NY/iygqsqIqCXUXeKsPzVtHd34ehfQdQi20sFn1cnV6DHwqfgGXSDCOERoRqHLPHhOaQgQk7thBFJqqeCT+ykc6mkUIJbrgEJ6zCDHza+8JJ5RFZGax4MWqmg9BxEDkxwws+YxTBjAw4sQk7cmCFFsOHOAoQhQH8OERHdyf2HhyHlXJQLldx9cJVeOtl2EGITtNAGgGcuALbLsNOBXDyFoYPjSE70IPL0/OYmSthaSlEFGVhxhk4UQYR/y9AYHkMrGimhLaiIIZPAhgROjo7sW/fQaTcLvg1A1OXLiNcXkCqVkTercGxqojMMnwrQpRNw+0fQb5vGPnOfjixg9iL4Zc9zE1eR3FlGaFfhWH5iFBDubIGO5VCJp9nN0wUBwiCGgLfg2nEyGUzPI6KFyIgUGGmERk5BGYGkeGy9qmUi86OPPaNDABeCcWFaSzMXINXKyHlmohCH1YcIeOkmNNFAd2jaYBAjGHAdASkCr0QaWTgxilEBPacELEboBaVEcBDHAfIuAYc0wNqK4hi8jLlULOG4VkF+EYKVW8FEapwHROu78P1Q7imjTgyEEYm3FSGP4d+rYaMQ5AkgF9aRTrrwM2mUAo8VMMIQWggZWTgwoFDsCOuIEaV7xU/iuDHBiw3jdCw4EXC/WO5KWTzHVivlFGulGHbDgwiNXVvDXEf4ShiAEV8qe7ukfCRPsJ1cLj1Xxn6yJ2jgIYoO2ct9Uy0AreigIYot6LWfTpWQ5T7JLy+rFZgEwU0RNG3xQ0KxHKDJV0jAqSIv2wLewRtrpVzQfyMHAURgQDT5M0bAZOQnAcw4dppmKaLWq0Gy7KRy+VxePwQDu0Zw4HBQVRWV7C+uoRyeRURPJhOACsdssMBBCGCAGnTRm+GoEsnglKEv/36NzC1tIaqm0aQTqFkxFj0KrBoY0rjrFRgRiFvrt/7L34Aw8NDqKyXcX1mAevFNaSjGrrtEjqsdQT+CvI93ejesxcrHvDKlXn87T++jIpH+08Ljk3OiRiBEaEUEUwxYBoWcrDgRCbC0EIlSCG2s+jv78Zoj42xzhBmdRXFuRlMXJ6AaecQ2Fks+TZqThphKo2a5SM0A3Y6mFEEi2BLZMEJHdihAzKHEEAhCOBHAcYOjeNd//RR5LNpeNUarl2ZRFSuIBNG6DIN5BDAJXeNtQorVYGVjdE9PgR05vCd8xfxyoV5XLq8hlo1hdjLwAlzoviExuDWEJvkdqAduU0mDl5PWDFG9ozibW/7PnQV+mBEJpYmrsFcXUKuto6CE8C2SgiNFXhWBD+bRdyzB5meYeQ6+uHAhuFFiKo+5q7PYn11FXFA1/LgRSUsLs9jrbyOUq2G9dIavKAGwwhRq5YQhz7SjnARBbDhESYysgiMDtQIpCCN2HDQ29ODfXuG8ZZTh5A3fFSX5rA0fx2BV0baMREGFS66yTsZog2IArJ9uIgMGwGtJZlSCJP5IVJRGi6BnzBE5ESI0iGqUQVh7LHnI+V4QLCC8uIVzMwsYmbJR9HYi7LZDc/KorPXRV9vDiO93ciFITJBiJRpI4qMOvggx1Hke3AsC1YUwKiuwc1YsDIOSmHIEMULgZxBoMuCEUawzApMs8ZlRLU4QpWcSKaF6wvLePniFfhkY7EdOOkMKp6HKkEo04TBDp9EkY9BZ1AQpVEeRfcBm2EYoiQdZ/r3425TQEOU3bbier5aAaGAhijb4E7QEGUbLJIe4q5RQEOUXbPUW59oHaIQPJHZHHWIokoxEjkNtAGNQnieV4ckonQmEiAlohIDE0EQoqOjgKGhYbz+xOvwlpPH8c5TB5C3Ldqry1IGckb48FCEbQTIxTaXT9Bf47NGGt6aj6mrs/jKH/03PHvuEq6urKFi2yhZBkpmBNOxuCwjXF/ngo3B/j78m5/8v/CGB0+iYJuoUrlNHKMTQAFryKEIE2XUjAjF2MBEsYKvfeMFfOaLf4JyzYBpOkg5MYWxIDSBUhwjkOEf2dCAFRJEseE7BaQKfTh6YC/e/YYDeOz1+xCszuDMt7+Jr/zBf0XFN1Azsliz8giyBYTpDIphCTX4XDZi00Y5AuxQQBQnsGGEBgzazIcBeUXw+re9Ce/7v/8NBvMZZG3alAOEQcRcAPI4pHkzvEi+HNSMNRThY7K8iq+//CK+8fxVPP+9OSwvxKitE9zIwKQyJqq8ydTo4ojNGBHN27Bh2zbslImjx47jh37oX2HPUA96ci664hhdEVCIYuRNwmRr8MJZ+LwGLhaMAmrIIjJScGDw2lG5UUC3DmKkqPQqrmGttoqpmQl898z38K1nv4MLly+hUl1HRz6NcmkV1fIagkoFHYVO5Dp7UY3SqCLLAGU9zMFHFoadxaGDB/DGU8fxL955EuPdeXTINab0F4f8NVGJHR8FKw2Ly4FEqRYxskoj7YVLsUyfDFBUPhYjsAHfoTIxLuKiIihEWML66mVMnfsm/vbrf4//+e3zmPFHsRL3oJYq4PseezPe9dbX4eFjx9BLwJBxDZuRuNyMuZz8mUdOqhjotqlYx4NHLhzTBeEa8gV1UAGbF6FcqiGXCZFNhbC4bM1AOY6xWC7ja//wDfzWbz/DUKUSRCjRZ9BNwXbJpRNxaY94NNJmVBmU+ko5PSpDSEOUrf+a3KlHaoiyU1dWz0sr8OoKaIiyDe6QZogyevBdWBobbz1yr4Y3ODH+x9/+AR/7xBMfwOnTz7R+nz5CK6AVuKkCGqLom+MGBRiiiJKejRBFhXSoMNFEOKh0opDTJJVKw/cDCVHE37jpfF7Nh+ukeFN8eO8hHB8/iAf3H8DIQB8Gegvo6U7DcWgDS1vOCmz4VMCBOKigtr6G1dllzE4v4dKlafzdPz6Li7OLWPAiBHQ914XnUF4IlW8EqBSLvCnu7uzEO9/9CE498AD2j41isK8LPbkMb7TdYAGGN4tKZQnXlxZxcWYBz1+axPMXpvH8KzNcnkOEgbM2qKTHBKqUTsG5GoAbmlx2E8U2PCONbGcvvu9tb8Q/e+MxvOfEGGyviDPf/RaeeeaLmFxYwVIlQsktoGKnUbVseBaBmYjBBeWa0IbajOicNqzAghka7EYhJ0JkRNhzYC/e+ujDGNszgsG+fuRzndiTT2M0a/N8CKKkaPPvTWG1NIHJxUu4vDqHC4uzeP7KJM5PrGFi0kdQzQF+np0olEUSW+S6qCA0PC6nIScKBb8QCIvhY3RsLx55z3vR3z+G/s4+HOjrxP68jb0ZECqBhXWE8SJqRoxVw8BE7MBDAYaR58SSNAxkGWxQXgzgGEA19lALavCrVSwtL2NmYQ7Xl2cwNXMV165dwsLsFFaX5lFbLyIk54bhILLy8K08PCOPtSiHWpxGHLsYHBrG4QP78I43HMd4XycGsi4ODvSil0urKOeEk2iQMgwEvo8a5elYafimhapJoJDcS3TfkRMIDLPoezKseBSUS1kpRow0uzRWUClexczFb+Ev/uqv8bW/fwErqSNYCDqwHNh4z3sfxjsffj3efPwo+h0XnYaJFCwGbxUChYbIbyGwRG4TgjVUikXlYh4VAlFejiy/cai8K4rhhCFsqwrb8li7ACYqkYHZUhF/8fX/gd98+vMwUhnUYhMr6yWksjmkc1kGmJSNopxiiqeocN7YYGzE86eHimt+tawj/dty5yugIcrOX2M9Q63AZgokIcqTH/0Uln7nP+GtA621emqiB7/xR1/RLY5bS/Xaj2iGKG8afx1+9shqyxMvVYE/Co/jz//nn2uI0lItfYBWYGsKaIiyNZ121VGvClFU1xPRkaUeukpBmaYJ07T46Xk+Z6LQJs2ikFGYqFZqnClq2Q4GuwYw0jOMsZ4R7B0dxv7xYRw9Ooyerixyro0UPDhxDRZ5NUqrmJ+axJnnXsCVqzO4OjmPcxPXsVANUDJTCBx6uoi49MPgzWNpfQ02ldxkcxgZG8PY2CjG9+7FWx88imNjQ+hNu4irM+wquHz1PM5euYqXrkzizOVpTC1VUQ4zCI0Ux8RSJgrngdK5OdxUQCEzFOGfgAMvttDd24f//Qffi39y6jDePNqLvOnj4rkz+KM//Qq++8p5XJ5bQjlVwGpkYo2kocBb20RsGuyP4IhUrpaiEg6THRHkdLEjk/NCMp1ZdI/2Y2x8H0ZH92GkfwwP7OnHiaFOdqMQ0HARolS8gInrZ/Ds2W/ipbmrOLcwg6vza5hftbFWysE2+uDEXXCjHK9gZAQI7BK7IQii2JQ74sdcfhX4FXR2d+PIA69HZ+c4BrpHcXJ8BG/a24U3jGSRoeONEgxzGcWghmuldXx7fgnrQQYwCuz8yFsOutw0Cqk0co4rylhSFizXRtokrwg5UyKU/TVMXr+Cl196HpMTF3F98jLmrl/D6koRpaoH2HkENpXy5FFCHtU4zWG52VwBfb09OLJ/DCM9eYx25fDoQydweKgfXbYDN6aAV4JDFczMz+D6wjzKsfP/s/feUXKWd77n580VuzopAkJCCeWcJUASORhMsMEYj8dpPDN3btx75uy9e8/+s3fPzp09d+6cGc9cL+uAE0EiZ0lgBZCEhAQKICEhFFu51d2V3/js+T3VAtmesWCHGRu6SqdQq/VW9fv+nrdKvJ/6Bg0sfEvCiRsBrWJhcpWLKxakpNH4lJiNYOKO1jyXDunAoYhfPMKJ/Vt4YdUq1rz+Nj2pMZyJ8/TGFstvXMyihTOZNWk8gx2PbJwQlmuc7StyulTWMEXn7GigIlHJBhmBNKapAUtZgnZFQaMUtjJpz2QYObidbEqsRFFDiaIMylHCoTOneXnDRn7wi0exMnmJM6anVMFJp0mlM8T9ShQd3qvvOqH3o4aj/iBagSjnYal+gTZvA3oCTYgyoJe/efADeAIXQpT/6y+/z395cAW0tV10Iq1nT/PKk/+TqVMn6G2/972HueuuP2To0KEXfezvwwaG+kiz+fuwP791H34doty/5Fp+NvHAP1DM96tP01WB/+HcyF/+6O+bEOX3fpWbO/hZmUATonxWVupfcD//f0AUXfZqNT7RjqJEQxRRMrhOilQqg+N4+PWAur77pMwUKVFvqBQd7QWuuOJSFi+fy7ixl3LpIIECCi+pQdxH5fQZ9u/azbNPP8vRk92cq0VUEgPfzRCmcpSChHosn9BbWI6rP1kXa5HjOKRSaWwn1aibjXzuvf0Grl0wg3GXDCKsnuTI4d08/9Kz7H7/A471lKkkNnUjRSgX7MohEUVO3Cg2lnwJS1pqBHnI9xMLpEFFQIBpMnzYUP74619h1qhhDLdDG49aVgAAIABJREFUOl2LPlGBvPsWL69bx5t79lFyMpzzFT1+BK6HYdu6dccSRYQMTy5yJVBWrEKRiRPbOpxVwioiI6ZuBrR1djBs6HBGjxjHoumTWThpDO0G5FSoZ3bq5C527Xmdl157jn1nj3OsWuKcb+CrNpQxlJQ9BFu1YIROo61I2nU8HwllMSyDtJvXzT/lcpkwrmu1ipsq4HmDac9fwpTLR3LznPHcNmcMGVXDs8pYbh9H+s7wxv79/GjVOo71+gSqscYduXYu6RjGqOEjGNreST6dZsSI4Qwd2im4AkmFCUQpIgqfKMD3Kxw8/C57977Ftk2vcfLkCYqlCpHYuYw0dSOHb7dqa09d2oJEsWMYZFyLgmdwSVuW+2+9hUUTJ3BFSxteEmJGVeq1c7y2+TXWbt7I8VKF3jimZhnUrZhqpKhUE9JqEF7SihJmYylSGRg+rI35c6dy+23XkjEq1LsPcmjXel5du5Zfbt3FB/V2inY7RksnS69bxOL5s5g9aQJDHA9KZd55ZwdbdrzNtnf3UKwF1MKEMLFwvQy2NB5phZaL5TiUozpx0gjCbXVSTBl9BbdeexXjLu9gSLtojSIqccSZSo3t777Hxu07+eUb24gsl7rAOT8gEsmUAE1dNd3IK1Kq0YRE0m/vEZuehicNJcr51qDP0P9K/gu+IQ6sH9WEKANrvZtH25zA+QlcCFH+9geP8Wev7oBx4y46oIm7tvPMX/z7phLlopP6FDZoQpRPYYjNp2hO4FOaQBOifEqD/Dw9za8Ey/YHU+pMlEYlbyNc9teVKB9BFMlCiaJIN/HYlqsBiqhRwkDadmKtUHEtT2d/GDp/Q9E5pI1Fy+Yyb85kZowfTQcJWeXjJCX87m727dzFypWPc+DkKc7UAwKxL7gZ6naKvmpIPRJbhovjpjFMBz8MMS0by/aQ9mTJx0iZMX/8wB3cuGQmQwsuxw7vZefOLaxZ+yqHT52llFhUlY1vpoicDLGyiBKDKJCaZWEdFiknrfNC4tjEjwxiUaRYNh3tLUwcO4pv3f0FJgztIJ/UaXNMEr/M6XMneOyZp3nljTfojk16IkVZHmu4KFHpWJZcz2o/he4BEhuNtvJIcK2Lm3j6Ijc0Impic/Jc2lo7GDdqAtcvmsO1c6fQCeQlWDbx6Tq2na1vr2Hli49yrNaHdB4VY5fI6ARzKI7ZCWGapGYQSuaKEWGkQgw70RDFUg5xmOAHQhLEaAJBKOvUSiEzhMmjRnP3VdO5b+kUMsrHNoooznKw+zjr3tnF36x8nuOliMTJ6X3POjkKqRYGtXRQSOdI2TZthTxDBncy+opRDB0+jLZB7WQNqbCWF1JMqe8Ux4/uY8e213ln9y4+OHgQP7GpJQ7VxMN32qibOeqJQ6xbjCS2JiFjJQxtzfCdL32JpdOmMLa1BTuJIagR1bp5YfVzPLvmRQ4Xi+geHc+i5kA1NihXTZxwEE7YBoGJZytyaRjcmWXp1bP51tfvIWv6lE7sY9vaJ9m0ZTPb9h7kuDGEitcBuQ7mzJ3G/DnTWTx7Jp2S1XPqFKtXv8gbb7/FOx98QF1JLo9NoFxsWyCK12hiEgOR2I0QG5yPmQTMGjuOJTOmcuPVC7ik06OQkfMj4mRfL+8fP8G6LdvZ8d4H7Dt2inKoqCUmkWk36qzFbuYKUOwPCBaZTSMtuP+dytBQsAFRGnc5Ac8zls/T21nzWD7ZBJoQ5ZPNq7l1cwKflwk0IcpnYCWbEOUzsEjNXRwwE2hClAGz1B//QDVEkU+w5bruPESRry+AKHJpfR6oaAGFQJZGEK18rUGAjmPQnR/SrapVD3KhZpo2KSejq3zxDYrFPpyUxfQFk7lh2SKuWzCHDhXRSkhecjqKfRx8by/PPvsMbx+UnI8e/FSGqi2tPA6lWkSU2DhWFtsWG4lDTZQwksBh2AS+Ip9yGdaR5d9+/QtcO38CHlW2bHmN9RvWsX33O/TUQuJUnnJsUjdsQkuMMQJRwK9HmMrAMWzybkaKjQkjKPvoelnTNpl05UgWz5zEXVcvZFRbC6koJGcl2EZAnNT52eOP8dwvf8nhviKlxKQmFqBEGmIclC0gRUYlBbbScqQ9HxixjS1tMXFaW6QkPyU0ffwoJJvOceXoidy2bCG3LJnJICBHgqdCjh7dwsatL/Pzp37CmdinlkpTEuuL0YEyhmAkBZLAJSorImn/MQWixBqiiG0o9gXiNNbeTlva1lKtRcRhhpzXydQx47l32Uy+dt10MkQYSS9RdJIPzh5l7c4d/NUjz3CmDlamHSNyMAITI5T6Zktbk8TKYkhzUkueuXPnMW36NK6ccCWduTRZz8GyJEclxC+d5dAHO3hj8+ts27aNs30V+uoJ5cjCd9o1RKkpl1jZ+jzTobXEDGrJ8Kf3f4XlM6YytpDGkHkGdah389TzK1n54pMcrlboMRX1tEPNFbDhUPM9qLVj+i2YoU3agrynyGcMll89hz/7kwcoWAndR/aw5qkfsH3nW+zvOk0xN4KK20bg5pg0cRzzZk3nuiWLaDEVpw8d5JFf/Iwde9+l61w3Ki0tTWmtqFEqhSmVymaWOFTahmbaCaYKSFkJd1+3jOvmz2TepLGk7SomFRIVsu/IEbbu3sOajVvYf+yUbpTqrcXUlTT85PATRZigq58br0ep0JZuZwEpDQgquiepPz4PUETJI9+N9eu1eRvIE2hClIG8+s1jH8gTaEKUz8DqNyHKZ2CRmrs4YCbQhCgDZqk//oH+CkQ5385zHqJc2MrTqP5tBFd+BFEaF24NdUBDldK4q0S2sXQFsmenccwUjpGmr6+PWIUMv2Iwt928jLtvWk5bXKfTSBhsGSi/TveJLna+uZXnN65j7e4dVByHquNRd9K6Wtiys3i22FBMgkBRqYtJRAJDJdfEZvigdqaMvoSv3zafBZOHY1Lk2eef55kXX+Lg8VOUpEnZzRK7aQIJfZWwT1NAikngS/2wiWc4FFypyTWp+zGlOviJgema3LBsLrctnces0ZczPJOhRUFKFB5K7BlVXnjlZVZtWMe29/dzrh5ptUsodb2mhzIlNFXyN8RaI5kYYr8wMBOpOk5jJ1kdmKvMhMgWO1SNtJdlwpip3L58IbddNYN2pKlHKo7rHD+2jc3bVvPzp37K8VqFPtOmlKQJRa9iDsYyWrHiDEZoaWiiTAmWFRtIQJTEWEqAlIMjDS9SfywuG+VQq1ikrFbmTJrKXUum8aWrJpIzfBxVRKluDnYfY+2uHfzVw09zuq4wU20kvkVSVyjdyauwsUjbnj5tBExJEPHIUVcwZepU5s2ZwZjLL6Et75EzEpy4SlA7w8H397Bz59u8su51Dp04SzW2iVIdVI0sfYFJEFsaeMk+u4aiI5/mu/fey/WzpjJpUAuGJLj6VfDP8OSLj7Py5ac5EtY5Q0yvNC7ZBoHlkZgFVKUA1TxW4pE2E7JmgGv4XLNkNn/2Z99iSNrh3LH3eH7F99n5zk4OSmV2dji9Kk05tpg9YxpLF8zn9mXLMMMaB/a9w0M//iH7jx6kGAUkXprYzRJZefzAJoo8rCSDIdk6sSIMygxuzXLlyGHc/4VrWThlLENyLrZRQokqK6yx+a0drNqwmW3v7udEb5XAzmgIFFkpzHSOWICbKKgEkCUNG49AK03GVKwVO9qe1g89GyBFXsX9gdL9QOXjv2E0t/w8TaAJUT5Pq9k8luYEPv4EmhDl48/qd7ZlE6L8zkbf/MHNCfzGBJoQpXlS/OZJcaES5bdBlI+UKQ3VSuOZPlSw9NuCRFkhd7EsnA+eRdkYysFUHpVqlSgJyLS63HjtYu65eTkjsx6Xeg5DHVurCKq95zhx+ANWrH6BZzavp2galCyHiuWCm8e0c9hSf1sHcaGEkVwYupimR1yPuXL05dy4dC63zBnBmCE2vb2HWPH0szy7eh01sfAYHr7pEZgWvmFQN2IMybQwHAIdF2LhJZbOqTAiQyszSmHDPuHlPO67fSn33LCIYXmPdtulBQlNTcS4gVJVtu3cxuvbNrN60+t09ZR09opv5Qk1TBFYoUikqUcgilb4CERxMZMMZpxrtA4ZMZFVJ/B9sqk8k8ZN5/Zl87ll8TRaNUQJSakaJ0+8xRvb1/CzJ39KV61KHy7FOIWftBGpTixaMJM0dmxrFY0hFc5uRJgEhLHkcQhEEWuUg5/UiURZZLj4VZu03cacKVP54qLp3L1oIgWrjksfiTrDYbHz7NrJf3/kaU5VRApRIPFNCKVpyCT2Yxxs8pk8SZgQBVKLHdFSaGX48EuYM3s6s6ZNZObE0RRsg7Sqo8JzVPrOcOTwAR57/Cl27TvIuUpImOqgZmYphja1yCRSUskskbDQlsvw3fvu5frZU5k8OIfphxBUIDzHky88wYpVz3BMRZwm1mXQZWnhsVIYbhvUWlE1aS+y8GKftKqSskIWL5zFt779BwwvZOk78QHPrfghO3ft4NDJMwSFSyirFOUAZk+fzrIFC/ji8mXUiud4792drFj5MIdOHKUUB/iWTexkSbw2gtAlDFzimqNtPY4pgbZ1Jo6+hKXzpnLzwmlceVk7nqpim1WCoI8Tp4+zbtNWVq3fzIETZ+nxFaGTJbYzWuEi2SiJaZNIAHLcACgC5YwkwRBFimBBDVHk9dgIS268buU/kqEiIcYf/m3zzXEATqAJUQbgojcPuTkBoAlRPgOnQROifAYWqbmLA2YCTYgyYJb64x/ox1ainIcoDTtPA6Ao4jjGMm1t2xGlgYATrUCxnH57AfhBgu8nGnrIQxNiFHUWzZ3GF5YvZv4VIxnXXmCwY2HUK0TVEtViDytWPceTG9ZwTsWcU9CrTCJb8ks84tAl8KWdx8a2cjiiUMGherbI3BmT+NY3v8TsSy2yySne2buJlc+vZu0bO2kdNorEy1ONLYqBTyUKqBNipVIYtkfoW5ihiRcZtJoeRgS1WkQZD1JpCh05vn33Ddx74wLssEgqkbphj7wE21qiZZFWmGPs3LODFc89zf6uE5ytRdTsAnUdlOoSG40aY8z+C1y5uFUuiAolyZEoaZCJiIwKSZTQkmtj6viZ3HrNHG5cMEkrX3KEZKhx+szbbHlrDT99/Cec9COKZprewKMateBHragogxG72JK5knJwUiZmWnI0Iq1eUJJ/Iq1KtkU1quLHktRh6xyVfKqTGRMn88VFM7l74RTanRqu0UMUn+RI9wk27N7FXz36LMdLIYmdRwU2rpHSWTJhTaqGHVrzbfhiwQoSvFSGUGBKGHL5iOFctWA2991xM50pi1RSIygdJ+Mm1Mq9PPzoCra8vYuDJ7rxvVZqVp4qHrVYrFHSQy1QDlqzWb77wFe4fvZkJnWmMEMfI6hBUuSJ51ay8qVnOW4ZnDbhrEAUCbYVFYdAlKgNFWSJKyFWvYgb9lHI2MyZM4277/kiwzsKlM4cZ9XTj7Jz5w6OnDyD1X4ZvpWmHplMHT+RxbNnceuya+g52cW+d3ewbt0rHD51lJ56mYqoTewMZNpJJMXG96j1SkaQWJkytGVsrp47mbtuuoqJw/IMysao6ByuGVEqn2P7rrdYu2krG7bupMePqcQONWlTcnMEpqezURJ5vVkOtm33AxIBJtIpJVah8xClcZ59eJNQX1E7GaJOakKUj/9m+fnbsglRPn9r2jyi5gQ+zgSaEOXjTOl3vE0TovyOF6D545sTuGACTYjSPB1+cwJixTmfiaKF//pirJGJcqGd56OvJRBV2nnOQxRTJ6WKGsTQWZaNkNnzQMWkHiSEkUGUWNiOJ2UiBPUiV44czuLpk7h36RKmXDKUnIqx4wAjrBHXSjzy3BOsfOUFeo2EbqX03Zc2HVLEcQpDpTHJNHImBKgESttHlsybzjceuJ1RLX0kxQNs27aO1Ru3s2X3IZJUm1ai1BIbI+0RmgnlsIyTzmA6KQ1RqBvYAbQZDlZkNABQKodXaGXYsA7uu2keX1gyRTfk+OUqpb4awzo6KGQcUkadcvkc+95/l0efeIw9h45wslynZLdQMdPUDEc31MgviY+xDIVEjWJ4JEmWSFcRm0RJSByXdZ5FW0sHU8bN4uarZnPd/AlaidJiBGSNMmfO7tR2nh8++iOOlnz6DPkZBSIJlDUHo+KMVlqoQNp4wHQUhieRpRJqmmglikAUCR5N7JggiahWfEyng5aWYVx56eXctXgG9y+dSasp6S49JAJRzp1kw+7d/PVjz3Gszyc0szoTJeVkyacL9HT3EfkxmVQOFUlOTqOhxvcjqlWftpYM82dO5St33srY4R0MaXFwQgEIIX6tj42vv8b6TW+wfstbnPFNyqRR6XaU00JsZnQIcBwpWtIZ/vQbX+O6OVMY1+6SUgG2ND1FRR5Z+TA/e/JxTtoWPY5DyXUpqQTfEOCQgaRVQysjVjhBES/owTFCOge1cfnYK0i7NlG1wokP9uPXfd0IVbGy1GMLKVxqcdIMa+tg3IjLiGtFKn1nOdt9gt5KL6WwAmmxi6Wpxh6W26bXNyhbJNWYFjfFkjlTWb5gMtfNH8egNOQsH1OVKJbOcPDQ+7z8y1d5e89+Pjh+Vj+P2MLqpmSspPBxdFuR6aYwHZdQEpU/VJ0IzLsApMi5JhY8TT77i8ol/8iwmxBlgP+T0IQoA/wEaB7+gJ1AE6J8Bpb+1yHKNZMW8h8uO3HRPe/24Rl7Fk+sXqm3/drX/ld+8pOHL/q45gbNCTQn8I9PoAlRmmfHPzQBUYdIpolAELnp38839OhPsM/f+6/CxAjQX3Gc6AYQCVmQbBQBKA07j7by9NepSkxFKG0iSPaGh2UYGpIMyWeYPPJS/vSeLzJr7CgdXJqWfIwkQIUVXl67iufXrea9U12cDH16bYuKcqjjEakMjlXAMXLYUYq4piA0GD50KFcvnMFX7lzOIOcEPV07WLXqKbbuOcJ7XSWqKk1Vqo2VTbqQR/JuK1FJX4galoeKUyTS9FtLaFUWjsCfyKDmpGkfNpQ5c6Zy8/zxLJowFKNW5OzZHk53lxh/xWiGtrWQNXyioMjxYx+wes1LbN29m3eOdHHOzFF2MgRumnocESditzBwTHBEEYAoVMSkk9cBtnEckMQVSXqhraWTyWMFoszSEKXNEIjikzVKnD67g83bVvGDh3/EkWJAn5HBtzpQ1mCUNQgVp1GhiZLWIVPolth5RAsUI2tnKwdDkm7lmtqDUMVUKnUMu52W/DDGXzqCu5fM5IFlM2mhhqt6UMkpbefZsGs3f7PyBQ1RAoEoseTfZMl4eXp7ijqk17E8TMPFMjxMSywtCt8PdTPPhNEjuP7qBVw9ZwqTRw0hR1nQAKFf5NAH+3l1wwaeeP5lukoRRWktyg1GuQViK4svlqFIkU/n+JM//CrL50xmTLtDzgh0vkpcO8djj6/gF08/Q5cyNUSpuB6+bRMaFlFskSQ5REcktqBMXCId9ZJEFbANzGx/Nk2UEFdqZNI53HSeokC1WIKTJYFXGpKgxfO0lctSAYYR4SdVakkdJ5cj1IoRG8NqQSmBfR6mnzCspcBXv3g9V88ax+RRbWT1bKuYqsze999l247t/PL1jXzQdYqzZamlzhM5OQIrowGgnL8BNraXxpRK8UCsZDGGBikCUSQ5Rgw78ud+JYp+oYsSTDCogDOnCVEG+D8JTYgywE+A5uEP2AlcCFH+77/5Cf/x8VfhkksuOo8Rh9/n1Yf+W7Pi+KKT+hQ2+M//+d/yX//rf/zwmcYuuZtSa9tFnzmu1Zjekmb1Ew/qbf/8z/8bf/EXf33RxzU3aE6gOYEmRGmeA59sAo1mnf6Qk/6HXqhE0V//1ltDwdK4XfC1fk65pLMQc0cgl3U6RFXhSOsMCSPaWvjXX/8aC6dOoN0zydlKh7QS1zhw8D22vL2Fh59/moPFcwSFFnpj6S1xqRsZPLsNR+VIiiZOJG06OSZOGMuSeVO4aekMWq0THNz7Og/+v9/jwOkq58I0VbHUJC6+svCk09Y18KkRSP2vcvDcVg1RVDmiJQIvaagoemoBI8eN5RvffoAFYwYxIh1x9PAejp0+w9lSyPyZcxk1dDBZfIywRLXvNEcO7eeFV1/h+fWv0aUcqukWzNYOitUqfhAKtyBt2XimTSxVw3YLkdtK1Q+JowDT8LWdqDXbwcSxYueZxQ0LJzYgCnUyFDl5phEs++MVP6WrklA0WqgbbQSqnTBpIw49jNjEShJMx8CwFcqRqmMJtAVD8mQE1VhilYoIDSXmJmLfJee2Me3KSdy1ZCb3XTWNgjbU9AJnOHDyMOt37uR/PrmKrlJIYOVA2nmUiynBp2I1iQWsWQ2rlWTQBBI2LAolh9ivU0i7jBjcxje/cjvXLZhGwajiJGWISpQrvby6fj0/fWQlJ2tKQ5TQa6Om0tSVR4gDyqElV+Bb99/DNbMmMLrDplXCb/0ite6TPPfyKp5es5YD1YjTiUnRsnFb8iS2QyWICSMblYgJLKZgVilQIgxKhJZBnM2hrDRJbBFUIp25Y1iuri1WYl0zbBxpIZIA3STBMXS/E0lSI8InMgNMzyO2ZF896hIsG0ruTZb2TIFJo0bw7/7gJqaNHk7OMshQwk6KqLjIC2tW8cuNr3Po5GlO9VToqcY6oDZ2csSuWNFMrUKR15NpN+CUhMom/bXGhor6IUqCaTZqxeWukoRELHjSYGRIZlETonyyd8rP39ZNiPL5W9PmETUn8HEm8J/+03/gz//82xQKeb7/13/H+h/8LWM73Ys+9LUTir95YiUTJozV2/7VXz3ItdfexZQpUy762N+HDQx13pD++7A3F9mHX1eiTFj2AHuvvvbie14sclfxBCsf/D/1tk0lysVH1tyiOYGLTaCpRLnYhAbm3wvYuDAyoaFCkVk0FCjnQ2R/daMLZ/WPQJR+hUosn/wbFr7kNygTMwa77pOOY4ZkM9xz601cPXsaU0YP10oUz4ixlc+Z00fZ/e7b/PCxn7Pn1HHKaY+yBMyaKWpmHlQWM0hhlh1SsUN7poVrrprLkrmTWDJrDOVz77B753oeW/Ewh88F9CRZfDNHgEuoLEzPQtmKyAwJIlGHiN2ogPKBakwhEtGGIVU6xG6KK6dM5FvfuI8pw7Pkox7e3raJA8dP0l1XXLf0WiaNHEm7qbCiMmGlmzNdh1i17lWeW7+eg0FC0UkT5wqU6j5hnODaLiks7NigWk/wrQyRJ2XP4r6QmlqBKAatmXYmjZnFLdfM4sZF55UoNTKql5Ont7Np+yoeWvEzuipQMlqpGR0NiBK3EokKIjGxVYJlKx0sm+h6Y9DX0pFoXUwMyyC0wgZEMWwS32lAlIlTNES5d/FUWnUyTB+SLnLgxGE2CER5ahVdxX6IEjtoaY9gicQgiU2U/GxbaptdbYuS8F9HZ6bUSFnQmfP4owfu4uYlsxnkiVGrjJGUCOolXtu8iUeefIqDZ0ucrRtEXjvl2KMqQIUUCod8tsC3vtqAKGM7HHKqjFsvEvee44WXVvPM6nUc9OFUaNCTGFhpT9dMC8KKDYd0JsMVlw5m8mWtjB+aorv7OHuPHuGNfQepRzaRSmEZEvabIhYQKJIts9EO5EQmVhCjArHhRJhy3loJph1LOjEImFIN4KGUB1JzrNLMmDCZq+fM4Jb54xnZmdcw0aWXWvkEJ44fYNX6dWzavoNTfWUdrFv0FYlAFAmUdbLUxE6kbGKxJdkuluVoVZGWk2k1Sr+dx0j6AUrjtdx4/xeQIn8WiNK08wzMd/yPjroJUQb6GdA8/oE6gQuVKD9/8Ce0PvG/c8uIi0/jv3SN5et//WBTiXLxUf3Tt2hClH/6DJvP0JzApzWBJkT5tCb5+XqeX1Gi9OegNKw9H9l4fv3PvzqBi0EUg8i0dBuOfIJvxQZmpY4XxrS5LvNnTWfZwlncfPVcPBXjEZMyI6rF0xx4/x1++PBPeevQ+5xSITUvTdXJULNaCAKXpO7hVVOkY4chLa186c7rWDJ3IlOvGMyud37J1m1rWbthPcf6InqiNLHTQiT5I6IbMOJGS44Va6ghF7yGIW0tJqavyEcKN0b8D7QNG8b0WdP46pduZWSbDcXjvLL6RfYePkZ3aHD7F+5g9oRJXOJ5eEmVpNZL6fQx1m/awMsbX2dXTy+nEwM/naEaxDqxIuVlcKXvOFAUSz510yNMtYDjaMOFiur9EKWDSWNmc8s1M7lx0ZW0maJEqZJRPZw8vY1N21fz0GM/p6tiUDLaqRmdH0KUOLKQDFtbLqztpB+iQCLKBFEFxbZuUpKIjMAMCAyBSo6GKHmvnemTpnDn4pl8edEUWimR0kqUbj44cYQNO/ohiihRzCwqdrU6RBkCUUytREkSE0vacAxHBwxbdhrXzRJU6zgqJm/Dd756N7ddM4dL8wZZq4KlSkRBhW1vb+OZl19ixwdddPUFRKl2SqGrQUpkpDV6yGZb+fZX72HZ7Ak6EyWT9OH6JaxyhReefYmnXniFw6HNmdimL7FIpM7aMjVIiUyTts5Wli6ayfKZo5k7uoMPDr/Hmjfe4KEXX6EcOsRGHi81lIQUoTIJkkDnx0ijkRubmEFCXK+TJCGGEeN5Jq4jmUACK2KCOKEeKA2SUl6efKaNG66+mpuWLGDs4AydnqT6RBhxNydP7GPb9o1sfGsHu/YfoqceU5YKb7Eu2Wl9j8y0BiiBklYeB9N2MC1R1PQDlPNZKOdtPAJEG2fTR3ko+sVrYupw2Waw7Ofr3fyTHU0TonyyeTW3bk7g8zKBJkT5DKxkE6J8BhapuYsDZgJNiDJglvoTHWijbOe8Zed8Der5731k5TmfmfLbn/xCoNLYMjZMIsMkNBoXn45YZMp17DAmY1gMG9zJtVfN45tfvaO/7SYhL5/k+32c7DrAw088yqZ33+a97lNUvTQ1L0fNbcEPpNLYI1XNkMPhsvZ2vvvNO1kwYzxDCx7PvvQLNmx+lfcOHuSiPWblAAAgAElEQVRkRdEXpXQVr7KkztiiFtaJVSRFL41LTmURi1ogtnFik3SU6H0kipg8fRoLBfRcu4DOVELx5CFWrnyUHe8f5FxocPddX2LJzDlc2TmIjBFgB2Xi4hm279rOujc3s2r3Lg6Vy9RTYieSDBKXlJfTrTlJoChXpBLXI0rlkKtwfdkrfcuRQSHT2Q9RZlwAUSpk1DlOnN7KZg1RHqarbFE0OqmbgwgSsfMU0BBFiWYjxLASbeeRchsR2Mi627Gr1UGiTKmbEhCriCwHFXgaokybPJm7Fs3k3oWTaOmHKIaGKIfZsGNXv50nIrAaEEUpFyU1zhL8KmoUUR4ZkjpiUfMTHDdHKl3Ar/pIn7QT+Xz7/jt1ffO4QWnydg2XMqgae/bvYe3mDfxy6y7eP9FLnG6jGHiUIo/IzBAnDYjynQe+zPJZE7myzSFPmVRcxagHPP3w46xc8SxHI4+SkyfOFAjjmCiJCY2EPr9Gx+BWvvGV21k+bSQTBjns3LuN5ze+zo9fXkuSlgyWwSja8CMHX7J9RKYkYMK0JNK4cS5HCUEUEKsQy1K4lsIxEm3JCoMAP4hIeWmGDBrG5ElTuWHRPK6eMYlW2yRrhrhJDb96gnf3vMlTLzzFe0dOcbynQkVZBMrRyimxBUWmqyuy5XvSoKTEGmXZel+SOOxv5dHFxRjG+RwUySxqQJQGTum33RkCDMVQ1rwN5Ak0IcpAXv3msQ/kCTQhymdg9ZsQ5TOwSM1dHDATaEKUAbPUn/hAz7tEfxWUXBgo23jKi4OUX4Uo558hwpDLeG1hcSTItBphhQpLQcqxuGrBHL7zB/cyOOvR5tnkTYUTlih2H2PNutWs3b6Z1/fuomQ5VN0Mda+gm2xUmMGppun0soy7ZCh/+vUvMHncMIiL/Hzlz1n3xuuc7C3SE5iUBZB4eZ1tIRCl7teIkkhbWaQmVmhKGNu6KtmRgt4gxApDzDji+muXcvWiucyfMR47rtB1eB+/eOTn7Nh/kJ4Qbr7pNpbPX8Ti8VeSk4vopI5R7+PgoffYtns7v3hlFXtPn6LuNZpVYlNaijKYsQWSuyEBto5H7En7kITz6nRZiEwKmUFMGjOHW66ZwQ2LxvUHywpEOcuJM1t1JspDKx7hWMmhJBDFGNyfidKqLTWGBMgSaCWKBMsKw9GX1srAScQDLZfdirrh45sJseWiwhQtKYEoU7hr0Qy+vGCizgzx6MHkHAePC0SRTJTVOvhVMlESgSg0IEqsGhBFfoZcrAtUqQcxjtuCl2kjrIdI9pmqVvnWfXdwx/IFTL6khYLj41LCpM6R4wfZ/u7bPLlqHbsPniBJt9MnECX0iKwcUeKSSRf4oz+4j2WzJjCm1aKgKmSCClapxvOPP8uTT73E4UBCZVsg10atVqcW+gQqwjdiho8YwrceuIOrJg5jdEvE27u28OLmzfz01Y3E2WEEVieVWpZQpYhNm8QMSVSEiiUEOYVrutimpauhgyREJTGu1sgoELASBkRBQGd7O+PHjWX58mXMGj+G8cMGkyPGUz5GXOLo0XfYun0Tz656ka7eGr2+QSDgxPCITVeHMkeGABVJcLH1XSqKz4MQUcLIKloG2sKjc4z67Tuytg2U0v/a1ABFYo2bt4E+gSZEGehnQPP4B+oEmhDlM7DyTYjyGVik5i4OmAk0IcqAWepP6UB/E6Jc/Il/U4mi1ShKESmxNTg4hoMRyCf4ChUrfZE5e9pUvvblu5k4opMR7VnygBuVCUqnefe9XazatI5n1q+hR0HZ8jREwWrFTPIYFY8RHYOZNXYk37znGi4d4nHyzAF+vOJxNry5g2IMFQmTNVOYruRziDLCIJQL3DjWGhzHTet2HoEZpiH7aGP4PnYc4hkJ9991B9cunseYSwdT7DvF3n07eWTFCnYdOESfDwsWLuH6RVfxxauuosWxSUkhblKlp/sY+w+8w/dX/IIdhw9Ssx2qhgTbuoQCMEQJgovpSMitR2zbVP263i9TrBaRRSE7mEmj53LLNdO5YeHYhp3HKJNRpzlx5k02bV/DQ489QlfJpWQM1hAlpKNfiSIQJcaRkFqBKGIzsaSvRa6xTQ1RxM4jjS01o05gJES2A1GalnQH0ydP4c6F0/ny/Im0qKK28zQgyiFe27GT7z+5mmPFGN/OkSTnIYq0J0mgsNRnC0RpNDbV6zG2V8DLtBP7CWG1RlAq8o0v384Xly9kxuUdFNy6hig2Nc72HGffkf08tOJZtu89qCFKj+9SilIkVouGKOlUge/+4f06E2VkK7RGFbK1Cm5PkXVr1rN63SaOBDZl2b90C8VShVq9TiCqkZYUl18xnC/dvozZo1q4NFVm9643Wb3lTX7x2lZq7iDKSSvdvS7KzmOlMuAkxHGNqF7DMzw8O4Xnpamj8EXlEoU4cYInvEoAXRSiQp8xoy9n3pwZ3HHHLQxvLdBiQE7ilpMqYb2HTVvXsXHrRjZs3aKBX1UyWOwsieXp7JYoMXU4s9ylmljsaIkoSaSevN/KYxoSw2JgmQ2IovNPEkXc38ijPVsSZ2wKRBFBzYe6lIu/rJtbfC4n0IQon8tlbR5UcwIXnUATolx0RL/7DZoQ5Xe/Bs09aE7g/ASaEKV5LvzDE7hY+84/bW6NjNqGoUByGKShRSUuUShOGVFcwNiRI1m6cB7Xz5/MtFHDaBGIEldR9V66u0/w8oY1/PzZlXQHEUW5xLalPaWAUnniqseM8eO5bv50vrBoNA497HznDZ5a+yZb3ztKb2TpqtnY9nQoqD7aROwOjSxOEXwIRJGWEz+S78on/AaJXyfrmAzKZ/j2l7/I8nkz6cxlePf9d9i0bTOr1q7lYNcpqiGMGjWWpQuX8LU776Yz7ZGzJEXDp17tpuvEAX7x9KO8vW8PZ6o1eiKTUuLolplYpcFMY7uZhmKDhGqtSqQkoNRFxQ4tmfMQZVo/RFG0GKV+iLK1H6I8RlfJo8QQ6uYQQtVBqAok0r6jYmyjhikWKVGimAI4zkMUrwFRlEAUqSoWiGJDlCKf6YcoCxoQpfDrEOXtfohSivCtvLbXKDyUzFqCW/trrzWiUTF1CZZ18jipNr1fUS3QEOXr93yBO5YtZObIDlrcGg590mdDb98pPjj+AQ/+7DHe2L2fJNWvRIlSKKeVIHZIp1r4k298nWvnTGFsm0OBOumwhlmp0X3qLGe6i1TcLBXLo2La1Gqxrpd2HEXsmKQyHpcNbWWYV6YtPs7Rw/tYvfVNfrBqHefiHL1RC+V6HsNtwfayGG5MHNeJwhp2ZOsmIsN2dN5PaFoazkmjUyYxcWOp645wVMjVS+awcP5M5k6fTEvGwiUgTUC9dI4zp47y1ItP8+aunZwsFilGNlU5N+yMBiiiIwrFHqUEnDgYAgF1LTbEUazVL5ahJMdWK1Hkd/2SQwDKeYgiBVxi22pAFI1TPoQo/7yv/3/au0fz0f+cE2hClH/O6TafuzmB398JNCHK7+/afLhnTYjyGVik5i4OmAk0IcqAWepPeKD/mOLkH1aV/PYn/wcsQEqJgQe7P8xUPkWX2tcggjCUT80dhrR3MH7EZdx/y1KumjqOTscgpeqYUZUgKPLqa6/wsycf5WSpxDlfUdaXoBlilUMleZYtmMed1y9k3hUOfaff49X1L7PundPs7qpwLnL0J/oS2Cphn5IfoaIIV0I55VP92MK2U2A6+JEoZuQDflHJhAxuzTH+sqF88/abWDzlSlwj5pXNr/HyhnW89e5ezvaUdIhqS66d+bPn8bV772dEZ4GOjKMDQ1VUpLe3i1WvPsebu97ivaNHdGVvT2zj23kiM0diZTEtTytGjMjXChkNOWyXJHbIZ4b2K1EEooyhzTwPUU5x/MwWNm17hYceW8HxckpDFN8cSqA6iFSBWMJPlegXahi6NUbsPHJBLlYbUaJIa0xDiSKZKBqiiLUp8shn2pk6aTJ3LZzBvQJRJBNFNew8h7oOayWKVBxrJYqVI048lNGAKJEoJUSJoiSjI9StMUEoSpgcptOqW3xiPyaqVHngzlu4fen8CyBKLx41+oqnOXT8IN//6SNs3vkesddKMUxRidMop4AfSa5MC//qW9/k2rnTGNvm0mqEpGMf6jWdZSM/Pcq2UrVdisrQ4E5ujgOBIfxOsE9MITxBpvoBRw/vZc2b2/jRmvV0x1n6khaqYSuGKFHcFIkoegxp4kkwQoMkMggSg8B2iWxXtxB5sUU6NHDDiPaUy/COPDffuJh5sycxbHAbri0l0jVt5ek6/AE7dmznmTWr2XvkKCqdo5q4VJVLpGGU1F83gJTAFHmtWP05KAIC4ygiiSPsfoBiSjuUppYNtZGcR6JEEVWQKFeUNGQZgs1UP0RpJKU0bwNzAk2IMjDXvXnUzQk0Icpn4Bz4dYgy/uqvsG/RNRff82KR20uneOqhv9TbNiuOLz6y5hbNCVxsAk2IcrEJDcy/1/kJF9zO56PIhVjj3rh99P3fNqffhCiWBJsakJaL91jpi86a6VGPDMII3diScTwKjscff+lubl4wkxEFQ4duSgqEYdTYuGUDK599goMnT3GqWKMvdCgF0lKSwU0P5Y6br+WBLy7l8sxJDrzzGk8+tZKdZzwO9HmcDRzdxmJI5WzsE4c1ktAnK+04dgpDuRhy8Y+NHyXUowg/iTAtxZgRw1g8fRL3LZnP9JHDqQd9PPLCCzy+ag3Hu3sJAzk2BxWbTJowlXvu+jITR1/KZYMKZPRlb4Wwdoad21/jjW2b2fDmFg71BXQLRMgNInRbCTWAMDCDOrZfxbYslGniSyBv5JLPCkSZxy3XCEQZ3Q9RiqTVSZ2JoiHKoysbEMUYim8OI6CDKCnohhxDhTiGQJQQJRDFPK8SkXrlfiVKf7BsoINlLQg98qk2pkyepCHKfQsm9UOUXkzVzaHjR3jt7UYmyjGtRPlViBIa5yFKgqUCDXLkGGOZitmiZy6huaoe8ZU7buTWa+Yy4/K2fjtPHw5l+vpOcqjrEA/+/FHe2LWXyGmhFKepxlmUXcAPbVy3wL/5zh+xbN50RrZatBOTjQOol3Vwragx/Hw7FSetk1bOR6kKYKj1QwaxjhXCLtKlfezZvZVXtm3jsU3bKNoFKkYrlbAVZWa0jcb3+3A9g5ZcRrcqSeNQXy0ilDwbsWSJqsg3casxTj1kzLDBLJw5iVtvmMPkSSNI8DGoYKgqTuyzbesWnn72Gd7YvYdTlTqZQZdQFx1OIlHADqHYonSxjsAPASgutm1rq5eRKBKhQnGkDVmShSKWnsbruREiK6HOAlBkC/laQEoDomhD0IcgZWC+8zWPuglRmudAcwIDcwIXQpQf/90P6Hzm//hYFcf/29HRfONvf9CsOP6XOG1+HaLcNHEGhMFFf3Q9SnCHXMrLm1c3IcpFp9XcoDmBjzeBJkT5eHMaaFv9OkT5CJh8BFE+HkDRj7yg6acxSTtJcFVCSsXaTuAbNn2WGBqkClfaYxzdhiM5El+7+UZuXTiTGWMGkXcSDVEsw+e9/btZv3k9W97eyYGjp+ipKUqhA147Q0ZO5tbrr+aO5bMo+DvYvW0NK1euYE95MEf8dnpVXltYkErjpN5fHVwn5aTx7DS2kUUltlaUSPhtLQp1Zoab8ZgxaRy3LV3IdWMv57KszYlTh3j45TU8vWETxXqMmZiklUMcwiWXXM68+YtZsmgWU8aPIosiRQ0z6OHE4Z1s3fo6L72yhr3dZU6ENmF+MHWvnbqdb1iK/BrpeoW0Y6MsiwoQxh65zFAm/qMQ5bwS5XGOl9IfQpTzmSg6k0SUKEYZQ+w8liI+D1ESC0tnspgoy8A3w/5gWQsVuORSrUwWJcoigSiTaRP9j+rFUGc5fPxwA6I8sYqjF9h5EsMDK0VkSPip3BKspK7VKGLjCpM0QZwFAVeJhRnBvbddz81XzWbGyHbavQDR09gU6T7XxYEj+/npyqd48539ugGonGSpqSyJmace2LhOC//mu3/MNfOmc1nBoB1FLqhB71l2vb2V7e/s5Ljjcs6yKZlSw2QSRopqEBK5Lh2DB3PDwjlM67S4JD7Nzrde45Wtb/D4lu30mjlKKkclaNEhwGKjCf0iadeikJdQY0U9SCgFisDLETkZktDCrJm4dZNBqTTzJl3JnTdcxeTxgxg6RGqZJT2lRBD00H3iGBtff53nXlzFiVpIUdlEqRYC5TVaeXRblDQcSa6MhWk2VChiiRMYZKgEI460gsmU/JX++Fht5NHVxSaxaTVAitH/uzxSK8MEGUrRdn+Lz0B702ser55AE6I0T4TmBAbmBC6EKN/5xr9h9dMvUch5Fx2GZGn994f+H5YuXaC3/d73Huauu/6QoUOHXvSxvw8bGOrj/9/s73x/fx2i3L/kWn428cBFU+G7KvA/nBv5yx/9fROi/M5XsbkDn5cJNCHK52UlP93juBhE+WT/5PwmRHGSBEfsMwLQbYfQcemxXUJb7B8uqqYwA4UdKW5buJCb5s9g+ZxxFNIGrhHgGiFnzh7jvQPv8uwLq9jxzn66ywlVlSLVPpwJsxfpiuSls0ZD92ts3/wiK1Y+zr7apRxPhlFzO4l1LocA/AAj9rGSAFfqls0UrpEjCg0d3ollU08i3d6Sa21h0ZxpfOX265jW6pGp97L3vZ08vvY1Vm3bhZ/YOIlDRtkkoSKXb2fY5Vdwxx03sXj+TPImZPDx4iJ+32HeevM1nn3uOXae7OFwTVHLdFDy2qnZeV0F7NVrZGplMq6tlSgVwyDQEGWYhig3XyP1uKNpNxR5o0hGlCin3+i38zxBV/lXIYrYeaSdp2HnKfUHyyoiyUSRWuPExNK5HjbiB6mbIYGlCE0bFTjkvAITJ03SEOX+hZNpp0pa9YA6w5Guw7z+9g7+7kM7T55I23lSKFsgiqge5EI+xozrWFLKa7v6eGq+WIhcLJmfsrjnluu4aclsZlzRTocXkaGMSQ+nzh7mvQN7eOy5F3lrzwHqRppqkqcmvTZGjrpvaYjyr//4T1k6dxqXFqBNQcavYfad4rmnV/Dki0/zvqE4LRDFkjpnV4cHl+ohKpVmxKjL+eaXvsC1Y4cxMROxfdta1mzZxMo3ttBLmgpZoqQV8BpV0FGVtGORy6QJ6xF+ALXEIsy26iDYsBxj+zY5sky49FKWz53GPTcvpr0F0qmQxKgQi8qmeJI3N73Oxk1b2LxtB2Gug6qVoScyiM00seHpHBQBKBIGa5kCUWxMseNIlonYpASeKFH6JBhJpC1TEvKj04dk9gJOBKJYojmx9ZpI4K+E0cp3pIa5CVE+3ffSz9qzNSHKZ23FmvvbnMCnM4ELIcrf/uAx/uzVHTBu3EWffOKu7TzzF/++qUS56KQ+hQ2aEOVTGGLzKZoT+JQm0IQon9IgP2dP888NUUSJYkkASqWGk0qh0in6HJvYS4OdIjxXxQwgZbjMHTeBa2ZN5fbls+nMmaTMgKwdE0cVzvWc4sEfPsSGzTs406dQqTydl13BkuuvZ96MCUwa2Url5Gts3byKlU89zf7yEM6oYRiFS4mSRiCoZcb6AlIuPE0MLOVgKU/bcgRkOFIxnDSahNoGDWLZ4tl860s3MZgitdMfsG3L66zesoMtew/pYFMrtnAlvFVSX0xXWzr+8Jtf4+Ybl1NwDHKGBIhWseMe3t2xhReffZq3jp7iQF+dc0aGHitPxc5i2CkcP8SrVXBELGBJxa3YjxoQZcLoBdx8zRRuWHSFhigFimQ5yYlTmzVE+cljT3K0nKJoSrDscG3niVWrthmZSYgrFhIr1naeQLfzSCCIQBSrAVEsC99O8OXnSphpYJNzC0yYNJG7F0/jq4sm0k5NZ6IQn+Lo8QsgSkkyUVqI4wyJkUZZHqH8DMnAMWKIfUwVk0pltAWnWjUwYkcDqBQOd998PTcunsWMMR20pxLSRgXFWU6cep939+3kqZdeYce+QzpstaZaqFMgJEe1buI4ef7dn/wpy+dN5/IC5CJFKgqw4yKP//wHPPLYzzjq2XQ7LkWZsZ3XKSh+bBDbLkOGDeWOaxdz4+QrmDM0x9s7N/LSGxv4+fp1lHCJ7Ray6SHSVkzoR6RkVKaoexSVYh0/NMDJYbZ0kjhZqudq5IwMl7QMYfm8OSybPZ6rZ12qDTXKqBOZvSRGlePHD/Hg33+f3XvepxyaxPkhFJXH8WIdK5XTLVKSuXy+ItrpV6BoI04UgdjNpO3KaGQN6TwdUXoJRFGqAbAEZFl2427YiFZFK1vihpXHMUWr0lSifM7ezj/R4TQhyicaV3Pj5gQ+NxNoQpTPwFI2IcpnYJGauzhgJtCEKANmqf+JB3phRspHmSgf70l/LaRSSQuICEASkmqI7bqYaYcwZWlFhLSzmr7C8MEITS4ddBlzpkzhvtuvY+SQNB3piJwZooIypb6zPPPCatZu2sn2faeJLJfLR4/iqw/cyZQJl9GSCdm66WnefGsT23a/y7FKK71xGyrVoY0OiRhMdCOJXAQL9pDmGkPXLBP3f+IvNpTYwHVSzJw5j6vnT+f6JZNoN0qoykm6ju3l2IkiZ875xEracyz9WNM09Sf9PiYzZk5n3JhRpE3wjEA3zbiqwumug+zZ+TZPvrKeN/cdomimqHgFKnaOSmximzZpyyEMfR2Aa0hJTmhrO8+VYxZqiHLT4isYpKTiWOqGT3L2+Ca2bFvDQyuf5GDZpdsYRMUYirKHYVqDCKqxrtrN2SEYESExVbPR2CLNRGZN8lJsHE9UFwa+5RJ5OZLYI5NuYcK4sdy1cCJfWTieTrNOWp2DsIvjJw+zccdOvvek2HkUoS1GmjaU0WiUqVEnQJQXjQppUVPYElibWBBZer2dyCIV2dx/xxe46ap5TByZo5BSeGaNmJMcPLqbN3dsZtX619lzqIu6kaWatFKLCwQqp4NlvXQbf/KNb+p2nvHtJtkoxgvrWH4PTz32ECueeISjjsVZ26VkpTHMAolKEcYWYZLQ2dHGbddfzbIZ45k+chD7D7/Li29s4MEXnkNMSKaZptVt1fktSRDrhmDDlFhWC78qdce2Dp1NpElHOYSlgMs7hzJj7DhuvXo2s668lFGD00CdRFWIjCJ79u9my5tbeHnVWo6fLaNcOQcKlI005aRhwVG2hSktSXqd+quIdQZKgi01xgLBEgGBDWuONPII2Pnol5zvhraFSQ6K3CUbpREoLPBEAEwjVLYZLPvx3tk+j1s1IcrncVWbx9ScwMUn0IQoF5/R73yLJkT5nS9BcweaE/hwAk2I0jwZfhcT0DYIscvUxC1jYXkWdhYd8hr6PlkrhfIN6uWYlNfBhPGT+Mo9dzBjdBujOgxy+Kh6iUpfN9t37uPVze/w5Ks7iEyTiRNH8b/8qy9xxchWqrXTPPTIQ2x7dzdnK3V66hkqoVgjJPBTLDJi2TFQiYVSNpZhaZIQi3JBa0lMDPn7yKQl08rdt93LgtmTGD8qR5tTI22WiVUPKXKkjAIYXiNHRSiBaRAaBnUZsFykikrANLB18ksdN6kT1ctUir1878Ef8uqmLZSl6DbdStXJcboaQTpPKt9GpVohjgM8OyEOTHKZwYwds4hbl07l5kWjGKrQdh5PnaKnayNvvrmah554ivcrNqeNDooMAfcSXGcYtWKAE8e0u3I93rApFU10hbK0uhjlCp5hk8nk6YssalYalWknNjNksgUmjB3FnfPGc9/80QyyfDLqLIRHOHnqCJt27eRvnniZoyVppxmEZQxBif0Fm3LSR50asRmTyPqKbStSuIZFyrCxajGuD55v8u377uXWZYu4fKhDxk2wzBoRx3n3/a2s3biKjW/t4IMT3YRWC9WojWrUiq/yRCpDNt/JN++/n2tnT2JKp0UuCnH9MlTO8NyTD/PU809y2DA4a3oULQEdBaIkTSwQxa/T1pJl2VXzmTllDKNHDuJ06Qxrd77Jj1c9r+uBHSzalIsT60gdfAmjlYpuUR1FDoZKY1s5fB8iH6QAac7EK7lu4WxuWDSBK4YV8BIf26wSx0WK/x977wFlR3Xm+/4q10kdpFaWkIQiIosokTHJYOPAXMcxtifcCdee++aumbvWrLfmzXs3zLuzZtYdz9iMZ5yN8Zggg8EIkzHZCAwm2WRQAEkodPfpEyrt2m99u05Lgme7wQipZdXBZam7K+z67+qztH/n+/7/znZuuu1mbrr9Dl55bYS2CgzkG85CIqeKXWkQSYQyynjyaJWj0pRcSapUTp5mVIIQT+BIKlikMJN1baEovShxq3AmMo09EtVt3FKkMki+XyATE3Hcs58t9i5fB6MCJUQ5GGe9vOdSASghygHwFJQQ5QCYpHKIB40CJUQ5aKZ6ct2odtCZg4p78aqexq/mxuQ1TyJqdohObDqtnNzuZ968xVx43tmcvfIQVi4aoC45JVmXPGrz7IuvcvO9j/OvV91O/9RBTjhuGX/66fcwe2bA9pFXuew732Hd088ynOREaUAiPh1yfqkwEU8IJT4THuCbyg9ZQOZZjCW+LdhUJGElhb6wj09/5NOcvPIw5s50qbsRvtNG61ECHRLoOo4dmghaST7JrGKB3dWQJKmpEugPPHxpH9IJjuoYL5Ys6fLt7/47dz/wE7a1u7Ttitl2pNBxKiRejTQXE1ZFICawqU29Mp0lS0/hojOP4sLVhzJLUyTlsIXhTQ8aiPKta3/AS7HPNncao0wj0dPI80F07BDm4qGiTCyv9mySekg3iYm7LSpJl8By8LyQnbFLR1fI/T60V6M2MJUVhy3lw6uW8omTFjJkxVT0DlCbjMHug48/zj+tuYlXRqBrDWHl09GW+JX4RE6TzElApHbFYjcgi1KcTOErabmBMIYwgr/808/woQtOY6AilUERmWqRWltY9/jdXP+jNTy7cRNbRzskYiabTyHOB4klvtmq0+ibzh9+6hOcs/IwVgxa1LIIPx6DjkCUqzyOrn4AACAASURBVLlu7Q9Yb8E2RyBKjVSOy2tkyiWQxCjfpq/mU604hBULFVpsSVo8O7IVy7EIVE59TCpb0sJypFol1g4dqZyiiufUqfoDJO3MpPVMqdc599ST+ND5Z7Bsbh+DVQXpCBUvozm6lceeeoR7HvoJDz/5NDs7FmMqpCv+LnY/sV0lsyXSOEFbqXRYobKUNJFrSwWKeMD4BJ6YAUMSJQS+R+D7ZBLnLKVFAk9Mmo8AlHGYQu/vRd2JQD75Q6pRytfBrUAJUQ7u+S/v/uBVoIQoB8DclxDlAJikcogHjQIlRDlopnpS3aglEEU55JlnPlHHlk/ZhV/EoBJqdoBOHaK2pptVGBycxUnHHcsHzj6S9xy/kIaVEYo5ahazeesot9zzKH/3lTUcumQhp60+mo9edAxh0OHFTc/xr1d9n0eff5mx3EHloVm8S1qMOKFk2iZVssh0wPLwHN9ExUpErEpSGRY1v0rdrzB32kx+72Mf4ZjDF9Nfh9Gd69m5/RW2bn3FAB9HFedOtUMsMbSOtCdJO494Tij66jWOXrqY6QN1GqGDr2JcnYJOuPFHN3HvTx7kFy+9zEhm07ICRpTNmB3QkaoNx8Z2xHtDKg9sqpUZLF56CheefhQXrVrELGCAMWp6Kzt67TzfuvZaA1G2e9MYE1+UdIAsbuDbdYLcoiJlQFKb4Iv/RpVu1CZpjxpAFTo2rhsypqu0qZLYkn4TUmsMsHTFMj588nI+ftJihoyx7A5svYlXe5Uo/7zmZtaPWHSZCgJRxPTV9kmcMXI3xfYlFSk06UdZJ8GOM/wsp2F5DDghU90Kn/v9j3DBmScSiAktiWl7aWebufvBW/numit4vdWimeQkVoWYQeJ8gFgJrGnQ6J/Ff7xUIMpylg9ALevgJ02sznau/8E1rFl7Pa9YFtscn1ExfpVKFC2VKC4yNDFXlfQiS2dARuZbRB6MedrMQaAU/e1xiKLJqjW6ElwtECUXY+IatWCArJNSdQKOXLqE8087gfNOXcmUmkNgR5ANo3WbDZueZ+2tP+Sp559n/ZYdoqaBKM1M4pGnkNkVUuEgOhUsh2vL2DR5XlSgiLls4IcmolhlGVG7Q7VapVqtkUq1isCRXhS5sXfuQZSiKqVIKy8gitmrF4U8qd4qysHsYwVKiLKPBS8vVyowSRQoIcokmYhfN4wSohwAk1QO8aBRoIQoB81UT6oblXYeibPVyiVNZZGscKviN6FMqkjN9rEyhySyaLYtfL/BoYfM4xMfOp0PnnscU2xNzcoIdEa3m3HHvY/yf//jNzjuxOM4+8zjOfP4eYyMbuCnTz3Md390O09v3EzXCrDsKogPhqTF5I6pQomz3HxSL5GxvhfgSOJJbpF0YvJYEdo+82fN4pgVy7j0knNYdugcs5B95Kd38fDD9/Lwup/Qbmco5RErl24m6SwSNhOY5KHcdvBc24z/Ix94H0cuOZR5Q1JNk+GLtadOeeRn63hg3YPcce99bOumRaBv7tC2fSI3xBLzXVdajjITmVutzmTB0tVcdOoxXHTSIiRIcApj9OmtbN3yEA89ejvfvm4NL0aeqUTpeLNIogZZp0qtNo1A/Ei6TTKVkEkrT12SZcbIOyM0fG3SZjxJzvElKaiPFlVUZhsj2IXLlvDBk4/gEyeuYKqAG7bh6E1s3PYqDzz1NF++7jY2jFpE1tBuiGJ5JFYL7SY44pKrpJ0LVCfFiXP8FAb9CnMGprBk1iw+evE5nHzscqw0piLtPG7C9uZGfnTXWr7x3W8Zg93EdovoX6tBpBt0EwFj/TT6Z/NHl36C96xczjKBKPkYQTqK1R3m+z9Yw1Vrr+dl22argShVEqQNqGKitclSHK2oeg6+LbHBmrEkIpYobF+MgnMElQ1lOV6qjHdOy/Ppyv1JPHekcbRPxW8gPV0zB4d433nv4YyVyzl2yWyx6xXnFGxabGtu4rGn13HFVd9hy45hk+iTuHXGsoDR1EP7U8itEJVqXC3PisK3NL7n4rouifQLafH/9VAqI+7GdJpNGn191Pv6SDOJ75b6k92vAqIU7TtFjcqeL/klKCtRJtUb5X4YTAlR9oPo5SVLBSaBAiVEmQSTMNEQSogykULlz0sF9p0CJUTZd1qXV9qtgEAU24AUmzhOySRZpOpiO0U6SNXycHPXtPw0W2JT4jGlr8El7zudD52/igVTavS7miBPTCzvQ48+zRe+ciUnrz6R01Yfw+K5Pk/9fB233XcH9/78BTaOtImcEMuumCoUy/FRuUuaWSSZQkkkrKVN5K6t5bo2tiTsZGJum3PCMUdwzuknc8ZJy5k1VEWpDmt/eC3333s3zz77PNqtYVf6ibVLV1l0lUa7XtEulBctGLOmTeF9557N6SuP5pglhxqI4ugInbfZtn0Ljz3xM6657jo27hxlZ5IxmmlSv0pebZA6RRyteN3mqfiVzGTBktVcdNoxXHTiEnE8MRCloV9n69Z1BUS59mpe7Hpsd6cR+bNI4gZpu0K9NkSAgxuNkaYRcZ4R+y5hxaMaavx4GNUZI+p0SStDpMGASdrR2qNSbbBg+VI+tOpYPnnyUQaiVNmByxY2bt/E/U8/xb9ceysbhrWpRNFqqknoybSD0mNoK8ZyZKHu4Fo+Db+GdPjodoKXZCybN5dzVp/EmScfzfJFc3B1jOcosrTNc+uf4bZ77+S6tTeYNKHM9lBOSGpXifIK7cgjyxs0GrP5k898knOOO6wHUUbx01HoNvn+9Wu4cu0NvGTBVtdnxK2SSpw1Ibl2TQWSpVLcNMHHwXcDLF+qaCwkiNgXhxetmJYmOHFCkmSMOD5pWMMOG2RdRdbNzLZwzjyOPWIFF19wJksPmcm0RgVfUqBIsOlw98O3ce/DP+a+hx40z0vuVxlNHNq5TzevkFtVBNmIVhVy/FzMlGMCz8MPfKJuRNKrNqlUazhS9RRFBGEFPwyJohilxAWlZwQ9XnCyh23sG5CJAJS36xldvqn91ilQQpTfuiktb6hU4C0pUEKUtyTT/t3pS1/6H3zuc7+/axAnXPBx0kjKin/9K44SFi5ewE1XfNmUnX7pS9/ic5/7q4kOK39eKlAq8GsUKCFK+XjsDwVsbSGbIxAlSUlyha54WLb4sWoqsoDFxdUeYy0pELDwHJvzzjiBC88+meOWzWNGzSdQCb7t8vNnX+LK637E8ccfyzFHLabmt/jxfbdy3S1reXGky47UomuHYMs1PBM9nOey6LbNJ/bKtG4oU4ViaQ+dFhDHVTakGeeetZpL3n82S+b3UQtT4mgnV//71dx/z4Ns3rqT1KuTV/pIHamMcEi0Da5vElAypYm7bfqrFVYdewTvPe0Uzj5xJf2Oxs07ZNmoift9/oXnuOraa/jFK+vZNDxCM8tRlRpWvZ+O0iQSQivgIPUNRDl06clcdNpKLjxpqYEog7Ro6G1s2fKwgSiXf/8qXup67BCI4s0gThoknZCK30+IYxJrCoiS0rVtDjl0DosPnUlDjTCydROvvPgyTatKx6oTO3UUAWG9n0XLlvLB1cfx8VXHMmBilYcJ2MGGHRu576kn+Zdrbmb9cE6kB9H5VPJcIIpLnrfQ0twkLSm2jecE9IcNrChHtVLqjsPxhy/nI+8/j2WHzmLW1DqenZCriJHmMA/+dB33P/wwD/70EdpKkVo2dlhD2QGCPNpdgWI16vVZfP6zl3Le8YexrF8TqhHctAnRGNdefy1XGYhiscX1GPFC06qUWQFaOyYS2FIZbpzia/FICXH8kMSyaeWKJfPmsHCwjxlpzLaNG9j06mZeR5Kl6ji1flSUknVi0laXM1at4uzTV3P6yUcyrb+OZ0lqTkqWtOh0d3LN2iu5+6F72LDlNXIvQPs1RiJNN/dNm1KWCbLxcRyfiqnOgoFahZnTpzN9aBrNTofNr7/Oy+vXE4QhjoC2XOF4HrbjEicJSkqs9iAj46lI8jtvPGflL+MkxaQMlZay++P9cDJds4Qok2k2yrGUCuw7Bf73//7vXHrphxkamsKX/v4fufry7zI0UJtwAN1uwn/78pc54YRjzL6XXfZNTj/9/Rx55JETHjsZdrC0rIQOkNebK1GWnPJRXjj51IlH32px4dhW1v77F8y+l176V1x++fcmPq7co1SgVOBXKlBClPLh2B8KSMSxk4Ori0qQRGvSwEPYg3wgHspmOQSWT7drk0q1Qq446rBFnHbSkbzvrBNZOG3QVAUElsVrr27mgYcfY9nSQ5k3ZyqdsVe54ZYbuHrtjTS9Bi1HYIDUAYgvhFxEomIDU32Qib+EThFMIVUo4mthqYqpRHGUJQ4qfOj97+GTHz2fgUYbne1gdGQz3//3H/LIQ0/TThxe7yp2SuRttYH2KwagBGEVW6pRNETtFm6umDuljw+edxaXnP8eZlQ8/LxL0t1Jfxjy+tbXuOXHN3Pfoz/lqRdfpCspKmEVqjVGuimJpAcFDZIsoFKdydIlJ3PR6St576rlTDcQpU1db2fL5p/y0CMCUa5kQ+wz7ErE8VS6SZ04quAoj4q2aYi/Si4Rxzkd2+L0M1fx3nNXs2TIZ+PzT3P7bbfw0vYuW1o5zTyga1fw6wMctngRF68+jg+vPoaGHqFOk4bV4pXtG7n3iSf4lytvZMNOZbxKLKYBdQOtUqLCHNWVtB0LKUixM8jEgDXSLF+4gLNPOZGPffh8BioWFVcyfVKa3VHWb9nID9fezpO/eIEt24fZ1hwj0ppKXwPtSlOUR5RKa1iVWnUGf/77n+aC4w7jsD6FI608SRPiLtdffx1rbrqRF6QSxXEZ9nxSp0IqyToCZbTCszDtZL6AtMim20mRJGOpBvq9j3+EC05cyWwVcdfNN3PLHXeySdm07NBUkpAURrmezvnd/3AJ7zv/bGYP1ahK+pSlyXSHbcOv8dLG57nm+jU8/MRjZK6NknuwPFqpTSyxyATEiTT/eARugBN3GKpXWXX8cZx28kmsPPpotrXb3LduHd+76mrGOm3iNBXTHCwBgRK5bICIlJ8UUd27X/K1RHr3UIrhLNoAFMu2dvmm7I/3hfKa+1+BEqLs/zkoR1AqsD8U2LMS5Vv/8g3sa/4775kz8Uj+fstCPv9v32TRovk9iPI9Lrnks8ycKY3Gk/91QEOUw87+FM+ccc7EKjebXNLczJqv/m0JUSZWq9yjVOAtKVBClLckU7nTXlbAxP3m4vWgTWysfNIfuZ44hKDznFCLRatNYHlkqS1WFeRZzszpgxy5fBGf+NCFHLVgNtN8gRyaVnOU9es3MjS1j8DXbNr4DD+66zbW3n0PzWAKLadCB49MZyalBEtSgQKQmF1ZZFry/RRLOQai2KqK6ioC22XejGl84MLT+dD7T6XhDbNj+ws8+8Kj3HLDfTz+6EuMdCy6fp240kcmlRGupP9Ia5JvfFakGEDFEVaaiLMI7zv7ND5y4bkcNns6A4HEJzepuQ6jI9t47OlHWXvHrdz/04fJXJc8CFB+wFgiNRw+eA3iLDQQZdmSk7jwzON476rDGDLGsh1qepgtrwlEuYPvfP8qNkUOw84UxvJ+krwfnTWMb4cYyw64tvFYySxN7PlcfPH5fPSD5zEj6PDUI/ez5pqreGlHl61tzZglKUF1wr4prFi6mA+ceiK/c+qJNHSTCqP4VpMN2zbxwBNP8m9Xr2XTsCKxBrH0VDRV0wqU6IicFNdYj0RoiR62HGpejaHGEGeduorVxx/J8YcvInASHEv2b/PKq+t5/OlfcMttD7DhtZ2k2uP1kRG6ShHU6+BJypJDmjmkaYV6OJ0///3P8N7jD2NFI8POmpC0kMzhG274Ad9fKxBFs8VxGDEQJSRzXHJLqqMUtlRzpODHHkEcgOp552jNf/7D3+ODZ6xmrpNy+9obueGmm3m+pRjOXWLLI223mDVlgFXHHs35Z57CCUcfRi20CVyw7YxmZydPP/8Udz/4Yx7/xdOs37KZ2LboZJpIWtx88WcRIGShcl9ijHCx8bOYWYP9vOeM01h10kmsWLGC7WNj3HHvPXz1698wbV6igxeEJEqRZBKIXITuFK8iwFg8ky0tAKXo29kFUgquYtKHtPVGH5W9/Ktfnm6SK1BClEk+QeXwSgXeJQX2hCjf/erlDFz7N1x0yMQX++tXl/CZf/pqCVEmluqd7/HmSpQSorxzTcszlAr8pgqUEOU3Va487p0o4OgcJ89xlXx67ppFbEsSXHJJAs4JdI6vLRO1m2d2ESWrNJ7nMm/2LD79sd9h9YpFLJpSMUafOonotpvYlmJsbDtPPPEQP37oIe57/GlGvEHGJDZY0njyhFxQjSWf2AfYZnN6NpuZWTBbmWcqUSQ5pr9a46Rjj+T8s0/gzFNXEORbeOGFh/nxfTfz6IPP8fxz2xluW2T1qeT9U0m9KnkPouSmFEA2y7SIEEfozhhnnrCSD5x7BmccvYK5U+u4xNIQQrc9wsbN67n2xh9w+z13kUgnkRioOg5dLYt08f+oEaUhYW0Wy5aewIVnnMAFq1cYiNJHl5oeZctrjxUQZc1VvNq1GbH7GUlrYA/i2oPErRRPwYBXGNVK8o9Vb/CR37mYT3z4vdSyrTx096185/JvsWk0ZVsslRY1Uq9G2D+Fw5Yu4gOnreYjZ6ymThufJjbDbNy2mYeeeJKvrVnLq8NS4dJPrgfI85BcTHzz1LRMea5FHLVApUwdGGTO9Dksnr+I8886jRWL5zFYtfAsaUVp0Yy38diTT/DAusdY98jzDI8pvHCQnWNjRErhiOGuWfhbhVFwGtAIh/g/fu+zXCgQpV9hZ2OQdEyVyA3XX8+atWt5kZytts2I55FJtZDj9Kqg5BnI0ALQIp9KUsXNA/LclrRi/vI//QGXnHMac9yMH11/HdfesJZnRnO2Zw6x5ZJ32xy17FA++7EPc+TSBcydPmjSfhxHTF4jNm5dz/2PPMB1N93AWBwzlqWMZRnNOCNSFrW+IRO3HUXS8hQYzyCUIswz5s+YxvsvfC8rVx7LIfPns7Pd5ta77uSLX74Mt1LFr1bxKhW6SUI7it4EUQQaFtUo4610u6tRxFRZfmChTSWKCUN+J7/e5bEHsAIlRDmAJ68ceqnAO1CghCjvQLx9dWgJUfaV0uV1SgUmVqCEKBNrVO6x9xUwEEUMPLMIx5c414BhLRBFKlE0gaXx0DhKYxk3VTGhtUhVzsDAAJdcdCHnHH8EJy2ZZaw3fYmAVV3i7iibNr7EbXfdyqPPPMczm7ezXffRJKRruWS6a6ohsHJs28d2AhzLMxGxpvlBYpcThzyycTXMnz2TD198Pices5glh/QTJS/y8Lrb+f4136O5I6c95hCpGttSi53KJvfqOGEdN6ySCzzBwbE9bJWbShTdHmPpvFmsOmoFH3/fuaxYMIeq9DVlbdJ4jGZrJzfffjN33nsXW4a30cpSEjEMdQMiS0BQhU4mEGUGy5Yez4VnnsgFq45g0ECUiJoe47XNj/PQI3dxxZorea0DozQYjn1sdwqVcIi0rXCznLojYErhhiEDs2bx/vedxwcuOJ16up2H772N71z+bbYnLsOZz5gOaWsPp1pn6aIFXHzGKfzOWadRpYNPC4smr+3czLqnn+IbV/2QTdu7xuw1TWso5RswUBj32lRCqfRJ6auGHHPkkRy+7DCWLV7CwplD1KuQqmFqnpikjvHsxp9zz4M/4cF1j7NjWBOJT4hVQwJ/U2kFk/QZK5egZgRaSWR2Ixzk85/5FBccfziHT3FwVRs7jSBWXHf99Vxz4428pHNet22ankMuqUeORS49ZlpauhR+7lFJKgTdKvGYwB+XoFrnv37+U3zgPSczqFOu+s4VfPfKNaxPa4xJBLRfY0ZfldNPOII/+fQH6K9UCGybWijPdMxYe5iHn3iEux+6j1vuvhO3Vid1PYa7ER1pa7LEuHcArV3SJMd1AgkDQscJgcpYcshcfu8zl3L48mUMDgzQVBk/uvNO/uGfvwCeZzbtusQqM9UoOBLbLeCkeA5NJcouiFL8vahK6UUd2+bXrIQoe//t7oA6YwlRDqjpKgdbKrDXFCghyl6T8t07UQlR3j1tyzOXCrxdBUqI8nYVK/ffGwpIjKydxThpF79SIfcrDOc+cW4b+BC6lvGVsNLU+GZYuXxQ7hAlmrBS58xVJ3PeqmM594QV9NlQtcRFokt7dDvPPvc0V167hmc2vsbWrmaH7jftKJHtohCIEoNUo9gOtuXhSJwyYioq6SwOpDY6sfAtWLxwLpd+4oMcuWwuMwYcRtvP88B9t/C9K76DnVVJ05B27DGSezSR1pAqbljDC2skiXiOyNLVNRBFPFEkYWXQd1k4cxr/8ZMf4cQjljGtIRUHEVogUNLikcck7vgBHn7iUbY1R0xFShfPGONGboOugSjTWbZ0JReeeRLnrz6KAeM8klDVbV7b/KSBKN+95ipejy0TQry9BbYzQKUylayTG9+OikAjCxoDAyw6/HDOPftU3rPqWOqqyUP33Ma3v/lNdqQuOxOXkcyli4NXa7B82WLed+YpfOjMU/Dp4tIxkb0Gojz5JN+88jpe3dYiUtJo1cD1+6hU++jv62fKwABDUwZpVEOTtrTwkHkcMmsms6dNNW0vjlSgqCajzW28svEF7n34Pp554WU2bR4myeu0I4dWW1PtmwqOT6sbmXjsom5CYIVNf7WfP/3UJzn/+CNYMRTiqy6OmOrEimuvv4Grf3gjr+SK7Ra0XDEAthGDFi3EwkqxcoWdWFTSKmFcN3pVwgZTZ87kjz79Ac5dfRR9eZdrr7qKK9dczy9GXUZ1Bac6wFmrjuec1cdw7qlHUnNtCT3G9zTt9k42b97IrXffwbonHuPnL71oKmBiHFpimuNVsL0KSoyMxeDWtPE42AKJkgRPpSxftJA/+9yfsnDBAlzPpZVn3Hb33XzhsstQ4qsiVUvSOiZeOr2tiDMuIIq1C6KI94t8T9qXei09BadE9apQpBqlfB2cCpQQ5eCc9/KuSwVKiHIAPAMlRDkAJqkc4kGjQAlRDpqpnlQ36mjxqoixkzZBtYr2qwwrnwgXjUvoSyWIwkpi7DQzn8jbtkuU2NhOhcMWL+b8007gw+esZsiz6HfEb6TF8I7NPPHEY3zl8u/wyrZROk6DYWsKbadK7Hhoq4OE7+Y6MSaaAmZkqVuYyfommcfFw7c8Ywa6dNEcfvfj72fp/Gk0QsXw6Mv85ME7ufbqq83+cWyxfSQh8ftJw35iJBK3gutX6XRjMlnVSpRzVsTjDoQBbhwxWAn440s/wanHH8m8af14di61FeQ6Yv3Gl3ji6ce56fZb2bD1VToqYbib0pUEmepUUmrUGzNZtvRYzjvtOM4+8XD6gJoE9eouW7f+gkcff4Brf3g9I5lDx6rx+qhU39QJggHyOMfOcrw8N+1RQ9Onc/Txx3PycUex8rBDqeddHrzrdr7xta/yemSzI3EYTaXKJqQ2ZZDDD1/O+aedxAWnHI9DhEMXmy5bdm7lsZ8/zZXX3cTmHWOk2sfx+qn3DTFlaCbzZs9l7uzZzJk1i+lDQwz0NQhcm6oLFQeSvIPKOpB2ePKFx/jJz37CLbffRjvOcYN+tNPPaCtn2/Yu02ctwPGqDI+MkWupKrLwJPrXdZna189n/8OHOevYFSyfUjUJTq6YriY5N918KzfcejsbVcawpek4FrYrBRvidKywbIVWGWk7JRR/FdXASj0GBqYye8ECLj7/FE44fL7xgrnt5h9x7drbePClFtvEP6UxlT/7w09x7qkrmTng0fDFHFesjBN2bN/Myy8/z02338Jz69fTUorhTkw702ROQKVvAD+oMzoyZp6X0A+NqbHAN61SnDxjyaHz+ZM/+SOmz5pJlGZ085S77ruPy77yFZRrkVjQSTMsz8fyPFIlqVNSWWJh5QJR5Hm3sPMCopgaFQNTetUnljRbaXIBKSVEmVTvl/tyMCVE2Zdql9cqFZg8CpQQZfLMxa8cSQlRDoBJKod40ChQQpSDZqon1Y0KRHFy+YS9iyWeKHZAy6qRSIKO7eLaGgNaZAGZieGr9DVIHLGgiJCBep0LzljNZ37nIubVXab6KaFu8vILP2fdIw9xzQ9/xIadXQNRmvYUIrdO6gfYbhdNhzRr40mlgOuRK4e0BWnLolYfYsa0GSycN5cli+awYslcjll2CIN1GVNMNx1hw4YXeOpnP+OVF1/ilfWb2PDadlo6JHYaZE4FbRfGsvRaKOTPrJvgaZjW18eCGTNYNn8eZ606geUL5zBrSqUXf5sbj5KR9jCv79jKcy8/z0sbX+HFTet54pnnGe3mNKbMZfqMhcybt4zDlh/L4YfOZMnsBhJCGOgMN0/Ikm00x7ax5fWttCVVx6rQSR1yy8OWeOdcm2QkL9cGPvhBQH1ggKkDDaZWK4Rxl/vuuINvfO3rbG5p00Lk909j+rz5zFu4kKXLF3HE0rmsWDgNG2Xgj01EnMaMjrXYsGUbnURsesWs1cP2Ajw/oBaEVELZArPQd1wXX+CHJMPojK2jG1j/6vO88PzP+cXzv+CFV15i02uvk0vblRj3Kp9Mh+SWGOsOkSmP4eEWNjb1ep0FCw5h4fw5pnpo1RFLWDZjCrM9hyDTuKm0TMHr27execc2mo6mY0NsGSuQwhPEgAOZg5wsS6nkHnUdYCsLy/YhqDJv9iDTGi5evIOH163jtnvXceNDr7BpJMevD/HXf/EZzjttJTXbpuKCL0ITk8RtOu0xXh/ezlg3JsGioyxTeSWmuJbrGW8gJRBEPGItx7STFZUiOamSCqyKMe7zwoBYa7q6V4nypctQTg+iZArbLyDKuLmsaeMRkLdnJUreq0KRdwUBLfKfCCFtTSVEmVTvlft6MCVE2deKl9crFZgcCpQQZXLMw68dRQlRDoBJKod40ChQQpSDZqon1Y0KIJEFv28SWyxSaQxx6iR2gLJcmH0CHQAAIABJREFUbPEsQZlP4F0VYyllWjXSTGKJAwLH47QTVvLR953L0fOHmN2w8NUO1j14D/c/cD/3/fRJtrZzunY/HW+qieftWjaOF4HdReUdfM/CtW1S6e5JKvh5P4uXHM6yxYey/NCZHHLITObMnMKMmo/vSHpPRKJiOq0WrZ3DPP/iUzz58yf5yU9/xvZWTksFpHYI4mXhCOyxTTuPmOIO9g8ya2g6y+fPY+Hc2SycPYtFs2cyY7BOX9WV3B1s05SiiVREJ+0w2h7ltW1bePnVDTz82BN0Is0hhyxn2vS5zJgxjzmz5zOtL2AwtKho8YVRuAKn7Da2lZqo2oTQbCkeoqi8Cl8MDNQxGS1SgWCJ60cBVoI44b47f8w3v/4tXm0qvP4ZHL7yJBYsPoS582cxbeZ0pg5U6a97eI6suyUHJjENI3IywSpZD60IEhCMIC9x5SicZzBtJ7FSRK02Y2M7GBnZwoYtz/PShmd54YVneW3LVnaMNOkmsrj30W4PTjkVLKeK5fShdUASweDAVObNmcPRRy1hycI5LJgzjVkDdaaFHlM0BAKMFNgyzF7bStfFtElle6AuGaO4q2Q6R+UZFe1QF7+c3HQC0UqhEkJgRVjd1/nFs89w38NP8r1bnmD99pTawAz++i8u5ZxTjiWQiG4bU2GEjkCnktENkrhkORThzY7BT/L8mySdnj6ik2wGovRydWJhQFpjO5aZK4l3Hkti7rr/Xr78ta8TaUWUK7qZQotJruOY1Cs5t/ii/DKIIszIcCPdqzwxEMUuIcqkeqfc94MpIcq+17y8YqnAZFCghCiTYRYmGMObIcqxy04i7hdbvF//SjsRS/sD1t5/i9nx0kv/issv/95Eh5U/LxUoFfg1CpQQpXw89ocC45UoBqJoi9RyiSQBxgqMwabliJNDbqpRBKI4uTIr/ST1UHlANaiyYvFCTj3uKM5fdSRLZtawupu58fo13HX33Wza0WZMhcTuAGk4jTHlsLPTwXEjHC/B9ZVJTBHKEXUUfZXZzJtxBO89/yJOOGoJC6dBVjAHajIO02qTEksbjOXScKtsG3uFR59ax79ffTWvbBllZ0faKWzjh1KpNehGKXGUkEYJJ5+8mjNOOYVzVh/LYKNuFskNix48KRbN45Ah0hkJmTFMTXTKWNLhyZ8/g2OHHHPECdiOtDz1wIQAAgEFZssJJAnG7hpvD4EoOSGKwIANUXT8Jbcm0GQcagjokOv7svjP4IF77udb37yC10ZTZi86nN/9/T9g3iEN+vql5QPitNiqAbhOjjJXcUwcr5xL2kLEjvWXQRQBF9JmMtbt8vIrG3jmuUd55tl1bNj4PDt2vk6320Vp26TtxLJlloEOtf4BU9nSiTWWXccPBmjUhjhi+VEce9QRHH/cfGYOVKjbBXyoGLNdCHr3JfcmugmE6FqY8clYvT20l+ymJFdkaUrFcqkJwNEQZdCU+61IdUkXK3mdlzesZ90Tz/KNNQ+waXvGlOnz+PM/+RhnrjrKtChVzXWLVB5RQipcHCdASxSycUsptJRNxiFjk3Hvgii9rwu4s3vfBIjynG2jIzzwyMNcdd21jHQ7tOLYJBaJqaxobLumT+mXGsuOxxwbkGLMeYtKlCLpqEzn2R/viZPlmiVEmSwzUY6jVGDfKrAnRPl//vrveO36b3D4kPxL4de/1rxs8b+++21Wrz7O7HjZZd/jkks+y8yZMyc6dFL83NKyEjpAXm+GKGcsO4H/tWL7Hv+8++U3sq0LX+0cyQ333GB2KCHKATLh5TAntQIlRJnU0/NbOzhbKiZ0iqtjs0hVOCRUSC2fzHbJHcukuUg1ipdHpiLFUjZxbKMyn1qlwfzZszh8yQIuPnc1h80bxOls5vrrruLH997LSGTRTH1aeUji9hNZPrHOcb0U20nAirEsqQ5QxF2Nb09lsDaf4445gdkzBrHzEdMSkyRNan6OayoKNFniM7V/GofOn49iBy+sf4ofrL2BSIKW/QGGJT44rNLoHyRTmqjdpbVzlMXLV3DEkUey8vAVkGWM7tjJ2PbtdJtNkigi8BxCX9JZQpTOyJ2cRn+dWn8Drxby4iuvkOMyd95iojil3Y5oj3VQcQxpRkBuNs9WWJJApBMynYp6KEs2G61ls0zkcuGJ0Utm6ZmPOlrj5ppKnrN98+s898IrjMQuAzPns+r0swl8yFWXbtIl1YkBJ0p1yCU2Os+Y2i/GsWIg28ANPSzPIRWfXq1JU0V7tEtruE1z5xgqUaRxQrs1SnPsVUaaG2l1dhLHHZQQFktSeAJyWyCQh3Zc/Epo0nha3RSVV7CsKr5bZ96shSycN58F86fh212S9g5arRFULEk7lqnocLXGFxBnYIRFbAnsET3AlwIRMTEW9ONrtFu09IT4SIB2nltEuaYp0dthjud2sfUOduzcwabXR3lhCzRbUocTcOLxhzNn5iA66ZjUpcDRBsDpPCNXmQGGguQy7ZrrCywqxlHADiEpxp5FNqllkuoT88+7HmqRiiHfxw4C2nHMhs2v8dSzzxDnCmU7eJXQGMtmuTYVNbn5l2EvnUcqUuQr08pTALWiEqVo5xGCU0Yc/9a+5b7lGyshyluWqtyxVOC3SoE9Ico/fPFy/vLyH8K0aRPe48zNm7hvzRdNu2kJUSaU653t8GaI8snTzuGKFS9OCFFebcMXvAv4+29+uYQo72wKyqNLBXYpUEKU8mHYHwoIRJGmDwEpspKVeNpUe2SWj7JdMmlJkIoCu4Aobi4eKhZZIh4mPp4T0l+vM3NogLNOXcni2X340Vbu/vFt/OyJJ4mtGm0V0FIeERVyLzBeEbadGmPZTExQrMyAmlxJek4DV09h9vQ5VEKPOBmhOfoaUbyDMCiaLrSyyOMq06bMZPGihQSVFtuH1/OTR3+CVx8iaMxk+2gHWwxY631YjkMSxYztHGVw2nRmzJzDvDlzSTpddr6+g51bt9IcHqHdGiNwHSoVn0ajRpYniJNu/5R+pkybSt/gAJu3bCXFom9oFu12zFizzdjoGGk3QqcJPgrXkioZaXuKUXlMmifGm0UARAFRrGKxLnHRJtq2twlEMWAFXAEFKjOLbAmZ7gqoaAwxc85CVJISddq0OiNoJ8H2Fe24SSrxwblm2tQBs00ZaOCHrhh7kHpSkaJJlUVrR5fm9jajW0fJO6mBP66k4dhtLEfmQ/qqZFHvoAWiiBWvXSG3XLTtYPk2aa7oJAqtK+g8RCuPgfpUpvRPYUp/nSwdZqz5KqOjO+jEsYEVAgokUtsTXXstLlL5JFpIm0uQgSsR1FKbEirT/yMeKb72CfIAJRBFnHQE6gUZjtfFtUaI4ogotdDhISalKenk1PtqpjIn7Y4SODmhq828kMu8KAM1BMoYeGI2x2zysI8DLpNEZZiGABSpxspNJZYARcvKCSQ6uVLtaRHT7LQNOJHnu9rXZ4xkBaJIRUrx+ZoAE6cX4z0ea1wANMNYev9nuIqJOO5Blf3xxlBec78rUEKU/T4F5QBKBfaLAntClC99/Wo+f+fjsHTphGNZ8eSj3PB3/6WEKBMqtRd2KCHKXhCxPEWpwF5SoIQoe0nI8jRvSwH51N8xW2ZaaszCMneMH4qyPRIxfHWkGyHH1zGe8VCBwGlgU2VspEMiVRgoZg7VGagqqnqE4e1baLU7WJVpKLdBKl4oYgzqhVTqDTLVIY6adMZ2Yrk5XuBRC/vQWYWk7ZHFuakK6R8MsOiidZtcd8iSlCTOUUmI5wRUKwF+2CS3xmjFY9jhANrrZ7SdGBNQbGnrCbBtB5Xl5PI9LDzHwxFvFsvGs70CTLQ7xi/DcSyCwCdOOsRphOu7hLUqYTWkuXOnMSANp04jU5AlijzL0JkyfjFS1+CYmgapokhM65FUtHhBYCoXZJFtFulm0Vz83doDpghQKKoecmxJRJJ4XTcgcfrIrApKu6aiw1Ip7c4obhXCPo921EapDM92CAMX30RTp6QS16y6pJ5MmocdVHCzCnbiGYuQvJOY+OrAVrhujOtG2CbJRoqDnF3tQklqE6ucTMxlpKrYFRNWnzAcwLIqpJFUenj4jk8t9EGPGZCS5imZZRuPGnmPs8UvhhhL4pC1tPK4BtY4uUOQWLhmfhSJ0yV1EjMXbm7jZOItAqllEbs22kuxpCXMHjPpTgJ6Ej1ILta+OgQtz3Nq4qoLqKWNv49rW7iOjWs7RvtMngkDTmzj9TM+J0VfT1GRImcfhyhSKWNa2gQmei6O5xNnMseSpiMAUkxfimdOPJjl+wJTDA2S85kqlPF2rsK7ZlcVink0ewY5xlS2x1Xe1m90ufNviwIlRPltmcnyPkoF3p4CJUR5e3rtl71LiLJfZC8vWirwSxUoIUr5YOwPBaSpQTbbkvYT6efRiD+pwSq2R+z5ZK6UosgytWsW5mIO6hNiqYBuOzUwQdoPfDfDtzuEjOKZOBOXSFfoZi6xcsALcIPApNBkWUyWRmRJ1wAax7MNFEH5KKlyyQovFtfVeJ54b2QkSQeVKnJl4boNsyhVmRjUDuOGCdVGlVh5xJm0IQUmWjZJpcICXIndDSso8alIFVmmTHxt6AWkUUyeCvTQu1JZBKKIF0quFSpXZnyOV1S0mHW+XylSVnoRtabVI89NgovoaHSVhXsR61L4W0i1TYEnev8zy/M3VKRIdYqpfCDHtzH324kzcm8AZVVMVHPNCwhciyhqoT2FVRGnjwJK2NrBtaR2ReHmMbmOyayY2M9M/K52fFxVxc1CbOWadCCBAlYeg5bEpK4Zs2M72JaH1i5KO2TKIckLiJLbskmcjmPigNEeUScz7rDSTFPxxZElQuftImXG9sgEohg3GGkd6xqDV/laPFbQUoHkESYubiaIQZN4MZmXSVAOdqaxE210V45DFgjgS8ntGNtqmXho2/bpRF7h0eI3SOIuOk9xHEn9Eb1zlDwLAqfEt1WKPSR5pwdTCuMagVpSJGMZ79kCn/TabeR3RKpoJMWocHQpKkssmemecawtlS3FXcpF5DzjHitFn7e9qwqleAqKth7z9z0bwWW8wnP2xxtCec1Jo0AJUSbNVJQDKRXYpwqUEGWfyv2bXayEKL+ZbuVRpQLvhgIlRHk3VC3PObECxSLfsjV2nmOrHDeTZaFUD7h0/YDELVp6PLpFNYrSOImNlbqmBQc3xApCsqwNqombDzPQV8cPq4y0bZrtlE6kqNQreL6HY9soE5Usi3WJrS2icwRsWLmDY0m7j0MuqTFRG9+XSGCbKOqi5IN+MRqt9RnA0emMkqqd+GHO0IwhWh1Fp6upNgbMgr9rjkkMAKk2+oqFu8CVODEQJfACmjtH0UoTBBXiKEZLK40vFS5+AU5iMd3NDEiyLNtUGKSJGMcWi3CpbihYiUaLOahZEefYjo3T29IsIjHxQ8WyWpbd2piNGgMMs4lHRlGVkhuQUQld4jhhuNnCCqaalhoda+p+SNWXNpiEWEdEVmzglCVxzpmDJUlKeUqgE2w3Ay+j6yVEdo4kDDtJFUeFSBaRJ+OzBR5FqKxDlnULU1W5LyfAdX0sW7CBazxMxCg1t1SRnCPtOY4vHTJ0uzE6lSocCoiiBVjI9YWC+GRWaKCUZdKDWiZFSDTIxE429wqIEgd48jxpyEKF8hWWq7FShS0gSTiV66JDnxTxmRFr1w6+L2N16bQ0jlulWu2j3WoZ+OWFoYmPznVOHMdFxZC09CgBIg5V0c0AsKIIxPzVfFlAEJkjY1civETAliNVTIVPUK4kPUgql6RUSyq4ciy78HeRZ9lUn8jX8kyYWZfjCmxSFCMVlSg9rLabpPTaeSb+3S33+G1WoIQov82zW95bqcCvVqCEKAfA01FClANgksohHjQKlBDloJnqSXWjPb9L0xJhS8WFygikPUUWzJZDy6+SeI6szfG0VKLE+Ephd6U6wMHzaqbqI7E8citDqSYq2kq1GuIHNRQ1ujHESYbryYLTFCegc4EPPmFQMVUCWZbQbreM8aeAB1n4CkgRYGJZLrnEKifaRBXLwtP1JAJW2lU6KN025rQCaKRGxrJCwrBmqgGyPCPNpCJDmXs0VQNyPVOVIFxEAIZD4FeoV+uMjY0ZcCE1ApVqBd93DYjJVIrWiiAITQWDgTlFLUoBPXrLZGmHMtUM40G5plhBwEqRkWNqFsRsw/Rw2LtBynhLTw+iSJ6vLXHOFmYenHAITYWko9DtNk6a0tdXIcpjmmkLv1rF8yo4YsCaxFhphK8iXDcFP6MTJOJAQ5Jp3KyBp8UMNiRT4tsibTPSoWPhyiLfWIdoctP+1DNFFUDjOCaRyPJdA6iKKh/xE9GkSVxEM9s21UDiiBU6ywzYEV8VyQzSxvsmwqYJluTvKOO9I9VHjgoI4wpeJtUvNomvSPwMbWfYaWYgismqkUSkMCDTUnsjcxKZeGdPbkBZBsAJ2BkdHSXOFE5Ywa9UcT0flUtLj2VAT56kBhoKFJFUHEsAovFpkeejqBIRaCQtOrmAEMM6iu9KZYsjscyZPO+KMChalaIowXWLbKcsSYw2AqPGk3mK3zVDY3ogpYAoPU/ZHnzr7dJLpJpUbxblYPapAiVE2adylxcrFZg0CpQQZdJMxa8eSAlRDoBJKod40ChQQpSDZqon1Y0KLCmCYizT1uGplEomxp8SLezSDKrEnkcm6SZ517SI+OK9EUuBg4Pv1RA71bZ2sAMHlbeIWpvxfBfPr2K7A8awUypPbLo4ljJVFkoqWcQw1K+aa0liSpJ0sd0U39eoPDMeFZYVoHOfPJc/g6JFQuJqrQ7aTrDcFEv6j5A2HzEPDXFt8cSwe200AgEylHhz5LKvrGkF0PRaKUxhiIPvV6hVaow1W6YaRRhHGAZ4rkOcRKaqQZa70hZkSZWMMUMt1sPS5mEaP4Q/GJNSGSOmYkWAjZYEJGlZksQeGatUZJjSlaJxxzSX9KpRbLlnUxahwE1Nm04qsMcdwLZqJnlGNcewoy590r6kE5pZB79aw3EqkAcggCCNCVQXx03AS2kHMZGlSMTSJOszEEXap5JcEn6kLUYAg4uLVxjdGl0E/hQVQ/J8SMsWllAwl1QgSpLiuPK9HKVi00YkUCL0XNPtoky1jm8SfpT2DDixLGnfGkVbsaloUQJR8gA7CwnjOq4SIOEQ+4rYywyYc7IMN81MxYgAjdwrYom1CXCWyhbJS5IqKvGEcfG8gE6cEsvQvcC0MMm4c4ExjmvmUJKZxCjWeNgYgCJtWIUBrIkxlooj2aRqSo41967NPtJqJeAslxIcLRVDYq6r6XS6piJGZlQJwLEFBvbSfsZ9Y3sQZRyoGF177TwFeOtBlN0p2JPq/aIczL5ToIQo+07r8kqlApNJgRKiTKbZ+BVjKSHKATBJ5RAPGgVKiHLQTPWkutEColjG8FQgip+l1FKpFtAGooyEVbquh1iaWHkHR0X4WUY1d6hqD4uQbu7SzB38eoVcd2mPvYblWNhuiOsN4khbiKwl8zEToCzr7m67ACm2HRrzVHHCkNaTSi2nUld0Ox3iOCdNfHQu1Sp1HKffVMhI5UScbzfGol4onikyDpusK4tiH0c7RG2pPklNuo7tyEJVKlIEKjimYqVSqeC6RWJMFElCkVSjhHTbXbIkM+NxHce0G0mVjOnMEH8PuQ2BJAITes0YYjYqlTNFpYsYoIo3RmFaKq1DKkvxxTzXFY+UbBdEMe08ch7ZtIMlIErMTQUR2BlWkBGpLs1OB1QFz+2j1piG041xTRyzTWIpOlaG7VeMuaqKHRyl8ZQiyLs4dkTuxnSCmNiR9hnbQBRbVU1FTe4kxjMlVSl56qAzH4NSHMfAEDF2FeglIMrE9eaS8GOTislsJoa5Fo4joCjGtTNcW5tj88RGxdL6EmJJwo8k30jqj93BckbQdowyEEXaecRfp0oY9+FmVbT26AYCUZSpXvFUZqqfpGJEcFUmlSECwSxpj5HvS8JQjBW3CT2HSrWK9qtkjk+c2yZFqBulqFYXy/Nxq9Web4zG0wpHwIhsUj1jaoUEIBYARf5MBZoJDJHkHeONIjHJkhSFaeeqhKEBeN12pwAnYh4r4EvGZwDJbncTYzI73s7TM47NzZ9FBdP4MyXVS+Xr4FaghCgH9/yXd3/wKlBClANg7t8MUY5ZeDwfm75jwpE3E3i0diQ333eD2ffSS/+Kyy//3oTHlTuUCpQK/GoFSohSPh37Q4GeBap0QphFpFSZVFNJhdEo26HpV4hcl0wggYEoMW6WUrc9KvjEkSKxAlKvhlvxyXRMt72NoBLguAFxR+CCfPovnh9tXCvDd2zSWAxVfQJpB8ohS6XVpI0fpFQailhaaDKLPBcDVzEvraFV1bSOCArAG8NyuuBIS8e4p4gYlNom6cV3PNM2o3RqTGzlGKn+kHYLgSGylJVzSQWBMXOVMdri8SLVBrL4F88RqTaQlhZpMbIMgJFqAwEJjhcYvwtjUjq+4NWarAdQBLQYvxPTsSHtItLOk2JLS4vJzS0qUaTlYzdEsc34TT+NnaH9hNTKTCqOtPLYEnPsVAgShZMkZEmEU/Fx6yHNTkScSAFLKLUk+DonyOMiRtqK6PoxyrfA9fGyhjEFNm0rbop2lblPlAcqNHHDRX2MVMwU7UdS9bHbK8QlzYp2Hj+0jfkvVorrCETJcaTdKQZJXHbtwBjUmiYaSyKjpRJlzFQRiUFtZokHSoCl5L4aOKpCjkfkZsROUYli7sUkEom5rCaV9hup+HAFcglzSrCyBC+X51bGa5F7IZnlEUscN66ZlzSRKqfQxBIjYEzm1UR2FxClh8iKShSBZ5LoZIvBsrSOFZU4cn4xgcniCNe28T15hiXuOyeOiohpqSXyxLulZ7AiMMVQOENIfhVEKQxti5dBKvvj7aC85iRSoIQok2gyyqGUCuxDBfaEKP/wxcv5y29cB0NDE45gxpZXuf8HXy4jjidUai/s8Md//Gn+9V//264zLTjuYl6dv2jiM0cRp7mKO2/4itn3D/7g/+JrX/v2xMeVe5QKlAr8SgVKiFI+HPtHgWLpKO0R0tLg5oowk0/ZBaLYdEy8rkMmn6rnEbYknghosT0CyyHqZijbRwc18FxT/ZEkTQKJFXY8ui2BB5JsY2PnEY7EzDo2uXKw8QncKkpp0kyOa+NIO08lM54l4i8CFSxLWn4qKOOXIa1HCtvvgi3mpAnKfJQvtSSe6YKxc4eKGIZKe02ekqaRgQC2K0avhSeFeFmIcW0uQMT2iuoBU0Fg9UxVxYdFmf0EpkiFgXi17IIovhiuyjFF0sv476+YrY6bkhY/L/xd8jxBS/WCGWBh5isHy8+L2FupRimMZQuX04zczYokHIEClrQo+Ti5jS9jzhRJ1MWrBAT1KiNjLZJEFt8BniXKarw8Nek8KTGJl5LLHLieSechd41HiOUqiecpHFyk5UYFxTgMAJDWI3kyZDzFPgYMCZSQihSpRPGlEkXuRVqWpIVF2rZsVIoBKQJQCl8b0V2qcGLT0qMlXUfMWS1HRoqVB3hZFVsFSFhybCtSRxnfFLG19XvGvTJfcm1pKZJWGZkTuZhEPnsyVpkzqSiR2GpL2o4kkcgjt10yMZP1fEI/IE+T4jgDUMbbeQqvmmJclnn+ZXxSpTUOUQzcMBAlNpVKvuuZMQiMk2dWDGvlqfVczxgUy/elmqmAJ+MgpfjruGHtuCeK8UfpRSqX2Tz7591wMl21hCiTaTbKsZQK7DsF/uf//Bv+7M8+QqNR55v/8nUe/8rfcvTUiXs8r9s+hX+89moWLVpgBvvFL17Be9/7URYvXrzvBv8OrmTpPes238GJ9sWhb65EOezsT/HMGedMfOlmk0uam1nz1b81+5aVKBNLVu5RKjCRAiVEmUih8ufvngLjUa56F0iRa8kH45LQI94QZpFdWG2afRyBDb04WFloFlvhj2Gybnufp0ubinlJpcuuT/sLU1VpXyngQbG32cxCW8CLNFbIdeXnYllaROEWRpyy2E17+xqq0lug9tooel8bQ1dz3jcGzf7/ddy9wB0vKuk1YuyqB9gzirY4/W7nT/HHGH+ZeNvxaoNd9QRFZcEbAm97Fyru2tjTGoBTvIoxa1vAxXiyi9y7tPyI7jJPvZhkU/AiMyP+JXIO11xLfi77iVa5rYrNXFP28Uz7UDHHBSApXlLRIy1O4+PYQ7c920u0gI9ilMYktxdtM17JYabbeMaM+4HscT6pxEHmrrg3MW4tPGGklcnFyuU+xcxVo3qx0MXzNl6ZsYcZay/hxsRKm3sev4/i+TKmsL3AaOP7U9x9L5q652Mj82IiqQs9d8VR92asSD4unv/dcyPH7EIiu2KK99zlrfjCjo/p3fu9Ls98ICtQQpQDefbKsZcK/OYK7FmJ8t2vXs7AtX/DRYdMfL6/fnUJn/mnr5aVKBNL9c73KCHKO9ewPEOpwN5SoIQoe0vJ8jy/mQLGvaHXfVIskcf9UsabC8ZzRMaRS7GuLr4aN8gsvjNetbDHp+9vzCHZFe+6e8HeG/X4otx8uetKhfHqrkhYWcHuCUbGF+nFn2+wk+ilquxeAP8ydfb4hOetdlGMt2fsAkDj590jfeUNlyq03V1hsBsKjC/u3ziy3fhkTx0KCFAs+IsZ213VMK5Pcf/FQt9AAfnPfFFcqagm2RPYvBFQvPFn46PaU5g9PxEb//74+XefqwBRe756wMVArWKMhUeIcTY2cGMciJmz9SZy/CnYfaY3N7v0tDXnGD9zAbPerHqBUXbPQ/F4FGPerWeh0+47+2X3u1ulCZ6oX/bjNzwJv3KH8gcHtQIlRDmop7+8+YNYgRKiHACTX0KUA2CSyiEeNAqUEOWgmeryRksFDiIFxuHKOLh4q5Tq7Ur0Zjj0do8v9y8VmFwKlBBlcs1HOZpSgX2lQAlR9pXS7+A6JUR5B+KVh5YK7GUFSoiylwUtT1cqUCowCRSJ7O++AAAgAElEQVQoIcokmIRyCAegAiVEOQAnrRxyqcBeUKCEKHtBxHf7FCVEebcVLs9fKvDWFSghylvXqtyzVKBU4EBRoIQoB8pMleOcXAqUEGVyzUc5mlKBfaVACVH2ldLv4DolRHkH4pWHlgrsZQVKiLKXBS1PVypQKjAJFCghyiSYhHIIB6ACJUQ5ACetHHKpwF5QoIQoe0HEd/sUJUR5txUuz18q8NYVKCHKW9eq3LNUoFTgQFGghCgHykyV45xcCpQQZXLNRzmaUoF9pUAJUfaV0u/gOm+GKPNXXsyGo4+b+IydDqe3tnP32q+bfcuI44klK/coFZhIgRKiTKRQ+fNSgVKBA0+BEqIceHNWjngyKFBClMkwC+UYSgX2vQJ7QpSv/fNXcK/7f3nPnInH8bfr5/IX37qijDieWKp3vsebIcpZy47l2L54whOPxTnP+XO4+5E7SogyoVrlDqUCb02BEqK8NZ3KvUoFSgUOJAVKiHIgzVY51smjQAlRJs9clCMpFdiXCuwJUf7rn/+fXHXljdT6axMOIRtr8W9X/BtnnbXK7HvZZd/jkks+y8yZMyc8djLsYGlZCR0grzdDlE+edg5XrHgRCQr8da9X2/AF7wL+/ptfLiHKATLX5TAnvwIlRJn8c1SOsFSgVODtKlBClLerWLl/qYAoUEKU8jkoFTg4FdgTonzp61fz+Tsfh6VLJxRjxZOPcsPf/ZeyEmVCpfbCDiVE2QsilqcoFdhLCpQQZS8JWZ6mVKBUYBIpUEKUSTQZ5VAOIAVKiHIATVY51FKBvahACVH2opjv1qlKiPJuKVuet1Tg7StQQpS3r1l5RKlAqcBkV6CEKJN9hsrxTU4FSogyOeelHFWpwLutQAlR3m2F98L5S4jy/7H3HmB6nOd57j397//2XWAXvRcCIAoJsIAiRUmkZRWKsuUjyyqxHfejNCdxfHJ8nJxzUpzrxJJjS46s3ktIFVMSKXYSLCABEh1ExwILbC9/nT653u/fJSDlOLQtkAHFWVz/BezuzDffPF/BvM887/NeARDTJlIErhACKYlyhYBMm0kRSBG4ihBISZSraDDSrryOEEhJlNfRYKVdTRG4ggikJMoVBPPVaiolUV4tZNN2UwT+7gikJMrfHbP0jBSBFIGrHYGURLnaRyjt39WJQEqiXJ3jkvYqReDVRiAlUV5thK9A+ymJcgVATJtIEbhCCKQkyhUCMm0mRSBF4CpCICVRrqLBSLvyOkIgJVFeR4OVdjVF4AoikJIoVxDMV6uplER5tZBN200R+LsjkJIof3fM0jNSBFIErnYEUhLlah+htH9XJwIpiXJ1jkvaqxSBVxuBlER5tRG+Au2nJMoVADFtIkXgCiGQkihXCMi0mRSBFIGrCIGURLmKBiPtyusIgZREeR0NVtrVFIEriEBKolxBMF+tpj7xiX/Pb/3WR15ufv0dv0RtauYVLxf6AZvXr+S7X/wLdezHPvZXfPSjf/iK56UHpAikCPzNCKQkSjo7UgRSBH72EEhJlJ+9MU3v6LVAICVRXguU02ukCFx9CPzJn/wxv/qr76Ojo53//O/+I1/7q8/RW868Ykc1TeOPPvVZNm/eoI79xCc+y003vZ1rrrnmFc+9Gg7QEomEXidfP6lEWX3rB3jp5tteufeVCndVh7nn0/9eHfvBD/4BX/jCV1/5vPSIFIEUgb8RgZRESSdHikCKwM8eAimJ8rM3pukdvRYIpCTKa4Fyeo0UgasPgcuVKJ//5Gdp+/a/4c4Fr9zP/2toOb/6Z3/FsmWL1MF//udf5e67P0JfX98rn3wVHPG6JlHW3PYrHL3l9leGsVLh7spFvvWp/zclUV4ZrfSIFIG/FQIpifK3gik9KEUgReB1hUBKoryuhivt7FWDQEqiXDVDkXYkReA1ReByEuXLn/oCbff8EW9f+Mpd+NdDK/jwxz6VkiivDNVPf8RPKlFSEuWnxzRtIUXg74tASqL8fZFLz0sRSBG4ehFISZSrd2zSnl3NCKQkytU8OmnfUgRePQRSEuXVw/aKtZySKFcMyrShFIGfGoGURPmpIUwbSBFIEbjqEEhJlKtuSNIOvS4QSEmU18UwpZ1MEbjiCKQkyhWH9Mo3mJIoVx7TtMUUgb8vAimJ8vdFLj0vRSBF4OpFICVRrt6xSXt2NSOQkihX8+ikfUsRePUQSEmUVw/bK9ZySqJcMSjThlIEfmoE3ngkSoIGaEnr79aXhnzXCrt0Eq31/aWvuHWO+mmMpmy85d9zx80eq9qc9fhuHXTZ16WgLtES5E/ryhpa0mq9dQV99u+fOPvH2vvxnktTql8vtynda7Unfy6/D4hJtFj9SPrRumbrbuawmOsLifSl1ZTq8eVNKQzn7qD17xaucy3GMHudFlqta8xhOzsKl40A6In0q3WReHYMWj2c++nlY5e8fK25O5D7Ukck+iyOc1jKdX9yLC7dbat3l3o5NyMu/Wz2d3Nt/ISP+9ycQebOy3PiMjRnMWnNubh1VCL327ofuXqkaeqeY+m+1rpQa4bN9evS+FyaWXPzbm4eta6uE6ERzeLY6pNctdXY5Whe1tLLAM3O8dn51BoTGXuZAZePn2Dbwrf1udTW5TNf5nZrjs/Nj7mZ0Jqvrbk1t/40ddAlVFrzeu5rbn7J97q0Ozv/5nBTR6p7lF+0+t2aG9HsXJxbg/JTQ/X/8nnY6vfcPJ+9r9k18PL6T6Tfrc/cl7T14/vGpf3j0vhdWmmXzYyXx/nHd6O5/WnuWpd2p7lz1fUu25VmofixcXh56vwP+8Blo6VAnB0TmZOzs6X1k9agze2Lrd9ejtEs4Gru6K3ZetlCuxyjuRXcwk7m5hx+l+bRpVU4O1ku3cDL99W6hq6uc2mVzK2WSy3MbZfSnVhLiOUUdZjWmjsv719zq13uzbxs7sVoav9qzaMf3xNeHvrWev2xPfby2XrpuEtj/pM/u/q+T0mUq29M0h6lCLwWCKQkymuB8k95jZRE+SkBTE9PEbiCCLxRSJS5x2sVTiYJhgRD8qyezAX3BrGmE2kmUaK3QkgJZrVEPUzL8UYStQJUCSzjBF2TAKAVQLUiDWk7QtPlHDnk0kO9rp7qY+IkIjaFyEgQ7I1ER48NEgn8E+mDpa7dCot1NL1FAESEs7xIK2BpxYmtUEr1VvqWhKpvuiZnGmhYcwzI7DN8CFpAoj6RCgBUmKq17leC0VbUpKMlcq4EFa0AJNJbtM8c+WMaJqZuoEtfogSiCD1M0OII4gjDkMA1IkmiVqAsBIGgp8s9mgiS8r2CWO4jSTBnx0T6EmoGGCaaZWFKt+KYKPTRYsE4Ro8jTDkHMHV1KIaj4/khfiDY2sQqKGqNayxdlPN0TV1zbrzU6MsYz/7dmhCzQfIsgaAOnpssc2Ra0ho/RQqp+zFa19NtdMNClw7J+EcRiR+oeSPzR9254BNF2HGCqevopoFvWXi6TjOKWiGmwksCvlbo2ppKs/NS/VPHtOxW4Cp8lYI7Qot9LFwMAhk5YtMhMTMkhk0YxfhBpG5Hrmk5VuseooQoiFV/FQmj+ehJgB77qs+GBJO6BpZJYpr4sUYY6USREBEyzy6RKDKnJGidI1f0UEOPNYxEw1QzWtaO4BGqj7Qba4bCL5ylJ9DUHbfW3Rw5KH2TcVLcXIIZybqZpYxMg9CUO26tq9Z4tsZQcFdzXuEh81+6JustQ5JYLfJDEaet9armqsx1WduyLmMDQzdaaz5q9dkkxNZbczuOEzWfY332I3uH1ppzMukUcaa2kda8lb61uAH5oaGuE6o9SNa6gW1aGHJMHKIFLtosVkI8zJESak7LXiF7j2aSKPxaxKxctlWsUTXa2kdaC3CWeNCxbJmfBkEcEMsnCZH9SY9jDLlHLUY3QLcMxVfIlb0AQoW31tp+1LST7wxIZB9oYSWbRYs2k31IjpB5Jf0wWtdQK78pK1zNtwRb7TNqliugZP7Es/dAa63O7iNSRlPXTPTEwdTN1t4TyxiEJFFIIpjJitdb60awD7WYyNFJHLkXgzhIiJrh7D4ie4eMv+BpEZFVWMpFbVv2ipA49lT7cdza9y+R7xqaqav9KdY1ojghCAJ17ixFo9asjIX0+3Ly8gr+9/2qNJWSKK8KrGmjKQJXPQIpiXLVDxGkJMrrYJDSLr5hEHgjkCgqpJh9uy/BiRmH2EI6hBLwS8ysg5UhNjO42Hh+TChRg0TnloHmmGR0OcdHjzwS34MgxLEz6LpNgkUUhsShRBpNslkHyzZxAwlSWqFhxjGII496s4JZMBGOwnVdHCzsxMF3EyItQ2IWcAPpsUHGymBlbIlRqLgzaJaOlcmowCUOYgLPnyUSQszEV9fWQhdbN3HMPI5ZIo40FSRLkIHhk+hNIqrEuk9iJGh2hkizkEt6QlRIoKvZmEkeLc7g+iGxraEXTPwoIIxbb5Dn9/bR3d6FY9g0p2tUxiYJK038WhW/NkO5zcbJxDS9WivoMgxCzSK0soRWjmaYKLLKMCxi38cIAwoyRhLoRzFNzSbb3knfwoUUsjZhs875M6cU9hLoRfUaeTQ6HIdyOUPv/E4WrRrg8EsnOHVmmDDIE8YOYWIT6ibNIKBaq1IsFrAdmzgKCQOPOArI2AamqWEYEjglJHFAJL+LW4G3rreCX+mecAmtj4bve4o/Mpw8zdDESxycfAcdPfPo7p1P4HpUJiYZPTuIlQRktJCMEBTNOkazQRs67YUi7d3dxF2dTOkaJ0ZGmPE8XIWzjpGgxjiOEhVsB0krnM7mCwwsXIRl2kRehFf18GZmCKrjlPQKNg2CyCPT3U++dyGFznlcHJng+InT+EFAV3c3a65ZQxiEVKaqXBwcJg58TCPBsXySYIagNk5ej8jZOtlChrb++dht7YxM1xkdbzI+7mEYGXRNiJSkFXBrCZ6QebqBIXRDNcT0NTKYFGwTMwkJ6hUs3cU2QgwhQAwbX3Ooh0IV6mimrQJ7IROyMveEiBMyQXiAICRpBliuhuYLmQNmVwdJKceU11QEiGnq2JasoAAt9EBrEMV13KCiiAHTyqHrnYRRFj8QBk4CaHBl/Zoamq2jGRahq5YUhVI7SRRQnxwlYwQUnYTuooXbrFJvNEjsHNg5YjuLF7VolsS0CbyAOIpwLFMRUlrgYRktdVcsxJKdRWi1ajMg0S1yhRIrly0lY4JbmaQyeh6/NoERuVi6j6EJQWuoPruBAWYOzCyalaHueQRJhJ01FVEbCakg4MiNRRpxqBahIoSWr1hBR1cnF8cuMDkzRq0+TdbWMXyXqFIhnzVp6ygwb1EvAmTNCzh+epipulwDnHwGzdDxQ9nbTHTNwUgyBK5G0NQUuWqZwrlF+GqNJZhaBscC2xACbQotbipSIo7zJIlDnJiYjo1maGqfCaJAkZ4Z2f/w8P0KjpUhlylRzvXRXuwi72SpV6apTI8zMzVOozajSLe2Qh5LSJk4ph65ZBd0UFrSh5MvMH5xgpMvHsefqWMlGu3tbcSJTRBn8JMOMLLYGYcVy7vJZEOmpi4wPTNGoz6j1oceCYErJKRJsauT7kX9ilycrtU4feqMIqdsy1EEiuf5eJ6nvjeEVBUKMb5EEL2sznmZ1Z3lun9MNSdEzE/84FV+OklJlFcZ4LT5FIGrFIGURLlKB+bybv0kiXLL2m14pv2KPXfdgEWdRb7z9EPq2A9+8A/4whe++ornpQekCKQI/M0IvDFIlJbKQr0QjTzsOCQrqoA4Vm/ww1CUFg6BkcU1cgSxIQICdFuUBYlSgeQMn0ziYghJomsUHIeujm7a23sotvWAvM2NQozIw3FsDMukGcpbXnnzmpC1dKLYpdqYxNVd6kGN6alJGuM13OkmnqvhxRkCo0CsZ0CIDM1Ck7fBJvi6RywRtSgUfHkjL1SKTle5QHdbgZ72PAUTMlqMJUGMBANGsZVREwsxEBLrAWFSp+5fZKIyzNj0KNVmSCNI8GINL4mJNANTz2HGBbQoixvE+EZM6ERI3CZKA03X2XrtFjasWkvZyhHUmjQnZ9DrLkm9TtSskStIzOAyUxtn8MIgF0ZHCQyH0C4QOCUqbogXiwrDIfE8rCCgXd74yxvdGBpWjvaBRaxcfw0L+zrI6zETQ+fRAx9b1C6NBkUNOmyLrANtPXl6l/Xy8JNP89wLR6lVHVzfwRMixbDxooim55JxbCzLUAF6e7lAV2eZnu52Mo682Y4wREUkkadS1IQqFUST4FVJIEL8yMX3GnhuncmpCaamZ5iqeTQiCaI76OhbzLLV61i1Zh2679OcnmbywjCZJCSvReS1AMurY7l1CpFGKZen3NGJ317mbLPOo/v3c3psnPFqTakcJNBzhKIQAiUGVwLSTI7uefPZvG0bXeUyjmbg1TziWg29Pk2HPoNDjSBqoncsQG8fwHcKvHjwJZ7c9SxRHLNkxTLe/NbbyOoGYcNl7OIYURhg6kKiBOjBDElzjJIWkLcTnKxNtqeXMJfnyNBFDh0b5vixMcJAVEuGwlTIPhGnhJYSDongBL2m44QmRd1hw8rl9HeVsZMGGUWiBOiGTqA7uFqGWhghIbaoXdS60RLylrQvqgVfKZL0IELzIqymkCiypiDpKOEXskwFrpqflinknKI2cWKPiApNf4zx6XOMTIwzMdUgjDrwwzx+6KCZjiIHmqGvVGKakGpOjsDVCRoabe1d6FFAc3KYZQMdLOtvY2F3nurMOBdGLnLqwiiN2EDPtVELNEQLhJ0lDCLiKMaW/kQeRuAqXlZkHHEiJEqeEIuqF5MptDF/fj83b99MVzFDXJ+hMTFCWJ/CiOs4mtx/QBiFnBua4PS5CdzQxI0NvMSkFvjEhkahvYAf+Yrgk7WkBB8hxJ5oRSxF/N68cyer16ykWhunUpuk5laxLQ0r8LBrdRwnolR26O7vphr5DI6P8/gzhxgam8GNIV/OK8KsUauj6Q6GnsPSC8SuSdgQQk3oAh9db6p5USqWmdezkM62PKWCTkafwsRTqg7iQotEEUWTJcyXEGMhTVk7QUtBVG9MMDV1jpmpKnmng/WrtrN0wWK6y2UatSq1yhTVmSn8Zk1pz4rZLFYkKqAIVwvQ+wqYA21o2SzHDp7gsfsex59qqrmUz8m1s4QUCfQ+MoUuOru72HnjUnq7LaqVMWrVKZrNKknoY8r6E1GSoZHtaKc8bx4zkcvp84M8/fSz+KI6EzWLaJaEFAxCbDszS6JoRJEQR3OpTLOKwzmCX6mv/sf/q1MSJX2CSxFIEXgtELicRPnn/+SPOPK9b7C0w3rFS+867/MnX/ost966Qx3753/+Ve6++yP09fW94rlXwwFa0tJvvi6+fpJEuWPjDfz52ov/v1mll9/QcBM+3tzK1+7/ZkqivC5GOu3k6wGBn3USRWW9qPSA2QyYwMVJAopaTEYz1FtFz42oBxpNeSOZbYNMCSNTwMpYRIFLY2aMrNYkQxMrbNLf1c7SBQOsXLqK1Ws3sGrdJjIWZHTIzV5Hwm93VsStUk4kHI9dmtEMZ0dPMnjxNBfOD3J0zyFOHjhBGJrUQptK5JBv70U387j1EDf0FIlSnlfGCz2mZ6aV4iNjOHR0dHLN6hVsXL+SrZvWsqS7k5686DPkQV3SLUwcAyy95V7hJzE1v8rI9FH2H97N7hee5aUT5xibqikSJRSiSbexzSJ6mCMJMko9UguaTPvTUMyiZR0M0+K9d72HO295M/MzRfKGgQN0AHkQgT7NsEKlIQHrBe6979v88OGHiESF4hQViTJRD6hLgGc6aH6IE0Z06RaWpAUYFl6xjd5lK9mwZRvb1y9j5fxuikCWFsatT0Qu9mnUJmjENRqOxz0/fJCHn9jD8EhMtS5ElkNk2GDZmBkbr1lDjwOlbrlu27XcsH0r69euoJDLEAWBIldsU1RANpZKP2mlYSX4BHGTyfoIoxPnGRke5PTp4xw5+hK7XzyCp7eR7VjK4tVb2LrjBnbcsIMODXKt7AeFi/BKJdVvDyd2BaSWEkrXqejwwrmzfPFHP2L3kaOcOH8B3wuQhJ28YSHpU0Ki1PyA9p55rFi7jrfecQerFy9gfntJkWUFDdo16KRGhjoBDaq0M+xlOTQ6wg8eeoK/vu8BDMti4+aN3P2+u1nS2U53LqscQmbdT7CJ1FzPUaNMEwePEB8JUYfqHk8cO8rjzx7m6WeOMzlWV2qnYiFHLDkUGR2znKVed3GrHsW4REnL0W4V+Mj7foHbdlzLQJdJzvAwVYoNeFjqKrJefFTcrwQUEk/KvNJFUSIpNOr7FqlkBRZG1EprmzZbn8ZsACr34ieSKBLTrsnIjTNZO8vJsy/y8OOP8/hTe5mp5nGDAhFFNDOjyJumKK1EoWVpOIU2otAh9C3KhTYyEuY3p3jXW2/kluvWsaK/zNTkRQ4eOciXvvVthiar2OUepn0NV2aOXUDTJaVL8lMCLEmzEjWKkHMqFUwn0TNEegaPDPMGFrN+/Rre9bbtrJjXpeaJ3LsozPSkTl4TgtZlpjHFY088x/0PPs3wRI3R6QajVRdf1zALOTrmd1P3XerNpiJTNVGi+QmJq+HoDuV8mbve8x5ufdNN9HToGKZGAARE5EnolX8nUyRJU6WhHB87x7PHjnDPfbs4MThGPUgotOeVwm5qbBzNyGFZRRyrhBkV0HyHyPfwvRl8f4yBgT7Wrl7HTTtuY+mSfub1FGnPuDiGJHAJEdzaMWTuST9k7GW91NyAyWqDsYkLDF04xukzB3jmqedwjDLvu+vX2bp+NUv6u5USTJ5+Zf5nRZwjCURhjKFUejFW3mLcqDNMlRoxu554nm987l6SRoJfc2lUp0DPgtVBbC+kq38pK1at4BfesY51y7uEDlP9mUublDkoP2vg46LjJhZHxwZ5ev8e/vp79zE6OobrepiGjWnKR9auja5LClmiiBUhUlpfP0miCEf+Pz7KpyTK6+FJKu1jisDrH4HLSZT/9Gdf4PfveQT6+1/xxhaeOcHDn/8PLFu2KCVRXhGtn/KAnyRRfvnm2/nS2pOvSKIM1eFPrTv4k89+IiVRfsoxSE9PEZhD4I1Cosw5CiRhgJ0EShUgwZgeJ/h+TDMQJYZFnGlDzxYxM3mCRo3AlyDRpaegs6SvzNb1K1kx0M+C3j7aiu3ky51k2zqw5Q24fFQwEOO3EkFUfrwEdZJSI/4Sjh4w405SqY9TnZlg6twww6fOs+fFwxwdGuNsxVNvtHW7gKE5LZ8WXd7H+gSBp3wVNixbxZqly1i2aBH9fR30dLfR1t5GOWORN+VqQtjohLG8fZ4NAsRXVAwWY0+9lR+bOc/FiSGGhscZHBrmzOAFTp06zfjYFDoOplZEp4CHgWvquDa4OoSz3i4b1m9k49oNrOhdxMLOXgba2+kvmHRI6oekdch1gipTVQne7+MHDz/A+dExmqKuyXdQjwyamqnUKZKnYoUa7bGlPGJCDGq2Tb67jwVLl7F51UpW9Q8wr1RgQUee+aWMIlSoTuKOn2dk7Dyj9QnGkiYPP7uX5w+eYqoq6UfyhjlHKGkMtk0un2XJwnmsXDLAxuWLWTCvl56uDvKlHI5pYokXjPg2aDq6LmPXCtC8OFG+IIYWKHKo6U3ScMeYnLrA4SOH+N79D3N2LKQWt9HZv5oVazeyfsMm+ju6mNfexry2Ap2mRllPyCEfH8dv4J67yPDZcxw/c4ZDlSn2jY6we3CQKhqBKWkM+qzywiP0Q8JY8DcRw4qO7h6u3b6dDWvWsXzhEhwcevO2emvUnlTAHWds8gKHR5scGWlycmKG/YdPcuDAUUzHYWDRAJu2bmJh3zwGeufR391PV8GhlJH5Iu4QLgXqFKjRqAxz/OwxzkxXOD45zQunznHs9BTnzjXQtCyWmSHn2DSCpqJbkpyJ7wZEzYgOq5N8kiGPzW986APctmMznQWdoiVpZy5BEtKiJ/NKLaayT4QEEeEPUNQlMJYUiJAwrJLREoqGjVVP0CMTnBwVU6NiQn2WCFJ2t0KiaEJeScA6Q71xgbMXD3Lf/ffzwMNPUfPbCCgT6yWCWMcTMlU8TqwIzTGw8iWi2CHwbWwMnDggG9b41fffxR07tzG/6FCpjXL05GE+9+WvcmpohNgpMOmJ44dNbOcxzQyaZuB7LrYWkdFjpWZoyXRa/ksBFl5s097Vy6LFS7jxuk0snd9NdyHLQGeZrpxNAUkD8zATFy9scODAEZ56eg+79xxgcGScmgCWzxPYNjUtxlNkhIYhviGi9pJMPjfBDMUlyeSWnTu57rqt9Pd30d7TRr69gMy2LAFFPKZFsTM+yNmLgxw4eYIDJwc5eb7OdD3Gi0x0M1FpWEIS+F5MEuhkzSKJa4Bv0N1RZvGiLlav7mXBvD4G+uYxr3s+hUKOTEZUch6xqGpEKUQRQ11d1pkSzan9Q9Qa4t/jeg2azRnqtXFGxsYZHBzl6OERejp7WL50CRs2rqetvYRlauRFTaNsUhLycYwdBwSJy+nGWY5MneDEhQscPHiOF3efI6hBKHM0EGrFIDLyRE4vRraNfKnE9s1L2bB6AcsWzGN+W1mNR0FS/qTfsctks6YUY4cHhzk3NcGxs2d48cX9NJtNNbxCnFiWpdIVPS9UiqTWjJY9Zk5uMkeiXHoeuaREuUSmpCRK+ryWIpAi8FogcDmJ8l8+/Q1+7+F9sHLlK1567YG9fPc//JOURHlFpK7AASmJcgVATJtIEbhCCPzskyitVJ4wkXfZYrIYYychjqQHiEmpGENGErSJsaVFZBWVV4FhOkTNKraRUCplWDPQycYVC7hhyzUsntdHV6msJPl+ouOi4TaauI06bq3OjNekFkiQYKlAw7EkEDNpy2SZVy6QySYYRkDs14hrDSYvjHDv937AU4df4sjENL6VI7HyOFZReTPI29Zas0Ih69Df3c1brt/B1rVrWblkIbmciWnpNBORjjcJvDrVap1qzeaBdrsAACAASURBVKdWDzE1m0wmQ6mUp5BzyGXFWFK8UVylrJipNblwcYSTJ05zYO+LnDp2ipnJKnHUkrnXRKGSzRKXS0ra74mJYxzRVmqjt72Xxb1LWNbTz6r589mxbgGLuorklDdjTBi5VL1JnnlhF4898yi7X9jLWKVOZEnAksczM9Q0SxlSmqFJObTRI0P5fsxI2lAuR7HcxtK+RSzunsdAexs71i9ly8p+SknE9LljDB5+jrNDpzg/M87FOGDfmSFODs/QCCXloABGniBIaG9vZ8nihWy+ZiWb165gy6plyqNDSf5jF7/pq5SYSqVGveHhhzJGNpppERuWSv3pbsspnxfDaKjA3PVH2Xd4L5/50tc4dt5lwi1gFvvp7F3EvIEl9Pf1s2rRAq5dvoSFRYeejISLIfnYx6xVOPfMcxze+yJ79h/gxdoMx9wmF+IIu7Mbp71TparETY+k0VRv15XZsWHjeh6mk2HBsmUsXbyChfOXkNfyrF/Uy5uuXUBbPE1l9DR79+/muTOjHBiuMVwLGR6vMj5ewbAt8qUCHd0d9PT0snBgMdes2MjqBV0s7s4p0iKHS15oicYwQ+eO8MSzj3NkbJQTkxVOj1WZmNGpNzLkc504dhZL16l7DRqRh29LJlSCHuqUjTJOZJGNDH731z7C7Tduoz2nkTVqJOE0Q+MXGKvGTDUdZVwqPjlisCwmoMV8nlXzuynlbCwzxgumsLVQeeeMv3SeyngVV3Oo2BYV26QuGizdVD4xPe1t9JQL9BQymEmNem2I04P7+Osf/oAHHn0aT+8h0NsI9QJNL1ZEmaRotOQuOnpGdE5ZwkjYw4A8EV1Wwm9/5Je4Y+d1tJkaTX+Ss0Mn+MrXv86h46eYagRMBQb1xCE0c+jilaJZNJsNHBOVmhQHriJRxBRXyMIgMfBiEydbpL2ji6WLFzK/u5O+9iKb1yxl5bwe+vIZskKiCD2SeFwcusDRwy/x/R8+wNHTZ6mGMVqxRN00OV+r4Vs22BmlfxMSxYg0MmL3IsyUG7By+QqWL1tO7/xeBpYtYsGyBfSUchTMADOc5thLezh6fB+HTx3l2Nkhzo1WCOgkSPItjyFJa7Es8sUSft1TRq2OliWn5yjnSlyzZgmbNizj2muX0t1RpJTLIbou8WzxIp+6X2OyPsN4tSJ5exCK6axsGobaKzvzLVIuYzsUC1mVaiR6GS+OeH7vQf70T7+I7+vMm9/P9hu3sWTZQnr7OunrKJAT45UEygnYgUu1NsYLQ7t55tTTvHjsOGfPe0yMZolD+YhqpaaMYWMxXnbacSOdIEpYONDHqiUDbFixmB1rVrB2oI82W8PzK0xWRzly9hT7Tg+y9+Q5Jhse4zNVxsbGFVEiqhPRsFmWrUgU2Y/DIFaqFEXOKkPyWXNh+T9pzndWzn45nWdOO5l6olyhR520mRSBFIFXQCAlUV4HUyQlUV4Hg5R28Q2DwBuCREHIDgla9JZfgphUSjAjyg5RGcgbW6lgojv4saXMKuVBvKOcZ/H8btatXMSbr72GDcsGyDoRWUPH1DSqkUczESNNnROnz3DixClOHTvOuYsjjExXaOoZ8sUOOtskEGpjZX8/m1evYPlAN33tOazEUz4qU2OjfPlrX+eJg4c4PDVNBVMZbRq6mC4ayoRSKoFsWruG27Zfz9alS1ne10V3W5ZQ12gkIdNBk9GZYc6NnOXAgcOcOnaRC4MVCrkO5vX1s3r1KhYs6mb+/Da6ux1ytihkRJmi4Xs+zXqd00de4ui+g+zZvZeJqTo1N2bSDQnzJYzObipxhCdVhUyNpNpEa4iypkRXtsiKeb384197D9etX6beJOuqgkeIn9QZnjrPkVMH+fZ93+Hg0WOMTVVxOnvwnDzjktES25ixQz7IYERCGhnMaOKZItKLBFuUDHqGLsfhQ+/5Od53504KcY2TLzzB0w98i1PnTjJUrzBuZxiNdKbFB8Vux7BK6EYWv+Gxfs0a7nrn21m+oEe94W+3TCxNqhl5yp/m7OAFDh86xd4Xj3D6zCiT0yH5Yjvltk7K7e1cs34lWzatYsn8Mm15sQOdwU8usPvFJ/iPH/szRup5PGuAapgn0MR4M0N7uYONq1fz9p072bCwh8WdeWVOnJcUrbFRfvSFr7D3md0cHxxkrFRgspinKoqCbB7fsJiemiFuig9DTKlQxLBs/ChR/h1CMojJsJ6YGLFF0Sjy87dcxz/51XdRDCY5eXg3X/zKZzk4WuWca1LTcypYD8NWFRShZAIxuxVir7efbRt3cOOWdWxZu5iySj9q4iQzjJx9kQP7dvGDB3/A6UqFkRBqkpAUl4iiMpZVUgayYlwsKSHiQNKQ5BjTxhK/jDqYLmQTk3/0D3+dO27ZTm9JgshJRkZPcv+DD7DvyHlOnG8y09BwfZskyVIuFFi/ainvv+tOli/qorMsDkAN9LhO7Fa47/Pf5PknnufC6DRTuSKVfJGqIR5CBYqlTm7ZcR03blzL9jWLMKMKU+On2b/vSR56/FGe3nuQKDeAr5doRBnqTem5hpnLEFsxoSGEikViCAmSJW406c7YrOxp54PvfTs3b9tAVqpbJXUmpi/w4IMP8NzeFzl44jTVWNxoMjS1DLEhSiiTwG+ZF+ekQkwgXiWSytJKEBGVlIyLpGoJKeuYBsWsQ1epwJ233sj2TetYvWg+RSMmk/gYsUfiNZkeH+fee+/l+f0HGZyYwM9kqRgmw36E52SJnRyRVMsRb6dI0rxs7CAmrjbIWjYZJ4OZybB83Xo2XreNzRuX01mIiWrn+eF93+C5PbsYmhyjIUa5WgHMPmKKhLFNqCrixCqFRg8SNOm8F7N6yXKu23Qtb3nTRpYu7Cbn6ERGTVXpcchSCRuMNWcYnBjh4PGTvHjgGCNnK7gzEbaeobNUoK+znSUD/fR1dTO/u5f1qxfR0Sb6LZ+a1+TZ5/fz8Y99mcHz43hhTFtPmWu3bWLnrTexae0K+rraVfpNKUjQ6zXGx0/y8N7vcf/z3+XI4BAT1Sx+tIhiaUBV0arXxjBsAy3j4JlZmkFM0w3JZ7J0lYosbC/z4be/jTdv3UDeCBkePcuhEwe49/4fsP/MeYa9VjpapIvqpEXgCYniB6FKwRMipVoRjZROPl8kilrYzZWPlweNS8qU2XSenyBSUiXKG+ZxLL3RFIH/pQikJMr/Uvj/dhdPSZS/HU7pUSkCrwUCbwwSRVckijgrmKa8nQ0gkEo2gSqFqR58pVSovBlWVSykioTJ6mUL2bZuFbdsvYbFPWW6CmI+2iRjijGpxsXaJIdOnWL3gUOMTEwzMTFNZWKayUqDGTfEtYuYdomsXaQUm8wvlFne18Pbb93BdetXULIS4kaN0aFzfP079/DE0SMcrEwr0sLTHZoNSQPSyWcKrFi6jFu2bOTN2zaxsFCkM5shm9EZmprkxPAQL5w8zLnxcwzPDDM2PsPkuMvMWIxp5MllipRLReYNdLJwaTcrV/eyrL+fBV19qkyo+MIYUYw7MsbpQ0f40Q8e4MSZQYanZmjoNn6uTFjopGGYNLSEpigpIqnmoRPNaOQjWNxR4v/+lx/i5m1rVBpFoirpiq49pBZMMjRxmkd2PcRzzz/PoUNHCDM56laWKT1DrOfQkxwZN4MeS4lnk6a89Y0TQi+Eho7jG5Q0jd/5wLv4B3e/hUJUZ/8T3+eH3/wUJ8+f4oLrMlnooJpto+aUcA1xeBB/lyzL+xexffO13HnbTvrKGdoz4uHiMzl5nqGLp3npxEucOn2B04MTTM6ETExFjItVgiWVfIrkcnk2XrOSHdetZ+uGBfR3GeTMCkEwyN59j/OxT/wl5ytZqvo86kmJZmTihzoZO8Om1Wt47x13snXFApb3lMlIglHk4Y1c5Ov/38fZ+/SzXJyYotLTyXS5xKRj4zs5fFMUJz56KGkJMh8NlRqiys2GMaGUTpWSrZGOFupk4wzvvO1m/uC3f5lSNMqpg0/z2S/9FUcnmlyMsjTMAn5iEoRCoEglKPlEqhRzZ1s3G9du5rYbtnLzljXK26Yg8zyZYej0Xl7Y8yjf++F3OVNtMIGF77TjJyX8IE8USbKLpYJ/STvziamKj4fpYOsOWi1Cb8ZkYp3/XZEoO+hvF63LBGeHDvHFr3yZ/YcvcGFco+5JtZwsSZwlb9tsXrecf/xb72PFoi5KYoJDXZmsJm6Fr/3Zp9n10JNcGK9QLXdSLbYzjY2f2NhOiTfdsIO3bt/E27evx06aDJ87xoP3f5Nn9jzPkTPnCAsDeEaZRuzMkihS6CZDZMaEekwgPkq6kGFZNM9n1bxebr92PW+9YSvrli9QpY41PNzGJIcOPc/ju57gwUefoGYUqeviJpOhGVvK9FX2FccWnx0hNfxWKWpVRlvMrk1VHUsIFCmTK1W+MqZJR6nIu+98Kzdt3cjqhX0UDSGiQjKJh+bX8WpTHD/+klJ3PbhrF8OuxwQ61WyJmpGhqTvEuq1MRnQvpGzY5KTMtCcVi1oEiJRiXnHNJrbeeCM3bl1NT3uC3zjPV778lzz1zGPMuC5YReUX4isj3ixBIGoKcZhOVKUkMVrtyOVZs3Q5265Zw9ZrVrJkYS/FvBC/FUzTJ4k9Gq7L7oP7ef6lI5yr1Rgar3FhtIor68y3yZs5pWDLmRolx6GjWGbx/AHueufbWLKoF01vVcI6ePgUn/vC99h36ARDo+MYeZMFyxax7tpruPXWnaxZvpjurENbDJmgSbN2kd0H7+eRPX/Nc4ePcX7SpBYtxsr3qPLQTXdCxEKIqVVgSTWyiGbdU/vb0v4Bdm7dzHu2b2PLkvmqWtXz+5/h8eee4NlDhxhuBPjZDqry34lQiaI0kfLWwilJVR7bIZvJUa2Kck2nkC8ShAGRYukvyU8uN5NVnig/RqK0Ugpfy6+0Os9riXZ6rRSBqweBlES5esbib+xJSqK8DgYp7eIbBoE3FomiqxKUytwxdDES8bkQdYpFHEaqbLCUO87aNp3lEju3buSWzdewc9N6tLiKFlbRxSVEAy/wOXruJA8+8zTf/tFD+HErDcHWbJUaJMWLPadMlGRIQgOzGlKIoNO0+L2P/BLvuG0HnRmDcGaSi2dO8rX7vs2TJ17iUH0Go6sH38gwOdkgY+YZ6B3g9p23cuu169i+cgHFQPwNxCOiyd5TJ3jq0D5+9OzjDE4NMR3UMCWNIM4Tuzmi0MZ3Y+q1Gu3dBfoXdbBmYz/Xb9zItjWbKNo5ChJgYZDzAsbPDPLw/fJm/XmOnD6Nn8nTdEo07HZcO0s1SZjy6uSyRZwkSzAcYNddBko2/+H//DC3bF+LLd4WQevh38xo+HqVGXeEIyf389zup3l61y4uzFSVCqWaKxNbJbSkgOVmQJQo8vY+aynSy5dKRBUNqwGFKOajH3onv/6Lb6EYN9jz0L18+3N/yqmLZxkKIqbK82iUe6nn26kmFr6YYNo53n3727hl6xa2rltJyQzJai5EVQ4ceY7de59k93PPMTg0xUxdJ1deQEQHU1LdR4xFYwmMTNauEr+Ktbxl5yqWD2Qo2lXcyjH27XuCz3z5S5ycNJmMe/CsTpqRjasqKMGGlav5397xLq5ftYgVfe3kpNx17FMfPs8X/p//yAvP7Gaq1qDW18NkqcBFmVtS+tbJoUm5VE3HkdQPz1PpB6JACaKYSEgUw2iVrg00TN/kHbfezL/63Q/TFg1z6tBTfO5Ln+alaY/hOIdnl1RA7wWxCtbFrFi8PyTgK+bLrFq6jjt2Xs/tOzbRlsSUVDpPlQtnX2Dvnkf59n33crpaZ0LSOXJdikRx/ZxKqzA0k4IjZJi8lY+oxIEyVbU0C9PT0NwIK0j4nV/9Nd52yw0MdNqEySjHz77AX37qUxw9MUHVLRGEZcIwTxxmsOKELeuW8sf/4ldY0t9JxoxItApGUkdzq3z5Y/+VXQ/tYni6Tq2ti2qpi+nEoerrxInD1ms28PabtvArd95ATosZPH6Qr33xL9h/5BDnJqfxi/14VhsuWZqeKFFa1bhUdSE9xpOy0rqFpjk4ScKONav48M+/jWsW9zO/s6QqdkkFmjioMTF6goceeYBv/Ld7qRolqlqeGllmQkMRKZqdVWbFtqGhScWnKFDKHWVYKuWhJW1stgSu2/RUieC2YoH3vvMd3LztWlbM66Sga4pEyUuJbH+GxK+oksf7Du7nm9/7Di+cPsuZmovb3ovUZqpgkdh5cYlFq3sUTYu8ZihjZtyQ2Jdy5nMkys3s3LaK3s4E3zvPpz/9cZ586lE8McW1ymB24PptuF4G3zOxTVt5F+lRRN7QWdY/j3e+7Xau27CcVYu6FYEaxxWCeESZ4VZrE5wZPsN9jzzKw7v3MhybNDUxIi5hRwVyFChK2WmvQdKsEdaq5AyHJfMH+L3f/odsuGY5puUp5cix4+f5yrceYM/+o5y6MKzKr1vFLG29Xdz5rnexY/NG1vS106VBMQkwkgonzz7DnoMP8aOnn+PIkM+YOx9PLygz4Yg6kR5KRhGx7RDIfw1eiOFrbFm7ng+89z3cMNDHgAOjF07yg0e+z/cff5Bx18fLlNDb5jNZ91XJdlE0impE1CbNpqdUXoV8QZEoSayRzebU7+RzGVPyYxV5Wqk9P86avNZ1I1IS5Q3z+JfeaIrAjyGQkiivgwmRkiivg0FKu/iGQeCNQqKEidT4EAl9SyYhZVOFLLGMlvLErVQJm1ICN8fCefNYv3Ip73nTTaxdPB/HiOlwoGDJ2T7nRs5x4MRh7n/iMQ6dPcPFSl1VmRFbWTG7dEOdemRS1/JK/q5FFoXQphjrlJKEf/abH+Ddt9+k3i5rjRrDg6f45Oc/zRMnjnAq8YmKEsJKeU2ftSvWcd21W7ltxw2smd/DQN6hEEV4k2OMnD3Jwwde5KljRzh44TQTYZWmHqhyzUR59LCIqRWIQ41mo4l4uEpclW2L2LJpHbfecANbFl3DQLGTAhrZICGpN5meGOVHD9ynAsORps+MlqdudVHBZjqBGXkbnthYYQan6lDwIwbKNn/4j+7m5m0rKWZ1tNhUSglNXoYbTbykSsUd5fTJwxx44XkefvpZjl4cpZIrE9llEjGyFV+MQAxhdTzbINAMwtDAathkXYNinPA77/85/sHdt1EyffY/fA/f/9x/5vTIBYYiGCv3Uyv1UM21MZNYBEFMW77I773/A+zcuJ6FHXmyRpMknKJSGeLBh7/HI4//iIsj4zRDi8TqwI3LBFoXkTGPppRIDkxFrC1fPJ/rN63gvW9dy+qFeXJag6EzT/LC3kf4zg+/z8lpk/G4iyjbh69llBIl9AKuWb5KkShbVixgWW+ZbBKQlTfkF4b4xsc/wb7dexidqVDp7WK8WOBCktCQkrsyn3STjGGS03VizyfwQ3w/JJcv4GTzmLZNo+ZSn2mgewZ3veVm/viffoRyOMHRF57gv3zyYxyZcBmVdIxSN7GZI04M/FhKWcfKCdnzfbJOnuWLVvOuW29UxIMZupQ0n07DY/zCPvbufYxvfOdbHB2f5qKQFLkusLrQjHZ0I4fYF+uRmI6GNOOIuhaT+CFGmFDMldFU/eCAf/ihD3P7zTvo685Rq5/m6PHdfP6LX+L0+Rpe1E0oJIqfJXRNdD9ky9ol/Ls//AiL+7uw9QjLqmDEVaLGNN/8xGd56pGnGBqvMJopMJlro5ERFZCjfEx629p5+87r+Re/9guUDZ2zR/fzmU/+Jw4dO8LFmRpuQco1dxI7bYRRopQ9kWinTJAsGKlkJalTUnmo7Di85brN/KP3/yLzyjmKUrVLEyWJkHE14vowTzz2IF/95jcZ9S2mwgwVcsxErapDRraofDDEf0f2nURIlNBvmT5r4qFhKu8kIVQaDRct0VTw/d673s1N121h+UAX2SggG3kU9YCs7mPjKkXO9MwkF8ZH+ew93+Hh/YcYM3LUzAJN8R2yc6pKt+aKgkUjI2tc9C++lHbXVArj0jUb2Hjd9dywfS097RFR4xRf/eqnePrZXVTdiGYg5Z9L2JkFJEmJKLCVz4qtiRrLYHFfL9euWcY737KDpfM7ac9ZrV02qRMnkxw69jx79z3Lk08/weDkNGN+wowomaw2Qq1IMJOguzqZxKSgUpYiDF+8WaCvvYuP/u5vsuXa1RQLUGk2eXbPAT7+F19heLKqquPEGYN6FODrCbe+7U5uueF6dm5cSVeSUI59cmadWu0Ug+f38fW//j7PH5tgcKbMeBMCw6DQkaEmPlJeUymGrFyBbLGdjlwbOzZs4APvuJOFZohTHePcyUP88LGHePDZZ4gLJVyrQE3LMuNGijh3HEel9Ah5LCSKlJMWFVtlpkYQRBiGoT4ve6LMPmW00nlaxMklz9nLjWVfWylKSqK8YR7/0htNEUhJlJYR/Wst+Pv7z7yURPn7Y5eemSJwpRH4WSdR5I1frN44tvwHYlVeVMiQmFzGwTQMEnlzOD2tAtWezi42r13Dzm2buXXTOgY6ioTNCiUrwkw8arUpnju4lyf2PsPuQwe5UKvhWg6u8lGxyOhSDcaWIrbU9Tx+aBB7GllPJxdCIY75Z7/1Qe562046HYNgZprB48f45Bc+w/PnTjGaNam09C4Yic2bd97G7TfdzLUrljEvn6MspZndOuNnT3Jg724ePnSQ5wZPM9icoWr4eJZ4WYquREqOlok9g9AXZUiImRVSI6QRjtI/0M2Gtev4uetvZ8uilSwql8i5MVYgRUZD9j7/GE8++RC7Dx9lcCZmOmlnKrFp2Bmicg63HhHVdEpuGzk/pL+g83/807u5+frlFDMajRkps6yRa8uAExKaTYJkmqnxc1w4dZx7vn8fzx07zjAGnlEg0vLoEkCLciY2qRuGSj+JQgvby5ALLEpxwm/+4h185K5bacsEHHr4Xn742f/MmZFhzkcaw+X5TOY6mHFK1CVNKNHpKpb5/Q9+kNs2rWWgZGLqdeq1C5wZPMgDD32XXc88RlMIgER8LArUQyGwuojM+Sq1JAhsZXw7v6dTVev4jV/YzsalHWRw2b/72+x9/iGVInK6ajASteE7XfhaliDSifyQDStW84F3v4fNywdY2l2SWkE4vpAoF7jnz/+SPU/vZnBklOneLqbKJSZsm6adxTdsokRTSpSsGMwEIXEQtao8mZbyR9EtG6/h4zcCskmWd75ZlCi/TCkY5di+XfzlZ/6Cl6Y8RigQ5NqI9KxKlXLDgECIDlNKrsbks0WWL17NXbfeyM/ftAUn9inh0aY3GDn3Anv2Psq3vnsPx6bqjIpSKNdNbLQTayVIxEVWgzBsGTgbOp5pEDSaJE2fUrFdpYvhhXz4fe/ntpu2s2h+G6fP7WXP/sd54MGHuDgW4MddhEGRwHUI6jpWGLN17VL+zT//EMsGOsnJ+jOr6HGVsDbFt/7y8+x65CnOjU4zIiRKoYyXb8eTGjMyZ9B5243X84e//RHaDDh/bD9f+cyfceilwwxNz1DLdhHmOyDXDuIOJD4xmliIxIRaRCAkSiAmyrBkXh8/f8N2fve971KeNqaWYGWy6LqULK5heaPs2/s037//hxw6P83gTMBUnKUqNY6MPGQKKl0nFgVcHKKJUicKsHSp9iIPcJJm2EqTqdWaSrWQyxV43y/+Ijuv38ry+e0YfgM7dOlyID9HogQNAr+J67vc98STPLD7BR47ckopx5JCBzUxy56tF23LXEo0LFGXBJLOo2M5eZasWqfKiN+kSJSQsH6KL37hkzz77FPK28eNxEOkgGH2EUV5It/CTExMUZnFET/3ph285aatbFq9iM6CQ84QRUZEoz7G+ORpdu1+iGf3PsW+g/uoJQZupsiU1Y5nt5MYZcJKgu5pOLFOXhcr30gpf3QvprvUwe/+1q+zbcs62soGZ4bO8fgze/jM579NTeohOzlcPaIZh3gazF+0jO3btnD3HbeyJOfQZ8XkjQaRN8zk5CkeeuoZHt1zgicPjFCVQt62jVPKUPVdap4kolkYZpZcocSObVvZuXkTb9q8ls5ohtr5Yzz2ox/w1Av7OXj6PEZbN56Vp5JYquxzpBkqfUfIMOFDarW6+reoTxoNT6XwCFkiJItKh1Jfc8TJXP5OMuuPIik9KYlypZ910vZSBFIE/ucIpEqU18EM+f3f/x3+5E/+5cs93bzpNraUpSjf//yrFiTMtC3h+9//sjrwox/9t3zsY//1lU5Lf58ikCLwP0HgjUCiiIGjvGWUUpax+A4kYquZkM1kMOUtfxjgVipYcczKxUt4847refstN7G0o0SHI9UtxIS2Qq0yxpnBU/xo16M89OxTTIU+NcOgaTtMVSX4MenIdaIZeWIzj2sVcX3w6iHMeDheSFFL+L1f/xXec+ebGGjPMD10kSP7DvLl//YNjk6MUG8vMlyrq1SCvo4efvGd7+bON91CX9ambGjkogh9eoQTh17koUd+xK6Tpzg4McakkVCzYnxHw86VyRjtOFE7M5NNgqakLRnk2qRiSMTY9BkifMrlNt53x3u5Y+t2blq2lEI9xPakjEfE1ORpjp94ka/c+z32nRxjuJFnSkKccgf5xQNMjddpToSUg24yDZ++bMy//dfv45YdK8iaEYPHpnGbMQNLujFL8sbYw08miJvT+NPj3PO97/L4vhc4OjlFTVJvEvFDkWSXHKGWVekIzcgi9E3sIE8uEhIl4jfeewcffteb6MyFHHn42zzwmY9zeniYcyEMleYxbBWZtAoEVkFV1+lr7+D3f/mXuP3a1SzrtEGrMT5xhhf3P8lju+7nhYN70LIZZgKN0Ro0tHYadNJIukmkwk+cFZ2/qhKyfGEP/+rXf47r1szHSTwe/evPsOeZBzk7NMi5hsnFME9Vl7LQGcLYJAljrl29lg/f/QtsWtoiUaTKix16NIYvcO/HP8Ezjz3JS2fPMdPXTbWrg3qphCfGsqaD64eYswoCLYwwDLecgwAAIABJREFUJBAWM8xGA9f3QVJAIg0zsejIdqo5+3sf+gWKwXlOH3mKr3z98xyvhFyMc1S0jCrhHcUmjcDDJyQ2W74q5WIHK5eu411v2sHP37iZNiktTINcMsW5k7t57vlH+PYPvsfZRsSkXlAkihfnafpS4jYhlpSRKMLJ5dCzWULbUVWqgnqDfC6v+i2qlPe8/Z3ccv1WVi/q5dl9D7FrzyO8dPIkU1UNL2gj8HL4DYugCgXdYNvaZfzB776f1Ys6KWVjNL2GFtaI6lN845Of48lHdjE4MsV4ocxMWyduvk1h70cGiR9x8+bNfPRDH6RshIyeOcIP7/kih48dYXB8gkqmXRFL5MoqTUSqqOimeNn4+JFPmEQEQaDS/XZs2sA7b9zOr9x+C7WJUbVflLv6VMUgSS9ygmEGTx1m797neWD3IfadHWMssGjabXhWidDMKjPgMIpUZSuhdC0pd25qmCKME4LTlNQhnXrNJYo1MtkC73//B3jTjq2s7JUqONPoQYP+gk1B87AkrUksVgIXt15lpFJn1/7DfOzL36Rh5jDK3Yz+d/beA0yu8szz/Z1cqaurk9Rq5ZwllJGEJBAIRDBJZHC2d8YT7t47YXe8d/eZ2Z27d587u+MwM05gg00Q0USTQSRFlJGEcmjFzt3VlU+8z/tVCzA7s3iCd4zpfp5GQqouVX2n6tR5f98/5F0qgU5kCPjQMFWlu66sPFGkY8eSjJs0jdlz53HJwqlKiVIpHueeH36HzVs2E08PUZYbN0xRriSplC28ikHMkADoiKBY4N/9wV3c9rmViA5PAqVjeoSulzlz7jC7927knU1vsO/gXnrzfZRNh6KVoj1MKSuV5tShVyzswCAmKpCgiB24ChrqlYiGVIZv/M5XmT93GvW1Ftv37OTtzdt44eVN6rWMHScrFfS2hRaL0dmTY9qUaXzlrttZOKqJiRnJgckTud0U8x2cbGvnhbfe5d4nXkarqSOMJ6gYEaVI8pckbyiB74Yqk+Z3v/YFLl40m+Fpk6TfSev7W/nR97/H4ZNdZP0YpBrw7RRl3aIsgEzT1TGUfC2xyGV7+xQsceIJVblc3eYcaO45386jIMp5cFKFKh+oUgYhyuB12+AKDK7A/+YV+O53/4q77lpNQ0Md9/ztD/jvD/wCMyNR8//rL6Ozg58/ejeTJo1TN7znnke5/PKbGT169Cf96G/E33+qlSgjZ1/D6RmzP3khi0UuCYuse+ZH6rZf+MI3uf/+hz/55wZvMbgCgyvwD67AZwGiEEmNpOz+VWs0/bBqPTDkYl3k9LLx53lk4g5zpkzmisULWb1kARlTJ2HI/qRHrvccrccO8famd9i6fy/vnzxBwdSpxGJ4yRSurymIYkszTGDiiRpFhqdAI6hIU4RLSjNoSsa57eZrWLXiQkYPqaN1/0F2b9nGu7t2cqCjnVOys4zG0CHDuPCCuVyxdDGLZkwhpkNCgiX9Il7XGXZv3cQTTz/JjvYOTvs+xrAmCmZEPvJwPQ2bNEm9ibBctdaYhk2pkqcUFomSPpEREDNtFk2dz2VzLuT6JRcxVIuoiXxVo+r6HbR3HOGp555n297THDkX0kuSrBkjl7CpVAyiUpx0uYmkKFFqdP7LfxQlyjhiRsDzj6+nr6vAVdddQrI5SRDzicijB3mo9HPo0H427NzOMxvW056TSmhpCrKJzBShmaY/SlD0HSoVC8tL4AQmNaHHN265kq/csJLGeMjBdb9g3b3fp7W9g1OBxtnMME5pMbq0OK6VVgPNiIZ6/vzf3MayaeOQJItE3KMstqKTe3j2xcd5Y/1rBLZkNNjkojgVs54CsotfhxemCKIEBKYadoc3pvmLP7yVC6eNxgrKPP3A37B1w8v09vfRQ4JeLUVOhnhpdJFQ1QBmT5rKXdfewPTRLYxuqKFW1l1lopzjsf/+XbZt2Myprm6KI4aRrc/QZVnkdIuSLtkwetXOY1iE5WqTlAQeCwgMVUOPTilfwSsGNCYbuXblcv7oazeT8durmSgP/YT9PWVOew59ka1qs81YjVJZVCKPclhB03XSCqJM48rlF7L6wgto0iBDiZqoj5PHtrB1+xs89eKzHO336ZRBM9aIr6fxo6RSXwkskscXS6XAdsh6vspdkQfpiFvOdVXL0OhhIxk+pImmugTtPUdp72ml4vsUKw6FchK/EsMvmvj5iKZEgkXTJ/F/fGkN08c30ZSWoNI8WlgiKOdZ+927efuVtzjR3kOlZTjloc10RTpZN6TkQjKWpLm2jrFNQxiSNNGKvZw8sJ3u3i76fZ+gvgU3Vg1w9kOBSSa24xBGUs3tEci376uq3esuu4QrF87h0ukTOXHoIOVSmZGTZpCIm9haGSfsoNR7lrbTx/nZU6/w1u7DnClE+Mkm/HgdBcmiCTU8WRPBudJWo0dY0mIV+vjlCrYawC0qFTEVGQqi3HzL7SxdNI/xzWl6205Q7m2j3g4ZUVfD8Po0muYRhT5BIGvoc+RUGy9v2MLmfYfYf+ocFT2Op9v4ulltHNPETiIVxZJZInYeh3ETpzBnzlxWL5nF0ExIPneYRx66TwVA+yTIV0S5FCcWb1YQpdDvUxNPMqJpKNPGjeP6VQtZOmciSQMcLcKIfHK5DvYd2MHbG1/jvQN7ONN5lsg0KGgWOc0hb8maJCj7lmrjimk2KalkLmcVKIrpBroL9ak6vv7VLyolSmODw9bdO9iweRuvrHuXXCnA10wCS8c3qta/XMGnechQFs+fw80XL2TJlJHYXh9xXCzNU+G2r7y9nh888DDdJZ98pBPEkvjSoiSQ0ZNa5bhq+Pm9L9zEhbMnUGNVOLjvLXZse4O33nyHjmxIMarFt2qpGDYVTacSSNCzfMTqqvVI7Fm5/pwCc7GYSkQmCEIF5QSs/LIS5eMQZTATZfBybXAFBlfgX2cFPqpE+en37+XEvX/JgqZPfiwPdLfwXx9ey/jxVWjyve89zJo1X6a5ufmTf/g34BafaogydeXnObDisk9exv5+1vSf44l7/t9BiPLJqzV4i8EV+JVW4LcfolTl8tJCYyAhjpYaZsqepwY92fAzNfH4R7TU13H1iuWsmDuDhZPHEpfdYi3A1HxOHNnP7t3bef2dNzl49gxn8jkKho6XTEJtBj80VICs7hr4nqaCZiu6RShpmwFYrk/SNKhPxpm3YAZTp4xjSKaGjuOnOL7/CGfbOznVl+VkLq+sGlMnTeaWq67mwqnjGD+sntAvE6OC7Rc4feA9tm7ZyAuvv8r7vXk6dIP4yBbKtk4h8ijkPQw/TiKqx44SmJqDrttk872qztdotNFMGdV0RqSHsXzmfG5fdSVT6uMMjWloQQm0HvrzJ1n/zgY2bjvCu+910hXE6cSiyzLwwgSaW0Mil6HGl3Yemz//vyXDYQwxzeNH33qMU0c7WXPbtbRMayHZHEfTyirLwQqLFHI9vHdwH0++9ip7jx3jTHcPkQx7epyKNJxQT8FPUqo46jnYvo7lFvm9W67ka2suY2gCDr36Iq/f/UNOdnYpO8+ZuiGcURAlgW9lsAybEY0Z/uIbt7J02lgSoUsyLsGOfXT1nODZFx7n5XXP01cqUNRMKlZ1h7yo1ZILa3G1GvwoThiYSOJkJm5xx+eWM3VkE05YYfOrT3J0/w4qboWiGSdvJCng4KvGIQfN15gtwbLXXMv0McMZ3ZAmYwTKLqMgyl99R7XznO3LUhw+jL66DG2GTk6zKOqmak9xDIukgBOBKEGErawAmrKfSI90MV+hkvOoj9dz3aXL+He/eysZv4ujezdy7/33sK+7yCnPVkqUyEphxlIEuiT7BJTDsvQnKcvN5PEzWH3RQi5fNJuhGtRTIhX1cfbkVt7dto5Hn32SY7mQTrEGxRrwNIWkMFX+DoSVirK4hKZF1g0IdV1BSjN0iSQUt+IiJhvHMIg5Ol7Yp0I97ViMSpCgWIoRuA5BWScshAxJJlk0bRJ/8Pk1zBw/lCEZseLl0YIyfjHPg3/9Q95+9W1O9/TjjRxOaegQ2oOQPten6AakkrXKuhLmS9THLZISedvfjheU8aTVqK6Zip2kKIg0CEHOAbboKSJl7wsGqojrUgm+dusaVs6ZzpS6JFvWryfbX+CCpZdRn6khYfnE6ERzeyn1d3PP2id5/d09tGY9SjJo22nVcFWW88GAQ0MsPLYRIT1UEjQr6yNhslKJK7BDVCKWnWDNzXewdNECxg1P03P2EF2nD5HvaGX6uLEsmDET0U6IsiWUth8p3c4VOXziJL947U3Wbd5KQeqTJejacMhJo5NmocfEbqjji3cphIlTprFw4UJWLZzJkHRAMXuYJx9fy7Zt2ym4FrmSTsl3iCeGqmaeYiEg7SRUdfd1V6zigkktTGjJqHwnS5N1K3Ly5GG27NjEK2+8Qlt3J9lykUjyezTJiXIoO3WUQoG6OkZkYusWCcsiqvSDX1TB1Lqnk3JquPSS5UyYMJzajMHR40fZf+gYe/YdJ18KVCOOHrPwNcn5kXwfXeX7tDTV88VrL2PVwumkjQp1MYtaxyKKPLbt3s7Pf/EMuw8c5XRPAd9pwDMkZDaB79mMHjWCubOmsGbVQsa1JCkVz/Dy64+z8d23OH2uk0IlSTlqwNUSuJqJJ41UkjEkYc3SomVXc1HK8n4VMGc5Sl3yUYjyYSbK/6xEkQ+kD9t6qi+Y/91m/cFMlF/p0mnwRoMr8Fu3Ah+FKA/dcz+ZJ/+cq0d98tP8T2cm8qXv3jMIUT55qf75t/h4JsogRPnnr+ngPQyuwD91BX7bIYoqO5AKX7Tqt2GpAaLkhXi+DCGoAcYmZOKI4fzR17/C7PEjqXc0ao0IRxNlhsfG9W+xafNGtu/by7lCge4gpNPz8BNJ7PpGChVp99FwApso0NS/4aoKU1QdciwKsbQQUw+JnEACBZQCxpbmHs/Aq4TkfY1coGFbNotnz+b/+sqXmDi0hoztUSn1kDB9zLDEuhefYeuOrRxsPcmRvEt7ZBDUpgmTNoFlUCr6REUDsxgjrtdgElOtEeXQo6x5uI6nQkUNQ8eumCyYOIPbV1/NsgnDmNiUQPdLQAcV9wytx0/w9vr3ee7l9zhd0OnS4+TraikFSfxiAr0jRiYymDA0xX/6s8+xdP4o4lqFb/+Xn7J763EuXLaCuatmMXHRaNUm4lAhEZWJqNDWcZYd+97jxTdfY8f776HHLfKBQZ9rU7FGUArryEseilWDEYDX183v3rqa37npcoYnTA68+CIv/d2PON3Zzekw4nSmjk67hn5LGn/qMHWLYXW1/Puv38TyC8bTlIwwtTJhkKNU6uKNt1/k9Tdf5uCxw2TlWDpJikaCop6iqNfi6kk84vhBVW0h4akSLiwBmCndw3KzGH6JUJRNhqlUDa7s/OMQaDaRF6pMlDs+dy0XTBjFuCEZpYaxvDK5c2d48jvfY8emdznd1UO2eSi9mVq6HMmdEUWMTSUMlQ0jLqGkboAhr1U0fMkfkVwf05TGXCJRXpDkuksv4pu/fwe1XhdH9m7ixz/7Ee93FzkbxilJO49m40mLlNQRixXECHD9kFSqlumTZ3PlRQu5YuFMhgJ1lEhGfXSc28GWd1/jp4+t5WTZpFeaWqx6KpFkZdgK0Mn7StZGbHOieihrNoHkuGiRyhEyQ1/ZP4zIQhdVmBQ1GyUwXAXO3ECCeOOEno0KtygH1JoGCydP4I+/egfTxzbTkDZAL0OliNvTy/3fvpsNb26iu+TR31RHtqGWPlMnJ4BULG+GjR4Z6D4qrDQWVoiFeTRNKox1ilaSshmnrNsqbFqglEKtstYyFJdKkppBc12aP/u9r7N02niSlSxPPf4EHV39XLnmSwxvaSYd10nQiUEe18vzyOPP8s7W9zjRU6StJCHMFlFCdD0mRbF1SLCrlN5oKNWGEVWtPfJvyrlIrDyiFJFWoJtv+zzLlyxi4sgM+Z6jHD+0jbdfe5YL587jps+twcEkdH3KxQLpREpB4mK+wIuvvsZLr7/BifYu+gONipOgqxJQ0G20lGTjyDlQeEWRmRfMYdnFK7hw5iSaEh5h9hg/f/Qhtm7dTr4i8MfBDcUiZRNGFhoWCd1myfx5/P5Xv0BLJk6doymIIp1kpXIvO3dK5fMGXn7jDYjFcXWdrAQjmzaeJRaaBJ4mqh95PehVJWAk58MimoRWh/Jekyp6UedomLaPaZeV4sYPNFzJKRIEpZmEeqRgYxgKgBKgZ2BGIWtWL+PyJRcwdlgdLeka6uMOUVigq/Mkx469z8+feZEd77dSNJoVrBW1ja45XLJiCbfeeAWThlkE3hkOtm7mseceZcuu7RjxDF7UQMWvpxLGCDSd0IiIJF9oQIlSbd2R3iWhH/Lrh1XG1T/UByw76gYf5KIM/MBAFsr5PJTzfz9wf//UD/l/5M8NQpR/5IIN3nxwBX5LVmAQonwKDuQgRPkUHKTBh/iZWYHPAkTRJagwlPwCMGSAkB1aX1M70KJSsXSLhmScGRPG8PtfuIWpo4aR1iISuBhRhShwefHll3hr40YOnjrJuWKZbj+kYJh4sQRhqkZV8eJrxEJb5VSIct/TZGiqJrI4MjDpAUIDKqZUagbqwtv2pOVGwIuBG4js32JIbYYV82bxh3fcwOg6qSB2ccsd2EaF0MvxxBOPsGXnTlXVeqoMnaFJJZEgcExCS+pwI/SSiVmSetYERuSoC/pK5FMxAkJxqGghYRBiBQ7TR43nyiUXcc38ycwe3YAVlNC1TgK/jZ7Odl5/dRtrH3mTdtem26ohm6mjHKXxyin0jrhqHRrbFOfP/vRKli8aowDU3/3XB3jrlR3YiQwX33wpy2+4iNpaGcACnKCs8iTKpX7aO86yYfsGNu/axO7Du+n3wbPryQct5IN6il6NsiOJCkMPSvzOLav5+o2rGJWweP/5V3jhu3dztrOHM1HEmfoM3U6KnJUGsw4Dk6ZMDX/4lRtZPnc8I+pkzPTRIgEp/Rw6/B57921n977dHD97hrO9fWQ9KIgVy0rjyrBnSNRlFULJzr3YLwQKWGJ20HwcPcQ0NLxIw400tdsfyPgtEMUNmTVpMnd87jrmTBjF+CEZUhJf6ZXInT3DU9/9voIoYufpHzqE3roMnU41WLasIIpACIjJcC/tHgIDVX10oCCKbsqgJ+4rea0muG5lFaJkgm6O7t3ET372I/Z2Fznjxyg7tVREdRFqhKapGmh883+GKKs/AlEkE6Xz3E42b32Nnz76ECfLNr1S4axajGSwtjB1GzPSMWQnXiAKVZgUaAImBAKVMRUskPdgFWwIRMGoEOk+kbLXObi+VIGb4iSDsqesdFWIcifTxw6joUYSkysKong9ffzsW3ez/s3N9FQ8so0ZsvU1ZG2NPAGlwAepDcZSVTu2KMpCl3hYkD4XQl1TsKxiCPSSph1dheKK7U/lt8h5oVKmubaGGWNH8Tu3rmHmmKFo+XYefOAhjrd2cNHltzBzxlTGjmggTh9GlMf387z51kbe3ryD9bvfVwAlr8foD008K05oxXHVOlWPox5J5s15iBKAtAGFehWi6A433/p5li1dxKQRGbLdBzh6cBPrXnmaYUOHs2jBRcycPIummkZMXychdiBpGCoWOHzoEDt27eK1d9Zzqq9ftT2dLvv0axZhTUap5AQ8mPE448aPZ86smVy9aC4taY1y/zGeePgh3n13xwBEieGKukoChCV41bBpStexbOE8vn7XTTQlbFLSnBRV0ClRKHSrc+XGrTvYfeAYpdBQijzfFh2diSvHWx6H+jbQIoEKghp8NATeusoGJlXn0momMifNcDHtElFUzXKJpDZejq0KBJa8EfkzCaGOSxWYgjCzJo1iydyprL5kCaMb66hzTKyojFfqINfbykMPP8U7Ww7RkZNGpzSG3cCIESNZuWIuV14+n9pYlnNte1i/7SXWbdvM3taT+FaaSGsipKEKlQSBaPIalt+p//kINBkAKB/8WfUm1cyTD4NkP7zQOB8m+1Gwch6mDEKUz8wF2eATHVyBf8UVGIQo/4qL/6v+04MQ5VddqcHbDa7Ar38FfvshSoRAFCPwqyBFhiaVUWARBGLn0XF0m7EtzSycMYnPX38ZE4Y1kpRhN5A63CJ+pcSjTz/D6xs2KuvFuVKFbsnwSKVxZeA15L6qoY2x0FJtJLKugS4D0/kgSRdNkzDPgJId4pnVoVOCFU3XQQ8dgsAmCC0mjxzFZQtm8fXrV9CScogj8KQNTStQKPXwk/vvZ/PuPXSVAzoCmx5pzTEtfFOrbn5K2KhrYZUcBUlkR1d0OBUJy5Qw0RqxMHi4ZRdLTzB26AgWTJnKnasWsmTqSJyohKl1oYVdlPNZXn7+HX78wyfpDZP0OGl6Mo2UtTo8N43WnSTpR4xqiPHv/3Q1KxaNY0jC5Ef/7UFeePItzrRnWXrDZVx62xVMnDyc+pRNPPRIWLIn6+G7eQ4e28uWXet54uVH6SgUCZ0Gst5wCn4TpaCWSkVsDxEJW+Nrt1zOV66/lNFxh/efe5VffPvHnO3q5VwUca6xlp6Y1DGn0LSMysGpSye569bVLJ03kfEtUnEsjTfS11Qml22no72VA4f2sf/IQfYfPcqZzm66iy5FsUFIpo0ZIzCk1UbME5pqx1HJkYTYypYhYa/SvDIg6ZfwYlFiMABRJk7mjmuvY+6AEuV/gigbRYnSTVZBlNoqRHEEoogCoApRnI9DFL+6860gihspiBKPYlWI8gd3UicQZd8W7r3/bvZ25lUmijS2uANKlNAwJOZlAKIEpFIZpk+azVXLqkoUcTFnBoJlO9sEorzKfY+KEsWh12yqQpRI1CMGlkAUdEylshBEZVHWZZdezl3SBVTEkHLxKMQIY2gKosi8KSqUDyGKJ0OpL93CIdoHEGU8f/yVO5k+roWGGhniXSiX8XqzVYjyxma6yy7ZxjTZhhT9MZ08HsXQRTMdIk1CPgXyhFhRFaLIUZRXXkWX7BobTxdLhq5AiqypBOCafojte8wcM5IVc2ZxwyXLGNWYoNjXyn33Pci+g6eYNu8KVixbwoI5k0hEBRUwG3g5Dh48zPot2/j5S6+Sk2evO7QVXcJYGiNVR9EPhZWg69XKY1Gi2KqxJxyABzpBIBDF5qZbv8CyJQuZqCDKXg4fWM9rLz+lmp9aRk5i5fLVTB87g2GpoSrYVR6zUS5QyvVz6lQrTz77DPtOnFDQ95Qb0aNbVOI1qkksNGxi9Q2MGjWSGZMncuOSRYyoNSgqiLKWLVsEojhKieIh9jQb9Gpuy4RRY1ixcB63X7uKetskFnmEQVZBkGy2gwceWsu29w7S1ufTVQyUMsmWc0aoUfarEEmhZVH9KFuaWFjkSYtCza3yCKXok2MeKohiWAJYBDxLyI6NFpkDig852epIN3XoJRWI04KI2pTJ9EljuPOW65g2ZjjNNTEFxe1QAno7eOrJl3j9zb3seL+MTz31jaNYcuF8LloymQXzWijmj7DvwAaef+MZ9pxr40S2RIEEmtGIrjUo+6a858FDhR/9LyGKwicDEOXD3//9AGUAyPzSR//H1Sy/3uuCQSXKr3d9B+99cAV+U1dgEKL8ph6ZjzyuQYjyKThIgw/xM7MCnwmIIvAk9NEFpGgyRomcXaCFSMkld8Jm/oypXLxgNldfNIuR9TU4MjYHBbxynnyhn588/DCvrt9EDoOOUkC3B07jUJU30O/KRbRUEuvEJH9FVShL86vsLgbomocRVog0TylQyrEQzxLgYaGVLLSyhRHJACCDg8XiWbNZfeEs7rhkBkPiFnHZng/b8CXLo6+Nb919D5v2HlAtHP1aDf3EyEtwpQwZkuGCpdQtjuuguWJPkMHVxBOkY2mYtTGV41HKFzHNNI3pesY2NfGNW69g1cKpxCkRoxs76iEMXV56+lV+8D/uIxsl6XXq6KkbQslowPUzaL0pHD9iRL3Ff/zmdQqi1JkhP/jLn/DCE2/Q3lWgdupoJlx0AdfccBWTxw2nKaaTMsCW4SOq0Nt3mv1HtvHI8z9l74njtOcCfH0S5aiZol9LQUCBppGOG3x5zSq+cM0KxsQc9j67jme/dS/nunpp0yLah6TJxhKUrCQaaTWoxRM2Ky6ey/x5k5gxfTRD4w61loElI79AMi9HodjLmbMnOXL0MO/u3MlBGTz7cniG2A9sZdEpKyWPpqpM0U1lpVHZqWFA4Lo4uoatBmPROkjahUCUiFkTJ3Pn565lzsQPlSimWyL/ESWK2JF6mxvpzaTpsh1KsTgVKyY8Qdl5HLGAeIEKlpUjqdo+BItZlgotDish8TDGdZeIEuVO6qMejr2/hfse/AnvtfVzyjUoOZkqNJCab0MnMCM8I8DzQ2oEoky+YACizPgAosRFidK2fQCiPExrJUaPOYSy1VAdrn1dKROsyMAWhUV0HqLElRJFXvticzGUoktAWAxdWUJkNPYI5fUqOTihjUAUscEh76WKR72psXCKQJS7mD72PETxoFzB6+3npwJR1omdp0JfYw39DUmycZ2C5lHGJTIdQk0UFI5SwZiRRywqKOWHvC3FWCaKCE+ycBREEeudBpUAUzJVNLhkzkxuvPgiFk+bSNJyaWvbz/0PPsbOvScYMmohn7vmSlZfuoS05qqcn8jvpy+bZevOnfzs0cfoLJbp9ULa8mXCeBq9poGivE9FOSGvIwFLAlEiObahGv61UPIzBpQot9z1AUTJ9e3h0IE3efaZRzjXlcdKDmXh/EtYMmcZy2ctxQ7BCTzilbKyH/b397Jj03o2bt/Khj176XbidBk23ZGuQpR9UerYNtOmTWfxwgVcNGsKwxIRWv9JHl9bhSj9ZYEoNr7mqCYczTCwLJsL58zl4gXzWL14HmlTapNLBH4vQSDNV2f4ux/ew+79J3GNRtpzPkUtTrxpGCUvolRx0UOp+43QRfwj/xGIostroYINQBI1AAAgAElEQVT4r6p10DHCQEBYFaLoZlFVr4vpSpRpCsaJikXQZijnOIvQSxB6FlGg0oxpGVrPFZctY8X8GcydPFoKp0mSJxX28v6eo7z22l7u+elmDHsokyfP4tabVzN3TgstwyL2H3iDDdte5fm3X+R04NBV/UnQ0hhaikhscaH0R4tp8x+CKAOXEYpsV7+qSpSPfakmHvlW2paPWXw+qm75e37213ClMghRfg2LOniXgyvwKViBQYjyKThIgxDlU3CQBh/iZ2YFPhMQRYaVQECGp2BHGNn4UYzAl6HXIKaZrFq2mNXLFrF0+kiGpGT32sOMSpRKWbr7uvnRAw/xysYteE6KblejLzBJNA7D1Sz6Cq4KEZSB1wplcJSd5kj59WWQFKm6Hsouq6cG10oswpNqDsOGsgUlyQZIgmeieQarli3nyiUXcO38UTTZhsoQ0Win4nZzrvMU/+1H97Dx/SO48TrKhgShJsgH0v4hg6mPpZs4oY0jGROuBNvKxbdRHWwtA7MmRqlSoZAvYRk1pOwEdbEYf/z1G7l6+QUqhNOhG4ceSV3gjede475v3Ut7UafLTNPb2EJer6fiZwizKWJhxIjGGH/+zRtZMncEtpfngb9+kDef20BXb4VCJoEzroWll13M0kWzuHDGOJKa2FTkuMgg30N7zxHW736JDTu3sX3fMXLl4ZT8IVSievorkcpwiNvw1VtX8+UbLmO047Dnmdd5+q/vpa07S7se0dFcS388TsmKY0ggrORvmDBsdCNz5k9j5aVLGFeXpiEmA3tAUo9IKtlQhWKul56edlpPtnLq3FnOdvfQ2tbGyY5OTnf3kg9CXN0gcuIEEk6sdDRqn1xZM6Qe21JBxWLeqipRhIJUIcp1zJk48gM7z3mI8rTYeTa+y6nOLvqGNtJdV4Uo5QGIIrW4Yi8RO49AFFHjyDgWqZlNx7BtpUQJSyFO4HDdJUv5D38gEKWX4/vf5WcP3svuc720VgzKMQnKFXWLoTJRfCPCN3xcPxiAKHO4erkoUWaoTBRRolQhylYFUe597GFaywl6zKGUrAYqAlECXeXOWOhqiEeyeSQ6WIJ9FUTxMRR2dFXBOJEoUawqaBL1gjwRzcSXiusBiKJ5oYIodQMQ5U/O23lSokrwoCJKlBw//dY9rF+3UYEKpUJpTNIfNyjqPqItiCyxVDm4kVNVoklSzQBEEeuRFkrGh6kgSknsWLocNw1KPhJZNCSR4HOLF3L7qhVMammgVDjHe/s38PQLr7LnwDmc2ulcdeU1XL1qJaMyJkkZ9IMCflDh4KGDPPvi8+w5fJjjHZ3kI4OylcBVlbg2nmYpeCTKF8kCEYhiSA6I+pbKdYEKNjcLRFlcVaIUcu9x6MAbPPb4A5zqyOGbDTQNmcCCWUv53CXXMbK2libHUU1ZRuThuQU6zpxg665tvL5pA/u6ezjrR5RSNfS4kTpfYDrMmTOP5RddxNxJYxga8zHzpxVE2bx5B9lSTB1nX0KSHUcFGduWyeqVl3LxgvksnjqRlOFjRyW0sJ9SpZvTZ4/y/Xvu472D5/CtZnpdm6KeJErVKRWK63qYoUTChuhixZHCNDlPGiGRysgJ5G8IQgl0jhMNKFF0awCiCKAODZWlIuxB6qIFPAlEidwEoS/wxVAKwGTSYdyoYVy9cilXr1hEvROR1nIkgi7yfS6bNx7jO999hXismZkzZnLLLcsZNzaFafSx7u3HeHvb62zYt5N2s56s3UjZyhAGMfDlNSzaElEZinLmPPyoWsI+zEH5yO8HnDkfQpTzfyDv5Y8DlPM2HoVdBr7P56v8+i9NBiHKr3+NB/+FwRX4TVyBQYjym3hUPvaYBiHKp+AgDT7Ez8wKfBYgisjmBYoIRBE5eCiDQRSvQpRAIIrOmquu4IZVK5gxMk2tLcNMCUuvkC/2cbazjR88sJZXN22DVD3Z0CIfOsTrm1WOSTZXxhSIIqgikBrLSOYNIhU6KBOvqGAqH0AU16EKUUxHQRRRo0AcpK3C1bn2qqu5culcVk5tpMmMSEYldDooljs53dbK/3PPT9hw4Dh+ognPrMfVUhQFokSuGk4t3cCJLBzJFPDEgiK7ptU2F80yMBIxiq5HoeBiSfMNJk4U8u//7R1cd9lCajQXW5Qo9CJjzNaX3+KJ79/PsY4C56IEfUNGkdXryHs1BP1JFXw6ckiCv/izNSyY1UyQ7+CZ7z/Blle20ZvzOK1F9KXitEyawOWrlnL7tSvJ2BZJTcPxIgyzhBt2ca5/P69vfJMX1q3n1BmHbKEWX2uirxSqAUwyZf7N5z/H125ezWjbYfczr/GUQJSefjoM6BhWSy4Ro2zJM7JUY4YX+pSoMG32VK678WpmjmyhpbZGhVTWWRZ1lhw3Ue94GJFLFHoUigW6+3rYtns3W9/bza6DB+kqFCiKgiGWoKzp5IMAVxMQZhKPxVVmie6JLaMK6SQTRcDHrAlTBiDKiL8XouwcgCi9QxroFiVKTNpLZOAWJUqkrDJKieIHSqkgwawSQKrqam1nAKIEOL7DtZcs4T/8/p000MeJ/Vu5/6GfsOtsLyfKGpWYKFEEKhhE0gJjiBLFUxBF7Dwzp8zhquULWb1wBkN+CaK8y+Ztr/CTR9fSWk7RbbUMQBRbKVFsXVZax1Gdy7KSDmUtqfbmJS/C0LJinsGQ1pEoPmDFkCHZVSoeTUEUewCiCCyK0FzJRNFYMGUcf/I1yURppjFlKdhFpYKXzfHTv76bd97YSGehSLZBlCgpcnGTohFKDw+RJUoTm4pYPwbSWmzp4gl8rCDCkrBgCSPVDPKmhmuIgkiHokcSk4nNzaxZvoQ7Ll3G0Bqd1lN7eXn90yo09lBrP74xlhXLruSKlZcyb0IDjUkNMyxjGQHtbafZtn0LL66TwOR9aDVp+rHpCQw8K0lgCogTiCOh15HKMjEEvkYhpmTW+KLSsLj5ljsHIEodpcJ7HDzwOmsf+SmnOouUtAZyJYvJ4+dyzeVrWDp1ClOGDCWt7EgeeiiqjjIHD+3jnc3v8MK2rRzJZtGbmjmbr6iKX6wEc+ddyMXLL2b2+BE0xXys4ikeW/sQmzfvJFuKq+wbaZsyBDxKKoplcOt1N3LJwgVMG9FMQpfWsAIxsfLkznL05Pv8+GcP896hdkqaqJbqKeo15ORY+BFBIPYlT73nFLYS4iyeNTMk0j0iPVRZKUGQIAgTKlOqqkSp5qUIdFIQRZnH5P1QhShi54lcUfPFCCRPxRToEKpWs+suX8md11/F+KYk9VYB22sjYdVyYG8XP/7BG9QkhjB1ykSuuHIymRqf3p5WHn/uXta/t4nD3Z10WkPojw0liDfiuwZBWcx9cowCDF3UMerVPhAke/7S4SOhsh/LRVG3VeqT818fUaB8oEo5/3dKrjNgXRpUonxmLswGn+jgCvwrrMAgRPlXWPR/7D/5cYgybMoq2iZP++S7KZeZX+ln65sPq9t+4Qvf5P77q78f/BpcgcEV+KetwGcCoiA74r4KclTRA6FNECUJPQPNF+Cgcdea67jlqpWMb7BImRW0II9puGQLvZxsP83djzzO61t3EsQylLUUFS2JHqvF8w3KxQBdFxuPwBeptpSdVbmul3DN6i6j4XsQ+gR6gGsPKFHEzlORb5GnSzuJ1Atr3HzjDaxeOo+lY2tp0AKSYRFT6yafb6f17DH+6sFH2HCwlZKdwRd/vpbCFc2IhBwqebnYl0QdYCq7EqFO4Iks3kQ3DRAlgrTdVDQi11TNN1YU8qf/9i6uvXwRNYZHTMvi0E8iCjm0fjNvPPgkOw+e5ERJJztsPB1Bit5yAi8XJ26ZjB6e5s/+9HoWz2kh6Wd58jsPsvGFjfTmfDpicXpSKbxEktkXzOTKlcuYP2UUoxpqiUlRkOGCnqPkn2XvkT1s2rmLjRtO0HrKo+Sl6SsblAMdy9L56l3X8KWbrmCEbbH7mVd56ts/5lxPlnZTp6OljlxSQmEN9Xwks0DqR4tRRE1DHaPGjGTlksXMmzaFUY0Zam2LuCZGp0jZtwQkRUGF0K8QeC79hRwdPV0cOdnK3iOH2XfsKCe7u+itVCjrGp4paR8abiDZHwITzOowd16JIhBlYhWizJ3wMYhy5gzP/o0oUbbQ2tlJb1MDPZkaOh2HSjyJZ0sIqbTx6DgyO3nV4FGldJEZTCCK5RCKEqUcEvNsrr1kqQqW/QCiPPhjdgpEKRm4AlF0ybfQByCKKGuqSpRUqo6ZUy9QSpTzEKVWKVF66Gj/EKKcKNfQY7ZQthqpiAXH17AME1tBFJkjTQIJ5Y2qECXUBChmMbSyCnTVIrFZCRLSCQUqijJME2udAKOYCldWERMVaeeBhVPHq3aeGWOH0FAjRo4KuGW8bD8/+/bdvL1uAx25Itn6NP31NeQTFkVDWrEiQlNsKDauys4YiLzVitiBhxNEOK60v8hZwaDf1pUaRTUKFQManCTLZ81mzdIFXLdwFnZUYNuet7nvmR9z4FQHZ3ugEo1h8sQFLJ63kDWXzmL0kDRmEBI3XCrFbs6dPc7ax9aybuN6zHQtPYFORwU8J61Aim/ECFS+R/W9Z6omJvmGSEAIJjfdcscHECWf3cGh/a/xxJMPc7yjQH+YJld2SKVGMmbEDBVefPEFsxlmQVwFRksga5nevjZOnjrCwy//gi2HD9DpB/QGpgpP9o0U06bPY/HCZayYNZmmlI+bO8rjjwhE2UVfUVJEEioTSHNsFexqmwZfuvUOLl64gDGNdSS0HHHyJLUyff2nONy6l5+tfYJdB9vI+g2EiWaKRg1dHirUWIVpK7WefMs5SfFANKVE8dT5Ut5NYZgiDCSZSpQqknFTqAYLi/VJ2XgEecm3BEULDDeJvJRSogQCxySTSiBd6LFwxnSuWLqIKxbPYHSTVKb3EdMcetpcdm3pJGmlGdpYx+jxDrm+Yxzav5ln33yW3a2H6Yqg02wkazbgWbUg+VIiQRNYrvmYkvasQPkAFPkAmJy38HxUmXL+M/rj4bED/38+oPb8fZ1XoQxClH/axc3gTw2uwOAK/KNW4KMQ5cd/czeFR/8bF0lI2id8ffvkEP7zI48NVhx/0kL9S/z9xyHK0glzuG144RPvuq8SsS4YwxtbXx2EKJ+4WoM3GFyBX20FftshilzcKjuNJuOur8Jkld8+ShF5JoZfHQC/dMsN3Hb1ZYzO6CSNEnrUj6aX6cl3c+zcSe578hnWbdtN2UgRmBkCo1ZZgiQMM3BlLKwOakTlAWm6hm9Ke4QMf2CKkkAFEQa4ZqQqZiVbQ3cNBVGiSIZJXcn8b7t5DVcumceiETXUaz5JUcWE3fT3n+P4qWN8+4ln2HDoJP1aCp86Qi1NJFWtIoXXZYdfcgekUtbAkPwOqU11BfSYGIbsocrOraHyV7yCiiHA0eH//MM7uebyRdQ6AQmtSEzCRUOXU+9uZ8dTz7Nh+/sc6vfItkzkjBuns2jjFuIkHItRI2v5kz+5jmVzR1JPiZ9/+8dsfP4tuvs82uNpulK15O0YjUObmTJ+HFetWMi8yWMZnopj6aJIKIPeTUffGY6ebOXtdfvYvfsMR473UwxTeFoMyzL54h1X8/k1qxgWM9n17Ms8LcGyPX2cs3TaWxrIJU1cWwZTGdID/DDC1STo1FTT2vx5c7lg+lSmjRvJiKYGhtTWkrJMErrYZkAP3Gpjiux0axGuX6Grr4cTp09x8MQx9h0/ypFzpznZ1U6/71IMAmVdETiga2JQspQSRWWieCGzxc5zzXXMVXaeWmpkRHRL5D4KUTo66G2qrypRPgJRpPFHKo1jktfhSR13FaKol5G0q9hViBIpiDKgRPm9O5Sd54TYeR4QiNJHa9mgEqvD0x15JxAqJYpAFFGihKRqMsycWrXzfAhRCh9AlE2iRHlsLSdKaXrM4QMQRcKJJQemClFi5yFK6CiIImkRoSY2t14MfQCikEITS4+8W8Tepux1komSwA0ShJJ260ouSUitpbFw6jj++Ku3M31cA401Ymwog1fEzwlE+RHvrNtAe3+Rvro0/XVp8qJC0kX3IiqwauaJGImqdgsPQyvhhB5xPyRZkcYnGeV1+hydgin1zLpay+HpBm5aeRmfmzeDiyeOoNR/jje2vMTfPv63tBV8eispysFYGusmMH3SdH7n9pVMGdWsXj81oprwc5QLnTzy6AO88uZrSsHU6UGHp+M6aSpmCtdMqJYwgQqiRFF2MPlV/sAPMTWTm2++nWWLFzBxRD253m0cfP9VnnjqUY6199MX1FAmQxjVoUd13HjV9ay6cDFzRjXRaJskpV5ac/H9fvL5Dl7atI53dm9j++FD9HgGOQkGJsWEyfNYOG85qxbOoCntk+8/yBOPPMSWd3eTLdTgaSlCMwGWnKNCHNPka3d+gRULFjCiLkkKgSg5ElqJvv5WDp94j5+ufZxdB9rIBg348WaKZppuad1SVjdN5ecIMPoAonyQieITSRi31EKHacKgpooTNBcMgShlZRETRq2MdKIE0QSiyPnMqkKUQCCKRSUQ1WGEYxgMzzQyY/QYbr16BbMnD2NIra7ysfwiFDsNHM0hbmk4Zg+HDmxm4+ZX2LB/F0d6eshaMfrsBnK61Lo7WEYCW2rMK2Kx9DCsj0GUD8DHP5Rl8vH6YnkuH2/mOX+bgfsQEK6MfINKlF/tqmbwVoMrMLgC/5QV+ChE+cv/9F/52/ufw8zUfuJd6d3dPPTQ91ixYpG67fe+9zBr1nyZ5uZfgcB84r3/+m+gRfJp8Sn5+jhEuXPZZTw47egnfjycKcB3rNX89/t+MAhRPiXHevBh/uavwGcBosiFt9o+lGBXP1IX2lFUgxHYqh7UDiK+fPP13D4AUVJWSfan8cnTkevgyLlWHnz2Rd7ctpdcaBPZDWDVUSnrVRATmkreLYNapBWJjJBAchbMgRpPdCzZXVZKAmntEem6jBM6umSWuIJfdJW5Edgxbr/lRq5cPJdFzWnqjZBEWMTyOsn2nOPoyeP87bMvsOHIaXqCOH6YIaIGw4qDGajB1Q/LKm9CRDCWIf59Dc+VIVJKf6VVQqpcbVV9XMmG6IFGwjH5/W/cxlWrFpFJhKR0n2Tk4fgFOnbu4MCLr/Dmpu3s7ynT0zyB1rJNW8HCK8eIxy1GjKzlj//4elbMG0Oz5vLz7/6Ajb94jY6uEmecWjpqGgkzjZQkW6TicvM113Dl0vksmdaibFCIgsfqBU1yaArs3HyYN9ft4vkXNhM6zWDXYpgmd952FbffeClDEzq7nnuZp79zN2d6s5w1ddpaGulPGlScav4FkhEjA5ZRR6mk0dtbINNYR8vwYUyZMoF5s2cye8okWtJJakwZpjQxValh2BGIEsqudyC9xmrQKXtldh9+n/U7tvDqxrc42XmObKWCna7FJ4Yn1gfNUbkgAlIQiDJg55k7cTgTBiCK8UsQZTOtbR2InaentqZq5xElihPHj3QkhtWRCl7Pr0IUOX6SxyuNOI6jwmtl8I+LnediUaLcTn3Qw/F9W7jvgXvYdS5La9nEi9fhGQ6B5JaYH4MoYueZ9g9BlC1UIcrDHC/X0mOMoGQ34IaWquJV+TvnIYo0XglECSUTpQpRDL0HXS+hSUAoKbmlCjmOghJIi44oUQKBKDUEvuRa6KptSCDKgqnj+JOv3sr0cfU0pOXni2h+kSCf5f7vCERZT3t/gd7aWvrrasnHE5R1ad4StY0oUUxVPa3CSQWi6iUVvprwIjJlAyNQiRr0xAxyloErIaeuxrim4fzuTTdz2dTxzKyL035mPy9teJbvPPl35PQEJX0IlXACRtTEqGFj+KPfXcPcySNJG5DRA+KRPM4+Xnjh56x781WOnD1LR0XacWIUzRQlM0XZqFEhv3LlVm0PAluamCTzww+wNIObb7q1ClFG1pHr2c6Bfa/y6M/XcuRcH31hGj01knIlSW9nwOwZF7Js4WJuvGQJ4xoTNDpRNXMIyWnp40THMTbs2sITLzzP6axLT8WkGCYZN2khC+ZfwmWLZ9NU65Lr38fPH3uYd9/dQ7aYwddriMyECiOWU1zcshVEkWDZ4bVx0lqRBDls+snmWjl6Yjd3/+whpUQpIPk5jRTMGvp1S9Ubi51SoLUobiTwV723VDOPvM/kPC3nApsorCUK0goeRJrUYeeVPUnO4XIOVa8nvRrarXJGImnnqfkAoriBvLY0apNppDe9JnK4/YaruHjxdGZPbcZz+1WGUZ1Ro1R7UaVAqX0/Gza8zPOvP8+xfJ5zXkiPEaeUaKCopcjnfOKxDMlEhnIxr1R/hoQBKSWKIpsffuAr9cjHVSgCiM5fqn+kheeXFCgfVanIzytf6CBE+c2/lBp8hIMr8KlfgY9ClL/7yWP84brdMGnSJz6vaXt28Oz/90eDSpRPXKl/gRsMQpR/gUUcvIvBFfgXWoHPAkSRbAaU397DU778GIQ1WGEMKzCw3IC7rr+KW6+8mPFDbGrtCib9ePTTke/gaPsp7n/2BdZtfY9c4IBVj2bU4clutm9hh1Y180EABnm1y+8ZGmXTVjWrEqYZ83WsUKtWwcrjUZWvUqkqeRca5TCkbOp4yTjXX381V1w4j6Ujh9JoQEqUKG4Xud52jp9q5TtP/4L1h0/RGyYIBaJENehmjEggilHBjyoqYDbUpNJZWkBEfS7htgJPDGzNxvBl19/Ay2uYkUlNzOIb37iV1asWUJ+AhB4Ri3wct8DZLZvY89RTbNv9PgdFWdI0lpNlm46KKC5qlM2meViC//jvbmfxBS3EKh28c/8jbH3pTQ4cOs25hISmDqeQqKUk7SN+yIxJk7h4/jxuumwFQzMWqZiPrhfQKakcg75zeTa8vYtH1r7IuV6DfsmO0S2+9MXr+fxtq1UGxa7nX+CZ7/6I0719nDENzgwbQjal4ToujtaHLkN6qOOIBaXk0Ntbxkw6xFIxEukEDY0ZWoYNYfqEcUwcNZKxw4YxPJmkzrZJnFcPSc6JV0GXg6WH9JaynGo7yaHjB3jv4B72nzjG8Y4ucmGckp6iosdVLkgYSR7N/xqiPPc332f7hs2caB9QotTW0C1KlEQSXyCKpislihhgwvNKFEmTOA9RbJtQ0mfLEYlA2nmW8M3fu506v5sjezZz789+xHttOU67Fl6iXllIfLHcyOtMlChaNROlRuw80+Zy9fIFrF40gyaglqoSpb19M5u2D0CUUoYec8RHlCjSsGQoiBJXjgZzAKJ8qEQx9G4FUVC10ikEU+kSlKvCSF0iBVFSVPw0oS/KGlOJuQSizJ86lj/66hqmj6+jMS24I6/CW8NSPw98+4dViJKtQpRspo58PEUJm4rU3WrSkGTgy0wqzS+ai2ZUIUrKC6kvGVgKouh0xcXSYygVSzpey8wxE/jGmhu4sKWZltBl5/bXeWXrCzyy7WkKdpqSMZRSZRyR38CQuhF88aarWXrBWCYNi5HRQuJBAd3rZt+ed3l320Ze37ieU/1l+owk/UaSglFDSSCK2FZEbTSgQLEjec9F6Aqi6Nxy020sWzyfCSPrKPXu4uC+11j76M840pYlRy1hYjjFIE223yaTGMqUsVO48uKLmTd5BFNaMjQ4EXG9qFR1/eVzHD93hO37dvPGu3vYfbgdV69n5LiFzJi9gosvmk1TXYVS/z6eeHwtW7buIVvIEGi1hEYSX2XaQMKO8+Vb7+SSBfMY05ikVispiGLQSzZ7jKMndvGT+9ey61Ab+UjqsBsoWGnyUtmtifbEwI4MBVFUprMyflVzo1TNsaCH0IagFi2QHVCBKC6BlvsQogh00AW6BOgSRivZRLKWnqhXxCZlKDWgoct7xyHsibAKFgtnT2flyjlccc08krpPXM5vXkDMgKDQy4mdb/L226/y6sa36YvV0m0k6MSkEquhrMUoFkPidoakk8GryL8rNiMB5wJ//j6Iop7NL8GVXxmiyGIra9BHIcqHLT//Qh//f+/dDAbL/jpXd/C+B1fgN3cFBiHKb+6x+eCRDUKUT8FBGnyIn5kV+CSI8mTrWR5c+whPPfMckcjdDU3tSroil5Y8CUeyETz8QHYF9WozjQRhqvaCan6e2lsb2KSTDEClvpZfB1ZZldj82la8Ci0iwyeUNhIvHIAoKZwojuUbmBWf265axZrLL2Lq8CR1cQ9byyuI0ikQpfMUP33mF7y+dTd5qd3UM2hGhtBzMANbBbiqHEPNxdP6qWgBrqFRMuJEmoyYDrHAxAkGWkxCCSCVsNlAgRWBGwXPpWhpeDVxVl95GasunM/y8WMYYuqkJbDS7aXY10Hr6ZP89RNPfWDnCQYgijT9VJ+jDBzyXc1fUY2aoahvAplTMEOTpJWCioZfCAlLJo5mkY7ZCqJcuWoBdQqiVLMLrEqeY2+/weZH1rL/yEmO5yPaakdxyrXp9uMYTh2aHlLfaPGfv/kFFl8wDLN8hs0PPsb2l99i/6GTnIk10JEZTk4aYvRqoGbKSSiryw2XrmLO1GbGtKSwdA89KmFEZWzf5P2dh3nuqXVs2t7KiTM5TDvOl750I3fecRX1AlFeeAEBEad6s5wyDU4NG0o2qVFxysSMXkyxNQUy5A/H95IUiiCOEV8PqEjFrh6SSMaYMmkCE0aPYsLwEUxuHsbY+kaGpWup0Q0VrKtXJDg4xBC5gBVRdnNk+zvYvXcbW/fsYP2uPZwtm/SSoqSLCkPsYlWIojJRlJ2nqkRJS4itW6L/bDUTRSDK8bZ2ZecRJUqPE6MST+HH5H7OQ5TzSpSqjcdXFcc6hkA68c1UIlKhw3UXL+Gb37idWr+bw+9t4sf3/ZB9HTnOejZeoq6awyGBu6qN5jxECUml6pkxfR7XKIgy/ZchSsdmNm57mZ889gitA0qUstlIOZJaYoEoEkqsE5c3dDAAUaKERLsSShaK0a0UIDIg61FacIuUgVchikovsXDDKkQJpFmlYu1rZJEAACAASURBVFUhiqkzf+oY/uhrN3wAUZBhPSwQlbM89J0fsP71d2jLFulJZ+jL1JGL1ahy7oqExsrzlKrcKFI2N3SpPRaI4g9AFB3Hr6ZqdCcM+i2DimEwetgYFk2fyZevuoxpNWlivT289OLDvLHndda376DopClqjeTyIwm8DJnUMK5asZxLL5zE8tnNpCOBKEVMt4vu7pO8v38nax9/jMOdvfRqCbJGkrxRQ9FI4yrrl44xYOmx5Wfl/On72JrOzR9AlAyVvt0c2reuClHO9ZGlhiDRQjHMkC3G0Lw4TZkW5s6YyyULZ7F01nhGZnRqLReHAiGd5EodtPW08dyr63l76/u09xs0j1rI9AtWsuyimTTWSUvVXp54Yi2b391Nb6GWQKsjMpJUpII50kjFknz+xlsVRJnUXEtGL5MQuEUPfb1HOHpsB/c/8hi7Dp6jz8tQiTVSctLkTJuKJl1fYv+SSnepJRaWLERQspyqAa1KZRI6aEEaXUEU0fhJVPCAEkUXRaHQ50AINJrKURHQYhH5KRUaHoSSFyRB1BqGZxL2GBj9FkPra1lx6Rxu+eIqhtVYZMwIyy0QlzDi3ja2vfA4b7/zBht27aIyZCzZZD1dWJQtUdEI7DOwqSGmpao5spqnoLX6fPlATTLwSXb+A++fDVGqKpuqnWcQovzaLhMG73hwBQZXgEGI8il4EQxClE/BQRp8iJ+ZFfgkiPLz1rM8NABRQgleNDQiQ696zqXaVSCK5+GL9UGTPeYPIYrahzu/oTYAUs4DlfOiZbnW/HVCFBk3I10giqg0ApUBEfgiF0/iEMf2DIySy42rLuGGS5cwc3QdTamImFHCp5+uQgfHuk5z78+f5rV3d6geikCTgIYaDFJYgYPtW5iyLppLBYEoPhVdo6zHCTXZeY8RDy2c0EBZ6ENfBRPie8pCImqDXLmoQjG9VJxLVy5j5aIFXDJjCs2WQSZycbwspVw3p86c4n88+DAbD574/9l7DyBLy/vM9/fFk0PH6enJOQ+TE0wiDDAgJEQQQgldyd712r51y7bWe2/t2nvlKtu6K+9aCAkhIRA5ZzTMkGFgcoJJTGCGCd0907n7xC/f+r+nkVitysi1wkp9VA0q+vQ53/l/J73P+zy/h7KVJYjyBKTV4jhUj9OrPVbdJxRGSuATSSRFgLrShBNZ5JMNeOWQcl8Vw7eJ6zUR5c/+w+dYf9kS6mKQ0CNsEXqqBfa+vJHn7/oxZ88PcM6x6IqP4pyfYJAUsUwjQeSSyUX87f/zJdYsGkdd1M+G225nxwuv0N1f5ThJTtl5vLqRhLY0bhg4ZYd8IsOMsRO4/prVrF42h6QtTIgKRlghq8UodhU5c+Qsd9z5FNt3HSZTV89NX/w0n71hHfmUybsbNvD8rd/jdF8/ZwyT060j6EtqVGMecX0AK/LQA52wksfQ8ti21Pz6iF+oGjo40hCjhaSS8VpNLxpzp8xg8cw5rJg9n0kj8ozMxlXzjAheAqnElAWTxKVKnD15kHcP7OGFt7ZyqLvC6bJJycjiaTU3SuSHzJkyTUE/F04axZTmLDklopQZbD/D07d9n11btnLyXCf9jfX0ZbP0xhI4iSx+TOCsEr8SCU7AwL4SBDB0fHkOS7DHkpon0J2IbGgpJ8p/+pObSbs9HHlnK3fe9QMOdQ1wLrAIknl8ifPIjr1hKGeBzMLxIJWpZ9bMRVy1ejFXLp2JpJiz8kwXJ0rnVrbu3sRdjzzCKWGiGDUmSjWURh1hotjEQpN4IFBkS0Gb3Sgh9CECvQxmF7q4ITSJR+UxwqR6VJpWUXGIUGIeYRLHz+D5CULXIqqIiCLtPOP5y6/XnCgNWZFlikpE0asDPPTP3+ftV97kXH+JrlwdPXUiomSpCuvDE4eULNgFIh2oxhd5XYRGVdUJJ/2Q+mpNRJF3q4GYRsmSmZgsnruItYuX8Kmlc2jRDCpn23ngoTvYdnw7bVYPZTPBoJ+mr7eOKMiRTjZxwfTpXL16Pjesm0/KD0j4Itb0E2pFTpw6zB0/uJ39p9voCg0KZpqikaWk53BE6JGAXagruKz038Qlfeb7KsZ1vcR5Vixiypg81d53OH74NQWWfa+9h24/TpRupRzk6C/YWHY9MSNHUk+yfs0qrlq7gqlj4jQmIC3sDroh6scLy2zb8y5vbn+XV7ceomn0AhYsv5oLl8+mLl+lUDjIo48/wNYd++gtigOljkBPUxEStbzjxdPcfM11rF2ykFljmqjThaxSxqCXnq6jHH9/L088+yx73ztLR9FCy7ZQTeTojTQc3VStVbY8oyNDNRNJNk2ElEjeExUktlY/rQcZ9DCj4mvyPAkicaK4iomi4lmG/ATq9aiq0GSWQYIwlOegfE7V6sAN38IqJzBK8lpxWLpiJp//yuVMGd1Aaz5OKpJ2IYfBtpNsuuuHbH97C/tPnqI6ZgqFumb6YykGAx9X10nGc0RVE8oGcTuuhByXcu19VylCvyhy/M8uFPk8/JedKOoaH/kZjvP8wXwRG36gwxP4LZjAsIjyW3ASPu4QhkWUj5vQ8O+HJ/BvN4GPE1EeO/1zEQVV6VqryhURRWwOpi070p6qrpT/XkuC12CqH21xFLHko46UD78uKqHlE324siNeExUCTRafUpIjMFiTpJ3FkkraQoX1Ky/kU6uXs2zaWFqyJklTltoF+ss9tPV3cMfDD/PS9p0KCFn2Laq+jW3liWk1R4s4PXyq+FpRMU98w8DTk0RaUokodlTbfdVlZ1yqdKUFRkFMRUSKqDhVWQ9DPM6qFcu5ZNki1i2+gEbTIB354nHAqwzQ3nGGb991F9vfO4YfzzJYjVHxY0TCRLGkvjbC86uKF2CZwtAQkG5A4Aa1xQVy3BKdMPCrEZELGTvOiLosf/J/fIbLV80na0TEghKmX1INFJtff5UH7rmH7kJIVylGt5OnEGSoaClCO6EWN40NJv/1P32JtQvHUxcO8PStt7F1w4t09Zc5bWdoT9VTzTTiGQnVSuK7IZYmMaI0l6xawprl85k9bTQNCYNE6GG7GlrVJyg7bHz2Vd5+awdH3j/GZ77wKa67+VPUJyze/emLbLj1h5zq7uO0oXOqtYn+dAwnpmFTxdYkvmRSKQuLwcYyE9hJWVz79BeEvxJh2Qa2HcN3fNyKy+iWMYwdUfuZMrqVGRNGccG0ceTilmKkmFpVtc2YWoXiYBunTx9j6649vHHoDDs/6FOcGkdPEZlp1aAzZ+p0brzqahZOHMnk+iRpr4QdOZR6zvHE925j29tvK2ZGuXkkxVw9fXaSouz860kwpPkoQcqMUS2X8WWhaUltc6hcFpFuYQQa8UhndCrL+uWL+PoN68lpRY4e3MkdP/o+R3v66ZZ2pngaX7dqjBDdINQUBhkn0Elkmpk2aynrVy3kyqXTGR1JnKdMTIkob6s4z12PPsLZcooBo4Wq2UQlilMNTSwtgR3ZxBQbyFaATw8RUiq4DKInu9H0soIqJ8NmLIGFuiLEuso55Ru6Ej7KYUJFgULXQMiwOcNg8bSJ/NVXb1BMlPpsSEhFxXn0Ui+Pffs2tr/8pmKidDTW0dlYz0AyQzWI43u2WlTLGj0Q15cpWAkfLypjGQLq1Uk6EXYgURqNkkBGhdRixPj0FVdx5eo1TG5upMEEo1pk3/496j2gHHNwdItqYFOu2mhhHNtKkK2rY+rYEcyfMJKY4xEPXOJ6FU0rca7jfZ5/7gm27N/P/rYOKvEsJTNPUcspIcqXBi2MmoinCeA5Aq+Gw71eOVEWM3VcPU7/Po4depVHn3iAo+f76BHhyW6gGmaoOAlMI4cRpdAdiyljx7Ng1kwuW7OYaWPqaElJX5RE5QpEFOju7Gb/oSM89OQLWNkJTBcnyoWLqK/3GSwe4sGH7+Ht7bvprSYJzDpCM0tFok9SB28lue7Kq7l48SLmTRxFgxGSjqroQS8Dfaf54IODPPrkk+w78gFdVQMvmadspxjQDRxxoekxbD2hWshCP6w55ITfpLxVQ5yQwEAPRWiJq9eQxH3CqEIYCeckxLSkzqfGIpHXsqZraLpJGNjKhSLMJ019FonbxcD0bAzXVCLKkkXTuenGdUwb30JrXZoEHonQoXDyfTbc+j32bt/F++fO0zt6FL0N9XQnElREdJQqbyOJ4ZiYVSFLiSszJDBFCBQW1UfbeT76gfaLwsovYaL8zJP54d99KKR8KMJ8lK/yiX5YqhsfjvN88jMevofhCfw2TmBYRPltPCu/cEzDIsrvwEkaPsQ/mAl8nIjy6JkhEeXp59QXUwS+qOu4Utn7oRNlKM4j/13FR6St5BciOr8ooPzbDVjiPCKeyN642MANAh8lIKRSeazIxBsosnrhAq5YsYxL589idH2KpERjohIlp5/eUg+3P3AvL7z9NlXDougZlAMT08ph6WlMaSMJfOXICGX3XTAkhkBlxXVRw5TqYskWJUlVeAqzxFViylDnssrYS/OKbcZZNGc2a5Ys5DNrV1BnmySjgKwcj1vgfOdZvvOjH7Dj0EE8K0F3SaPoW2jxLAgjQ9eoOBVMcVjYujpdAiQVkUC5EAQ3KQ4ZiZsENUt9QybDxJHN3HLjOtYunklWxAWnB93rRa724tub+cFDj9DvJOgvJOjrjuOHOXwtRVlagCyP1pYE3/yPX2Tt/PHkg0GeuPW7bP7pRjp6BzmfztOdb6IYz+JoIrpJ4MsgCAR4GzBz6lSWLZzDlZcuZWJTnnpdx6j4qvElbRmcPHCEnVu28Pgzj3HJdev49M2fpiFms//5V3jhO3dzqquX07rGB6MaGMymqcZiWAp6Kg4hi4onVb7SzOSTz6UwtID+vm4sQycej2FL1MAJKJVcEok8lplScMuxo8Ywd/pk1q26gImjRtCYSZKkSlyrEJfzHA3Q39fB8WPHeOL1vWzYeYzzrk3VzBDF8hhGjFnTpvPZK65k8YQWJtfFSVb7iesulYEuHv3Bd9myZTNHzrbhNrdSyjUxYKYokEJIExgpUnaGrJ2iUi7hBVUCw1MuEmF5iPvIDCFjmsweOZLLFl3A9ZdeRJ3tceTQbr73g+9yoreXfglKxBKq/NoTZUE3iTRpW9GVIBDLtjBpzgquXDmfK5dMY2wEdVGZGH1DIspG7nr0UdrLcYpaM1WrWXqbKCsWUBorTKh2ICMQiLHwSATuWsDR+tAz3UR6CaHQZv1RxL08oSMNQT6B5eOZUNIsypHUjkskQ9p5IKcbLJ4ymW/ccjOzJtRTl4lUTE33S2iFbp7+h1vZ+dIbdJVKnG2po6Olnt5EBkeatxwLXbPVS0uEJz0mrVcBjlfCsE2smIXhBNgSRwrBLUr7lUY+meGWm27mqksvw440MnHUjyONXuJokwbrWuhExZWMIbG4KHBYDTICh626xMKAuCVr/AEG+85y4J3tvLjlTV7atRM3maNo5hgkR8UXEUX8T5YCydq6rpqqQk/1C3HDdTexasVSpo1roDogIsrLPPz4/RzrGqBXS1OOMjhRWtW1G6TQ/YRq+jJCi5bGFq777HUsmzeR6WMSJDTBHVfEd6Nibu1nzvDI088x6KVoGD2bNasupL4BBguHufeBu9i8fQf9fhLfzhNYIvjEVJzF0OJcueZiJaIsnzWVRkMjHboY/gCVYhcdZ9/n/ocfZO+R46qRp2IlKFlxBgX4+zMRJUkkIoonNeS1emBVEa8E9Uia4NEikSnk/mqfKfKM9/2aiBKLycxEHJZopgCDNQxDapGluUpTP7rUxwvAWPApQ5EpI/JYesEMPnfNZUwbP4qR9TlBQJPyHQrHj/PCt77HwZ17OdPXS/voBjoa0pxLxvATCUIjRuibJHybhGcSuBKdVCTgGij8Z3Gej36y/a9OlJ//9qMA2V/2aSi//2X1yJ/8J+ewiPLJz3j4HoYn8Ns4gWER5bfxrAyLKL8DZ2X4EP9QJ/BxIsojYmd/4GGe/oiIImLKhyKKYqJ4HoF8GRaRZUhE+bh5flRkEZzCJ3cREWWoQlKxWDR8Wbx7kIylMEINb6DE/KlTWLtoATdceiHjmuoQPoEWlQjCCl5U4YcP3suzr7zIqa4ezEwdsWwTg5WQckXDcQziySSW9ATr1RrzRVpQwhieOD48XS0M1B6kXCUWodtgWLJ+CBFSaOB6xPQY2ViG+kSKZXNn8/XPXUtLJkHaiEgKZ6Uqi9pT3PvgT9j+zh66imXKehLHzBDEslRDjWoQqtiHpUFCIkYCqhS2hhFT4oUKCthZqmWXSqFCQ309Y1uamTp2pBJtls+cRIMVYAa9RF43pfIAz255m1ufeo4BL0W5mMHrzUIoUaIEJXFn2AGjRyb4u7+8uSai+AUevfU23tywkfa+fjpTWXpyDQr86Wgx/NBQC3lpd6lUfZobG5k+ZTLrL1nD3EmjmdAo1c4RcSdALwWE5UFOHD3IU889xuzV81m+7kLq7RgHnnuNjf/8E8529XPa1Dg1uoGBTIaKlURzhbxhYVk2VjZO1a/Q29elqkwTlk7cFM6IS+h6yoYvu+x+YGFYaSU0Ob5BKpkhn03TnE9x2cqlXLl2OSMSITlTOBCD4HZSrfTQ0z/I3U+/xiOv7GLAyOPYOQJb5mMwffJUrr3iCpZMGsn0xhT1YRU7LDPYc5bH776dbTu2cLSjncFkHQOJHINmmiDRhG/mqTpSxWqKjwnbluabKoPlHiLZibdsNCuF5gWkdFg+dSJXLF/IdZesJK17HHhnB//03X/iVF8vg5pGYMdwpT9KGn4ENqwCI6ZyVMVyIxk/ZwXrVi7gisVTGRdBPWUS9NOunCgbufvRR+go2RT0JhyrmZISUWIYugCaU8S8hGKZRIGOaVoEZpnA7CdKnCeQpivHJeW0kvQbSegZfM3BlR9Lo6TplKR1KDKHRJSInG6yeMoU/vqWLzJzfAN16Qhf99G9Enqhl+f+/jvseul1OotFTrfmOTtSRJQUbhgncqR02VbNNyKiGDFDLXirXgXNNpWQogchhgBcvQCt4FBnJZjU0sp1V13DxRetIJvUMSxx7Sik0FDVbq2DpfaeKfW6ssDXhdahBACBEafDiHgYKlgsYQG32kX3uRM8/+pGHn/5Rcq2YFhT9PlpqmECL4qrY9U1EQzAFMec76i30Ruu/3xNRBlTjzuwj+MiojxxH8e6BunVspSjNG6UIoyEM5PCCOJKRNEim0yqngsuWMxFy2azetkU6qyIjO6TxKFa7KQw2EVXbz9Hz/bT3hewdvUa6us1BgcPcff9d7F5x06KUYKynqKqp/C0jBJ8RJxaPHsulyxZzLWrLiRnQko55aTDuEjX+TPcdc/d7Diwn/OVCmE6R8myOed4VOU9UbMx9SR6zR6ErtXEE1FKJNYTBiKMiESoqZmYho6hxHmdwHdrQG71/I2IQnGyhEqAkeauWtG83I781iKS9iP5cBGosdQhhy7L587k81dfwfTxYxhRnxeZhbTvUjp2ghf//nsc3vkOZ/t6OTM2R1tjkvaUjZ8QR06tzj7p2SR8k9ARESUkiokWLSLKr7Mg86O39Yl+OP7Sj91hEeWT+zYyfMvDE/htnsCwiPLbfHaGju0XnShXL1zFtyad+VhL//kK3GdexF1P3adu6ctf/r+5996Hfgce8fAhDk/gt3cCv04RRTlVFDj247/4iWv9w8uHUZ9Pbkq1O1OMVdlFlkVzqGMbMTQ/witVGD9iBEtnz+BrN17N5NZm4ogF3iHyyzh+kUeffpyXN7/OB53nlaU/iKUo+QZFT6PkaCTSGayYiaa76ou972v4nuT0ZTdUvuBLY8QQU0Zy/Ibk6AMiYct4HmHVIWGmyKUasIKIJbNn8edfu0W5YnKWHEtA4A0y2N/BK68+z5adW9lz6BBFI4FjZ4hSdRQDnZLAY624WnhIhajn+moxEoulcJ0AL9Awkjm8qo9XqpKKx5g9aTyXrVjCqrnTmT2mmZzhY0b9agHY1v4Bz2zdwg9ffJVBL4MnfJFCI3hptagSEcWyA8aMTPJ3f/l51s4bTzYo8eit3+X1DRvp6OvjfCpDT66eUiKtwLISYUC38EOoOj7pZFoJKTMmT+aiBXNZOW8WI2wTKW+Oe8IQcejpbGP3O1tpnNLC2BnjqbOsIRHlHtq7BSyrc3pMI33pjOJWCDBXbDS6YaAnIjzdoxIIb0WiFgK2tfGrFfyqi6lZaJqUGkvUKIYX2jiBjWGI00LcOh4XLprL+ouXsWLWaMbU2SSQuFO3ErZ6iwV+9NgmHtq4lbJdp0QU387gBzpTJ03mU5ddxtIpo5jdkmWE5mP5RQo9Z3nxqYfYsWcbh86cokuP06PH6ROXULKJ0M5TkVIb31DtT+KYkfhC2S0qsHMgfAlMzDAiFzNZPm0CVyxfwGcuXonpF3ln7w5uu+M2TvX1i9yDb8Vw5fkQCEtCnBomelSLpsRyLYybs5zLLlrAusVTGY2IKBVSUR9t3Vt4e88m7nnkITrKH4ooTZQiEVHi6LpUhScwHRvNMxTrQkSUyCgTGH1EdjuRVoQgwq62EAsaSOhZwshB6DSeqVHWNBU2CUIRUWqg3LxusnTKVP7jLV+qiSiZCF/z0f0y+uBHRJRSkVOtOeVG6Umm8KR5y62JKKJmBqGHrkQUqMprzdTRTGmHidDltVF1sSseY/MNLJk9h3WrVrPogjnEbPig7RSH3z+GFwR4oY8vcFVli6gt4NVzwzAp6zq2ZVOXSDB3/ETG1teTMgQKXCIKBqhWunju5Q08+PzTdFUC+gNx9ORxtBSBlgRN4kfi3hPB0yMMhGGiccMNN7N6+RKmjarHG9jD+4df5pHH7+NYZ5E+LU+ZzM9FFGEvCZDVkeYjG8tK0dAwknlzprNq+RzmTWhmdD5BTCCu1V5Cr6Tep4+e6eb9c/3MnTuHTCqgXHyfu+77sRJRREAphDGKUt1t5pS4KK6Zsc0trF28iK9f92kabZMMvorFGH6Z/t7zPPzYw2zZs5tjHe2Qy1GxY3R5gRIiIjNRqzCOJHZTq02Wf6gIqOgdSqSq/UPxQ2p93qgoaViL/YiIIuehFhqt/a2uuCi1vxUnisQWI3HeiQImUGPdxwxERJnFzVddyfQJY5WIIsSVtO9RPnqCTX//fd7b8Q5tfX2cGZ/lbGOCjpSFJ5BnJaLoJH2b5M9ElIjwExFRPrlPwl/llodFlF9lSsPXGZ7A798EPiqifPu79/KNTTtg/PiPfaCTjh5i0+1/O1xx/LGT+jVc4Vvf+s/89V//6c9uafrFN1JWFXX/8sV3HOaNaWbDQ3eoK37zm9/hb/7mHz/uz4Z/PzyB4Qn8CxP4wxBRZDNSU9EVqRQVI744IXTJz/uhWkjnEjFmTR7Pn33tC8yaMFpVrIr7I3QKlApdvPr6y+zcu5O2ri7a+vs5X6oSJbNU9RilyMCIJzBMsaD7+K6P50SqAlkjjiksDjuGYZnK9++FFdygjOtXCNwqYbUKpSoxO00y24zphSyaPZc//6M/YnJLlvqESDAhRiTX7+PYe3vYvOU1nt7wPD2hTkkcCblGCqFFSQC26SyaZuJ7IdWyo2Ib8UQGt1hV8Rkznas1pPg+/mA/K+bO5k+/fDNzRzUxNhcnFrnoUYFyuZP9B/fy/LZtPLhlO6UgS+g2EK+0ELlJXM9SPAk75jO2NcU3//Jm1sybQDYo8vCtt/HGhhdo7+2jM5WiJ1dHKZnG0+O1xbLEnSReIm4AU3anpTbHV4vYG65cz7hchta0RXMSokIVt1SkVO3FS4XoKZ0602T/s6+y6Tv30NEzQJtlcmZME72pDAU9gVeuLdKU8ygqYKUtUiPy+JUiuBXMMMQrV5QTJRlLYxrCr0ngONI8JZKVRLF0JYi5lTJjWxtYNGcSX7/+YuZMbCGmuSQo4Dl9dPb3cOejG3j4hbep2nkcK4NrppUbafKEiVyxZg0rZo7jglF1jJQ4gl+g0tfOzrdeZte+Hew5eoiOQON8YNAdGnjxOgIri+PqGKFJDJmPoQQhcaFIl4njh1SqHgnToDmTZPHUsVy65AI+tWYFTrGbfXt3cPf993C6d5BBcVtZNq5EV3yphRURRQQiS9UBx7IjGD97GZesnM8li6Yx8iMiytmebWzZu4mfPPqgcqIU9SYFlpW4UTmIKREFqSYuC2Q2jiX12ZosTUuEei/obRhmBcsw0b0R6F4dZpSswZUjaUjSqAyJKCKuRQIGckPqdItlU6byja98iVlDIkogbSxeGW2gl2f/8daaE6VU4PRIEVHy9CTTuFJB7sYwRJhQC2ofzZL4kHQBhQRDrM6YPP9dj6hUJhVEzBg7lvVrLmbZ/LlMGjdGOe02vLyRR556jJLnUPYcqp5XE+Vk8R4MOXoME8c0SaXSjGxs5ovrr2HF7DmMSMdIGBKrKxJERV54fRMPPfsUR9s76RZWSLwFz0gTCDdJl0rsmjCjKV6Sr14PN4qIsmwJ01rrCPp3c/Lwizz62P0c7yzTRz0lcngMOVH0uKpSl4SgOIxqoFWdsa2jmTdzBtdfupA5E0di6xFpPSSuBfhRwNm+Au39JRqa67CNMn65jbvu/TFv7dxFxUjT75oM+haBlVevD7ldqdxeuXABf/FHX2VcOkGdHqqYlR5UKA/28OIrm3hz+1a273+XMJ3GjScoyvttKoseS+NKtbo3xNYO/JrQIbKHZWGaJqZELsMAz/VwnSqBHww56iS2o2MY4lAxfiamyN9KtEdEKBFQAnmv10R0/EURxVHvdTdftf5/ElFSvkfpQxFl5zu0i4gyLkt7Y5KOpIWbSOCbMQJfJ+FbpHyLUBhT+rCIks1myWQyxGIxbNtWYpYSGocvwxMYnsDv3AT+5m++wV/8xdfI53N851v/nU0/+TFj6yWS/i9fzg64/OPDjzJ79gx1xW9/+/tcfvmNzJkz5+P+9Lfi91r0c+T3b8UB/UsH8YtOlBkXf4n3Vl/68cc9SijbmQAAIABJREFUOMh1gx08/qO/V9cddqJ8/MiGrzE8gY+bwB+CiCLVnIooK+s29QXbxNBlN7Rm/ZaFshGFjBnZxFduupbFsyczYUSetJjCgyqhN8ix9w6we/cONr7yMl3lChXDpMuRWmKbIJUlMCSOEClhAuE6BGIljyF+b8GcfujSQRYcVohuBgp4Ke05gbQbVVwiT3aRZfEVY8bEIQfDnElMHtusds5tXIygQNe599i28w2eeO5JThfK9IYGUaaBgUAWPAaaMD00+eCzCAMRqE103a7l+IMIw7axDV01lQSFAdYsnM9f//s/ZnwuSZMFpldRIspAoYPXtrzBpj172HjwCJUwhxY0kvRG4pdjVCsaJWkYioWMa03zd3/1BVbPn0A6KPPId8WJsoE2EVGSSXqzQyKKsAUELmFaaKaFadmUiyVcYUlYMcaPHM28adO47tK1zJs0muYEaOUAWXVFhkNVFnpGlaym8+4zL7Hxn++mo6dAu2XSNqaZ3mSWQYk4lYbcRvEY0+ZOYPrMiUyfNpHzXW18cOIY+/fsodA/oFpvYpZATS0cz0Az0qpRyZPdd1/gl+IAcqhL2UwZ08SffuVals6eQEMcdK+H0C/ghAE/fOhZ7n32FfoDW9UcC4BYHEETxo5n5eIlXLJoKosmjGREFBIPSgSlLo4f3M1bW99kw+sv06npDFhxnGSOkpTSBnI8mop4pa0ETtlFClIiiUGJwwJN1fOmYhat9RkuXjSTNQvnsGrBHPp6zrBr91bueeB+zhcdynoc14jhBj8XUZTLRjdxpVkn28T4WYu55KIFXLxoOiOAvHKiDNDes42tezZyz6MP0FGODcV5GqlESSrC89DSCrCqeSZaYCgBJCqWsRMRdtrDMjqIwoKK/JnWWEy9GZ0kmuehBUMiCjplcYgNiSiaE1IvTpSpNRFl5vjGmhPFlDhPBQb6ePpb32HXy6/TJSJKS462ETnlRFEiiiOik0Bu5fXloZkCAdXxpNkoqsXdYsLMcFzCUplG22bxjBnc9JlrmDFxLHWZBO1d53h643M88uzjqhLa13VVOW3ZcUzDRhdYb6jhBhEF31dMjrp0jq/f8HkuXbyIcY0ZknoVizJQ5t1j77J5zzY273qHY+399LmyMM/gmykC5c6KahBcYSVJ9blucdP1X2DN0qVMb83j9+3k5KFNPPrYAxzvrNBHI2XyeEj8LIGhy+u9Jgor1xs6rquRSiQZ2VDP5csXcdG8GSyYNpa0qaOHPqVqiWIYqW6deFzO3wB+pZ27fnInb26vOVEGfZtCYOPqGcVS0oQ1Uywzf/o0vvb5m1gwXirBU1ihhxU5eNUB9h/Yx2tb3uTZl17EsW1cO4aXSFDwI0qSnhNHix5TzCBxkYh7RIHJlQVFUqG6er9US/GhOKIIJxL9CaNQPZc+zFfJgl0EFAHUmoapzoMmLregBphVjVbiRNFqTpSPiigtQ3GepOdRPHqSTf/wfd4TEaW/l7PjcnQ0JDiXNJUI5JkxfN8gHlgkxF0oPBcRUWwBlw9FRj/uw/Z35PfDTpTfkRM1fJjDE/g1T+CjTpQHfnQv+Sf/lqvGfvyd/Je2KdzynR8NO1E+flT/+9cYFlH+92c4fAvDE/h1TeD3XUSptQTp4EvrhThSBLYqC0iJb9Q6IcQq7roV8tkkV1y6kpWL57JoxkSyAmfVfOKaw2DXOQ7s28v9D91Pe38fBQ06ymUqiTg01lPyfDw/xAykDlfaJSyIEugSmkf+v6zpZAHnYVghhh1h2rJwDPFVfa6uYLdeJSJtpxjV3MKcqdO4bPVSllwwg7Ql7R0uZljCKZ/h4KHtbHj5ed491c7pgRKOnaYYxRSnwtdksZNC11MEvog5Eg4wFRulFmmSIIhP3IhozaW4ZMkivnbjdYywLXLSfuFXqJQ6ae84wcbNr/DGocNsP9uBp0lFbRMpvxW3YFApyaLIVSLK+NYs3/yGiCgTSYVlHrntNl7f8AJne3roSqTozeZUnEd2dAU8immiy86zbVMcLKrKY+G2pOwErQ1N3Pypq1m1YAbTR9VhVFEikhUPqYr7IyqRjiLeeWoTG/7HnZzrKdBhWXSMHkFPMsegnqJSqi2iUpkU6668iBXL5rJw1hTaus6y5509PP3EE/T19an560aMqqdRrkIs1aCadRzXVswWtSgNfJJGxLimHP/n127iogum0JrWiSpdhH6JyDS44+Fn+MkzL9HloGqwPSuJbScZNbKV+TNm8OnV87loxgQagohEWEV3++luO87rm1/h/ice5XwUUozFMRqaKUYmBVeOxydmxMjERBTy8NxaTEFcKCKgWPEECVunpT7FdZdfxMr5M5kzfgxd3afYvmsL9z74IF3lkIqRUg4gR0QUL8QwLbXYFN6EFxrEM41MmLWQSy5ayMWLZtCsRJQq6WiAjq7tbNu9iXsfeYB2EVGMRlyrgUqUwBGQrJFWYmHkG0gDdFT10ctVJk5uZcrUFtJmNz1dpzh+/DiuObJWmRvGMYRlEQlLQqeKRjmSxbChnCiGI04UkyXiRLnly0pEyQtY1vTR/ArRQD9P/3/fYeeQiHKmJUt7c47ehByTVNnGMDVpz4kIPBdN1bKbBKZZazYKwpqI4vpo1Qpj6/KsXDCPL994LWOa6wj9KvsO72PDaxt54Y2XIWbhmyauvIZM4cCIj0UW1eD44KoWoAhbM7lp/ae4bPlS5k8ZS8Z2iWkiSJbpHDjHsdPHefKnL7L3yGk6CzqemcYzk3iGtBlFit+iyZtUEGLrFp+/7ousXbqUGa15vN7tnDi4iceUE8Whn2bKUR6XjAJY64at3scEnizCgryveb6470SIM5g3aTJrFs3j2ktX0ZiOY+kRpUpJPS7JLulaSOj24ZbP8uO77+SNrTsoklBknJKwUQTYqyfQ5Xk0WGBSaytXXbyWdYvnsGDyGFJ6qESUULgo3R28vWMrjz//DOcKBQaF+ZRMMuD4FJyQUIujm4mh2KG4ZmoiiojZ8nkkoFhdnFfiUFYRn1q1m2nKazqiKs49FeExlOAif+v7PraIsqaFbtp4vq7igrX9xZqIYqk4T82JMmPCOFrq6xQTJem5FI6eZOM/3M7hXfvo6O+jfWyWcx8RUUSElNuMS7ROxc7kcUQKvD0sogw7UX5d38eGb2d4Ar/JCQyLKL/J6f+K9z0sovyKgxq+2vAE/g0m8IcgosiusSaND77EIwTgONTeIV/SdRPNsig7JQwjYvrUcVx80RIuX7Ocet2nzoyoNzV0t8KpY4d56IH7OPD+Uc4M9NInHTv5DFpLA10iBDg+CSOO4Zto8hMmVKxAXC/ypV9VDQcOAQKfddH0sFYPHdaagmQhWikGpOw06XiKbCLJZ65az7rVKxiZs7AMhzAsktD76Wh/jx373ua1nXt598Rp+jzwzSyBmcMnhaZlMMhSLIjTRcMyYiQScUxLp1IdwHeKJO2IT69by5rF81k0cyp1hklak2W6x9lTRzh4aA8vbd3MntOnOVYoERn1mDST9kZSGYBywafsecRtcaJk+btvfIlVCyaRjERE+R6vvzAkosST9GVEREnhmdIgZCgBJdIlaiM70JqwdamWA2zdpiGdZ9mc+VyyfD5Xr52H7ahmXwQL4mllAq1EKvTZ++QLbPinH6o4zznT5vyokUpEGTDSlMsWUahTl0tx0/WXsXLxbGZPbKW3OsCOfbu440c/pG9wQAkgvmZSciIKTkSqrgXMDOWqoSCp4mASCGlKCxnXmOX/+urNrJw7hVFpiIo9hG4JT4MfPvE8P3n+Fc5VQ0oCzzWTGHachnw9k0eP5parV3H5wpmkBGiMRzyq4BQ6ee3NF/nBPXdytlKmaFskWlpwzTglX6NvsIgZGaTtJFogbUoSUUlQKjmyziaVy4jfgPqszb//yrWsmDudUfksnb2n2b5nGz+5/yE6iyFVXWJUSZxAw/FCtdCUWIQpDotQI5lpYOLMBUpEWbt4lnKi1CkRZZDOc7vYvutF7nv4AdqEiWI24Fr1qgXHCaQDOEkYWgif16uK9QPSdowbrlnH5665mCa7wL6dm3nosUfV33dVLUq+1MWa2LpBJHXp0hIkIorMe0hE+ZCJ8o1bvsL0IRElFJaQXyEc7Oep//Zddr5Si/Ocbc7Q0ZylLx7HEd6GZ2PpMbQgUnE5xWiSRiLhwkh8z6+JKIY4Pjyf2eNGc/HyhXzx+k+RT9n09Jxjw2vPs/Wd7Rw48R6BbSmhp+CGOJ44UMTJlcb3dRXZSmfrFHuoUiyxZNYc1i5dxFUXX0hDKiRhljFCcaM49A308MO772PbviN0FQ0cI4lrxHFNS/wnePJa0IIhEcXmC5/9EpcsWcqMUXnc7m0cP/ACjz7+ACc6XQailpqIIsBXLaVcXaIVB6EzBPcWboilqsT9skdGs1hxwTz++ItfZNKoPHVpOWfSVqYpp47UC3tOL5XSKe68605e37KNAd/Gs7K4RoZ+x1AiimEmcUtl6pMpZo0fxxeuuZzLls+nTnRReZxBWdWrH3jvAM+/tJHdhw9xqus8vm3j6fI4LfW8CSVupZhDpoLKfuhCkY88gciK9KGAvmGoRJNisUwymVBRHsdxFDA6HpOYpIidvrqORIHEYSXMH4FXC/dKnCuaOFEEqf0zJ8pVSkQZqUQUSHguA0dP8MI/fp/Du8SJ0sf5MTk6GxKcT5pU4+LkEmFGU3yimGqRqsHKVWPTsBNlOM7zb/BdbfguhifwSU9gWET5pCf8a7j9YRHl1zDE4ZsYnsCvaQJ/SCKK7gnsUYCaUu8qcFND7VBL04k0d/ihSyYb48Il81i/9kLmjm5iVDpOMvKwfYdKbzfHjhzmpbde47Vd2+jXQwZsg8GEyaAr3SemateRZpjINSCwFLxTWmJkQzSKJP/voVs1N4ppG6rJJ4ginKrY1KUxxiIRSxMXjopusnrFClZfuIS500dRl7TUbm9K76NaOse5ng/Y+NZbvL3vXY62dVIMZKGSIdAy6HoeQ6+jMODiOpESjgwRgzQfzytQn4sxaWwzN37qSpbOms6YXJ6UrmHLjrBbYc++bby9fTM73zvA0b5ezno+utWATRMpp5lqAarFgKofEDNDxo5M881vfJlVC0VEqfLw977Haxs3cranl+54gv50lrKyxVtKRBG4p/AfRUSqNWtYyAazLowOI87IfBOLZk7nilVLmD1uBK0NGcXljbQqmlZR52TPkz/lp/90B+e6BzlnWJxvHUlvMk+/nqZclaiATnNdlj/58jVctHAao5vTOEGV3fv3cOv3b6OjpxtXKqftOJXQoOTLHUjpaVyhMiPF1dDRqh4jcmlmTxjDn9/8aZZOE7AtaG6BckEak87xkw2v8tib2+mTIlk9jmfECSOdZDxBcy7PH12/nmsuWkSDDhktJBGJuFXg3f27+elLP2X/2VO839NFlzByYglCK07V8TAiXS34bT2FJe6iKMPgYJlK1UW3DFpb65k1fSzXX7Oa2RNHU29b7HtvB9v3bOfVzVs5PyBxkwS+IVEXXS2cdVN4EiKiRPhBRCpbx5SZ87hk5RIuXjyHJuVEcUhHBbo7drNzx8s1EaViUTDqca08biiChKycE2pBLHXLlVJFLS5ziQQ3f3o9X/zMOkbFq2zf/DI/uusuzgQJuiJhCNmYmokp7BRxgQ2JKFJ7q7mgf+hEmTqVv/rKV5g+QZwoEBoiMFQIC/08/u3vsuPV1zlfLNLelOJ8Y4b+xJCI4ouIYqNLNbHMUwQaWaxb0lAl6J1IiVNxTSdjGlx4wSwuXjqf9WuXEbMCzrQd5/7H7+Gd4wdo6++kKtwWDCqRiSt14lqSRKyeKJAFfE0AFA5S6PqMaRrB6qUL+eoXPsuIjEbaqBKLqhiaS6nQx0NPPMnbuw7yftugqnUu6xZVccgoWLCYSQLlcrCx+eK1X+KSpcuYObqOas92jh14gccee5AT5x0GIqmZFjitiChJsKRSXQx3QyKKYlOIiBLhVzySocX45pEsmTOXK9YsZcHsKZhC95anvKoXFgh1L9XyGe788Q957e2t9AsY287jW1n6KnJ84h5JqiiLvLrytsV1V6zhiouWMH3MCOK6KGklknGTjs529h58lzd3bOPdY0foGOgjMGwiiaaFFr5q6pEu+BoeVi41nmwNKFt7vxQbisQvdXRDJxaLKxfRQH8/hiWw5QSJeFLFe8rl8lAMSJ5TwuQR5tJQxFKaeeQZOiSifP6qq5g5JKJIQVrc8xg4doLnh0QUOdau0Tm6GhJ0JgyqUg9uWLhSmx5Z2OIs9CXCgxJRpJlH/vf7chmO8/y+nMnhxzE8gX/dBIZFlH/dvH4j1x4WUX4jYx++0+EJ/NIJ/CGJKIYvoRbZOjRqu97GEODUNHECF9ev4odV5syYxMUrlnD5gtlMbWkgqYekAg/Ll+Ydh5fefIXnXnuJM4U+zlQGOeMU8XUDw4yRstKqpSRSPzVOhER1ImlF0ULldknnbDK5OJl8GqmIFtjniZNnKQ56RFECy6g5WMRBM3PaVBbMm83K5XOYMKKBpoRFMujFZFA1oLy+Yxtv7d3DjkPvcW7AYcAxqAYiAIiIUk+5FOELrFM4CZGn2j9s02H6pFaWzp/BVWtXMXPMaHKage2HBJUy/T09vLblNV7e9gbHuzpoq1boklBSrBE7aiBRrccrajgVVITJNgPGjEjxX0VEWTBF1ag+dPv3eXXjRsVE6bETDKQzlGJxPFPcB7L7LYsdaYtxMUxhxtj4nlmLH3k6sh6b1DqaFfPnsX7VBcydOpq4LS4iD1Orkoxcdj/1PM/90x2c7x7kvG7RObKF3niefiNDyYkrwOmohhz/6d/dwIULJlOXkopfl30H9vLdH97OqXPtFAOfKJ7ANWNUI5Ny0cVT4kAazUqoGJRWcZgxfjwrF87lC+suZPaYFsF5ElYH6e3q4OjRIzzyxjZ+uu8wpViaqpHA1WTnWpZxOknT4ivXXs2nVy1ncl2KeksnKZWooUN7xyn2H3qH7UcOsPPYYfYdP6KadIyEgG2HAKY+xE0RUTIYUZZK2Veup0gPWLBgJmtXL2L5wim0NqWxQpcNrz7Ltt3bOX7qHF2DGoNOnMDI4AUGrh8pOKo8Dw0tVBGSdCbHtJnzuGzVMi5ecgH1QA6XdFSkt30vu7a/wn0PP0h7xWDQqMOzcrihCAgGSGuJESMwLMqlCkYEI/L1fG79Om66Yg2j4x7bXn+R2++4g1NGkvN6gqIWQ+RMgRuLiOJFEivSVL2x5kXoVYnzGCyZOo2//Ko4UZqGRBSpA68SFPt59L9/l21KRClwriFFZ0OKgUQcN7KJPiKiRJ6jRI5QFtZmQjlvAnGlBRoZy6Y5k2b9yuWsXTKXxbMn4vn9HD3+Dj++7w6Otr/PYFihSERVzqfEoiQupKWJ2w3KGeQ7UBHItAgzGCRMk6Xz5/DvvnoT45uTNCYgpTvK3eWWB3n1zTfZvH0f2/ccY8DXKQgPRtxQIqhaAg+Wl2mIFZp88dovc+myZcwa20C5ZydH9m/iMXGinK8yGAoTJYejicsoQWTaSoTxREQRDJJyc4hjAiI3xA5MUppNLpbgc59Zz7o1yxnRkMayDeVckWv7Xj/V6lnuvPMOXntriwLK+tI0ZWQZcEx8LY5hJdV5E+tRWCqyauFcLlm2gDXL5tOYFunHJRW3KVeLdHSfY+ueHeza/w77jx+j6Egfk46n2UpE8cU68zPxoRZtVHyTKFJxM8uKEY/FydXV0dTcrJwpAwODnPrgFJ5waEyTpLjbPJ9yuaTiPUoYV+KcVfu3xIOUnFITUVSc5+qrmDF+HK319TIhJaL0HzvJM9/6Pod3v8O5gT56R+Xprk/QFdepxuI4hqmYQiZDIkpQk00iiYoNiyjDTpTh75fDE/g9mMCwiPI7cBKHRZTfgZM0fIh/MBP4wxFRhFUi5Timimn4noTsJVoiiwMBTgb4oYfvlRnRVMeMyeO59uKVLJ4+mbH1WSEPEJPf+2W1OHjv9Ale3v42u99/jyNdHZjJZK22txIqN4Uh0M1AFnQaoRcqeGzM0slk4kyYNJoJk8cwYdJYEuk0hXKVFza9wqlTnVQrRi0mIAvUSCOfzTJuzChWXriI5XOmsmDCSGKVHmyqCt7Z1t3GkdMn2bp/P/tPnOHo2W7O9bmU3Tihlse2s+iq/UPkAJ9kDEY2JVi+YAarl85jSksjLekMOREyBh36Oro4dPgwr+7ewluH99IdOfQQ0iciil2PFdZhl7NEFZPAFR4BWLpHa2OCv/3GLaxcOJW05vLAD27n1U2baOvpo9eOM5hMU47FVKWtLPZ0S+pha4SWGgDSJIxi+J6B50BQ9Mgl0oweMYLPfeoyVi2Zw5iWNAkzqC3UqLL7qZ/yzP/4AZ3dBbo0i67mFnpjWfr0NEUvqRpOhGPyzT/7PKvmTVCMisHyAPsOvsM9D9/HyXPt9FWreKaJH0sQWEkGSi5Vmb8Wx7ISqm1Gd3wuu2gF119xGXPHttCatknhUez4gPbTJ9h//DjP7znEG8fOUk3mqQ4JMgILlR1rzQu5bOky1i1bzJo54vpJkjUj1VBTrhToK/Sy9/3DbD24j1e2v82g4xLoQ81CjodbctB82f2Oo/kpUokcyWSaRMpm3bqVXLV+Nc0ZWYCXKHpd/PieO9mybTuObzDoSBV3msjI4oeW4jroEuHQhRPhEQQu6WyWmTMuULGxtUvnkwOyMuOoRF/7u+ze/ioPPPQgbSKimDkV8ZDbkrYSjDi+YVLVxJERkkulmTVxCutXLGHdwgtotVx2bX6Nu+6+i6O6xRnNpl9cUdR+FMcj1FX1tgCZdWG2VANVcbxYiSi3MH1CE7mMNuREcfCLAzz0z7ex5bXX6SwOcr4uSXd9isG4jRfZygEmYFkxWmiejx+EBJGIKEkVv1HHLQ1AyRTjmxq56erLWLlgJmNHZOnsPMa7+7fw8FP3c7r3LBUrpCSFQUaCMJbH8Ww8Lw6B1H1roukQM+PEdFs5xwLXY/L4UVx9+WoWzRrDtDF5sravmr40r8rpk6d5862dPPLUS/Q4UnccUTQ0woSFFrcxLWHLRBi+zpc+8yUuXbac2RMbKfTs4/D+l3n08fv54HyRQlhHScuqmmRXSxAqEUXCXV7NIaHOhyBmTSyp8K6EaE6gODArly5mzYVLWbZ0LvX5NLZohkIO8fupuG3ceeftvLFlm+KgVDV5pQlEOEEg7TyGNB9JC5CPXyzQlIoxd8p4bv7M1cyZPJaR9Rk0TWbuUHHlvfI8771/jLd27ODgseOcPt+Fbidq7VyaME0Egitw2QhXANtCT9Y18vk6mpqaaWlpYer06Vwwbz7dPb0cOXKMzZs3c/58J+VKhVg8ju/5VKpV4okhzorEeaKfM1EEwywiihn6rJg7h5vEiaJElDpBfhP3XPqOneDJ/3Y7h/a8w/n+PgZG5enNx+mOmVQlzqWEdk3VoVtCUgnVYdciPTVky+/NZdiJ8ntzKocfyPAE/lUTGBZR/lXj+s1ceVhE+c3MffhehyfwyybwhyCiSDuPWPuNMMLQpbFG+5mIIpZyQQOIFV6+EOuyY2lAJmGxYNokls6ewYp5sxnfUEddQtwFUk0si/ESB08e5WjHKd7vaqerf4DOnj66zvfiVgPlpjCJk45nyKfzNNbX0dRYR3NznpEjGhgxop7GxjpKgcMHHe08+cxPOXnyPJ5nU3Xk+KQ5SFM5/1w2w/SpE1i5cDZrF8xifNomZ8uxulTDCn3lAU6e6+BYxzmOtgnAsptT7YN0nK+g6UlisTSZbJaGfIrW5hwzp4xk1sTRTBszkvqYUYvxhCEDZ3s5eeQkb23fzu4Th3mvpw0nHWNQh17hR1h5zCCDUUqhuwIoEeFDFmAuLfVx/ss3vsrKRdNIaz733/EDXn3xReVE6bdiFBIpKtLUYUIgjhwloihSjGqdCaTZRepewxihVIhWQ0ypZjZNLpw/h5WL57DmwgtozNikDJ80VXY98zxP/fMddHUX6MGkt2kEPXaWPi3NoF+LQ41tyvH//ocbVWtQfdynUClw4sxJXt+ymfaeTs7193H8bBvdxTIl4RxYSWLJPJm6ZupyDTTVNTKmoYk506YwZ9pkRqQs8iakcOk6dZRDB/eyafNb7G7r5dhgQCWeoaxZivEhsE9xKARllymto1g+azafv2Id00c10ZQ0VSNUEHpU/CrtfT0cbz/FrqP76ejtpnugn56+Pvp7Byj2FdRiPWnX0dIwkTGjJjBq5EiampLMmDmJ6dMmYOtl+ottnOo8wiOPP8Kedw7gRTEqfhYnyIGRJ4hsJVYIuFPTBWIqLg2HbCbDrJlzWbf6Qi5etpAMkJHy3KhC/9kD7Nn+ek1EqULBzOJbGfxAXEMaSPWr1PyKLuEHNObrWLV4KZctnM+F0ybTgMfON17h3rvv5N0w4oxhU05niUJhBokTwai5Q5SIArobYjg+ed1SIspffPUWpk1oJp8V8S0iEqZQaZD7v3Mbb79eE1G68gn68kkKMQtPvAWB8INsKTFWPBvPkzpfaehJEklcS5p1Kj7NmSzTRo/iq9ddzooLppKOGRw+tJXtu17hlbc20lnqwrEiChK3MxJEdh1VTxw4UtGcB89W7CNbQWwRG4hq22rMZ5g1dRzXrV/BmsUzyBgescjB8KuUC2Xe2LyDH/34YTpLDr1+wKDoCMkYRiqOZZuEbojmaXzp01/i0uUrmD25icGegxza/xqPPHE/p84NUIzSlEVK1JK4eoJA2mN0Q9U4i7tHxCkRJ2XGhkRm3KgmUAURo5qamDl1Mpddsoppk8fQ2iSV5+AHfZTdNn505+28uXUrnhIjhWEj5zirRJRAREVxZ0nFs+diulVVsX3hwrmsWDiXhbOnK2EmJs6aMKDiVuns7eboqROcPNvG6XPn6OwfoKuvj97+fuVekuhmKk75AAAgAElEQVSOiCG5fJ5cvo78kPOkuXkEjfkGWlpG0jp6NG3nz/HO/gNs3PQibe0dyn2STKWU8CIiijQn6eIuFF+NOFIkzhOqonIMLcAMfJbPnYPEeT50ogj2O+b79B4/wWPf/j4HlYjST2lkjv58gh5br4kowmJRCBlpfhI+0YcFQTUR5ffpMiyi/D6dzeHHMjyBX30CwyLKrz6r39g1h0WU39joh+94eAL/ywR+NRHlEZ555rkaAFBBGjV8iUFomoqjSCZdGhI0gVZIM8Sv8KVSdok/vHzSO3kq+h9JjbHUZ0pOXsMTh4DU/mIom7Yct0AL4zETt1yiPNhP1taZO20S6y9Zw4Jpkxnb0oRmhsRMC9uwcXDpqw7SMdDFwSNHOHr8BB+cOkuhUMGththanBGNLYwbNY7pUyYzfuxoWlsbiQmbhADfdXn/3Cn2HjvIC5teo61dULUpJaIIH0XAqLIIMAyNbDbJ4rnTuXTZQi6cOpHR+RS672AndTRb5JSQrtIgZ3p6OPx+GwfeO83BQ6dwXJ1EIs2oUaMYM7qZKRNamTd7As3puIqkGKGDXy5SGujn1JGzHHj3Pd7Yuo2T/V30yMKvMad2yntcB9vKovsptMEYdpTC1qRa1cQ2Qlrqk/zln32OZfMmk9IDHr/vPja/9jptvT10Rxp9uknJ0BFUTGgIl0PaNRQ5UoE+ayJKGl1LYciOd2gSOD5epUJrXUY163zuuiuYNLqREWlLOSV2PvdTnrz1Drq7B+mNTAYbmumxMvRqKQa8uIKXjm3O85//+LOsmT+JEWmoeBX6JIbVcZa+wgDtXZ28vWMnJ8620zNYIlc/gqaW0YwaO4Hm5pGMHzOOhdNnkE5KhWyg+BamX0ZzSpw9eZAdu7byyDPPcU6qYGMNlK0UFcX4iIjFUgjnwxksk4g0Zowdzx9dfyMLpk1gbGOWlC2NSTW4rrihBr0ybYXznDrXxgdnz3Di5Ck6z3fS39P//7P3JtCWlfWZ97PnM9y5plvzBAVVUIKKElSCGExrTLfdqZXkS7sk8k3pxLbXt+zYWXSW4fOz22jQBBFEQUBLtJxiIg7dxmhiYsQkiiAyU1QVUNRcdzzDnr/1/Pe9pCxaTmEh1Ln1XNdZWHXffc57fu/ep8777Of//JG0cyweXo5zzroAZ5+xGRvXr8GqlQMIQw95mSFOD2H33vtx1/3/hG//w9/hoUf3IGH4azaMrBiF44+aiMJcB1o0PK9A4KUWujkyPIRzN5+LX3rlhbjkgvPRBDDAeOIyxsyTD+HeO7+Hv7j9SzgQA7N+E2nQRMEWspmD0g+svXfiu+jEMRaPjeG1r7oYr9q8GeetXIFmluCfvvlXuO1jN+L7aYLHowjFkqVIc9fKasDcjpylJHRwuQgKB7XcwaKwhgs2nYW3/vv/DWesWYTBQRfUWcoiRdGZxec/djP+8R++g/0zUzjQ8HC47mPSYW8beioCy0TxwVa+BRJ2zspdlH4TLoOfnQhlXGLl2CJs3bAWb/k3v4gXn7WWYSmW//K9f/4G7nnoBzjcPoJZJ8FkmqKDCHlAJ0oNeTEA3xmz8qoAdRMosm6KJE4RuB6atQBjgyF+583/Bv/2tReZMyvM2/CyDlx4uON7P8THbv4MnpycwcFOB0fKFFnkw6uHaAzW4ZUegjLEb7zuN/HqC16Gs9cvwszkI3jwge/hL7/yWezad9jK9tjOnLkqXaeGnKVKLkUkOpioTlZtjq2LTJLDL4HQcVGjS6PTxeLhYbzm1a/GRRdsxXmb16MW+siLKcwmj+HGm2/Ad773PRTeIKa6DmaTAE40itxpICsDOCULelyEbPs8Mw0v6WKsGeFVL38JfukXX4FNG9Ziyego6kFgpWM5CrTzLqY7bRw8ehT3PvwQHt71KHY/tgeHDh62Ep7h4RGs27AB69avx6rVq7F46VKMjI6hwWyhvECr3cHjB/fh7vvuxTf++m9w8NBBdOMEg4ODVgbU7nTt85uf7Rk7bvmhOQOtq4/nIPQcNDwHF249F9t++bU4c9UqjI+MgCJKLc8xsftxfPmGW3HfXfdg35EjmF7UwETTx2GvRCegiOIiZuc1nldehNLKeWh1WnhfKiSiLLw11TsSgRMhIBHlRCi9wGOOF1F+5ZwXY6rLXcwz/8RpjqUrV+Brd3zDBl5++ZXYvn1Hr8P0exEQgWcg0EtE+czjT2LHjs/h9tu/YrXqpn24Vf06/+uFAZIkMRHFC6pOC8UJmJufPxHF+jyYiMI7ktX82KuBd8EZMMsv3i5cPhy7x0pfO0q2Ri0SDA3UsHzZYmw5awPO2Xwmzjn3bCwbGsVwULfNAYNKO+zQ0mG4YYLJbgd5Vpjdm1sN3w8RRnUsHmhgqF5DLQox2TqC/YefxCO7HsKPHrgP9z78MPYfmkKrw5DZOnK6MViWYA04qx/fZ6lEDSsXj+A1F74c5591BtatWIax4TqaNW4cq41KO+0iaQPt2Rgzs13rmuJ4PhrNCFEQoFEPsXg4RM3KSWIcnTmER3fvxF13/QiPPrwXe/cexuGZFmbyDG23RBr5mC1TTCcx6s1FcNM6ugdzLB1ZifFFK7Fk8RKsXr4EG9cuwysv2ID144MYcIGH77sHj+7ciScOHcYPdz+Oux9/AnunJ5G5JcKBEHnBHXQOj7ko7CDCsqeiDtdrwjdHCh0FJcosxWgjtGDZTeuX47WXvNwcOaPI8c9f+Rr+/PqP4tChKUzBR2fxOI54TRwtajjaZfvkAGuWL8aVb/0NXHzeRoyFJZwyR54l6MYdJFmMOOlgamoW3S6zUEo4QYQgrJvwlLs+/DDC2MgQIp7bZY52cgRPPPEwHrj/Tjz88I/w6K5HsOvJ/Zgumuj4I0jDQWRegJxuj7nuKMlsB85sF4uiAbxsy3n4hRdtxQXnbsZZ61dhdKhpogZja7pFjtk8QTvuot3tWrlCEidWrkChIfIjjDWHMdhoYqBRRy1iOK+D2biNR3b9AHfddwf+6Yffwc4n9mBipg0/GkOcDCLNRhDWlqCbuJhtx8adAcrjK0exbMkYVq0Yx6Z1Z+C8jeuwZfVy1GmMQG4lS2V7Aq3JIzhw8CA6YJeSOhLe5Z9TPguWwjkO2H25mxfwgwDLR8awqt7AsiCAF8f43je+jh03fgT3OAUeq0VojzC2lpkYnnUwStqxCU21xgCWjCzC2iXLsWnlKrz4zA147cu2YNFQA54x4pVbIihy7LznR9i9ayceP3wAdx3ehx8d3o9HDh5AWvoIowHrEuSWpT1arY6JKF5tBKOjS7F4bBzjY+PYtGYNzj9zPV6ybgwrhtimOcXevfdhz+M/xmP7H8ZDjz+E+x97BI8dOYoZltdFi5DlDDJtIOs2ELiDCOgC6WZWOlaP6hgdGbPPi/VrluGSl2/GSzevwZLQQZNZRMwrKUocODCB+x/Yg/v3PIH7H38C9z65B48dOYB2HmPzlrOxbs06rF62Bhee/WJsXL4SwzUKF5OYnnoc9zzwfdz3yMN4YPfj2Ln3EPZPtTEZA2U0iDJsmtsmt9I4116rtPbpBQIHCCh6U7SLE0Sej9UrVuIlW8/DhS95Mc49cyVqzS6Odnbhlk98FH9/x3fRyQPrwpSigdIfRuHUUVqkbGht49lC2k1iuFmCoMiwYskoNqxegc1nbMQmPjasx+KRYTTqEbKSnchydJg/QpG63UG327F/O+hmc30ftUYD9XodjXoNXhjB8X1zHz2881F89447sP/gQezdtx+PPb4XcZqaoyoMI/u3iBkpFI0o2rg+u/Pws5SOKw+jI0NYsXQxzlq3BueftQkv27IFS+p1DLHFOrvz0AozPYsnf3g/Hn1oJx7ZvRv3zx7GQ9NHsHPqKOIoROx51omMnX98L7TPePun0OW/IwvrRyLKwlpPvRsROFECx4oo/+H/fDu+95WvYukQv4s+889kp8D7tn8Ml156kQ28/vod2LbtCivH7Icfp+ROqE9+jhdRfv2iS3HbObt7Cvp728AHyktx3Y5bJKL0yVprmqc+gRMRUT7zmc/hS7d/1e4Y2v03ChH8yPEc65IwL6Jw08q9lf2ux8/zLaKwTp/1AjY/5jDQ8m6tFTw4pW93wSmk+IVjGy+nZFYH/R08psCy5Yuwbv1qnLv1HKwfX4FVo4sxOjSEgVqERuCh7jDfwUNrTvZwrTcMv8gDzMYoul10ZmcwPTWBJ/bvxq69O/Hwow9i1xNPYN+hw8hKH1lRQ1bUrTsMHAZYhnPPRsdGYt19QtfB2es3YNP6dThj/RqsX7kEK5eOWqkOXTSBz6SJwO54s+8FM0v447FZUJEjy2Ik8SRmZ49iYuoQHjvwOB7c+Qju/vH92H9gClOzKUq/ZgGQCYWAeoh2kWI6biOqDcErGsBMgPPOfim2nn0u1oyPYeWyRVixlKUmNQzXXdDf056ZwszMDI5Ot/DDR/fgHx98EN+7525MtmfgN5j7wm5GLJ1ykad0IrB8iXZ8bpgbldOBgaBZhkYADEQOhpsefuWyV+JfXXIhVjUauPdvv42v3nobDh6csJDO7shiTAVNTBQRDncce9OLFw/h37/xEtvMLh+uYXRwAEPNOuohbfkMA6VUxRavXDEKbI4FunL12mmOdpohyTPMtmesRe3eI7vw0K578eP7f4B9B/ZgcmbSWiTHGEACCigNK6sw7GyfzcDUpEA+3UGYAksGFuHstRuw9cxNOOfMdVi1fClGR4fQHBlC2Kghd0pWtfCsqwI26ZCyM6m66c35Jp3MyiBmJidxdOooDhzZj4d2/wCP7PkxHnnsAUx1W0hKXpsjyLMRZPkIXG8EMRkluZVarFm3HC+98FysXroIKxaPYXxsMZaPDGHJQGNORClMSAnyGB5b77Jaxa0hcSMTfHiFV4k2VoUDrib/a6UZJTBYlBjIcjitDv7xm9/E5z5xM35UZtjlOzjKlrElr0Efbq3B+i6w8c66dRuwad06nLN2LdYuXYr1Sxdj0/gwQoYQM4eXIopTrVnr6GFMT09iqt3GD57cjTt2PYTv3HUXJmY61Sbf/leJZnGSwQ+bWLJ8HTasPxMb123AytElWLNkCdaPL8F4DRj0SrhFhk7rAGZn92OydRD37r4X//zAD/GjRx7F/sm2JfEU5SDyrImkTUcLc3fqVrK1ePESrF27DmtXL8OaFbwmF2Ht+AhWLBrAosBF08lAchQekoTOihx7DhzCzgMHcP/+vXjkycfs2jhv61asXb0W44uXY/XYEozVGtbe23dZejWDyal92P3kHjy45xF8/8f348Hde7H74KSdd7k/n31TuYRcXgKsuLIyqMRY8Hziuc5zKnB8bFx7Bs4/90W49BUvwtgSYDrejU9/7hP43vf/Ce3ERYo6k5SsbTo/lyiiMGOJbhQufsBztMhQxF2EToGBKMDKZcuwfvUqbNywDqvHx7FsyRKMjIxgYHAAtUb0ExI7zx8LaJ17ZEWObhLjyOQEDh45ggMTh/HIrl249777cXRiAtPTs2i1u+Z6ZLAsA2j571JK4ZsldCZ8smwNCGp1rFi5EmesXY0z167G+pUrsHrpUqxYvAhDjmPnOc+lsCwRxCmciTYmDx3Bk4cP4sGJQ7jz8V347v0/xkGGbScx2gyzDWsmjMddnvFA6LO/z8L6kYiysNZT70YETpTAsSLKB677JH7/b+4CNmzoefim+3+Er33wv2LjxrUSUXrSOskBx4sob7r4Mty2ZWdvEaUFXBO8DlffeoNElJNcAx0uAvMEThcRpXRSsOVL4ZbIuVk2EWVeQPHgFXywnIBiCuNRSpRuibhIMZu2kTs5wnqAxUsXmYBxzhln4NwNZ+CMZSuxdmSR2cK5IWAnj2oTbv1wqs1nXmDfvkPYvXsXHnzwx3h013144slHcWTyiJUogHdOKaKUFFEayJ1qs0InAwUre+aSnXsK5FmOuNVFo1bDsvGlOP/cjTj/nA140eaNVp4wWm/OSQHVVombBGvWYZvcDK14Cnv378TOXQ/iwZ0P4pHdj+KJAwdxcGIGMbuNOLwDXEOXJRaOg+GxMSTIMNGZBsoANW8Qo9FS/Opr34jLXvlKrF3imcjBUin6ZkqWppSxlTWwhS1bF++ZnMKdOx/FJ7/wOTz6xC5kFmgaw3HKahOSOxb265Q1OG4drlOzcF2WeFCg80DxKEMtyHHxhS/Cqy96MTavXIG9d9+Lf/jLr+LAviOYiHO06kPoRIOYcWo42MqQlAXCmodN65dg09qlOHPdMpy9YQPWrlyBpaPDGPBC1B3f1o5rNb9e8xJgUgAz3QT7jh7FQ3sewX2P/Bj3PHw3du17BPuOPA74ObzIQ9QYRFEOmEshKT3EWYGkyBAEIaKwhnpQRzabImslcNoFBvwGFjWHsHrZcpy5YT02bzkTZ27ZiGXjiy2Pp4sCHcp3ZV51fGE74LlziXLG4YNtPPnYQTz8wH146KF78Ojue3Foeg86xRSKIANC17rlZAW74CwBijF0uwzyDOBFIUZGh3HBy8/Dtl//FSxtRBj2HGNApYLnSYN35+cfZYJgLkWz6zBA1vsJEYWsOCcKKPzhucZtJZ+jkRVwp1r4/nf+Hn/++c/ih0kLD2UJ9rGEyzIlPKA+gObgMJYsGselr7oYF27dgvPWjSNygFrJsiJYSRtv/LORDHOLKKaknVm7ThuNYTw4dQB37LwPn//a17Bz1+OYoWAVRiYiFGyhHUZYtHQ5zj3/QrzsgpfivLM3YWRujhQB+Bqcb+X96sB1SD/Gg/sfwj8/cie+/Y/fx4N7nsTh6cxah6McQpE0gIKuDDqeIpy9+Ry88lWvxIvOHsfKxQOgVMBrgjJoxTIDPR0WvWRnWoiELqKywKEsxZ5D+zDRmsaZqzZgoD5gogLfv2V2kEHJY3PU3AKdfBoHZvbhb7/7XXzvrnvwg/seQStjDg8DW0eQxOxAVCIKAxNWGWjdah1Flnbhey4GmkNWktKabmGkMYr1q9bg9a+/GKtWN5BiL27/2hdw1z13o5vyXA6QsHV6wTKmyErCWNLCbBB2vwopZpQsZ+oi63ZQxB07VxtRiKGBAaxbsxZnbNyILZvPwYaNq7GC5/hcQ2CeNyaisErUzj+W28XYP3kYP77/ftx5112455570Gq30RgYtJIdlvAwKJhtun0/gOMy3JpOlNTOE8dhlzR+njpYsmw5Lr30Ulx43rk4d8NaE3ysH1BZYmju/OZcHboosxyDmWeiLgIXh4sc//Tg/fj817+Gu3c+gt2HDiIpS4T1AQRR3QRiNthi96CFVtEjEUXfD0Xg9CRwrIhy3c2fw9u+dTewaVNPGFvuuRO3v+/tElF6knoOBkhEeQ4g6ilE4DkicDqIKKVDN0mG0ktROIWVQOT2dZqWdA++ddNxEeR0onhw50oVSt8FXfwpNy4lXSk5IqfEYLOJsaFhc6MsrTUx5gTIOx1kTo5sIEScp9be1mdpgV+z/JROq42pyaM4cngfWp2jSPIWHN9BnGfoZhQeKKJwk9JgHyAUDKuku4U/Dv0RqTkTGBZJ1wazSGq1CEtHa1g61sDS0Saa3DB5dL7QIs9Woez4SYcFXTUZfIa5Ohk67UlMHD2Iw4cPYXJm1jb9BQN3vQYKt2ZlFjEDUUsH9cEmEpbzdKatK4ePOmoYxEu2vgxnbTgLETLE7Wm0pieQJ2zYGsP3cgSOi+Eh5hycicOtGDv3HcQP7v0RDhzdj07agutxw85yncLuapsbiHe5HW5KQmtBnVPIseAMbiBTptdg3colOGvdCmxZuxrtvQfw6PfvxtTRaUx3M8x4IbL6ENpuDQfbGVK6OCIfwwM+xoZqWDTcwKKhIQzX64g8t7oDzQdLryggUKvKWYpFFwiPDcFzoJV2cXDqMPYd3YdDMwcwm04jcWK43N36zAgidOYkhJbxkRa5nQPc4IV+iFpQN6tG3i2QzWTwEr5T5mYMY9HoMBaNDWN4dAC1Jt1MOVK2HqZY4FR+JtdacnNyfCkPRVIibsWYPcp1PICpmQNI3Gk4UQq/SQdRgW5WYLZdIPSWwXcWo9MB4oyCh4Mg8rBx0xr84qtfhqDMULY7iKdaaE1Po91pIay5CD02yM3RTDMEDBEtHbTdEB3PN67mRKFBCjxPqvcbhj48KhdJglpeYLAAFpUeDj6+F3ff92PsH6zhcDPCbBjC82twnRAxQ1QLB/UgwtZztmLjylVYMTSE2aNHkcxOI+D657kF8KZZh6/GzFQEroPh4SGsWL0Gk2WKR48cwnfvvBMHDh1FEmfmFnCtpKq0wFtuflesPQNr1q7H+JJlSGda6E5MoTsxgYEyx6BbWAbSQL3AYNPBwEgNRzpHsPPgY7jr/gfwxMFJzMQu6rXFCP1ReMUgCnYoKplHVGLVunV40fnnY/mSRQicEpOHD6E1eRBpexJRmaDupKixQ4/FaFBurGFs2ThqLG0KXBycPoKZbgtrV6+2MrajRybROdpF2cnAiNw8ayP0C6wYH0GtQZFuGj9+4D48uPsx7Nx7GIhG4IRjcKPFSOggiZn2VJiAEoYOWu0JZFnXOjM1msPw3BDTEzMIywCLBkdw4cvPxfjKGtz6BO7452/j0T2PmvOEAcIpWx1TRLFQXp6jLGmJEAYRsiRFmfG1KIlROGIJVVVKVeXl1jE0MIhFY4vtPG80Q7Rbk3BY1lcLrPyLJTH8vKI4wjKddtLFJIOVj07g6NEJpHz+gNk5VftjngAUUZhvxU8RlpJmeW6/s+uFGT1pgYGhEZx//vnYuHYNli0aQ2tqAjMTRzE1cRRhTmcQUPP4+V8iyEo0cmB4cAjDY6OIawF2HT6I7/3oLuw5dAhHWrMoggBRo4mg1kCn07Fr0rNrdGH9SERZWOupdyMCJ0pAIsqJknoBx0lEeQHh66VF4DgCp4uIUpgLJZsTUaqSHt4CdZnLkNOB4sH/CRGlElBy30UR+uhwc1skcOKuZQ1wyz/kBRjMHTS7OeJOC5mXwx2roZXG6CYp3IzZI3VzInBTUWQJkngWrp/AC4GoScElQyfJ2IATOUUUsJyH97G5WfHnsnyt9YdtXJl1kKM2l3lQIECMkMGVbg7fOq6kyMvEnDMZ7/N63PByk5GgFniIfDptMmQxy3q6VR4Mc0BqAyh8dt/gnWfuW5k+4cELPKSW+zKLMKjD49YjCbFy2VqMDS9B3E4wOzWB2anDSOIjcJmcEVBbcDAyPIaNm85GJ3VweLqFg5NHMRtPI8nbJgzRhm8bEfNbhPAstJJhkCzfqPwz9p6dHGXJO81dNAIHowM1nLF8OdxWB9NP7DdBoZ0wTwTI6wOIvQhHuhmKIIRXi4AitZIGBvpS3PHprMgz+AWFLjJ04FJxoniS5igYdMtGPbUQLruluDk6RYxO3kHqJfT/w6t7KPwc9j9mJWQBvDKE70fmlEgouhVsI+wh9CO4LB1LPWStEmWHnU0cRB4Diqs1cVjP4ubIndQcUCXbELPTSMnATxdpmpmIEgRe9R7omGI3mLSLvOgAtRhuvYDXdBA7ObppjlabWRiL4GMUWeahmxbo8nm8HIuXDeOMs9agTGPEMy3MHqQQNo1OPIuS3brpsikzNJISYcYuLw7afoC2FyC1HAgKK5V9ICsypFkX9UaEwHOQtloIswzNwsGKsIG0k+DQ9BRaS0bQGRlEUq8h8Bmg6qPbSpB1E7hZidUrVmFscAQNJ8CR/fvRnpzgVWFiQFkkaHFuyKyzEzNq2M1lxZrVyMIAU3Fs3V/aHZa9Vdtabs7pvGjHMdiFqzmyGAMji1CLmpiZmMbs4aNoHzmCIeQY9koMRyWaUYHBARejSwYROwmOtKexZ99+TMzGSMoQtWgUoT8MN28gL3ykpYMOMowsWYyV69ahHg4i7SY4tH8fZif2IW0ftms0chJG05rAUK1phOWr12Jo8WKUkYvJmQlrCTy+ahxxkuLQviOYPtRF1i6tfXKRtBAFOVavGrN2z57XxZMH9uLA0UkcnInhNxbBqy2GGyxGklYiil9mCPzSHt1k1j4XaM/xQ/pufLRmOvBSBq6GWLt2CUYXewiHWnh41304fPQwfJ/lSwHyPLD24yYaFVWOlOdFiGp1pPzsynK73q30jK4SXkdZjiJOTZSkKB14gTljPLdAqzsJzy9Qq1NEYekV3Xr8jKraUVd2nUpApDCS87OTAonrmTDpePwvPxsYvl1aJkrOa5pjeJxTla35QYSVK1ZibHTUclZmpycwffQIpg4fBLLUrv+aRyeaw0saYVaY4MNAW6dZx1TSxeOHDmIq7qJFIY/CjWW1VCWs/LxgjpZElEFEUYQwpHBJ/guNiL42isDpQUAiSh+ss0SUPlgkTfG0IXB6iCg5KKJwg8pyHkoSbGlsrY/pOMh5N7LamFJMYWgiN/HtLEXKL+u1EEXNRxkwfJZ73QJemiOMM9S7GRoxaxNYRuHAHQnRzuLKdt6l1d1H4ASIWL9vzYsy5EUbOWJkLIzw2HqVBSsMg6xElNIKC6qMFdtP0InCzTVzMpwqp8C2ltRI0g68vGshsT6FFK+AZw6JAoXPzQVdLhlyljUwT4IlNHQjOCz28awVKJ+Lzpx27qBLfSFna+U6fDdEksTI0zZQtNEcGoHn1ZG2HUTBAAKvhrRLp0AGFAnybAquE8P3Kb+45pbx/Zq5atLCQzvuwA0KRE0X060pa00aBDX45nDx4FK1YscX65ZEW74PP/CRe3zf7OATI+22gCzBkoEBRFQ6WrFl2TB4tc0NXVhH4vmYYqeUgSHUhoaRxgmKnO+QbhO6Aeh+KRCxG5NPkcO3zS3ywjomsTyAezKKA3wwQNgJHRNO/LpvIkruZmglDKRtIW+14Ts1hAFzaWpwOF83RZJWQooVcDiRtbz2szrcPICTucjj3LrHcOMJNwHMMZXCCZzqTrsfonQCFNysZ1z/AkHI4OPCBJQg4bmao0SCxGkhcVH7U+EAACAASURBVDvmkMn9EiXfk1NH1olQJgzrZDZKiXYaw4kcBDUHUcOBz3OSwb4TdBB58CMPnaCL3KX7J0Mj9RBmDCl10fUDdDzProlKRKmSLJjVw645TYooLtCdnYabZogKYJhuqhyWJzE71ECnEaHr+yjTEk7CfS97I7Olb4Gh5gAiN7A2x+3pKRRpjKZtzlxQt+nELasbC6OKBxXGoFZD7jKklqUgiWVieF6Ibrdr104YBSYcMcfFqdWtVM1xfOSdGExd9vICY4GLIbdEnddmPIWy6KAxyG48BbosgUtTC6wt3boJCVnqI2+71pqZXZUyXvf1CEGD+S4BK++Qx10EToLATRF67BkUwytS22SyNXSn62BweBQ+g3bzLmYmjiDpzmJ4+RKqP+i0usg7FOZqqLPLU8psmsRcMjW/SwkE7XjWMntaDGX2BpG7Q8jYnDp1UNBZ4fO8y+yzw+U54VFOLdFNKVpUAnINAWrmyuvAr3URDieYmDqIOI1Rrw3CCr1KfmKEJqgUhTfX2SxAVGtYRxyK0VmWmbCQpbRcVUIKH/Y5YMHdVeIQA4JrTRc+M8jdSkSl0yS2gFl+zjnmTqG4wnIdrjGznBILda3cJ/wQNnGF4gmv1bk8FXa64vEUVyysmp8PzH7hNU4BmU4pM/ZlKJK4ElLL0twoEcUQumrs+VibGKJgsC3zeALfzvlWktq50OVcE37OBag1WD65sH7kRFlY66l3IwInSkAiyomSegHHSUR5AeHrpUXgtHSisIQnM3cGQ2LnWyrb122KKEX1YLgsv/CzvIRfxAsTNxx02dHF9pEOHNbi8zt2XsKLU0RJjkbGlrGliRaxn6Kw27HMWIngFtygU66ofBWOy415B2nRQVJ0q8RX30dBEYVlPAyVnUtn4BE2R4cCAAWgArnrIvWYsOAhTynmpNatJHKp4XCTwi1/apvgzGMJk3nrzdGS88t/mjHKoxIuPIaZ+LYRjLkVd1CVariBtWdmQG2ZpihyWtfbCCK6Olwkszk8rwnPr5tDgeKE6xRw3Q5Q0hmRWF4CyxZ4x9txuAHz0Ol2EERAY9BHu9uaa0Vah++wnMqzzXORZDZH3k02ESUKkftA5jI8klkqmXUbqXssv3LMhs+NGjdjcZwCQYjU8zCTJggaTdSaQ0jaqYUvMISS5SYs8ShMqam2X5XfpazKeNjNxEQPz1p3pxk3d6WVQlFg8EK28GZeSYI0p0iSweMdaQRgpC+dDzDu7CXDeNgqgpWlK4zcddIaytRDwY1uXNgd/CjwrATK5XHMizEvCyUTbjuZIBFadxM6VShCZd0YZSdHmPio+SGiyEcZpUjcGN2yjcSh44olX3UUHd9ec6A5ipStYJMO3JqH0mdCTtfa1HoZkE2kiNhJqk63SQuZyyDSAvXUR8AFYImX76HLlrXmAuC7qmZY5izpiNGsh5bpknKd+b4c+pYqsc/KiwIXHd+1LBBqjhQrA79mri6vpDgQ2HVYxBmSTtu65dToXvDn1qxquWPuqjiLTRBg/oW18i3YtpwiYoAgiKzEg2tT0N3gUPTyUIYRChMNXROieB3ThdBkO+osBrotuEUMl/lJXonMK5B6FCM9OHQTBQ3rIpUnnCM38z775yIJCuQ+c5Y8lGkAl6Js6SDyC/ge59BGnrdR5NXGu6Ag1aEY1LDuZnytNG4hz2IMjAyYcBDHGbIkQEmhjCGxXCePIiidZ22EaFUpR6WDBD4S5ik5zFNim3AGSzvwsxgO3ScshYsClGwxXtKVwmsJxr5OIZGdoToTgN9FMMhg17blL9WCppUUstTOKapzgP2R4pjkXfs8yM0JQpGzyhrhNWShvvaxQ9dXFWLrcgDPF4efHVRZMhRlZjkmfPBYC4rlNe+zYxqXiF27eA3xY8q3MNlKJKHAWQkodLORFx0qFFH4SzOV5ez2VYkqLGHyPAo3rgmW7NJWspsPxd8sq4RMlvXxOeyjoCrno2DNz/yS8+G/Ba6LuCjQ5bnFkFmW6805aRbSFwuJKAtpNfVeRODECUhEOXFWL9hIiSgvGHq9sAg8jcDCd6LwRik3pLm5GSofShWgaa2PTUjhF35+8a+EFIsfdDyrfWcuSDuJzWpedSTyzbbODZiTZgjz0gIg/YD37RPMpDOWpRFFdYTugJWoVMGpdDdUfVdydM2JkrLkg1VFVtvPnAQ6D+pm92fMKedj6S1OBtdJULoFMpZLhHVkLOtJc1h1SeGg6XELz/eSW/lN6sTIXIoKdDW4JgKwzIClFU5CeYMblsgEHN5ljSkM+CUKWgn8EEEeIMwpBNEmTyGhY46YPCkQz/DOdhNe0DAxhnsXzjMMWUAUI2GPZW6NTaipAcz0yBiVEcMPCtQaTuWOsYDfaE5EceHFVZcPij0mHnFTRRElABKntNIn5h1QDLFNcOEg4CaNU8xy5DHLpAIUvoPZLIEbhtaumNUuFLK4uSYLmh/4+uy6k1CYoZuDG8C5gEuPobiujzzNrCyBmyqKI9zMW48YulPY7YTdT1wXES3+BWu/qiDT0o1RsmSrMhPZJo+lWWURokxDZDHbzDL+xLFyHpZZhUFhm0u6Sqw8psitpKigA8CN7Bwu/QKOn6E720I+myLs+miEDTTrdXgDDvIgQ4wu4iIx0YXCjhMH8PMIjfoQ2PmknXXgRK6dG3HRrhxJqYtykvkp7GzioeO3zLXF66SW8ngWPPmIKYCwmxJtIVbLw+sog8v8l5TlYpWzpcgTBH5QbTDpEiqAJC/RKgvEdBDYtUdhwEMQslWwb/2kKLw4eYkiyc0RVBa5bXyrIJESbuDaGlWtxSlSUbykSMkFpUjIDbqHwI9s05xnKbqdFgqueeAhD0JkbM8+17uH773muAjSFC4zjVozlinEbtZJTndPbkKKG0V2LnlBDRlLqDLqWdzsh3Ajiku88lnW5AAxBcEAIYVIthF3UsTJDOKsg6yIEUQ1K4ehEYLXON0/dbqb5uJ5o5AfCHSKlMjzCGm3RDwTW1kaS+uQtREULURl2+bJEyxntkwZwFI+vKa9f2bGlJ0ZWmJMuKC4yK5RMQv+yIrCrh+g7oHJJ0jiGRRuArdWub5MhGEQMUVQ41t1rGJwK112PDeZU9Kl0EjhMfDgci0oLFlezpwoPdcJyISUueDpPKfQyqBsdtTh5UGnET+jKJjxOTjHzJxccZxYrlNUY+h0dYHyc5hlPxRZyMoEFAosJqBQCGXNFF0rXCO/+h3PS3aXM/H0X1xpJa/xNLVzLQwDBHRjmRhWiTQUa1J+NlCEqdeRe64JzRZiO5f7IieKynn01VIEFgIBiSh9sIoSUfpgkTTF04bAaSGiVFtf23RVX/CrO+j/0tB2Pt+h6p1h3gT7Yk+BwHzncw2Lq7ut3MCXBQMxudmoupEw04JFA92sZR11eAfXK5n7ENoGvhJRGH7IzXVVcuNHLpIiRZxRfODrWNThU5kg/JJeiSipiSiWmeGVSHg3m5sV5mJ0S7jM2OhmcPLqPbmcEEtOQjpomLVBrcSzTbub03ngm7jjcmPv0bLOuI4SHS9BypISvm7q2eaa7VUDj/kCqW1MeYc25muyzSnnW7CLTmKtk4OwMA50YKRpYeVAI0OL0Z1N0J2JrbUuaziKomWbrpIdZExECRAwNyHL4HB3mdAXU+W5OAE3746JKF2W4ngMJaWroypH4sqUbE+aZnCzDPU6c0xctCgklWTuoOY0wW06xTHKFCmFJgaVVtLaXP5ItREzJrw7nqS2meIG33e9KuuB5xHFNLZTLSpOJgZwq+lyTh7iuIPC6QIBN8zUTvhOeKedOS8hyqKOPHVRpAxv5blBMYWbuA79AFTm4DG3JmAeDU+SGkq3VoltFFmCDGmrbd1+ykk2nLKtLZyGA7fGByybh++Tbo8gjxDmkZVW8W/jMkVKQS4obDx3w27sIGgF5hZg4GcSdVDQnsIeUVkNHgNz4SPlBtJzqrvzJmwwzyanzIMG/5wl5kihAEGxi9kRLBWj4MdHabVwrv09rymroMoKlGluJXIUriik0JXC68v6XNE5ZPYBntl8B3SVMezZdt/w2CaZokZaPY9t3imCeb5dyUWRmhOFFUmJz65FdJjNtYxmuUlRopaXiBguygcFBAv1LSzgN3FLO0+4kc64mbZSFfbkoZhHFxmQBdU5ZBdeJwBiU+nMnUXnGUOtc1s7IKizfXmIPPUsT4ShuXUey3I4igtZ1zb8FDiDaNREtE6XzqaqjMXNuwjzFqKsDY/iCEUUl0HUVRh16VYZI2zX7CSztj6+56CTO4gLDwk/06IBE0p53XpZC2HRQbPhU+dDwnRlPoOJxFX2E0WqPMksRJVOH4omXB2W17AlNzuM8Zzgpw/zS+gCYjguf8FryK4jrhM/F6sUHRNKKocRSydLy1VJstTEanOl0Hlj5Xx0pZRVJlC1bHZe2Cf5XPnOfA4HRRIKHzyneB0zPDfwQ+PJq9Cev2BAN7Ni2InHMycW15vnW0yRl6JWEFl5GVtX0+HWSih4FwjrdSvx4fljuSw8R/mZtcC+LciJssAWVG9HBE6QgESUEwT1Qg67+up34h3v+L2npnDRZdvAxnq9flqdGEOr1uKvPnujDb366o/gHe94V6/D9HsREIFnIHA6iChWeDBn87YNhnWQMB+EiRRViU/lRODfUAQxUzrLe1zfNrt0brjMyUhSZPwyTps5b5L7ldODm2UO4JaLX+JpJ3dy5n3wrnBoISx0MLBDBrx0rj0uX52lIXxt3sFldxdmEHhVaAuFGm44wPKY2DZkDFnt2K1wOhga8OMATsdBOpvYxsXu2g7UgJqDNMrMeUAHgm0smc/Cu+RZZCUHDsNjuSHmy4Ulun6MlAG8Jd0FLEugusIslRRBkNqGhpu2mLklBUUB3qX250onUngBmbDEgJuk0ISFgJu7GChj2uXp3GDXmq7F5GYOLfJsaexbTkudFvksgUObBjc73PwErjkgYpYi2J6/cu0w2JIbMO6mKKKwRWlY5qhHHjtGI3biatOUFai5DQt2ZTwJN0O2ETdRwpnrrlNt6KmJUECx2+w5N9S+iSiWTPPUgDkhbu6OOO96czl8r27di+KEtpcYXhjDDel+qtwuFhLs1uD5QyiZm2EtnT0rJXBYomROH4ooFMuIudqUFwwVJUOuk5ui9DpVZgzdRLPctHMDSgcRRRHXuvMwE4WSIZ0ZtSJCjZkWzK2g44DOiDK2UFy3Xjk4/NRDPW5YhypeAUnYsXIw/gR5DW4RAuweZaVkFFEqd1clomSolTka7AZFASmPLXeId+4Lz7dNO/sq0dHl0/XCMjcKAuwyVJZI4hhlUokogedXDxNYqjBRK2OaE1Ho0DEhhuUVDHzmmmUsaSvhMyPGsjdMUqr225zTvIjiAUngoKB9wxwtjpVulUmKMGOvHBcNZtAwx4ZlHpx/QNGF5TIU3XJzLlEI4PsIrVyNgg6FTTqzfOtY43YiIGYHpSr/w2E5EEvRvAwJXS3Mg2HODcNaU4auFmi4/EyyIBVkzB8y41IANxpG5tTQ5fp6zC8i8tQElChpwaMY7FIIrYGqbGlCGd9XAmRd+CzBYw6S56Gd+ugyz8Wrw2kMgQpf0m3BSScRFNMYGWJejA9Wvpl9igYslityPfgJ1OnY+44Clubxfc+JWRSoKDqxQqoq7jKXBidLkZPCGIUYCk8UJFgmRIHEOidZaZ316DKXCN0nJsDQRUXhku4viq08D1J+Tv+LW8yONQGEUOYuTwZVW0keP725Pp4FO/NkqNyIdlVUGUd0NpnbhqeXyW2IKSpxbb3ARDmeTwzE7TCEu8jhhZWTKeUpGPBd0VgoEWVwUE4UfckUgYVA4Npr34vf+q1fxZIli/CRaz6ET9/2WQwOD/Z8azNHJvG+Gz6Eiy66wMZ+9KOfxCte8Xps3bq157GnwgCnrG6J9cXP8U6UDS//Nex66YW9595q4bLZQ/jGF2+wsZdffiW2b9/R+ziNEAER+KkETgsRZS4oli4Ki1SYE1HoS7DiAOaIMG/EshMqIcW+mdMFDw81dqJgZgcDGbtdu2MZZymKwGGPTKDuwwmrmnvqDLxry32Mk1FIqCNkJxKHbWppUe8gzmeRlnQsMOPCgxsEVb6Cwzv+UWWft3a73FynlofiOV0TM9h9Z7Y9bRuRoeYooqxpJRvdGdrj2T0iRH1kEEXDQTdIMdmZRoeiBBM7SpbohKinNbgJwyvowLH+vuZcyaIYmc8793QF1Myt0m23wHqYwI3hR76JNym7xdhNdA+eOVIqB4PDY8sE3aSDwaFF8JwQs0dnTMRo+HUU3a6VrTSaDqa7bXRyuiaattFhwUiz4IaWYZ/sfMGOKixfYjMgHwnDHf3A2vQyl8Jh2+C5LBTezQ+LAuw5EroZPOZQMPOjrO5ss7yCC5txM2p9gh24YWDvxw1YRuXYnXAKZCldLQVMOKvycRxzFVBcsWouliz4Veit3XXPeJecjqSGhcdmeQzPTxBEKUq/a7k3bNnq+CF8Bs/WxmyNi8xFZu192Q6aAkICz8JlE2Rskc2SnrxEWrD1NdtPU9zjOs7ADeuI3CYGkgE4XRdZXJg4UoaA13Ct7Me6BiUZ6mVoD5739N50QQGrysvJrQOPb06VZjqIgG2mnRIdf7bqEsSz5ikRJbANZMagTwaCmhOkQFBkCIsU9TRFzuBXttKuB9bVKmGGhF8zEYXBrxE3pXPXILOFiDbuxuagYoZIwPIelmtZeRux5+jyOjPlkwGjhQko1no6IJcCSaeLIC4Q5S6aPsN7qQhSXGHXmMohxUqrjOVsVPFqvj1sWbMMaacLL2USkYdm2EDS7iCJE3NKOSFdG8wMoneCAc05Al7jPoNIWaLHteJ5SgeDj5pHUbMON2Zw7pzTgq/tZWiVMWZ5TlveBq/v0Fw0oeuZiBIy5YhCCgUu2+ozp6iGhMIcc2V4nlJMKnOEaQe1uGMuGo/OEmYTBXShOEhZJsdMk7SFGrpVB27HRzevI3UayPwmymjQHBVp0oKbHUVQTmBooOoI1kqYfUKRj1NJ0AxDRCwDmpmx/J462bOsj6VObG1d5mDzdzKuhL6qO47vBnNlRSy3cpAlGZIuw6fpAuHn3Fx5TdXzufoMmXuY/kVh2Trz0G3DTCGeE3PuJP7ZMmK8pzJS2J3HHHSWx0LBpgrXtcwUqh0M2eWHM0VArmdGsTuzMkAKKlYm5FRlnpaTFdMhFGKkMWjiCvOEWPrYzTPEPMeZ1WOuqfnS0IXzJUNOlIWzlnonIvBsCBzrRPn4h2/B7KffjYvHez/D9QfX4A9u3Y6NG9fa4Ouv34Ft267A+PgJHNz76X/uI/paRNn8mjfjgUsu6w1pehrbpvfhCze9RyJKb1oaIQInRGDhiyjceDhVOQXLX+ZEFLa35L15Wu3Z+pgbw9ytbP8M5aQHnJ1CvIw7vRx+PHfHm6U9Ljeqjt1ZTtg+NGDsB++S5vAofFi3WoYx1qxlr2VT2J3RakyBjm285rvzsGTF7v7OiSjcNbKzRcmsgTKBWyYInBiew402O3ywVWppThK3U4fTjVBmLFeh1dxHHnlIoxLdKLdgTApDdm828xFmIZppHWEeWCciChBsfZqWXaR0IISpCUJFzhwTWu1zK+eph2RVuWa6zGvgsfTneOxYwo1hBj/iZjO1LjzsyhN43NSGcBMXXsISCG7ouijRZsQCMi9E5g9UBTFliUYaI8xieFnXOvHkYFgqy0tCZAyxjGrIESBjxoobmt2emQbcUEUOLCA0605biKfHdr/smuK6yLoMP53zJ1iL1KqsxMw+c3fBq3bXVXkBxRMGnFr4KXMr+We7M87yrsoBwXIZdmNlSKidW+RPZgyaDVOEtQQlnT1ljG7WgRfW4AVNuP4Qki7FuNxaRlPEKtIOUMwywhgehQ0GYNKpwTDLMkBaBIi5OabIEsSVO6qooRkPwO2y1MKSVMyBQjMTBSQLtc3oRAlQL6usB85jNptFOMiclcy6uzRqg4icBjDpI2BOBjfiQRu5hdwCbsbwYLqjKCY4yFyWb7Dchc6A3ESUepljoMiRdWYtZNZvhuiUhWWgJEEdudWXuWgwJ8RcCXPbYavtYFhq5exgoLCVyVHnosjiMgiVbh6+Hq/haqPL8pEyDCo3SZYjSkpEbBlNcSLndcOw4aobjHm9fAeZD3TpCGGcTkARjrt+ln7kcGOKQS5qrhWv2OuwRTnLeZhBVFmoqte2Ch4TPeh4iO3BjltVTlIAv1uHl4QWxGp5Ll6J2MnQRoI2W5AHgZXuUYCs+zVzYHndNry0ayJKFFXlS7njYCZ10UWAvFa364XiCs+8KM/QyDM7ljay3PJQyKUK3mVIMbsBuck0Sus2RaPKEpThKHJ/AJ2MpT2s0yvQCGZRd6etM1CWs/hnyAoU6cJjh6XBWg1130drYsLce2wtzXWn26xbxCY0UTkmY64L3SjMEbEcZDo93LnOWxSyWbplGSbs6DOXX2LviX9XiSj2Y22gK1Fkrj1Z1dWIZUR8YhbmzbXSNfegff5UnX14ndI9QjMR9RdeRxSXrDyrmAttpvuEJXMUY0yoqbqY8ZOZ4jTLj9xWYsHVdCexGw/l9lqzaaVdFFIozPD9zQeGn9A/tn0y6BeOHsLXv/71n5jt8PAw3v/+96PZbGJgYACjo6P2GBoagpwofbKwmqYI9CBwrIjyqZu2Y+SLV+ENa3pje+feM/GWD94kEaU3qpMfcbwTRSLKyTPVM4jAz0qgl4jyh5/5HP76m9/Cd75zR3VXj19hrZTBzA12Z542bLZy5d356ne9jXHWBWHuZ75bzs/6Hp75OG40eCuyKkHhBo1tLS0w1eEuObfNB50ovLtumxUTURy7E8m8hayTwKWQwhIPj+03A9uEpV6OrlOga8fRhp5bvgWzJejiYFtQ5LSjV1+3LRPAxJakykngnWfmMzCokw+TGajIWKsLEzjoRKH7xLdcFDpSckQUBwoKBhnKLju+0GnA8FEfuUMHQCXupGEBJmUyT4Eiipu58HMfDeZklGElojDAlCGaeRuZH6MMchNRspzuDE7LRegXqDFjpWRnIYZ6cjvHbSqDY9mhgyGPFFG4iWJ3D8ZXckMeosH2rF3uSguEDPgsusiyWcs6KZnL4Ddt08S76lGWwGcgrG1OTRYwrmkYIg9DlBHfIxM4WLZA4YLlGJWbJ+R6lSXi9hRShm/WWLFAx4hnbZhZysMNlm3g5gIqrcMHSwAshLUqNaGjgEkr5j6xsp4q+JJ/zzwIZuVYRoNt6Kp2qszNKazjDpeN88kRRFWHHt6nZ0aIF4RwLd+kgaSTI+vm1iKWz5AmHZRZy0QU1ysRhD4CnmPmdvGRsjMOw2x5MgYs72Irbh81uh7sdavcDjuH2SXKBJDcBIWw8BCWVRvnbtpBK2uhPly30rN2ewb1xhBCp458srAOSR438AFLcqoSNzdnRk9QbdYpfFE8MFHOwkHgcWNdFmhyI2rlPCn8eoh2nqFNviHLkSoRhdfTfHisOQcoSliILzMz6MxJTRSxko+5biz2enMtyS2+uKQ8VFgLZ8tXKUuEzE9mWdKcgML8IRO9Kq3MytUojsZObtcGRUWeM5WGU1gFFRvGUEJhIC7Xu92tSjjoQuH1wM4wpcvNe2nPy15a7B5UFGyrbP1+qq48MUvlqo421qnJLa2ZOV87dnltzV2nuWPZG8wcQottu+k3SVGjO4rZLXAwm1CA8VHW6va+6U8h+ZCdcyy/pfpsy3K3Oh8ponhAZLpGjpKCorUoLxA0lsAJR1D4DbTZ/SgrLGC4EcWoey3Mzkyawwve8JyIwvyVAoO1yFqBt6emTJWgE4dyjokoeQK/Fj4V5mwSD0u0+PlA5cacMgziZjxt1TreBBPLQan+DbHVNe3kX0QUrknVOpvBvNVnMYVrduayrBz+vV3DVcIKuwNVJUCV2Bnyc4XWJ5aQMYTazltmolCYraSogE4SlgtR+GGArAVdV1ksPB+ddmJtxEN+nvK8dB3Um01bgbjgyMqvOHcWzXX6+vn8C/Z8P+urPEciyvMNXa8nAqcAAYkop8Ai9JqCRJRehPR7EXj+CDyTiPL8zUKvJAIiIAIiIAIicCoSkBPlVFwVzUkEnlsCElGeW54/l2eTiPJzwaonFYGfiYBElJ8Jmw4SAREQAREQgdOCAEWUD3zgA1bOw4fKeU6LZdebPM0ISETpgwWXiNIHi6QpnjYEJKKcNkutNyoCIiACIiACz5oARZQ//dM/RaPRkIjyrOnpABHoDwISUfpgnSSi9MEiaYqnDQGJKKfNUuuNioAIiIAIiMCzJkAR5c/+7M9+QkQZGRlRsOyzJqkDRODUJSAR5dRdm6dmJhGlDxZJUzxtCEhEOW2WWm9UBERABERABJ41AYoo1157rYkofLCchyIKO/OwW08URQjD8KmuSc/6BXSACIjAC05AIsoLvgS9J3C8iLJh40WYXr6q54FlHONFdQ9/83d/YWMvv/xKbN++o+dxGiACIvDTCcyLKD/84Q+RZRk6nQ5arRZmZ2cxMzNjf+52u9aZx1pOHvMzf+zxfy/eIiACIiACIiAC/UVg/t/y4/9NZ+ejdevWPSWiUEChsMIWx8xIoYjCjmLzraf7611rtiIgAiRwrIhy9XuvxdTnr8EFS+Zazz8Dohv3DOEDX/w8Nm8+w0Zdf/0ObNt2BcbHx/sCrFP20S7meBHl5RtejD86a7In6CNd4AvZufjy339ZIkpPWhogAidGYF4IoYCSpulTIsr09DT4oKBCISVnC825Fsd85mO/bPXRx8+JQdEoERABERABETiNCRz777rnsf25h3q9bg+KJ3zQhUIRhQKKRJTT+GTRW18QBI4VUf7kmo/jDz76WWDRop7vbdHB/fiHL9+Is87aIBGlJ62THHC8iPKmiy/DbVt2opfWtbcFXBO8DlffeoNElJNcdC13YwAAIABJREFUAx0uAvME5kUUiiQUUeg6abfbJp7QicL/z7+jyMIx/6sfiSg6n0RABERABERgYRKggEKXSa1WMxGF4sm8gMI/U0DxfV9OlIW5/HpXpwmBY0WU627+HN72rbuBTZt6vvst99yJ29/3dmzcuFYiSk9aJzlAIspJAtThIvAcE6AIQoGEjziOnxJSKKDwz3zMO1H+V4KJRJTneEH0dCIgAiIgAiLwAhNwnOr2JgUUPuazT+azUSiq8EEBhUILx88f8wJPXS8vAiLwLAlIRHmWwF6I4RJRXgjqek0R+OkEKIKwVIcPulHmhRP+N0kS+7v53/NZJJrobBIBERABERCBhU3geBGFYgldJxRO5gUV/nneqSIRZWGfD3p3C5uARJQ+WF+JKH2wSJriaUdgXiSZL+th+Q4FFP6Z/39eaDntwOgNi4AIiIAIiMBpTIDiCJ0o89ko7MQzX8IzL6Dw9/yRE+U0PlH01vuagESUPlg+iSh9sEia4mlHYD4b5VgxZb6EZ74zjxwop91poTcsAiIgAiJwmhOYd5jMd9+ZF1Pmy3zmfy8B5TQ/UfT2+5qARJQ+WD6JKH2wSJriaUngeCFl3n3y09oenpaQ9KZFQAREQARE4DQiMC+OHCumzAsqElBOoxNBb3VBE5CI0gfLKxGlDxZJUzxtCcwLKQQg8eS0PQ30xkVABERABETgJwgcK6bwF8f/WbhEQAT6l4BElD5Yu+NFlFdu/gW8dcWBni2Oj8bA//TOw5e//Zf2Li+//Eps376jD96xpigC/UXg2LIdlfD019pptiIgAiIgAiLw8yJwfMmOSnh+XqT1vCLw/BI4VkR5/4e24x2f/StgfLznJFY+vhvf/vQH1OK4J6nnYMA73vFWXH31lU890xmv/DVMLl7W85mLbgcvrnn45pdutrFvf/sf40//9Pqex2mACIiACIiACIiACIiACIiACIiACIjA0wn80R/9AX7/99+CoaFB3HTtR3HHLdfg7EVBT1T/8wkHN9z+RZx11kYbe801N+OXfunXsHXr1p7HngoDnLKPbhcf70TZ/Jo344FLLuvNcXoa26b34Qs3vcfGyonSG5lGiIAIiIAIiIAIiIAIiIAIiIAIiMBPI3CsE+VTN23HyBevwhvW9Ob1zr1n4i0fvElOlN6oTn6ERJSTZ6hnEAEREAEREAEREAEREAEREAEREIGTJSAR5WQJPg/HS0R5HiDrJURABERABERABERABERABERABESgBwGJKH1wikhE6YNF0hRFQAREQAREQAREQAREQAREQAQWPAGJKH2wxBJR+mCRNEUREAEREAEREAEREAEREAEREIEFT0AiSh8ssUSUPlgkTVEEREAEREAEREAEREAEREAERGDBE5CI0gdLLBGlDxZJUxQBERABERABERABERABERABEVjwBCSi9MESHy+inPnK38AjF76q98xnZ/H6mYP42o5rbKxaHPdGphEiIAIiIAIiIAIiIAIiIAIiIAIi8NMIHCuifOzaGzH2lT/G61f35vVHj6/Hf7jhVrU47o3q5EccL6L8q80vxqCT9HziTlIgXrQKf/2P35CI0pOWBoiACIiACIiACIiACIiACIiACIjAMxM4VkR56//9n/HVL34NI4O1ntiKLMMHt9+ISy+9yMZef/0ObNt2BcbHx3seeyoMcMqyLE+FiZzIHI4XUd508WW4bctOOD0O3tsCrgleh6tvvUEiyomA1hgREAEREAEREAEREAEREAEREAEReAYCx4oo1938ObztW3cDmzb1ZLblnjtx+/veLidKT1LPwQCJKM8BRD2FCIiACIiACIiACIiACIiACIiACJwkAYkoJwnw+ThcIsrzQVmvIQIiIAIiIAIiIAIiIAIiIAIiIALPTEAiSh+cIRJR+mCRNEUREAEREAEREAEREAEREAEREIEFT0AiSh8ssUSUPlgkTVEEREAEREAEREAEREAEREAERGDBE5CI0gdLLBGlDxZJUxQBERABERABERABERABERABEVjwBCSi9MESS0Tpg0XSFEVABERABERABERABERABERABBY8AYkofbDEElH6YJE0RREQAREQAREQAREQAREQAREQgQVPQCJKHyzxhz/8Hvze7/3vT830xa/7LcStVs+ZJ3GCszZtwFdv+7CNve66W/Ef/+OVPY/TABEQAREQAREQAREQAREQAREQAREQgacTeP/734Urrvh1LFo0hg++9wP4/Cc+iaUjzZ6okjTD//uRj+KCC863sR/+8C24+OJ/ja1bt/Y89lQY4JRlWZ4KEzmRORzvRNl08W/h4Vf8Yu9DZ2bwr2cO4PZPfsDGXn75ldi+fUfv4zRCBERABERABERABERABERABERABETgaQSOdaJ8/MO3IPrzd+OXV/UG9cf7NuB3b7gFGzeutcHXX78D27ZdgfHx8d4HnwIj+lpE2fyaN+OBSy7rjXF6Gtum9+ELN71HIkpvWhohAiIgAiIgAiIgAiIgAiIgAiIgAs9I4FgR5VM3bcfIF6/CG9b0hvbOvWfiLR+8SSJKb1QnP+J4J4pElJNnqmcQAREQAREQAREQAREQAREQAREQgWdLQCLKsyX2AoyXiPICQNdLioAIiIAIiIAIiIAIiIAIiIAIiMBxBCSi9MEpIRGlDxZJUxQBERABERABERABERABERABEVjwBCSi9MESS0Tpg0XSFEVABERABERABERABERABERABBY8AYkofbDEElH6YJE0RREQAREQAREQAREQAREQAREQgQVPQCJKHyyxRJQ+WCRNUQREQAREQAREQAREQAREQAREYMETkIjSB0t8vIhy4dkXImk0e8486SbYOBzh9ju+aWMvv/xKbN++o+dxGiACIiACIiACIiACIiACIiACIiACIvB0AseKKO+88r9j9+2fxNmLgp6ovrI7x3s+cTMuvfQiG3v99TuwbdsVGB8f73nsqTDAKcuyPBUmciJzOF5Eec2WC/GBLQfh9Dj4YAe4ofUi/MXffkkiyomA1hgREAEREAEREAEREAEREAEREAEReAYCx4oo7//Qdrzj0/8DWLasJ7MVT+zB3332GmzcuFYiSk9aJzngeBHlTRdfhtu27OwpouxtAdcEr8PVt94gEeUk10CHi4AIiIAIiIAIiIAIiIAIiIAIiMCxIsp1N38Ob/vW3cCmTT3BbLnnTtz+vrdLROlJ6jkYIBHlOYCopxABERABERABERABERABERABERCBkyQgEeUkAT4fh0tEeT4o6zVEQAREQAREQAREQAREQAREQARE4JkJSETpgzNEIkofLJKmKAIiIAIiIAIiIAIiIAIiIAIisOAJSETpgyWWiNIHi6QpioAIiIAIiIAIiIAIiIAIiIAILHgCElH6YIklovTBImmKIiACIiACIiACIiACIiACIiACC56ARJQ+WGKJKH2wSJqiCIiACIiACIiACIiACIiACIjAgicgEaUPlvhtb/s/8KEP/dFTMz1vw8vxq0sme858NgUeGtqC//G3f2ljr7jiD3Hrrbf1PE4DREAEREAEREAEREAEREAEREAEREAEnk7g/e//Y/zO77wRg4NNXHPdx3HlzV+EMzbWE9XowX34+y/dhA0b1tjYG274DP7dv/ttjI+P9zz2VBjglGVZngoTOZE5/O7vXoEbbrjqqaFrzvtVPH7m2b0P7XRwqZ/hW1/6qI397d/+r/jEJz7d+ziNEAEREAEREAEREAEREAEREAEREAEReBqB9773/8Nb37rNRJSPf/gW3Hfju/HiRb1BfX5iHFd//jPYuHGtDb7uuk/jjW98M1avXt374FNgRF+JKMeX82x+zZvxwCWX9cY4PY1t0/vwhZveY2Mvv/xKbN++o/dxGiECIiACIiACIiACIiACIiACIiACIvA0AseW83zqpu0Y+eJVeENlLnnGn3fuPRNv+eBNT4ko11+/A9u2XSEnSi9wP8vvJaL8LNR0jAiIgAiIgAiIgAiIgAiIgAiIgAg8twQkojy3PH8uzyYR5eeCVU8qAiIgAiIgAiIgAiIgAiIgAiIgAs+KgESUZ4XrhRksEeWF4a5XFQEREAEREAEREAEREAEREAEREIFjCUhE6YPzQSJKHyySpigCIiACIiACIiACIiACIiACIrDgCUhE6YMllojSB4ukKYqACIiACIiACIiACIiACIiACCx4AhJR+mCJJaL0wSJpiiIgAiIgAiIgAiIgAiIgAiIgAguegESUPlji40WU1S/6FTxxznm9Z97p4KL2BL77V5+wsWpx3BuZRoiACIiACIiACIiACIiACIiACIjATyNwrIjysWtvRPmFP8arV/Tm9b7HluPKT+5Qi+PeqE5+xPEiyiWbXoxLFnV7PvF0XOCHzmp8+wd/LRGlJy0NEAEREAEREAEREAEREAEREAEREIFnJnCsiPKH77gK23d8GfWhwZ7Y8slJfOxTH8Gll15kY6+/fge2bbsC4+PjPY89FQY4ZVmWp8JETmQOx4sob7r4Mty2ZSecHgfvbQHXBK/D1bfeIBHlREBrjAiIgAiIgAiIgAiIgAiIgAiIgAg8A4FjRZTrbv4c3vatu4FNm3oy23LPnbj9fW+XE6UnqedggESU5wCinkIEREAEREAEREAEREAEREAEREAETpKARJSTBPh8HC4R5fmgrNcQAREQAREQAREQAREQAREQAREQgWcmIBGlD84QiSh9sEiaogiIgAiIgAiIgAiIgAiIgAiIwIInIBGlD5ZYIkofLJKmKAIiIAIiIAIiIAIiIAIiIAIisOAJSETpgyWWiNIHi6QpioAIiIAIiIAIiIAIiIAIiIAILHgCElH6YIklovTBImmKIiACIiACIiACIiACIiACIiACC56ARJQ+WOLjRZRfv+g1uPHsXT1bHO9rAR8JLsMHP3WTvcvLL78S27fv6IN3rCmKgAiIgAiIgAiIgAiIgAiIgAiIwKlH4FgR5f0f2o53/N09wBln9Jzo2fffja984A/U4rgnqedgwLXXvhv/6T/9X0890+bX/iZarU7PZ87iBC85ez2+8qkbbOyf/Mn1+C//5d09j9MAERABERABERABERABERABERABERCBpxP4b//tD/HWt74Zo6Mj+JN3vxe3f2I7VozUeqLqZgXe/YnbcN5559rYa6+9CZde+m+xdevWnseeCgOcsizLU2EiJzKH450om1/zZjxwyWW9D52exrbpffjCTe+xsXKi9EamESIgAiIgAiIgAiIgAiIgAiIgAiLw0wgc60T51E3bMfLFq/CGNb15vXPvmXjLB2+SE6U3qpMfIRHl5BnqGURABERABERABERABERABERABETgZAlIRDlZgs/D8RJRngfIegkREAEREAEREAEREAEREAEREAER6EFAIkofnCISUfpgkTRFERABERABERABERABERABERCBBU9AIkofLLFElD5YJE1RBERABERABERABERABERABERgwROQiNIHSywRpQ8WSVMUAREQAREQAREQAREQAREQARFY8AQkovTBEktE6YNF0hRFQAREQAREQAREQAREQAREQAQWPAGJKH2wxBJR+mCRNEUREAEREAEREAEREAEREAEREIEFT0AiSh8s8fEiyi+f81K0cqfnzOMkw/Lxxfjyd//axl5++ZXYvn1Hz+M0QAREQAREQAREQAREQAREQAREQARE4OkEjhVR/p+3Xok7v/IXWDUS9kS180iK937yFlx66UU29vrrd2DbtiswPj7e89hTYYBTlmV5KkzkROZwvIjyxpdejJvOfQK9ZJR9beCa9BW45S8/JRHlREBrjAiIgAiIgAiIgAiIgAiIgAiIgAg8A4FjRZT3f2g73vG1O4C1a3sy2/DwA/irG9+FjRursRJReiL72QccL6K86eLLcNuWnT1FlL0t4Jrgdbj61hskovzs+HWkCIiACIiACIiACIiACIiACIiACBiBY0WU627+HN72rbuBTZt60tlyz524/X1vl4jSk9RzMEAiynMAUU8hAiIgAiIgAiIgAiIgAiIgAiIgAidJQCLKSQJ8Pg6XiPJ8UNZriIAIiIAIiIAIiIAIiIAIiIAIiMAzE5CI0gdniESUPlgkTVEEREAEREAEREAEREAEREAERGDBE5CI0gdLLBGlDxZJUxQBERABERABERABERABERABEVjwBCSi9MESS0Tpg0XSFEVABERABERABERABERABERABBY8AYkofbDEElH6YJE0RREQAREQAREQAREQAREQAREQgQVPQCJKHyzxVVf9Z7zrXW9/aqa/8KpfxYoo6znz2TiFs2QNvv4Xt9rYq666Bu9619U9j9MAERABERABERABERABERABERABERCBpxO49tr34Td/83VYtmwxbvzgh3Hzp7+I2vBQT1Tx4cP4yC034Pzzz7GxN974abziFa/Hueee2/PYU2GAU5ZleSpM5ETmcLwTZd1L34g9572096HtNi7tTOBbX/qojb388iuxffuO3sdphAiIgAiIgAiIgAiIgAiIgAiIgAiIwNMIHOtE+fiHb8HB7e/GRct6g/rYoVX4o0/eho0b19rg66/fgW3brsD4+Hjvg0+BEX0tomx+zZvxwCWX9cY4PY1t0/vwhZveIxGlNy2NEAEREAEREAEREAEREAEREAEREIFnJHCsiPKpm7Zj5ItX4Q1rekN7594z8ZYP3iQRpTeqkx9xvBNFIsrJM9UziIAIiIAIiIAIiIAIiIAIiIAIiMCzJSAR5dkSewHGS0R5AaDrJUVABERABERABERABERABERABETgOAISUfrglJCI0geLpCmKgAiIgAiIgAiIgAiIgAiIgAgseAISUfpgiSWi9MEiaYoiIAIiIAIiIAIiIAIiIAIiIAILnoBElD5YYokofbBImqIIiIAIiIAIiIAIiIAIiIAIiMCCJyAR5f9n7+7jq6jvvP+/05Zu3XqDd+2hVTGAlKTSGtSWpLIuESyGdruSh92VLFkR2r0qUlcIdpEAFhIUSZCbHFIJAT2QpKKEFQq2ZY3dtku8tl1Sf/ZR3KtVvFq5oFa3aQQJeHN+j3OSnMyZc/OdOeckZE5f/OXDfGfmO8/PnLl5z3dmPFBiQhQPFIkuIoAAAggggAACCCCAAAIIZL0AIYoHSmwPUUaM+Wv94crR5p6fPq0JOe/oP3/8RLhtefliBQIt5ulogQACCCCAAAIIIIAAAggggAACMQLWEGXz+kf1P80PaeLHzFB1v71Yq1t38YljM1X6Lewhyudyr9G9o/5knPH/nJb2vDdOP2h/hhDFqEUDBBBAAAEEEEAAAQQQQAABBJILWEOUB6vXa8XW3coZPtzIdt6bb2j/rnpde+34cFu/v0WlpbPl8/mM0w6FBjnBYDA4FDripA/2EKVs0hTtyH9ZOYaJj56U1g2bpjXb6glRnEDTBgEEEEAAAQQQQAABBBBAAIEkAtYQpa5xp+a3vSCNHWs0y3/xkPasXsBIFKNUBhoQomQAkVkggAACCCCAAAIIIIAAAgggkKYAIUqagIMxOSHKYCizDAQQQAABBBBAAAEEEEAAAQSSCxCieGALIUTxQJHoIgIIIIAAAggggAACCCCAQNYLEKJ4oMSEKB4oEl1EAAEEEEAAAQQQQAABBBDIegFCFA+UmBDFA0WiiwgggAACCCCAAAIIIIAAAlkvQIjigRITonigSHQRAQQQQAABBBBAAAEEEEAg6wUIUTxQYnuIctNnvqD7R/4/Y8/f7JZ2ffB6PfH9neG25eWLFQi0GKejAQIIIIAAAggggAACCCCAAAIIxApYQ5SajQEtevrH0mWXGalGvvJrPbttFZ84NkploMEDD1TogQcWROY09sbbdOKj5xrn/F73aV1z0bn6wVObw22XLKlRdfVa43Q0QAABBBBAAAEEEEAAAQQQQACBWIHFi+/Vv/zLP+mCC85X/dqNem7bdzT6kg8bqf7r9+9p3VNPKT9/bLjt2rWbNXVqqcaPH2+cdig0yAkGg8Gh0BEnfbCPRMkrnqWXbpxinrSrS6Vdx/RUw6pwW0aimMlogQACCCCAAAIIIIAAAggggEAiAetIlKaGgIa3Ltf0K8xeS49epTvWNzASxUyVfgtClPQNmQMCCCCAAAIIIIAAAggggAAC6QoQoqQrOAjTE6IMAjKLQAABBBBAAAEEEEAAAQQQQMAgQIjigU2EEMUDRaKLCCCAAAIIIIAAAggggAACWS9AiOKBEhOieKBIdBEBBBBAAAEEEEAAAQQQQCDrBQhRPFBiQhQPFIkuIoAAAggggAACCCCAAAIIZL0AIYoHSkyI4oEi0UUEEEAAAQQQQAABBBBAAIGsFyBE8UCJ7SHKuL8u039PKjb3/K23dGvXcbVufSjclk8cm8logQACCCCAAAIIIIAAAggggEAiAWuI8nj9Nl2yZ4WjTxxXvjZGszds4RPHg7Fp2UOUkvwCdZ8+Y1x09zvv67xPXKYfPH+AEMWoRQMEEEAAAQQQQAABBBBAAAEEkgtYQ5S5/zhfP9r3Q1147oeNbO+9H1Tt4w2aPLkw3Nbvb1Fp6Wz5fD7jtEOhQU4wGAwOhY446YM9RJl5w01q+vQryjFMfPSktPZD01T7WD0hihNo2iCAAAIIIIAAAggggAACCCCQRMAaoqzf/F3983MvSGPHGs3yftmhvQ8vZCSKUSoDDewhStmkKdqR/7KjEGXdsGlas40QJQNlYBYIIIAAAggggAACCCCAAAJ/5gLWEKWucafmtzkLUfJfPKQ9qxcQogzG9kOIMhjKLAMBBBBAAAEEEEAAAQQQQACB5AKEKB7YQghRPFAkuogAAggggAACCCCAAAIIIJD1AoQoHigxIYoHikQXEUAAAQQQQAABBBBAAAEEsl6AEMUDJSZE8UCR6CICCCCAAAIIIIAAAggggEDWCxCieKDEhCgeKBJdRAABBBBAAAEEEEAAAQQQyHoBQhQPlJgQxQNFoosIIIAAAggggAACCCCAAAJZL0CI4oESr1+/UvfcMzfS08998e+kM6eNPe/uPq1PjrpSzzT1fOJ4/fpG3XNPpXE6GiCAAAIIIIAAAggggAACCCCAQKzA2rUrVV5+qy655GL5a9drZ6BZFw3/qJHq5IlTWrnJr89/fkK4bX3947rhhukaP368cdqh0CAnGAwGh0JHnPTBPhJlTNFtevlzXzBPeuKEpp14Xc98d0O4bXn5YgUCLebpaIEAAggggAACCCCAAAIIIIAAAjEC1pEoj23aqvd2rtTkT5ihHjl+pf654TGNHj0y3Njvb1Fp6Wz5fD7zxEOghadDlLziWXrpxilmxq4ulXYd01MNqwhRzFq0QAABBBBAAAEEEEAAAQQQQCCpgDVEaWoIaHjrck2/woy29OhVumN9AyGKmSr9FvaRKIQo6ZsyBwQQQAABBBBAAAEEEEAAAQTcChCiuBU7C+0JUc4COotEAAEEEEAAAQQQQAABBBBAwCZAiOKBTYIQxQNFoosIIIAAAggggAACCCCAAAJZL0CI4oESE6J4oEh0EQEEEEAAAQQQQAABBBBAIOsFCFE8UGJCFA8UiS4igAACCCCAAAIIIIAAAghkvQAhigdKTIjigSLRRQQQQAABBBBAAAEEEEAAgawXIETxQIntIcrVV03U6YsvMfb83VOn9anzhun7P90fbltevliBQItxOhoggAACCCCAAAIIIIAAAggggECsgDVEqfp2jX6/u0GfufQDRqrmVz6kh7/bpOuv/0y4rd/fotLS2fL5fMZph0KDnGAwGBwKHXHSB3uIcsPY67Rq3JvGSf/QLT3ePV57fryHEMWoRQMEEEAAAQQQQAABBBBAAAEEkgtYQ5SajQEt2rpbuvRSI9vHjx/Vf+zepNGjRxKiGLXSbGAPUcomTdGO/JeVY5jv0ZPSumHTtGZbPSFKmjVgcgQQQAABBBBAAAEEEEAAAQSsIUpd407Nb3tBGjvWCJP/4iHtWb2AEMUolYEGhCgZQGQWCCCAAAIIIIAAAggggAACCKQpQIiSJuBgTE6IMhjKLAMBBBBAAAEEEEAAAQQQQACB5AKEKB7YQghRPFAkuogAAggggAACCCCAAAIIIJD1AoQoHigxIYoHikQXEUAAAQQQQAABBBBAAAEEsl6AEMUDJSZE8UCR6CICCCCAAAIIIIAAAggggEDWCxCieKDEhCgeKBJdRAABBBBAAAEEEEAAAQQQyHoBQhQPlNgeolw7+nrN8r1h7PmfzkjtfzFe3//pnnDb8vLFCgRajNPRAAEEEEAAAQQQQAABBBBAAAEEYgWsIUrNxoAWPb5HuvRSI5Xv2Gv66a46PnFslMpAg7vuulObNj0QmVPu9V/R65dfaZzz+6e6NXHYe3puz5Zw22984wHV1281TkcDBBBAAAEEEEAAAQQQQAABBBCIFVi5cqnuued2nX/+udq6aYs6Nq/W+Is/YKR6+vXztX73kxozpudafsOGgKZOLVVeXp5x2qHQICcYDAaHQkec9ME+EiWveJZeunGKedKuLpV2HdNTDavCbRmJYiajBQIIIIAAAggggAACCCCAAAKJBKwjUZoaAhreulzTrzB7LT16le5Y38BIFDNV+i0IUdI3ZA4IIIAAAggggAACCCCAAAIIpCtAiJKu4CBMT4gyCMgsAgEEEEAAAQQQQAABBBBAAAGDACGKBzYRQhQPFIkuIoAAAggggAACCCCAAAIIZL0AIYoHSkyI4oEi0UUEEEAAAQQQQAABBBBAAIGsFyBE8UCJCVE8UCS6iAACCCCAAAIIIIAAAgggkPUChCgeKDEhigeKRBcRQAABBBBAAAEEEEAAAQSyXoAQxQMltocoudf9rV6d8Dlzz99+W8VvvaFnn/5OuC2fODaT0QIBBBBAAAEEEEAAAQQQQACBRALWEGXLhs065+kHNeWTZq+Vv71c9zZu5xPHZqr0W9jGmIh3AAAgAElEQVRDlJvGFWjsX54xzvitM+/rtXM+qR/97N8IUYxaNEAAAQQQQAABBBBAAAEEEEAguYA1RFk4f7F2PblX557/USPbe2+f0qbtj2ry5MJwW7+/RaWls+Xz+YzTDoUGOcFgMDgUOuKkD/YQpWzSFO3If1k5homPnpTWDZumNdvqCVGcQNMGAQQQQAABBBBAAAEEEEAAgSQC1hClrnGn5re9II0dazTLf/GQ9qxewEgUo1QGGhCiZACRWSCAAAIIIIAAAggggAACCCCQpgAhSpqAgzE5IcpgKLMMBBBAAAEEEEAAAQQQQAABBJILEKJ4YAshRPFAkegiAggggAACCCCAAAIIIIBA1gsQonigxIQoHigSXUQAAQQQQAABBBBAAAEEEMh6AUIUD5SYEMUDRaKLCCCAAAIIIIAAAggggAACWS9AiOKBEhOieKBIdBEBBBBAAAEEEEAAAQQQQCDrBQhRPFBiQhQPFIkuIoAAAggggAACCCCAAAIIZL0AIYoHSuz3r9K8eXdGenr1F/9eJzu7jD1/98w7uubTV2nvjk3hto88sln33rvMOB0NEEAAAQQQQAABBBBAAAEEEEAgVuChh5br61//e1100YWqrX5YO7c+ro9fcI4jqge2bNWECZ8Jt/X7t+qv/urLGj9+vKNpz3ajnGAwGDzbnXC6fPtIlHGT/0H/PanYPHlXl25967haGx8Kty0vX6xAoMU8HS0QQAABBBBAAAEEEEAAAQQQQCBGwDoS5fHvbNPwf12hWy43Qz1wdIzmbNyi0aNH9oYoLSotnS2fz2eeeAi08HSIklc8Sy/dOMXM2NWl0q5jeqphFSGKWYsWCCCAAAIIIIAAAggggAACCCQVsIYoTQ0BDW9drulXmNGWHr1Kd6xvIEQxU6Xfwj4ShRAlfVPmgAACCCCAAAIIIIAAAggggIBbAUIUt2JnoT0hyllAZ5EIIIAAAggggAACCCCAAAII2AQIUTywSRCieKBIdBEBBBBAAAEEEEAAAQQQQCDrBQhRPFBiQhQPFIkuIoAAAggggAACCCCAAAIIZL0AIYoHSkyI4oEi0UUEEEAAAQQQQAABBBBAAIGsFyBE8UCJCVE8UCS6iAACCCCAAAIIIIAAAgggkPUChCgeKLE9RLkx/3qd/tCHjT3v7n5HIy8+T0+3PxtuW16+WIFAi3E6GiCAAAIIIIAAAggggAACCCCAQKyANUS5b8FyHd67U6MuGmak+o/XzmjNjm2aPLkw3Nbvb1Fp6Wz5fD7jtEOhQU4wGAwOhY446YM9RJn22SL5848pxzDx8VPShlPX6bs/eJIQxQk0bRBAAAEEEEAAAQQQQAABBBBIImANUWo2BrSo9Tnpk580ml3x6m/U9vhqjR49khDFqJVmA3uIUjZpinbkv2wMUY6elNYNm6Y12+oJUdKsAZMjgAACCCCAAAIIIIAAAgggYA1R6hp3an7bC9LYsUaY/BcPac/qBYQoRqkMNCBEyQAis0AAAQQQQAABBBBAAAEEEEAgTQFClDQBB2NyQpTBUGYZCCCAAAIIIIAAAggggAACCCQXIETxwBZCiOKBItFFBBBAAAEEEEAAAQQQQACBrBcgRPFAiQlRPFAkuogAAggggAACCCCAAAIIIJD1AoQoHigxIYoHikQXEUAAAQQQQAABBBBAAAEEsl6AEMUDJSZE8UCR6CICCCCAAAIIIIAAAggggEDWCxCieKDEixbN05o1/xLp6YRrinXtBaeNPT/xTlB/Gp6r/fubwm3vuWel1q/fbJyOBggggAACCCCAAAIIIIAAAgggECuwfv3D+od/mKaLL75QDRvrtWb79/Sh4RcYqT74h9e164nNGjt2VLhtQ8MTuvnm2zRy5EjjtEOhQU4wGAwOhY446YN9JMrln/2SXrv6s+ZJ335bk99/W21PPxpuW16+WIFAi3k6WiCAAAIIIIAAAggggAACCCCAQIyAdSTKY5u26tWtK3X9pWao7W9+QtUtzRo9uic08ftbVFo6Wz6fzzzxEGjh6RAlr3iWXrpxipmxq0ulXcf0VMMqQhSzFi0QQAABBBBAAAEEEEAAAQQQSCpgDVGaGgIa3rpc068woy09epXuWN9AiGKmSr+FfSQKIUr6pswBAQQQQAABBBBAAAEEEEAAAbcChChuxc5Ce0KUs4DOIhFAAAEEEEAAAQQQQAABBBCwCRCieGCTIETxQJHoIgIIIIAAAggggAACCCCAQNYLEKJ4oMSEKB4oEl1EAAEEEEAAAQQQQAABBBDIegFCFA+UmBDFA0WiiwgggAACCCCAAAIIIIAAAlkvQIjigRITonigSHQRAQQQQAABBBBAAAEEEEAg6wUIUTxQYnuIMmLcVB3/VL65593duu50l372o5Zw2/LyxQoEev6bfwgggAACCCCAAAIIIIAAAggg4E7AGqJs2bBZJ594UDf4zPN45Lcf07e/u5NPHJup0m9hD1G+MKZAf//Jk8YZd54Oqu29K/Xczw4Qohi1aIAAAggggAACCCCAAAIIIIBAcgFriLJyabU2BvbqQ8MvMLJ94M031dTk1403fj7c1u9vUWnpbPl8DhIY49wHvkFOMBgMDvxiMrMEe4hSNmmKduS/rBzD7I+elNYNm6Y12+oJUTJTCuaCAAIIIIAAAggggAACCCDwZyxgDVHqGndqftsL0tixRpH8Fw9pz+oFjEQxSmWgASFKBhCZBQIIIIAAAggggAACCCCAAAJpChCipAk4GJMTogyGMstAAAEEEEAAAQQQQAABBBBAILkAIYoHthBCFA8UiS4igAACCCCAAAIIIIAAAghkvQAhigdKTIjigSLRRQQQQAABBBBAAAEEEEAAgawXIETxQIkJUTxQJLqIAAIIIIAAAggggAACCCCQ9QKEKB4oMSGKB4pEFxFAAAEEEEAAAQQQQAABBLJegBDFAyW2hyhfuvavtHr074yfOP79KWn7h27Q1t3bw2tZXr5YgUCLB9aYLiKAAAIIIIAAAggggAACCCAw9ASsIUrNxoAW/eA/pSuvNHZ09P/5lX5Qv5xPHBulMtBg9epKfetb8yJzGlf8Vb2d8wHjnN89fVrXXP4x7W95NNx2xYr1WrbsIeN0NEAAAQQQQAABBBBAAAEEEEAAgViBZcsWacGCORo+/AKtX71WP3isUVdc9BEj1Wt/OqOHvrtTV1+dF25bU7NJX/ziVzV+/HjjtEOhQU4wGAwOhY446YN9JEpe8Sy9dOMU86RdXSrtOqanGlaF2zISxUxGCwQQQAABBBBAAAEEEEAAAQQSCVhHojQ1BDS8dbmmX2H2Wnr0Kt2xvoGRKGaq9FsQoqRvyBwQQAABBBBAAAEEEEAAAQQQSFeAECVdwUGYnhBlEJBZBAIIIIAAAggggAACCCCAAAIGAUIUD2wihCgeKBJdRAABBBBAAAEEEEAAAQQQyHoBQhQPlJgQxQNFoosIIIAAAggggAACCCCAAAJZL0CI4oESE6J4oEh0EQEEEEAAAQQQQAABBBBAIOsFCFE8UGJCFA8UiS4igAACCCCAAAIIIIAAAghkvQAhigdKTIjigSLRRQQQQAABBBBAAAEEEEAAgawXIETxQIntIUrJpwv0p+73jD0//c57+tgnP6H97QfCbcvLFysQaDFORwMEEEAAAQQQQAABBBBAAAEEEIgVsIYo/2vuAj3/vX362PkfNlJ1nnpfqwNbNHlyYbit39+i0tLZ8vl8xmmHQoOcYDAYHAodcdIHe4hyW+Fk7fj0q8oxTHz0bak2OFl1LVsJUZxA0wYBBBBAAAEEEEAAAQQQQACBJALWEKW2brsqnvuFNGqU0Wzs4f9P+9ffr9GjRxKiGLXSbGAPUcomTdGO/JfNIcpJad2waVqzrZ4QJc0aMDkCCCCAAAIIIIAAAggggAAC1hClrnGn5re9II0da4TJf/GQ9qxeQIhilMpAA0KUDCAyCwQQQAABBBBAAAEEEEAAAQTSFCBESRNwMCYnRBkMZZaBAAIIIIAAAggggAACCCCAQHIBQhQPbCGEKB4oEl1EAAEEEEAAAQQQQAABBBDIegFCFA+UmBDFA0WiiwgggAACCCCAAAIIIIAAAlkvQIjigRITonigSHQRAQQQQAABBBBAAAEEEEAg6wUIUTxQYkIUDxSJLiKAAAIIIIAAAggggAACCGS9ACGKB0q8Zs1SLVp0V6SnhVNK9Zd6x9jzk6dO6/zLRuqHT2wOt12z5jtatOjbxulogAACCCCAAAIIIIAAAggggAACsQIbNjyk22//ki699GJ9Z91GNe94QuddcJ6R6q03O7W6fqMKC68Lt3300e0qKrpF48ePN047FBrkBIPB4FDoiJM+2EeijPrcDB259vPmSU+e1JQTf9CB1vpw2/LyxQoEWszT0QIBBBBAAAEEEEAAAQQQQAABBGIErCNRHtu0VSeaV2qSzwzlf/0KfWtbQKNHjww39vtbVFo6Wz6fg4nNsx/wFp4OUfKKZ+mlG6eYkbq6VNp1TE81rCJEMWvRAgEEEEAAAQQQQAABBBBAAIGkAtYQpakhoOGtyzX9CjPa0qNX6Y71DYQoZqr0W9hHohCipG/KHBBAAAEEEEAAAQQQQAABBBBwK0CI4lbsLLQnRDkL6CwSAQQQQAABBBBAAAEEEEAAAZsAIYoHNglCFA8UiS4igAACCCCAAAIIIIAAAghkvQAhigdKTIjigSLRRQQQQAABBBBAAAEEEEAAgawXIETxQIkJUTxQJLqIAAIIIIAAAggggAACCCCQ9QKEKB4oMSGKB4pEFxFAAAEEEEAAAQQQQAABBLJegBDFAyW2hyijRheqa8Rlxp4HT5/WZ875oJ778e5w2/LyxQoEWozT0QABBBBAAAEEEEAAAQQQQAABBGIFrCHKmoc26E9PrtN1l+YYqTb/3/NV2/qk8vLGhNv6/S0qLZ0tn89nnHYoNMgJBoPBodARJ32whyifG1WgZZ/qNE76Zrf01LtXa+9P9hKiGLVogAACCCCAAAIIIIAAAggggEByAWuI8vC6x/StR5+QLr7YyHbx68f1H3s361OfGkWIYtRKs4E9RCmbNEU78l+WKes6elJaN2ya1myrJ0RJswZMjgACCCCAAAIIIIAAAggggIA1RKlr3Kn5bS9IY8caYfJfPKQ9qxdo9OiRhChGrTQbEKKkCcjkCCCAAAIIIIAAAggggAACCGRAgBAlA4gDPQtClIEWZv4IIIAAAggggAACCCCAAAIImAUIUcxGZ70FIcpZLwEdQAABBBBAAAEEEEAAAQQQQECEKB7YCAhRPFAkuogAAggggAACCCCAAAIIIJD1AoQoHigxIYoHikQXEUAAAQQQQAABBBBAAAEEsl6AEMUDJSZE8UCR6CICCCCAAAIIIIAAAggggEDWCxCieKDE9hDlC3kTNe8Tvzd+4vh/Tkvf/+Bntfff/zW8luXlixUItHhgjekiAggggAACCCCAAAIIIIAAAkNPwBqi1GwMaNETP5R8PmNHP/m7V/XvzbV84tgolYEGixbN05o1iyNzGvOFGeq85OPGOb/ffUoFH/mgnn26Mdx2wYIHtXat3zgdDRBAAAEEEEAAAQQQQAABBBBAIFZg2bJvqaLiDp1//nlq2PCo2reu07iLhxmpvv9ajur3tOpTnxodbrtuXaNuummGxo8fb5x2KDTICQaDwaHQESd9sI9EySuepZdunGKetKtLpV3H9FTDqnBbRqKYyWiBAAIIIIAAAggggAACCCCAQCIB60iUpoaAhrcu1/QrzF5Lj16lO9Y3MBLFTJV+C0KU9A2ZAwIIIIAAAggggAACCCCAAALpChCipCs4CNMTogwCMotAAAEEEEAAAQQQQAABBBBAwCBAiOKBTYQQxQNFoosIIIAAAggggAACCCCAAAJZL0CI4oESE6J4oEh0EQEEEEAAAQQQQAABBBBAIOsFCFE8UGJCFA8UiS4igAACCCCAAAIIIIAAAghkvQAhigdKTIjigSLRRQQQQAABBBBAAAEEEEAAgawXIETxQIntIcpVX/iqfvP5G8w9P3FCt7z1uva3rAu35RPHZjJaIIAAAggggAACCCCAAAIIIJBIwBqibNmwWRd970HdcrnZa9nvcvW/6rfxiWMzVfot7CHKF/MKdF7OGeOMT515X6cvvkz/9r8PEKIYtWiAAAIIIIAAAggggAACCCCAQHIBa4gy7+sLta91v4af9xEj2/vvvqv1gc2aPLkw3Nbvb1Fp6Wz5fD7jtEOhQU4wGAwOhY446YM9RCmbNEU78l9WjmHioyeldcOmac22ekIUJ9C0QQABBBBAAAEEEEAAAQQQQCCJgDVEqWvcqfltL0hjxxrN8l88pD2rFzASxSiVgQaEKBlAZBYIIIAAAggggAACCCCAAAIIpClAiJIm4GBMTogyGMosAwEEEEAAAQQQQAABBBBAAIHkAoQoHthCCFE8UCS6iAACCCCAAAIIIIAAAgggkPUChCgeKDEhigeKRBcRQAABBBBAAAEEEEAAAQSyXoAQxQMlJkTxQJHoIgIIIIAAAggggAACCCCAQNYLEKJ4oMSEKB4oEl1EAAEEEEAAAQQQQAABBBDIegFCFA+UmBDFA0WiiwgggAACCCCAAAIIIIAAAlkvQIjigRJv2rRKd911Z6SnBdNu1+mTJ409P3P6jD41dpT27dgUbltXt013373YOB0NEEAAAQQQQAABBBBAAAEEEEAgVqCm5tuaPfs2XXzxRVr/UK2efHy7Pjb8o0aqM++8qwe+86iuu+6acNtNm7Zq0qQva/z48cZph0KDnGAwGBwKHXHSB/tIlLGTbtevi/7KPOlbb+nLb/1ee7bXhtuWly9WINBino4WCCCAAAIIIIAAAggggAACCCAQI2AdifLYpq36i10rdfNlZqgHj43SN+q3avTokeHGfn+LSktny+fzmSceAi08HaLkFc/SSzdOMTN2dam065iealhFiGLWogUCCCCAAAIIIIAAAggggAACSQWsIUpTQ0DDW5dr+hVmtKVHr9Id6xsIUcxU6bewj0QhREnflDkggAACCCCAAAIIIIAAAggg4FaAEMWt2FloT4hyFtBZJAIIIIAAAggggAACCCCAAAI2AUIUD2wShCgeKBJdRAABBBBAAAEEEEAAAQQQyHoBQhQPlJgQxQNFoosIIIAAAggggAACCCCAAAJZL0CI4oESE6J4oEh0EQEEEEAAAQQQQAABBBBAIOsFCFE8UGJCFA8UiS4igAACCCCAAAIIIIAAAghkvQAhigdKbA9RPj/u8zrzlx819vxM9xmNvuAvtKf92XDb8vLFCgRajNPRAAEEEEAAAQQQQAABBBBAAAEEYgWsIcrSxdV6dc92jbt4mJHqe6++p1WPN2ry5MJwW7+/RaWls+Xz+YzTDoUGOcFgMDgUOuKkD/YQpTj/86rNf105holfPyXVn/yMdv/oaUIUJ9C0QQABBBBAAAEEEEAAAQQQQCCJgDVEqdkY0KLmZ6SPf9xo9onX/q9+/MQ6jR49khDFqJVmA3uIUjZpinbkv2wMUY6elNYNm6Y12+oJUdKsAZMjgAACCCCAAAIIIIAAAgggYA1R6hp3an7bC9LYsUaY/BcPac/qBYQoRqkMNCBEyQAis0AAAQQQQAABBBBAAAEEEEAgTQFClDQBB2NyQpTBUGYZCCCAAAIIIIAAAggggAACCCQXIETxwBZCiOKBItFFBBBAAAEEEEAAAQQQQACBrBcgRPFAiQlRPFAkuogAAggggAACCCCAAAIIIJD1AoQoHigxIYoHikQXEUAAAQQQQAABBBBAAAEEsl6AEMUDJSZE8UCR6CICCCCAAAIIIIAAAggggEDWCxCieKDE8+fP0caNyyI9/eyoz+lLl3Yae37iHen/nJ+vZ370r+G2s2cv0bZtO4zT0QABBBBAAAEEEEAAAQQQQAABBGIFamoe1D/901d03nkf1bq6x7S4sVU5F11kpLrw9WP6ydMNGjXqinDb+vrv6tZb/1E+n8847VBokBMMBoNDoSNO+vCNb8xWff3ySNMrPvsl/e6qceZJT53S5A+9q7anHw23/cd/vF+PP95sno4WCCCAAAIIIIAAAggggAACCCAQI/DQQys0b15pOER5bNNW/WrzShVcbIZ68o8+rXnyuxo9emS4cV1ds77ylVm6/PLLzRMPgRaeClHsj/PkFc/SSzdOMTN2dam065iealgVbltevliBQIt5OloggAACCCCAAAIIIIAAAggggECMgPVxnqaGgIa3Ltf0nsElSf8tPXqV7ljfEAlR/P4WlZbOZiSKCS6VvxOipKLGNAgggAACCCCAAAIIIIAAAghkVoAQJbOeAzI3QpQBYWWmCCCAAAIIIIAAAggggAACCLgSIERxxXV2GhOinB13looAAggggAACCCCAAAIIIICAVYAQxQPbAyGKB4pEFxFAAAEEEEAAAQQQQAABBLJegBDFAyUmRPFAkegiAggggAACCCCAAAIIIIBA1gsQonigxIQoHigSXUQAAQQQQAABBBBAAAEEEMh6AUIUD5TYHqJc/pkSvfbpz5p7fuqUCt/+ow7+8PFwWz5xbCajBQIIIIAAAggggAACCCCAAAKJBKwhypYNmxV86kH99SfMXqt/O0KLt7fwiWMzVfot7CHKjWMLdOPF3cYZd51+Xx05l+vf/+vfCFGMWjRAAAEEEEAAAQQQQAABBBBAILmANURZsmi5Ai17dc755xnZ3uvs1Jam72jy5MJwW7+/RaWls+Xz+YzTDoUGOcFgMDgUOuKkD/YQpWzSFO3If1k5homPnpTWDZumNdvqCVGcQGe8Tbuqc4pUaZjvjOZj2nV7gh/O89XKKUw+h6TTx112t9ruz9VNDx7v+es1NTrUsVAFLte/fWWOipYlm2iGmn63SzMvczljScdbSjViZqvDCX3Km5yvEZfkqXBSkYomFar46lx95EMOJ+9tZl4fN/Or0sHgEvXsHvv+HVfzV0eo7Ek380nUNt78MzDfNw6r7cB+te7er8OHf6W2X/ZuI6FZjylUce45yr2mRIWFBZpQUKSCKz/ibqHdx9XxzD417W1Wx8+s889V4dQCTZhYopKZpSoZN9z5fF9rVunlZYq3tRSsOKiDSwtl7KXhd1bVHtSSiYYuWdft8BG1PX+kfwJfnorHj9DwMYUqun6CCgoKVGTfRpOsR2RGKw4quDR6q4r8zbiviN1mnPzOHK27ncbJujivcHTLZAZJ5nlk23SNunN/b4t52vfHOpW42MxCEyb2KlBV+0EtmWjc0pR8P5PC7zrl36yT/VHyfbhp+3F/bHK2UXi5lu6OM6H9Yq7OuaxAJaFjW2GxCsYNN+/PnDFGH51cHXNDk/b0bcSYQpVMLdX0WwrkM2/+5p51t6ky9yZV9x56CtYe0qF7XZ+dODr3iupM+PiWr4KphSqaOl0l1/jMzoO4nzs7+x5n57Dmova2iLvvTmEZqdQqUSfTPW47XnkaZqOANUSpa9yp+W0vSGPHGlc1/8VD2rN6ASNRjFIZaECIkgHEszKLTnW0+FW1rFKtv4ntQO7sOjUtm6PCZBeibxxW695GNa2qjTMPn4q/Vqkly+ao+DIXZy9vtGrupaVqjHSpWFt+/azmjHGJ1N2pw8/5VXFnpfZbrrXDc/EVa86ChVoyv0S5LroW6cG73Try8ybV3jtX/uet/eo9qbT8r1NH2tRu9/XlaeaCOtXOL3Z+YpdofXovgBPqvHtMv3rusKIJnIcouROLlWsIro+92KbDlgX4vrFPhzeVyOU1YOICdx5W84q7tfCRtv716A1NpFM6cqBdlkggMh/nF9idal8zT3PWNvevh8U1Zv0mL1TthkrNvNrZGna/2q7GFWW6e5u9l4Wq6TiohdcYtu03OtRcX6OqTZb+RbbjOZo3e6YKLkk0j9h1811drPwRPe3t69Y3lxi77uNqa6mRP95v3Veiqq01mjc5T8MT/Z4SrUNogWNmaOH9FaqcXRi9zST8nYUmytWMRUtUcd8cFSZc9wQmCS4u7Nt69G+3Nwy1hJ9x7VIKUTpUWzBBFb/o7+/CH55SzVSXO6ewV6OqZ92tRvs+Z2KNDrWbw+jOXzTL/3CV6lqi9xm+yXNU8bV5mnN7gbPfddq/2W4d2VurigXxj0+F85vkX5Zsu5e6X+vQ/t1+1XyzUe22TSH3tirVrVqokjEujY2HIY/X0sVxJu72P6ZEC1dUqfK2Ag13eaMgKa2LY66O2QL28IxzNePhJjUusu1jjPWMbtC5e64unNF/dqKpW/TKD+co1+V8ukPhYkOF5ty/P+rYbN03980yvvMM1Wz2a+HkJHeGB3M/d5b2PW4co0oUbxtJsO92s4yUaxWz/WTouO1yu6R5dgkQonignoQoHihSsi6eaFflpCJVW07gpXna91adSs51uG4n2lRx1U2qjVxI+zSz+aCabnd7aiHFnKRIKtn6ivbNdj+vUO9j5zdDTUd2aeaVDtctWbNf1GpCQYU6Im0S3KkNn5g2yb+xVv5nrCMASlT1ZJOW3ODsYjzu+tzWpGM7ZyrpILvODtWWl6hib1+BHIQovpnacsCvOaagIOZErURbfr3PfeiVwLnz57Uq+3JFJAjLva1GW9bOswVznTqyu0Zz76pWmyXMcRSidLaresYMVT7XM6Hvy1VqfHhezGiT0MVl1YKFqu1tJ/lUsna/dt1bYL4jGJqx7Q5mZHVva9IrO2c6Ognv/mmliiZV925vDpxPHFbjXcWau71n3RJdeMaum5TQ7nir5o6whpwuf5+/qFVRQUX/Ra1voZ79dY2Kk+1rYn5nBVryk4OquiHFC2D7NjtxifbtrlKJ7UcUfVc+3qiHTnU8UqaSBZYLoVRClJj1k3yLn9WRVcXOti3bb6f7uUrlFlfbglNpRuAV7ZrlZD/arfZlRSpa2btnu2WLXtnv/EIxo+bMF5EAACAASURBVL/ZE+2qnlqkyqiw2t0+vH1ZjopW9iH1/G6b7nUYBrk9TGRJLWOOm4mOMyeOqH1vs+pW1anZOjJw4jw1bavRzHEp/kYTubs65jaq8psVUTd4fLOadDDgbH8b24VOtd55oUq3Wf/iYD+ccBuKnV+i0VHhC/ltlbr7vlbLDQOfile1at/iBKMZz8J+7uzse5w7Wkth308p6b7b+TJSqpW1YwNx3Ha7H6N9VggQonigjIQoHiiSoYuxQYPbYdvRQ69TH4lwRI0lozT3GVuHnQQFidbxN4266aq5auv7+61NeqU11ZMo+9VKmyrOuUm1phDFMtnxZypVdqf1Yj9Xc3Y+qy23Obm4kWRfH6c2r7Wq7PpSNYevp80hirOh7t1quy9XN63pTy4cP6Li4GfT/Xy1igsrey+4fZq5uU2NX8tLeGEZ3T5JENC3bNsFWuH8fWraUJI40Hj3iJrvLFJZbygRClKch4WJHk/wad6ew6r7spMgzTK02PiYW3RtCpYe1MEVSR4dslkkDqBi18NRWBWpd4eqR0xQZd8ms+hZnXrYEBZ0239nS3QwWGV7HM3BBtXXJOriIvFFkDlECc2wU/vvytP0+t4Vch2i2B5fjFzrV+ngMfsjdw7XMdEwft887XuxTiVORu5YHr9y88jCgPxmX21Waa71kbgC1XQcMo/gCnOFfgfn6KY1PXaFKw6qzckjdA6po5tlUS1dH2c6dXhbhabf2dh/ke8rVtXufY4eI3PMHbMvMJyrvNGmyi/fpGpLCFe49pAOun4Ep+fYO/2quep76K6vz86OlfHX8EjDTRr19cjZiUzz6vxptUom9R0TQ/NM8qje2djPnaV9j1vHvmocf7JMBV9t7gmcDftut8twVavI5jFQx23HvzAaZpEAIYoHikmI4oEimboYc2KyUM+eqlGx45tIR9Q8Y5TKdvcc1J2f4No6Fjlxm6OF9x5S7SN9YzzmaNcftmiGk5N/+7raD+pOQweTWfjv9udlnYVP3S81as7kub2BRvjUXlXtbc5ONtNYn441EzThvpCpIUTxLdGzR6rM9Y8ZVeDiIs3k+2qzygrLIkbGEKB3fv3raApRjqu1vEClfYGIw8cdFDNyq1BVP2vTkutMPxZL+DAmT3knDlseHXIwGsO+vZm246g7ts7ulnYfqFDuzbXhE8pkwYj9vQnuQhRbCOModEjtd5ZwE7P+hubv06kNJXGDOWchiiSrtaP1sfQssu8t0MJ7J6j2kb5HBdLYj1rWL/fqPJ36Zf+jOb5Fz+qIKbQKdc8Sopgu7CJrM4C/2Y5HijRhQf9DOQUPH9KhRQ7eRWEdATaxSgcPLFGh0xGWpn2U/e/ZVMsUjzOdBypVcnO1ZaTZTDW1N2Vm5GeKx1zrfq2nZKmdT0Quomcv1MKOWtX2jd6dvUt/3DrD2WNutm3G/i4R82+tW+0ri1S0rH/8qxIt/2zs587Svse9Y18hLI/fGfbd7pfholZ93RnA47bb3RntvS9AiOKBGhKieKBIxi6G7qZeqOk97/h1H4R07tfdF06XPzSpy6Hf1q5FLoBn79Kxrx9WQWFlZEj6vD1/dHi33rayKZ4MGslSPKHrm2/UHZDQ/3TyWEOoXTrrEwmpkocozi5QYkcklGx+Rfu+5nBETVJg27zd3EG33C1MdnHfufdu5f2Nv3f78mlJ2xFVTTYFIT2djhm55Wibt6zTrCbtK6jTdMtFobO7o5YwwRCidDwyQRMW9J5oG0et9BWjXdUjisKjRP5cQpRk7x5xHKLoiBpvHqW5B8x3M+2bfWRbCtVo9whVWUZcuBkBEjVfyz5iZvM+TdgwXRWRO/EO38PjOkQZ4N9sd7uqC4tUGXns1NmFcP9vNc1HwBwcELKnlukcZ7rV8WCxJtxveQuNo/2jA+CUj7mx76lxfz7RP485rcc055cFKlrWN5wutRdBh1bH/YW5LbQNmyS46WXZDwzafu6s7HtSdOzd5CLhWMZDFBe16u3LQB63nf7CaJc9AoQoHqglIYoHiuSgi6GLygv/JhyDhP8Vb35Fzzq8IA7d6Tnn5p6HWlJ/f0n/Bdyc1j9qyy2Hoh+V+cY+/TGVl5WmEzoY3dK5Qx776JKjC+kBW5++iyCfqtqPGb/2EnN375oqHWxfokJnOURSWftz1c5Cnb5Z9l/MJQ4CbCfVbl8OGPN+EyejBiwXmaEAZKtPNVHvEXIyWsRpiGK7oM3kI2yh8Ve2L195dyRK8osf5yGKFDn5dTUSpb9OPdv48P4wJrQ5Ow6/bD8nyz4idGe76ZKayAijcEsnF7UuQ5SB/83GhpfGRwctwUvqj5gaDwK9DbKnluEVSuc4E7N/dPPIosk7tWNu9HtxJNcB5fPVGhG+qdMT3pV09J/zhHrsPpTpWc+UQpSYkcMJvlIVqeEg7ufOwr4nZUfTpmb7+4DWqmdriP5CYoaP2y5Xl+ZZIECI4oEi2kOU2wqLtXncEeMnjo+dlL4zbIrWNzWE17K8fLECgRYPrHGWdjHlkybrc+DO7g7GE+w/Ce874NtHx7h9xKh3KSmvl5M6p3ZC1zdna/gU/n8+B+9BGND1cbLOoTYdqi2cYLm7LeOz3E7nHHrHRPTL+1L8OlOSBcZc8KXwmcr2lSMsdyKdvAjUFqLsnCnZPtvpm7VLHYEZSV4SnGKIojTfIWKz9HyI4nBjdBOiOJxldLPIqKn+EC7qTqRS3PZtFzK7bpft8+U+zdzZoabbkryO2lWIMvC/2R44+34nefB4pGG6Rn19v+SbqV0/a9KMFD5n77iuWVPLzBw37e+PkOnxQ8fQqR1zY/rjKuy0nOP03cyxjr4N9d3Ju53irGNKF+YxjxEn/9S3iTaj+7lB3/f0rF1qjiaZ6L+ntgz79pqsVvbRvZk9brtbW1png4A1RKnZGNCiH78ojTF/6nTc4Rf0vdpv8YnjwdgINmxYqW9+82uRReVN/TudPHnKuOh3T5/RhHG5+l5TzzMkDz/s1333RV6hb5yeBpkWsO/AHQ5Rtd4VSXW0iPXlf5Z5RD824e6Ri4jOgIYOqZ3QRfoWc0fJwSiQAV0fZ9uU/WRCTt8n4mT29pPTVO/GJ1mWPQBZ8pOgqm5w0rn+NvECsEPHlijxWxpiQxRfzEWhTwt/eCTJp21TDVGSvHzQ3WqHWxOipIAWZ5LIhZ11G7d9fSSlkX0xFzK+8HtbXH0VyU2IMgi/2T4++wi4hO94sbxIO3OPGSaue9bUsm8V0z3O2F9Mq/Qu9PvlUzvmxhyz3IQoluN0/4gTW3Do9D1itk0oMxfmM7XrWJNmJP1EX+Jtd2BDlAHe9/SuVmqO7vbjqS3Dvr0mq5X9HDyzx213a0vrbBCoqlqiefNm6cILh+vhlQ9pz+MBfWK4ebh497vva+XjO/TZz14dZtiwoUGTJ/+txo8f7wmWnGAwGPRETyXZR6LkFc/SSzdOMXe/q0ulXcf0VMOqcFtGopjJBrqF/W5Nsudo+/rS/xhQiiFHaEZvtGrupT2fTY0aFms7kfOtOKhjSwvdMaR7Mph0aamd0PXPMvRy0xEq3d7/f4yPUQ3o+jigjTNUO/mFv4N5WprEhBNLDyq4wmXNky7S/nx8iif3MV8MMX12NV6IIoW+ZlJUWNn/meykj0U5DVEsj5f0WWTwpZqEKO626fit+7fD6EcL+h9rDE+Xyh38eCGKYl9ymPRxGBchysD/Zq2C9guNeO94sXzhIpMBb8KyZ08tI6uY9nHG9hWu0Js7fngqSUDs9DeV2jE3eoSXu8eV+2/mRN9Yir6odnADJM4qpnRhfrxVZSNK1dw3vzRvNAx4iDKA+54+gpQcnW5yve1SWobLWtm3U2XwuO1ydWmeBQLWkShNDQENb12u6VeYV2zp0at0x/oGRqKYqdJvQYiSvuGQmYPtLqg5tLA8cpPinZjQuvcfnOyP7Fhe2BhqmMrJQtong8mqk9oJnXWOMQdN07BgV+vT55diUBBn1SND5Pv+lspFXhLSjgdHaML9/Z9MnhF4RbtmZeJltX1nQrYT0LhfKnLyi7TX3vw1oOavjlDZkz2PbfWPWon9THTid+M4D1HifY7T9+Ua7Q8sVIGTryknISBEcbJ9GNpE3rFgf2Qn+pO8KX1JxLKP8K06pGOLe8dHnWhTRdR7eJK8ZNZFiDLgv1k7pX1Ujf3rJJG/D/zLZMNdy6JaZi5EsT+O6y64SPzrSeWYa/9NuQl0LKGd/dhsG23j7t1dPWuYyoW5PbRMabSaBXigQpTB2PekFKL01c3lucug1CrOZ7QzddzOwFGLWXhMgBDFAwUjRPFAkRx30XaX3hRaWEaQpHIC0dMtywtW4wQI0SGDkxd42lbWVejgGKq3YSondNHLiBlmbDqwu1mfl/y6Ke9utWVqKPUb+3X3+OnyRzIOh1/6cMwaOzInM3cvLR2wXByG/69pG0/Yd1vAJ9N7Yax30G1fR7I8etCzuESjWlyEKKE3SNg+Cxueta9YC9fWqfL2vJQ+yRmaBSGK4w06QUPLOxbivNTY/pJv1y+ttO4jbI8txHwV7LYmvbJzpmJiSschyiD8ZmMU7cGjddh7//Fk4F8mG+pYNtXSAu3mOJNgK7fvJ+TmEZqEP7FUjrn20Ycu3q9muaiNPRa5PF+Ks07uL8xtL6S/ZokO/qQqrc92D1SIYq935vc9/aBuHA/X36T8u9pcj/Jzs4yYc9vwuYazWg3UcTvdoxbTe0+AEMUDNSNE8UCRXHQx+n0RyUML6+cjazoOaeE1LhbU1zQy+iXB40CRu3w9E7h+q34GTgYTr1UqJ3S2ubm9qHe6Pm+0q/bOGarYG0o8MjESJfZxgITvI0hhM4icdPR9KrZ3Hu6+/GJecMyjB6bQKuEsYz/xHPoSyq7bEz2YniRECUWJfS/B7F1e/AtAy0m7o353qn1liYqWWT432jf/q2eqYkOt5k32yfyEbDQCIYp5O0vawvIOkbh3ke2/cbfvmkoSokSF1uFOJvhyimVUYvLtOjZMzPRvNq6l3aj3i0MXRj5dnol9noM6Z1UtLevr9DiThCjmBoHb7TjuvN0fc6M/Zy+5ueETuYmTYKStm/OleKvj7sI8dAwu7t+f+0pU88wuLbzG7R482f48zd/NoO57+tfDqWPn87Uqu7VC+0OnRY6Ooe6X0TNFOrUamOO2g70ZTbJMgBDFAwUlRPFAkdx00RZaJH5Hh+XFak4+mZmgDx1rJmjCfR1SoseB7C9fdfs52gycDCbmc39CFzMve4hierzEvj6OapvmiVFoGTHDTDMwz5i+u31ExtHKRzVyPfIn4SJi78AnD/iShyjq7lD15AmqfL5vgfFeMhv/vSrJFbp1uKVCc2b6FRulSL7JC1W1qkJzJjp/KyEhivvtzjpFf/ic6Osy9mDCxZ3z0IKSXshI3T+vVvH1lf3bg2+hnv11jYrPjX8RnTxEGfjfbCLt6Du2Pi3c6Ze+Wara49JgvEw21K/sqmX8+of/r8sLztAkmdvXWrcAl8fcV5tVVlim5r7Rk67eMdEfWvsWP6sjq4pjAmd7KG98p5ltY3Z88f/SfjUuu1sVTx4JzyG03/ZvrdGMK9PbF4WmHqyRKKFlZXbf07/uMduaExaX2/Tg1irzx20nJLTJLgFCFA/UkxDFA0Vy00V7aJHoQGM5UU/5mVzLS0oTnaSEh0vfd45uWtO3Esk/axmzqtkeovjyVDx+RMxqnzrSpvbf9P3vdAOP0PPteZpe3/+ukqQvpXSzvUW1HfgLskye2Lsbrm4IUUInmAcqlHtzrSLKE6t06LklKojcaEwlROkFPt6m2gV3q6blcP/8LfaF85vUuGKm8hy8L4UQJeUNPPrxxSThc/RLvl2+tNsQovTsU3N105r+33PhqkNqW1zQf5EY9+W08dZ74H+zCbVj3vHS2zLmd5NOvZJNa3m0IitqaVnXDBw3M7mv7e+ZsxCl+43DamupVe2qRrX1beZj5mjXgS2Og4fu5yqVW1yt40ry+7OfL7m8oWQ38l1drHzr4fzdY/rVc5Z99pgZqnq4SvNuTf1xTPsWPZghSmb3PYlDlBjHcNNTOnKgXT0xlPtg8KzUKoPH7YHaCzLfoStAiDJ0axPpGSGKB4rkqov20CL+p46PbJuuUXfuV0ovPuztj6OTlNDdvr1368K/8UfWIvmdUdvKZuBkMDGfsxO6pPz2kSimkTaO16dT++8r1vQ1HWk/zhPzBRnfPO17sU4ll7jasBw0HvgLskye2NvDhHQe5+nBiQ2rou+opxGi9Op3/ma/Gu/vv6MZVZQxc9R0YItmGu5uEqI42JQTNbGM6EoaPrt+yXeCC+BE76GIeb+RLZz2QogSiqQix6G+9R+kl8mGFpd1tUywDaVwwRmaJGZfa3ppuqOflf0YkavCqbk6xzLtsRfbdLg/Hww/slZ8b63qljkLiXtmZXnXTdKX5ttfoOvuhoWrERTj5qhue43mXecg6XZk2dNocEOU0NcY7e9WS3Xf07+STkeJhJZdMXW6an+RfoiSlDjDtcrEcdvFJkHTLBEgRPFAIQlRPFAkl120hxaxL1Sz3IFL+Tln65d9qnTw2BIl/JCtPTiwf40h2fo5Dh1cIvWcfqg6p0iVkUltLwx1MEvX7+hwsz6Rtu5O7KK7bXuRnQZyqPxZCFFubdIrrXFerGmsXWbfiRJZXLxPJ/9ul2ZeFr4sUeQLPy6HIttXp/OXzar65kLVPhd1tSH5ZqqpvSlpkEKIYtw4Ejbof1G26Tdp+9SxmxcgG0ei9HTvyPZSjSpv7e+rdZvySIgi+0iAlH/P7muafbW0GLg5ziSgix5NJQ3Mi2XjLzx3YrFy8wo0Y2qJiqcWK89t4G95143pK4X2C/g5rX/UlludBR2mi//uNzrUumKeyjb2PYzpU/GqVu1bXOj6XVaJtvBBD1Eytu9JIUSxhnsuj6FDoVbpHLfd7+GYwusChCgeqKA9RLn509fq5Hs5xp6fPvOuRvgu0d6D/xZuW16+WIFAi3E6GgyCgOWrO6GlxZxERO7AuRxmbu26ZRmmk5TwyxCjXjgaf3RMXJkMnAwmFk8/RIm5E7X0oIIrEsZJ0e87CHUs6YnAcbXeVSb/bwq0MFCjEuevvYiscswjJtdU6WD7EhWm9y67RKfdap4xSmW7+/+85CdBVd2QwW3e7TtoEi46NkRJ/iUh8+M8fYuyv52//yWzmQtRepbVqcPbKjT9zsb+Ic7GbYqv86S+Nbp5MbB9RKCLL5M5DFGkDtUWTlCF5T088/YcVt2Xh0ftZ0wvlh3w32xScNs+2OWFEbVMIJCB42bMSL2MfK4+/WOuk5r3v+vGp6r2Y1oyMclUtk8dy8WNJdOFec9Sj6j5q6NU9mRfH3ya2XxQTbfHfFPLyarFtDkbIUpm9j39q+LMsbf9a626+06/Dl+9UE1rS+T0tMjZMga2Vukct1PaOJjI0wLWEOWf5y3Woe/t1mXDP2xcp5fffEcPbd+qyZN7rkX8/haVls6Wz+f012JcxIA2yAkGg8EBXUIGZ24PUb5y7SQ1XP2aTDHKsbelde8Uaeu/NoV7Q4iSwaKkPSvbBaLtLmjkDlPSYa7JOxE7DNtdpx1/+jYDJ4OJe5b+CV3HgyM04f7+0QDGF9MN6PrY1zTJRZa7cjlsHfuyVlePbjlZiu0xCclFIBc1f/tnM4u15dfPas6YRJ1wHqLoRLsqJxWpOjTkOPyv7xOunRkbiWLtZeeBSpXcXG158WzyC3ZGojjZ0GLb9D++mNr0xn1D32wdhyhS908rVTSpWqGH/sL/+kLSN5pVenmZQuNUTI+ptZaPUOn2/nXK+G82KdfZCVGys5YW6LSPMwP16ev0j7nmX1/s6EvzNNYWzl8E7ezCPMGL3Y/sMj566aTfZydEycS+p3/tHDs6AUnQxvEy4r2EP0O1Sue4ncaqM6lHBawhSs3GgBbtb5dGjjSuzahfv6Qfbv62Ro/uaUuIYiRLvYE9RCmbNEU78l82hihHT0rrhk3Tmm314YUToqReg4GYMjrksF5U9Y8KcfOpwOg+Wk5SErwYNWad3jqitucjrwSTnD5fnfbJYDLddE/o7CeaDu56Dej6RK9rzCgZly/NS2W7tIdKmRkCbumJZZh2z/81hR8J1sL+GIFMJ84uQpTe9wDl/Y2//yWwYfvpav/qiJ47khm9496t9mVFKloZuZRO+ilxQpRUtmzLOxYU+x6HuHO0v1TS9L6kvpm4CFESvofnlnaHIYo04L/ZpNxnI0TJ3lpGqNM+znSoesQEVUbuD5geX3P6m0r3mOtgOZaL4PgvKI2dR/SL3CWnN3kcX5hb39HSu/j+EYoO1ilJk7MVomRi39O3Ws4dU7dyvgzr/qFneZmqVXTv3R23U19zpvSqgDVEqWvcqfltL0hjxxpXJ//FQ9qzegEhilEqAw0IUTKAOBRnYRuiGrkLGrmT72J4uX39LKMBHAcx9otWp6Ng0j4ZTFacNE/oUlmnAV0fy7rGfPkijUe3XGzf9vfxKOPvOLA/GibN2/PHnkcY3Pyzj2gxDuF2F6JEvf+k5zRM8/Z0qOxnI1S0MtMhiiT7+iR6IWnMiwilqvZg8uHuUa5Hoh7ZmuFoiH+avzM3dbW0zejFhfURScfvdLJvqw6/TOYqRLF9Ejm8qc3Tvo4yHRxRpGrjSJTYF39n/jfrYh+c0XAxwXKzuJaRNU73OGN/xCVjAfzA7ws61kzQhPtCgbLzcxz7u80Sf20weptyfmEebzRKoWo6DmrhNSnu4Hony+h+bpD3PX1r7soxRS5Xy4gZjZKZWsV03cVxO8XVZjIPCxCieKB4hCgeKFJKXbQ9rtB7cnqs7wQjjZOi/pMUN6MA7O8IcDBqI7TeaZwMRh5bSnhBmd4JXUonXmmsj5vNwP5eDmcjH/ruPqZx19G+fik/bpN4bftfCNnbxumoJsss7Y+jmV8m6DZEiXPSfEud6q65W3c/OAAhin2ETpIQxe7nLkSJ/s3M3HlMTbeZnrNN/XcW+Y2lcHGdyYuL/ncsOL9LHdrc7C/ndPSojNsLmfBypmvU10NfW+v5V7KpTgV33e0oRInZxw7Abzbxr3nwR6JkdS37oNM8zti326RfonJzYMrAy9yTL85y3uN05FdohjE3RAwvy+/thKsLc3WrfWWRipb1jxiU40A2yS9oZY6KlvX9PY1jt/18K8kxxNqbtPY9KTm62uAijYdCrWJ67uK4ndpaM5WXBQhRPFA9QhQPFCnFLvaHHaEZzNO+P8zR4akTVPELKeWTou42VebepOrQMF83JylxPnXsaBRLyieD/Y/a+FYd0rHFBXEUU7+4ix1pkMJd5lCP3FwcRuwNJ0oxQYbDuyiRL8ukcyIW+zy6u5Ei/dMnvLi33yVyOqopsgXY+uho+hRCFHWr48FiTbi/78sMlk0wWd0j9TM9YmTdpNtVmdMz8iD8L8kJsH20kKv6RJ30Ob3Tm/rvLPKoyaxdOhaY4fglgiGCzIUo1u3FTU3ijBByctGUQoii7g5VT56gyshLZvu3DXNwMwi/2YTHsMEOUbK9lr3QKR83Q4FCu6oLi1TZ904n30I9++saFZ+b4olI1GSp7wucLN36rhvH7yAKz9j+qWNn+zZ3F+ZxbgpF3peV+pveM7efs/XPYYiS3r6np6quHS0bQ6TmhnMp18uIOY/qe7dZgloN8HHbyfZPm+wSIETxQD0JUTxQpFS7+Hy1RhRWRt7LMG/pEh1cGXoJ4Rzt+sMWzXD72cDQ+dWBCp1zc224RwVrD+nQvfHCiQQdth+UnHz2M9WTQcudpcQXEamf0Nm/elOw9KAOrnDw2cJU1ydEGqlnspAjNOInVzet6X/ZrW/RszrycLHxk4r9F9fphCg9jwdEvQ/ETVBkGd6aeIREp1rvvFCl29xcKFq2SdsQ2pLNr2jf10xfSkglRJEU81hVbz8chSguHsGybVdJR4jYhuqbv65lsbPuU5z8fsOTpvo7szwO4/SE3tLVjF1cWL2Mj33Z9322Tx07GeWRSojSu2/Ovbm2/z08vV0xhyiD8ZtNdBAb5BDlz6CWYek0jjP2kQXOHtlzepKS6r7Ayfyto12dhSDWudovsp2c37i+MI83GsXN8TEOQ8b2c/btxsU+N+YrgC72PemGKO0rR6ho2XHjDakBr1XkNzdAx20nPwHaZJUAIYoHykmI4oEipdpF66gR6zxcXwj0TRx98er+87X2l9U5ONFJ8WTQOmQ74yHKq80qKyxTc19OMbFKBw8sUaGTO3Upro+iXky3RAeDVYr7IeVf1KqooMLypRangYj1TpzTaRJtmPY72z4t/OER1Uw13W2LDoCSPmYSMxplnva9WKcSYzBo+4ThxBodal8ocxSYYogSusv2ZJkKvtocfXHrKESRnA73tm7vkql+9pE4Tu80R9fHWfiURohiDbtcnND3bJX2O8smk8Q7WeuIPvcXlLFfOTGO/EkxRAmNjmstL1Dp9v4ANbRWTkKU8GfoS0Zp7jN9DgPwm41HbH+MwuXoRreHxj+PWqYeonQ/X63iwsrI8cM3q0kHAzNlipid12EAQxTru26U5BiZqLM/r9aI6/tvOslBSOz+wjzeaBSnv7V4Hc/cfi4mfHO1z01n35PGSBTrOe7SgwquiHtWFF61Aa+Vdb/tZMRh6Ci1e64unNHYFzmp6Xe7NPMy578mWma3ACGKB+pLiOKBIqXcRft7SEIzcpGS25dru4Pv7l0K4cNY/ydee+dtfKTH/oI7R3dtoi8IEl5ExHyhpUoHg0vihxO9/e38ZaMqbp2rxt/0/o+J87SvpU4lVzosUkrrIynyqE1oOYn6GTqhytP0+v6LqMK1h3TQyWihqFAi9QvOiII9aPLNVFN7U9JPOnY+V6ni4v7PtZq2ryMtZSqa2R9O+GZtUdumOcpLGGZ1qn1liYqW9T5e46BP/VW1brtuT9DjfHLThIQitwAAIABJREFUaYgin2Y2H1TT7UkuY060q3pqUeRRjsJVh9S2uCDpyKPun1er+Pr+i6XCFQfVtjT5SKrOZypUXFLb8zldN8FhCr+zcGhoHVHl6oQ+/r7GtD3F/QVHXZg5DSSi52T/GpIxGLOejBsuDGL6HPNCRBd9HoTfbEx/o/Zrob+6/W053O+Gmv051TKF48zxZypVdme12noPH74v12h/80IVOLk54LQMMfuCzNU7+vFl87E8pstxHt+o6TiU9MWvKb3zSFJ0X0P7U6dhvr3XsedUKe3n+mZ7lvY9qToe2V6qUeWhD7knf4Q19OdUl+G4VlHbz8Act53+zGiXHQKEKB6o4/LlC/Xtby+I9HTiDV/SJ/7iXWPPT5x+RzmXXqEf7O4ZU798+Tp9+9trjNPRYHAFYr6W4uj9D/H6GHsh6P69Kvah7aFMZ6Z2/axJMxKk79FJvYN3iHQf1/4VMzT9wf73UCQ8qbC/GT1ROPFut478cr/2b/KrqqEtMqIg97Y67do8TwUuPgzjen3C14P7VXnrdFVH3ncQ/wQxdBexqLCy5yI39M/ps+ydHaotL1HF3r7wJQMhSujxguerNf3WyshJuXzFWri2RpW3FWj4hyzbWPdxtbdUaeGdfssIGidfjenW4YY5Kv66ZZTHxHna8kilyib6okKE7tfa5F8wVxVP9n5m2234FTWqy8EIKvtPyD5CyHGIEppRrmY8vEX++cXy2QbzdP6iWVULFqr2uZ7ahYKkg5vnKNc06Cd0UmkLoXJvq9GWtfNUfJlt4u7jats4T3Pva1VYz1X4FOe9IAlDwF60dzvVsW2eSix1dTaawoJuu2AO/cUY2Mbs9uI8Grf4WR1ZZX40rn9WsRc5UqGqftamJdfFL5L1vQ5O7obbu21/qbQbu4H/zUb3NuYz7C6+qOLuSPrnVUvHx5nuTh1u36/W+kpV9u0b5VPxvX5teXiGcq37aXfg8VvHHHNT2JfGm3NMeOjwHWXWedkef+7Zn+5SR8J3McU+Vqr5+3RqQ4nx0Vm9sV93j58uv2XQmJMgO2bVM7Kf65/r2dn3pPZ4bij0m1FS3X/OkDRoH4RaxYRwA3PczsTPkHl4Q2DDhtX6u7+bpo9//BJtXr9Jjc2t+sgF5xs7f/qNN/SdrfW65ppPh9tu3tysoqJbdPXVVxunHQoNcoLBYHAodMRJH+wjUa689iv6v5+91jzp229r8qk/qu3pR8Nty8sXKxBoMU9Hi8EVsL392/2FROgOXoca7yvV3G29F6B9a+Ar1pJNdaq4JU/Dk160davz1Q7tWrtQczfGvmTTN3mJ/JsqNGOcJY0Indw951fFnZXabx2d7stT8fgR8Q3fPaZfPXc45p0AMSFKKBT5eZNq750rf9SLGHNVODVX51jmfupIm9r7Rp30/n/f5DmqXFqleZNNXyWxzCiV9QlN/tYRtT1vc4/72eA4ox3GFKo417o2cdjizd/4OIiLTfh4m2q/aQkvwpP6lDc5XyNCJ+hxl98zf6d31Dp/2ayqb/YHCT1T99cyuoa9Jzb3Fsvn8AKh+9V2Ndm33XBYs1Bl1+XqI47m0632ZUUqWtkbcSULUY63qmxEqZrjMOdOLFbueT1/OPZimw5Hfhvu1ys0jyO7KzT3rtr+oCtcHstvzFafUNDStGmhCo2PTUly8TvrX9VTOnKgvSessfxzHAT0LtN/f2UkWOqfTaHmba3VwtsKlWu6ux4KY1eVac7K/tC0b7uas6FJS2ab59F9/LDatlVozv37Y/ZJGjNHddurNMca9iXwKpy/RbULylR4pYNkLNTJE+2qnFSk6t4Xgzq264MahN9sd+cRdez2q/J+27YX6sOYGarZUKU5k03HFYf7oT+nWro4zkTvP3q37tuqVLNsnmZc7eLOgJMyJNwXpF/vzl80quI2y+jQ3v70nVeUjBuePNTo7tSRX+yKcz7Qc6wqXupX3TdnKM+6z3vjsPY3xPtt+1SyqlE1XytW3iXJf6/2d8+El3VvrWrun6ECw7R9+9a093N9tTtL+57uNw6rLY6j7+pi5Sc4zQt1Od55WcJHLQerVoN43Hbyk6ON9wWsI1Ee27RVrwdWqvDj5vXa8ofLtGz7Do0ePTLc2O9vUWnpbPl8Lq5ZzIsZsBaeDlHyimfppRunmHG6ulTadUxPNawKtyVEMZOdnRbWO6Gp3PWxP8Mcby2SD52NvdsYbx7Rox9ihsCngWe/GHfWn54F9h3Mc68pUUFBnoomFavAfqfeQd8yuT5xv+gTcxfEQacSNsnMSBTr7Ltfa1fr7l1q29uhg1EX/6GT6N6w57IClRRMUN71BZowLle+5MlcTO87X2rT/r2t2nXgkDosF+LhGl5foJlfLtP0WwpiRnMklTK4urpAtd59ND6WFgoeD+tQxyF1dHTo4POHdcwW6IUDlbwCzZhaouKpoZP2FGv+bqcOH9ilpr371f7S4eggMhyoFKng9hKVTS1xte27+Z2Zeu7U2dkyTUP9440esffQ8Bt5vlo5hZWm1YoKCpP33d1v0vpyZ6d29s4O3G/Wia95eL4RN9zAybKyp5ZujjM9gexw5U0sUkFBkYomFaa+DzEUw9Hv0rhPjLMQJ7+zpCMUnGwf9hGwDs6JHK1Lh2oLJ6gi5ota5t+6I0/TiD8L59nZ9zhwdPYjD7eKv59zsIyM1moQj9subGjqTQFriNLUENDw1uWafoV5XZYevUp3rG8gRDFTpd/CPhKFECV9U+aAAAIIIIAAAggggAACCCCAgFsBQhS3YmehPSHKWUBnkQgggAACCCCAAAIIIIAAAgjYBAhRPLBJEKJ4oEh0EQEEEEAAAQQQQAABBBBAIOsFCFE8UGJCFA8UiS4igAACCCCAAAIIIIAAAghkvQAhigdKTIjigSLRRQQQQAABBBBAAAEEEEAAgawXIETxQIkJUTxQJLqIAAIIIIAAAggggAACCCCQ9QKEKB4osT1EGTHmr/WHK0ebe376tCbkvKP//PET4bZ84thMRgsEEEAAAQQQQAABBBBAAAEEEglYQ5TN6x/V/zQ/pIkfM3vV/fZirW7dxSeOzVTpt7CHKJ/LvUb3jvqTccb/c1ra8944/aD9GUIUoxYNEEAAAQQQQAABBBBAAAEEEEguYA1RHqxerxVbdytn+HAj23lvvqH9u+p17bXjw239/haVls6Wz+czTjsUGuQEg8HgUOiIkz7YQ5SySVO0I/9l5RgmPnpSWjdsmtZsqydEcQJNGwQQQAABBBBAAAEEEEAAAQSSCFhDlLrGnZrf9oI0dqzRLP/FQ9qzegEjUYxSGWhAiJIBRGaBAAIIIIAAAggggAACCCCAQJoChChpAg7G5IQog6HMMhBAAAEEEEAAAQQQQAABBBBILkCI4oEthBDFA0WiiwgggAACCCCAAAIIIIAAAlkvQIjigRITonigSHQRAQQQQAABBBBAAAEEEEAg6wUIUTxQYkIUDxSJLiKAAAIIIIAAAggggAACCGS9ACGKB0pMiOKBItFFBBBAAAEEEEAAAQQQQACBrBcgRPFAie0hyk2f+YLuH/n/jD1/s1va9cHr9cT3d4bblpcvViDQYpyOBggggAACCCCAAAIIIIAAAgggECtgDVFqNga06OkfS5ddZqQa+cqv9ey2VXzi2CiVgQYPPFChBx5YEJnT2Btv04mPnmuc83vdp3XNRefqB09tDrddsqRG1dVrjdPRAAEEEEAAAQQQQAABBBBAAAEEYgUWL75X//Iv/6QLLjhf9Ws36rlt39HoSz5spPqv37+ndU89pfz8seG2a9du1tSppRo/frxx2qHQICcYDAaHQkec9ME+EiWveJZeunGKedKuLpV2HdNTDavCbRmJYiajBQIIIIAAAggggAACCCCAAAKJBKwjUZoaAhreulzTrzB7LT16le5Y38BIFDNV+i0IUdI3ZA4IIIAAAggggAACCCCAAAIIpCtAiJKu4CBMT4gyCMgsAgEEEEAAAQQQQAABBBBAAAGDACGKBzYRQhQPFIkuIoAAAggggAACCCCAAAIIZL0AIYoHSkyI4oEi0UUEEEAAAQQQQAABBBBAAIGsFyBE8UCJCVE8UCS6iAACCCCAAAIIIIAAAgggkPUChCgeKDEhigeKRBcRQAABBBBAAAEEEEAAAQSyXoAQxQMltoco4/66TP89qdjc87fe0q1dx9W69aFwWz5xbCajBQIIIIAAAggggAACCCCAAAKJBKwhyuP123TJnhWOPnFc+doYzd6whU8cD8amZQ9RSvIL1H36jHHR3e+8r/M+cZl+8PwBQhSjFg0QQAABBBBAAAEEEEAAAQQQSC5gDVHm/uN8/WjfD3XhuR82sr33flC1jzdo8uTCcFu/v0WlpbPl8/mM0w6FBjnBYDA4FDripA/2EGXmDTep6dOvKMcw8dGT0toPTVPtY/WEKE6gaYMAAggggAACCCCAAAIIIIBAEgFriLJ+83f1z8+9II0dazTL+2WH9j68kJEoRqkMNLCHKGWTpmhH/suOQpR1w6ZpzTZClAyUgVkggAACCCCAAAIIIIAAAgj8mQtYQ5S6xp2a3+YsRMl/8ZD2rF5AiDIY2w8hymAoswwEEEAAAQQQQAABBBBAAAEEkgsQonhgCyFE8UCR6CICCCCAAAIIIIAAAggggEDWCxCieKDEhCgeKBJdRAABBBBAAAEEEEAAAQQQyHoBQhQPlJgQxQNFoosIIIAAAggggAACCCCAAAJZL0CI4oESE6J4oEh0EQEEEEAAAQQQQAABBBBAIOsFCFE8UGJCFA8UiS4igAACCCCAAAIIIIAAAghkvQAhigdKvH79St1zz9xITz/3xb+Tzpw29ry7+7Q+OepKPdPU84nj9esbdc89lcbpaIAAAggggAACCCCAAAIIIIAAArECa9euVHn5rbrkkovlr12vnYFmXTT8o0aqkydOaeUmvz7/+QnhtvX1j+uGG6Zr/PjxxmmHQoOcYDAYHAodcdIH+0iUMUW36eXPfcE86YkTmnbidT3z3Q3htuXlixUItJinowUCCCCAAAIIIIAAAggggAACCMQIWEeiPLZpq97buVKTP2GGeuT4lfrnhsc0evTIcGO/v0WlpbPl8/nMEw+BFp4OUfKKZ+mlG6eYGbu6VNp1TE81rCJEMWvRAgEEEEAAAQQQQAABBBBAAIGkAtYQpakhoOGtyzX9CjPa0qNX6Y71DYQoZqr0W9hHohCipG/KHBBAAAEEEEAAAQQQQAABBBBwK0CI4lbsLLQnRDkL6CwSAQQQQAABBBBAAAEEEEAAAZsAIYoHNglCFA8UiS4igAACCCCAAAIIIIAAAghkvQAhigdKTIjigSLRRQQQQAABBBBAAAEEEEAAgawXIETxQIkJUTxQJLqIAAIIIIAAAggggAACCCCQ9QKEKB4oMSGKB4pEFxFAAAEEEEAAAQQQQAABBLJegBDFAyW2hyhXXzVRpy++xNjzd0+d1qfOG6bv/3R/uG15+WIFAi3G6WiAAAIIIIAAAggggAACCCCAAAKxAtYQperbNfr97gZ95tIPGKmaX/mQHv5uk66//jPhtn5/i0pLZ8vn8xmnHQoNcoLBYHAodMRJH+whyg1jr9OqcW8aJ/1Dt/R493jt+fEeQhSjFg0QQAABBBBAAAEEEEAAAQQQSC5gDVFqNga0aOtu6dJLjWwfP35U/7F7k0aPHkmIYtRKs4E9RCmbNEU78l9WjmG+R09K64ZN05pt9YQoadaAyRFAAAEEEEAAAQQQQAABBBCwhih1jTs1v+0FaexYI0z+i4e0Z/UCQhSjVAYaEKJkAJFZIIAAAggggAACCCCAAAIIIJCmACFKmoCDMTkhymAoswwEEEAAAQQQQAABBBBAAAEEkgsQonhgCyFE8UCR6CICCCCAAAIIIIAAAggggEDWCxCieKDEhCgeKBJdRAABBBBAAAEEEEAAAQQQyHoBQhQPlJgQxQNFoosIIIAAAggggAACCCCAAAJZL0CI4oESE6J4oEh0EQEEEEAAAQQQQAABBBBAIOsFCFE8UGJ7iHLt6Os1y/eGsed/OiO1/8V4ff+ne8Jty8sXKxBoMU5HAwQQQAABBBBAAAEEEEAAAQQQiBWwhig1GwNa9Pge6dJLjVS+Y6/pp7vq+MSxUSoDDe66605t2vRAZE65139Fr19+pXHO75/q1sRh7+m5PVvCbb/xjQdUX7/VOB0NEEAAAQQQQAABBBBAAAEEEEAgVmDlyqW6557bdf7552rrpi3q2Lxa4y/+gJHq6dfP1/rdT2rMmJ5r+Q0bApo6tVR5eXnGaYdCg5xgMBgcCh1x0gf7SJS84ll66cYp5km7ulTadUxPNawKt2UkipmMFggggAACCCCAAAIIIIAAAggkErCORGlqCGh463JNv8LstfToVbpjfQMjUcxU6bcgREnfkDkggAACCCCAAAIIIIAAAgggkK4AIUq6goMwPSHKICCzCAQQQAABBBBAAAEEEEAAAQQMAoQoHthECFE8UCS6iAACCCCAAAIIIIAAAgggkPUChCgeKDEhigeKRBcRQAABBBBAAAEEEEAAAQSyXoAQxQMlJkTxQJHoIgIIIIAAAggggAACCCCAQNYLEKJ4oMSEKB4oEl1EAAEEEEAAAQQQQAABBBDIegFCFA+U2B6i5F73t3p1wufMPX/7bRW/9Yaeffo74bZ84thMRgsEEEAAAQQQQAABBBBAAAEEEglYQ5QtGzbrnKcf1JRPmr1W/vZy3du4nU8cm6nSb2EPUW4aV6Cxf3nGOOO3zryv1875pH70s38jRDFq0QABBBBAAAEEEEAAAQQQQACB5ALWEGXh/MXa9eRenXv+R41s7719Spu2P6rJkwvDbf3+FpWWzpbP5zNOOxQa5ASDweBQ6IiTPthDlLJJU7Qj/2XlGCY+elJaN2ya1myrJ0RxAk0bBBBAAAEEEEAAAQQQQAABBJIIWEOUusadmt/2gjR2rNEs//9v787jo6rvvv+/JysJ2dnCvgQCBMK+ymYQAUW75dftslK92l7t767Wq9zVSl3QVlEErQgoGhAdwQBCUKBuVazW3UJlJ0ACAUICBBKy73M/JlSv3MFzzuCcYs7cr/lLH3zP93zO83PmO2feOTOze4c2L5jDnSiWUjYMIESxAZEpEEAAAQQQQAABBBBAAAEEEPBTgBDFT8DLsTkhyuVQZh8IIIAAAggggAACCCCAAAIImAsQojjgDCFEcUCTKBEBBBBAAAEEEEAAAQQQQCDgBQhRHNBiQhQHNIkSEUAAAQQQQAABBBBAAAEEAl6AEMUBLSZEcUCTKBEBBBBAAAEEEEAAAQQQQCDgBQhRHNBiQhQHNIkSEUAAAQQQQAABBBBAAAEEAl6AEMUBLSZEcUCTKBEBBBBAAAEEEEAAAQQQQCDgBQhRHNDiZcvm69e//s8vKx0840eqKCm1rLy+tk7DBvXTltVPNo3985+f0W9/e6/ldgxAAAEEEEAAAQQQQAABBBBAAIGLBR5+eJ7+679+pISEeD364CNa/+zz6hQb4RPVfSue1YgRQ5rGLlv2rCZPvl6pqak+bftND3J5PB7PN12Er/tveSfKgLSfKHvSVOvNS0v13bJCZa18uGns7Nlz5XZnWm/HCAQQQAABBBBAAAEEEEAAAQQQuEig+Z0ozy9fpbiX/6hrultD3ZffVz9bskJJST3/FaJkKj39ZiUmJlpv3ApGODpEGTj1Rh2YMs2asbRU6aUF2pAxnxDFWosRCCCAAAIIIIAAAggggAACCJgKNA9R1mS4FZc1T7N6WKPdk99PNy3OIESxpvJ/RMs7UQhR/DdlBgQQQAABBBBAAAEEEEAAAQQuVYAQ5VLFvoHxhCjfADq7RAABBBBAAAEEEEAAAQQQQKCFACGKA04JQhQHNIkSEUAAAQQQQAABBBBAAAEEAl6AEMUBLSZEcUCTKBEBBBBAAAEEEEAAAQQQQCDgBQhRHNBiQhQHNIkSEUAAAQQQQAABBBBAAAEEAl6AEMUBLSZEcUCTKBEBBBBAAAEEEEAAAQQQQCDgBQhRHNDiliHKlJTRqgkJs6y8urpOPdtF65WP3m4aO3v2XLndmZbbMQABBBBAAAEEEEAAAQQQQAABBC4WaB6i3DFnnvZvWa8+CaGWVB+cqNXC1auUlja+aeyyZZlKT79ZiYmJltu2hgEuj8fjaQ2F+FJDyxBl5tArtCylQC6LjQurpCeqRmntGy8RovgCzRgEEEAAAQQQQAABBBBAAAEETASahyiLlrh1e9Y7UteulmY9jh7WtucXKCmpJyGKpZafA1qGKDdMmqbVKTmWIUp+hfR46EwtXPUUIYqfPWBzBBBAAAEEEEAAAQQQQAABBJqHKEtXrtet23ZKycmWMCm7d2jzgjmEKJZSNgwgRLEBkSkQQAABBBBAAAEEEEAAAQQQ8FOAEMVPwMuxOSHK5VBmHwgggAACCCCAAAIIIIAAAgiYCxCiOOAMIURxQJMoEQEEEEAAAQQQQAABBBBAIOAFCFEc0GJCFAc0iRIRQAABBBBAAAEEEEAAAQQCXoAQxQEtJkRxQJMoEQEEEEAAAQQQQAABBBBAIOAFCFEc0GJCFAc0iRIRQAABBBBAAAEEEEAAAQQCXoAQxQEtvv32X2vhwju/rHTEsKkaGVtjWXl5nUfn43rr1VfXNI297bY/afHiZyy3YwACCCCAAAIIIIAAAggggAACCFwssHjxI/rJT2aqXbt4ZSx5Sgtf2KqQuFhLquAzp7Vx3TNKTu7TNDYjY52mT/++evbsabltaxjg8ng8ntZQiC81tLwTpfvQ63Ri8FDrTSsrldZYqW2vPN00dvbsuXK7M623YwQCCCCAAAIIIIAAAggggAACCFwk0PxOlOeefFZHn/2TRnewhnrhbBc9mPmikpIuhCbLlmUqPf1mJSYmWm/cCkY4OkQZOPVGHZgyzZqxtFTppQXakDGfEMVaixEIIIAAAggggAACCCCAAAIImAo0D1HWZLgVlzVPs3pYo92T3083Lc4gRLGm8n9EyztRCFH8N2UGBBBAAAEEEEAAAQQQQAABBC5VgBDlUsW+gfGEKN8AOrtEAAEEEEAAAQQQQAABBBBAoIUAIYoDTglCFAc0iRIRQAABBBBAAAEEEEAAAQQCXoAQxQEtJkRxQJMoEQEEEEAAAQQQQAABBBBAIOAFCFEc0GJCFAc0iRIRQAABBBBAAAEEEEAAAQQCXoAQxQEtJkRxQJMoEQEEEEAAAQQQQAABBBBAIOAFCFEc0OKWIUrnAVersH+KdeXV1RpVU6rP/pbZNHb27Llyuy/8Nw8EEEAAAQQQQAABBBBAAAEEELg0geYhyoonnlHFuoc0MdF6jj8f66j7167nJ46tqfwf0TJEmdB3uH7UtcJy4pIaj7Y19NI7n/2VEMVSiwEIIIAAAggggAACCCCAAAIImAs0D1H+dM+DWuLeopC4WEu2oLNntWbNMk2ZMrZp7LJlmUpPv1mJiT4kMJaz//sHuDwej+ffvxt79tAyRLlh0jStTsmRy2L6/Arp8dCZWrjqKUIUe1rBLAgggAACCCCAAAIIIIAAAv8PCzQPUZauXK9bt+2UkpMtRVJ279DmBXO4E8VSyoYBhCg2IDIFAggggAACCCCAAAIIIIAAAn4KEKL4CXg5NidEuRzK7AMBBBBAAAEEEEAAAQQQQAABcwFCFAecIYQoDmgSJSKAAAIIIIAAAggggAACCAS8ACGKA1pMiOKAJlEiAggggAACCCCAAAIIIIBAwAsQojigxYQoDmgSJSKAAAIIIIAAAggggAACCAS8ACGKA1pMiOKAJlEiAggggAACCCCAAAIIIIBAwAsQojigxS1DlOtGTtaCpOOWP3F8qkp6IWSint30QtNRzp49V253pgOOmBIRQAABBBBAAAEEEEAAAQQQaH0CzUOURUvcuv2NT6VevSwLTTq4T288NY+fOLaUsmHAggV36/e///WXMw2Y+gNVuoIsZ66vqdGw7h31aubTTWP/+MfFuvfehy23YwACCCCAAAIIIIAAAggggAACCFwscO+9t2vOnJ8pLi5Wixc8pjeeW6keCW0sqU6cr9XDa9dr8OCBTWMXLXpSM2b8QKmpqZbbtoYBLo/H42kNhfhSQ8s7UQZOvVEHpkyz3rS0VOmlBdqQMb9pLHeiWJMxAgEEEEAAAQQQQAABBBBAAAEjgeZ3oqzJcCsua55m9bD2uie/n25anMGdKNZU/o8gRPHfkBkQQAABBBBAAAEEEEAAAQQQ8FeAEMVfwcuwPSHKZUBmFwgggAACCCCAAAIIIIAAAghYCBCiOOAUIURxQJMoEQEEEEAAAQQQQAABBBBAIOAFCFEc0GJCFAc0iRIRQAABBBBAAAEEEEAAAQQCXoAQxQEtJkRxQJMoEQEEEEAAAQQQQAABBBBAIOAFCFEc0GJCFAc0iRIRQAABBBBAAAEEEEAAAQQCXoAQxQEtJkRxQJMoEQEEEEAAAQQQQAABBBBAIOAFCFEc0OKWIcq1g4brfHWDZeU1dQ3q2LWLXv3or01jZ8+eK7c703I7BiCAAAIIIIAAAggggAACCCCAwMUCzUOUX/18jj7e+hd1jAmzpCqpatQC9wqlpY1vGrtsWabS029WYmKi5batYYDL4/F4WkMhvtTQMkT5/vg0rR50VC6LjfMrpUc9aVqa+Swhii/QjEEAAQQQQAABBBBAAAEEEEDARKB5iPLo0hf0u3c+l/r0sTRL3r9Lry7+g5KSehKiWGr5OaBliHLDpGlanZJjHaJUSI+HztTCVU8RovjZAzZHAAEEEEAAAQQQQAABBBBAoHmIsnTlet26baeUnGwJk7J7hzYvmEOIYillwwBCFBsQmQIBBBBAAAEEEEAAAQQQQAABPwUIUfwEvBybE6JcDmX2gQACCCCAAAIIIIAAAggggIC5ACGKA84QQhQHNIkSEUB31u16AAAgAElEQVQAAQQQQAABBBBAAAEEAl6AEMUBLSZEcUCTKBEBBBBAAAEEEEAAAQQQQCDgBQhRHNBiQhQHNIkSEUAAAQQQQAABBBBAAAEEAl6AEMUBLSZEcUCTKBEBBBBAAAEEEEAAAQQQQCDgBQhRHNDiRx65R3fc8b++rPSKqd9RdFC9ZeXlVTWK7tpDr69f2TT2kUeW64477rfcjgEIIIAAAggggAACCCCAAAIIIHCxwJIlD+uHP5yljh3b65nFS+VevV5RsTGWVOVF5/TYM8s0ZszwprHPPLNa48fPVGpqquW2rWGAy+PxeFpDIb7U0PJOlN6jvqOjI8ZYb1pRoakVRXr75aebxs6ePVdud6b1doxAAAEEEEAAAQQQQAABBBBAAIGLBJrfifLck8+qePWfNDHRGmr56e76w/MvKCmpZ9PgZcsylZ5+sxITfdjYevp/+whHhygDp96oA1OmWSOVliq9tEAbMuYTolhrMQIBBBBAAAEEEEAAAQQQQAABU4HmIcqaDLfisuZpVg9rtHvy++mmxRmEKNZU/o9oeScKIYr/psyAAAIIIIAAAggggAACCCCAwKUKEKJcqtg3MJ4Q5RtAZ5cIIIAAAggggAACCCCAAAIItBAgRHHAKUGI4oAmUSICCCCAAAIIIIAAAggggEDACxCiOKDFhCgOaBIlIoAAAggggAACCCCAAAIIBLwAIYoDWkyI4oAmUSICCCCAAAIIIIAAAggggEDACxCiOKDFhCgOaBIlIoAAAggggAACCCCAAAIIBLwAIYoDWtwyROmRNFHnul34bWnTR22thodJf3/3paZhs2fPldudabUV/44AAggggAACCCCAAAIIIIAAAl8h0DxEWfLokyrOXKgxHa2pnjwWr8de3qS+fS+8l1+2LFPp6TcrMTHReuNWMMLl8Xg8raAOn0poGaKM6jVMf0g+b7ntuRopqyFFr77/F0IUSy0GIIAAAggggAACCCCAAAIIIGAu0DxEeWhRhu5+Zr2UkGDJFn/mtN55eblSU/sTolhq+TmgZYhyw6RpWp2SI5fFvPkV0uOhM7Vw1VOEKH72gM0RQAABBBBAAAEEEEAAAQQQaB6iLF25Xrdu2yklJ1vCpOzeoc0L5igpiTtRLLH8HUCI4q8g2yOAAAIIIIAAAggggAACCCDgvwAhiv+G//YZCFH+7cTsAAEEEEAAAQQQQAABBBBAAAFLAUIUS6JvfgAhyjffAypAAAEEEEAAAQQQQAABBBBAgBDFAecAIYoDmkSJCCCAAAIIIIAAAggggAACAS9AiOKAFhOiOKBJlIgAAggggAACCCCAAAIIIBDwAoQoDmgxIYoDmkSJCCCAAAIIIIAAAggggAACAS9AiOKAFrcMUaakjNdvexRa/sTx2WppS/AIbXp7Y9NRzp49V253pgOOmBIRQAABBBBAAAEEEEAAAQQQaH0CzUOURUvcun3D21KXLpaFds/L1TsvPMJPHFtK2TDgD3+4TfPn3/HlTP0mpqs0PsFy5sbqag2NaqO3NmU0jb3jjgV65JEnLLdjAAIIIIAAAggggAACCCCAAAIIXCxw112/0+9//3PFxETrmcVP6r1nl6h/uzBLqndPerT05SwNGNC3aeyf/7xC06Z9T6mpqZbbtoYBLo/H42kNhfhSQ8s7UQZOvVEHpkyz3rS0VOmlBdqQMb9pLHeiWJMxAgEEEEAAAQQQQAABBBBAAAEjgeZ3oqzJcCsua55m9bD2uie/n25anMGdKNZU/o8gRPHfkBkQQAABBBBAAAEEEEAAAQQQ8FeAEMVfwcuwPSHKZUBmFwgggAACCCCAAAIIIIAAAghYCBCiOOAUIURxQJMoEQEEEEAAAQQQQAABBBBAIOAFCFEc0GJCFAc0iRIRQAABBBBAAAEEEEAAAQQCXoAQxQEtJkRxQJMoEQEEEEAAAQQQQAABBBBAIOAFCFEc0GJCFAc0iRIRQAABBBBAAAEEEEAAAQQCXoAQxQEtbhmi9J/0Yx2cMMW68rIyXV96SptfWNQ0lp84tiZjBAIIIIAAAggggAACCCCAAAJGAs1DlFVLV6r91gd0rQ8/cXz3sT76+bJn+Ynjy3FqtQxRZqYMV0h9jeWuq+o8Cu7UTW9+/FdCFEstBiCAAAIIIIAAAggggAACCCBgLtA8RPnlz/5bb778umKjwq3ZGhv1Z/czSksb3zR22bJMpaffrMTEROttW8EIl8fj8bSCOnwqoWWIcsOkaVqdkiOXxdb5FdLjoTO1cNVThCg+STMIAQQQQAABBBBAAAEEEEAAAWOB5iHK0pXrdeu2nVJysiVZyu4d2rxgDneiWErZMIAQxQZEpkAAAQQQQAABBBBAAAEEEEDATwFCFD8BL8fmhCiXQ5l9IIAAAggggAACCCCAAAIIIGAuQIjigDOEEMUBTaJEBBBAAAEEEEAAAQQQQACBgBcgRHFAiwlRHNAkSkQAAQQQQAABBBBAAAEEEAh4AUIUB7SYEMUBTaJEBBBAAAEEEEAAAQQQQACBgBcgRHFAiwlRHNAkSkQAAQQQQAABBBBAAAEEEAh4AUIUB7SYEMUBTaJEBBBAAAEEEEAAAQQQQACBgBcgRHFAi5cufVC33PKzLysdNfNHqquqsqy8prpGffr11qurn2oau3Tps7rllj9YbscABBBAAAEEEEAAAQQQQAABBBC4WODRR/+on/70/1P79gla8sijWu9+Ue3jIi2paqpqdf/ypzV69LCmscuWrdTkyd9Samqq5batYYDL4/F4WkMhvtTQ8k6U5Ik/1KFxk6w3LS/XrLJT2rrmz01jZ8+eK7c703o7RiCAAAIIIIAAAggggAACCCCAwEUCze9Eee7JZxW84U+a1tUa6pHC3rpl+SolJfX8V4iSqfT0m5WYmGi9cSsY4egQZeDUG3VgyjRrxtJSpZcWaEPGfEIUay1GIIAAAggggAACCCCAAAIIIGAq0DxEWZPhVlzWPM3qYY12T34/3bQ4gxDFmsr/ES3vRCFE8d+UGRBAAAEEEEAAAQQQQAABBBC4VAFClEsV+wbGE6J8A+jsEgEEEEAAAQQQQAABBBBAAIEWAoQoDjglCFEc0CRKRAABBBBAAAEEEEAAAQQQCHgBQhQHtJgQxQFNokQEEEAAAQQQQAABBBBAAIGAFyBEcUCLCVEc0CRKRAABBBBAAAEEEEAAAQQQCHgBQhQHtJgQxQFNokQEEEAAAQQQQAABBBBAAIGAFyBEcUCLW4YoI/uPVU1MnGXltVXVSo5to60fvNE0dvbsuXK7My23YwACCCCAAAIIIIAAAggggAACCFws0DxEue+eh3Xi5ec0qH3IlwM9klxfAZd1xKOHVj+viRNHNf3rsmWZSk+/WYmJiY5gdnk8Hu+xOeLRMkSZMmC0HhlY9JWNaX5Ap6ulZypStfm9zYQojug0RSKAAAIIIIAAAggggAACCLRmgeYhyqIlbt3+wlapY0fLkhPzj+n9DUuUlNSTEMVSy88BLUOUGyZN0+qUHMsQJb9Cejx0phaueooQxc8esDkCCCCAAAIIIIAAAggggAACzUOUpSvX69ZtO6XkZEuYlN07tHnBHEIUSykbBhCi2IDIFAgggAACCCCAAAIIIIAAAgj4KUCI4ifg5dicEOVyKLMPBBBAAAEEEEAAAQQQQAABBMwFCFEccIYQojigSZSIAAIIIIAAAggggAACCCAQ8AKEKA5oMSGKA5pEiQgggAACCCCAAAIIIIAAAgEvQIjigBYTojigSZSIAAIIIIAAAggggAACCCAQ8AKEKA5oMSGKA5pEiQgggAACCCCAAAIIIIAAAgEvQIjigBa3DFGG9RqpH3Q8Z1n5+VppZ1SqXn9/c9PY2bPnyu3OtNyOAQgggAACCCCAAAIIIIAAAgggcLFA8xBl0RK3bl+ZJbVrZ0nV8dRJffjKcn7i2FLKhgG/+tVPtXz5/V/O1HPEt5Tfu6/1zFVVmhzSqG2bn24a+7Of3aOVK1+w3o4RCCCAAAIIIIAAAggggAACCCBwkcD8+ffp1lu/r+jotnruyWe16+kHNLSdy1Iq61wHPbZx3ZchypIlazRr1o/Vp08fy21bwwCXx+PxtIZCfKmh5Z0oA6feqANTpllvWlqq9NICbciY3zSWO1GsyRiBAAIIIIAAAggggAACCCCAgJFA8ztR1mS4FZc1T7N6WHvdk99PNy3O4E4Uayr/RxCi+G/IDAgggAACCCCAAAIIIIAAAgj4K0CI4q/gZdieEOUyILMLBBBAAAEEEEAAAQQQQAABBCwECFEccIoQojigSZSIAAIIIIAAAggggAACCCAQ8AKEKA5oMSGKA5pEiQgggAACCCCAAAIIIIAAAgEvQIjigBYTojigSZSIAAIIIIAAAggggAACCCAQ8AKEKA5oMSGKA5pEiQgggAACCCCAAAIIIIAAAgEvQIjigBa3DFF6Drtex4aOsK68slKTKs7pvVdXNo3lJ46tyRiBAAIIIIAAAggggAACCCCAgJFA8xBlxRPPKCTrIU3tau01P6+rbn9+DT9xbE3l/4iWIUpa8giNiqu2nLi0plEHQrrp3e1vEaJYajEAAQQQQAABBBBAAAEEEEAAAXOB5iHK7+fcrcy1W9Q2NsqSrb60TM+sflppaeObxi5blqn09JuVmJhouW1rGODyeDye1lCILzW0DFFumDRNq1Ny5LLYOL9Cejx0phaueooQxRdoxiCAAAIIIIAAAggggAACCCBgItA8RFm6cr1u3bZTSk62NEvZvUObF8zhThRLKRsGEKLYgMgUCCCAAAIIIIAAAggggAACCPgpQIjiJ+Dl2JwQ5XIosw8EEEAAAQQQQAABBBBAAAEEzAUIURxwhhCiOKBJlIgAAggggAACCCCAAAIIIBDwAoQoDmgxIYoDmkSJCCCAAAIIIIAAAggggAACAS9AiOKAFhOiOKBJlIgAAggggAACCCCAAAIIIBDwAoQoDmgxIYoDmkSJCCCAAAIIIIAAAggggAACAS9AiOKAFrcMUX48aZrcA3z7ieMnQmfo0eeXNx3l7Nlz5XZnOuCIKREBBBBAAAEEEEAAAQQQQACB1ifQPER5ImOtbntnl9Svn2WhKXt2aPMjv+Mnji2lbBiwdOkDuuWWn38508DpP1JFSanlzPU1tRqZ2k9bVj/VNHbRoqf0u9/db7kdAxBAAAEEEEAAAQQQQAABBBBA4GKB+fPv1q9+9RMlJMRp0QML9NLK59Qpro0llUvS/avcGjYstWns0qUrNGXKt5WaeuH/W/vD5fF4PK29yC/qa3knysCpN+rAlGnW5ZeWKr20QBsy5jeN5U4UazJGIIAAAggggAACCCCAAAIIIGAk0PxOlDUZbsVlzdOsHtZe9+T3002LM7gTxZrK/xGEKP4bMgMCCCCAAAIIIIAAAggggAAC/goQovgreBm2J0S5DMjsAgEEEEAAAQQQQAABBBBAAAELAUIUB5wihCgOaBIlIoAAAggggAACCCCAAAIIBLwAIYoDWkyI4oAmUSICCCCAAAIIIIAAAggggEDACxCiOKDFhCgOaBIlIoAAAggggAACCCCAAAIIBLwAIYoDWkyI4oAmUSICCCCAAAIIIIAAAggggEDACxCiOKDFhCgOaBIlIoAAAggggAACCCCAAAIIBLwAIYoDWtwyRLlq0ChVeYItK6+prVPXDvHa/NHbTWNnz54rtzvTcjsGIIAAAggggAACCCCAAAIIIIDAxQLNQ5Q5v7lbu7ZsUM/4MEuq3adrteCFVUpLG980dtmyTKWn36zExETLbVvDAJfH4/G0hkJ8qaFliHLdiIlanpIvl8XGhVXS4ppxcm+9EJwQoviizRgEEEAAAQQQQAABBBBAAAEEvlqgeYiyaIlbt295X+re3ZKrV0623lr5oJKSehKiWGr5OaBliHLDpGlanZJjGaLkV0iPh87UwlVPEaL42QM2RwABBBBAAAEEEEAAAQQQQKB5iLJ05Xrdum2nlJxsCZOye4c2L5hDiGIpZcMAQhQbEJkCAQQQQAABBBBAAAEEEEAAAT8FCFH8BLwcmxOiXA5l9oEAAggggAACCCCAAAIIIICAuQAhigPOEEIUBzSJEhFAAAEEEEAAAQQQQAABBAJegBDFAS0mRHFAkygRAQQQQAABBBBAAAEEEEAg4AUIURzQYkIUBzSJEhFAAAEEEEAAAQQQQAABBAJegBDFAS0mRHFAkygRAQQQQAABBBBAAAEEEEAg4AUIURzQ4jvv/I0efviOLysdPXam+rWts6y8rKZB9e166LXN7qaxd965UA8/vNhyOwYggAACCCCAAAIIIIAAAggggMDFAk888Yh++MPp6tSpvVYsfkpL1mxSeGysJVVjUZGee2G5Bg/u3zQ2IyNTkyd/S/37X/j/1v5weTweT2sv8ov6Wt6J0nP49To2ZIR1+ZWVSqst1bZXnm4aO3v2XLndmdbbMQIBBBBAAAEEEEAAAQQQQAABBC4SaH4nynNPPquTz/1JYztaQz1X1FX3rVmjpKSeTYOXLctUevrNSkxMtN64FYxwdIgycOqNOjBlmjVjaanSSwu0IWM+IYq1FiMQQAABBBBAAAEEEEAAAQQQMBVoHqKsyXArLmueZvWwRrsnv59uWpxBiGJN5f+IlneiEKL4b8oMCCCAAAIIIIAAAggggAACCFyqACHKpYp9A+MJUb4BdHaJAAIIIIAAAggggAACCCCAQAsBQhQHnBKEKA5oEiUigAACCCCAAAIIIIAAAggEvAAhigNaTIjigCZRIgIIIIAAAggggAACCCCAQMALEKI4oMWEKA5oEiUigAACCCCAAAIIIIAAAggEvAAhigNaTIjigCZRIgIIIIAAAggggAACCCCAQMALEKI4oMUtQ5RO/abqdN/+1pVXV2tkQ5X+8d7aprGzZ8+V251pvR0jEEAAAQQQQAABBBBAAAEEEEDgIoHmIcqKJ55RSeZDuqKTNdQTx9rrwZc28BPH1lT+j2gZoozrM1z/1bPUcuLiGum1hr5665M3CFEstRiAAAIIIIAAAggggAACCCCAgLlA8xDlofsX6uHnX1FQXKwlW5uzZ7Vp3ZMaN25E09hlyzKVnn6zEhMTLbdtDQNcHo/H0xoK8aWGliHKDZOmaXVKjlwWG+dXSI+HztTCVU8RovgCzRgEEEAAAQQQQAABBBBAAAEETASahyhLV67Xrdt2SsnJlmYpu3do84I53IliKWXDAEIUGxCZAgEEEEAAAQQQQAABBBBAAAE/BQhR/AS8HJsTolwOZfaBAAIIIIAAAggggAACCCCAgLkAIYoDzhBCFAc0iRIRQAABBBBAAAEEEEAAAQQCXoAQxQEtJkRxQJMoEQEEEEAAAQQQQAABBBBAIOAFCFEc0GJCFAc0iRIRQAABBBBAAAEEEEAAAQQCXoAQxQEtJkRxQJMoEQEEEEAAAQQQQAABBBBAIOAFCFEc0OKWIcqMYRN1X698y584Pl0trQ8Zr9VbX2w6ytmz58rtznTAEVMiAggggAACCCCAAAIIIIAAAq1PoHmIsmiJW7f/5UOpe3fLQnsfztZfV/yJnzi2lLJhwAMP3Km77/7NlzP1T/uBKsLaWM7cUF2joZ3i9fr65U1j7733Mf3xj4sst2MAAggggAACCCCAAAIIIIAAAghcLHDXXf9bd9zxC8XGxmjposV6+7ln1LtduCXVvjP1evSllzRoUP+msY8+ulzTp39fqampltu2hgEuj8fjaQ2F+FJDyztRBk69UQemTLPetLRU6aUF2pAxv2ksd6JYkzECAQQQQAABBBBAAAEEEEAAASOB5neirMlwKy5rnmb1sPa6J7+fblqcwZ0o1lT+jyBE8d+QGRBAAAEEEEAAAQQQQAABBBDwV4AQxV/By7A9IcplQGYXCCCAAAIIIIAAAggggAACCFgIEKI44BQhRHFAkygRAQQQQAABBBBAAAEEEEAg4AUIURzQYkIUBzSJEhFAAAEEEEAAAQQQQAABBAJegBDFAS0mRHFAkygRAQQQQAABBBBAAAEEEEAg4AUIURzQYkIUBzSJEhFAAAEEEEAAAQQQQAABBAJegBDFAS3+yhBl8lXWlTf9xHGhNqzgJ46tsRiBAAIIIIAAAggggAACCCCAgLnA/x2iPK+4rPt8/Injvrpp8Qp+4vhynGAtQ5TrBg1TcWW95a5r6xvUvms3vfbxX5vGzp49V253puV2DEAAAQQQQAABBBBAAAEEEEAAgYsFmocov/jpbfr7q6+rfXSoJVV1nUcL3SuUlja+aeyyZZlKT79ZiYmJltu2hgEuj8fjaQ2F+FJDyxDlxxOu0ouDc+Wy2Di/Qno06Go95n6GEMUXaMYggAACCCCAAAIIIIAAAgggYCLQPER5fPmL+u07O6W+fS3NBuzdqa2P3s6dKJZSNgxoGaLcMGmaVqfk+BSiPB46UwtXPUWIYkMfmAIBBBBAAAEEEEAAAQQQQOD/bYHmIcrSlet167adUnKyJUrK7h3avGAOIYqllA0DCFFsQGQKBBBAAAEEEEAAAQQQQAABBPwUIETxE/BybE6IcjmU2QcCCCCAAAIIIIAAAggggAAC5gKEKA44QwhRHNAkSkQAAQQQQAABBBBAAAEEEAh4AUIUB7SYEMUBTaJEBBBAAAEEEEAAAQQQQACBgBcgRHFAiwlRHNAkSkQAAQQQQAABBBBAAAEEEAh4AUIUB7SYEMUBTaJEBBBAAAEEEEAAAQQQQACBgBcgRGnlLT579qwef/wB/elPd3xZafqYcUqOsy68tLpepbE99cKWjU2Db7nlLvXokWS9ocWIsLBQ1dTUyuVy+T1XY2ONgoLC/Z7HO0FDQ72Cg0NsmKtOUqgN80i1tTUKC/P/+MLDXaqp8dhSU3l5maKiov2eKzTUo7o6/88BbyHnzxcrNjbe75ratAlSdXWj3/N4Jzh3rkgJCe39nqtNmxBVV9f7PY93grKyYkVH2+FkX02VlaWKjIzx+/jatAlVdbX3uef/o6amQuHhbf2eyM6a6uurFRLSxu+aQkNDVFtbZ8v66/HUyOXyf33yHlR9fZ1CQvxfN12uenk8dqzjUk1NtcLD/TcPDm5QQ0Ow373zTlBZWa7IyCi/57JzrSspOae4uIRWVVNx8VnFx7fzu6aIiBBVVdm1/pYoOtqHiy+Lqu18TaiqKlNEhP+v53audbW1lQoLi/S7d+Hh3mtNe14TGhqqFBwc4XdNwcFBqqurU1CQHetBraQwv2vyTlBXV6vQUP/ncrnq5PH4v457a6qurlKbNnaY27f+VlSUqW1b/58vISGNqq8PsqV3paUliomxY12x7/q3NV5r1tdXKSTE//PJ2zS73psdO5ajhx76g6Kj2+rBR5/WE+u3KrJjR8vzouzIEW17cYmGDBnUNPbRR5dr1KipmjJliuW2rWGAy+Px2POO9N98NN4Q5b77fq8lS+7+ck89hl6n46nDrPdcWakJlcV6//VVTWPLyhq8y5r1dhYjXK4geTz2vFGtqwtSaKg9c/l9YP+aoLY2SGFh9tTk8bjkcvl/qtXUuBQe7v883kP0eILkcvl/fNXVHrVpY0+I4vEEy+Xynp/+PeysqbExWEFB/tdUVdWoiAh7Xmy9b+S8b+j8fVRW1isy0p43qvbVVKvISP8vAr029fXBCgnx36muzqPQUHvO8bq6YIWG+l+TN7y26+WL9de3Z1LrXH+lNv7nQ00Adq11rXP9bVBEhB1veL1/qGl9669da11lZZ0iI+1582xXTQ0NUrA9rZNd66/kfT2w51qsda6/LoWF2XN8gXz96/2jpvePm3Y8WuM1uV2vCVVV9q2/dq0rF94H2fPeLCQkUhERF86DRYue0e23P+TTKdG9e2e98YZbAwf2bRr/+ONuXXHFTI0ZM8an7b/pQY4OUQZOvVEHpkyzNiwtVXppgTZkzP/XWO8Vl/8hiuR9Q+j/m/ALRdlVkzWH7yPsrMkuK2/6WuX7IZiO9L55tuMvc96/YNfYVJP34s2Ovzh534R7/7pjx8Ouueyax3tMdpnb5W1nTd6rZf9DBnvXldZYk30X8ay/vq4Tdr4m2HVO2VmTXeuBXeuTty92rZt2HZuda11rrMmu89LO6zq7rp/srKm1rr921WXnumJX/+ysya7z3M61rjVek9u1/to1j53PYe9cdp2b/3MeLF3q1q23zvPpomLAgCRlZT2tgQMvfDqEEMUntksf9FV3osT0v1pl//ET68lyc9X5H59odN/uamxsVHlUrGKjzW+Fytm5W4NiQpTUzfhjDPsLz6s4IkGx7Y1v/z1zqkhV54p0TV/z23F31EcpLDxcriDjv9R7a+ob6VJKr06Gx7z3SKHOJ3Q1ran47HmVnDml65LMPw6xvT5aISHBCgk1/qtM7u596hNWr0F9OpvWVBLfVXEdjJ3Kyyp0Kj9f3/KhJjU2qk1b41tkj+zLVu/gGsuazsV2UUIn477UVNcp/2iurk8yv737s7q28tQ3qG2M8a2RedmH1VOVpjUdPH5aRdFdFNvBuC8NDR7lHczWrKQEBZl8jGxHdYRq6usVE298a+Txw0fVte68Uvt2MexdXuE5nYxKVEx8rOnzLHfvPs3ok6CwEOM/l/2zMlRVdY2m5+aJIyfUvvqcRvY1Pp8Kz5bpWEQHtY01vxX1yN59mtglSnFRxs/1XeVBKm9wWdYUU12s8X0TDQ2Kyyt1OKS9IqPNPzpzZM8eje4QqU4JxrXvOV+vUoVb1tSmqlhT+hnXVFVdp72uOEVEmd9OnrNrl4YmtFHPTsbn3b6iKpWERpnWdPJYgYIqzumqvsa3cHrk0Y66aLWJtFp/d2lgdIj6de9gaL7vZIlK2rYzX38Lz6i2pEjTk8w/jrbdu/6GhSso2GL9jZBSehubN62/8V0Va7LWnS8u1bnTBbquj/m64q3J+7HM0DCT9XfPPvUJ9X/9rTOB4HsAACAASURBVKyoVMHxE5br7z/qoxQkl8IjjG/9OLr/oHoFVVuvv3FdldDR2KC2pl4ncnN0fV9zpx11bVVX16Aok/Ug72COenoqTGs6dLxIZ2ISFdve+HnQ2OjR0exszeqToKAg47++7qgOV01do2ISTNbfnKPqUluiIX27Gp7jx04V62TbREXHm39M0Lv+Tu8dr/BQ47vqPq8MUWWdx2JdOa521cUaZbL+niouU154R7WNNf8oVu6evZrcNVqxpuuvVN4QbLnWRVcV6wqTte58ebUOhiRYr7+792hUhwgltjP23FtSp/OuNuY1HT2h8MoSXdnP+FqsurZeexVreq3ibXzurl1KjQtXr87G5/m+okqVhEab1lR4olCNZWd1tcn6693f9rooy/X38M7dGhAVpP49jNfyfSfOqSS6g2lNRaeKVFPsXX/Nr3+9a11oWJiCTW63ydm1R0nhHg3q49/6W3LuvErPFOoaX9bfoGCFhhvfFXpk7371DqmzXOuK47sq3uQ1obKiSoXHj1lea3rXX+8N3Wavnz6vvxbXv9419cThQ7rO4r3Lp3Vt5WpoVGS08Xpw7FCuujeUaXCS8bVmdt4pnYntYurU2CgdPbBf1/ZJkPfjZEaP7TURqqtvUHSc8XXr8Zw8JdaWaJjp9W+xCqM7KyrO/FrTu/5O6xmniHDj1+qdFcGqqJffa119faN2NkZbriuHP9+lAVHB6t/T+DnsvV6xem/mPTdP5R/Xdb3N3y/+ozZSDd7X4bgY5e7J1u6Ptlu/N5fUNiZK6158QrNmpRGi+CT2NQd9VYgS3muKam/+T/MZT52SNmyQzpz5clzH1EE6PdX8DpbYD97Tn9v+U1caP+c1/1CcVnSaIPW9cBvSVz7KytTn7Vf01hVnTeucuDdFJ6dcJZmEKFE7PtP9dR/qu72Np3pij/R4lxnSgAHGg6qq1O31TXpvwv+YfNXgtAODlTdukhRm/CISuXun7iz9m37Sz3h3Kw9IizpOV82AgcaDamvVcetGfTzxtKnTzMNDdHDIaCnKeMGOOLBfvzn1pn5psruXj0r3t71K5wcNNt6fx6P4rHXaPumUaU3fyh2iPQOGS3HGF8yhOYf0q6Ov6repxlO9lS/NDblSZ1OHmu4vZuNabZ94SsEmd1B+/8hgbe87TGpnfPHiOnJEP83erHtHGO/uo1PSbxsm6vSwkaY1Rb+8UR+NOSGzT8b85OggfdgzVepkfOGp48d1/c7NWjzG+A6h3eekX5aPU+GosaY1xb66RZsH5Kq7ybX+L/L66+0uqVJX4zcyOnlSV27fqmfHGt8BlVcu/cfpUSoYN8G8prde15ru2UoxeT26La+PtnQaKvXoYTzXmTMa9dEWrR9XZjimuEa67uhQFUy60rymd9/W8nZ7NNbk46t35XZWZsdRUp8+xnOdO6dBf9+qLeOLDcc0eqSJeweqcOp085o+/LsWRezQVSZtWZAdpacTJ0v9TBaf0lL1fWez3hxvvv5O2jtI+ZPTTO+Zj/nsU93v+Ujf7mVc+tK90uOdZ6jRbP2trlaX1zbp/Qnma11adqryxk40X3/37NLtJe/op8nGNa3Klha2n67qgSYLYl2dOmzZoE8s1t8Zh4bo0PCxUqRxMNcme79uLXhT/3+KcU3rcqX5MdNUlnLhc9Bf+fB4FLdxnXZMNl9/v507RLst1t+Q3Bz9Inerbh9ivLu386U7Q6borMVHhGOy1umzKwoVavLJxKb1N2mo1N4kvDt6VD/Z/4r+aLK0fnpa+k3dBJ0ePsp8/X0lS++POq5ok0+hzD6aovd7pEqJxm9CdeKErv/8FdP1d3+x9LPSsSocPc78derVLfpLSq66mmS4v8xL1l+7DDFffwsKNOmzrXp+XKXh/vIrpR8UjFTB+Inm68rbb8jd9YBSTXK5OUd66eXEYVLPnsZzFRVpxIdbtWHcecMxpbXSNblDVOBdV0wesX9/R0/G7dJ4k5fFebkd9ULHsebrb3GxUt7boq0m66+3jCt2D1ThVebrb8zHH+iRsH9oejfjwhcdaKMnE9OkZJPFp7RUfbZt0VtXFJkaTN43SCcmXimFGIeA0ds/1bz6j/Q9k+vfp/ZKj3Wergaza83KSnV742XL69+rslN1ZMwEKdz4u7Kidu3U7WV/040mL0HPH5QeaXe1qgaaLIj19Wq/eYM+nWi+1jVd/w4dI7U1/mNN+MEDuiX/Df3aZGndkCs9EHOVSlNMrn8lxW3I1I7J5q9T1+cO0d6BI6RY48AiODdXvzi8RXeYfPvC68elu8PSdC7VZJGWFL1pvT4bX6Awk/U3/Uiq/tlvmJRg8kTPy9OP976iB0cZf2Trk9PSf9ddoVPDR5uvv1s26d3hxxRn8insnx4doL/3GGq+/vqw1nm/VnDqwcEqvPIq8/X3kw+0IPQfmmHyHPb1vVmHrVn6xOLc/O6RVO1MHi7Fx3u/BEh66y0pJ8e0Ru8/hkW1VdbaJYQollJ+DvhaIUph4YUApej/XsC7jBqhk9d9y7SidtvelDvyQ11r8j7mf++J02PdpkspJovj+fNKfTVTu6YUmu6v1+fDlTfzetMQJe7j9/VEzVumC/Yft0vzen5PGmKyEFVUqO/Lq3UorcC0puQ9o3RoytWmLyIx2z/TQ+f+ov9lsmA/tku6q/N3VT3UJByoqVH3l57XsaknTWsaemCMdo2aKMUY/yWp7a6dujd/k+4w2d3qw9Jt0dfpnNnFaWOjOr2wQoVXm9c07tAYfZI6znTBDtu/T78/tF5/NLkWfiVP+mXoNTplEQ60c6/QqatOmIYoU3JG6b3+YySTL3ZyHTyo3+55UY+aXAu/c1L6ScN0nRx7hWlf4l98XscmHFGUyUX8NTnD9XrSaKmLSTKZm6uf/uNFPTfROETZXiR9pzRNJyaaf/FUu41r9dmgA+pt8kfc7x0erE09R5tfMB87pu9+vFZZE40v4nNKpbTCiTp+pXk4227LJr3Va6eGmfxh7sbD/bS623jzC+aCAk37+zr9dWKJYV/OVkvDD4/R8enXmvau/Rt/0Yb2n2mK8c0/+tWBrnq662Spf3/juc6c0fht6/XhJONw1vuXpJ6fD9OJ675jvv6+81etavOBrjd5H3PH7igt7HaNNMhk8Sku1tA31upzizfivT8frqMzrjMNURI+fE9L6rfpP0wy8wd2SPO6f1eNZmtdZaX6bFqtnDTzdaX/3lE6ONl8/Y3+5z/0YNFW3WpC8Pge6a5O31HlUJMr2NpadV33nE5cZV5T6oEx2jNmsmmI7Q3W7z6+SXNNdrciW/pd3Ld0frhJgtvYqA4vrNBpq/X38Bh9MmisaWAcemC/7shepwdMroW35Em/8GH9TXCvVOHU46YhSlrOKP0tebR5YHzokG7btUaPjzd+KrxXIP24bppOjjMPB+Iz3ToyPlexJhfx1+YM02t9RpsHFt5g/bM1puvvzrPSdSVX6oRFOJuwca12pB5QT5MQO/3wIGX1HGO+/h4/rm99tE6vTCw3hPKG2JNOTNDxqVebr3VbX9Zr3T/XKOMb3PTTg33k7j5BSjL58YHCQqW9t07bJhoHxiW10pDs0To+Y5b5Wvfmq3op4VOlmbws/np/op7seqX5H8eKijT27XX62GT99RbSfftQnbj+u+Y1vfu2VoT+Xd8xCYzn7ozQw91nSYNN3oiXlCj1tbWW179JO0co9+prTUOUhI/e159r3tJsk8zmoc+le7t9V/VDTC7+ysvVb/MaHbzS/Pp3wN5Ryp40zfQLl2K3f6oHz71qGlgs2SPd2enbqhw63Ni8rk5d1j6n/Kvyra9/R0+Soo3vjIjYs1t35W3UXSa7ey5b+m389Sox++OYx6P2z6/QmenmNY05OEafDR1/4c2zwSMk+4B+t3+tHjL5mousI9Kv2lyrMyPNvwsj4YVndfLKYwo3+Y6gSTmj9f6AMVIHkyf64cP69edrtPQK4xDlb97r37ppyrcIZ+PXrtbhsYeVYPLd9NfnDNXW3qOlbiapxvHj+vZH6/SyyVrn/W7w/ntH6vg115s/h9/bpmeC3zMNHX19b9Z1vVsnLM7NCYdH68OUsf/zh4OqKmnzZmn/ftM6w2OitfHFxYQofmYklptfcojiDVBeekk6e/FfIAlRCFEIUSRCFIkQRSJEkQhRCFEIUSQRohCiSGpHiCJCFEIUQhTv1z3W6GuFKN539T4EKd4QJSvzCV177YU7pvlOFMs45OsNuKQQpaDgwh0oXxGgePdOiEKIQohCiOJdCwhRCFG85wEhCiEKIQohinct4E4UQhTveUCIQohCiOJniOJDkBIWHa1NawlRvl4ycglb+RyiWAQohCiS+DiPCFEIUQhRLizA3IlCiCI+ziNCFEIUQpQLrwnciUKIIj7OI0IUG0KUL4KULVukffsuetcfFhOtTdyJcglpyNcc6lOIcvKktHGj4R0oX+yaO1G4E4UQhRCFEIUQ5YvXBO5E4U4UQhRCFEIUQpQvXhO4E4U7UQhRbApRTIIUb4jy8toluuaaC99xyMd5vmZIYrWZZYiSny9lZVkGKNyJwp0o3nOAEIUQhRCFEIUQ5V8C3InCnSjeU4HvROHjPNyJ0rQoEqIQohCi2BiieJ9U3l/t8X7ZbLM7UghRrNIPm/7dNETxBijeO1DOnfNpb9yJwp0ohCiEKIQohCiEKIQoX5wD3IlCiMKdKNyJwp0o/xLg4zx8nMd7KvjzxbJf9Y68RZBCiOJTbOH/IMMQ5erp0qZNPt2B8kUVhCiEKIQohCiEKIQohCiEKIQoza7PuBOFO1G4E4U7UbwChCiEKP+OEOWLO1K835Gyd6+8Icor65Zo5kw+zuN/UmIyw1eFKGGdx6murv6SAhTvLjqPGKqCGdea1hv/7tvKaPupppv8pPcf9sVpaZc0acAA47lKSzXgjZf06aTTpvsbtGuIjk+7RgoKMhwX++lHWlj3N/0oyXiqhz+X5ne7Xho82HhQZaV6bV2nXZMLTWsatne4cidNlcLCDMdFf75d95e8qZ+bECzdK93f6TrVDE413l9trbpkvagDVxaY1jT+4CjtHT5Oio42HBe5Z7fuLNiq/zbZ3doc6ffR16h4yDDj/TU2qv1at3Knmtd05eGR2jFotBQfbzhXWPYB/TZnk+4aYby7vxyTfhN6tc4MH2V+br74vHLTTirYZTxsRu4IfdRvhNShg+Eg1+HD+tXel7RgrPE87xVIP2+YqsJRJoMkxa5/UQeuyFPbEOO5vp07VO/0Hi517mw86OhR/WD7S1oxod5wzOdnpR+VTdbJcRPMnV7ZoHcHHVKvKONhP8oZqFd7jJS6dzcedOKErvlko9ZNqDQcc6RMurZwvPInXfiZNqNHwqtbtLnXHg1JMB7zn4eTtKHraKl3b+NBhYWa/EGWtk44bzjmXLU0IXek8qdON6/p7Te0ut0OTUw0Hnbbwc5a1XmC1K+f8aCiIo38W5bemXjxz8p/sVGjpEE7hyh/xizz3r33jpZHfKxrTNpyz74oLe48TRo40HiukhKlvLVRH080X38H7xqqY1fNkIKDDeeK++QDLWp4Tz/oY7y7hTulB7ter0az9beqSj03r9XuKebr7/B9w5UzIU0KDzfcYdTOf2reudf1SxOCp/ZJ93W8TlVm629dnTpvXKNsi/V3bPZI7R81QWrb1rCmNnv36s78zZozxNjJfVD6Q/y1Kk0dajyosVHtMt06cpX5+pt2eKS2p4ySEoyfVKEHs3Xb4Szda7L+vn5cuiXkap22Wn8z3To8JV+hxi/VuiZnuD7wrr8dOxofX06OfrFrvR4dbzzkw0Lppro0FY4eZ/p8iXspU3vGHVVMqPGw7+UM0Vve9bdLF+NBeXn6/vb1WnmF8fq755z0/fOTlD9+ouX6+/6gQ+pusv7+x+EB2updf3v0MJ4rP1/TP96oDRMqDMccL5emnxyn/Mlp5mvd61u1qdtuDW9vPOznB3trfbcxUh+TJ/qpU5rwfpZem1BiOFFprTT20Ajle9cVk0f8tjfljt+uKSYvi3MOdNKKLhOl5GTjmc6e1fB3svTuxCLT/Q38PFX5M68zr+n9v2lZ6Ee6rqfxsPv2ROixLtOllBTjQefPa8CbGyyvf1N3D1Ve2nQpxPgCIu7Tj7Sg9m/6cV/j3T22S3qgy/WqN1t/KyrU+y/rtdPi+nfk/hE6NH6K1KaN4Q5j/rld95a8qf8yWX+X75PmdZylqsEmC2JdnRI3rNHBNKvr35HaO+IKKcr4SdVm3z7dfvwV3W6ytK45LM2NuUYlZte/Ho8SXnxOR68yf52acnik/jl4jBQXZ+gUcuigbs3eqPtNLm0350n/HT5DRcNMFmlJ8Wtf0MFJJxRu/FKtq3NG6JP+I6X2Jk/03FzdvHO9Fo/3GNb9fqH0s9o0FYyxWH83rNPno3OVYPxSrfScwfpr75Hm629+vmZ8vFEvmax11fXS8H3DlD/9GvPn8AfvamnIh7re5Dns63uzzlkvWl4bXJUzQp8NGCW1a2da15f/WFMjvfaaQo4e1Zas5Zo5c3LTP/GdKL7xXfKorwpRuo78trqFuBQZGeHzfI2NjaqOS1BkqMkzUNKJQ4fUt22QenQ0Xhh2nyhWRUSsEjoZv1EtOVus6rJiTe4Wa1rjPlesgoOC5XIZvzM+uj9bvdtI/bobLwyfHzyp6naJpjWVnS9TWfFZXdnNOIjwFrsvKE6uRo+CTV7YjuzLVrfQBg3q3cnw+HblFKg6oYviOhhf5FZVVuls0WlN7WJyxSVpb1CcGmvqFB5h/MLmralzcK2GJBlfLB4+XqTShC6KijU2qKurU2H+SV3VzaImxai+uk4RUZGGBkezD6ljQ7WGJRvXlFdYrOK4Loo0mcd7/p7My1Nat2jTc+WAp62qqurUNsb4+PIO5qpdXblG9O9qWPfJovM6G9vF1Nu78YkjuZrUOUqhIcbPqwN14aqoblB0vPFz4VhunmKqSzXGxKnofIUK2yYqrI1xuOetKT83VyPbt1FMpPEr24HKIJXVehTb3vjczD96QhE1pRqXZHyOl1ZU63hkR4WGmryL8Trl5GhoXKjaxRq/Cd1bUq/yxmDFdzR+nheeKFBYdZnG9TJ+waqurVduWIJCQixqOnRIA2NC1LldjOF5sOd0hcqDI0zXlTOFp+WqLNUVPYzDRG+Iku1d64JN0jZJxw8eUt9Il3omGs+1+9hZVbSNN62puOic6stLNMFq/Q2KU5BcCjIJsY9lH1Kv8Eb17ebf+lteWq7Sc97113xd2RcULzU0KiTU2OrIvgP/Wn+NE7A9OYWqatfZ9ByvqqrW2dOnNLWrxVrnipOnrl5hbYyfU0f2Z6uzq1ZD+hqvddl5p1Xeroui44zXAu8fSE7ln9BUi9ep/a4Y1VbVKiLK+Dnl6/pbEt9FEW2N13GPx6P8vKO6sku0goKMX6v3N0Y2rb9RscbPqbxDuUqoLdPI/sZ/qSk4W6aimETr9Tc3VxO7RCnMbP2tDVN5dYNiEoyvaY7l5Cm6pkxjk43f0Z89X6nCqE4KDTdff71r3ZgOEYoyWX/3V7pUVivFma2/ed71t1zj+hhfZ5VX1igvooP1+nv4sFLjwtQhzvhc2VNcq/LGENN1pfBkocIqS03X39r6euWEJCjYh/V3QHSIurQ3WX8LylUeFmlaU9HpIqnivK7obtxf7wK/P8h7rWm9/iZFSL06G78u7jpyRpUx7czX33Mlqist1sRuxsf2xbVmkMeloGDjZDIv+5B6hjUoubvxeeDL9W95aZnKi89pstVa573+bVp/jV8/8w4cVJfgOg3qbbL+5haqKqGLYtsbv5bVVFfrzCkf1t+gWHlqGyzW34NKdNVoqNn6e+yMyhO8669xXxoaGlRw/Ljl+rvXFaOG6jq1MVk387IPq31DpYYnG19rHjl5Tufjuygy2vi52bT+Hj2qKV2jFGzyWr3fE6WaqjpFxhi/nl1Yf8s10uz692zphetfk9e7puvf3FxNSGyr8DDj59WBmjCV15ivv/neta66XOOSjM/x+sZGHQyOV4jFNdSxg4fkfQ73NnsO+/DerNp7bXDmtNK6GPel6Tms6KbX4cho82uI5heZ9XX12vfpP/Xicws1YwYhis9BxtcZ+FUhyteZ58I23jfg1V9/8y+39C743rcFdjzsqsmOWr6Yw86a7LLyBmZVNh2kd8Ez/oub7zvxvqGo8X246UjvC3adDXN5L3BrbZjHO4Vdc9k1j7cmu8zt8razJm8Q1WBT7+x6DrfGmrxvYo3/inRpgHY5XdpezUfbWZNd66+dNdl1TtlZk13rgV3rk53rr13HZuda1xprsuu8DPRrzda6/tpVl53rSiCvv3auda3xmtyu61a75rFzXfHOZde5ac95wJ0odl5DNpuLEOXfBGs6bWt8ESFE8e1MsHPBtmsuu+YJ9It4uy4k7HyxbY1vLOy6WLbTybdnp2+jWuP6a2dNdp1TdtZk15t6ey4oL5wndq2bdh1boK+/dp2Xdq4rrbGm1rr+2lWXneuKXW9U7azJrnPKzrXOrmsfO2uya/21ax471xVCFN+uxYxHuTze+6Mc8CBE+SaaZOeCbdeLCCGKb2eCnQu2XXPZNQ8X8b6dA3a+2Np1wWVnTXZdLNtZk++dsR7ZGtdfO2uy65yysya7gobWeBFv17Gx/lo/d78YYde5adf1k51rXWtdf+2qy67e2flG1c6a7Fp/7VzrCFF8W1vsPA/sWlvsOQ+4E8W3M+CSR3lDlBtu+L5mzjT/4kZfJg4ODjb97Lsvc3jHeL//wPu9GXY8vFmW2fehXMo+7JrL5fLI4zH59tJLKMr7+Uqvu78P78cgG236BJW3d1bfYeFLvd7Pxjc22pNF1tbWKszki3x9qcc7JiQkSPX19kBVV1erjcmXq30TNVVVVSoiwvi7C3ytKTQ05MKXU9vwqKmpVni48Xf1+LqLsLBQ1dbas67U19crxOQ7jb6JmjyeRrlcJt/K6WNRISHBqqtrkMnXSPk4k3eY9/lrz1rn/d4is+9W8bWo1rj+2ulUX19n+X09vlh5rb3mdjxqa2sUFmby7YA+7qQ1rr+hoReeL3Y8KisrFRnZutZfu3oXFhai2lp7XhMaGuotv//Jl37Y+Zpg1/obHOy9xvCuv/6vm3audXatv3audXZd/9pZE9e/vjzzvL/wW6Nwky93920W7/tF+9bfxsYGBQX5/37KW7td52ZwsEvV1f5/hcC7736suXPv05gxY3yl/UbHOeZOFK/Sp59+aguWN5AZPny4LXPZFVicOXNGHUx+SeVSirXrTa+dNZWUlCjO5Nu7fT0+O2uyay675vEa2DWXXfMEek1FRUVqb/YN7r6emDb2rqysTNEmvz51CSXZdj7ZdcFl5/nkncuuC2Y7ny92vcG0s6bi4mLFm/x6mK/nlJ012TWXXfPYeW5Sk29nlPdarJ2vv+ZgMaVd5hUVFWpr8utTvh3ZhVF21WRXGG5nTd657KrLLidvTXb1z86a7DrP7azJrrnsmsfOc5OafF+l7Hpvlp2drYgI33/kxaxCpwQo3mNwVIji+2nBSAQQQAABBBBAAAEEEEAAAQQQQMBeAUIUez2ZDQEEEEAAAQQQQAABBBBAAAEEAlSAECVAG8thIYAAAggggAACCCCAAAIIIICAvQKEKPZ6MhsCCCCAAAIIIIAAAggggAACCASoACFKgDaWw0IAAQQQQAABBBBAAAEEEEAAAXsFCFHs9WQ2BBBAAAEEEEAAAQQQQAABBBAIUAFClABtLIeFAAIIIIAAAggggAACCCCAAAL2ChCi2OvJbAgggAACCCCAAAIIIIAAAgggEKAChCgB2lgOCwEEEEAAAQQQQAABBBBAAAEE7BUgRLHXk9kQQAABBBBAAAEEEEAAAQQQQCBABQhRArSxHBYCCCCAAAIIIIAAAggggAACCNgrQIhiryezIYAAAggggAACCCCAAAIIIIBAgAoQogRoYzksBBBAAAEEEEAAAQQQQAABBBCwV4AQxV5PZkMAAQQQQAABBBBAAAEEEEAAgQAVIEQJ0MZyWAgggAACCCCAAAIIIIAAAgggYK8AIYq9nsyGAAIIIIAAAggggAACCCCAAAIBKkCIEqCN5bAQQAABBBBAAAEEEEAAAQQQQMBeAUIUez2ZDQEEEEAAAQQQQAABBBBAAAEEAlSAECVAG8thIYAAAggggAACCCCAAAIIIICAvQKEKPZ6MhsCCCCAAAIIIIAAAggggAACCASoACFKgDaWw0IAAQQQQAABBBBAAAEEEEAAAXsFCFHs9WQ2BBBAAAEEEEAAAQQQQAABBBAIUAFClABtLIeFAAIIIIAAAggggAACCCCAAAL2ChCi2OvJbAgggAACCCCAAAIIIIAAAgggEKAChCgB2lgOCwEEEEAAAQQQQAABBBBAAAEE7BUgRLHXk9kQQAABBBBAAAEEEEAAAQQQQCBABQhRArSxHBYCCCCAAAIIIIAAAggggAACCNgrQIhiryezIYAAAggggAACCCCAAAIIIIBAgAoQogRoYzksBBBAAAEEEEAAAQQQQAABBBCwV4AQxV5PZkMAAQQQQAABBBBAAAEEEEAAgQAVIEQJ0MZyWAgggAACCCCAAAIIIIAAAgggYK8AIYq9nsyGAAIIIIAAAggggAACCCCAAAIBKkCIEqCN5bAQQAABBBBAAAEEEEAAAQQQQMBeAUIUez2ZDQEEEEAAAQQQQAABBBBAAAEEAlSAECVAG8thIYAAAggggAACCCCAAAIIIICAvQKEKPZ6MhsCCCCAAAIIIIAAAggggAACCASoACFKgDaWw0IAAQQQQAABBBBAAAEEEEAAAXsFCFHs9WQ2BBBAAAEEEEAAAQQQQAABBBAIUAFClABtLIeFAAIIIIAAAggggAACCCCAAAL2ChCi2OvJbAgggAACCCCAV3797QAAAEZJREFUAAIIIIAAAgggEKAChCgB2lgOCwEEEEAAAQQQQAABBBBAAAEE7BUgRLHXk9kQQAABBBBAAAEEEEAAAQQQQCBABf4Pwg+zodNZ4yQAAAAASUVORK5CYII="/>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s-DO"/>
          </a:p>
        </p:txBody>
      </p:sp>
      <p:sp>
        <p:nvSpPr>
          <p:cNvPr id="6" name="AutoShape 6" descr="data:image/png;base64,iVBORw0KGgoAAAANSUhEUgAABFEAAAWWCAYAAABEgzgfAAAgAElEQVR4XuzdCXQUVaI+8C+QhAQChC3psAcCkmCAsCeKDgFUElfydJQMPBGc/2jQmRH0PQV1BgOOCm4QUCEwEyWMC2EGhjCjQ3BECSokIEtAlrAnIkvInhDS/1Pd6U53ddWt6nSJ6bwv58w578mt6tu/e+vWra9vVfmYzWYz+EcBClCAAhSgAAUoQAEKUIACFKAABSggFPBhiMIeQgEKUIACFKAABShAAQpQgAIUoAAFtAUYomgbsQQFKEABClCAAhSgAAUoQAEKUIACFABDFHYCClCAAhSgAAUoQAEKUIACFKAABSigQ4Ahig4kFqEABShAAQpQgAIUoAAFKEABClCAAgxR2AcoQAEKUIACFKAABShAAQpQgAIUoIAOAYYoOpBYhAIUoAAFKEABClCAAhSgAAUoQAEKMERhH6AABShAAQpQgAIUoAAFKEABClCAAjoEGKLoQGIRClCAAhSgAAUoQAEKUIACFKAABSjAEIV9gAIUoAAFKEABClCAAhSgAAUoQAEK6BBgiKIDiUUoQAEKUIACFKAABShAAQpQgAIUoABDFPYBClCAAhSgAAUoQAEKUIACFKAABSigQ4Ahig4kFqEABShAAQpQgAIUoAAFKEABClCAAgxR2AcoQAEKUIACFKAABShAAQpQgAIUoIAOAYYoOpBYhAIUoAAFKEABClCAAhSgAAUoQAEKMERhH6AABShAAQpQgAIUoAAFKEABClCAAjoEGKLoQGIRClCAAhSgAAUoQAEKUIACFKAABSjAEIV9gAIUoAAFKEABClCAAhSgAAUoQAEK6BBgiKIDiUUoQAEKUIACFKAABShAAQpQgAIUoABDFPYBClCAAhSgAAUoQAEKUIACFKAABSigQ4Ahig4kFqEABShAAQpQgAIUoAAFKEABClCAAgxR2AcoQAEKUIACFKAABShAAQpQgAIUoIAOAYYoOpBYhAIUoAAFKEABClCAAhSgAAUoQAEKMERhH6AABShAAQpQgAIUoAAFKEABClCAAjoEGKLoQGIRClCAAhSgAAUoQAEKUIACFKAABSjAEIV9gAIUoAAFKEABClCAAhSgAAUoQAEK6BBgiKIDiUUoQAEKUIACFKAABShAAQpQgAIUoABDFPYBClCAAhSgAAUoQAEKUIACFKAABSigQ4Ahig4kFqEABShAAQpQgAIUoAAFKEABClCAAgxR2AcoQAEKUIACFKAABShAAQpQgAIUoIAOAYYoOpBYhAIUoAAFKEABClCAAhSgAAUoQAEKMERhH6AABShAAQpQgAIUoAAFKEABClCAAjoEGKLoQGIRClCAAhSgAAUoQAEKUIACFKAABSjAEIV9gAIUoAAFKEABClCAAhSgAAUoQAEK6BBgiKIDiUUoQAEKUIACFKAABShAAQpQgAIUoABDFPYBClCAAhSgAAUoQAEKUIACFKAABSigQ4Ahig4kFqEABShAAQpQgAIUoAAFKEABClCAAgxR2AcoQAEKUIACFKAABShAAQpQgAIUoIAOAYYoOpBYhAIUoAAFKEABClCAAhSgAAUoQAEKMERhH6AABShAAQpQgAIUoAAFKEABClCAAjoEGKLoQGIRClCAAhSgAAUoQAEKUIACFKAABSjAEIV9gAIUoAAFKEABClCAAhSgAAUoQAEK6BDwqhDl4sWLOr6SviJdunTRV5ClKEABClCAAhSgAAUoQAEKUIACFHAS+L96fe41IYrUQL/73WMIDu7gcdcdODAcBQVHPd5PQIA/qqtrPd6PtIPo6Buwb99hQ/ZlNgM+Pp7vasiQQfjuu0Oe78jAPURHD8K+fcbUKSgoCOXl5R7Xzsi269KlEy5evOxxnaKiInDwoOd9XKpIWFgIiorOe1ynAQP64siREx7vR9pBnz49cPLkWY/31bt3d5w6dc7j/Ug7GDAgHEeOFHq8r5CQLjh/3pjAOCpqAA4ePOJxndq2DURlZZXH+5F2cOONA7F///ce78vf3w+1tVc93s//hfHXx6cVzOZ6j62MHH8DAtqgurrG4zoZ1Z+kinTt2hkXLlzyuE6DBkXg0CFjxt/u3UNx7twPHtepf/8+OHbspMf7kXYQHt4LhYWnPd5Xz55hOHOmyOP9SDu44YZ+OHz4uMf76tq1Ey5c8PwcLFVk8OCBOHDA87HOyPHXqGPY17c16uqueez9f2H8bdWqNerrPbcycq4ZGBiAqqpqj9tv8OABOHDA8zmGVBHp+q6kpNTjOt1wQ38cPnzM4/1IO+jZ04QzZ4o93ld4eG8UFp7yeD/WOdQN2L/fmOtFHx8fmKWLRg//pPNwQYHn5keOHMeCBX/C6NGjPazR9dncq0KUP/zhf7B06XwDZAIAeD54AK0BeD4wWr9QIAAjLlKk9MTzA8JaJ6OcpH21AuD5JN44J6lOvgDqDOhPRrWdVBU/AEZcGBrZdv4AjAgLjaxTGwCeX4ABRn03I48XI+tkVN806lgx0smoMaW5jr9GtZ2R46+Rx7BR508j68TxV98J0ajx16j9GDmuGNUHjBxXmmOdjBx/jTyGjZoDt/Tx16hzupFtZ1Q/N7JORo1RRu3HyHFFOlak/xlxbWaM+ZtvZiAu7g6GKPpOxPpLSStRGKLo8TLqBGLkpMTISbyRJzajTiJG1qk5nkSMuqg3ZpC1HgVGnZCM+m5GHi9G1smovmnUsWKkk5GTeKOcjBx/jaqTkeOvkccwQxQ9Z3Tjgl4j286o8deo/Rg5rhh1DjbyYqc51snI8deovmlbgm3ED4ktffw16pxuVNs11x8RjRqjjNqPkeMKQxR952D1Ul69EqWiorJJ3//q1dbw8xOvIKmoqEK7dtIgKsDzaQ2zWXslip59Xb3qCz8/8aoIPfuxporaJxA9+6qtbQ1/f8+dJEGz2Qc+PuJ6Xe861de3RqtWnn+/mppWaNNGnOTq+W6Sk1F1qq72QUCA2Luurg51dfWQbksT/V275ovWrT3vm9XVQIB0vtX402NlVJ2qquoRGChNBsV/eupUV+cLX1/PnaqqriEwULrAbD51unoV8JPm8QbUybixTt8kXk/bGVenlj7+toK/vzFjndncCj4+nu9L7/jbtm0ApKXLor/rOf7W19dbbgeW6sXxt/mMdZWV19C2bfMaf69da4XWrbV/Lb6+Y52R468xc3Kt85Pt3/U4Ncf5r96xTuvaxTonN2r89UGbNuK5pnTbkHT7bevW4uPqeo6/0i0slZXVmtd5xs01zQgM1H7Ogp6+aeR8xfr4B8+vzfRcc6gdn+3atbX/E1ei6B3F3CyntBKlbceh6HpDfwQGd9S/t3ozRlceR4C/lMKq/20proe5QxcECZ7BcvXMKfTzKUd4t3aqOzp3uQo7aoIQ0run8PNGV56Af2uglWCS989zV1EX1AUdunZS3dfF4ycR7VeOiNAg1TIXymrweWU7hPTqIazTqOpT8DVfg19r9YvMf52pQU1QZwSHdFXd1+WTZzDEt1ToVFp1FZ+Wt0VIj+7COg2vPgvfazUI8FMfjD87WYmKoC7oHBaiuq8rZ4sxwrcE3TupB2XVV+vxjysBCOkeJqzT4Ooi+NVUoEOg+lXmtpPlKAnsjC491fdVcf4CRrS6iJAO6pPqa/Vm/O1yG3QNC7PEZWp/AyuL0KamHJ3aqQckO06VocgvGN36qPfNysuXMar+PLq0F0/0N1z0R6dQE1q1Uq9Vn7IitK0tQ7f2UiKv/Jd3uhRHfTrA1K+PapnqsnKMqTuHju3U9yNt/PcLvmjfLRS+furHeujls+hYVw5TR/Xvt//MFRysbw9TRLhqnWorqxFbexrt2ooDqU0/tkJglxD4B6jXvf350wgxV6CHoG8eKirDvmvtESpwulZbh7HVhQjUCMmyfzDDp2NXtOugPmb4nj2Fnq0q0LtL48lOjnHqYiW+rg1CaJ9e4rGu4rjw+JU23lJ8DfUduqC9YGyvPnUKEa3L0U8w/haVVOGraj3j70n4tTKjtaD/WsffzujQtbNw/L3RrxwDBOPvxfJabKtoqzn+jqw+Dd/6Ovj7Csbf09WoCeqC4FD18bfk1BkMaV2KvgKnsuqr+FeZvvG3dV0NAqWTlcrfv09WojyoMzqHhQrG3yLEtC5Bz87q/anmaj026Rh/o6Xxt7YSQQHqx/nnJ8txKaATuvZSP7+Un7+AUa0uopvG+Pv3y23QxRQmfO5YREURAmrL0Vkw/uaeKsdZvw4IERwvVZevYLS5GJ2CxOPv3y76Idgy/qr3lV6l5xB0tVw4/u45fQXfW8bfvupjXVk5RtedQwc942/XUPgK5lrdLp1Fp2vi8ffA2Ss4cE08/tZVV2NszSm0DRSfEzb96IOAziFoE6ju2bb4FEw+legpGH+/Ly7H3rog4fhbX1eHsVWFCGgjPidsPg/4BndFYJD6PNLn7Cn09qlAn67qx0vhjxXYdTUIoX17ez7+Fl1DffsuaN9ZfW5dfvIUBknjb4h6vYuvVOPLqnba89+qk/Dz0Rh/z9bialBndOym/lKIS4WncKNvmXD+e6m8Fjk6x9/W9XVoIxh/Pz1Vjar2ndEptJuqecmpsxjiewV9u6o7lVfX4Z+W8Vc81xwmzX/ratBWY/wta9cJXbqbVOtUeq4YMa0uo4dg/L1aV4+/S+NvmLhO0dXn4FtbhfaC8feLk+W4oDH+lp2/gJG4iNBg9WOz3mzG3y5pj7+DKovgX1uB4Lbqc/JvTpfhVOuOCOmrPl+pulyCMebzCA4SjyuW8TckFK0EIVGPK0Vof7UMIR3U92Wd10njivr4K4XvYy3XsOJftf5ZdA3X2ndG+87BHl2bVdZcQ3ZpoGbfNJ8rwtWKCktYpvdPeqbS2eqr+PidVNx1V7xlM4YoevXcLKcUovgHRuJqhw7AnXcCvcUnDvvH1dXhnn+swt9Gix8UNGRnH+y79W5A8BafkO05SGv1Bf5L/doKW88C95bfjPLxE4Xf+M6/v4esEefgJ/hRPPabXtgZeycQqj45xX/+g/exDb8aoP5xu34E4otHo+z2BGGd7tm8Gu/feArtBcfExF3dsXVEItBDEMjk5uK9us/xaH/1Z1gcuQKMODoMZXfdK6zTff96H+9GHEM3wSKhe3d1w9+H3ik9fVR9X/n5eK38P5jbv0S1zPkqIGJPFMqSHhDW6d5tH+G1sIOIEDzzePrujng/6m6gf3/1fR0+jD8Wf4YXBlxQDxCuAaFfRaD0wV+J+9N/1uPlLvtwo/r1Hp7Y3QbLBk6Rnsinvq/CQvzviS14+Qbxg2U75fRBya9mCOt025cbkdo+D6PU5xt4Mb81FvS5T3pylvq+iorwxIG/4+0o8THc7fO+uPDArwBf9YurW77KRmrgNxinPt/AG98Bc033on7YMPU6Xb6MR775COnR4ock9tgejnP3/FK4JGfEV//Cy/65mCQ4pFYeAmZ3SETtyFHqdaqsxIM572PdcHGdBuX2xeGJ9wEd1SfMA776N5a0+hJ3CQ6pTSeBh+rGo2Lcrep1qq+HNNZtGiNuu5iv+2DPuLukJ32q7qvzFzlY0eoLPNBP/eM+LwLuunITyuMnCfvm3RtX4uOYs5YgW+3vpm97YseYOwGToLN88QX+gs8xPUL9V+M9F4Bbzo1C2R2J4nElew3+HHUSHQXXYLftCsNnwxOlp9+p72vnTrxb+zl+HaH+HLDCMmDooaEou+c+8fj76ftY0f8YQgXjb9LursiKvhPoqz4RRF4e3izfht9GlKl+3qUaoO/uQSj7rwfFddq6Dq/3PIy+7dWLzdjdAX+OvBuIiFAvVFCAP5zfihcF42/tNaDbl/1R+tA0YZ0Sv9iARZ33Yohg/P39bn+8OWAKMGiQ+r5OnsTTx7Px6g3iB8t2zumLy8n/LXyi/KQvNyE1aDdGq/+2gJf2+OCFXlOkJ92r1+mHH5Dy3d+wbLB4XAn9TzjO/9dU4RK2m7/KxsKAb3CL4Drt7f3AU93uwbWYGPU6lZTg4Z0fYs0QcZ16bQ/HmbsfAALVO/Cwr/6FP/nl4nbBIbX6MPBYUAJqRwkeflhdjfs/+ws+GiGuU8SOcBy7fQrQXr0D9/1qK9702Y57BIfUJ8eB6a0moiruZnHfzHoH/xgrHn9HfN0HeTffCXRTP1m3/+JzvOfzOR4UTGm+LAYmX4pD+cTbxOPvplX4cNgZBAjG33Hf9sSXoxOlJ92r72v7dqwxf46HI9RXGH93Cbj59AiUTb5LPP5u+TNWDzqBToLr58m7TPhnTCLQS/DDwddfY0XN5/hNhPozD0+WA9EHo1F2b5J4rPvsA6SFH0WYepaGB3Z1wcfS+BsuuDDZswevl23D7/tfUf280lqg5zc3oOyBh8ROOX/Fkh6H0E8w/j66ux1WDbpXevq++r4OHkTqj//GvAHqD/a+Wg90+6IfrkydLqzTXZ+vx5+67UOU+u/NeHq3HxZHTAEiI9X3deIE5hz/JxYPEh8vXbb1xaWHpgOCEDv+y01YGLQbYwXj73vSvK7jnbg6YqR6nerqcN/mdGSNEo8rI7/pjd033SU8hqHj2uxcBRC5fzBK77tfaD7wb5/g+z37hWVc/jEsDL5B7ZC15FmGKO7JuV9aKURp0y4KtdIbI6SBXgpSRBfNto9kiAKGKAAYojBEAcAQBWCIAjBEYYgChigMUQAwRAEYogD3MkRhiMIQBT9ZiCKFoRMmwP9QAT554XGGKO7HIu5tIQxRpF1JQUpiovjXL6kcQxSGKFI/YIjCEIUhimUQZojCEIUrUQCGKGCIwhDFck5giMIQhStRADBE+WlCFClAmTjRsjLf/x+bGKK4F4c0rbRmiGILUhISxMvYGKIwRGGIYjkIeTsPV6IwRLGej7gShStRGKIwRJHGAq5EYYgi9QOuROHtPAxRYHyIIgUokyYB/az3YTNEaVom4vZWukIUW5AyebK9gVw+iCEKQxSGKAxRGgYG3s7DlSgMUQCuROFKFOk44DNRGKJwJYp1csAQhSEKQxSDQxQpQLntNqeFDgxR3I5DmraB7hDFFqTccYfyQzwZojBEYYjCEIUhin0g5u08XInCEIUhCkMU65DIlShcicIQBeDtPLydRzoODHsmihSg3H67yyM3GKI0LRNxeyu3QhRbkCI1mPxp/AxRGKIwRGGIwhCFIYrDWYi38/B2Ht7Ow5UoDFGsgyKficKVKAxRGKIYFqJ0724NUBRe/sIQxe04pGkbuB2iSB8jvR5TajjH12oxRGGIwhCFIQpDFIYoDFHsAlyJwpUoXInClSi2AYEhCkMUhigMUQwJUaQVKNIjNnr3Vrz4Z4jStEzE7a2aFKLYghTpHqyBA62fyRCFIQpDFIYoDFEYojBEYYjiOBPhK475TBTezsOVKA1jAp+Jwmei8JkoHt7OI61AkQKUXr1Ur/kZorgdhzRtA6UQxT9gEK7W1GjvsEMHYMQIa0PW1yM2dzP+OOiycLsZB004O3QsIG2r8tft4F78pn4vxoWp7yr/AvBCxWDUDB8h/LwxX/4Dfxh0Ca191Is9VhCKY4NHA506qRf67jv8D/ZgQg/1It9fAeZcuAE1o8cI6xSbm43/7XcBgb7qxX5/uBsODBxlXfWj9nfwIH5ftxeTe1xVLXK2AvjN6X6ouelmYZ1u/vZTPNmzGMH+6sXmfd8J3/YbDYSGqhc6ehSPVn6H+3uUq5a5Ugv86vteqLl1vLBOt+79HDM6n0L3turFFh1pj897jwGkQUXt7/RpTL+0G7/qWapapLYeSPouDDUTJgnrdMv+L/GroOPo21692NIjbbCpR5xwgENxMX5Z/A1m9ioRft7du0NQfdsdwjI3FeTioTZHMLCjerGMo63xQehN4leVX7yIe07uQEof8TF8X14IKuInAa1bq37g6EPf4sHWBbixs3qd1hcC73W6Ceb+/dULlZXh9oL/YE7/S0KD/9oTitJx4wF/9Q485PBuTMUBDBccUltOAUvbjkbdDYPUP6+mBrfmfYp5A8VOv9oXivOjbgbatVPdV79De/Bw/XcYKzikdv4ApNYNRe2QoRpj3Sa8FCmu08yDoTg9NFY4/gYf2IvZ5r24RTD+fncRmFcWhZoRI4V1GvvVZjw/8CL8WqkXe/xQCI5GjdEcf5/GXkzqYVbd0bErwO9+HICaMbHi8XfnFjwT/iPaCcbfOYe7Yt+AUUC3bur7KijAb6/uRWKPWtUyxZXAoyfDUXPzOPH4u+szPNG9CJ3aqBd7/vtO+Fpr/D1yBI9V7cV9PSpVd1R2FZh6qCdqfhEvHn/zczCr2xmEBqoXe+VIELb2GgP0EJwYT53CtMt5mCYYf6/WA1P2mlAz8TZhncYd+ArJbY+hn/r0Ae8c8UdW9zjVX+gsH/DDD7j/3Nd4tLd4/L1ndwiqNMffnfil//cYFKxe9Q+O+SCj283iNxxevoy7j3+J2X3Fx/CU/BCU/2Ii4KvegUcd/hYPtipAtGD83VAIvBsch3r5rdmOX6O8HJMObsPT/cV1un9PKK7c/AugjXoHHnx4N5LNBzBScEj96zTwVsBo1A0SjL+1tRi36194/gZxnaZ+F4oLY8YBbdUnEL0P78Ej175DnGD83V4EvIIY1N4YLeybo7dvRGqUuD/NOhiKU0PGAh3VT9ZB+/fiSfNe/EIwpdl/CXj2SiRqRo4Sj787NmP+gIvwF4y/sw+F4PvI0UBnQWfZtw9zzXtxW4961c+TVt09WRyBmrFxwjrFff1PzO1zHkF+6sWe+b4r9kRojL+HDuHJq3txZ3f1a5XzVcDMwr6oGXeLeFzZ/W+khJ1DZ8H4+4cjwdjRdzRgMqnv6+hR/KZqD6Z0Vx9/K+uAXx7sgZrxE8Tj795teKTzaYQJ5r+Lj7TDp73Gisffkyfx8JV8TO2hPv+9Zgbuyw9F9aTbhXW6Zd92TO9QiN5B6sXeO+qHT8JuEo+/xcVIKvoW/6+3+Bi+Jy8EVRNvB3zUL+BiC77Gg/6HESkYf7NPAcvajUHdwBvUK15Xh7ivt+APGtewjx4MxUmNYxg6rs0uVgMPH+uDmltuFZr3+uoLnD52orGMdK0jvS23Z0/hdn4bN2L9H1Jw113W8/ybb2YgLu4OjB49Wrhdc/lHH7PZrD7bay61BKAUonTvPgZFRed11XLosEg8nvLfqKurQ+nFKwgNFQQRAPYeOIqwHiZ0ClafBVWVlcPPtzUCA9VHtMuXS1F46iyihw4W1vPyj5fQpXMHtG6tfhY5+P0JdA3pKqyT9HntA/w06/T9sVMYPnKIZp06tA9EQID69zty/Aw6dg7WqNMVBPn7o2079f2UlJTiwKHjGD12uLBOVy5cQbt2/sLvV3i6GO3aB2nWKdDPF+2D1Gfe5eVV2JV/EDeNE08AKkrK0aaNuB+cLrqANoEBmnVq07o1OnZQPxtdvVqHL3P3IO7mkWjVSr2vVJaWw99PXKeiH0sgHfzduqlPSi5fvgJf+KBzJ8HZCMC2L77FyDExCGijHg5UllXA37eVsO3OXypFVWUluvdUn5lJdfK5Vo9uXQVpDIAvvsrHjUMHoX2QejhQVVYBP406ScfU5Stl6NVXPU2X6lRfUweTSTyu7PhmHyIGhgv7QXVZBXx11On8xcvoFxGueryUl1eiurwSYSbBpBNA3neH0bN3D42xTp/TqbPFiLpR/cKivr4eJRdKEBoimEkA+O7gMZi6hwrrVHmlFP7+2mPd8ZNnMWSYePwt+fESOnVqD19f9cCt4MhJdOnWxZDx9/DRkxgxShw2lfx4GUFBAcLj5eiJs+gQ3FFzXNEaf69cKcO+g0cxJlYc9pdeLEXbtmLzE2eK0TZIe/xt6+dn+X5qfxUVVfgm7wBuHieeTJVfLkNAgK/Q6UzxRfgH+KNTsPqYIR3DWuNvXd01bM/NQ2zcSLQWhLOVpRXw9xOPdT9cvIK6unqEhHZRNbCMv2bpulGQhjeMv8NHDUXbQHVPPWPdhculqKjQHn9Rdw0h3cTH8PYdexB140B06KB+7qgqr4Bfa7GTNP5eLClFn3Dl5eASnuRUV12L7mHqllK53G/3o/+AvhpjXSX8fH0051A/XLiE/gOsr+lU+qusrEZVaYXmOWHXngL07ttLfE4or4CvDqczRT9iUNQAzXmdVtvtKziO0LAQYZ0qrlxBG3/xXExqu2MnzmJojPb8t1NwEPz81AO3Q0dPoXPXztpjXRt/tG0rnpMfOnoCI0cNEzqV/FiCoKA2wn5w7OQ5tO/YQbNO7fz90U4w/71SWo7v9n+PsXHisL/sUikCA8Xj78kzPyAwqJ1mnbTmv1VV1dj57X7cfIvW+FuOgADxXPPsDxfh6+eHzp3VxwzL+OvbGh3bq89/r12rxxc78jAmdjj8BOFs5ZVy+PuL6yTNNWtraxFqCvF8/N2+CzEjotGurfr1hDQW+GmcE6Tj5fyly+jXX31eV1tbh/LL2tew+wuOI0TjGJY+L8jfT3htVlZegby9hxB3k/g66PLFCgQEWMfybTv34K/nrgCx4h+KJPjQL7/ApkW/xahR1utRhii6Ig33CymFKJGRE3Ho0DFdO0tKugOffLKioaw00ajWtZ24kDThvmbAfqRdSAdflQH7kpJQo3Ixo5ykryVd8Kv/OqD/ixvlJH2idMKu0//RqiWNrJP0s4f6ih39lTWy7aRgRP1X7J+nTtIkSccqNM3KGfXdpA8yytzIOhnVN406Vox0MmpMaa7jr1FtZ+T4a1Qfl+pk1PnTyDpx/NUcMi0FjBp/jdqPkeOKUX3AyHGlOdbJyPHXqGPYthLAiDlwSx9/jTqnG9V20vFiVD83sk5GjVFG7cfIcUU6XqT/GXtttiz9IzyRs7fxMRqCk8qgA3ssK1GioiIYoug7+TatlFKIcsMNE/H99/pClPvuux1ZWe8wRHGL38iByKgTrpEnNqNOIkbWqTmeRIy6qDeyPxl1QjLquxk5iTeyTkb1TaOOFSOdjBpTjKWCx/4AACAASURBVJ6UGDGBN7JODFH0n/Y4/uqzMmr8NWo/Ro4rRvUBI4/h5lgnI8dfI+cGRv2QaNS5s7mOv0ad041sO6P6uZF1MmqMMmo/Ro4rRoYojeZvvZuJ332+z/XtuAonl4EF32HDgicYoug78Ta9lBSiZGa+gyeemGnfScTEB1F1pUxzp9eu1mJo1AD8K3O5pewrr7yNAwcKNbfTKhAYGABpyZsRfyNGDMbu3QeM2BV8fX0tty15+jd69BB88813nu7Gsn27dm0ty4Q9/YuNjUFubr6nu7FsHxraFT/8cMHjfRlZp549u+PMmXMe12n06KH45pu9Hu9H2kF4eC8UFp72eF8xMVHIzz/o8X6kHQwcGI7vv/f8GI6KGoCDB48YUqfBgwfgwAHP99WvX28cP37KkDoNHRqJvXsLPN5Xly7BuHhRfB+93g+JiYlEfr7ndZJu5amtNWLVFjBy5I3YtWu/3q8gLOfv729ZJuzp35gxQ/D118aMv0FB7VBeXuFplRAbOwy5uXs83o+0A2lp96VLnvepsWOHYedOY+rUq1d3nD7t+fg7cuQQ7NplTNsZNR4MHRqFvXuNGX9vuKE/Dh/W9wOWqLMMGtRf92pirU53440DsX//91rFNP+9b9+eOHHijGY5PQWGDYvEnj2ej3UhIV1w/vxFPR+pWWbEiBuxe7fnY500z7x2rQ5GPBBg1Kgb8e23ntdJ+vLS7efV1Z6vUh07dih27jRmDtW+fRDKytSfv6fZaA0FjBx/u3TphIsXxc/60FOvMWOG4uuvjXEKCwvR/YgGUd2M6uPSZ/Tv3wfHjp3UQyEsEx09CPv2HfJ4P9IOhg8fjLw8Y64Xg4KCUF7ued+MigpHSspMtG/fDq+l/gnrV/8Fpo7qt5faIKQ1MC+u+gtGjLDezrN0aToiIoZjsvRAWi/485pnokiWjz8+A8uXv2hnjYyfhkO3TtRmLi1FUmkRPlm5yFJ2+vRnkZGxTns7lqAABShAAQpQgAIUoAAFKEABClDAReDVVxfiscfutYQoa1dmIDjrRSSqP8bKvv3zZwfg4bdWWsIq6S8tbR2SkmbAJHowcjPyZ4jSjBqDVaEABShAAQpQgAIUoAAFKEABCniDAEMUL2glrkTxgkZiFSlAAQpQgAIUoAAFKEABClCgxQswRPGCJmaI4gWNxCpSgAIUoAAFKEABClCAAhSgQIsXYIjiBU3MEMULGolVpAAFKEABClCAAhSgAAUoQIEWL8AQxQuamCGKFzQSq0gBClCAAhSgAAUoQAEKUIACLV6AIYoXNDFDFC9oJFaRAhSgAAUoQAEKUIACFKAABVq8AEMUL2hihihe0EisIgUoQAEKUIACFKAABShAAQq0eAGGKF7QxPIQ5bbBI1BxTbviNbXXYArthn/kfmYpPH36s8jIWKe9IUtQgAIUoAAFKEABClCAAhSgAAUo4CLgGKL89vH/xe5//A09g/01pQovX8WfMlZj/PhYS9m0tHVISpoBk8mkuW1zKOBjNpvNzaEieuogD1HuGTkO6YPPwEdj46JK4I2rNyH9bx8wRNEDzTIUoAAFKEABClCAAhSgAAUoQAGBgGOIsnhpBp7eshPo00fTrN/RAnz6zh/Rv7+1LEMUTbKmF5CHKMnjJuKDqGOaIcrZCuBNvzvw2poVDFGazs8tKUABClCAAhSgAAUoQAEKUIACFgHHEGVZ+kd4ImcvMHCgpk7UvjxsfOUphiiaUgYUYIhiACJ3QQEKUIACFKAABShAAQpQgAIU8FCAIYqHgNdjc4Yo10OZn0EBClCAAhSgAAUoQAEKUIACFBALMETxgh7CEMULGolVpAAFKEABClCAAhSgAAUoQIEWL8AQxQuamCGKFzQSq0gBClCAAhSgAAUoQAEKUIACLV6AIYoXNDFDFC9oJFaRAhSgAAUoQAEKUIACFKAABVq8AEMUL2hihihe0EisIgUoQAEKUIACFKAABShAAQq0eAGGKF7QxK++Oh/PPPO4vaZjJyShnc9VzZpXVNWiQ8/e+PTD9wD44NVXV+CZZxZobscCFKAABShAAQpQgAIUoAAFKEABCrgKvP32n/Dgg4kICemCd95MQ+YHH6J9cFBDQR8AZkW20gsleHXFUsTGjrBcn7/7bgbi4hIQHR3tFcw+ZrNZ+Zs1w+rLV6L0Gz0FhSPGaNe0ogITyn/Ev7NWWMpOn/4sMjLWaW/HEhSgAAUoQAEKUIACFKAABShAAQq4CDiuRPnz8tUoy3wJ40zaUMvP98b/rMlA//59LIXT0tYhKWkGTCYdG2vv/icv4dUhSmT8NBy6daI2UmkpkkqL8MnKRQxRtLVYggIUoAAFKEABClCAAhSgAAUoIBRwDFHWrsxAcNaLSOytjfb82QF4+K2VDFG0qTwvIV+JwhDFc1PugQIUoAAFKEABClCAAhSgAAUo4K4AQxR3xX6G8gxRfgZ0fiQFKEABClCAAhSgAAUoQAEKUEAmwBDFC7oEQxQvaCRWkQIUoAAFKEABClCAAhSgAAVavABDFC9oYoYoXtBIrCIFKEABClCAAhSgAAUoQAEKtHgBhihe0MQMUbygkVhFClCAAhSgAAUoQAEKUIACFGjxAgxRvKCJGaJ4QSOxihSgAAUoQAEKUIACFKAABSjQ4gUYonhBE8tDlAH9xqLS1F2z5vU11Yhq64ut2zdayk6f/iwyMtZpbscCFKAABShAAQpQgAIUoAAFKEABCrgKOIYoLy98AyXrlyMmxEeTak1hIF77+EMMGTLIUjYtbR2SkmbAZDJpbtscCviYzWZzc6iInjrIQ5TY/sPxx0GXNTe9UA389Wo0Nn7BEEUTiwUoQAEKUIACFKAABShAAQpQgAIaAo4hyuKlGXh65SdA586abl3PF2PnpnfRv38fhiiaWh4WkIcoyeMm4oOoY9DKus5WAG/63YHX1qyw1IArUTxsCG5OAQpQgAIUoAAFKEABClCAAv+nBRxDlGXpH+GJnL3AwIGaJlH78rDxlacYomhKGVCAIYoBiNwFBShAAQpQgAIUoAAFKEABClDAQwGGKB4CXo/NGaJcD2V+BgUoQAEKUIACFKAABShAAQpQQCzAEMULeghDFC9oJFaRAhSgAAUoQAEKUIACFKAABVq8AEMUL2hihihe0EisIgUoQAEKUIACFKAABShAAQq0eAGGKF7QxAxRvKCRWEUKUIACFKAABShAAQpQgAIUaPECDFG8oIkZonhBI7GKFKAABShAAQpQgAIUoAAFKNDiBRiieEETy0OU4eEjMTX0ombNr9QC37aNxj+/3Ggpy1cca5KxAAUoQAEKUIACFKAABShAAQpQQFXAMURZvDQDT6/5G9C1q6ZYaPFZfLVhOV9xrCllQIHf/Oa/8c47C+x7Ch95D4p699Pcs7m6CnG+17Bt40pL2f/3//6Ad99do7kdC1CAAhSgAAUoQAEKUIACFKAABSjgKpCa+gKefPJBdOjQDmuWp2PPey9jSBcfTaoNP3bCm1kfIyKij6Xs0qUf4Pbb78fAgQM1t20OBXzMZrO5OVRETx3kK1Ei46fh0K0TtTctLUVSaRE+WbnIUpYrUbTJWIICFKAABShAAQpQgAIUoAAFKKAm4LgSZe3KDARnvYjE3tpez58dgIffWsmVKNpUnpdgiOK5IfdAAQpQgAIUoAAFKEABClCAAhTwVIAhiqeC12F7hijXAZkfQQEKUIACFKAABShAAQpQgAIU0BBgiOIFXYQhihc0EqtIAQpQgAIUoAAFKEABClCAAi1egCGKFzQxQxQvaCRWkQIUoAAFKEABClCAAhSgAAVavABDFC9oYoYoXtBIrCIFKEABClCAAhSgAAUoQAEKtHgBhihe0MQMUbygkVhFClCAAhSgAAUoQAEKUIACFGjxAgxRvKCJ5SFK72F34nR0jHbNKytxU+UlfLlljaUsX3GsTcYSFKAABShAAQpQgAIUoAAFKEABNQHHEGXV2++hVdbLiO+u7fXyqR545i9r+YpjbSrPS8hDlF8MjMHYTjWaOy6tqceB1j3wn91bGaJoarEABShAAQpQgAIUoAAFKEABClBALOAYovzvnOeR+ddNaNshSJOtrrQMKz94B+PHx1rKpqWtQ1LSDJhMJs1tm0MBH7PZbG4OFdFTB3mIkjxuIj6IOgYfjY3PVgBv+t2B19asYIiiB5plKEABClCAAhSgAAUoQAEKUIACAgHHEGVZ+kd4ImcvMHCgplnUvjxsfOUprkTRlDKgAEMUAxC5CwpQgAIUoAAFKEABClCAAhSggIcCDFE8BLwemzNEuR7K/AwKUIACFKAABShAAQpQgAIUoIBYgCGKF/QQhihe0EisIgUoQAEKUIACFKAABShAAQq0eAGGKF7QxAxRvKCRWEUKUIACFKAABShAAQpQgAIUaPECDFG8oIkZonhBI7GKFKAABShAAQpQgAIUoAAFKNDiBRiieEETM0TxgkZiFSlAAQpQgAIUoAAFKEABClCgxQswRPGCJpaHKPeO+gXeHHhS8xXHRVXAmta/wLsfr7F8y+nTn0VGxjov+MasIgUoQAEKUIACFKAABShAAQpQoPkJOIYoi5dm4OmcfKBvX82KDji8H1uWzucrjjWlDCjw+usv4qmnfmPf06CJv0RlXb3mnq9V12BYeA9sXrfCUnbRoqV47rlFmtuxAAUoQAEKUIACFKAABShAAQpQgAKuAn/84//iyScfRqdOHfH6oteQ/Zc/o1fnAE2qC+VXsSjzQ0RHR1rKvv76u5g0KQnR0dGa2zaHAj5ms9ncHCqipw7ylSiR8dNw6NaJ2puWliKptAifrLQGJ1yJok3GEhSgAAUoQAEKUIACFKAABShAATUBx5Uoa1dmIDjrRST21vZ6/uwAPPzWSq5E0abyvARDFM8NuQcKUIACFKAABShAAQpQgAIUoICnAgxRPBW8DtszRLkOyPwIClCAAhSgAAUoQAEKUIACFKCAhgBDFC/oIgxRvKCRWEUKUIACFKAABShAAQpQgAIUaPECDFG8oIkZonhBI7GKFKAABShAAQpQgAIUoAAFKNDiBRiieEETM0TxgkZiFSlAAQpQgAIUoAAFKEABClCgxQswRPGCJmaI4gWNxCpSgAIUoAAFKEABClCAAhSgQIsXYIjiBU3MEMULGolVpAAFKEABClCAAhSgAAUoQIEWL8AQxQuaWB6iJAyOwZXqa5o1r7l6DSE9uiM79zNL2enTn0VGxjrN7ViAAhSgAAUoQAEKUIACFKAABShAAVcBxxDlN7Oews5/bEZIB39NqpKqerySsQrjx8dayqalrUNS0gyYTCbNbZtDAR+z2WxuDhXRUwd5iHJ/7Hh8MPgEfDQ2PlsJLDGPx7J1qxmi6IFmGQpQgAIUoAAFKEABClCAAhSggEDAMURZsux9zN22B+jXT9NsYMF3yH7rOfTv34chiqaWhwXkIUryuIn4IOqYdohSAbzpdwdeW7OCIYqHbcDNKUABClCAAhSgAAUoQAEKUIACjiHKsvSP8ETOXmDgQE2YqH152PjKUwxRNKUMKMAQxQBE7oICFKAABShAAQpQgAIUoAAFKOChAEMUDwGvx+YMUa6HMj+DAhSgAAUoQAEKUIACFKAABSggFmCI4gU9hCGKFzQSq0gBClCAAhSgAAUoQAEKUIACLV6AIYoXNDFDFC9oJFaRAhSgAAUoQAEKUIACFKAABVq8AEMUL2hihihe0EisIgUoQAEKUIACFKAABShAAQq0eAGGKF7QxAxRvKCRWEUKUIACFKAABShAAQpQgAIUaPECDFG8oInfemsBfvvbR+01HXPHA0BtrWbNq6tqEBbeF//MtL7i+K230vHb387X3I4FKEABClCAAhSgAAUoQAEKUIACFHAVeP31VEybdi+6deuC5UvewocZmegUHKRJVVFWidQVaRgzZril7PLlf8G4cYmIjo7W3LY5FPAxm83m5lARPXWQr0SJiL0fx0bHaW9aXo47yn/Elg/ftpSdPv1ZZGSs096OJShAAQpQgAIUoAAFKEABClCAAhRwEXBcifLn5atR9+FLGN9dG+qNH/ri9yv/jP79+1gKp6WtQ1LSDJhMJu2Nm0EJrw5RIuOn4dCtE7UZS0uRVFqET1YuYoiircUSFKAABShAAQpQgAIUoAAFKEABoYBjiLJ2ZQaCs15EYm9ttOfPDsDDb61kiKJN5XkJ+UoUhiiem3IPFKAABShAAQpQgAIUoAAFKEABdwUYorgr9jOUZ4jyM6DzIylAAQpQgAIUoAAFKEABClCAAjIBhihe0CUYonhBI7GKFKAABShAAQpQgAIUoAAFKNDiBRiieEETM0TxgkZiFSlAAQpQgAIUoAAFKEABClCgxQswRPGCJmaI4gWNxCpSgAIUoAAFKEABClCAAhSgQIsXYIjiBU3MEMULGolVpAAFKEABClCAAhSgAAUoQIEWL8AQxQuaWB6iDI4Yi+pu3TRrXldVg0FBfvjXl5stZadPfxYZGes0t2MBClCAAhSgAAUoQAEKUIACFKAABVwFHEOUhQuW4PyGdzG0W2tVKjMAHwAfHPfFax9mYsSIaEvZtLR1SEqaAZPJ5BXMPmazWfouXvEnD1FuGjASCwdd1Kz7hWogoyYaG7/YyBBFU4sFKEABClCAAhSgAAUoQAEKUIACYgHHEGXx0gw8vXoD0KWLJlvID+ew428r0L9/H4YomloeFpCHKMnjJuKDqGOWNEv0d7YCeNPvDry2ZgVDFA/bgJtTgAIUoAAFKEABClCAAhSgAAUcQ5Rl6R/hiZy9wMCBmjBR+/Kw8ZWnGKJoShlQgCGKAYjcBQUoQAEKUIACFKAABShAAQpQwEMBhigeAl6PzRmiXA9lfgYFKEABClCAAhSgAAUoQAEKUEAswBDFC3oIQxQvaCRWkQIUoAAFKEABClCAAhSgAAVavABDFC9oYoYoXtBIrCIFKEABClCAAhSgAAUoQAEKtHgBhihe0MQMUbygkVhFClCAAhSgAAUoQAEKUIACFGjxAgxRvKCJGaJ4QSOxihSgAAUoQAEKUIACFKAABSjQ4gUYonhBE8tDlFERozA99IJmzUtqga/aROOfX260lJ0+/VlkZKzT3I4FKEABClCAAhSgAAUoQAEKUIACFHAVcAxRFi/NwNMZm4CQEE0q07nT+PKTpXzFsaaUAQVmz56JZctetO8pfPS9+LFnH80911dVYYxfPbZtXGUp+/jjC7B8ufX/5h8FKEABClCAAhSgAAUoQAEKUIAC7gksWDAfv/vdVHToEITVaauwe+UruLFra82dbCoOwlsbPsGAAX0tZd9+OwMTJtyHwYMHa27bHAr4mM1mc3OoiJ46yFeiRMZPw6FbJ2pvWlqKpNIifLJykaUsV6Jok7EEBShAAQpQgAIUoAAFKEABClBATcBxJcralRkIznoRib21vZ4/OwAPv7WSK1G0qTwvwRDFc0PugQIUoAAFKEABClCAAhSgAAUo4KkAQxRPBa/D9gxRrgMyP4ICFKAABShAAQpQgAIUoAAFKKAhwBDFC7oIQxQvaCRWkQIUoAAFKEABClCAAhSgAAVavABDFC9oYoYoXtBIrCIFKEABClCAAhSgAAUoQAEKtHgBhihe0MQMUbygkVhFClCAAhSgAAUoQAEKUIACFGjxAgxRvKCJGaJ4QSOxihSgAAUoQAEKUIACFKAABSjQ4gUYonhBE8tDlPBR9+HEiDHaNS8vR3zFBWzd8I6lLF9xrE3GEhSgAAUoQAEKUIACFKAABShAATUBxxBl1dvvoe3fX8akntpeL53qjd+uyuArjrWpPC8hD1EmDIpB/8BazR2X19bjXNse+PzbfzNE0dRiAQpQgAIUoAAFKEABClCAAhSggFjAMUR5avb/IuuTf6B9+7aabHVV1Vj+/rsYPz7WUjYtbR2SkmbAZDJpbtscCviYzWZzc6iInjrIQ5TkcRPxQdQx+GhsfLYCeNPvDry2ZgVDFD3QLEMBClCAAhSgAAUoQAEKUIACFBAIOIYoy9I/whM5e4GBAzXNovblYeMrT3EliqaUAQUYohiAyF1QgAIUoAAFKEABClCAAhSgAAU8FGCI4iHg9dicIcr1UOZnUIACFKAABShAAQpQgAIUoAAFxAIMUbyghzBE8YJGYhUpQAEKUIACFKAABShAAQpQoMULMETxgiZmiOIFjcQqUoACFKAABShAAQpQgAIUoECLF2CI4gVNzBDFCxqJVaQABShAAQpQgAIUoAAFKECBFi/AEMULmpghihc0EqtIAQpQgAIUoAAFKEABClCAAi1egCGKFzQxQxQvaCRWkQIUoAAFKEABClCAAhSgAAVavABDFC9o4rS0RUhJecRe0+g7HkRFSZlmzetqazF08ABsen+5peybb67E7373vOZ2LEABClCAAhSgAAUoQAEKUIACFKCAq8Arr7yIRx99EJ07d8Lri17Bh6szYOrYVpPKDDP+sHI1hg8fYimblrYat9xyF6KjozW3bQ4FfMxms7k5VERPHeQrUQb9IhmHx8Vrb1pWhntLi7Bh9SuWstOnP4uMjHXa27EEBShAAQpQgAIUoAAFKEABClCAAi4CjitR/rx8NTr+/SVM7qUN9cdzEZi1dBX69+/TEKKsQ1LSDJhMJu2Nm0EJrw5RIuOn4dCtE7UZS0uRVFqET1YuYoiircUSFKAABShAAQpQgAIUoAAFKEABoYBjiLJ2ZQaCs15EYm9ttOfPDsDDb61kiKJN5XkJ+UoUhiiem/58eyhB4Zb1SPs4Ezu25yD3qK0m4YidFIPhY+Mx5dcpiO+pXMPinZlYm7Ee2dt3IGd/saWQ6cZ4xI1LQNL0ZEwZa0KAy6b5WBg2HPOtxRv+TJj6UT7W3i9LPXctRNio+XAsOvWjItdyFwqQvSkdWet2IOezXBTadhsRi/jwKMRMikfyE1MRE6D02dbC4a/m4fjTMQ1bKpczLcpD0bNSGfX9NJZRMitG5gNhSP64KS0+BWtPr8dUlbYACpF+Wz/M+qxh3/evRdFHU6GcIxcja3oYkt53rkfsojzkPBvj3GbFWUgOS0KmY2vZHVy/R8nRbKx/LwuZ23OQs9PeEggfG4+YmFjE3z8bKeOLsGTAcMy19zeHnjBjPfJXT2ms964l6DdqbmObSn1M8PnFHycj7AHH2ipYS/0iZjgS7ktG8v2xMPk6lFHoc657kI6PeMQ9NAUp9yUgPFi7PZt2rCi3k+XTpq1HUYbkpN4XVWu1YAfMz8eqHNS5yHx/LdZvycGObQX2Y086rqNGxSBhUjJSHopBwJlMJPVKRpb2V3ctIeybAHS1geNuU7HDPA9K30ixP0rtPy4OU++fiaRJkQh2bP+G3erqR6ZIxI+LV+5Hqi5GjAF6+gWA4izMiklCutNYa61Y4zhqcP+Rf2/dYzOgbj4V64vWYoplMCtG1iMxSFqj8KXsx4TAR61dHPrkT9f2QPVncxF42xL7eS81twjzxqpUaudC+MTOb8oRBqgd4yWFyN6QJjtXNo5nM+9KQGRXhY9UOiZNU7H+27WYIjsn5b8chuHPOZ21HdpP4+tUFyN3w1qs3ZCNnO05KLDtRjrWoiMR6TgnUR0nTEj9tgjzRlo/q3jTLMTdne50DrH8gykVny0vxLQp6U5zDOtW4Vj87XHMadiHcr+z9su47WrnHMd+q/S91fupyX4eNGi+5PaYCqTmmtX7pvR1dPrnv9YPw59pnAvYJUypyCuaB9usy0morhi5H8v7gQmR4+MQPzkJyQ9NQWxP19ll7ks+iHuhaYeM7fvqOv6dPqJxbqZvDGta/bgVBbQEGKJoCTWDf2eI0gwawYgqnMjC3EdSsGRbMTA2BWtXpGLqsGCgrgT5a1KQ8OtMy8RC8URako+0Xydh9seFQMRMrPp4MWbatn1/LpIesU5YTOPnYe1HqYiXT8rqCpE+tR9mOYYJpjnYemQx4oNkX+5QGhIjZyMbMZiXk4PU8c5XrIWbZiP57jTkAoh9djOyXkiASTq3XshH+lMJmPW+9C0cAoi6AqQlRGG2LWyQ/jXjONZPC3f+YKnc3VGYvcX6n13KKHyH+LcPYusTkYLWcbiAGjsPmzekIkG6MJBPlm0T4LpiZL8wBYkvS99OI0TZswTDY+Yi3/7pKdh8eRkSVC/wS5DzQjwmvNS4BZCAVUc2Y2aE7CuUZGNuZCKWFANTVh/H+hkyK6l4XSGynpmFlDdyUIxYpGSmIfX+GMsFasmedKRMnoVMqSnsk/tCZD7QzzlQmrQMBz9NgVywZMMsdJqSbqlU7IIdyHk+ViGca6xzybb5iI9f2GjheNF+IR+ZC1KQvFQyhaX/rv9sFab0dfjOJ9KRFD7LISBwuEivLkbOGzOR/Fy2deJtikfqhs2YN9Z1QmfZo6fHCkqQ/UwkEl9rvCiJeX4rchbEw960Cn1RftyW7FyC5Ni5yJbqpHiBVYL8pTOR9GQWCmFCwqK1SP99vOVYqj6TjdT7E7FwJwCbpUOIYjnuFiRYwij5JNZej+JszL9Ptg/ROCZqA2k7p+NbIURx7I+meMxbvRbzJ0uhbjWKt6Qi+ZGFyJFIpfFr0zLMHOTafh73I8XvZ9QYoHD83r8Wxz+aCqejsyQH88dPwMI9jZVJ2XgZy+5yGBgM6T+uX9btsVk6XOTHrjTuFa7HVMfjEwrf/YnNuPx2QuMxoVBmSmYR1j/UGCtXH83C3PuTkCbZyIK9n6btS5D1SCckrWm0ink9D3m/V7yMdDgvmDD1vRykPRqJYMhDuMbzQsn+dKRMko+zjZ9VuGEuZj2+BDnFJsQ/n461z1nPlZbje/pMLJTmAgjHzNWbsWxGpOsY63JMAqant6Lw1XiXsgUrEhH1eDYwbB62bktFvI6guXrPEiRNnovsYsA0bRWyX5+JGGnuUF2M7AW286BsTuJSpxikfptnD1Bs3756y2wE/mZr/QAAIABJREFUJqQ1/L8N31+aK/gC1V/OR9w4h/MFgJTsKiybLB8T8rEkZjjmSv3FNBVrc9fa+6Vrv9U6/9pqVoLsJzshcalDn3h+B3YscDjHGTVf0hpT60qQ+0Yy4p6xnCW0QxSpkIL/vO07kHqzs13hmiT0e8QhcpfO9dkpiFQIsEt2pWHmQ7ORdRQIn7EK619t6AfSmP9MEmatscwuEf/8Wqx3PA/C4fxjmopVn6Vh5o3BgDzwtx/rJShYmYJ4hbmu8PiXvnd1IbKeSkLSCmn+5Dw3a3pfEJ0Q+W8U0BZgiKJt9LOXYIjyszeB5xU4kYnk2GTrRa1sMmDdeSHSE/ph1haFE2l5LhZOisN86YIKMUjN3SG7gKxG/svxGP5cw0Xq2FTs+GweYmXhiNIvBoorIZCLhT5xmK8UIuxZgriYuZYABcMWIy9/jvOvGheyMKtbEtJl26pe6MlkHcsphUl699O428YJsNMkTS1EsZysczA3cAKWCEOUauQ8F44JLzv/OutysST7fsXrkhA21XktgWnaeuRbVjg4/jXWW/nXqUJkTo9DsiWwMmFq5g6sfcg5aClck4h+j2Q7X8A7tp/0caZU7ChyXVFgr+fkVTiePdP5IlHpaFCdNDUUrs7Fwtg4zLddWLrs19bnbDuXX6TLLobUAkCDjhV5O8kvBqVa6umL+a8Nx/Bn8hVClGrkvhSPuBesx6xSUFW9bT7C4xei2CVEScHmsmVIaDi+RfWw/wqvtRLFUgutNgBgDw7l7ePYHwElL+kXw5gHrEGx8hgIweTb1i8cLqqk/6Srfxo3BujpF9Iv6M6r35TDWM/6j8JB2MSxWf2Cx/kz9Hx3PWXsAa28T2qNIWhC2x9NR+KAWdYg0/andN6y/ZvtvOAULovbs3DlBPT7dY7LMV64LhlxUxv6u9LxdyYLyaOSrHMClTHc9Zi0jBZI/TYH80bKAgdb3XUd61Iomo3Z0YlIs3z+TKz/cRWmOP340ujtfA7SMU5I4ZwwiC9B9uORSFzReP5UGjMs3z8sDvOLTZjzaSEWT3L4zpr9RelEZf1v8n4659Mq530rjO8WeaWVo6L5kp4x1aFfa65E0TtOS+VEcxwHmuqdCxEfO79hTpeKHbnzEOvYtarzsXD88Ib5p+u5yjaOxS8/iK2PNfwcI2ybxhW8Tt9XT3uqzC/1jmHqPYL/QoGmCTBEaZrbdd2KIcp15f4JPiwfS2KHY64lBAFiXs1Dnv02lsaPs53YnU+ksoBE7aJBdgKKfT0PO2S/tikvu1RaCaEWosiCA8XJWjVyngnEhNecLxz0XDBIEj9diCL7lUo4wVD+Dk4dozoH88MnYGFMAhK2ZDdO0p/eiiqFXwlt2yqFKNIE2mWC6HAhpjSxyn8jDsOfagjN1C4KbH3CaRWEfPJqQsrGAudfye2BXiwW5+/AnGE6DgkdE6DcF3wQ95JtX/Jfu7Un5iWbZqPT3bZfNgHXwMq4Y0XPxaCuPm0LHWQrUaTvEnl3WsOSdqULGMvRYL2AGNdwm5jN+LHNuLy8cQWAsB62QFDXhZV2GzTewuYcojgHJPOwtTAV8S4LTWwXRNY+YHpsMwocvoflP+roR/lvDMfwp2yruWKwOD9Po4/aLoI9HwP09AsjQxR7aCW6HcwC1/SxWY+50oWnYlAmC4kVL4xLsjG7UyLS3A5RAHfb3hokFyFhMpC9xdZn4rHqyFbX1X8OF57Oq1U0QrGj6ZgwYBZyHNtIFpDMyylE6nilWyHCEPdCQ5BgSsHmfcuQ4BRkyI/JhvFTaR7gZohiD9ktu1S+Pc8WELkfojTOeUzT1mJHhmy1lvSR8kB/7GLk5Tr/KGMLktHEsULtzCU/jvX8YGPdlzvzpYYx3PKDlO1P2dnWr697iCILSBJWH8dmhVWvzl7O8wLr+Uc2DmuM44r9SsfYD2mV6OOdkLhCFkzr2lbHPIZFKOCmAEMUN8F+juIMUX4OdeM+0/EXGWklifak3+Gz7cm79b/Fv3ccWx9VuLVD/nwOk+uFjO1ia+ZjKdi8wnYB57qsuvHXL/kvqPLJpNrFn6udrgvOnyREUWlHnb/SqPUCW5umbMxD3PvDG2+RUXB33IdtMjLlsRQUrbDeEmX5Gyb/BUiwEkXWJ4TL05W+gPw2JNmEXPplKi52PoqUJq5qIDomMeI+oOMCXtZmLhdoBh4rei6W9fZpVzLZL+qyUMTdkafp9ZB/ko42UKyc7PuoBom2cNK2E4ULEh39SM8FkC7DJowBevqFoSGKri8iFWr62HzdQxQPxhD32r6hX2Ix8lZUIyG28VlfaheLylXTt7LIcVv7CjTLf5yDrVWLFUJF+fNaANd62Y7JmUh5bDPSRCs33AxRnMcNd+YlWuNE4yo7012LkZ05BzHyW4YtLvJbrUxwDpts7iphvo6xQq2r6elHns+XpE/XstJ9gDsU1LlPHeOb89xUEC7agsKGWpie3YrCRa63lNkr2ZS2aco2tg/0ZNumNAG3oUCDAEMUL+gKDFG8oJFUq2hLzm0F1CdUSruQ//qutOzUtp3zL/3OD3qznM4bHgCWuv04TIustw5Z/+QrIdRWorg+lE26jzpn+UxEKk6SGr+R3gs941eiqDSMjgmGeq9ruPUq3xpUhb/fsJy7wVL04EJ7iJJ5ECn58Zjg8NyNhPeOY7M9IFMPUdzpE8rfQTR5td1WpvKsFjUUHZMY5z4gn7DpmBhqhCjuuGgdK3oulvX2aRcyWYilHozqG/eaXA+X3etoA6UqufF9Ct9PQr/pjbezuTy0Wkc/0nMBpEuuCWOAnn7xc4Uo8gdX6x2bW2qIYlvFMFz6df2hwoZbNBt6hq6VWbZe5G6IIgsVJ63C8U9Vbok8kYmkcIeHRdsf1Gs/qzfcWpuKHUdMSHW8NUl+S6ObIYrLw2jHzsPWTQrPU3NznLDfxqRyW7HT7gSBvn0VisozYPT2W6WxQM8Y4vl8yTLramg/Wy3UH8ita8yyFNK5T83xzZ25aS7m+8RhoX3KKHhArVRGxzju8n2bso1tJ55sqx+eJSngIsAQxQs6hTxEuWXwKNS0bqNZ85qaWvTp3B5/z91qKTt9+rPIyFinuR0LGCkgO+GJno6u8LHyiY5ouaf93uyG/cgvUGyTAimISW2/xLLawP6IU6eVEOrPRHH+5aLhgyKmYPF7aZgzXv395nov9LwiRGm4zz7P9muM7Fcatdu1JC3b5M1y4Tw5V/a2FceVP+ohirOla1imp/faVpvY23/GelxePQUBDc/hCFuwAzs0Hibr9DmakxjZKgSXZ7FoTwydn8Lv+supkceKnotlYZ9uuDhIUnjbgnzfim+/0tOIDWX0HlvauxS3Qe5LYYjbt8TlDVTytyMoP9vA+unOb0pReOuTZj8CnNtZ78MkFb695kWG6zZ6+oUhIYqg/6i1Y1PHZr0XPHq+u7BMw208RbKHzdq/j6Ftb7u9aXjDg7vlq6D0r6LU25727yF/u5oosLE/f6tha5f5ge2YlH58SUXga3GIe6HxweQxjuO0myFK4/ONHHqUKR5zXl+G+Q9JD9RV+1MfJ+zP11B87pvS/uQBlW1ct4X5goe76+gvat/AnRDFk/mSVuBhvY0nSfVNZ8r11z5XWrbTHN/kbyESBTyyNxFC4y1ITWkb4TYNgc8FlTcgNuXztE+ILEEBTQHHEOV/5vwBhzZ9iH6d/TS32376Kl77YDXGj7e+4zAtbR2SkmbAZFK/jtLc6XUs4GM2m83X8fM8+ih5iHL7kFgsiyqGj8Zef6gCllaNwF8//cRSkiGKR83QtI09GtzlEz/x09u1Jrm2iy3rRU4wcp4Jd1oJ0fgcFcGDZeH8AElHFNP4OVjy9nxMlZ7OLvvTe6HnDSGKdal2ERpXnMh+eRQ8uNDeRg33zxeuTES/Xzc+9rDxORFqIYq7v4qqTiNlD7+UJq/rEfxcP8zKV7o3X6P7a/Xz8hzMHTDB8rYh6c951Y30X7Qmhs7f2/VhvMYeK1rHkqXGslc72gPOuhJkP2d9u4+ee+313Qev7q/32NIewARtYHswtu35LA47k4e3ohBFc2Kv1Y9kDyhWftCj9je1lNC8yHDdj55+ofeiu6n9R/3bNW1svj4hSjUKViRZ3h6j2j+MbHvbrX0OAYb2M5X0jpUab22TherytxA5f4rWuCc7Fwc7j6PSQ2btz61yN0SB88Otneol/GFEuc6RDm8qil1+EDtsDxnVOByVAv3j0/IQF78Q4QrPdrPvTqu/CD7XnRDFs/mSoH0vZGNutPQGPndXp2j1mYYvrjW+yQM8lefiWPfm5ryjKW0j2KZ6fxqSomcjWy2QbMrn6TxNsBgFRAKOIcripRl4en0O0L27Jlqvk8ewLeNV9O/fx1KWIYomWdMLyEOU5HET8UHUMc0Q5WwF8KbfHXhtzQrLhzNEaXobNHlLjwZ3+YnLyBDF5Lrk0v42GlGIAqC8AJnPzWx8Za0TjgkJr2dj/e9jnF7BqPdCr/mHKA0PxzQ5v5nI8iu97QGBUL+3WB6iQP7WGvvbl0rsIYfzRbabkxlBx7W//aWhjCkiHDhaKJ64qu1PNAE6kYv0F6ZgdsObhJRekygMUcoLkf3qLMx8SXqVMxD7xFqkL5oqu4XM2GNFz8WyvE8r0Xh3iKLwjRQmsXKHnypEqb6Qj7UOr9tMWJSFtc/GCn4x1xi1tS4yFDZXfjC01tlB39t59PYf4ac1YWx2CVG0vk7Dv+t5sKzSrpoSorjb9rZ2mpl1Gavuawj15WOUxkPAG+vu5pgr71fCW4e0Lohdz8UufdC2f7dDFOkbliD35WRMsb0+XtZgsU9sxtq3E2RvZ1N52K3jtrpXokgbNb6Z0LqLcIRHFKKwXCPM92Bu5X6I0tT5kg4rYXihdATp2afCdvKHU8v9mluIovTVGaLoHJ1Z7HoJOIYoy9I/whM5e4GBAzU/PmpfHja+8hRDFE0pAwowRDEA8efahQcnein9l9/nLvrVWuvCz3klinXJmMtKCMv9x52wJGw45heLf3Er3pmOxc/Nx5Jtzq/5VXpdY0sJUWzBQ5jsDUvy2xTUnnPhEqI03OIQftuShje12F7bmoj86WFIel8enLk5oRf2e/nkVXo8zhxsPbIY8RrPuHHZrcuEzLmE6cZ4xI2bgplPJSMhQmmhuJ6JYSxSc7Ixb7zS9sYeK1rHkvTtmrqSQO+xoHfIMm5/TVuJIr+NytAQRRFhKlYdScfMCNe3neg1s5QzIERR/q76jtGm9h8939GdsbnZrkRpctvbxjX5LTvyWxL0Pp9MX3vaq7trIcJGNT7E1tCVKD2VQoeGZ5p1WmL9XLee92KtdcnRbKQ/NxtzPy50UXd9/brSOJGC4JUpiP91wyudpVOJ2lt5FNpVHuhLRVxXK8o29GBu1aQQpUnzpWa8EkV+21lzC1Ec+jFXougZ9Vnm5xBgiPJzqLv5mQxR3ARrTsVtr3O01Un0kDmFertzgSSfGMgfQqsUokD2ijvrK/yWIfC5fkj+WGPZckN9i7ctxMyp85HtmKXI3lKj93s075UotgeyKqw0kbezyquolUIUa1gWgyTLSg3pzzopTtoZiLgX5CGK/GFwgifq6zgO5A/6bPJDTj2Y0FqrqTLZrCtG9gtTkPhyw3uMTPFI3bAZ88YqvS5UetVi45d2J3CUHysehShSFQTPtHB+TSsgeli0jiZUD3P0bOxUponPRNHzWlvb58iCC5f+ptaPSgqQ/mQ8ZtmOkYiZWP/ZKkzp6/aXbNyguYYoGv3HnW+sZ2y+PiEKgIZbbC67+0wUd9ve9rBShZUmzsee/G0warJuhihujYWyY85lfqC8KrR610LEj5rf+HY36XyzPBBzpYfUNiFEsX3zkv2ZmP9oMtJ2OlrIHzKuNk7Iz2M6ghD7x8geXCp4o5F9E7ecndu2qSGK+/Ml8ZhqvTX453omitYqKEcz+TGgEUA2pW00nomS9UgnJJXzmSjujP8s+9MLMET56Y09/gSGKB4T/ow7kD0vw82lm5pvs3D4ZuK3nzT+ci7/9VRaReG4EsL09CrMPzELs3WGKJYq2J6ZYA9SnB/86X6IovzKRb370WzwJlxAubfsXTmAUg5RADQ8rNb+dJTJq7Bq5CzMesn1Fi75Rbgnz9TQExZoWkoFmjJp0nsBL3ueClSWiht5rOhxaWpflD+bQbhyQwd+U+vhumt3JtUOW385Hz7j7O9tgGlRHoqejVGsuVbQK+xH8mNEz9s/RH5NGAP09Au9zw8wrt00OonG2Kz32NXz3fWUUa2taAxxo+2db60U25gW7EDR89YH+6n/uRmiwI03mWjeYqR2a630DCjHZ5qZMOe9+Sj89WyPQhSLQXkuFk6Kw3yHICVl42Usu8u2AlAwTpzJQvKoJGTa5wEqryd2wW7C2OPBOafJIYrCylHxfKkJ30tzzNe5T83xrRCZU/oheYPtA0UPi9UK+2SVbkrbNGUb28d6sq2mNwtQQF2AIYoX9A6GKF7QSKpVtL0lwDarcHPlgOwVgOoXKLLbGRRWvCiuRLHUW1rdEInEFfLbcvStRLF9decHTDq/NUbvhX/jhYW+5wgoBQi2W2uEbz3RnGC4NmjhmkT0eyQbaqs15A/YdLofv2F3qiEKgPw34jD8qYYVFw4fL/+O8qXPTV494vC2INvHNfmC3uNJjHhiaLO31dOk9NpLA48VPReDui6CbSuUHH8Vl18Q6n42g/Igo6seuoZQnZNz+b7kq7BcXtPauIHzrT8Kv2YK+5F8LHXnl24FgCaMAXr6haEhilL/0dWWzoVEY/P1D1EafljoJnv1rxFtX52D+eETsLBY5Zdy+cM0BQ8BbxR0N0SRrxYUXJzKbv1xXZUmeD7ZhWzMjk5Emvy07cFKFNt3lt+e6nwuFY8TUkgceXda4+2pY1ORt20eYoR33zVh7NF1zmm4hWuf8yt5PQlR3Jsv6ftetmBd36pEffvUc7uifGVW6rdFmDdSYYCR3fqjOefQ1TZNC16sde6EVUe2YmZEwz50fZ5yX2jCcMpNKGAXYIjiBZ2BIYoXNJKoirKLO7ULVduJ3fmiWfbcCrVJn9OFjAkpGwscfjmyVk49RFFYCWHZQhZk2E5Uj23G5eUJLg90dJ6YOL96VD4pU54sOEw+VV4FreeC0TYxEK7QcPsCyraiSBCCydoZCk6iEAXyFRcNfcr1e8hWN2k9bE3+QDmHvqrvolDH8adrEiPaj8bE0MVGvsRc2rdxx4oeFz190d7vndrAdltYg4fL655tTg0PMVZ4I46jpJ566GhBHW9IUtuLPNxQe+2wc79tfBuYw361+pE8gGrqM3ykj3R7DGh8Rbmtxj/JM1EcOJT7j0I7eDA2X/cQxfb2Gvm4ZUDb21/zrBpMygMO5RWPzsLuhiiAPOh2XsnRuHeni9ixi5GXOwfOa7jED3mXP9PMsmddIUrDftXmE07HhtxI6yLe9UcZ1+eqyPuw1j4Ffd72T0rf2zYvkv2bZyGKzvmSddaFhT5xmG+vvtKbeBrfLKdvVamefeoc32Tjaczrecj7vesqQqfVkyYdb+/TOpaVTiW6trE910hlbtqEvqDv3MhSFFAWYIjiBT2DIYoXNJKwirJXCQ6bhx3bUxHr9PDOxgtAlxPpniWIi5nbcP9zw0PkJjn/rOM4mVJ7oJswRFFcCaF2olJeJVKwYgKiHs+xSMQs2IEdz8c2vqFH9uwV07NbUbgo3ukNPo4hguIFluhhnnb/xgs1I0OUxkmx4HWELq8MdP01VBiiSGuC5L/iQfmNTNJrIeNjbffEx2De9h1IvVnWJxpWzqAlhCgK/bPxddAOB59Bx4oxIYrDknt5G8husZiScRzrp4U7jSL2PqdxUfTzhyjS8y6cfxVXeiik022DarfiaE6kFS7QRK9BFY3LzT5EEfQf+feyuzVhbNY0t36YnmNCTxn7ucrdEEVhxaTzeaLxHCpaUSdfMaj5q7q7r3e1aMn6qdIzspyC4Vik5uYoPOtJHKIA+VgSOxxzHZ9h4k6IYn8bnPO5o3rLbAQmpFkb3mV/Oi7iXVbJqH0/W0fWsU/VPt/wDwrf2x6qyf5Nfuun0o86Hs+X9IYoDv3guoco8vOqYijt+OOECVMzd2DtQ87nKpdhVueY4rSdnm3soY/7IYpaX/D2qwvW/+cVYIjy8/rr+vS5cx/D4sXP2cuOGPILjAqu0dy2/Go9LgX3Q/aWdZayKSl/RFraKs3tWOCnEChE9lOzMPMN62taTdNWIfv1ZMR0DQCqi5HzxkwkN7xmUPEWlT1LkDR5rvXhraYEpGamY854EwJQjcINc5E8JQ25MCH+9+lY9br8lYQA6gqRPrUfZn0MmJ7ejIJXXVeSSPdCzx8Xh4V7bN9f/URlGj8P6avnI6GvNPmqRvGWVExJWGgJesJnrMLmt2fKXkErPTclC7MmJSH9qLT/WKRkpiH1/hgE+0oXYfnIXJBieW1y+Iz12Lp6iuy1is7fwVZDJ6u6EuS8nIAJL0i1cL6dSN6iBSsSEfW4/QkkwORlOLgxBZFSXeR/TveIp2Bz2TIkKL29pjgLs8KSkO6w/ZTVx7F+hm3CUYKcF+Ix4aV8wecVIvMB6aG+jTtRm1gVbpqLWb9eghxLn5iKVVvSkDws2NInirctaXzYr2qIUo3cF+IQJ9XH9vfEZlx+W6FvaBwS1V/OR9y4hbDvyTQHmwsWI0HpRTpK+zqRiSTpoYj2f0vAsoLNSBnkUNhlNYoJUzN2YK08fPD0WNF1wajdTsWb5iLh7iVWE4U2qN6ThuT7ZyOr4XiYl70W8yeFI8AXKNmTifmPNTzgUXRRVFeAtLujMHtLo1PC8oPY/Fik+4OYSxvEY9m+rUi5UeeuTmRj9kOJDQ+ldD6+S3YuQfJ91vEr/P5lWL86BTEKx5CufiRfjYJYpG7Pxryb9XY26/dxawywbOF6vCiOpXX5WDhqOObbx1HAdSWC5/3HqVUcLkDcHZt1mUsXWy8Px/DnRGOFq488zCjZn4aZ0bOtx7msX+uqh6DtC9clI26q9e0w8csPYqvKMeDyPYbNw9ZtqYhX6z4l2ZgbmYgl9ttmTJiTXYDFk7X6WyGyn0xG4lLrLZrSq9nTXpiKmK7S+S4XSx6ZgrmbioGIKVj28VqkDFO43+VEOpLCZyFLeti4yme6uLkVogCImIlVHy9uOHdIY086UibPsjzXROpLaz9KRbxUZ9ufnrEaQM5zPpjwssN20jlqWzpmDlL6nvLxX3vsKdk2H/HxDucceX86momZ45Ktz2dxusWwGFmPhCFpTWPdYp7fgR0LHH70MWK+JO3exUr2I4z04PTnEpD4mvW40hWi6PQv/ngWwh5wmI1MWoaD2UpznGrkv5GEhKeyrXPTu1KxdvkcxPeU5qaFyHomGUlSHzbFY857q7D4Lo0ARYoQt8xFZILDGwd1zAc0+3FJAdJ+HYXZlrmR89y06X1B57mNxSigIvDWW69g2rREdO7cEe8tfRd/yvg7fIO1zg2A34/nseGjlRg40Ho8rVz5V9x++y/Ru3dvr7D2MZvNZq+oKQD5SpReQxJxJnqYdvUrKzG+vhI5f3/XUnb69GeRkWENVPj38whIrxJc/14WMnftwMFtBfb7hqVXwEaFhSNmUiySZsxErOOkxVbVumLkfrwWazdkI2d7DgoskzoTIsfHIX5yEqbcl/D/2XsT+DrK+977N3M27ZItL/K+CBts4gSSQoGUUBzaknDT+2l00yXc+IUmXe7nht4bCGlpw6XZIMTs2BAwWwRGrCaYsCRpaJv0Jn3bXri8tAkhGONF3m3Jsrazzbyf//+ZORodSxrZWnzmnJ/IibU8M/PM95lzdOar/4K1I7aPfR3f0JbFgXMepW7B8EiIIoky+Doev/tZ/PRff4ZfdA9g+w9/hkJDxNPOx9oLL8Nn//Sz+PR5pn3yiB8jngOg53/O2jG2H+EcxlzC0eq5yBuos9H2cHEiuaD8LJ59/QF8Mjh9ESNnt+HBYZ2HVuGWF36Oa4K5w/92K5af88UhHoG5mTo2845rV41RUpaks8tQ5FHIG6vu7XjpuY3Y0vE6fvqmf03IuazC2jXzsOysj+P8T34Wnz2v+EX9ddy64oP4ot7AF32cdgte+1VxWPnosPc9fTnm/f7jIwxYhlv+9d3hnEbaTXFL0MKY40WYHOvs3x9qo6nPgCufxesPfRLDrrqTfq6Ygxf/RX34TfCJXovAqH8ZD8zztddfxc8K67EM5//WMsyT59XHPovPfmLZ8KgtneQI16bHbkQmYz1fRr1+W/DZLa/jgd8b4zk9bL/d2P7ys9j49OP46U+GzmfZeWux9sJP4+OfvgyfPGvkfY1+HRXXlBjE6zetxQf/enj9oGXfeg3vXjtyQdvhp36CrwHmijj++evvNPhaOsaaDNWVmMTrx5/DSb42j4/5GLwK5z4Gn9Guu4BYHN88ZEcjr/2Cyxag88XOYUda9icv4qf3fzzwujDGeWCUuiVjvK6P93or/M7/yat49Z+935j6+/ICfPoTl+OyT5yNlpHk/QiviyPX+SqKehmXRNmHV+/ejJdefwmv7wb2Fv/uuHAtPnnlNbj8Y8uGp+2O87V633Ofw9mffHCoLkrgNb349eRExvq7Gf16GeViK1xro1+nQ6+Zk/R+aVRWoz0hxlGDbpz8X1+/HB/80vHtqkd9z6EvcT/D449uxrMvv4qf+u9N5X3EhWvx8d/7JD75sbVYFn5viFGPjdHfD5zwegYaNJzwtmNE5o75lpI/JIERCAQjUR655yG8++DXcM7scFSbD8/HN554HK2tS3Twxo0daGu7Ei0t432vFX6MqRwRaYmyau1n8NZFl4Tz6elBW89ePLPpRh1LiRKOjCNIgARIYLhEGTuqibRIgARIgARIgARIgAQqi0BQomze1I6mLTfgsnEEk1zfuQJX3LmJEmWLdJ+GAAAgAElEQVQ6LpfiSBRKlOmgzmOQAAlUKoFhOfMtf4Mfbf861o7ZXaJSSfG8SYAESIAESIAESKDyCFCiRGDNKVEisEicIgmQQJkQGMRLf1GNy+6W02nBp596HZs/FY0QyzJZAJ4GCZAACZAACZAACZQ0AUqUkl4eMzlKlAgsEqdIAiQQfQK5brz+8H/Hx//0cexrWYu/aX8WX/+tcSSCR//MeQYkQAIkQAIkQAIkQALjJECJMk5Qp3IYJcqppM9jkwAJVAwBaT38iRex+q8/j89+6vyRCz5WDAyeKAmQAAmQAAmQAAmQwEgEKFEicF1QokRgkThFEiABEiABEiABEiABEiABEiCBsidAiRKBJaZEicAicYokQAIkQAIkQAIkQAIkQAIkQAJlT4ASJQJLXCxR5q/6bew9fXX4zAcH8WuDR/Gv/9ChY9niOBwZR5AACZAACZAACZAACZAACZAACZDAaASCEuWBu+5H/1M34cJx9CG4bedc/G3Hk2xxPB2XVrFE+fBpZ+NT8/tCD3007eLv80vxD//2Q0qUUFocQAIkQAIkQAIkQAIkQAIkQAIkQAJjEwhKlK9++evY+OgLiDc2hmKzjxxG+6MbcPHF5+vYjRs70NZ2JVpaxmFgQvc+9QMs13XdqT/M5ByhWKJcfuEleGz1Nlghu+/sA+5IXIr1D99LiTI5S8G9kAAJkAAJkAAJkAAJkAAJkAAJVDCBoETZ8OBTuOrVN4CVK0OJrH7zNWy9+WpGooSSmoQBlCiTAJG7IAESIAESIAESIAESIAESIAESIIEJEqBEmSDA6dicEmU6KPMYJEACJEACJEACJEACJEACJEACJDA2AUqUCFwhlCgRWCRviseOHcPLL78cnQlzpiRAAiRAAiRAAiRAAiRAAmVD4P3vfz/OOOOMsjmfUjwRSpRSXJWiOVGiRGCRAhLlnXfeic6EOVMSIAESIAESIAESIAESIIGyIVBdXU2JMsWrSYkyxYAnY/eUKJNBkfsgARIgARIgARIgARIgARIgARIggYkRoESZGL9p2ZoSZVow8yAkQAIkQAIkQAIkQAIkQAIkQAIkMCYBSpQIXCDFEuUT53wEt7TuCp35/n6gPf4RPLDlOzp23brr0N7eEbodB5AACZAACZAACZAACZAACZAACZAACRxPIChRbrm7Hdf+4F+BZctCUZ329r/jlY03sMVxKKlJGLB+/f/Ctdf+t8KezvjoH6DfDd9xLp3GWYtb8FLHt3Xw1752F66//qbwDTmCBEiABEiABEiABEiABEiABEiABEjgOAI33PAlfOELf4ympkbc8c1b8cojD2HxzKpQUnuOZfDNjqfwvvet0rG33vpt/PZv/xesWbMmdNtSGGC5rjsODVEKUwWKI1FWrf0M3rrokvDJ9fSgrWcvntl0o45lJEo4Mo4gARIgARIgARIgARIgARIgARIggdEIBCNRNm9qR9OWG3DZ4nBe13euwBV3bmIkSjiqiY+gRJk4Q+6BBEiABEiABEiABEiABEiABEiABCZKgBJlogSnYXtKlGmAzEOQAAmQAAmQAAmQAAmQAAmQAAmQQAgBSpQIXCKUKBFYJE6RBEiABEiABEiABEiABEiABEig7AlQokRgiSlRIrBInCIJkAAJkAAJkAAJkAAJkAAJkEDZE6BEicASU6JEYJE4RRIgARIgARIgARIgARIgARIggbInQIkSgSWmRInAInGKJEACJEACJEACJEACJEACJEACZU+AEiUCS0yJEoFF4hRJgARIgARIgARIgARIgARIgATKngAlSgSWuFiifOzMs9GTdkJnns7mMWfePLz0zz/UsevWXYf29o7Q7TiABEiABEiABEiABEiABEiABEiABEjgeAJBifLfPncN/t+Xvoc5DclQVEf68ri5/UFcfPH5Onbjxg60tV2JlpaW0G1LYYDluq5bChMZzxyKJcqnzvtNtL9vB6yQjTv7gFudi3HPkw9RoowHNMeQAAmQAAmQAAmQAAmQAAmQAAmQwBgEghLllrvbce2rrwPLl4cyW/mLN/HS3X+D1tYllCihtCY4oFiiXH7hJXhs9bZxSZQ7Epdi/cP3UqJMcA24OQmQAAmQAAmQAAmQAAmQAAmQAAkEJcqGB5/CVa++AaxcGQpm9ZuvYevNV1OihJKahAGUKJMAkbsgARIgARIgARIgARIgARIgARIggQkSoESZIMDp2JwSZToo8xgkQAIkQAIkQAIkQAIkQAIkQAIkMDYBSpQIXCGUKBFYJE6RBEiABEiABEiABEiABEiABEig7AlQokRgiSlRIrBInCIJkAAJkAAJkAAJkAAJkAAJkEDZE6BEicASU6JEYJE4RRIgARIgARIgARIgARIgARIggbInQIkSgSWmRInAInGKJEACJEACJEACJEACJEACJEACZU+AEiUCS3zzzX+Dv/zL/16Y6fkfbUOdlQ2deV9/GvULFuP7T2/SsTff/G385V9+NXQ7DiABEiABEiABEiABEiABEiABEiABEjiewF133YQ//MP/hDlzmnHfHRvw2GNPo76pLhTVsUNdWP/tu3HeeR/Ssfff/yjOP//jWLNmTei2pTDAcl3XLYWJjGcOxZEoy8/5JLZ/6NzwTfv68NG+Q/i7Lffq2HXrrkN7e0f4dhxBAiRAAiRAAiRAAiRAAiRAAiRAAiRwHIFgJMoj9zyEns1fw4Ut4aDuObAYf/VIO1pbl+jgjRs70NZ2JVpaxrFx+O6nfESkJcqqtZ/BWxddEg6ppwdtPXvxzKYbKVHCaXEECZAACZAACZAACZAACZAACZAACYxJIChRNm9qR9OWG3DZ4nBo13euwBV3bqJECUc18RHFkSiUKBNnyj2QAAmQAAmQAAmQAAmQAAmQAAmQwIkSoEQ5UWKnYDwlyimAzkOSAAmQAAmQAAmQAAmQAAmQAAmQQBEBSpQIXBKUKBFYJE6RBEiABEiABEiABEiABEiABEig7AlQokRgiSlRIrBInCIJkAAJkAAJkAAJkAAJkAAJkEDZE6BEicASU6JEYJE4RRIgARIgARIgARIgARIgARIggbInQIkSgSWmRInAInGKJEACJEACJEACJEACJEACJEACZU+AEiUCS1wsUZYtvwDdCxaFzzydxvurbPzjj7fo2HXrrkN7e0f4dhxBAiRAAiRAAiRAAiRAAiRAAiRAAiRwHIGgRLn1W3fj6FO349dmh4O6b0cjbnvuGZx+eqsO3rixA21tV6KlpSV84xIYYbmu65bAPMY1hWKJcu6ys/Hl07tDtz08CDybfx++95MXKFFCaXEACZAACZAACZAACZAACZAACZAACYxNIChRvnn7w7ju/qeAmTNDsTUf3IefPH8fVq06jRIllNYEBxRLlMsvvASPrd4GK2S/nX3AHYlLsf7heylRJrgG3JwESIAESIAESIAESIAESIAESIAEghJlw4NP4apX3wBWrgwFs/rN17D15qvR2rqEEiWU1gQHUKJMECA3JwESIAESIAESIAESIAESIAESIIFJIECJMgkQp3oXlChTTZj7JwESIAESIAESIAESIAESIAESIIFwApQo4YxO+QhKlFO+BJwACZAACZAACZAACZAACZAACZAACYASJQIXASVKBBaJUyQBEiABEiABEiABEiABEiABEih7ApQoEVhiSpQILBKnSAIkQAIkQAIkQAIkQAIkQAIkUPYEKFEisMSUKBFYJE6RBEiABEiABEiABEiABEiABEig7AlQokRgiYslykdWn4f/sXB/aIvjI2nge7Gz8d1Xt+hZrlt3HdrbOyJwxpwiCZAACZAACZAACZAACZAACZAACZQegaBEueXudlz79N8B8+eHTnTRznfx94+uZ4vjUFKTMOD666/G1752TWFPKy78LzjWNCN0z/mBQZzdUIUfbNmkY6+77hbcdNPtodtxAAmQAAmQAAmQAAmQAAmQAAmQAAmQwPEErr/+S/jiF/8YjY31uP/Oe/CPD27AylnJUFQ/2evi7i3PYtWq03TsHXc8gI9+9JNYs2ZN6LalMMByXdcthYmMZw7FkSir1n4Gb110SfimPT1o69mLZzbdqGMZiRKOjCNIgARIgARIgARIgARIgARIgARIYDQCwUiUzZva0bTlBly2OJzX9Z0rcMWdmxiJEo5q4iMoUSbOkHsgARIgARIgARIgARIgARIgARIggYkSoESZKMFp2J4SZRog8xAkQAIkQAIkQAIkQAIkQAIkQAIkEEKAEiUClwglSgQWiVMkARIgARIgARIgARIgARIgARIoewKUKBFYYkqUCCwSp0gCJEACJEACJEACJEACJEACJFD2BChRIrDElCgRWCROkQRIgARIgARIgARIgARIgARIoOwJUKJEYIkpUSKwSJwiCZAACZAACZAACZAACZAACZBA2ROgRInAEhdLlNMv+jTe/vBvhs+8pwf/+dh+fPc763UsWxyHI+MIEiABEiABEiABEiABEiABEiABEhiNQFCiPHLPg5i19evjanH85V2t+OMND7LF8XRcWsUS5WOrzwaymdBDD+YcJOcuxPf/+YeUKKG0OIAESIAESIAESIAESIAESIAESIAExiYQlCh/+sf/Az98/hU01qVCsVmui9u+cz8uvvh8HbtxYwfa2q5ES0tL6LalMMByXdcthYmMZw7FEuXyCy/BY6u3wQrZuLMPuCNxKdY/fC8lynhAcwwJkAAJkAAJkAAJkAAJkAAJkAAJjEEgKFE2PPgUrnr1DWDlylBmq998DVtvvpqRKKGkJmEAJcokQOQuSIAESIAESIAESIAESIAESIAESGCCBChRJghwOjanRJkOyjwGCZAACZAACZAACZAACZAACZAACYxNgBIlAlcIJUoEFolTJAESIAESIAESIAESIAESIAESKHsClCgRWGJKlAgsEqdIAiRAAiRAAiRAAiRAAiRAAiRQ9gQoUSKwxJQoEVgkTpEESIAESIAESIAESIAESIAESKDsCVCiRGCJKVEisEicIgmQAAmQAAmQAAmQAAmQAAmQQNkToESJwBJTokRgkThFEiABEiABEiABEiABEiABEiCBsidAiRKBJd6w4ev4/Oc/W5jpOZf+EbKDA6EzTw9msOy0pXjpsXsBuNiw4RF8/vPXhW7HASRAAiRAAiRAAiRAAiRAAiRAAiRAAscTuO22r2Hduk9i1qyZ2LD+djzVvhmzmmpDUQ0MZPDVe+/FOeecpWM3bnwYH/nIJ7BmzZrQbUthgOW6rlsKExnPHIojUVZ8+A/wznm/Eb5pby8+fmw/Xnz8Dh27bt11aG/vCN+OI0iABEiABEiABEiABEiABEiABEiABI4jEIxEeeSeh2A//TV8dEE4qPX7luGq+x5Ga+sST6J0oK3tSrS0tIRvXAIjIi1RVq39DN666JJwjD09aOvZi2c23UiJEk6LI0iABEiABEiABEiABEiABEiABEhgTAJBibJ5UzuattyAyxaHQ7u+cwWuuHMTJUo4qomPKI5EoUSZOFPugQRIgARIgARIgARIgARIgARIgAROlAAlyokSOwXjKVFOAXQekgRIgARIgARIgARIgARIgARIgASKCFCiROCSoESJwCJxiiRAAiRAAiRAAiRAAiRAAiRAAmVPgBIlAktMiRKBReIUSYAESIAESIAESIAESIAESIAEyp4AJUoElpgSJQKLxCmSAAmQAAmQAAmQAAmQAAmQAAmUPQFKlAgsMSVKBBaJUyQBEiABEiABEiABEiABEiABEih7ApQoEVjiYoly9um/jnTjjNCZZ/sHsbIxhRf/9/d17Lp116G9vSN0Ow4gARIgARIgARIgARIgARIgARIgARI4nkBQonzl+pux5/mHcOaseCiqZ7Zb+Obm7+CCCz6kYzdu7EBb25VoaWkJ3bYUBliu67qlMJHxzKFYolx0+jn45upDsEI2PjgAbOpfg60/3kqJMh7QHEMCJEACJEACJEACJEACJEACJEACYxAISpRb7m7Hte0vALNnhzJr2bsb//TM3WhtXUKJEkprggOKJcrlF16Cx1ZvC5UonX3AHYlLsf7heylRJrgG3JwESIAESIAESIAESIAESIAESIAEghJlw4NP4apX3wBWrgwFs/rN17D15qspUUJJTcIASpRJgMhdkAAJkAAJkAAJkAAJkAAJkAAJkMAECVCiTBDgdGxOiTIdlHkMEiABEiABEiABEiABEiABEiABEhibACVKBK4QSpQILBKnSAIkQAIkQAIkQAIkQAIkQAIkUPYEKFEisMSUKBFYJE6RBEiABEiABEiABEiABEiABEig7AlQokRgiSlRIrBInCIJkAAJkAAJkAAJkAAJkAAJkEDZE6BEicASU6JEYJE4RRIgARIgARIgARIgARIgARIggbInQIkSgSUulihnLfs1/OGcw6Ez78kAr9WuwSv/tFXHrlt3HdrbO0K34wASIAESIAESIAESIAESIAESIAESIIHjCQQlyi13t+Pah54DZs0KRTV3Xyf+93fvZYvjUFKTMODP//z/wbe//dXCnpZ+6HfRuaQ1fM+Dg7gwnserW+/XsZ/73P/CAw98J3w7jiABEiABEiABEiABEiABEiABEiABEjiOwDe+cQP+4i9+H/X1dXj4ngfxxv034gPNViip5w7NxO1bnkJr61Ide/fdj+FjH/sDnHbaaaHblsIAy3VdtxQmMp45FEeirFr7Gbx10SXhm/b0oK1nL57ZdKOOZSRKODKOIAESIAESIAESIAESIAESIAESIIHRCAQjUTZvakfTlhtw2eJwXtd3rsAVd25iJEo4qomPoESZOEPugQRIgARIgARIgARIgARIgARIgAQmSoASZaIEp2F7SpRpgMxDkAAJkAAJkAAJkAAJkAAJkAAJkEAIAUqUCFwilCgRWCROkQRIgARIgARIgARIgARIgARIoOwJUKJEYIkpUSKwSJxiRROIUImlil4nnjwJkAAJkAAJnCoClhVedPJUzY3HJQESODEClCgnxuuUjKZEOSXYeVASGJPA7t279ee+QAmKFEoVXjwkQAIkQAIkULkEFi5ciKA08T+nSKnca4JnXl4EKFEisJ6UKBFYJE6x4ghce+21uOWWWyruvHnCJEACJEACJEACoxNoaWnBe++9pxJltAf5kQAJRJsAJUoE1q9Yoiz54O9i5wc+FD7z/n58pPcQ/vHFB3UsWxyHI+MIEhgvgS9+8Yu49dZbxzuc40iABEiABEiABCqAgEiUt99+WwWKbdvHPXyxUgEoeIokULYEghLlgbvuR/y5m/DRBeGne+OOhfjiI4+xxXE4qomPKJYoF59+Ns5uSIfu+FjawdvJBfjHf/sRJUooLQ4ggfETkHQdiUShRBk/M44kARIgARIggUogMGfOHLz++uuIxWL6iMfjwx4iVihSKuFK4DmWM4GgRPnSF/4GTz7xPdQ21oaecu5YL+577D5cfPH5Onbjxg60tV0Jka9R+LDcCBUtKJYol194CR5bvQ1h5ak6+4A7Epdi/cP3UqJE4arkHCNDQF4+JBLltttui8ycOVESIAESIAESIIGpJzB79mz85Cc/KYiTVCoFeSQSCSSTSRUrvkiZ+tnwCCRAAlNBIChRNjz4FK569Q1g5crQQ61+8zVsvflqRqKEkpqEAZQokwCRuyCBSSRAiTKJMLkrEiABEiABEigjAs3NzXjxxRcL0qSmpgbV1dX6EJkikSkiUhiNUkaLzlOpOAKUKBFYckqUCCwSp1gxBESg+BLl9ttvH3beCxYswNfuuQc9/WkMZrJoqqtBzrLQm3WRd11YMQvJpI2cAzgOYNuADcByzUM+pAOifmrp/+BagON97Q0pjA+LRquYReGJkgAJkAAJkMB0EJDfzYFfvv/y+ON48sknhx155syZ6OjoUGFSVVWFuro6ffgyRSJSRKQwGmU6FozHIIGpIUCJMjVcJ3WvlCiTipM7I4EJERhLosyfPx8/eW8n3nlvF3bt3Y+G2hRyVgy9DuDaMZUosbiLTNZB3gFSibiRJ45jxIgnUWSC8m3LBhzLVYkiMkUe8mE7Il2sgniZ0AlxYxIgARIgARKoVALeHyzGffo63vuFDWDr/7oezz333LDNZ8yYgQceeKAQfdLQ0AB5iEipra3VCBV5UKKMmzoHkkDJEaBEKbklOX5ClCgRWCROsWIIjCVR5s2bh+/9xza88NKL+P6PfoSBdBqIxRGvrkKyugaOBQykB9A/kIbrAo0NDRCbkhvMwPYEib4586SJWBKRKK4+fIniwnZsI1F86mpcvC9O5nPZdCLbB7f191UIm5mEeXFf41sfsjcX23ifA+R1YrxGep6fCO/RXmOm4vWH8zqx14xS5TVNr/3yRwz/jxTBz4e9lgTe5RQkiuViYeduvPDCC8PeAzU1NWHjxo0qUST6RL5ubGxUkSISReqiyIMSpWLeOvJEy5AAJUoEFpUSJQKLxClWDIEwifJ323bg8aefwbPPv4CjvX1wYzaSNdWIpVLIw1Wxkk5nVKLImytb3iTmnEAUiibvFESKazsqUnyxIp/FXBu2947PTwMa6Q3gaG8M9fvejUtwe+5r5DfSJc3Ll2/ezYZcBye9jlHdl/dH4RN9DvjPqWG8uK8RbyZHfZ0gr1F58TXW/B4b8/dQ4DXnlPHSA/u2ZuS3MsO8rGXScHUbCzirv0/rnwQ/RJjcddddKlFEmohEkYcfjSJpPpQoFfO2kSdapgQoUSKwsJQoEVgkTrFiCPgS5ZprrsEdd9wx7LwlEuXHu3fj0SefwVPPv4Ce3j44lgU7lYBr28i54kvyyOUdlSja+tCyEIOk5liw9E4l8GZOIlFsLxLFT+kBEBeJ4oeOFL330zoq3qxG+7ww6ZAB3FfRZT0JvAq7iNq+vPmO55oIjhnrWivVfQVXfTxz5PNpiBh5Tf5rBq+vqb++5BfySL83R2NfiAK1XHywtxcvvfTScRJFaqbJH0pEokh6jy9R6uvrtVYKJUrFvG3kiZYpAUqUCCwsJUoEFolTrBgCYRJly9vb8Ox3v4sXX/k+so6LnOsiBxf92YwKlYS2N4zrG7ZMOgPLdRHzo0qKBIp4EteSSBSTbqNpPbCGR6J4fxDTCITA5/LpWH8B1P15Y3Szou25r+FRKZHiFYxKmeg1UWr7CrluT+i65770dXvcrxPkFcorGA0VqdeMSv49In/RGCWdR/+uMcp1b4rAu/jQ0aN4+eWXj5Mot956qwoUX6KISJFIFEqUinm7yBMtcwKUKBFY4A0bvoHPf/6zhZmu+u0/RO+R7tCZ5zNZfOj9p+OFx+7Rsbfe+m1cc83fhm7HASRAAqMTCJUo297Dk888g60vvaSRJ45t6aMvnUYeQLIqhUQiqe/M0oNprYlie2/iTGFZv02PkSbDaqLoHQ8Qk5ooJgGoUJBWkoA81zJmJIrsXUKRNealKPXDL257svuS1KTgfmU+p3xfI5zvSc+rhPblXQqG9wTnVS77OtlrbaTrfsL78p5bJ32tBbcvwX0VxKuXzjMRXtyX+X0zUhTPVL5eF6doTeRaLcnXfkm7GcfvJP3ThJ/iGliHYeyLXmO1q57+fnNxbnc3XnnlleMkyi233KICRYrJikChROE7SxIoLwI33fRl/Nmf/VfMnNmEW79xM5544BHMbagKPUnbtvCVh76Ds89eo2M3bHgQF130u1izxnxd6h+WK3dCEfkojkRZtfYzeOuiS8Jn39ODtp69eGbTjTp23brr0N7eEb4dR5AACYxKIEyivLJnDx5+bDOe2LIF6ZwDO5nQwrIDmYxGpdiJOOJxU1Aum82qRLHkoX8RNrfElvyJS1obW05ApJjvaU0Ur7CsShTvL8kSreJ/PlZtCH1j6P3VbViety9hRPxM1r6CEmWMv/Rp0dyweU1gXwVpFBBNhZu+kHnpzU2AF/c1Rt2YYH0Df019YVfB7E/o+VTESwXDyT43J3Nf0/WaMZmvP9yXkTPB16/pWscJvF77qTKF634C+xrX67X+2jXF24O8xnrt1z9jyO9ouLiAEoXvGEmgIgkEI1E2b2pH05YbcNnicBTXd67AFXduQmvrEh28cWMH2tquREtLS/jGJTCCEqUEFoFTIIEoEgiTKC/v2YOHRKI8twWZnKMFZRO1VRhIZ5B1HLi2hZgd1/7FTj6vUSFaE8W7UbL97jwaKeLCtf1olCFapr2xPEx5u/HUIQgpwVHYOfflvZEeZ22ZifAqrh3CfZ069sHXoomsQ/FrGvc19pqSV3gNqxFrDHngeH1NzvUVVlj2+Ot0qC/yuQcP4vvf//6wIVJYlpEoUXyHxzmTwPgJUKKMn9UpG8lIlFOGngcmgeMIhEmULTt24NEnnsCWrS8gK5EnySQS1Sn0iUTJ500KjR1T9eE4jgqUkSSKiToJFJb1/rKv0sQL3fAlCpeJBEiABEiABEjg5AgUCsWOd3NL/vBhtjr3wH784Ac/oEQZLzuOI4EyIUCJEoGFpESJwCJxihVDIEyiPPjzX2DLd7+LV37wfbgiS+JxIG5rTZSM48CybViWyajO53JwHcnHdrXbjn7X9Voc+4Vk/Q49ak/MmzYdIg+JRqkY8jxREiABEiABEphkAt7v1RPZq/87XLb5jSOHKFFOBB7HkkCZEKBEicBCUqJEYJE4xYohECZRHt++HU8+/TS2fu97yOQdlSjS4jiTy2tNFCkUK6VdRX/YIlMkxUfkikoU1xSZ9dsZSzqP99AOPfphqXgRiWK0Cz9IgARIgARIgAROloDWIRvvhwknLUSinH+YkSjjRcdxJFBOBChRIrCalCgRWCROsWIIhEmULZ17sLnjcW1znM7m4cRsLS7r2rZ258k7DsSByF+ykokE5As3Lz8xXXNUonipPJLOIzVR5D3bkESRSBRTMVHexvGDBEiABEiABEjgZAmcyO9RU73MixvVA/764b2MRDlZ9NyOBJOG++YAACAASURBVCJMgBIlAotHiRKBReIUK4ZAmER5blcnHnv8cTy39Xm4dhxZ10HaySOeTAJ2DDk4yIs4cYGELdVQAEukiCdQRKKoMFGR4pgWx1JcNljo1OvOIzVRTuTtX8UsEk+UBEiABEiABKaMgPzmNZGg53bto0SZMs7cMQmULgFKlNJdm8LMKFEisEicYsUQCJUoOzux+fHH8d2tzwPxhNZBGcxlEU+lYMVjyLkO8nkjUWK2bRJ7pC6K1+LYKnTnMak8jkaieBLFa8Vgq0QxdVU0O2gSPjRCmfsaN0nyGjcqHUhe5FVMIHhNTPT64L5O8PryurrxuXli3IZ4+f30LJzTTYly4hS5BQlEnwAlSgTWsFiirD3zHAxCunuM/TGYzmLh7CZs/dmPdOC6ddehvb0jbDP+nARIYAwCYRLluzsCEiUxXKIgZiSK40WiqESR4rCOFJbVt2daZNa8UfNbG/t1UUwTRq2o4ksUbXNsJnvcTYTZnX5fPkYdN9r2we9HaV9eF6MTPt+RzpH7OrHri7zG9TwrPB9Pllfgucl9jfL6F/K6aCL9Jud1sVT3VXGv/SP9HjzZ32+h14eRKPLnj3OOUqLwTSMJVCKBoES55n9+GW++8CyWzEiGonhjXxo3P/owLr74fB27cWMH2tquREtLS+i2pTDAcuVOKCIfxRLlsrM/jHvP3BMaxr+vH7gzfS4ee/FJPVNKlIgsOKdZ0gTCJMrznkSRdB4EJEoilYJIFKmJ4qfzxKReimvBlnQeLYXiaxJzRz9cpBghohIl70WiBLrz6A2BR85/cfMCV4xECfzsRD/3tw/u13MOJ7zfqd7Xyc5xpHlxX6NfN+Tl3byfxHNrqp8Dpfrc5LxO7PlEXqeOV/hrv7bP09/Jv3aUhWVL+k0bJ0cCU0QgKFFuubsd1z7/Y2DRotCjLXn3bfzooRvR2rqEEiWU1gQHFEuUyy+8BI+t3hYqUTr7gDsSl2L9w/dSokxwDbg5CfgEJiRR7BjygUgUO5DOY+u7tvKXKCOJnpO9WeC+Jn4jT/bjE4wTFZFTfa2G3/SFXyuUO+GMKKpPjNFU8Zrq51P466IfiUKJwneHJFCpBIISZcODT+GqV98AVq4MxbH6zdew9earKVFCSU3CAEqUSYDIXZDAJBGYbIkidf41nWeMSBRTXNYoFr3RkXQer7jsJJ0Wd0MCJEACJEACJDAuAn5NFEqUceHiIBIoQwKUKBFYVEqUCCwSp1gxBMIkitZE6TDdefzCsmmvsKym83iFZQWYRqJoXROphXJ8Oo/KE+8hHXt8iWI7MVNY1k96rxj6PFESIAESIAESKB0C53QfYHee0lkOzoQEpo0AJcq0oT75A1GinDw7bkkCk00gTKI8t3OoxbEVTyDrd+epMjVRcs7wwrJ+JEpxdx6xKgWJIs2O/UJ3GokiEiVGiTLZi8v9kQAJkAAJkEAoAfmrh/mzxrldBylRQnlxAAmUHwFKlAisKSVKBBaJU6wYAmES5dldRqJIi2M7nkA60OK4EIniFZKV7jyWFof1IlEkIsVvcexHoahAkYiUYDoPJUrFXHA8URIgARIggRIjMCRRzjtCiVJii8PpkMC0EKBEmRbMEzsIJcrE+HFrEphMAmES5endpsWxpPPYsQQyroMBL53H8lsc511If7B4zKTkaDqPttuUVseuKS+rf+UaikZx5CT8djsuJcpkrin3RQIkQAIkQALjJ+BLFBcXHD7ESJTxg+NIEigbApQoEVhKSpQILBKnWDEEwiTKUyJRvJooIlEkEmUgn0WhxbF05/EkikaiiBnxaqKIQLHdoagT13JMTRQvncdAlvGSymOiWPhBAiRAAiRAAiQwnQT8TnoOPnz4MCXKdKLnsUigRAhQopTIQow1jb/6q6vwzW9+yRti4dxzfwen12dDZ35sMI9M8xK8tPU7euP1pS+tx7e+dWfodhxAAiQwOoFwibIHmx/fjOe2bvXSefIYyOc8iWKbFsfjligmIsWFY1J6RKBY0s1HIlgoUXidkgAJkAAJkMD0EfDliX9ESpTpY88jkUBpEbjrrm/hD/7gtzB37iw8cNe9uHvz80g0NoZO0j10EO2P3oczz5R2yC42bXoSv/mb/xkrVqwI3bYUBliu3AlF5KM4EmXJWZ/Azg98MHz2fX24OHsMrz5/n45dt+46tLd3hG/HESRAAqMSCJMoT+/a49VE2WoKyQLIyMuNpO7YFhCzkMs5cFwXMUsiUUx9Otv/d1gkipEoRqD4ESoW7EJ7Y0ai8FIlARIgARIggekhUCxRmM4zPdx5FBIoPQLBSJRH7nkIux/5Gn59Tvg8v3NoAb6yeTNaW5fo4I0bO9DWdiVaWlrCNy6BEZGWKKvWfgZvXXRJOMaeHrT17MUzm26kRAmnxREkMC4CYRLl2Z0iUTqw5fmt0sMYbsxGPhZDJpeFa1uIJ5PI5rPI5/OwLVvliagU20uxFqHiZ+nIv36HnmEtjrWOCgXKuBaMg0iABEiABEhgigicd5gtjqcILXdLAiVNIChRNm9qR9OWG3DZ4vApX9+5AlfcuYkSJRzVxEcUR6JQokycKfdAAidLIEyibNkhEuUJbHn+BY06cWwbTsxGJh+QKLksck4eMRiJEtN4FBREiiksa2Yo8kREivzrf5iOPqbOLD9IgARIgARIgARODYFfp0Q5NeB5VBI4xQQoUU7xAozn8JQo46HEMSQwPQTCJMpzAYniaiSKhXzM1ugT17IQTyU1KsWPRIl5kSgSgSJSRCJS/IBhE4liHsNaHHtjKVGmZ815FBIgARIgARIYiQAlCq8LEqhMApQoEVh3SpQILBKnWDEEKFEqZql5oiRAAiRAAiQwJgFKFF4gJFCZBChRIrDulCgRWCROsWIIUKJUzFLzREmABEiABEiAEoXXAAmQwHEEKFEicFFQokRgkTjFiiFAiVIxS80TJQESIAESIAFKFF4DJEAClCgeAXbn4ZOBBEjgpAhQopwUNm5EAiRAAiRAAmVHgOk8ZbekPCESGBcBRqKMC9OpHVQcidKy8qPYf9rp4ZMaHMSHcv34tx8/oWPXrbsO7e0d4dtxBAmQwKgEKFF4cZAACZAACZAACQgBShReByRQmQSCEuWBu+7H0Y6b8OG54Szu3DUbX3/qabY4Dkc18RHFEuW81rPxucU9oTvuSgOv5E7Dj/7l+5QoobQ4gATGR4ASZXycOIoESIAESIAEyp0AJUq5rzDPjwRGJhCUKDf+7Tfxre+8gFhTYyiuqsOH8fQT9+CCCz6kYzdu7EBb25VoaWkJ3bYUBkQ6nefyCy/BY6u3aTvUsT46+4A7Epdi/cP3UqKUwlXHOZQFAUqUslhGngQJkAAJkAAJTJgAJcqEEXIHJBBJAkGJsuHBp3DVq28AK1eGnsvqN1/D1puvZiRKKKlJGFAciUKJMglQuQsSOEkClCgnCY6bkQAJkAAJkECZEaBEKbMF5emQwDgJUKKME9SpHEaJcirp89gkMJwAJQqvCBIgARIgARIgASFAicLrgAQqkwAlSgTWnRIlAovEKVYMAUqUillqnigJkAAJkAAJjEmAEoUXCAlUJgFKlAisOyVKBBaJU6wYApQoFbPUPFESIAESIAESoEThNUACJHAcAUqUCFwUlCgRWCROsWIIUKJUzFLzREmABEiABEiAEoXXAAmQACWKR4DdefhkIAESOCkClCgnhY0bkQAJkAAJkEDZEWA6T9ktKU+IBMZFgJEo48J0agcVR6JcetaF+Ory3aEtjg8OAB2JC/Do1s16AuvWXYf29o5TezI8OglEnAAlSsQXkNMnARIgARIggUkiQIkySSC5GxKIGIGgRLnl7nZc++JPgSVLQs9i2Ttv4Yf3f5UtjkNJTcKAG2+8Dn/911cV9nT6xb+P/kQqdM+5wTTOmjcTLz/5bR17ww234ytfWR+6HQeQAAmMToAShVcHCZAACZAACZCAEKBE4XVAApVJ4MtfvgZf/OKfoKmpARvW34kfPnI/ljVXhcJ4+3AW33ryabzvfafr2Ftu+TZ+53c+hTVr1oRuWwoDIp3Os2rtZ/DWRZeEc+zpQVvPXjyz6UYdy0iUcGQcQQJhBChRwgjx5yRAAiRAAiRQGQQoUSpjnXmWJFBMIBiJsnlTO5q23IDLFodzur5zBa64cxMjUcJRTXxEcToPJcrEmXIPJHCyBChRTpYctyMBEiABEiCB8iJAiVJe68mzIYHxEqBEGS+pUziOEuUUwuehSaCIACUKLwkSIAESIAESIAEhQInC64AEKpMAJUoE1p0SJQKLxClWDAFKlIpZap4oCZAACZAACYxJgBKFFwgJVCYBSpQIrDslSgQWiVOsGAKUKBWz1DxREiABEiABEqBE4TVAAiRwHAFKlAhcFJQoEVgkTrFiCFCiVMxS80QBWB4FV/81/z/Sh+sPDPzQjB7+A8vbhf9dS/bpfW+kfehRR9j36BMxxyzs3w3OQI/mnUfwzCwd5OpPh39/+HnLz3wGw8mcyBRHmrtuPzre46hOycWpDE7mY6JnfzLH5DYkUBoEGIlSGuvAWZDAdBOgRJlu4idxPEqUk4DGTUhgighQokwRWO62JAmI9FB1UJAMLkRFFG62vftn/TrwuXwtI803zd257EP2Z3v7tF2zL3PrbnnHCGAouqkf8Qbf+A+jRvwBOlkXtisyxYLtaRX5zLVk7t7xdANPnFhyfP/7soF/jp440YPInvxtgp+b4/uCaKyFHE03KKVRDMYQbf/YntoJjLd0x0PySHkYKh6cYp01fJa+qHLG9CEj/dBf45HPulg5leRFzkmRwAQIUKJMAB43JYEIE6BEicDiUaJEYJE4xYohQIlSMUtdsSdqeRLC1yAFQ6B3+X5oh1uQHkawePfq3n22o3rEe3h36P6YmAPEHRcxT6J49/9D+1MfYOyIf1Ov22rQSjC0xBzMsiwVEPrcdOQBwHFUosTcGOK2ediWrfN04CDvuHBcB67rwLJisGIW7JgNx5XvB87NKCTPBZnjqQwKRKyoaNJzCYicwNWjgqMwbW9LETgBJ2F0jw+xSIHIPCEnZfib1yAHjuOvh4WYbev5ycOfiOPI+RnqY0oab/10mWxfmBVJlqKIoqGfjiZRZKdGjOnxg8KnYp9ZPPFyJECJUo6rynMigXAClCjhjE75iGKJ8p/OPAtH+nOh80pnHcxZtAAv/+yHOnbduuvQ3t4Ruh0HkAAJjE6AEoVXR7kTCEqUgkgxpsDcEHtRGiZyQ+6VTayEShOJ6Cjc7g8XKfJzvU93XcQ8iSJaoyBRAmBlP8HIluFRLiYFyBcEvsExt/N+9IkF27VhOTZiKhcsWJZIEpEPDnKO40kUF7YIiFhMJYo/dz+5x/ENiKci/DgWM1UzDyMovPPwRU/RRRKMEZG5yKMQKaIHHR6zoadv2eqS5CCOm4fr5s3XnlGSTWQ+KpHkEVQ7IoOKJMqouTpelFGxRCkcqnDuuvrHndnwb3g/15355zh8qzGDXcr9ycXzKzsClChlt6Q8IRIYF4GgRPmTK/4nfvrSy2iuT4Zu2591sP47D+Dii8/XsRs3dqCt7Uq0tLSEblsKAyy38O6rFKYz9hyKJcoffngtHn/f9lH/LuTvrbMPuNX6Ldz+6P36LUqU0l9rzrD0CVCilP4acYYTI1AsUUSeiDjxP4ZLFC86Qm/EfWkS/NxokkI8hN5cO5oYU4hEKQgET4IMi9AwN+5GJnixGBqJYR5BUSBRGBKREYvFEIvFYbk2nFwhoUhjOTTKxMlrFId+LnOxYkak2EZG6BYqhsy8jUww+UgyXo/riw9JGyr4nqH6Lp7eMBE1BXthPpdjxey47kukjoTbSGSJfC0pRypEbOi8LI0wAfJOFo6T0219YVKwTxqd4kkllUOGjS9mRskSKnIfvg3ya9C4kOtAT9NfD0+MjH51BaNSzLUw0gclysSen9y6tAhQopTWenA2JDBdBIIS5Y57H8cX/v7/AqedFnr4M37+Br5365fQ2rpEx1KihCI7+QHFEuXyCy/BY6u3jUui3JG4FOsfvpcS5eTxc0sSGEaAEoUXRNkT8HNnPG0h0mQopsBTGcMKeJgbcNe72xZZ4asL1/UlytANtiam2C4cLz3Ir1sitVL0ISqhUDvFNTVNVJjIjb2XvhOIVBGRojIlUN8EMRu5vIPBTAaQKJN4DPFYwhMscgRTN0WEiqb/iHRwRGh4qTd6zt5/viTRvCVHxxYkioaimAFGNOknhpfWWfFqp5jQEpUzch4yN3MysomXgqOOxVSc0f8kNUm9jIOYbSHmCR5zuCEVoSrIY5D3BQqAeEwkzHErN+rlK/uNBWJxVKIMq0tjUnTGlijBn448VqOM+EECZUKAEqVMFpKnQQInSCAoUTY8+BSuevUNYOXK0L2sfvM1bL35akqUUFKTMIASZRIgchckMEkEKFEmCSR3U7IEhhUkHRZfYqZsqWkoCrLwzkZFSkGoyCdekY1ACVkZkrNd5G3jLEQz6MM1RWBFoMSCEkU/d+HkJVIDmp4jckDSXcyxjEQxNU6MSpFaKll5SLSHiASN/pC6KKZ+iOoRXziIEZFHPg9b/lMJ4hfANULE+B5Pjuh2fjqRTFbm4SX6+JEsIkG86Bw/NciPcJFIEZUoaock6sSchxEenkTxap6oSIFrarrYsUJ0iUbMBGSE/7qkazeCo/Ddx6hRKSqvAImP0TiiwI6GIlFG2fkIV3JwCn40jwwze5cCvyV7+XNiJHBCBChRTggXB5NA2RCgRInAUlKiRGCROMWKIUCJUjFLXbEnWpAohWgTuakeuv22PYmit9TBgqHBdA8vFcR2YoGolCHBkbNhJIqX7eJ30PEliuncY6JSRCvI1yI69Ht+DRBbaovYKlE0XsOrASL/5kVqJBOI1VUh6zrI5nPI5XJwcnk4+bzKCBMI4gkTTS+ykIjHEY/HYXuBImacC8uLVvHjaXxZo85ICtJKEVwv1UdlgUgfrWViCtj6NVxMYVwvbUgkiOYCeTVNCtEq5tIzWcfmiJYtMSKW7s9P0zEpSCa9R/ahtVa8dCbZfmBgAHk512BKzihXtema5Bf7nZxLX4v9erIk+LlKlHHMaXJmwb2QwNQSoESZWr7cOwmUKgFKlFJdmcC8KFEisEicYsUQoESpmKWuyBP1KpwU9dv1qp14wsTcApuPQkZKIVJD6nt4akL+9R7mbnooxkXrk/hf+/VOAqknku6jUSb+cSxXU3FUCGiai6TemMgUra/iSQRzZBd5qSNiW8jHgZx87QsOrz6uH21iaqB4p6v1Tfy5+51+TPqOSfcpZO54qTqmqK7sX1KTJE1F9leQPEUFX/VYnhySz/0UHImwcT0B5Esi7bSjkiQG2DZylo0cLC2I678GyRi/5IrWVPHaOvv1XYSTL1yGBX4MlT8Zdo0bkWKijEb6GF/wyPBro1iimMuEEqUiX1zK9KQpUcp0YXlaJBBCgBIlApcIJUoEFolTrBgClCgVs9QVeaLmJnd4D5qhcrEBaeLT8dNuVE54sSMBoWKK1JoWxIHAFi/Kwuvq47Uydm1LIzpEgDhSM8WLVPEDXOLxmIoVkQ6O1jLJm9QfSdGReh4iFTwhIoJGolHkoYJDTYkIDlNTRdJ2AmVVjGvwZIn/uYqJgIjQqBgv2kNEhezMjVmwknE5eKAAqwfHFDTxBIwp9mp5bYllXyJOVKDoQ7rvmPEajSNFcrW6rA03FkPOtpG1LGRUIBlR4aclyUb5XF73I+eg3YgkIsUXQiO0OC7Ir+KrPBBxFPzRsBI4RmWN8PwIdHDyh3gizC8XY1KtKFEq8sWlTE+aEqVMF5anRQKUKCP/QSXK3XlYWJbPaxI4dQQoUU4dex556gn4EmWopbBEe/g1Mszx/Rtwk+ripZt4EkVFg+PLjOECxR9b6Byj6R6OygeRJ8USJa8ixcgJESGWCAu/U45fu8OLPNHyqSIlcnkVCiJZpNtOIpkw9UY8dH76jum2M9RaWH/upQv5lL0z08iSuHb+iWmqj0TExBNxbYscq0pixpxZSKSSyLk55LI5ZLNZZDIZZAbTyKTTGBwc1K+z6YymEkl6kNZnkQK6KnZMHRZlq5E2RqxoWpLUT5GpJZJwYglkvXQgkSTJuCmUK9vkszndt0gfKUIr+9Q6L8M6HwXWrigVa6gQsKnl4q/z6FdcsHaKPypoykbfkhJl6p/HPML0EaBEmT7WPBIJlBIBRqKU0mqMMhdGokRgkTjFiiFAiVIxS12RJ2oiNrx8j0KnlmDrXq97jReIoOk6so2XwiNfS4HYQiFWr72LKeQqqT5DkS4iRkwajHfT7qf1mB2awqz6MOO0tojUYJUoEMns8SJXpBaJ9ubxa6J40icOIAUbcYlW8aJIpGNNIhZHVSqFmqpq1FbXoL62FjXV1ahOplBXXYvqqiovRcjWgq4JfdhIxCzE4/I900pZi9vGY0jU1korHJ2fpujk81qLJJ8zdVjMI49cXuSOESNZ5ee1ac47yOZySGfS6OvrR29vL471HkPvsWPo6x9AfyaNtANkXQsZiTjxuhCpyBEWvkSR7kISoSLdiCSCRSJciiJLilNyAsk3qnD8DksjSxT/uhiSJsFaOea7w4rkjPgcYk2UinxpKduTpkQp26XliZHAmAQoUSJwgdx22w24+uo/L8z0vN/+FBJOJnTmAwMZNC9egu93fFvH3nbb/bj66htCt+MAEiCB0QlQovDqKHsChdyboRviYTfjxoSYgqdecdbC1157Yq0f4hdu9Tv0eLsTIZKLSXce6ZxjvqkRLFLTw4vGMI2R/dtybeKLvJNTcSLiAnFL031y0unHcpCDo1IjJpEiybhGaVRbcdQ5NqpcGyk7pt+rSqZQXZVCfU0tZjQ0YmZjE5pnzNDPG2rr9OuG2npNhUlYIk5EoMSRsC0k5bDm0IW5ibZIS2MftQ7BiJchnaApLIFH1nExIELFdbTGSSabRf/ggAqUrqPdONJ1BIeOHEFX1xEc7elBb/8A+gaz6E9nMTiY0fHZnMakIO84KmlEwMi/yjIe0ygZFTqBOjTB69ZvXWzo++VyNY+qMKzg0oIbHpfXM7zo8LCNR0z5GerOM1JCUNk/t3iCZUeAEqXslpQnRALjInDXXTfhj/7oE5g9uxn33n4Xnnj0CTQ21odue6y7BzfduwHnnfchHXvffe244IKPY82aNaHblsIAK8rpPK2/3oZ3zzk/nGNvL36r7xB+8PQGHbtu3XVob+8I344jSIAERiVAicKLo3wJmBQNqRsSLAKrX0lbXz9SJNA1xo9AMVVgTVSKKSbrFWL1v+/9zNTEcJGLu8jHJMIkrwk5QxLFpAiZXjRGpOi+/Jt3z7JIPEbOzSPj5JGX1jkxC1W1NWhoasSMmTMxs74RLfUzsKihGU2pajRU16KpoRF1NdWorUqhKhZDMiayxTxElkiUSiwW13+13a/UWvFTbrR4baCwrIfI9AUaaitsCHppOYG4DJEs8vDHF1oxu65GpqgMyedNFyFJCcrJI6sRLPKzvnQOPQMZdHcfRVe3iJYudPd4n3d3obu7G8f6epHOZDQtStoue6VpTKqUdg/yI3v8VsND3XOMEJMUoJiXojXaVT5cfWga1fEFUwrNjP29BIf4hWXL93nEM6skApQolbTaPFcSGCIQjER55J6HMNDxNVw0L5zQ3QeW4IsPfgetrUt08MaNHWhruxItLS3hG5fAiEhLlFVrP4O3LrokHGNPD9p69uKZTTdSooTT4ggSGBcBSpRxYeKgSBLwxYVEmngdY/TG27TOlUqsKkFEqGiGjxRalRbDpvSG1vnw63voLvy2xH5ejjYiRt7Nw4m7cOMiVESieEVppe6JRq94bYX9qBTpBOzVCpF6H8lEHFVVVaiRR3U16urr0NjQgBkSUdLYgKb6etRX12BmTR3m1DSgNplCTbIKVdU1qEomkUzGkfC6+hQvU1CC+PEZvhQZ6i/kiRMvy8lIpyFxMtLS+/v1FYSej/fQWrNeFMtI6TaSxZTJO0hnc+jvHzDpPn296O3r0397entxpEcePTjScxR96QH0Dg7gyNEuHBvox0Amg3Q+q9E6rlcQV0yZyBuNVFG+cVhuDJYTg5s3Aky/77VRlnPSVCSp6eJ9X9KGpPaMFvn1TlpPxY/I8c1JoPaMHk5TkMbX6yeSTyNOuqIIUKJU1HLzZEmgQCAoUTZvakfTlhtw2eJwQNd3rsAVd26iRAlHNfERxTVRKFEmzpR7IIGTJUCJcrLkuF2pExiSF1JfJId8NitJMrBithZUhW3iQ/JS+0NuwCW6RCIeJJ0l5yCRSCCuxU5tFSjSeUaKvWqUA2ScqzfcuXwGluxORIolXWmMgvC7ApkbcscUdJV6JDFb94lsHlXxOBpqatEycxbmz56DJfPmY+n8hVg8bz7mzZqDBhErejRTNsUrnaLGIueXdtFOPkZiiC9QmeAJBXNepuqIzDwYPWJm5XUU8vblR8oEEmKMHlCRYOahP9NOOUOJM4GkGa3/KkVwTQqRZCyZkBcVLTI/E2ijD/9DhvgpQjLHnnQOh471ovPAfuw/cgh7Dh7AL999B50H96tY6Rnow2A+q4V6JUpFOiBp1IvUkYEUo00ihjjsfBz5rOkaJMeQ9dS1BzRdKJvN6LlIxE4qldAiuvJ9I4TEkJgORt4p6HZm3U3nIDmFmBXXMfwggXIgQIlSDqvIcyCBEydAiXLizKZ9C0qUaUfOA5LAqAQoUXhxlCsBX6JItIelkSgSYSByQ+/s9XO54TcRDGIETHFV+TyXczRqQb6WwrLBDjwqCOyYd+NsBI30nBGBAlcUgLn51htuLbbqIJlMoK62FrNnNmP2rFmY09yM2TNmYmZdAxqrazXKZEZ1LRqrqtBQVY26KlMYVlSA7dkFkzqk7kc6Besh/BQXOVbWAfqzLo72HcOxvj70cXivRwAAIABJREFUSV0SidxIpyFnblKGJN1GomdMQVhJrfElkkgBkULpvn7tCqStlqXorKQGSScfP0XI/1z4aDtmk74k46TIbTKR9ArdVqG2ulqjbOSRkkK2ws4FRGP4EsWP/CkU3gW09fFgNoe+9CD6Mhn0pgf1nI6m+9GdGcCBI0dwUGqtHD2CQ11dONx1BIe7j6C3vx/pTFYjimwrgYRVBcvSJKaCACkuTpuXFKq8RKXkTA2auKytADaWSEWUF6Hi+SSNPtGoFh0wSgZQuT6xeF5lTYASpayXlydHAqMSoESJwMVBiRKBReIUK4YAJUrFLHXFnahoElva7+pNvkntEYFinITIBBO5obELGmog0sTYCfn+kDgZaq0r99USWaHdbDQaQ1J1JCVE1Qvy+azWYBGZUFtTi7q6Wu2W09TQgOamGZg7aw5amptVosyZOQuNtXWoT6VQG0uiSqJUZP8SyeE1jvEFiswn7bjoh4u0k0Uml0Z6cAAD6UEMeC2H+zM59KZz6D7WYyTKQL+KlMFMBnlNO/LqlRQkihS39SSKtg82oinbPwh4EsVPf/FFivyrYkVSnWKmlbGkPBW+79dmSYpIqUJ1dTVqaw2Huuoq1KQSqJHom1QV6pMpU+g2lkBMIkSSpt2yrNewwrVeBI2wT7sOet0cjhw9iiPd3ejqlqK1h3HwyGEcOHxIC9jK9/sHB9E/kEFffxaWHde1legRiTLRFB7bRCNJtJEwkAiUwXTaSJSEiSzR6BKRbV7kiUaf+BVi/MgcGecMReVU3JOMJ1x2BChRym5JeUIkMC4ClCjjwnRqB1GinFr+PDoJBAlQovB6KFcChUgUFSmS9WHBkRt0TSnJI+tJBSkMKqEdvkARORCTm2vpOJPPa2tdKW5iamNI+IcIh7yEKHgpHQ6qktL5BkgPDGjURl11DVoXL8WK5a0447QVWDi3BXNmNKOhugY1kjqiYSSWFntNxbyWxd4tel52Ld2PtVaHeWQBHM072JfN4UDPUeyTFJc9e7B33z7sP7AfR44cwbHeXvQNDCAr9UK0gKvIHRN5o6LIS+sx0TFeio/WgzE1YfxuQlVW3KQNSfESv86JbuNF1vgRNt7PpHuOygiRM3lPVEjkhnQnisdQ5dV5mTljJmY0NmJmbS2Wz5qLJTNno7GmGo11jWhqbEJdQx1qUintPDR0XJOCJBE3Er0iMxIWIoRkQnGZo+sik8vhSF8Pdu3di+07dmL33j14Z8cu/OLd7brOOcfV4rZS5FakSSKZQFVVNWpqqrVIrRTBHRjMIKcRJ14PIIlg8iNOJPLIFhFjUnlUxkjaj+uiKp40Uq1cn0g8r4oiQIlSUcvNkyWBAgFKlAhcDJQoEVgkTrFiCFCiVMxSV9yJFmqi5CU1Baa2iRflILUztE6sUJH6JFJQVoSD2gQRFzHk8jmVKKIgJIUnrhEY9lBqkGMKxsZcFzMa6jCrqQGNtbWYO2s2FrTMw6L5C7XOyWwRBDU1qE1VoUrSXbRLjnExpmuOWRqJNsnmgd6+ARw91ovDEmFx8AD2HdyPA91dOJxO41jMxrFcBn2ZNPr7+9E/MIDBwUEMZtIaTaGiIG8EitYB8USAUSbmQBphoQ5nqIKsX+9EI3dE4HjnZmSGSXfy/9W0Hy+axyuQYor0+vvVYr1DaULSnlgkS3VNNWqqqlGbTGJmqgpNkvYTi2vaUnVVlUas1NfVoamuDiJcZs6YgeYZzaivFblSpYcSXkNto02NGC2Q6zpI57JanFbYdfX1Yc+RI9i+bz8O9RzVlJ+Dhw6j++hRLWQrnYLyjuokr7WyidKRSBQrFtPaKhqlI0JFhZMpOuyz89O1tCaK38Wp4p5hPOFyJECJUo6rynMigXAClCjhjE75CEqUU74EnAAJFAhQovBiKFcCRqI4QD6vUR1azFXSOlRYSLSB3PjbppisqhJXo0+kiKzcLDtS68SRgrCuChSp55GQfyVSxbZQnUqpAJBuOfObm7FwzhzMnz0LC+fNx6IFC1UA1FZVa4qOfPjFYbU6hysdavLISSHTbFZTcvoG0ujtz6CrpweHu7o0ymTn7t14b9dOdB48gO70ADKJOLIxE1GjKSde3RY/isbIGMdETOg5BhrHFIqkmkKv0gHYT1uRf1VOSLHUnAMr75hCsIGWxyN+7gkTETciSzTFJxbT6A55bZHIFJmHFmHV+irC0YYt9UecnMqamKQD2bbWUWmorcOMpibMn9OC+S0tmD93HmY3zkBTbb3yrkkkNR2oKpFEym/lLPs1mTf6IfMcdIGjmTQO9vVh72EpTHsQe/btx/6DB3Ho8CF0aUvlHvQcO6ZRLCJLYMUQSyY0ekaCj7RNsxYOlugUr/CwSCktDOylHkm6j5gvU02YHyQQeQKUKJFfQp4ACZwUAUqUk8I2vRsVS5SVy89Df8v80Em46UGcURPHj36yVceuW3cd2ts7QrfjABIggdEJUKLw6ihXAsHuPJaXjmO65piaGxpZ4KXxaL0QieDISfSJ9PAx6T96c64ewtH0Fkm/qa+pRnNTE5YtXYplixZhacsCLJ41B/MaZ6AuGUNKuvokkioTJBdH0lH8D+2go4VTHRw51odDh7uw/8BBvLdzB3bt7sS+ffs1miKdThvZI3PK55GWTjJ5R1sDSxlbI0pMlISei9elRmWK5gGJJLFMZIqc01BXZq+1s9eVxyueqpEWnm+RSBQT4WFkkt+hRhJWhqSLSW2SH+dzeZ2v1EmR4rNS10RkivLVeiJ+YVaZqwPHciB9knJWHo6siyeY4lYMyZgRJDWJlKb2aCvnWAINVTVYvnAx5s+ag9lSW6Z5NmY1zcCMunpUJ2UbG0lJi/LaEUvKT9p10Z93MJDPoT+XQ182i0PdXdh3YD927NyJHbt2YeeuXeg+dgwDg2mNTJL2ydl8XtdP6rRA2h67DnJ5B1lNkTK8ZW2lpopGN+VylCjl+iJSgedFiVKBi85TJgEAQYly0zdux5Fn78EHZ4cnqj6yvRrrn3kS73//Gcpx48YOtLVdiZaWlkhwtdzicvMlPO1iiXJ+6wfxlTO6Qmd8aBB4IrsGW39MiRIKiwNIYJwEKFHGCYrDIkjAFJM1XWBMlxwTTWHEgNZBkXooEk0hqRte/ROJihARIkVWJYpFGiFLUdQZ9XWYP3cuFs+bhyULFqJllhSHnYlZDU3aXUfaEUtL30KrYSk1KxEnLtCfHkRPby8OHD6snWUOdHXhUPdRdPf0oqevD0e6utDV3a2REdlM1tQTkdogWjvFiAiNkPFa7GoainRcFpmiKSkih4wFkX9Vmsh3vVY+Iiv8SBLTetmkMpnPPCaGjHac8Qvx+ilAOkIP4MkVL4VFvq/jhaNfX0VshLcvFS0BgyTzyNku8kkb+YSFnCUiSMI+vHbBroWEdPqBhbj861qaXpSKxdEyoxkz6hq0JXRzYxOaG2dgVuMMNDc2YtYMKdzbiKb6ei3kG4tDI21yWu7X1FEZBNAvHYv6etF1pEuZS8TPrv370bl/P/buP4CDhw+j+1ivcnc0xcuk8Mi/+tDIG4+7d74SmcQOxxF8eeCURyRAicILgwQqk0BQotxydzuu3fQMMHNmKIxZB/bhn1+4D62tSyhRQmlNcECxRLn8wkvw2OptoUXZOvuAOxKXYv3D9+oMGIkywYXg5iTg35C5Lq655hrccccdw5jMmzcPz+3Yg8cefwJbnn8Brm3DjVnIx2wtXil/0Y+nkshIfQFNmbBNQUq5cfK7i2gxyqFWrHJzN+yv4ppCUOgmyjUhgUkk4EkUsSgaTZAztWDlpl9Se7zYC43okHQOx9VrWNJEaqpSJg0ILqoTMcybNRvLFi7E+1evwhmtrThtyTKkvGKnWhdF0oW832IiTrKOi4FcDtIxpy+dxYGuI9i9fx9+uW0b3nlvO97bvVs7zGRyeVjxhLbLFaljZqxhMib+xfFSjLI57diTlCiPoeompk6JyCGvy5BKFZEu+nCQTFUhkUpqBIjZtwgBTyb5NWAC9VLMM9XTKpqG47d3NscwHYvk+9CuNKJiEvE4qqtqkJfUpFwW2azUY5HoDEmFipkOPtIq2oppdEw+5sKqScKtiiMLU78FORNVY2qySMcbrf6rXYLkX0kvSloxI1YsG9WJJOqrazGjoREtc+ZoDZrFCxZh0fz5mN8yF3U1MVSlTGSMsJXXrox3Zn7EjXwpKTvvdHbire3b8fO33sK7O3Ziz/4DKr2kNfRgJquaKBZPIp6sMtFFFvQ1L52WqJUsUimJOjIyjh8kEHUClChRX0HOnwROjkBQomx48Clc9eobwMqVoTtb/eZr2Hrz1ZQooaQmYQAlyiRA5C5IYJIIMBJlkkByNyVIwOi7WFxkhHRUyWjxVok+icVjRjzkXU3hEfEnqSRS4FRu2Af7+rBo/jy0Ll2MVa3LsWzBQiya24LZ9bWYUVOL+upqVSZyE57OZyW/A24srqk6g/k8+jJZdO7bjx27duOd7duxs7NTC8QePdZnUnMc6SgjSS2WShQRkpJSJGkj0klGJIhpB2RSjkQumEde/x1yHb70kPooIipEWNj6kK+z6SwymawxlfphUnDMpyaCwkgFr9hsIDbF002+z/HSd6SQikn+MduYuic5lQ0m/Uf5av0TmU/cq1XiaiqMaamcN9EyErwiJ+JNze9+JCJL56QLZLoHyRhpfexHtpjWykPtlauSKTQ1NGJeSwsWLpiPBXOasXhOM5bOnYNZjQ2agmWqvpiW1mkpLCzfsW1th3ysvx/dfX14572d2LZzl0aldO7di9379qHnWK+KIVmnZCqFeCJh0rS08Gxey+760T0l+CTglEjghAhQopwQLg4mgbIhQIkSgaWkRInAInGKFUOAEqVilrokT7Rwbx+cnZcSI9/yC6MOKQD5ptxKm+8Ub+9lnJjCphou4Zq6Fa6DbDajW8mNc0LERd7Reh5ONouEHdfuOU0NDWisq0NDTQ1aly7FSnksWYSW5lmYWV+PpGVa7frtdqU4bG8mjaOZDLoGBnHoaDcOdnfj4JEuHDh4CPsOHNACsZImcrTnmHZ9iSdTiCeTWuNE5IkVi5s6LdqdJ4+cV+dEJEdBomhNFhe2Y6Jj/MQaE8VlOu/49Ur8Qq0iJUSiSHqQ1IQxvHyJ4gkJT6KItvCZqXrS8SJFjHgw4sUcw7iI4RJFOgOZLCkREyb6Q6JPtC6K7sFIFFPHRdpGGzmih1E5YtKQTJ0VMyn91xzdyyqSM/X2UUhDMiJL9iVRJ/X19drVZ97MJiya2YSlM2Zg0ZzZaGlu1vbKdVJDpaYGbixmCsT66VxerZp9hw5j78HD2HfkCHbs3q3tkvfs2YvDXd041tdfkFt+vRtJGcq6eYhK8fsfGdSBNKYCAS/dasRn4lAE0MhP1PC89PARQ+6tJF8MOKmSIECJUhLLwEmQwLQToESZduQnfkBKlBNnxi1IYKoIUKJMFVnuN4yA3GxKikrxh97MS6SCRA14nxfGqECxtMirbFu8vZ8uJlEOeT2ASYExEiWrURFSwyIVS2iqiJPNwclkUJ1IoamuHnObm3HmytPxG+dfgHkSxdDQgHrpKOO5A22J7BVClciRwVwePYNpvLN/P36+awfe+OUv8PY77+C9994zKW52DFVV1bqFno9MSW/gY1rMVPZhap8YNSJz9utvSASK2UZSWyRaRgrbmogMrUMi0SZeao+k/ZiaJI4RE97XUuxVRMGQdFJd4UV6DMkoTdvxRItm6YgUCBgq/3VCf+J3wfE60mjXnUTctAL2Uon8zyVNyngST/L4n+clHWj4+gkL/c+PwpHIGkmT8WSM7Ek65UgEj+xPjimRISJhpNCuFLfV1CDXRW3MQj1c1OfzWDK3BcsXLcKKFSuwdNlyLFi4UEWZ1L0RluZshx6SjtXruth34JAWnv3VO9uw7d138e5772ndmr7+Ad1GO/kkE0hLjRetoSI1XGDSkYJtj12ppzI8jdEwHvow6+NXqvG/79WrEXZ+wZtRnlR+SuRYzzkjx8Kelfx5pROgRKn0K4DnX6kEKFEisPKUKBFYJE6xYghQolTMUpfUiWoBU73h9G7ovb/W++JEbkrzFpCzzc1n4aZT2u86LlJ2DCnp5iI3qJpWYVrp5mJALmbpv3nb1ZQR6agDaVWbySBp2UjaNpKWhaQL1MZimDtjJloXLcLpy5Zh4dx5WDBnrtZAkXoiMbnR9rr0yJylSOnRgTQOdvfhV++9h23S5aWzE90DfegZ7EdXz1H09Pagt7fPRFrIjbVIHL8eiScR9MZfIlFkVbxoCFOvxC8SO1S5Q8eIHNHqHKJjvHSaQqSGCBQjR0x0h/ncT8fRGkWF/J8hiaLREoXWvN72XgSKd/t+3DXj3+p7mkV/blotezLCz87x9luoee9Fmfg7VMng1UIqKANPqBViOhSBn29k9i9rLBEtcrloOo/XTllrwHgRKTIuIbVsbAu1ut4WqhIJ1ElB2lmzMHfuHG1BvWDePMyf14LmGTNQV12NpC+kvILAg4OD6O/vx7Fjx7Q18nudIlR+hZ07d+LQwYPoz2WRkUiU6hQGXRcD6SySjoUU4qiOpWBJbpfX/diN2XBitnZlyokYjA81kNbngkbeCLy8Rupoe20FJGxjAQMz3IIUrhK/rtQIUlLXyhdfXpTXiMO8iKCSeqHgZKadACXKtCPnAUmgJAhQopTEMow9CUqUCCwSp1gxBChRKmapS+pE/SiSmERieDevrmtaD4swyVmWCpSstND1RIqcgO1I4VEg4Vp6wyoiRO41RUfIdlnb1RvbTNyFE7NUotj5PCzHky+WhWpJ+0gkMLexEYuaZ2HFwkU4Y+lSnL58GebOnI366hpN19ECsa4ROYPpjEYgHD7Wi12HuvDOnkN4a9s2vLtzJ/Yc2I9MTloSi2Lx+90U4dab1+E3wF6CzbCBJqVG1cQI6+VHkBiFEeycM6yLjrbo8XOdzOd+yo/Z6VBy1FAchidRChERwXHDpzIZ0Qxan2QcOxppSLEA8LJnhk1S5FAh7Sqb1UK30t2oKpVCfX0d5s2di0ULF2LZksVYukjStZrRVF2N+poaVEt0ixdt5JeL7evvw8Guw3h3m0SlvIN3392GvUcO4UBvL47aQG8uh4FMDik3hiqRKHYKds6CmxO5I/VfpBORpV2CRKZIP2aJnpF6KtpBSkWdXDt5uI4UQDY1ZlSiiChyRBbKWg5FH/lXiboWD0rh3wCNQqJQoM11kOvQ1RBMoSqplwtOZhoJUKJMI2weigRKiAAlSgktxmhToUSJwCJxihVDgBKlYpa6pE5UJYoIEYmc8CMARKJ4aTx529a/2Et6i0oUb/bSlSWJGNK9fcgPpqWICKqSCS32aSfjEJWRthxkLAeOn4PTP4CEdHQROeI4aEilsHDWLJz3gQ/g3DVrsKJlvrYororHTfebQIqHBBOkAew8cAhvbd+F//Pvv8B/bNuOd3Z3IiMpNYkkauvr0Nd3VB9DMy0p3OOczPA4k6mtoGFiaqbyI5fNYnBgANXV1UilUkgm4nCkqG82g3wmi5pUEjMbG7GitRXLly7B0oULcfry5Vg4dy4S3uz8a1Pq0Vj5PLK5HA53HcYvt72FN3/5C/x/v/oVfrG3E0fTWSCe1CgUSedxMyLtjAGUVCvpwiRRKLFkCrFUElYyjpyTQ04K01oOxKuYhlFypUv4iupELxLFQt6R/RhmwW5mOr8iiTIUwzREt5CuNIJIoUSZyqswevumRInemnHGJDAZBChRJoPiFO+jWKKct/JcfG7+wdCjdg8Cfxdfg1f+aauOZYvjUGQcQAKhBChRQhFxwBQQEImiJUskNcOL3vAFitSW8CMyCukg3s2iFICVGh9OLmtqcMhtpfQXto2AkZtS/Qu/V09D/sJvZXKawlNVlcLiefPRungxzlxxGlYuXIilc+diZm0dqmJxvaXPaAcfR1NUDh3uwv5Dh7Br/wHs2LsfO/YcwK79h7C/66hGpGQ1/cZGXDr9IAvHlUgUX/dMAbQp32V5SRStz5LPIx6Pa0qVrG8+n9NWzFpMOGZr1EnzzBlobmpSobJ88SIsX7wYSxYuxNyZMzGjts6jriVtkYCNrBQR7jqMXfv34J1du/DGL9/Gu7s6sefQYe3+lHVdLRCclVAm2EglqzS8SooYSzFjSUFKaGFhI1FyIk2khnBMUnfk+pGULCkg7HVOkqgs14YjdWu0Gs7wtvCjRaIEY5mKJYqcVHFdFvneUDHfKb/YeIASJUCJUqILw2mRwBQTCEqUW+5ux7WbXwLmzg096vzOnfjxk3ewxXEoqUkY8IUv/Bluv/3LhT21nv97ODx3QeiencEBfDDh4h9eeEjH/sVffB133XVf6HYcQAIkMDoBShReHaeCgH/jJ2kXWgNVIk4CfyXXGzoVLSZ9Rx4at2CqlMKSmhKJGNyErdEqejMqKRu5vBZVlciTpB3TyJKUHdeaF00N9Tj7/Wtw1vvOxJlnnIGmqhSq/C4qrnSPyePYYD96Bwe0Fsb2nbvwq3ffw1u/egd7DxzCkaPHkEMMOSuGPGIYzOWQzmSRywwiUSXtbxNeJMGpIDoZxywviSKFd0WeaK0Uecj1oTVjTAqZuDeRbIXPAbTMno2lixfhzNWrsGLRYiyZOw81NTVIpBKw4pZGQYlIEUExkBnEkaPdeOutX+GN//gF3vj5Wzic6UdXZhDHsmkMSOFiy0JtTT3iUgMmnYOTlStH2mkntEhu1skjg7ymnSHmB+c4GokS13maQsqmrLCku5muP8F6Mn5x5aBMkashGOcTlCj6NCp6rvlXDyXKZDyPor0PSpRorx9nTwInS+Bv//Y6XH31OjQ01OHBDffjXx64FaubJTF27I8X96aw4bvPYOXK5Trwzjsfxtq1v4c1a9aEbVoSP7fc4J/rSmJKo0+iOBJl1drP4K2LLgmfdU8P2nr24plNN+pYRqKEI+MIEggjQIkSRog/nyoCpoapiSbRzAftCGOO5nfu0fonKlHkhtIvumpqn2SliGwCkKKd+iF1T7I52DkHKQdIIYaaRBKzZzRrysbZZ30AZyxbjAVzZ2ub25httpOUncFsRuVJT38vtu/Ygf/z2us4cOgwDnV143BXF3oHBpHJSMRAErDiekyRP35BU40kKKRjTBWxqd5veUkUjUSRgiT64ZpCxtLWWOSKFlHVBYSTz2qaj5vLobG+Dg11tZr6I0Jl+aLF+MAHPoDWJUswr7lZGk1rrJFsK5Ijnssh0z+A93bvxRu/3Ib/6NyBt/fuwvaDe9Hv5CGVTbQmSl8/7L5BNM2chVQiBTeT18LCEvWUhaM1U6RdssoNLSyb98ShaROd185NJkLL1LgJFykjSRQlESgya8gMfY8SZaqfY6W/f0qU0l8jzpAEpoJAMBJl86Z2NG25AZctDj/S9Z0rcMWdmxiJEo5q4iMoUSbOkHsggckiQIkyWSS5n5MiIDe6nkTx0wtM5x4TgRL3Hlo7RTq+xKXLiYVBJ4e07SATB+yEScUReRLL5lHj2piVqsPsukbMm9mMM1a24rTly7Bs2VLMampETU2VHlOSbwbzeRzqOYZd+/dh++6d2oVl1949ePe9Hejt78dAOq1FZfN6L24jHkuabilSN0XSK7y2vqaTinyL6Tzjuw6mviaKCBRJ3/HbK+sRC62Wg62g5XMJh3KQjMcRtyX1Joea6ipN81lx2mk4bekytC5eguY5czBjRhPqqqpQbdmoArSrT3dPL3YfPIIdhw/grc6deH3b23h3byf2dx9BTuRfOgs7m0UqVY24FYclqT56TJOzI2lhmpImEVF5R6NUTHMiW1tgi2AMdqkqRHL5KT9F3XmO63xUtCgjiRTvgONbPo4qWwKUKGW7tDwxEhiTACVKBC4QSpQILBKnWDEEKFEqZqlL7kRNIIqJPtHPpX6Jd1MY1y48nkiR2ikaseLCSsXgxG3059JIWy6ycQvxRAwx10Isk0N1XgRKLVbOWYDTFy7BqtblOO9DazBnTrOJHNGIF9N1pz+fw+G+PvzivZ147d//Hf/6f1/Hu7t2oqe/D8nqam2bLA+5143F4ipQEnEvmUPmkzcthV2poWJ61MKhRBnndTb1EkXWJe/mCxJFOwhrWo+k9+RUYsgVl4wnkIjHkfj/2XsTYLmu9L7vd8+5W3e/fcEOYt8BEiRIDjkLZ4Yz1siaKLZqVIkTR0oku0qJUnaqVOVUOakkTpyy44zjUhzNuKSxZGXsZCxZtmzZUqxZOKPhcAdJAASIfd/xgLf2cveT+s7tBh5BDh84BEgst1U9eMvte8/9zuknnl//v//fVda3RJJ85HeiTpGo4cDzWbxoEevXrmPnzp1s2biRh8bG6AsCQqUJu8oOgXKJmBBPTPDigbf4s9deYf/xw6QlvbFrvDkzSyEePdqzLT7i1OIpMTOWXh4xkDVkWUEqY5TzaoXSnjT82P+br9R6h8Hse0Qc95J6ftyEvCOhp/vGM9djs29xGqvD7rsKVBDlvpvS6oaqCtxSBSqIcktl+ngPqiDKx1v/6upVBeZXoIIo1Xr4uCpQWmj2sll7Xg9dvwrbvlPCk55BphybqYJMGeuFIooU+ZRfZCKhoxnya6xdtIzNy1ezc81G1i9dzMpFIwwPD+Jol1Ys6SjioeIwF2ccOHaMNw+9zb4jRzl35QrX5mZoJgmxmI/a1iIx+nQsQBEzW/k/ITEmzymkbairbJAWEQEoZVvSzQG8H1d1f5Lr3l/tPErmztPkeW7hiKhL5CHz5nbbesQ3pSR4xgIWmUvlKDvHRpJzBJAJzFNiIOyxePFiVj20ku2bN7Nlw0bWrXiIYU98d8pVKmu6GcdcnZ3l+MQljpw/w1tHDnLi3BkuXL18fSyFqKaMg2sUHi6uo9GO+LeA2PoIRLEtPlrZiOMyDFkgSrm+5kca98DjdahyU9yBNS4VAAAgAElEQVTxrawEC1SsIkZg4J3NZbqV8VTHfHwVqCDKx1f76spVBT7OClQQ5eOs/i1eu4Iot1io6rCqAh9BBSqI8hEUubrEuyrQ267L5rC3CdRdxUmZ3GNsx4zsFss2BjGeNaRGAEeBCtxSYUDpfTLWGLAAZdfGzTy8diMblq1g0cAAg/XAepXEuaEV50y1Zrk8OcmpC1fYd+Qw+48d5fSly8zFMalshD3PRisnYkJqzSec0kNDNuQ2XraEKCbNcIw4ZIBs1u1FrBLlXp7s+wuiyOJwZP30Wq6Kcq1Zw1mZT7t+HOub0jOftcBMKQtUbEqO/K+012QpSZLYqOSR4RHWrF7D+rVr2bhmDZuWL2PxyDCDYkBbMgjLZWbShIszU+w7/Db7Txzm4KnjnL1w3iqd7FEyntzBzRWe46LFctZo8sIhKyQdWXxSrPttT4dyvV3sOkR5j6SemyHLe63Im5dpqQQrTZt7yrB7eSVXY//JK1BBlJ+8dtUrqwrcyxWoIMo9MHsVRLkHJqka4gNTgQqiPDBTfVfdaC/YOO8lpYjdiXzib0GKDNVglKFQhkRDqg2pkvaazMbWikLExSEwmiUDw2xZsZqntz/KJ3dsZ8tDK/ElBjkXbwvwxbRCzmHghd17eP6V3fzgpZe42mwSy6/qdTKliaVvx3Ntokoqhp9pajfPmNxurKXlI/A8XNl8m8LGLNun+G4oF6XktXdVmT/gYO4viJKmCZ1OC9f38X0fz/PQSrJxIJNWHYFh8uwqN6wqpfsoYYtjVSn2Nde9VCyisE/535GhQb70xS+w6+EdbHhoFcMKasI9uobFsSlo5gmnJy6y99gh/vm/+VecunCO2uAAaZqRi1lxIia1Glc0KY4LxqUwynr2SGJVCRFLFUrPc2chiDIfpLzr6+4dzF8c1slHFCgCbiolygd839xfh1cQ5f6az+puqgrcagUqiHKrlfoYj6sgysdY/OrSVQVuqkAFUaol8XFU4DpEseqAEp74eRei2FYaUaAYcg2Ja0iUIdNlVK08Aq1ZNDDE6vGlPLphC9tWrWXTkuUsHR1hqNFn2yJs+EqRc3VmmrOXLnL81Gn2HTrM0ZNnuHj1GlFekCplAUpqHFL7abwu034cUQOUKSnSpGHDZbubYwEo8r2kBcmhro3RFWGB3Mm9TFHuL4hSCOgS75MuABFIYrUnAglsrnYX1nU9Xnt4xC4wqyiRY0u1yg19SfnL3u+CwGPZksVs3bCendu2smJwiBUjIywfG8EXRQuGjpHo7A5XZ6Z45e09vCnKlGNHaUURUSchiVIk41gwiqt8sS/GWEUKCGTMTIHp0sXShvnGo5fScwPtvDO9p3fk/C6z3t3MP08voaeCKB/HX8O765oVRLm75qMaTVWBj6oCFUT5qCr9Ia5zM0RZ94mf58STTy98xmaTn2pO8Kf/4jfssVXE8cIlq46oKrBQBSqIslCFqt/fiQpY/xDZIEqUqyPeENLWkCMpPLL1dLQj+0pSpyBycjJtMG65nZUElSXDI2xZuYbH1m9m1+btrFuyjOEgtCoR2WZ2MkMUR8w1p3n7+An2HznC/oMHOX/pMjPNNsoNMNpFnE2iLCcVLwq5cjclxelugO2n/7LbNjmYzPpklF/neK6D57nWmDTPDVkudzU/WPZOVO5OnvP+gijW3kPWUa9dpys5mQ9HBJLYkBz77LaQ3QTC7Mu6vy8Bi9NtCVIWshR5wpLxMTauXc3q8cVslFjkTettO1l/GFgQIsfJv5faU+w7eojvv/IyFyaucMnGaM/Y+GxRn3huiFZiXuzJcusm9WQWoogyS/xnS/ZTtppZL5e8sOOx8cRdD6Hr6TzzLHreoV65aRlVEOVOvq/urXNXEOXemq9qtFUFblcF5kOUf/wPf4uBf/t3+dKKhc/+P59dxX/9m/93FXG8cKk+/BE3Q5Q/t+VRlrjiaf/+j1ZaMN2/nOde+24FURYqVvX7qgK3WIEKotxioarDbmsFZNMmyTdJluJ7Hr7sDpOk6zNiCGqBVaPERWKTeMQPJawHuI5ipG+AT+96kqe3P8IT6zczFIY27aQoJIK49E+ZzgxHTp9k78G3ePm1V60XRSdOSNKCTFQIFtW4oiWxn/gXaEp8I89SqSCb1l50cWkZKkkvOTiiSpFEnnJzLPoGI4YS1p2zgii3tlDufDqPbQkTCNbr15k/sK6TaulfckObYXVE75VQc7NfcNePR2lFLQwo0pi41WS40WD9Q6v45K7H2LV9GxtXPUSfdvHsOWU958zGHa615njhjd28/NZe3jx0iMlmiygzuG6Ap0M8SYIqNGKOIm1liUkxGvzAs/cj7x2txTQ3I+pE1Go1q4gSE117C/I/dp2Xj3coUeaDlXkaG9vGU7Xz3NryvY+PqiDKfTy51a1VFXifCsyHKH/9v/ob/Nt/+ScMDNQWrFkWx/zGN3+Lz3++FER87Wvf4itf+SWWLFmy4GvvhgMc857/lXA3DO3dY7gZovzlz3yRf7b1+IIi6PMt+HXvp/nqP/lH9qSVEuXunN9qVPdWBSqIcm/N1/0y2vnGstKiI40w4mOinLK9RzaHRhQfyhCEPmEY0AhDVi1dzqbVa9m5eRubV6xk9ei4/f8dsl8UGNJMYi7NTLH3xEkOHD/CoRNHOXP+DHPNpt0s28wfIwax8q98rC8mot0NvXzf/ZC/jF6+kRtrvSi68AQl/hTyvXXA7W5SxRT0owADd3IF3F9KlFJD9M72l+vVs3PVe8xrcHkXQJnfnvXOVq0yj0nSi4XC5WDjkF2G+/tZPj7Otg3r2b5uHVseWsWy4RELWOQhyU+JKTh87gxvnTzBa0cOcuTMGc5emaAdpTadRwxmtXQiZab0AHKlb0yuWKplRCnVM7CVtWqNcbsqFFGliJeL/KynTJHrvh9IsXdSQZQ7+ea6Z85dQZR7ZqqqgVYVuK0VmA9RfuO3f5+/9txe2LhxwWtsfesN/ujv/VqlRFmwUrfhgAqi3IYiVqeoKnCbKlBBlNtUyOo0H6gCsmmTjaByNZ2oTZ6l1OuhNW+VRJW56WlMnhF6LiuXLGHJ6BgjjX6efPgRntj+iP1+MAgIJUnHYD/hj9KUExNX2XPiBM+98iJHzpzkyvTV0uXTqkVkIymmsAqn0KhCoWQzXZQARH5Xtm2U6UBli0MJSozqQpMuQBGIcl2pYs/eO0elRLm1hXDngdNPClGsSEUePbJgv3m3k4hFGkVG3GkTBh6Dg332RbKWk3aLZSMjbFq1mk8//gQ7165n49KlhL5vFSRy6g5wqTnH/nOn2X3wbfYePsTpC5eZmpmjEyXWCdkpxNzWsSBRVC+dqIN2tTXJLfLCfi2JQbOzsyRpag10RZEiIMWqUgSsvEdLz81QpXeLlRLl1lbv/XxUBVHu59mt7q2qwI+vQAVR7oHVUUGUe2CSqiE+MBWoIMoDM9V31Y329qfiWSHeJUmeoj2XsBYgZp15HKPTjNDAjjXreXTDZp7c/ghrBagMDuJ7shlV1iNCmkHPTk3xxvET/PDNN9h77AjXojazcZtW0rmhFrFmog6qcNACUHKBKaqEKYXAFXn2QEv50X3PE0UgioUmFqKI6e0NiGKkpaerbinVKPfq4/5Soth2npvbcN5jaua381gT2nkM5f2MgkusIg1hsq4krLsEbaIUkaawuusyVK/z0KLF7Fi7nsc2bWHr+o0sGhkiUNDOxbsno5VGnJm8xsGz5/jR67s5cPQYZy5eQGsf7XoWusi6NFlGEsXXIUomHkJaE9RCms2mTRwSoKIFRHYTiOaLlK/7pHTvbz5cucGJqnSee/Xde7vGXUGU21XJ6jxVBe6tClQQ5R6Yrwqi3AOTVA3xgalABVEemKm+6260bLYoyExOToFxFdoVc01FgMNYo4+Vw2N8cvN2Ht+wmUfWbWAkrBFa01dRoEh8bMbJy5d56/QpfnToIG8ePcTJixfIFeSeIvO0bQtypGVIkoAEopguRMkcVN6DKuXPyy6d7ka6G30io+zFLZf/yqh7nimlFUoFUT7o8rrzShQZ0a11Ot9IVbIz36Uo3Uat97kxY1Uivqtt1HWcRKXhrKxf30PytZ28oKYUa5YuZ9va9ezcup2Nq1bz0OJFFgLa1hsN00nChekZ3jpyhD1HDrP32FEuXrvGXLtderRkhW3tkfhvmxgkShNp4ZH2HqXserT+PF0VivVNsfHN78RA881l5cbmg5TSJqaEKNXjwa1ABVEe3Lmv7vzBrkAFUe6B+a8gyj0wSdUQH5gKVBDlgZnqu+5GxbMhEwVK4OL4WrpqSJKIIklsTPGOdRt49okn+dy2R9i2dDn9BtzSmsQqDKbjlHOzTf7kxed54cBe9p09yWyR0ZF2irlZTL0GgwOYQiJkS5Ciu0oUUZ4IQNFZCU7kvJIiKzvI8hN7ibctt9FWjWJbeiAXgGI9ZMsI5vJ3FUT54IvrLoIoXZNZ+acXaPzeIKHnQmLxQ2lJKxDF0xS5qEQiXNe1LTW1ekASx0TtDlGzyWC9wdLRMTY+tIZd2x/mmSefZtFAyEDNs2cSNZU8xRb24Plz/OjAfr7z/A85dOIEnSRB5+A7Lv21PptqJa07Mkb5t91pMzg0hB8GiDql549iPVFuesznIwJk3vGQbrb3MtX94JNbveIerkAFUe7hyauGXlXgQ1Sggigfongf1UsriPJRVbq6TlWBhStQQZSFa1QdcfsrYDdz4jtiCpvEI6aZM505iiKjHgQ8vuNhnt7xCM9s38nqoWEW1+qEYuKZQxpnTEzNsufoUV54ax8Hzp3mzPQkk3nKbJbS6XpBFLbFwlhAY804JT7ZIL6wVpVStvWUEEXJ991ulhKglBtq29JjU17Eg7YHTkr1SWE3nT29QumpUrXz3Opa+QggyvzupFsYVglRynl/T4hiD+iSh97BoomSFh6hekVh06PE1FUUKgI0pMVGTJLFw6ReCy0cFHPk7es28tjWLWxetYIlAw3rdyIJ2XLaqXabs1OTfPf1V3n1wFscPHqMuBlJBjd9YQlR0izD0Yo0z2h3OvQN9ON6HnGalAoVGY+SdTwPm3R9knsIaP6/18tTQZRbWCn39yEVRLm/57e6u6oCP64CFUS5B9ZGBVHugUmqhvjAVKCCKA/MVN9VN2rbErqBwq7n2mTgVtxmYKCPlcuX8YWnnuaJLdvZtnI1dWMsQAkch7mZJpcvX+XgiVO8euAALx/Yx2QS05SNpe/RynNiU6C0j5NnkCUYrwtRkJaeEqaUQEVaeXrfl1DneruDtEx0N5SlL0q5we0pT6SYAlHK1g/7i1LFcE/3Qtxnnihdf5uFF3553++pRLEOyPNNZnvyjfKHZYSypEuVfEWUTnYNGcfCDvuU5SHmxlrhOYqBWoPxgSF2bdnGY5s28tiGNYwPDVAXJUlRHp9Q8ObJ4+w+fJBX9rzJuTMXmb42i4NrIYmNOJZWNQdS+dqV95BDmqX2mvZelHpXXPP8dp736tp5B3RZuHDVEfdhBSqIch9OanVLVQVuoQIVRLmFIn3ch1QQ5eOeger6VQVuVKCCKNVq+DgqoCzEMGhTkCaJbZ3pH+hnx7atfOLxXTy1ZRsrx8apuS65pJAYQ01r9h88xEu73+BHr73KuWtXacuGNQiIcJiNE3JHYWy8q0MQ+NabIorbFHlqzT97AKXngmE3lda1s/vsKhGuu4te/7i+lCn0MMM7WYmoKu51gCI3+mBDFPs+mGcsa7+16pBejLUoVN79tVKO9R/JRR0ibWGOi+/6tjUmk9abIiMX2KKVNUR28py03WHQC9i8ajV/8dkv8uT2jaxZvph2J0fMlsNQ27a0c1ev8ubxo/zopdfYs+8g16ZmSDLJPnbKZJ5ajXp/H7PNOaI0xul6ovR8Un6cr24P+vTe+z2gUkGUj+Ov4d11zQqi3F3zUY2mqsBHVYEKonxUlf4Q1/n61/8Ov/qrv3z9DI/89F+iM9da8IxpHLN983r+7T/7uj32H/7D3+av//X/fsHXVQdUFagq8OMrUEGUanV8HBWwAKUoUHmOuEKMDQ3x+M6d7Ny+lW0b1jHSP0ijFtqI47QwTDVnOX7+NC+89hqv79vHbBQx145odmLyXD7x1ziuj3Jcq28pUmlpKHfBjpWfiD+EKAa6kcXzgIHEFZfQpFSc2G/e01zz5pjb3vf3A0C5vyHKu5Jo3rHo58Ejmfr5c2/XkKydco5LiCJkRcBZ+bVEDUsLj0ANq68qHIrCdNtzHBzXxUYH25jtAt01o42bTQbCGg9v3MgnH32YJ7ZvYfnoOIP1GqErRsfQjiOuzEzzwzf28eKe/Rw5dYaJyUma7fK/mYJ6jYHhIaZnZ+gkMcpzrS+LtPpYf5SuKuXm9/g7knq6bT6lr2zlKvtx/D28m65ZQZS7aTaqsVQV+Ogq8NWv/i1++Zf/Y0ZHh/n1v/tVfv+ffJPFw/UFB5BlBX/rt36bXbsetsd+/eu/w2c+87Ps2LFjwdfeDQc45tYs6O+GsXKzEmXTZ/9TjnzqcwuPbW6OvzB3iX/9u1+1x/7iL/5NvvnNby38uuqIqgJVBX5sBSqIUi2OW6nAzVur+Z9wz//65uOuf99ri+heTACKPN28YNnoGFvXrefPf+7zbFm7msUjg7TjxG48w9Bnst3i8PmzfPv1l3jxzd0cO32KRYuXkWeGmek5slaCNpq+2gAKF0c2sWlBkqS2vcEPNcrtbobLzpsb0cXzooqvK0267Tu9ulhvFHuT86FJ1zNlngKld683x+JacPOOR3nku+NzexCn1yZUthq912vLn71zt3/ju3nnuf7i3jXfeyTlT+Va881Ie5P27ju7eVRyLzff5/UumOt3Wra9lFey/S3zanDzivqxK+l9l2uXhXVbcMp5e3+A0rvvLj67KQf4vZUo0vZVRlnbFJwkteAiDGtWfZLmBZ0osRBFonf8Wg0lETwFNsHH813btjYzPU0aR9R9j0e3beFTj+7kmYe3s3p8nMEgIJD2oO6svHniNK8ePsbutw9x5OQJzlw4bxUpbuDTGOin1ekQZ6lVokhUuFxP1n5uuvPZW8Lzqje/LvK11VNVEOVW/hze18dUEOW+nt7q5qoK/NgKzFei/O7Xf4fGH/5tvrRy4YL9rxfW8Stf+23WrVtlD/7a177FV77ySyxZsmThF98FR9zTEGXLs7/Aoc9+ceEyzs7yldmL/ME3/o49toIoC5esOqKqwEIVqCDKQhWqfm/3lTftmksQ0TVXlRJ1d8y9NoHS86TcAc7f3HdphG3PCYCG4/BTz3yWzz/1FFvXrKI/bFg1iXYlBcchVQ7f37uH59/aw0tv7+XS7BTNqAOJtE4oHDxCPNxcYZICk0rEiYNyNI4Ya2q5YoJxslJpInGwtuXnRuqORBbLx/6l34mY0Rb2357Xid3KzoMosoEuQ5CttsC2JV3fe1u1gqaw2185bYEy6Tx4IK8TeHADIpQWGrlVPEjij/VaKTUN9vWubIRtW4lTjt1ud8XItpyX6ykrXbXN9bYcC4O6CgiJru2+7jrTsYIbuc/y2uXX0vJUxjzLNWScdqziH0OO092U3zDWLcFSD6LYr2ysbrc9qrsIHHK0Sew55PicgIKgPL+tu/y8u2DsAK83XNlxlHPRrXuvBWv+tbqvLsfdG1NXNNKrZ3cNv8sf1oKq94YoN8Y0b5HbY8v62/UtRsbWjFiTYcikRa0QrxQpsAA8gRrl2G2stylse1lQC1HaIYk7jPQ1WLN0CV948hN8YutWHl67hn7AK2ywFDNpzPnpad48cpIX33idV/e+yWynRafIyBwHNwitB0qa5Xbty/WkxUgUMb3Ws9Lb58b39o66917OtoywhEPV48GtQAVRHty5r+78wa7AfIjy/3zjmwz9q/+JLz+0cE3+h/Mb+C/+z29UEGXhUn34I25WolQQ5cPXtDpDVYGftAIVRPlJK/cgvK7USljDzN7OvpsgIpv93IFM9VJqxAtCvjEgHiaFsW06vnbtz0xekEucsattFKtJElaOj/KpRx7hyYcfYfu69Swe7EehySSR2IGrc3Mcv3SJ7765m1cOH+DIxTMkVjkCSbONkzsEKqSmfNzcwUQ5eSobVAe0Lj/GlzgfFeMIRLF78QDjeBSOwIFe2o78LsexMEWOF6hgEImqTYlVPibHPpXr2U/rbfhJFyook9u2JGUP1hROQKZC2xbikuGbyMIQqWWOS2F8CjyKwiM34ptR4LiZzVl2fIdcPDSk7cNT6CxDxxGuKmFGLDehPOTMcv9OXkIcTym0NihHWjhEgZBRkJcNTEKStGdbnnIjG+wS8EgSknIyHMSMtIOrC1wlbSTSkqLIM0mMCcHxS58PC0IyCpOTiteHAB9BL10fGs/VFo6RyHgdtECwPMMxGZ5OGQgS+mqKvkY/V6YN1+aEd/k29QiVYrowpzRs7ab3GLlXhSm0HZOFOda3RNZmCX56ap0SKAkKEENVgWVi7ipgqtuhJWu3y0KswuT61ze187zrrd0FatcdZkuI0lO5SLKTZUZ2fqUmZVSxjMG+gxxl14zFbtY/JSNLU8JGDddVpNKGYwoGwpAd69bzxLbtfGLHDtYsXsRYo4Fvh2eIkoSLU9McOHWS14+8zQ9efYXTE5eJHYd6/yBKe3RaHavEkjrI+7DkPVKlGzHdYnArw7cRyF2fIK27kMcKV25WAT0If+uqe+xVoIIo1VqoKvBgVqCCKPfAvFcQ5R6YpGqID0wFKojywEz1B7zRbnSrGGWabhSwjSQuFShilJkq7FNAiqgkXPGEyAtMkuLlhtBRNLzAbvSLNCOOOwRhQP/QIDpPeeqRHfw3f+WXGArrBCjqbklkktRwrZWy79gpvv/abl4/fojjV84xnbZRgWvbFZJOhEoNQaEJ0LiiSskkVrYgE44jkbFk5MS4boxyJbFHNrQNjCNtFwIVSo8K46Q4KkXpDKUkOlbMPQ1RlJBkBuXWEV/aPClwu60ZpshxnBRlMlSeodIYJcaijk+uG6S6HwlH8UmpmSauEVgBmQksmMhMSJr5JLlDUuSoIEHXCtw+lySNyPIEtx6WAGVujsAV8OPSyjWOV7PXIbHRLOjcUA/EzBQ8nZPkLdIiIjc5uQAf5eJ4ddLCI801rutbCUWWRrg6xXE65PkMgVdQ8zRKAEqqiROXzPTjUMd3A2pkeCYhz2M6RUEbQ+oociXKHm3TZTxjyGan7XkC37VtJoqIuhezYiRj+XidZctWsO/YHAdPt0lVTRYY6ITC6SmGBJQJ6PFwTIApPIrcJctKXxItwMixzjclRJG5EPWLRFbjli1dWlvIJyk3AvxEhSGsxiqQumBQ3hA9Vcr7Y4OeDOtGg1IPNFhwU3SVSFLr6+1i8xRA8r7pvvtKLUjZBmTBimMZB3kqCyyjLwjZuHoNux7ZydO7HmPTihWMB5owM/gCJn3FDDnHJq/w1d/6LV4+sJ+5oqDWN4hSLu2ZjiwyLDMU6CdISSkEqRVSAE/heALVBOakyDoWkOJ7Uuvy/XOjbe0D/smoDr8vKlBBlPtiGqubqCrwgStQQZQPXLKP/gUVRPnoa15dsarAj6tABVGqtfHeFSg/nbciAfn03/ZvlFtBC1FEN9CFKLJZ7QlVRD/gOg4NLS02hrTVli2tjXa1+gdT4Lku/8l/+GWefepJtqxeRahcex1J1JFzt+KI77zwOj/as5/XDx3kYnOaZpHgNsKyhagocLIMJVAjhUBeX0AmZrLSxqAVqY2VNRaMUDStEkXaHYzToHBqFPgURpQCIjoRRUaCVlGpWHFEmSFqEDEHVRgVWuWI5NQ6qmyVkI1vkXZw8rJFRRQjokQxjk/agyiOtCxF1M00rhHgIlqL0EKU1IR0Mp/MuLZtyeg2jpugQkMm8MfJkdSXIE0IO6LssFehI9X06ignhEQIlrSTGGqei9e937RokZmYQlQpWlMo147LKl8Kz4IwuWfHxAReSuglBH6bLG2Sxh1MIbWpU9BH4YyB04c2Ll7Wwc3a5EVK5iqSwMf4vlWlRJ2IwHNtg45qz9FwHQLXsclIrtNhIIjYtAzWLO1jydJlvPL2LG8eaxGpOoXtbErtmNNCwFVq1T+OqqGcOlmmybKydcsauFrwIGauAk9yHIEYVpGjUMZDG1G3uORKQF9+HaLMRyA3r/mfSHvRbaWyEKVs6JnXOtMFKvMyj8o4ZBFJaXzfp92RmqdWweWJl4kAqTSlr1ZnfHSUxx97jMe3b+PxTRtZ7nsMC/tQhtki53Lc4fCZc3zv1Vf559/+Yzrt2LY71fuGMblDkUiilbIQRR6pBWoGEfMoASmumN/mZWqVKJIEtFnj29JZ991+PdXfyQelAhVEeVBmurrPqgLvrEAFUe6BFVFBlHtgkqohPjAVqCDKAzPVt3yjpY1FCUysQ4L1NREqceMTdfm8WjaFtn1BgIJs1NIE3/fo7++zniVFnJBEHULtUdceKstZNDLKxjVr+YW/+GV2bd5kzTPt5tZAVMCZKxd4+8QRvvvK67x59BgnLl4kk0/OfZ8grFNkOUWSEQrMSHOcOCtbhhDTTiEqHoUr2ocC5Yo6xuCkTZxClCCK3GmQqRq5QJSe14eRNpUYlwhFirFqiwTH1XYznuBidICjBUQ4Nl1FNr15pwVZgiv7zm5HSK59ElW3T+2I80ebRjGFZyK03cgG9topAXOpR648tC/tQnMY2iBqGElm0aK6yPHSDF/uy7aJOMQCETzxjQkxqYtJyzQYARjSpYHKSE2HTFQdAhCsB4ymkN2zQAjjYfLUQp1ApQw2Cob7CkaHCqanr3BlYoI4r5E6gxRqmMwZszCFXOOlbXTWAZOR+S5ZGFAEHllREEUdfAdCk1NP2zRUTuDkpEmbUHcYqUU8ts5n48pBFi1Zwg/3TfLiwRmmEt8CL2llEqVEIgqXWCBKDaXraD1AmilZTt4sepsAACAASURBVDiOa1t5LEARxZCAMVGhSLiS+OAUAtMClLQgdSFKplMKaQFb2F32lt8fvQN7PjgCUUoPoHdDFDnWttJ04aP8vRWI4nke7XYJUaRVK/ADCxcFRglIkZJsWL+ehzdv5qkd23li9QrWj4/gOYYIQ0sUP47HKwf280//3b/m+LETNv5Yh30YAX+FrJ/SS0aunha5be6S96t2lV1j1remyDHi6WINZbs+OBaiVI8HtQIVRHlQZ7667we9AhVEuQdWQAVR7oFJqob4wFSggigPzFTf8o32jEp7+05rN3rTJrTcQEoLRUkPxHui3WpR7+9j+eqVXDx3jrm5WcJ6jf6wTt1xiadn+elnPs+v/tJfYUndY8DVeLkoS7Ab6Y5r+IPv/jG/+4e/x0TcYiqJmE0S+gZG8LwaSTulaIsCBRsNq8WzJIpwPZfcKehIOknNo/AUrTyx/iuh6+IlkT1W2j1iVSNRAZl4cYi6RFxYigIvT/DyCF2kmDwhzSK8WgCeRys3GC9A+QFZKm0kcl6PotVCCeRwPXLHJVOaRHvEOiBVPlpQiWnRyCfxTQtXvEdEUSK1cFxmM03hBgSS6hLPitEL5DGNwKcuYKUobBtUkaalaqDbmuK6IUpAUOqTyzkKSWTxyxYNARfE5E4KrkCugtx60hhcxyXQPjqLqJEw4GUsH/NYuchn9bKAM2dPcvDYCWaKQVoMETkjRPkQSV7H5Bo/j/FNjBLY4Wpi1yVRpa+M7MG9LKFexAybiIaoXEyMyVr06w7jjZhndgyxde0Io4sW8Z03L/Hc3iucnszoiIGIp3FrfeIgQyuS9Rbi6D68YJi00LatStqTxIDWUaVySNqprKeH9YbRqDzAKeqoQlq2BIAVFNImpOR181OHbvmt8L4H/qQQpfc3V4xfLT9SmjAI8LRnQWTU7tj3Ul+jjyWjI6xfuYyf/6ln+eyundTEd8ZxrWFtDFyemeH4xfN8+7kfsHvPPs5fmcBo167VbrOTBSc27ljWkxgVa2Wf4qNT6lQMppD3cNmW12t5uj1Vqs5yr1Wggij32oxV460qcHsqUEGU21PHO3qWCqLc0fJWJ68q8IEqUEGUD1SuB+JgC1G6ZpayyxKlibTslJkpvUQYY60sylaG8mk3YBLkoh3ivIxXVVoROi7jA0N87vEn+eyju/j09h34OYTitqGhkxnOXJ3gT1/9Ac/vf43XT7zNTNYhFhNOgSWFh5NpTGI9YvEyh8GwZj0xijS2xqS5KkRDQuFrcuXQlvYaRxEoTSOXKGW73yZSAYnjkTqe9UVxcEuIkmV4ufiaJDh5TFEkeDXPbu6bEhUrMg/XLdUQhbLtQ26c4xmFQI1E+0RKAIqABY9MicdED6JM4xtpa4ptCk6mHBKlmBWzVNfHD0J0NIeOmui4zUg9ZKRRpx76zLXbXJmasakvUl+JzFU6RKqXZh5ZLua04hNTw7gCaKQOUQlRtGycM9uyIQkyPk5Zcyehj4h+WmxdPczm1YNsWNng0LFDvPrWIc5H/UyZYVrOGFExSGLqULjSiESgxPDWIdWKjlJE0g6isf4nKmoRpi1GiallTfy0icqaDLgRS+opn985yra1wwwODXJoAvacafPaofNcnm7TFhFR/wCZEzAXa5KiRu7044ajpPgkhQAi6VgRVYkYfghEkcQlgShioipeLiFOXrcgxSYgybG6VOR8FBClbIMpH3auuj1CNytRen9EJBbZ+uQkqVVYCTRztawxURdJu5K0RGkGaj6PblnPU488zLNPfZLhgYFS+eQokjQjitq8sPtNXnpzL6/s28d01CEWcCJeKL0ELev/Y3vmLPiU966oqQTgSKtYYQSiSCtZmd5TKVEeiD/173mTFUR5cOe+uvMHuwIVRLkH5v9miPKpLU8SB7UFR57ECWuG6vybl75nj60ijhcsWXVAVYEFK1BBlAVL9MAdcD3SWNp3ugBF9qk9Q04LT4zBladNB5ZUGPDrIZ004drMJH5/HS2tHllmAcqWNev4z3/u53lk1WrGXQ8Tl68NXYdTlyd47eAB/umf/B5Hr51lig6RWGGK2WW9n7yZQ+zgmwA3dfALh0Yg/hjSohCTSvuNRBR7AhHERFPMact2Bt8o+sRqVD5lzw0dac8R1YgjPiGStKOFNeBmGW6WorIYVYjPSYoXCjgxtLOIVJQMWlGrNawPSdyMCAsPX/nWeDbSIW0d0BE1gXKtCazkLYu6pZHPdSFKhHJSO1YBRE3xwNAunudSi9sEUQu/PceyRsDy4X7Gx4e5ND3N2+fO2lSeXK6lxRS3Rl4EJKlnzWIlDUgFdXDFTNWQmI6tiyOmsUWKKlLcIsHPU8IsZdjL6DctavEUT+9Yya7Ni9mwss7+I4f44ZsHODhT43I+TFMvJmKQtKjbZB/RNvjKoOZBlFg8YTSEvgftGcJkjjES6uksfjqLV7QY9hKWNXK++Ng4W1cP0lcPmS4GOTlpeO7Vgxw7N8PkXEEw2CB3A5qZplM0bEsR4ThREdDJNYWW9ieBetL6U5rQOrJYpVWp0DiF34UoNesPIqTL0ZlVr9xpiGLfM12IUqYs33BZeS+IIseGYWhBiShPok7HtvbUgppt9RHAIt8bMS0mY6AvYNPa1fyl/+AvsGXNWhYNDeOj8B0HsQk+dOosu98+xHdefpGjF89xaW6aSDsW2Im5sMSG2/wdeR/EKU5a4DqaQJRa8n4UjyOJZrbx3hVEeeD+6M+74QqiPMizX937g1yB+RDlb/63/wvH/+hbbBwTxe77P759OuXvffN3+Pznn7YHfu1r3+IrX/kllixZstBL74rfO8Z+xHBvPG6GKH9u+1P8+tbLC4bqXe7Ab7R38i+/94cVRLk3proa5T1QgQqi3AOT9DEMsfT4kPjaspVHNufykM/aJcZW29Qe8MQPoiisT0hQD0mKjKnmNLoeWmVEmsY8+6nP8Oc/+yy7Vq9nUb2fwDjU7Efw0OrAH/7pv+dPX/oBR66d4Go+S9vNULXQApE0MZi2wi9CBsKBsi0nTVESPeIm5G5EJ29TSDxvEJDLZjsTtUgdJ1OozCG0RqRi6lkQCWCxiTLSEiFKAFEwiBWJmMPmOFmMJrGRvJ4rKT0ZqRNZM1WBBePji8jijCvnJ6jrOp6uUagabbdBS9eItLQKicpF20/93SIlTCPb2mJ9UZzYtpekGuasckQaigoGsoT+uE2jM83afo/1i/pZv/4hjl27zA8PHmC2EPjTh6NHyUyDNK8RJZpM4pJViFsrIYrwhCRvkpsOSsXUXUNdF/h5B7czi9eeYVFY0JfOomeu8KVPbuBTj6xk7ZKAgydP8PxbR3nposOZbIhmsJzEGbQmuIlIGkT1k0l7jCFzNZnn2sheUddoQVedGWpJi0Uqpa9oUS+a9KmURfWclQOGz+9cyuYV/dQ9SXTq49KU4bkXj3DoVIuL0wa3X5GHDpFyyLwhEneUxF3MZMdlqqPI3QaZQCoccpVZ41zrdWKphcIxEqctIMW3P7NiEFmotpXn9v8nUq+dxxrbCli8RYjS+5srEEX8UfIkJZWWrbzAt+oUMX2VqO4crQW2+LTiWXzPYfvGjfzc577Izz3zLHUc6ykkMHIuSjl5+TIvHNjLc6+/yqtH3mZOFcIeLUTxvRBfe7LayVsxRSe18FB+ZtvRpO2rq1rppRl9DH92qkveBRWoIMpdMAnVEKoKfAwVmA9R/v7/9U3+xu99G5YuXXAkK86c5Af/7//BunWrKoiyYLU+5AE3Q5S//Jkv8s+2Hl8Qopxvwa97P81X/8k/qiDKh5yD6uVVBXoVqCBKtRbeswKyN+1CFJsq0oMoojoRkNJrCbCmmmU7j/a09a2Isthu6AdHhli/bi2fefJpnn74MZY1+unTbglfgHPnLvP8S/t45a297D99mAvRFdpuShZqdBBaE9ekk1NngMCENsZYi0GsicmKJoXXpgg6JE5k1QkIvMh8VFYnMCOozLexx2JCKmoEsdUU7xVxohCzVfGVsE+7z5a2kNy28kjbja9iPJ3guQmujnF1Ri1wWb3qIdqtiKOHjuOqOjghce7T8frpuH22XUggiqT5SOyuJBQFWYEvqpRCzt3BqJRMF3S8MnqWImGkSBlO2wxE02wd8dixfIit29dy+NplvrN/Hxc7hpm0QcY4SdFPlNfoJKI88TFaIEqjq0QpSIsmmA6uE1PXqW3fCfMWbmsKtznJsrqhXxQ303P87OfW88yuZSwddbkwMcG+4xf5k4NzHJ0LmHFHiOmzEEVahqwJqaQWSauI1qSuGO5SRjmL928mJrox4yplwHToo0O/ShmrZSzvK3hi4zBrxgJCEhyvn2akOHDwDOeuRUxGDqo/pKjXSfwGiT9OW40ymQxxeiK1z7nMo1N4JI4mk/kURYqd967xsdggW0WKqIDKn0nC0XXX39v8Vr8ZovSUKGXPW89txDqOvMNYVrxQBJoIRJFo4evOJAInBXLkGam0+OQ5ylX4NZ9W2iJ3Mkb7+/n0ph18aecTfGrHw6wcGbVKlNzAVKfDsYnLfOeNl/nent2cmLzCZLtFlKW25UxiqkM3oGglFqJIN5SnXPvMxHNH1GaS2jPv/X6bS1ad7h6oQAVR7oFJqoZYVeAOVGA+RPmN3/59/tpze2HjxgWvtPWtN/ijv/drFURZsFK34YAKotyGIlanqCpwmypQQZTbVMj77DRiMlkaTd4wQrGftveAicAUgQTihyI/k/heARyOpI8ovCBg3do1/OzP/Axb121g5ehixMlD4IkoWWabbV7evZdv/O7vM5PEtEi4El8l9cFpBGgdUGSKNIJhb4TABCTNNlqJsWmHKJ8k82ah3kQFZUpQp1Og0j68fIhGsRidN6whaqYjciVtNNn11KHSQFNLIK9NBpJtrhi3qi7o8JwOoWpT0xH9Xkx/zWFksMaWTRuYmWny+ht7SQufKPNopi6xHiD2+kmc0JrWCtxwLPRR+LmLV2R4RUJQtKyxi4wl8UW/kWKyiHEyRos2w9EUjy0JeWLtiIUox2Ym+O6hQxyaaHGh6dPKS5+SKK/TzsRQ18O4AW7YwGhJ4snIixYOEaGW67UJ8ib1vIXXmcJvTbGiDgPShjVb8Be+sJpPP7aI4QHoRDFnrzT5g5cucuByypS00QhAcWo4Xq1MdRGfDUlCkjYUUYQ4hU1kGuyr0a8NAypnVCUMOgn9TkLddGw7z3gtZeMSn8UNY1N+3KBhjX2vXZ2kmWVEWuP0D5PVR4j9UVruIiazIc5MBRw41eLgmSYTLcVcJmlJPpkjyglp6xGjWTG27SpNbAa2wBSrTUGJfOgOPeZDFLmETbAqvyhjgrvf2r+x3XQeWWxplhHHMUEQ4Hs+gbStOfJq8S0pyNMuRBHHZeXg+JrELSw40lnKcr+PHYtW8Ms/9xWe3LKZ8XrDdi9ljqGlHF44tJ/v7d3Ni4fe4tTli0zOztr2Ms8NaPgNiHJMlEuStzgCWV+UVAyMhW76soZuQNM7VLrqtHdxBSqIchdPTjW0qgJ3sAIVRLmDxb1dp64gyu2qZHWeqgIfvgIVRPnwNbzfziAbPgtRuk0QojIR9YkyEhLchSaSyGI/7rdHW4hi0hRfKephwPaNm3j84Z08+8lPMj40TOD5NgrXfuqe5/zp88/zg5d288ruA2SuS+4pmqZFKt4m2sXVdRtV64h56kQbJ84JGyHa64CeITETmGAK1TfHyKJBsrzgwrlJvHyUIF+M31kCeT+FIyqRDqmbYHSGLy02XRBkHGmkKVtqMtmEyibSidFiAlvM0FBNBlSLEd1i+XDI6mUjbN2yianpaX70ym6mOoap2GE2llYbiU7uI3NqNllGrotYuRppLxEVTYEnrT35HIoOOAmpJxUU09cOowIfTJuh5BqfWTPApzaOsXrNIi5mHV6/dIkfHbnEkSsZV+NBImeISKxhBRApj0L7OH5o2UFuUhwTWRVNw8/RySxuMk29aNOXR/TnCWM+9BeGIIYvPLWURzcPUnNTa2ra7Bi+/dJ5jpxrMxUpq/pwgpD6wDBhow83CIkLw2ySMRMndNKYoaFBNq5by/hAndHQtQBlQGU0xMklmrb33Cd5P0FMnQ4qbnZbbyS6OCP3PYq6qFAGaKoGV9OQs02fU5MeRy7AoXMJJ68Utr0ndvqIHFH7iAolt6axjn32smi6iVE2jEdbI+Au1bjtb9MeRJE3i+Ul83xQrCplHkSRX5eYR46VCOtu/LC8b4rCegfJU84lfii+79tWHzlHXGSkvoNogIpmk0VujTX9o+xctZbPPbaLL3/ucxQ2PhvyUHOl3eTolYt8e+/LvHH0IIdPn2au2abIxLumjkod+9S5g2cxiiZOxFeowAkqiHLbF8o9dsIKotxjE1YNt6rAbapABVFuUyHv5GkqiHInq1udu6rAB6tABVE+WL0ehKN7EEWSZ+UhaT2iHrEAxW5JyxYKScWRdgr53qpRkpSx/gHWLl/JM7ue4PFtO9jw0CpqgW/3l1FhmJiZ4vT5c/zR977P6/sPMXF1zvqTFFqRutKiYRuDcJwaqghQuU8xFeMkGX7goL05HHcSoyfQtUmCgSZrNqwkTQv27z1BYJbg58vJpsfJ80FyHdLyO2RejHFT6sYQdFuQ5G7EL0JafBIXEs/B0QnazKGzSQbVHEPMMmpm2LBkgO3rlrJ180auTU/xw1de49xMzOVWwVzq2jSZjLo1fRWIYixIESvWGgUNdG7w84RaPotr2hZ0iI+LQ2o9WIZVxpBpM5jO8FNbR3hm6xjjY3Xrm3IqyviTV4+x58wsE1FoVS+JFkRRpgxl2qdwfZuskuYpWqWEXsFAzaHfTelTEbW8xbDOGdGGhkmoW5PZjMe3LmbNsjpFPEtDkpB0jQOHJrk4ETMbCVjyUWGD2tCoNa9NHZercx0uz8xxebpJM+pQb9RZuXwZq5aMs3S4j2G3YDRwGPIKdDSFn81RL1r4cu9ZE5KOBRziSWNVQIFPUa+Rhv1cTT3OzBQcOB9z+GLOscsuF2ZDrnYaZP44sZL7LpUoVoXiZCidoZTFYd3Y7cImMZXXkCjrnpzq9r57LSOxHLHnF3TDTPa9IIo9XFp2JBXHdW1Lj7T29H4uMCXPC/t7gSiewEVRWOUpmStr1WA6EQNGM64DltX7eWLzFr78uWd4aMUyBkcGSd0y+Wk6iXjz9FFeOfQWL731JmfPXWB2roMWc+JcFFIat3Dx8VBG04k7FkqpUFdKlNu7TO65s1UQ5Z6bsmrAVQVuSwUqiHJbynhnT1JBlDtb3+rsVQU+SAUqiPJBqvVgHHtdiSIfgzslQLH+nF1gYj1SLEAxFFYBIL8vcNOcTStX84WnPs2zTzzJ5odWY8R3QXwztHyiXvDKwQP80fM/4LW3DnDhypRVnERJTiKeJL7C6cYI56lLkUq0sceAP4BnDHHzKlpdw/ev4QXXCBuT9A232PnYVpKk4Pkf7MFzlqOzlcxcGSLJBkl1g3atQ+7FOAIUjCGUT/u77UrSmpIoh9gvn8pNUGYON73GsJpmuJhmJJ7kkVUjPLltFZs2rOXa9DQv7H6dw1fnOD+X0cw8kswnzwOMIyBFAEpIrmqkqkGq+q35rkQoN7Jp/KKFW0Q2vcd1Mnyd06cS+k3MYNrmZx4d43M7RqiJa2j/IM1gkH/x3X3sPnKFqwI2vJp9pjokUT6JmK06vlWIdKz/RUE9UAz3eaxa1MeyoYAwbzLmGxbVHHRnGi+ZIywiCz6G6j6z1y7T3+hjqG+IqJXTiQxR4mD8QagNohrDNDPFRDPh6LnLnLgwwenLkzQ7HdueImtg09qHWLtsnEV1zYqhGkv7fYJsjoZp0+dE6GgalTRBYpHDGsYLMGluE4rSIKTt1jnfhMMXO7x2dJID5xLOz4g/ynLycDntQlxWJKJa2pjEw0Pax0RBk+Oq3Br0lvHcou6Qf0TJISa/ZQj3nXqIsaw8bEvO9RzwG9eb7/svX0tLlICSTqdjIYq09chTwEoiipBcvGcMrtZWDSYx0qlyKJTCFZPYOKMWpYwGIavHRtm8ciU/9+UvsXX7Zlq5tOWIwbBLBOw+up//75UfsGf/21y4NEGaif+PQhsXzyIUzwKVVqdlIYpbk2Spqp3nTq2Ve+G8FUS5F2apGmNVgdtfgQqi3P6a3vYzVhDltpe0OmFVgZ+4AhVE+YlLd9++0KbGWrGJolavkacprWYTpY01utShS5InpEVmfTKkYSJwHFYOjfGJrTv48mefZf3ipSzuH8Qrg1OYbrf40Z49vHBgHy8f3s+FyWna7QyPGsYoa1xrdEFmDJmRjp8yaUWbgJoKET2BqBjc/BKeuUjNu8bIUItlS3Me2bnFnuP1N45x5arHzOwg7c5y2ukA7cInrSXg53h+QZjmuGmGEeNO2XYrTe65xJ6yShR0hO+0qJkZGskVBtNJFmVtPrFpMZ965CGWLR4nLQrOX5vixcMn2X/mGpemCpSSTXBIgcQ8O7QSY+FDFgyQ+AMkcQeVNhlRLQZURJ0Encf4TkZNfFCjjLoSA9aMz24Z4PG1fYTKoBtDJP4oL7x+mBNnr9LuGIK+Om6jn7w2AI0RqA/RdgIuXJvmyKkzNNtNaqHHulXLWL9inJWjDWpGrpsw5GbUTISbtaAzx0Do4zvQnpsl9EMatQZFLhHRhk4K3uAiYrfBRKvg3GzKyWtt3j59hbNX55iYi1F+ANIWlaWMDdYZ7fNshPKW5aNsXj7MgGky6qWMBYZibgInbeN7GhOEZG5AlEHqhnR0wMGzkxw63+TwhYSJpI8rnQYXZ+tkwRJMbbGNPpaoZ4ntNQJQlKQ0ZWjZ/JPblCUnd3AKbU2RbbuWEmXFjdaaO/Km7dqx2DSgWwwBEuDSgyUCVASsyNP+rGtEK61vcjoxjc0FoggfEuhi060cQpMz4HmMNmp84ZlP8cRjj7JuzRrCILRzEgMX56Y4eukMf/zc93jzwNtcuTZNLjUyLoEblhAlV8y1mjYG2msIdOqN4I5UqzrpXV6BCqLc5RNUDa+qwB2qQAVR7lBhb+dpK4hyO6tZnauqwIerQAVRPlz97rdX28YHaVEoHLSj8QOfLM/oRJIqI7E6Dk7gEGeJ/blWjgUoQ0GNp7bs4LOPPs4Xn3yaIdenz3VxFUxMT3P4zFn++EfP89qxQxy5eoFYQmlyjU4968UhZrTojMxkpHlBVmiJCkEb2ea5SGNMaDqE+WXC4hJ1rrByUcbGNSGP7NiI9gIOHr3I/iPTnLroEJlVNPMBWrlH6ooKJcP1oJYbG5NcpDlpDqmAFM8j97T1KIHSUHZAt6hHlxhIJllicj65dTGf3rmS4f4+lOsRGYfv7znEG8cucPaK6Fk8PC9Ah3WiQtFMoagPEQf9NL0arfYcOm+zsq9gWd1hLAQ/iQhIqUkUbZRR0zkrRwq2L9OsG3WsiajnDUMwzukzl5m8OkPS6tDobxAMDmL6Rq0Ra+T1c6lVcOTcFfYePsFMs00Q+Kx5aDmrlwxbiDISGkb8jCEvo0+nuBIL3Z7FE6+boiBuR3YePFdwlcRau+TKx+kbYTLRHDw/xdGrMUeuxhy9LCavBXOZtoa2jsiM8oyGZ6gpSQKaYdOSQbYtH2JpELFm2GXdWIN87hpO2sHzJB5ZFDQ+bVxSr0GLgBf2HGfPsUmOXMpJg6W01DhXW/1kwThFOEJb0prEAFjWoYqtCkWpFG1yq4RShYPKNCr3LFQT5YZ47ZTKio/mndpr8bHKlJ/wkjLWnqDlurOzAKHCkCSSGqWp+eJlkuMWmY3R3r5pI7u2b+fTjz/OikVLGOobIBUDYApm0oh/92fP8fxrr7Hn7UPEaUFhNK6+oUSJoshCFB2KeqeCKD/h1N0XL6sgyn0xjdVNVBX4wBWoIMoHLtlH/4Jf+7X/kn/wD/676xd+ZPMn+cKo9Ei//6OVGs4NbuCPv/Mv7IG/8iv/I7/5m7+70Muq31cVqCrwPhWoIEq1POZXwApHCgi0h2sUzVYL5WlqA9KWUhCZhHYWWdLimJwiSejTHsuHR/mPvvRlnnn4MbatWGk/KReFithF/PC11/nuSy+z79QxTk1NcCluUWiXPHPIm7k1nQ0DFy/IRUpgTTLTzEiirnW3lVYi12TUijZDapZBNYUfX2Djcs0T28bYvmUdQa3O6YszvPDGCfYdm2WWZURqmESFtJJZslw+ly/o90NCVwxfXZpRQivKyGxGr4cKPEw6R81pMxrG9GfXGMpnWeoYntg0zie2LaW/FuJIq0Th8PKB4xw4OcHFqZxWxyHHY3jRELpvgDzoJwr6mMLjQlLQjpoWkuxYMcCWpcOsG+2nnnTwsw5uXhrNBm7MUD1lVM/Sb2ZJZptoiXf2FlMYj6zdJp66hF+r4/UPYQYWM5FqTk0n7D5xmcPnpzhzZZZcBSjtEbiK0Zpi6YDPxhXDrBoNWDaorLmrxBGrTNKHSiVRIpIQ2wLjEKUxXr2fvtElTMYFx682ee3oRQ5eyzkxp7kmbTVOP4lq0E5kQw6+69AfiN9Mi2zqLGNewkN9sHXM8PjaUZ7e/BA6bUPaIc8SOpLuI21IXp3M76dFyA9fP8reY5OcuFLQVuO0GGe2GCPRQ6ReP7n4vogBsLi/OPLfDNISlViAIpHb4vUhHjo6EzSkrc9O4UkbTNl69lE/rhvPfoAL9wBK7yU2s8eIusbBZAWdKLIg06951OuB6HLIoqYFlqsXL+aTjz7KM7s+wc6NWy2IEbwXFTlvnT3Fn73+Gv/6T/49s52YJDdkuaRreXjKRzulGiy3ta0gygeYsvvu0Aqi3HdTWt1QVYFbqsCv//r/zl/9qz9LX1+Df/T13+Fv/c4fooaGFnxt39UrfPsP/zFr1qy0x37jG7/Pz/7sf8aSJUsWfO3dcIBj5jfd3g0jep8x3KxEWbHjZzi/dcfCo+50+LwT89y/IfnZBgAAIABJREFU+U177C/+4t/km9/81sKvq46oKlBV4MdWoIIo1eJ4B0SxJrIQGI1nFFEcU/gK1RcQmZTEEQ8LMe7MrIIhyA3rl65g16Yt/MzTn2bbQ6sZa/ShHWg1Wxw/fY7vvvgSf/b6bi7NTTNnMts6E2W5bSvQhYfrgCttGbRtNK8isY6dWuKS5VP5LEdlMW4yx7AWkNIiiOfYsbrOZ3ctYfWKRYS1kKlmwnMvHefVt69wLe0jlvYaMfDMY9uK5AWuBAORZg5x6mB0gPJquL4Yqmp7Lc/E1E3LQowBM8uw02bchYfXjPDwhjEaQWBVL4UOOXX2KhcnWszGigiXwgtpjI+RhYM0nRoXo4ITU20OXJ5icnZSbGDZvmyIbctH2TQ+xLh26HNSq7Dx/ARPd/CdWcLimlVzeLlBpSGkA2gn7EbgJmi/RqJDrmYehyfa7L84x/6Lbc7NFkwmLoWqIeG1StQhTmwVKKtHfVYNwcrBgqV9sKihGGu4BGImmudknRQHbeFLpjW5REy7IftPT7P/3CwHLjc5lQScyxpcLQZJvFFMMEJadFtQ0pjBsLBtQ8XsGUbVDA/VY55c4fPE6kEeWz2Gl0U4aUSRJZhanTysEePSzBWTkWHv8UscOtfk5JWcqXSQmXyYWYl01kMk7iCZDi3wsqayRBgTW18ZbUoVijYKLRClEG8aUaI4NrY3l8SnOwxR5iOangLlZojyXkO4WSFT9BJ9um9Km+RjRJXkCF+0jT6JKqwJsxYPISGMRYoTR4yGNXasXsNnd32CT+58jOWLluAHIakxXG3Nsf/kCb77ysvsOXiYk+cvWFDpu4Ft68nFS0WIZ9cPpQxlrh4PYgUqiPIgznp1z1UFYL4S5Xe//jsc+cd/m11jC1fmn08u5X/7vW+xbt0qe/DXvvYtvvKVX6ogysKl++BH3AxRtjz7Cxz67BcXPtHsLF+ZvcgffOPvVBBl4WpVR1QVuKUKVBDllsr0wBwkGz23EAsRB1eUIEqRuIbIM7RJEKsSN/Qp0hi/MCxpDPCpHTv5c08+za6161k0MIhTQJKlnLlwge+/+CrPv76bvceOECtw6iFuX4PZVpssh0AiV02KKkQZMY0umjZi2NM5vi7wXYOT5ThZbE1JB52IQWLqWcFjG4b54pNLGRsMCQMPwTDff/kErxy4yJUIYqEigcJzFX4YEPbXmIlyptoZ12YTlN9H2BhkoH/YKlQarku/ymkULWrJJAM0GVQRAypl7ZIGa5cP4GuF59Xsa1tTCZ2OIVM+eS0kr9cx/aPMUOdy7HHoSpO3zl9l98nzTExN4hQJG8cH2LxoiA1jgywPPMYCGPIz+vpEkdPGya/hJBN4xSyDYYAT+6Rz0rpRw/Vq6L4GKR6THcPBK3O8cWaKPeebnO2ETJl+2nqITHxmCmlryahlc/QVc4z7bZbVOqxsxGxa6rNpWT+bVoxas1snjck6GVp7aC+k8EOrtJmNcl546wJvnp7h2Kzhoh7ioh7hUj5E6o+ja4swStZCRtppMRhk1J0mqn2WMecaqxstnt3Qx2PL62wa83GtL0yMyTOo9+HU+8D3mU1yrjQjTk00OXqxzcFzHSY6tf+fvfcMtuQ87/x+b+eTbr4TMAETgBnkSCQSJAEKjKKkFWnZql2vSv7kT/qwrnKVd+0tuVS1crl2XfImb3nprVWxRGllyZJISZQoUhBBEAQJEjmnweRw58aTOne7nqf7zFyClIYkBtAMpy91NJiZc/p0P93nTL2//gdWkyn6+RyhNU/izJBYLTLjkEmVrxh7SjGsZBomWzVI2dil5OhIvbRAFMkSkSrkdxei/DDccM4Wt+mb42/jOOeqkAUd/hCIYgsgSkWNVV3HozKhX0RkVioFR7i+TT4a0ipKdnanufuGmxSivP+WO5ifmweBYsDpjXVeOHqEP334Yb719NMMwxjX8Qn8FuMwpKibgRolyhXzdf9DD7SBKFf2+W+O/sqdwGaI8oXPfZ6ZP/p1fnb3hefxz09cy6/+6881EOXCo3rnz2ggyjufYbOFZgIXawINRLlYk/zp2M4EolhxrhClM9VlTMpyPFBFihHbjedQJDEzfsB919/CQ++7iwduu4PZIMCVRW4BR0+f5qkXX+SLX/kr3jp9itVohPEDrMDH9nw2hiOiJAXJXVFgkhCUfex8HTvbwJZKXBMT2DktsRPZ0LZS/FQASsKMXXLntQs8cOcOPLHCyHM6HZ599QgvHT6tLTax7QiloTfVw+92sdsdQqfDSlhw6OQqJ5Y2GI5zdm7boa1CN+y6mmkrZcZEzDKkXfTxszXKaJmel9HzIBmHahvxnBbJSHJd5D3a5N0OUavF2dTiyNDizXVUJfLK2QGvne0zjGJsSnb2Aq5qeWz3bebKlJ1TLvu2ttm+6DA3Jcc6IA2XINlgtuNjpw75yMG1uhi7RekEnOonvHF2xPcOr/Hi2Zg3+hb91nZG3iKhPUuSBZrRIladjtQLp8u0wpPM5OtscUJu32u489pZ3nfdLtw8wkpiyqTEOB44DsNxSCJGETfghcNneO7YBs+cyjhqFjhpb+F0NkvsLGC8ebJM4oeNNjC17ZCgXMcKj7NoL3PNVMjP3rLIzVscrgoSytGQIhaIkrPcz0iNzzU37MPqthhmBcfXQ547tMwjTx9jOXTYyDoMyy1E9gKRmWVcSIKMSy7VyCbXh8StWopMasVG4WAVrlTlIKoOgSjvJhTQMqA6w0S+ATarTwTsbM5F+bsgymQ7k2+Rye/FyuMUBict8bBpdzoMyoTVZEhajDECCXsdzc/xsoxOUrBrZo6b9uznFz/2KQ7s3cfMVE+1XWGeMYxj/uTrj/DVbz/OG4cPa2it6wZ6zguxRTn2T8cXWXMUP/EEGojyE4+ueWEzgct6Ag1EuQxOXwNRLoOT1OziFTOBBqJcMaf6RzpQWeiJncdKJGcC/Jav9oFBEWP5NqXc3c9SZlptrtmxk09/6EHuOnCQ667aoYvZLCsYpwXfefYZHnvqSb7x3SdYHgy0KUSyPKTrOM9LbbjRJh4xkZgE14QE9GmVfVpmyJSbMO0XzATQ8Sw6TknLpLTLlA4ZU3bBwR1T3HLNAkXUx7VKur0OJ5aWObWyznoklgcPE7Rw2h1MW5pspjkVwVsrI144dIoTS32G44ytc1s4sP0qbtyxk91THttbBYtORM8M8Ys+RXwWVxptipRoMMLOIXBalKks5gNMq0vie2xgeG0t4pWVkldWLQ6tFxwbFJwe5WSl1NNaTLs2vTJjqkiYKSJ2dC32L3rsXoRdixa7tooNZwOyPp6ciMxQxA6+N0tBhzB1efn4Ki8c3+CFpZCjccCpYooVZysDa57QzJLTxeDhlQXdbINeukwvPclsdpZFs8Yd+1zuuGaGOw5cJYXBWGlKEUsrkmSHCBQoKR2bwvM4srLO88f7fOOVPoeLWU5K2Gu5QGTNUZhpkqRSgfieRWBGuAJR4pMsOmtcM5vwmXt3c+MWl3lrzPrSWdaXh6yvFSyvpmTG5uAt2+ltncLqtEicgENLAx5//hhvnBpyYt0wKOaJrUUSa55RFpAi9dG+hhxrG45VYkk4bp3lI/W98hB8oXDjXbTyTBQoEwvOO4Iom0CMbOc8RJHPo8GVpiSx9bguYzIFKYWdai241fYhTbHjBC9KmHMD9i5u4xMffJC7b72V667Zr0qUtJR8lJJnD73B488/x9889k3OrKwQpZnClCrMtppd83PlTqCBKFfuuW+O/MqeQANRLoPz30CUy+AkNbt4xUyggShXzKn+kQ5UbQga5ip39qEoi2qhFrjiCiDLEkb9Ptfv28/7b7+T/+pjn2D3/DyBQauJR0nC2jDkS1/7qtp4Dp0+wSBKFCK02m3yNCcaRfgtscR4pJJbkY8gH+Dn60w5Y+aClJ0zDjtnXK6a8eh5papQvDxi2i2Y8QSoJCz2XLbNBESDFbUEdTot4iQmjGJGcUrptTCtDiPjEbpdotY0zx1f49kjZ3nmjeOsjwrSwqHntdje6bB3usuNV82wT943SJnzE7pOiF0OsYtIc1mS8VizYjqu5I54IOqQVo9hXnBqFPPUiT7Pny15ec3jVNRiNQ0YlQGW3cKxXJw8xwqHONGAmTJmm5+ws5tx9UzEdTs83nfjVrq+5HyMiJMRmTSpFC5+e4Gs6LI2dPnuy8d59ugqh0OLNW+RdX87R6MpVrMpwmIGy5vHiKUlGtNN1pgtVtnqrLLICbZap7h9X4+b98xw/a4ZfJNh0owkzAnHIVmesLBtFrct56ZgLU548XifLz9xijfSDifNHBvWFqJyhjTvksSivijxbMk7FSvWBla2xII/4JqFgl/60AGu3+qrpeitN4/w1qFVDh0qGQ5FhGTYsc9mfucUszvmmduxk2Fp88bJVb713DFePjJgI50iMQukZoFx1iUt2wqusC2MZbAMWKbEkutUHtIDnBvke03+Xt7j3fp5tyDKZLtq7amhpqfNQ8JKUhK7JPUNVtuhdERxU5BFMQhESTN6xmFrd5o7DtzAh++9l4/c/wE8Ryw9hkEuaTJw6MQxfveP/5DnXnmZE8tn8eTzaJwqzFkhyrs3t3frfDTbvTgTaCDKxZljs5VmApfbBBqIchmcsQaiXAYnqdnFK2YCDUS5Yk71j36gYkMwcke6Up14rku75RMO+xpCOhW0eOj+D/GR++7jlmv20Wm1KKTZxYJjS0s8/cqr/NVj3+S5119jlEltsaGQhy5wq/Yfzd/wXOyWTxxvkEarEK/QdSIW2gX7t7W5dluXa7dNsbVjmHVzWmXIrFvQs3OsdKDqEN/EJKMNyjLBl5W8dPAUBUmWgd+lbE3Tt7scWk95+ugKL50e8dZqwnJkMc5d8tKl7TrMO4Ytbsm8ibmqlXLNbMnOWZtt0zYzHaO2IgmGzcNYm2ACW2wjMiOHzPJ5YznmxdMRT51MeW1kcyTz2TDzjOiSFj6u18G1PSxpkZGa33REOx8yZw3Z6gzZ24q4cZvLfTfNszDn024ZsnSsip1U+nMc2U6bMPZ54fAKzx9f46XlkBNZhyUzxxJb6LNAWApA6UJqQxTTzTeYLddYsJdZtE+zI1jmwTuu5qa9s2yf9YiGGwzWN1gRhcj6iCzLufnmPUzNtUml+cWxeGt5yFefOszzay6Hwh7rxTxJOUNZSuCtNMRI/Km0+wwxot5xR2ydyblmu8tHb9/B1lZGvH6aV18/ypuH1jh2XFxDFo5rSClpzzrMbm+xbf/VTG29CndqnseffoOXDq0ylFyUsM0wCkhTuc6kgtlDL09jMNISVXXxqGLDKi2MPuSvhbBMeMDFD0p9O0QR6KHvW9t4JihiYuP5O+08tRJlM0CZ/LcGPRsHOy8ZjUfaUERg47YDDc2Nspgiy7BLgYsWQWFoYzHnt7nnltv5+AMPcM3e3cxOT2t4rCTJnFpf45Gnv8c3vvcE333+WSJJXMbGllprpTcNRPnRvzB/up7ZQJSfrvPZHE0zgR91Ag1E+VEn9ff4vAai/D0Ov3nrZgJvm0ADUZpLYvMEJjaCos6UEJWBbyw6lk2yscFc0ObGfdfyyY98mPvuvJ3ZbofStomKgrVwrODkq996jGdefYWjS2cpbQfHDbCNQxTGusgNbE9DLGURbLti7xmTZUOKbB3fCul6CTtmbPYuBhzY0mX/nMeursWinzNrJXRNjJONMOmQMh2SSjhJmeF4NrbjIDU7cl2npiXJJhwauTx/KuSJN1d5cyXjTOgSezPkdofSeFhlRqccM1UOmS6GbHHG7GgnHNjms397m12LXXq+wbdyykQqdXM8S5qFSgVDUeHwyumEZ45FfPdExhtxixP2DGN3kZgOeSZhtIGCo7IUm1SCk49x0nXmrD473BG3zRru2OZxx94us1M+vmeIozGR9NDYDnbQBTvQDJajyyNePrXBE4fP8vKaxZGww7i9k9DdSmRtIQ09yliaagp6xZCpYo3p8gzzzhI7u31+7iO3cnDPvGbOnD1zmlOnznLy9Aara2PStOTa/Vexdds003MBvblp1uKM77x+km8dCnn2NAzKOYpyBstM4VgBVmXkIpFzyBi3nbJlweXqbQG37etp7fHq0kkOHV/n1HLCxsAjCCw81yLObLyeTW/eobswx+y2q1jcsZfXD5/hxNKYpJhmdb1gbT0ji22KKlVWoZkG1EozjVYcFxq86pQuduliCWVRa1KhjTZKNi7yz2aIMgmEPQdQNuWhiKJLfn5UiHIuZ0WgTP0633LUZjcej9SmJLXjlueSUxBmCbYtuTQ2geNiJGsoSjBhwnVX7+X+O9/HPbffxoE9VzM/3SM1hvUo4tDSab7+1BM8/MTjHDl1kjBMce1AIVQDUS7yxXIZba6BKJfRyWp2tZnARZxAA1Eu4jDfrU01EOXdmmyz3WYCP/4EGojy48/sp/kVsoDLLUhMSW5L1oWHFxf4w4ggzrhh59X8/IMPcd/7buKavTsJC0MqdcZlyjNHj/L17z3Bn371r1gPQ8ZpRlEYuu0egddhPAhxjE1b2l8kvFTsI3GM70vriDTppOT5gDxdw8s3mPdTdvUMd1zV4+atXQ7OB8wUQ3pZX209LhEmD8lIJZ8WR9psfA/jOtoqtB4ajq0WPPzqBs8vwbFxl5MDl7W0TebNYbVmwPaJxpLjsUyQL7N7OtdaY3e0ys27HW7d2+WG3VuZa0tQa4HJEhxyHCOBphlZUTJMbY6sFbxyJuVbh0a8Fs9x3NvF2Jknzl3ScYRtWaqMyMoc20qxTUgRnmWLP+bATMmn90/z/u0t9vYsvCInjWPWNvoMKAkDj6nFeVptD4eUYVry1vKArz53iG+/FfPSsou9uIu8cxWxvY3hOuSxTeD6TJVjOtkaXnSCafssO6ZD/ut/8CB7ds2xur7EobeOcujoaY6dHNAfZcRxlcOy9+pF7nzfXvZdczVut8uh5SF//t2jPPrSCpFZwDYzuKZHkWukK5ZjMYz6REUIXZiZ91lc8Nk6DXG4wemlM6zFLRIzRdCdw7IEojhMz/Zo9SS3xtGwYeMGTM9uA6uFsTs49gxnlwcsnV4lCRPyOIY0JI/6FNEAoiEmTrHSArdwcMuWPmxb8mpKcoEtAlLeTYhiVXkiE1Dy9maedwJRJt81rmXjYFQZhlQR14qrvCzIKQnaAZ7vYdk28XhMPBySD8ZaN75v21V85J73c9/tt3H7DQdIBXqWqAroyTdf5q+f/g6PPP44p8+sYBtRooiiq1Gi/DR/z/9dx9ZAlCv1zDfHfaVPoIEol8EV8HaIsvPGT3DihpsvvOdhyN3jNb7z8Bf0ub/yK/+Uz3/+9y78uuYZzQSaCfytE2ggyk/HxSES/B+27Hn7/ffqjvkPvytfRzCQWSWJVZJJzoVl44YZrWHMLTv3cP/Nt/JzD3yI3VctapDrMINhUbA0HvDHX/8ajz79PZ57/VVt4sFxEcEJSYGVGzyvTZGXZGGCV99ZN1khhTAYp6SwxPozVJDilH169pgFN2JPkLDLz9nhwL5exv6Zkt3zLbotC+Nk5PGIkhxbqpdti9JYFEXJ68cznnkr4ZmVlLeiLkvlVtbzafrFFBE9Unzy0qbMx/is0TErzLkbTJfrtJNVbtvX4bZ9M9x09TZmWjYeGUWWYET1Ykpcu9D17DizWRravHk2529eWuKFfofDbGfkzBGXPlmU4zgOlm2RiRLFSnCsCDtfYbpcY6tZ57+5bTcf3jPPno5LGaesrw145a0jHF6POJPabNszw66r59i7a46UgjODMU8dOcvTh4e8cCpl3ZpmZNUhrHFAmXm40nyUDAnyPjNByHQwZOtMyiceuo9u1+GVV1/k+MklTi33WR1CnBoyyd4oYLrns3VLl95Mi+nFReZ27efxV87yvdfXCPMuFG3cQnJefDzXxws8cpFKBBb2jE9n1mdqxmOmLVdbxjhOGReSb9LFOB3JF9aMHVEPCQaQ//kSPGx75IWN7coLfSKpkE4L8iQni0KtUk7HfcKNM4Qby0Trq5TDMYwlINdg5T52GeBYDkbgSZlUIT+I7adGA29vzfnbPhJvC3tVSLLpuZNWnu8Llq2VI5Nmns3sZvLfE9WKbmrTh/Zv08pMslHkzTUDRj7r+uSSohRhjiRBG0r9S/ljyYYpcPMSN8sJSsNtB67j3ltv5UP33cPCwhxBu0Vs4GR/jZdPHOFPvvIXvPTaG6yvj9UcpZ1L53ZIKqKr9/vBCuZN9iUV/Jy3AunLRdEmwEesVfX3jtivqsO++Oqgn45v87/fo2ggyt/v/Jt3bybw9zWBzRDl//k3/5HkD/43Prz9wnvzr45u43/5wn9pKo4vPKp3/oy3Q5QPXnsHn9o6vuCGN6KSb5W7+MaTX2sgygWn1TyhmcCPNoEGovxoc7qUn6UApYYob7/hvrl+VRdaRjJDJP9ATQ5YmitRHZ0szuRPM1NoI49AFMmZ8KOcXlzw6Q98mI/dcy8P3nUrLd/VxdEog+PrG7x84ii/9+Uv8uRrL7M87BNMTeH4gdYdp8OQIs6YmpojS3PGG0O6flttPQ62LgxloZuWKXkxpihH2NaYwAzomj5z2TKzWZ+5JOa6WcOtVwXcce0C83MelpeTj/uURULpOlWtrRxkbnj+zZjHXwl5aWRxvJhl2d7NyFlgyCyjvEUYW2RZiWeldJw+PWeVVnGabrGscENqgOV9rt+1ha5rMEWswbVZmpCnMTMdsd14FHj0I5ejKzlfffooT521eD2eZeQvEpkuWeZi2S7GshQYOEZsE9JGtEo3W2YmPct/+/4buX/vVubI6a8NOXl6jecOHeXVsxFHxzZbr+6y95pZbrhuC0HHJcFwciPlpWPrvHh0gyPrFutZl8SZAzMFZSAOG6x0hEfE3IzNdDdndrrk9tsOYsqUl156npX1IYMwJzIBpeWBwC2xWVki5pFU05zZrVs4eOv7OLQU8eapMbFUKGcSkusROAG+5+NLdXXbxer62FMBbs/D79i0XMk/scHySOmR0SYrXYyoekxOXuZESUSSJkzPz2Msh+EoxnFa5LnFsD9WIOI5DnkckglECfuMN5YYr68wXl8l3xhQDELyMKOIDUVqaT23KcTuE2sN8mThrs1TE4hy7tdSgYFc+4oi5f+MvAK9xsWCNVnvi01ItDc1UkDMQprFqsCg2rZu/9z7yOfrPCmR99hs1zmnYNEN1qBn0+vlyXJNZ3LlyHlxbEUc8rmsX6L7mBbSACXPKXFsqeB28OV6iyKy0ZidcwvcfOAAH7r3Xm674QA7r9pW1R5TcHY04Mt/8zW+9eTTPPfymxhbcmcMZZqpgsqyRUElR1oreuR7RGZT1q1IcploELVY3OS7qMpTUkugqGeM0QDpSg1UUOlcqnPS/Fx6E2ggyqV3Tpo9aibwXkxgM0T59X/6G3zuC1/Cn5q64FsXa2v89u/8Xzz44H363H//73+Pz372v2Pbtm0XfO2l8ARTykroMvl5O0T5Rx98iN+54c0LikdPjOD/dD/Bv/zP/0GPtFGiXCYnvNnNS3oCDUS5pE/PD925UmFH9aPpBbpgk0V+9fvNP5MFm9ytlnpUY1vESUQmeRKUuK6LIwulOn9BrocsS8lNQSGtJ0VJxzhs8bv8w5//DA/cdScHrlpQO4beBTfwrWee48++8U2+J8qG9WVdmBWOo6oQCZQ1RakPx0gYK5isxC4Fn7j6cCWkVaJJJSAzDynLEMeNca0hnlmnnS0xla0xX4zZTsF1MwE/96Gd7NzqYluVtSPPY3K7CrCVsFffbvHWmYRnjoR883jB66Npluyr2LAXGZgZxnmbJLYo05KWndEViGKv4uXH6ZTLzDDg3pu3cMfBLVy9OINn5WRZRD8MWV1bZ/nMCgd2bmfH4iK99jRRanFyJeRvnn2LJ45FvLDmMu7sIna3EFuzRJlFJqG6piCwEtoCifKzzFkbbPcjfvkjd3PDtlmWjx/htTdO8OaxVVYSizOpy1LhY7o2/lRBbzpi774dbN22Fcea5tDxVV5887RWAm+kPmVrDtebwRifNK5sTrZURE+5tHs2na5Nt1vlwCTDEVlekItqo9XFaXWw/coKY2wbI7kbvovTauNPzZCULZLC11Yit3TxCrGYSBipEfcUhV2SufIwFE5VK2Nr/bCFJRYReW3pURi7sthYsugvtAFKlujYIkmyKWQRLr8WkCQ5eSaPQlVA5BmWwJE8hSymFKg1CokHI0YbA8brQ6KNEWYwhDAUL1EFJ8pKXyG75WgAbdUqJNdlKVCxENWKNPpYem2LakiX/EVJkqeUcg1L1bDj4tgC/gy51HTnOXmhWpDqdfJZrK9321gKIRw9rgrICOwQ0CGqkXMwRfevep3UikvWjiOf5Yrg6Osk4DeT2mmZ9Tn4U6EhwRE14tDnTtJtJTPGsyxarqt111tmprn26t384sce4t7bb9OviZScYRrx5rHjfPWxJ/jCF7+sleDy2R6tbdBuBwStgDAJVS0kp9HyKqtUkoi1zSCfXic3uLmlD6uQTCKrgifGIrEMkSW/lw9/jmcEpMh1oXvb/FxiE2ggyiV2QprdaSbwHk1gM0T5d//p/+XXHn4WDhy44Lvf8PxTfOl//x8aJcoFJ3URntBAlIswxGYTzQQu0gQaiHKRBvkebUYXXnIPt15IVXe+q4WVLF6+T4miwZrVnexSFCeOpQ06UpNalJUaRe80674L5KhVKbooLKs78FnOzsVt3HrNQT75kQe55cC1zAY+jiyMopgjp87w6Hef5OFvf5sjq2dYj0NSeQ+7ugMtd6MnYZuyf6IEkAWiKR1M4UDp4hiBKUZDWxH7BTFOkOI4YxzTV9jQK1eZZ8gOK+W6GY9Pf/Aads7bmLxPEvbJyxTjS9uOHKzchW+xFjq8tQp/9dIaz521OZbOsGrPM7DmSK0ZtbxYqYVXxvhmnYCzuNl++Nj3AAAgAElEQVRx2uUK0/aIj95/kLtv3s1sy2U03ODsyjInVtZZWh6wfHbEtdtm2bUww8LMLL3pWXLb59kjSzx5fKQtPafTHhvlHKmzhZSAokq10EahlgnplqvMOkO2tBI+fs8t7JztcuytQ7z21mkOnxkwMh3WTJd10ybTzJgIx1tn+7ZpFufm6HlzDIYFZ9djlkYFkZFK5xmC1oy2ARmrWnTjWjgdF7fj4LYFeshivcBKBKRJKYsNQYAVtLA9n6KQ68SqIJjjUrgupeOCFYDlI+hEFsueLPTlupMFsREYU6gVLLWrX2WhXQE+C7uwcAoXU1Q6BIEo8vxCnyeqBoEM8ucVQJFfcwV6hV6vomCqKqCkzrhagOtCXOBHkpLFCck4Ih6NiUcjjPy6usbgzOkqaFXamjJpdcqxsqJqSRJooZ00pjKwSGZNnikcsR3JsJF9qWCJfE+q0kI/L5bInUjzlKzIFbicgy8CUHKhi0Wl6BGQon61CqIkohipIUr1uZRDkm3XECUHJ68givwq81P44toKUnKpbVZOIt8BFUSpHrVqRi1C1ezlT+Rz6krNcxrTa/ns3LLIQx+4jw/ccTt7tl2F7zkKdlaHY7713Iv8wVce5uTKKitr6zpHz3NxfYe0zMhNrudLS6lqcU0FfcCT66GGKKaGKJmxNcQ2tixCWyCKyIPk+pdzJ5lCDUR5j/7Z+LHepoEoP9a4mic3E/ipmUADUS6DU9lAlMvgJDW7eMVMoIEol9eprpZG1QqmuntdWW4mahRZ6G3+0YWaLKRlQSwLV1GJSGaCWhaqOuBS6k2LHNe2cOXOuSzUhNLIQrssue36G/n4Az/DrTccZPviQnW3nJK11TW+/u0n+c4zz/Dcqy8xyGLCMtd23cyqIYpmNJy3N8hiUZQAEl5ZFg5lLgBFFCoGk6aaN2LZKXaQY7sRlhkQsELXrDFvD9jfzrh5S8BHbr+WrT1JwF2lv7FCnKcKAUQSYVsuLadLbk+xEvt85eljPHlszOt9m9PlDAN7DvwtOGUXJ3cxaYidr+IUS7jZaVpmlSlnzM9//G7uuf1aXYCeOHmCNw4f4fWTy5xZiRj0DTt7Nttn2myZnWH3vp3Mbl/k9DjlhVNjnjw65LUzGctxm8LfDt60tuuIgsIxCb4VMW0PmHZCZvyEO6/fy2zH58Tx4xw7s8HpjZTYnWZkTzN0euSBRemGWNYqbR+6vse0PY3r9DRjJHI7FF4Hy+/Rak8TtHp47bYqhaQSt/RdykCSggUBlNrc46Z5Bd0sQ+ZKAI40G7kUWak2LEEssbQyScaMSE2MQCAbuxTFQakPq5RrJFdrjiiX5L0yUZiIMkVeUlbKBKeoVAoCU+QaKPQ5FUTRa7QUvFRflKJCEXghGbd5XkEUgSD6xLqxRo5BLmssBXNynQq4KASCpAkmTRgtneXsm29BOKYIQ7JxRCGPMKZM82oGoqsRu5Btq20oimO1FomFxbZsBVFix5HLWANixfaTF5RpQSqKrTLHCTwFJWr1EfAhQUB5ruoqrX9Wb1SVDZJQkIkFqJ6PbrKGKHIcUmMsViQBKDJftRnJOXRsMgERlffth0KUyiRTAxRtvrIoy5wiTyjSmLbnsDgzxc0HruHum2/mZ+6+l4Upqak2REXJK8dO8sizL/LId57gtTcPkaVxBcKENDlyDZQKQuI8wViGwPNVVWaJJU4ASn2OBaIIJsmZQJTzSpRSIIolf9NAlEv1X54GolyqZ6bZr2YC7+4EGojy7s73omy9gSgXZYzNRpoJXJQJNBDloozxPdvI+TvOlaFHFqWy+JI705UipQIqE6uAhl6KBcCx1JYgd9XlzrncabcsQ5okFFmmdbGykPSc6iGLQMfA4tw8D9x7H5/51KeY6bQJJANEpP7jWJtd/vBLX+LlN17nzOoKuVgObEshiqhQ5LG5+lX2V2M2dH9rDYDkY5SW3KAGUQyIosTKwJNAD8lH2cBnna41YMENuWvXDPfu28ItVy8wGxQU8TqvvfEaJ86ssDqymVvssHXrLDu27MZyewwTi+ePLvH88TWeO97n0NBjOe9hgm241gxO2dYFt80Ax2wQWBu0rAEdZ8hHH7iHGw7sYXnpLIePHuPNYyc4uj6kH4q1x6GHzZTvMzvdZXpbh86WNmWvx/FRyWtLEafORAyTNmX3KvCntAmIJMaYDNvN6foZvSBnulWw76p5uoHD+toa49SQ4EN7jqI1RxZMgy/1zQmePcA1GV4JfuaBhOOagMhtkzttcFvYlo9luSBqDoFZcj4EbMnDqXIsnKLEz84v0lMN5K3yOwIjCiHIioIQQyy2DHmV2H5wFIKJLcYVe9IEogicM5UCZTNEEemTQD65Tt1M1CjVR0WAS6VqqJQoAlHEiiX7IKmzmyFKkqYVsEhytdeoDUeufYEoxsI1FfgToKK6jLLAKQpMklCGIelwQNTvM1pdZ7i6xnh1nXQwogxjfY5azFSJIrY2UaAIU9QeZSUY+l4TtUoNBDWrtk4WEigiCi9pxhHAOLHzKNiUmVYBMwozRYWSav5PXoEU3cj5LBSBKOcsPfLfVTqrKooEZOk5qiGKKnpkbroftZ5MFS+ykwbXczSDJ0sjijTCNSW9wFNbzy0HD/CPPvNZ9m3bTtdxyUpYHkccXh3wh3/2Zb795Pc4u7qiFi3jSoCzKElKbZdKkljtfy0/wJJrQOx5qjKrIJnMrEIklipRstrWI6Yt+aC7VqVcqva8+bnUJtBAlEvtjDT700zgvZlAA1Hemzm/o3dpIMo7Gl/z4mYCF3UCDUS5qON81zdWQZQqnFIhyjlwUrWqKESplSq6uJpAFNcikvwIUZx4Lo5bZVlIroFAFFMINDGqRJEcBVGa9Fotbrv5Fj50z938zH33fV8M5BuHj/Pks8/zZ3/5l5xcOkMkGRUS/ikgRReHlZXnnDBGFQTnrT1V+GT1kDvXClFS0T7IQeSUbkZhxuRFH98a0nVDtgQZH75+Nx84uJMtQUkZrbOxeopXXnuT40trbEQwNddiYWGarQs7WVi8iu70HKf7G7x68ixPvXmKl1dLTocBpbuIzQx22a5sHiZS+1DghHT9hJl2xu23XMf2LQscP3aCk2eWOb3WZ62wiHE1c8RNKuDQ7QUEc4Zg3qG1ZZ4BHmfGFv1BQUIHq7edwm2rnSdPYnXPuD74bk7Hh6m2xUzbwbEKRqORBrwat03pibqkS+52KO0Sy0pwjQTFlgpR7MylyB2S0iFyAnK3pRXBWoZbWOSS91ErHnThXgcGy9TdwtCSBXBtB0nsihmISqUt6pGyVOAWiR3DCNSRBbzWKFUZGGI3UWtWtRg2AgXUovODEKUKHBUlyiR4VNRRNUQR68k5i1oFUcofAlGSLCVLclWBTPpfZCEveT6OWGbUOlMpRgSk2JKBIjBF4E4Sk2vAakjUHxBvDEgmj8GIZBSSRhIYnOEo6Csp0ioHRS5HW1QqRvVS5wCJAsv6+o5E6SGvk+dp6GudtzJRzYiKRwCIWNzE6kZBIvaYGqJMPs2TMNoqG2XyqCNOVAl0XoVSwZ06E6VuxPm+tiBlUfK+1TdGkUSYIsWlZCrwuGbXbn7hk5/g9oPXsXdrFf4XFzDISv70a3/DI9/5Ds+/9jJxmVG6NuLCkjplDZjNMt2szN2pIZmojaqraWIvqiCKfKzlUcXIqo9P7WQCUZp2nnf9n4uf6A0aiPITja15UTOBy34CDUS5DE5hA1Eug5PU7OIVM4EGolxep/rtEGWiPjmXjVIlS9a5E5UDQm4bi/JkHEekRYbfCnCl5UPuEqeJBmsKNJE7+LKAk8Vx23U1NPXnPvUp7rzpJvZetZ2ozl1wypKHH3ucv370MZ585hlGcYTtuXUGShU2qwBFMy42zbdu7ajaUqtcF8m90KBMYSeijNDb/iWFK4vMiLwY4TkRU0HGtg589I7rue/gbuKVE5w59iaH33qdw8fXWB+HlC2q4Evbo+VOccONN3HTLTcRlRGHzy7x1OtHeHEp5cTAIWeWUhQpWUvzLYydYbkpgZ8y27PYNt9i68K0qnKOHz9JP0yJSpdyahbj9zB2GysqcUuLoGXjTuW4s9BdnMa0pkidLonVoQymcTqLZNgkOcRZiu/ZtAIHK49pedDreBRJSBqPiaIQ43j6iHPJ0DAkhaX5G2URYZVj2tq84mq4a5bbRLlkTrgUXqDBsNJ5ZBUWhdhKqgCNauFOTmzkXBu80tAWFVOVaKI5NpqRUxT4sagzKpVALEHE8tCcEkEMVQiwW6tR5FoQNUpZCvTaBFEkR1ZbbaUqVxRSFURxtMWlUqIoSKlDfCpFxQUginiMJMtEVSPCJarMkQmOUwua5PjIvkuuTynZPrmew8B2aNkOrowkyUj7Q8arG/SXV1g/u8xwdZ2oP9Q2G1ELSc6KXheivfF8DT+WymiT5ZWFReI9FKKUhJlAFIFcoooR4FLZ4fTQ5FcFQ9VDwo+laSeR/1+VSNVzqrDoJPBW5q82pVrZosep2xWlR/X5mdQJb85FmWQgadCsQCTXIQhctTgJSCnTiJ7nsW1+jlsPXscD997L/e+7S/e5dt7xxMtv8I0nn+Yvv/7XrMfjyp5HQVoUGqLrSfCwZNWEMb7t4opCqRS7YA11dBflv8VOJNlKE5pbV00rD6olPZfX1+8VsbcNRLkiTnNzkM0EfmACDUS5DC6KBqJcBiep2cUrZgINRLm8TrWsRzT2dVJLXFeL6kKyXqBOUh+1uWOTnSfUVp5cIYrcpNbgWAEoBrXy5HGsd5kFouzZto1bDl7Hz33so+y7ejftVgspot8IQ5ZXlvnKXz/MN7/zBEvLy1p1arsOWVE1iVRrpkmp7ISiTH5f33+W0Fm5s11k1aJYXpTJYlzyMkoyR0IsBfCMsbyUTlCwpefw8btv465rd/H6c9/j1LFDrKwssT4K6acpI1nKio1FlByFz9z8PAvbFwhmPdbzmMOr65xJOwyYpvS34Flz+GYa3/EIAgu/VeI5KW2/YKYDgThiyoJwGJIWEuwZkHdnSC2fJLPoOR06doDnWmTlgMzIvhosL8CSYFevQymvsXzSUhbPlTpHFraiEhgN+ziOYarXJZLq3jTSu/W+7+N6XtWcUz80CNiSwFNRfVRNMY5AHeOSWy4jyyaSNhvJ0igsPERRJLqIqrdFsjsmahSZtQCNVl7BDQm9EBuW4BSnLAjSWH8Va0vkOiSO5KLI/kvORSWfEMuJAIlKuVFDFM05KUknmSh66jdBlKyGKLUN5ieCKLVFpsosqRQoVfZI7WHT8Nlcry3ZvnjSVJmi1jfJgimx0wIrziBOKaOEMk4oJWQ3zVg+eZq1pSUNqNUMlTiuQ18noK/Q3BOFJdLSYxnN49FmHzm3oorR67myHQn0kc+ZfGa1DlnGJ/DElnyRKjemUpZVepSKedVBs3XYrAIVyX6pM1bOAZQ6WLbS3tThslVsjG6zUp052q4jSjPJRUnDEVOtgNl2m7luj/vvuosHP3A/uxcX6AWiYoLjawOefeMQf/Ho13nx8BscWz5Dbsm5LzVDqeMGClGi/gjf8bWxSL9rNA+n+s6pYE7VzFWBoOq4dO/kC0fDby+v794rZW8biHKlnOnmOJsJfP8EGohyGVwRb4cov3jPA/zba49csOL41Bj+k/sA/+H3/7MeZVNxfBmc7GYXL/kJNBDlkj9F37eDClFqC0R153qShXK+5rh6wSYliKgzHFvtPNLEEQR+tbDL00qVYFv4slgOQ0yaqQrlrptu5sN33cX9d93J/NwcKTAsS46eXeLpF57nG489xvMvv0Qmd+sliFbsClV5Sm0nqlZSVdqD7E59l7pe5OkiS/IailTvsOtd8FTunleLy9w3lHaOsaR1JydoGeY6Lvdct48D2+Y59PJzrC6fYRyNGGUJYQmR1M+2JGi1TRpKRqqD3/HobW2R+IbVLGXsLpD6C5StrXhmhsBM0fJbBIGN5tKaGM9OaLkpRTqmzFI8y6WwXDLbI231CEubcVKy0J6jKxkkuTTIDEmSIUUudh0Hz2vhuFLnaxFleQVQLAujf2YUOI3HY62d7k5NMRoNkewPgSq+7+FJ0GuRUYqtJEt1dV0FfNZtMWrdkiBYj9xxGUsDitTxZrnGyYjSJBC7Rd2cI3kUoibIjATBgpsZ/EzAgl1DFKntBbfM8dNIbTACCCLPJXZsYsnPEcVKKee5ysBQS08NUVB7ykSJIrCgCoxVy1Z9jUqw7ESJMmmQqVpk6kyUCyhR0lTUJZUCZfKYKFFqwc25nhp5bzk0LYBSwFLZYybNN15eZbrIMbgadlyBodUzZ/Ux7g8I+xsk/QF5mFDEKYWAliTFynK1sYiVSCxxYnNRACLb0OwU+VWgSwVSCqk1ls+bqDI0C0aubbH2VEoc/bMaLFWf3M1BzFLDXPU6aeZLnX8kyg+d3MTKswmiTECmnG9bMo48B1fgRpaSjEd0fI+OVJsXJbfdeCMfvPce7r3pJnbMzUkSD+Mcjiwv880XnuNrj3+TJ154jkwgqx5LQddtY6Ul0WCM53o4AlEk/NaGVLNb6tYhbU86P3dtOJZddt5m9bu8voJ/6ve2gSg/9ae4OcBmAj90Apshyr/6t5/nf3z4adi374LTOvDK83z53/zPTcXxBSd1EZ7wW7/1v/JP/sl/f25L1z/0y4xEOnuBnzxOuG3/Tv78d/+DPvM3f/Pf8c/+2b+40Muav28m0Ezg75hAA1Eur8vj74Iook44X3E8gSg15BA1QZaoIsH1PXJZUMURnlhDbHnYpFGoIZ3bZmb51AMP8okPf5id87PYvscIGBUZz772Kn/wpS/y5pG3OLu2pmGj2vAjd8uNo+GSVUPQxG4wkfaLnaEK0hSIoMGi0ugiS3OtbTXaeKLtsJL/0PGw2g4msHEC8AOLqcCmZ3I6ZEjRjGwtKzNWRiMyz6OzdRuzW3YQtGcY9VO1Brm+hduroEwk4bqtRVJ/nsyapkwCrNTFsT20wVcsRPkQQ4hnxaTRUHMkpjo9stIQStCq6ytECdOShe48LeOTDiMcIwvdklJUHNL4IrW2lBqIKgogHBvjuuB6RIn8WYrjtghaHVrtLoPRWFthbAn9tYWVCOxItRmo1PMkhivJrcgolaZIiIlFZiTI1ybxpYrYwXIcgqTETTLsJCWwLQKptharjQS/msqK4mTgJ5KjU8Wm5mLRECUKOU4WYkkWhlWqEiV0bIU0gtykQlpsN3KOBT5Ue1KrP0wFTyRc9jwgqOwn+vzcxlH1S0UJzlfxXhiiiA0qjhMNlhXoNinymQC4SnB1Hq7IvEV5E5JpqLI07fjyMDa+ZLrkkilTYqUFJksxUqEsAMqysfKC4caAwcoq/ZVVoo0+8WBEOhR1SkgeRphY7D6iCkKbeapG4fr3lQCmVo6Iw6hGJDVEUZWWXX8GpKHoXC5MzRsrqlQH6FaqlIkKZaJC0s+Xdg1Xs5tY5xQe1TBKqJjAUlHlBL6nqqokHGkjkW8MnjHs2r6dm6+7js9+8hNcv3s3vdqyJ8quI6MRX/jiH/PFr36FUK7lotDmpsB42rZUxJnmxRi7CgKuWrlKCruyOWncrXwv5NLeU1kFRa2j1dnS+KTevebnUptAA1EutTPS7E8zgfdmAr/xG/8Tv/Zrv8rs7DT/x2/+S/78t3+bXXPBBd98dZzyL37nv3DLLTfoc3/rt/5vHnros9x8880XfO2l8ARTykroMvl5uxLl+o/8Y1758EMX3vt+n8/2T/GHn/tNfW6jRLnwyJpnNBO40AQaiHKhCV1af19BFFl4VftVWXgmrTybIYr8bbWYkSwGUaJowwkFnuSXZCmpLs5dDZKVJbRI/uenpAL1IB+77/186I7baPseCbCaZbx1+iTffu4ZvviVv2BdlBNiEZBq2jwnlwWoho5KQ8n5/TmviJG2nsrKMIEouckkpeM8RJGKENvFbgV0ti7Q2TJLZ34Kp+3giVLEgZbsv9gnshjLtXB8n8hAZNtErocd9HDcDqbw8G2PwJXl51irWRPLIgpmSZwp0rJNHjuUia0LQS2z8TKyYggmwrVj8nQEeULLc0nF1lPmRL5PartkxqZttXBym3SY4JaOHr9W5kpwqywhC6nAlUcGUjcrNbWiTIlToiTDc9t4bgvXaxFKsKmE+8qiVMt+MzxLGmYiTDjW82Abm1wUIJKZYruyhmeUZQyLlMi1sQKxJfm0kgJXbCrDEW3LomWLgkGCXwVuSNZGVTfc0rYcB2MctWsINJHAz8ApKE1GXKZsAH1TMsKQyPvL84yti/oqVFSTLzRC9HwmynmIIovlSf22QJTq2tCl/zmQMgEBP0omyiTyp1p/Vxaec8ax74MoVcBxpGE7VeSphDC7mudiVZku0iijAblVC45YTlRZU5TkSUomYbRjqUYOSeUxHBNu9AnXNhitrZMMRlqX7HieApVcKrolM0XUFwLwVAlU56NM9rX+3GoIrIKkCqKc/6ltSXWM8+QwJ5Xk+qmeZIxsgpWTXJRJmLSoXcSzJ+HAmaipBLDJxPIMk2V63nzLYrbXY/f27Xz6Zz7CXddfz4GtWxU+JmXJep7zZ48+wpcffYRDJ0+yPhiSxCmucSsFk+TCiLpK1DjSPCR2HrsKM9ZqZEE7ck0X8pmV/66OsrSdBqJcWv+sfN/eNBDlEj45za41E3gXJ7BZifKFz32emT/6dX5294Xf8J+fuJZf/defa5QoFx7VO39GA1He+QybLTQTuFgTaCDKxZrke7MdjQ4xssitFl7nqo2l4aaGKZv3RPMJavuDWHnEOOB5okRJyJIYXywwstDLcwLXZc/OHTx0/we5/+abuGnP1Sq/76cZp8ZjHnvqu3zzqe/y6FPf04BMy60W8gJRCoEoOLpA1cWpqmKqPIxJNkuVAVFVH2uTi0AUE1d2ILkDnhbYXoA/Pc3i3quZ37OD+V3bsbsetlfBhbYli+CC0aCvtat+rwPtNmMMS1FEnMuS3qPt9mg7AS3LwooHamVIi5LQ6xFbbdLSJ48tylSqni3xv1AGOWk5Voji2DGUEUiYayF2nIzYFMSBT+H7qigpI4EcYFILO/eQ/3VcH09qpNOUPI+qHBNPAIoobCDMMtKslCgaHDxsS+CIR5rJuQHXddQSVJYpbdfCikIYD5nyWwqFrMLBdX2M7ZCWcm5iNrKIkbhyfIe279PNS1pxij0e0zWGloSSSk5IrRSRMx7g0JFtlS6WcdRqpIoIuyQIHFIro5+HnEkTVvKMflEQW5Kd4ohkR60lUnUs2R/ysBUGiJ2nqjmeKFE2QxRRL0hLT1Up/GNClDyjyOs6ZMnaqEQYVRaJ+MjqRBGFDfJ3Yj+xjQbmKmuQ59WVwZUNycaVY5hUJGuWiQUCGcQ+o6Cobh+SCvA41tDZcH2gNcnrS8uEK2sk/aEqQbI4IR2Pq3yVPNeZSG6KQBuFTKrGqeJAqtCgSbDqJA1lAlLq3JDNH2L9DG/KEDkX1FpZ5ibWnnMgRZ8vsKKGKLlAOWEqRgOlNTQ3SxWktD2P+elp3n/b7Xzojtt58Pbb1d4nKpawLHnqjdf55nPP8Mh3nuDoqdOMxmE9OVFC1cOWsSlIqTJfNIumhijy2ZGwYldUKNJ2pLY2p2pguqCJ+735Tm3e5fsn0ECU5opoJnBlTqCBKJfBeW8gymVwkppdvGIm0ECUy+tU/60Q5VxWwiYbTR3wWN2wlhwOjaTF911d6EljR+A4VaVrHDPT63Hzddfzy7/4ixzcsYMt3bbevV4ZjTm0vMzvffH/4/Hnn2FZQlC1OldCSeucBs3IEMtGlZWhi2WFKFXIrNp45E61ABQFKQWlygCqAlSxBCVRivF8hShbD17Dlmv2sLh3F7RcclviKGLNbBClR5omZJKdIotC3ydxXUKxJJViL3JwChcnK/GynCm1sGSaORK7LVKnTWG1NMTByEZk/1zIPDEXSbhriDExriOht7I4HugKuHQtYt+hqG054foYK5N64jmswtWHhG5Ku0s27JNlEbZrCKbaWmkb5jHDOFII0vZawmr0/aVJR+YolhPJr0hSaSWK6fouhGOK/oAZv0Xb+Ni5HJ90zsgcLRKprnahbwkAylRpsGA5LNoeW/yAGcuiI4co1KZeWHu2S8fymcInEJBQBwGLqVbGIbvTJ2OpjDgaDjkVjVlJE0JjkYjtx3b13ErAqlQOS5mtrYqnCqLoYlrtWvIQDUgF+5xcIErdQFNHoQrgqyJLLtzOk0gmimxLQnBtASkVfKu+w8S2UmWfqFVIc0cEXgn0MWojEbVJpaCp8kWqKuK6mPdcm44+vco7UXVKgZWlqqZQ+5KAgCQlHYWqRAnX+yyfXqrafUSpMRppQLOEJCvLEcgk8EYDVov6vSs1ThUF+33dOvWXUR0TqwCyUnVIEG2VNaIfqPNqlNo2d97SU82xsvVUc5B65TSJ9Zi6na4C0yyOGG1sKHSbn5pm2/Q0D951J//4Fz7NdNBSi9KwyOnHCW+eOM5v//4f8MJrr7M2GGLbPqXYyLJCrTwyMD3fClAqqUy157nWTEvwsBy/WpFqiFJI25NOqPm51CbQQJRL7Yw0+9NM4L2ZQANR3ps5v6N3aSDKOxpf8+JmAhd1Ag1EuajjfNc3pksTS5Qo1VtN1CeTxlDNI6n/8pzqv27zqeIvwXGqYlutNJa75hK4ScmBffu4+7bb+PmfeYjtszOVDQR45chRvvH003zlsUd45dhhElfaWqp6VgEQmsVSGDyBKAJTJG+isGs1ynmIInepRYUiDR4TiGLcqptEIEomHcCuhzs9xfbrD7DlwF4W91+toCCVml7Jc1GrjNHnp5QkAmYch9R19aHPKG1sUYckGW6aMiWvkwreIieScFjbo7R8nFKyHdw6z6EkkcYUS7cKZSylxNhlgp3GWskq9cmx5It4LrYbkAxksWxoSwtPDY06QXil8IgAACAASURBVEvVCMloQFFmGNdgdwPiUuwxmTa5CMRoSTXsWEJgDX5dG6wVthpUKrknBYHr4CQpdhgz5QR0jY8UGFf+FIvCsxiagnUylrMxUZ6orWaHG7DL77CnPc2sZdGeNOjUC13XcmkZl55xFUqJ4kIgl9i2pMZaHqvknCbm1fWzHBsPWSszxsZW25SE2cr5FmWHNslo+40oJfJzEEVVL2pXqfJx5LoUK4/aeeoGmkqNUmMEhShyrVRASeCLBJlKm1SSZVoNnaViRhOIYhSkVBaXStpRiTs0mKT6vfy5WE1UOVPBls0NN7I/dRJPXRc1EbNUuR2i2pC5CPgweYYjTTcleGLRERCUS/90RjaOGayuEUteShgzWF9jLBkqozGxhNKOx9WsshwrreqlFShkonaRimZ5H6lsruZYiWoUOdbBzHVblV2chxTyIa6fop9/ARJ1ZbiqOwQeib1GtlPPQSw9cn0FfqDQVAKLo5G064h6KaBjGe656Tp+6eMf5drdu5mfnVWlk9jPTq+u8Ud/8RW+8/QzvHLokFrZ1NYltpwa2Mj1qoBrYuPRv5EuJ9Wh1b/Kscm5laulgSjv+j8WP+EbNBDlJxxc87JmApf5BBqIchmcwAaiXAYnqdnFK2YCDUS5vE61LhMld2ATRNGFlN7prZaFUqsqP8pTzi8rz92Rl8Wra1m4tiEZjVWJ0Gu1+PD7P8AH77qLe2+8jimpOy1L0rzg6088wee/+CUOnTnBcjgk8x1SaeOoF6+6oMshKG3NmpDWk4kSRe64T8Iu5U712yGKrkjrgtdCnuh4OL0u2244yOLBfSxcs4eRyYlFCeLYaj0SJYFWuApYMaXW74pCInEl38PFlDZOahSguGlCK4vwyCRrlFC0JUasBA6B1cK3fIrSIqZkLCRKEkFNDoU0soxwsoRpV4BQQS4QRtb4rocftCEuKZKSPKv+Ttb/nXZLF8zpWMJkDbmE2XoWSa3QED+HtKK4WU43KpkqHaZsX2ctwaR5kWkIrWTYiNXELw3twtAR6GH59EygFci251H6hjPJmKPjPidGq8RFSuA57G112B9Mca03w6wRiFIt0AVBaGMLloartiQfpO5SyiS0FpmPqFBgmYLTZcazS0c5PN5g6NgMJVNGbBi2V6khRGGhEEAAhRYpn7P0qHFMlSgVaNNMkryyeQk0qGlBBUHepkRB3kMUS7KIzwSipMRZRi51wTUgUcvOBOKp0mTyOT5vhzFiY7L03apwW/1f1R4lFpjJ6xW4nPusaBdvFfArHEbUExI8m+fYeQVSZGa+2IB0fpbaf+S45FpfObvM+vIKGyurbBw/wejsSgVDooQiSqrPaVZovbIAGXlodsqkoUpCaLWmWWqj5ZNawahMIIpTKjyS7+xCfXQVGHJsV8cpH3tRKRlpdrJtMoElNUA9/31RKYGqR9XUpNajMuPgzu186PZbeOC++zi4b79m/Eir1NpozFMvvsrDj32Lrz36KANRsgjga7fVIpfJ/hpNtKntXRKwKwClUKgib1LZr/QZChyr0ulGiXIp/uvTQJRL8aw0+9RM4N2fQANR3v0Zv+N3aCDKOx5hs4FmAhdtAg1EuWijfE82pFBEgEK9/qgaec5DFLnDPskZPw9RqupgVxQUliGOI130urJ4zDLNRZjt9viFn/00H7z7bq5emKMtIahJyuGTZ3jkiSf40l9/jeVxn34WEwt8EQuOMA/JBpHFrWSiFHKXvm4+qZUH50wLdaCsqFdEiTLJ3xDPhAZs1gvA0nGxBaLcdB2LB/czv/9qhlZBLHYGgQv1ok+GLYtLhTmqbrFVkSJ35QXgiMJDQIWXJXhlhGukSaTQENpE38tohomLS1HaRFhi4tHmEEcabVxJJQ1xk0QtMbYs4tOESO6qOy4tv4OVCkiQsE6BTTGFSWm3W7qPhahqfI/MswlFMZInhEVVVezmOd0S9rdn2O62mTOSUlItZqVJRYJejSWpHbJIB7+EtgIVySGxsSSzQuCMBSeSMW+FfQ4Pl4kLsWfZ7Au6XBtMcTCYY9bYdFQJICG+ORItLChBsmuCQhbwsgzX5S6xgdDAGrBEzqky5ekzR3lrvMFA7B2WrZap0vGq6upcFEw1RJF93wRRBHJVSpRq8azWFlXr/CBEUReOLLDl2lXlxA9ClDST0N+6ClireCqIIhCmFrtUQKZuutHrRPZNjq8SvOheVKyl+l0tZVFbmlZui3pGUdN5iKJVxXmGVWSa7eEJQKnh0+ScZdKEZElNuEciAcHSIpRmDJZXGK+uk0cJg5U1+ksrpIORAhVRpUiduKhZTCIKlbLKZ7EdHMvWa1DAj1QjZ2VOZuUKT20BJAJHBKKInUbCfVWJUilxBDRpvZPOcNO8Nn071Vzj3GdJYIpAlIVui6sXZviHn/kMd992O46EJbuugpmjS6v8xcNf5/e/9CXGxihwFONbIdeDWIZkZmWptqcqJ6eCKAqnpLFnAr0EooikSx5NJsp78m/Gj/smDUT5cSfWPL+ZwE/HBBqIchmcxwaiXAYnqdnFK2YCDUS5vE613mevQyYFPkxyRyS0US0Ktaxfb75P7q7L4qrMtblFFmfhWFpnZOEm9gTDwswMe3bs5B988pPcfeut9HxX74wPhyMe/e7TPPrd7/L4098jloWTPgriXCwnEHS6WuGaS5CpWnlq20Z9t1uri+vkB4EuokSRBZVClCo0otpPWTDK3XTXUYiy9aaDLF4nEGUPA7tSgBTStHMuoLLKfKiyN6p8EFkMCxJwC4sgR2tVnTzFNhHGSrGcktjkeodeIkK8Utp0XMFJJMZhLC01svCWBbEsZqOEdpqxaDu4mSx4E20kkjv/bb+jlb0VGJBjSDBORqslGg9pLjGUnkfsOvQdCb0dsZ6MKUoBOxkzGG5f2M6eoMuCRsxWBodKlSPopGpT0brk+iEZHbIulfkJPBoDR5Ihr0frHOqfJZQmIddmv9/lYGuW61sLzBmLrmRTaDRuphBFFq+SXyOgyTGipZBFt0AZQ2gMq8AZhSgJT545wlujPn3HZSDXjtTZun4FPXLZU3212l4EQShKqWt7NYFnwivUxvKDEGUiIansKH8LRElT0rxSokzaZzQURGFKpSiZKFEmChUNcdUaZnnPyvZWWX+q61GlEVI1XDfLyDUknysBFoVAp1qJIudE8mTsumWmyuSp4JZYmUQCkkn+iW3jijpILE5iObMtouFIbT5lnDESiHJ2lXRjRLwxIFzfoJSaZGlRChOtV9Y6YMnG0Uf14ZV9EZBSSC+1jQbD6lFIHk0miimBbwKHquMS4KEZRPWxTdx9m/t/qhyYOg+mVqQ4ZY5fZgQm51d+6Zd44N73s312kY7va5ZKP0p5+LFv8/t/9mWOrK2wEoWE8tmrrUPyAZaWI0fDe+W7qMrKqdrBNH6ovhZEuVPVczcQ5dL8t6eBKJfmeWn2qpnAuz2BBqK82xO+CNtvIMpFGGKziWYCF2kCDUS5SIN8jzZzHqJUC+5JtoNo+c9DlKoFo8qjEJl/QVZkBEGgeSiShVCkqS7+267L/t27uef2O/noffdww/69dSQknFlZ5Xf/8E/49tNP8caxI9qEU3gOYS4ZFYluvzc9o9YCuQNv5aKIUS5y/u7/ptWb5FxoW1BddawLPFlP1XEUukj2XKypLttuPMjCdfuYu3aPhqaGtqmUKAJRxOchdof6f3q3u34IHPALQysTSCI2i4zcisjtjNKV5phKayALYL+UTBCpCw5ILI/QuKS5QRw1YslpJTkzhWGX16IjoaCpLOQzPNuj63fwpUa5tBVyBO2SVtvgy/4bV4iP5kYMLcMycGi4xqlxn1TCcbOUeQx3L25jf6vDFmMjWMKt8zwk10XsRvIjgEIW7BqCWosoxHYjAEVsN28kfV4OV3hzY0mDa1uOzYFgiuta89zU3sq8hUIUwUMCURIBHZqFA24q2xf1joTFOqS2Q2hZqkQ5Q8ZJgSinj3JotEHfdenbNiNRHrh+lXKhWTpVYKssmsXCsRmiyBmaVHHLIl/DaGsliuyD6k/qa/RHgSjqcpnAQVW5yFAqK85mVYqKWdT2Bb5ckzq7GqCck62I+kSAngC4CkzJ7wU2Sl6PBNdqJqtClAy3EKWV9D5ViEsDZgUcyTXrOlUOiW00t0WOyRcFR5bptSp2HQEpxSjGSjLWTi5x+NXXsZJcf0+UkoVSpRyRxJHWK5cC7fRHPse6eZz/n733jo7sPM88n+/GCigUCkA3Owd2YCc0Y5NsZopUtJJNWZaT1l7Pzs7uWe/umTlej0fHO3/s0YzD7PFobNkr07YsyjLHlkRRtCSKpEQFZjbJJtkJHUl2QiMDBVS6cc/zfvcCYJsiSDbQB3Df4kEHoOrWrffequb3u08wFRzLFMAiTTeEKFIdTMUNM2KUrhyn9Uz8S/oz4HyQMsWfknOK0IOQKGzV4E2O4+Pv/wA+eOttuPWa69Cey8uZyKO1t/cYHn16Dx57/hmcGOyHaiugRZWMHHs2GTEnmmoUDVHEjCSgJYEo3B+pUidA0c1d2W3hTSCDKAvvmGR7lE3gYkwggygXY8oX+BznQ5QPbr8Wkz7/iX77W8sLsWz5UnznmR/IHT/72d/DfffdP9vDsp9nE8gm8DYTyCDKYjo90orX5DKyhMPq0E6pcE1qjrWaIV008kc6s8OyLFFZsN449mlRiFAplXDdzivxiY98BBtXLsfSjna5Sj00UUPvG6fw91//Jg4cPozRWhVuschL7KLGYNAnn7atrSQVxy1CFP6XZEPoRpbp2SalIjMWwXrRSiWAZGSKHQQIbQtGewFLaefZskEgykQKUWxCFIZ6anWALMK5VtSNrLLg5UKXAKUYAC6v7COCF3sIjACRGSK0AmmR4X1zDFY1XJh2AU3DxQQsTDQYYBqJLakME0ttF5uLZXQZJvK8ys8r9lR3mC6c2JhSJXAdzS9etdeltiZaSmEMwDkAB0eH8Hp1FM2giXwQCDi5ZdlKbC6WsIytPMwqSQJFQ2VKeCfHZ1ItEuhWGQaqckVbV8AkINs+0hrFgfogjglE8QSKXZErY1u+Cz3FZVMQhYGzompIDCsqjGD6XOzquFWYFgLTluBYbpd2nrNxSyDKcSpRHBvjAlEshA5zZHT2DvUyojxgAGsCUVh1nAbLShCscA59nsqXWDqmIYoOhdVKFB2EKvqPN2Wi0M5DbpACN1E4pHahNBuFuSLpJhKI4oTToFHUGkkHsoYLusWGbVFyHk6BGZ5T3M8k2yMMpFbbjXnOSBs2zDBCKDktkSiOmH0jwcnygvkSDKn9JmThe86kQsOP5ZwJ603UR8dFgRLUmqJMmRgeQ3V4FLWxMQEqseeJLUdZlnzBa0ptNs8vgitx89HOI++FWGxAfB6+C1hlziYuyU9Jm7ES0CTvyFTEM/U71SMhFD8XgiauWLcet1y7C5/52CextL0droQdA/2jVRw+2YevPPgNvHz0MHzHQpOtV/Je5EwIUKhKSiqd00BrhtyaOhtJB1Hr3ukMoSzMf3syiLIwj0u2V9kE5nsCMyHK//Zv/i/s+c5DWFHmZaK3v52tBviD+/4ad965W+74xS/ej3vu+U0sW7ZstocuiJ+rODXBL4jdefudOB+i/ML1t+PL20/O+g/q2TrwJ+Gt+NI37ssgyiI4ztkuLo4JZBBlcRwnvZfpwlFnEJAgyKJU5B1JsOxUJsoMJQpl9VzkJi0l0gISBCK/X7diJW7bvRuf+flPoujYcC1tz+g9eRbP7DuIB7/7XZw6e1YWrJZL1UbSmiJ1yYCbcwWieB7bP/TV8JnwhHud/j1dNGk7RRJ6m6hTUpAS0rJDiNKzBd2082ymEiVCg4oVQiAqXWThSOig4ykdQ0195cMIxSBGKQDykbbCyNVw5l0wV4LVQUYIw4jhKktUJYZdwKRyMBwbGKhOoCnWJBOdjotVuTb0lDux1LJREn1DKNvMQytQtPGGS1fpKdFAKwnQrCm23ABnAbw0cA7HxkbQDFsohBGWmTZuX74aW9pKWCELY74WCViBz0Un58KFqWfAbhEOGFCWQszWYwOYUMAwgMOtERyo9eOI2Hl8FGwHW3MVbCt0YWdhqUCUouRTSAeSDn4VTxCreyPmgeoluaEhSsu0UIXCYKJEeSGBKOMJRJm0piEKrSvM8aDiwwgJHAJdNUw7z4xgWb121uepNp6kuT1aiZLavQSiaAKhO11iwGdIL+08CUSZaedJQ1PPD5jVQA2yX6KKkNeY2nl0+4+Gd1qlMTMTJXH5iNqDR0CyUEJaXSLkFVA0TeQIaNL9Ysgq26EMJbXfYldL1DJUaOiMG12pTGuRnHO0A0UKUQJRmuMTqA6PYXx4FBMjI2hNTMCv1+FJlTWjWBViWvCaTQ1j+Pyi6EggShhJ45NF6GKY8AMfHlu3Uogys+p8BkSZykaRPB6dYWKqEG22g52br8BnP/UZbFy1El1tRfIaeBEwXm/hy9/4Bzzx0gs4NzaKJlVuiSJMAGdaYS3qpHS+WvEjH1NpsO9i+ti9xPY1gyiX2AHPXm42gWQCMyHKf/nT+/A7j+4B1q2bdT4bjxzE9//8/8aGDWsziDLrtC7wDudDlF+99W783bbjs0KUMzXgv9ofwh9/+S8yiHKBxyB7eDaBdAIZRFlM58I0RNHC+GkLj06WTDNRpiUgaS6K/Dy5UWrPTJS8ZeHGa67FnTdejw/fejPYZiLlPgr40Z69+N4Tz2DPyy9jojaBnKthicAaueKdRhooueqt22mSlpOUlsygJmkOQ3oVnA+XElRZN3OJT2dCjNAhRCliaQ/tPBvQKRAlRpO0JIUoQSwVs1QE8Cp5m22jjZDDNlGKgFIYoyOI0RaZaIONzmIbHMtGQAeGwSwXWi6SulkmkRCgKAOnoxivjQ1hpDYJrxWiO5fDmmIbrmyvCERpS2CJ7AoBUrKY5d9ZixzHvigPBK0oB5NKYVgBZwC80HcGR0aGJJOlDQZW2C5uXbYaW4pFrDBoPSGA4Wo/lLwTP7Fh2b4B19dBoYncBi0TmDTYoAP0tkaxvzGAoxPDaEQB8oQobgXb8xX05LvQCSVWJG0FmgYcYumhgkAEPVRiGAgMSyDKJBSGJROliRfOnRIlyphjY8wyMSFKlJwGEKFObqH6gMoMrUQJJb9DIxsdKKrRiFahaAcOIUqymuc5MyNYdiZE4X2kncf3peaYaiV9FmvVSLKx6UwUyUchmNGqJNqMqO6ZtvOk2SG6IlrUWun5J6BB67e4S1r0Q0VSBDsKUFQK7baNDsdBGzNywggBa4I9DxNBgCabrJLQZB472qYEHBCsJOggBZ5sl2KLla581jYYUorQC9CoNTBRHcfo6CjODQ1hcmQEGB0HPB+q5cNotsRKlNqoJBvFD+FYllajmIZY7TyG4dIDlKht3so5o0eYHBcCFINCM4XIa2HVkqW4++bbcNu112LHpo0CUDibMAzwoxdexA+ffhqP/fTH2mLnsiZc1xenAUfaqqNzTzQbS36fSVUX00fvJbSvGUS5hA529lKzCcyYwEyI8md//Y/47cdfATZvnnVG2/a9hIf+8N9mEGXWSc3BHTKIMgdDzDaRTWCOJpBBlDka5EXZzIwciLeAKGlTz0xhYqr6kLWL5EGwlteHa5no7ijjox/4EHZffRV2XL5GKlt9PxArz7d/8gQe+slPcWqgH1EUoc3NoUWbQRjpBhGuuKCkflYWt9pJIL+nuSdTS16CF7naPf01BVESi4UAFQbUuiaMFKJs3YDKZtp5YjS5smXVMBfuPq0RIXJKiTKgK19Al5tDl+2iEhvojIFKBLRHCm2wUHJcmOAVekguSsyVq0TI6iV5AAf9UHg9CtDb34f+ahWeH6M7n8PaUglXdXbiMlGi8P6+bjYSNYGuuZWeERUiVoGGKJSLKFfUIkMK6APwXN8Z9I4Nw7cU2pSJyywXN3Rehs35IlYw60IW/VSJ+PBUJAtyqkVyoYG8QBRLh6FyD2ygblItAvR6Y9jfGMThiWHUwwB5S0OUbbkKeooVdMcGiknYqbSksCo30X4Q2kizEoUp7O+RcFlD2leGEeBc3MILfadwlBDFtTFqmpiwbG3nIaaYCVESOw+/SbuUqF7STJQZdp4piJLM/vxg2RSiCChhAQ1VTokSRVccJ/AuUVcIB0ngnd4WIYoGjEmh7hTE0eGyaaCpVqRMVfsk+iHqSCSHRhF0EKBEyMcxyraF7nweS902dFguCgxCDkOxs0yGAWqhjxp/D3xMeE1UvYYEIcuXUBmqRAxEvs4xkapnQpSYqhJtg+P+0SLUaLUwWa9jrFpFszoBTEyifm4QjYEhBGMEKoEAImatUAEUeQFs09StPmxtohIl8CXsloqbFKTOBClpLsqUHZBAlvCJocWNBsqFAnZsugIf/8DduGP3jRKKoiufIxzv68ePn3kWX/2H+9GKqO4yBYYmpcYC2ASbSQNPAmoSYCXHT0uD0oL0i/LJmT3JO59ABlHe+ayye2YT+Jc0gQyiLIKjmUGURXCQsl28ZCaQQZTFdKiTRIikynUqWJYLMAauSs7AdMUxX5ledGorA3MeuBryGy3JQtmwZhV+6efvwZVbr0C54CIfA7WJGg68fgbfePxxfPeZp9AiMLAstFk5tGo1+ivgmrZ8j7vRaDQFnCiH7Ti0zGiIoqX7qVFjGp5ICGkSgcWfBrGYYJJcFA1RRImyczO6t1KJsh5VFUutMpUozAchRLG8QGp/2y0by9vbsZwwwipgCUwsgYFOAO203Uh+BSQslhAFrFex5ZmThBCgBUdyS14LA7xy6hTOjVcRRApd+TzWtpdw1ZJuLLc1RIlRF4WCC0uaiKyYNcGcLxU6GkqITkU5EvxKiMJtP3PuDA6Nj0iORMEw0W06uLbUjY25AlZYBnISHhvCjzx4JgNwGfYZIx8qFAMqJ+zkSn8MWp4atoYoh7wx7GsMobc6LIv4vOlii9uB7YQobRUsiQ206cgKXTVraYWIVNLy14iWE7Y3GQJuPAUBVqMJRNlzVkOUEZdKFEuqjn2BKGwg4ivVAa4MFKUShV+08+hnmQ6W5ckylZcjlhd9dqR2HlHDzLDz8O86OzWx8/isOI60goW2tATapTXFUmYjcps0NSXJXDESFU5ScKzTRHRuDYFKki6ioUvSKkObGFVGzNdxoxhtCqJKWkHrVa4DS+wCSjo2FT4iqb2eCDyMey2MNGoYrFXRVx1B4FiIqNJgo47DwBwLLa+FyKcKiG+UJDuE7ToEIknNkAhTxMqkA2ZNL8DAwcMYOnwMtb4ByVRhpg2VZIQobMairYqZKIQofBztT4ZFldWbg2UldiatfE5bi5JvarUS0KzX4RgGlnV14VOf+Bh+7v13o+Q4yBmEhkA9iPDMSy/ir778NxgaH0eNkEspaXfi7zpxiMGxWvnD18r3SWrcYlVzrHRzT3ZbeBPIIMrCOybZHmUTuBgTyCDKxZjyBT5HBlEucIDZw7MJzOEEMogyh8Oc900lUCK54q4hStI8wou7PwOipIvV9Oo8gQsbea7p2YGP3HEbNqxeBcc0oHzg7Nl+/PDpZ/DY3hfx/PFjsgi0DQs5khLfhxlEYkWwaS9BjEajAdgGzJwNX+nFv1yVlhrmxHyRKFB0C4gOn+SN4aSEKGn4Je080RREuQLdW3U7z4QBNE0FZdmwAwWbEKUZoAgDZcvB6nI7VudLWOPksRQGlgACUZiJwgiU0NdFJj6BSh5QNlUSgfTVcBHcQg4DMPFGFOHl0yfRV50QqECFy9q2Eq7u6sAy20a7LA09yS9xxMZiipJAqyt01orQoESrUo0hdp5+E3jq7CnsHxtGy7HgxApdho3dS1ZiU7GApcx0kdpZ1tmyHUbzEiohCmxQkiYYCdwg+0HMQE/bwIABHGyO49X6EA4lECVnutjq0M7TgZ3lDiyJEohCgQzDPS19fLhglspkgg6qKmIFT8Xy1VLAKHyci5p4/uwpHKlNYJRKFNp5LAtBokThhnTWh84emYIoDGhNMIlu0EkySZIwUWmRSXUIaSZKWiEjQEr34U7ZeQgFCFEY1MpdFoiSfBGuJQ09Ol+ZoCWBOLrnWM61KUtRClCSdBZpDJqhkuI5ahOeEKSEVAJFaFMKl+XyWF3uwNp8GcucQmLt0vMjo2rFEepRhNEoxJnJKo4NnsGkiiS/pkWFlmMDjoV6s4kwJGawYBgGDMlLES2TtinJ9pi8Q4uVDhQmyBnYdwjn9h/C6Osn0apOAl4o9cN8eVHL0xkwypAKZNZBB2wGMvU2ptqwks+nmRmzWr1G4JEo1ZRCvVYX4FEpt+O2m3fjjpt2Y/uGy9FdLArsI3Q7cvw4Hn70B3jl4EG83ndWLGaEb1QyBRLnrGEV52uFBpxQz5nbDa3EVsZAnuy24CaQQZQFd0iyHcomcFEmkEGUizLmC3uSDKJc2PyyR2cTmMsJZBBlLqc539vSC0IxdSRX3Xn1fPoCvLYEpPknglymKjBoFdC1xqVcHtfuvBJ33nwTrtlyBZZ3VchBMDo6iQOHj+HBR76PV06fwsmJqm7L4VrUj5A3TNiENbQTiB4/QrPVguGYsPIOPKpcVCwghaoUXW+bXm2nGkXXn2qIkigNkjwMsfPQAuJaUOUCluxMgmUFosRoccFpWXAiEw6reRseCpFCh2VjbXsZ64olrHMKWKoUuuMYFYZtBoBBBUpowCewIZjIU9ShIUor9uDFITxVwKCyBKLsPXMKZ6tVsSZ05TREua6rguWWlUCUYCoPhc05OtQ3sSgwC4QwQXJWbFGijCpg0ASe6DuFfWPDaNiGKHE6YOG2FWuwudiGJXQqCQRL4AMBQZLJkReQwuYUyhOETkkNECHKICFKaxyvTI7g0MSw2Erylottdid2FMroKbdrOw8fm3AY1s1OQZQEpug8GhqVCFGAhooxEvs4GLqcUwAAIABJREFUFzfxXB8hShWjroUx5qUQotjsEtJQhxCF+TC61pY4QSKCpzJRpkCaBA4nRcMCTnQbk2RlyGky3c7zZogSwPMDUVcIREmUKMz7ICQgiJi2rLA9SUMUOZeoiKF0IumqmmqPSlukpn7XKhkCCb4WQiECFCcIkPNDUZ0sy+Wxrr0Dl7dVsCJXEJVTij60rok5KIRPwMmJcew/+wZGQg81WrNsE/liG4rFkrwHI1IrZcKneSsK4LcCUdwEUQyf7Vm0/SS/873uBBFGDh3BwIHDGDh6DM0kI6WYL4oSSCAK31vKgGObelvMLyJESRqMonTOU71d+oMhzUXRGSYas+o5R3QgYcvmDbj+6qvwwdtvw9olS1CgjQ3A4MAgXjlwCA//6Id44cB+NJnFYij54jskVaOYUxAlqZpmwLMZaltZpkSZ738w3tP2M4jynsaWPSibwKKfQAZRFsEhzCDKIjhI2S5eMhPIIMriO9S6u0Tf9CKVK2TRm+iFahLAOROi8M9evS5KkBVdS/D+227Hxz7wQSwtl7WVxwIOnjiJJ1/ai69/9zsYaLXgua4sDEPPR9RsoVJog8sK1VpTmkHiKBTbgEl1Rd5Fi3aURI0ibgXZSR3sKV/MVeBiL2kS0koUvd/awhAjzJlAuaghytaN6Nq0Dmy58XjF3jTFRuOGCkajhXwYo12ZWN9exvpiOzbk2gSidIYR2ps+HD+CCnh13JGFKRmEW9AQJUaAetBEnXWwdimBKCH2njmJMxNVeJFCd76A9W0l7OrqwkrLQoeOv52CKEYrhkHfBY+GpKvGkh8jKSmGgwnWELNFxwSe7D+NV8aHMWErCQJtj03ctWodrii0o5sQgkIWzoJX51mTbOhg01wcIM/Q3iCGEq+UI8qfFu08okSp4pUaIcoIamGInOVgh9OFHfkyetqL6IwNFDTX0BXSiUpIII2oPvTuM3+Edh6qUBqIMRx7OBs18ey50zhSZ7CshWpScRzYtmhyYh4H2kgEPJCG0c6jzVlTWpS0keV8iCLwjCdFsniXU1irSv4ZRBElCiGKrjlmtgjzPghSDIs1vklddtKGw0YcqXKmbYQuKMlISfJHElhC+MUFvjbRJL8yZySxrBBc2MwOanloj4Flbh7rSx3YWO7CmkJRlE5ai5ViIw1SWA/9enUML518HQN+AzU2aBVcLOtahlVdK5BPDES873hUw3hjAqOj46g1W2gwRNc24bMBidYfbpuBva0WaidOYvTwcZw5dAit4TGolodCsSTghHXIrBXmn13HkmwhQhTJYklqm98EURLF2hREEZjC2mld0ey6rLAOUZ0YRWeljO1bNuE3f+WXsWXNWpQMS1Q4fr2J/uFRaep55OknJJCY71GPEGaGEiXNXKESRYAvm7LMSHJzMoiyMP/tySDKwjwu2V5lE5jvCWQQZb4nPAfbzyDKHAwx20Q2gTmaQAZR5miQF2EzstxMHAo6QpOgQi9G+J/I5eWKcpJGIt/XwZtcdDIUJK9MrK0swcfvvBP3fPiDsug2LWZuAI+9+BIee+EF/HjPc6g2W4gNSy9sucIOI7hs/+DfGY4plSqRhgaiCjB0jbAs1Gnlmc6o0HkTGqSkLT1TF6GTxb0AF8NEy1IISzksuWYHurZuROXyNVIfSwjCjdJK5NCm4wfIhSGKUYzNlS5c0VbGVqdN2mjamRfBJhMvEImFkctJHgX3yTCZXaItJo0oRD2O0TBsDCiF01GIl/tO4vTkGOqI0OXkcXmxjJs7l2KlRTuPvlYvzS8EB9y2RG+klCgVATEkxkQtUaL0K+Dp/tN4tTqEEYtQKUZFWbilYyW25Nux0nSQp8BEGEICZWThH8GKQ2mI4YJfkUzFJiJTocl2HgPobVbxam0EB2sjmAgD5EwbPVYFO8TO044yDLE1SZau1Pkm4C2pARZokbwEQiZCsxpiDMYBTkUtPDVwEofrVUzkHNSVCc/g89ti/2G5j2JgquyzbudhOC5BWVrHrYU6WuGQWs94jk6lYQhE0TfNASVFQ0JfqdggOJF2HkKUNBOF+SrJOSfWnjT3Q8CMzngJWOVsMj9Gvx94zKgwYbUwVT88j7X6hBBm2k5Dew3fR2YQIhdFKDBU2Q+xwnKxiedYRxfW5zVEoWqFNwIRAo8mwQizdapjeOH0axiOPNR5HC0DazuXY/OSlWiHkopkPqMXB9KiE3i+wLyxMMDpsIlzXhNDzSZaBCQ832OFkSNHMXCwF+eOHEUwWdNV35JHw/cEEAfaQMOAWb5+giQBJwlk1X8W7KpbvAS4JiaiJBtF3uZBBMuxBOIFYZOiJ6xY1o1PffyjuGFbD664bJVAFLZ71Vse7n3wAXz7qScw2myhXvfgt1gf7ohqjF+e7yHiicLZ27o9KIxYiqyTebLbwptABlEW3jHJ9iibwMWYQAZRLsaUL/A5Pv/5f4/Pfe63p7Zy4x0/jy6L/+v29rfJho/c8jV45Bt/JXf8/Of/DJ/73H+e7WHZz7MJZBN4mwlkEGXxnB4piKDtgH/mokisMwItkk6MZGUiMv40vJMQxWI2QYwOJ4+dKy/Hx2+/DZ94322yuPGiGPUwxv0/eRwP73kW+04cRavpgxoDrWzRiy0NafSXvk0vg1LbkDCXqUBbfZ90mZxuR9ccT9t8mHTBRR4sBy0zhldwsHTXlejcuhHldasQs2WEORqEJ0lmhRNFcIMAhTDElq4l2F7sQI/dhkqsUKAVgwDF97m6hF3Iy4JOsjnSGAbDkIVvHZAWHYa0EqK8cu51nKyNSp5Fp53Hhnw7bu9cjpWWg1LiotLluHpRngIDGUcCDHTBrkJDASPQ7TzPDpzGq+ODGLR9mIqZKA5uKi7DNreMNWx7MRVcQ9fz6oBPHQJMdYcRRTAUbVVa3kNBSt3QeSuHm1Xsr43gQH0YE1EA17DQY7LeuAM95Q60KwM5gQd6kzqjJDmgyZHRGEW3HfNf4kkA/XGAN2IPT/S/Ic8xmaMqSeddgBAlYrV1LPBMO3t0kgchirYmyS8IpWI3hSipUmo6/FjqspMTJEF+cqbJ8ZaKYw1Q+MV2ntQCJE1TUiejIUpapSv4hhCF2TxmjMDSc+QRcSMIgOP+aeEQQQqtMzy/mOPBDBENXVQQogAIMCi2fAFdVxTb0VPuwsZ8EV26yFqoGRUYBCiEZlSivDYxhudPn8BoHKDBYwpgU+cy7FiyCp3KQJuAFG164o0whOfhUBTgUGscxybHcXJiAg3awgwTOWVh4NAhnDt4EP3HjiNqtMTGw1wUhvo6ykTM0B+qUQhLBaJokKkBq1bqyO4S6sjTJlBr6v2soVhEGMPaYhNQVogobKJcyuEDd96GO6+9Abu37BR7E1upeL58+bFH8a2nn8KJvj40xpuIGyEsw4JJiGJbaHhNeJEP2shsh983EQVssZo67IvnA/gS2dMMolwiBzp7mdkEzpvAf/tvf4DPfOYjWLq0C3/5hS/iK1/7BgplXj56+1t9aARfuPeLuO66nXLHv/zLr2H37g+jp6dntocuiJ+reGan5YLYpZ+9E+crUdZf90m8fvWu2fe6VsOdtWE8/u0vyX0/+9nfw3333T/747J7ZBPIJvAzJ5BBlMVzckxDFA02uNhjzgcXjLFBK0UCOBKAInL51E5B9UQQYUWpgg9eezM+cMP1uOWq7QJGJrwQ52oB/uqRb+P7Lz6DU0P9ksLqMPzyTdBk7malm1BY9aqDKmk9iGxHQjj9ooPuXVeisnUjOtat1r2rXIhL7oa2A7kJRMkHIbZ2dWNHsQNX2SWUI4g6xZYqWU9sO5braCUOAYXYCpjYqdtoCDqYXTKQQJS9fSfwRm0Ek6aGKBvzZdxRWYlVhCgSvqnnTizgcP+n2mA0/dDLdQIAhaYEtAL9AlFO4ZXqIAZsX9b+bOe5rbQS2+12rDYcqWt2aP1g7w1VFsz64DJbbDKEKAnQihR8Q+/3yBREGcb+xjAmQl+ak3YSouQIUSooGQZcQhQJriWk0XBD3/gd3pJ63USJIhAFIV6LPDxBJYpAFAc+gQPtL0YCUbhvVCCZUQJRtArFoQUlUaNIvsfbQBRmmshEJconVeGkECUSJUqLEEWyRJLunSkql6grkqpiDVM0MJAMXoEo+nhJ404US+OOKJnOgyihwZpepc9DToShsioWcFZqegJRthTbsbO9C5tyRQkv5vEnsGAjDWuhOTdClBMTowJRRkCIotUvWzovw1VLVmKJMtGulJREMZmHe2zDEIgyEAXY3xrHkclxnJiookZDlzJhKxMDvb1TECU8H6IQAgWhNHSx5phzTCFKGiqbvnOTCeujP+O9LeqgSCEOtHpFWTFMZgdFTRTzFm64ZifuvuEm3H39zSjTUpecO9966QU8tGcPnn5xL7xqC7nQkmohgYGWgXrYgsf4Zoc1z7pViVaq6WrluftMybY0NxPIIMrczDHbSjaBxTaBmUqUv/3zv8HIV/8f3Lxs9lfxpcHV+NxXvooNG9bKnb/4xftxzz2/iWXL3sGDZ9/8vN9jUUOUre/7dfTefvfsQ6pWcU+1D9+49z/JfTOIMvvIsntkE5htAhlEmW1CC+fnKUShDUG7PnTTig5x1ZJ5rWKglF9fhdZLZF6wj5GHhY2XrcSvfOiTuH7rFdiwfAnXNRis1tB7dhh/88i38eN9L6IW+uDmrEiHoE4bLuZuFm8PUVx079o5A6LQ/KAX2VRlcEGci6lECbUSpVNDlCvtEjoIUULdrKJi2gYCKNsUKCELx0DSMcDUTMIIZoAQohB0nIpCvHjmOE7WRlCzYw1RCmXc0fEOIEqygJ8JUQg6uKiehigD6LcDmfkSy8Gd5TXY5rRjZWxJG4wlsCSEZdH2QGUEqYEOS02zO9RbQJR99eFEieKLEmWn2flmiJKEpUrxrEhxtDpB9wHpG7cbMNNCaXXOOYR4/WdAFEPZ0qpEJQosBVbWaiWKtioRcHFBL801cwJRPHhULyQ2oBS4TGX+zIQosnrXihIqdnxp50kgSkjwRaihw43lfUTbkAAUA4E8RluNmPlDtUgb4gSi2KJEubLUhc25NoEobqxhUaAMNGdClOoonjt9DKOsPzZ0BfTWzmW4eskKLFUmSglEEThGGKfMBKKE2NcaR+/kOI5PTmAiNhEwuFcZGDh8eF4gihz7xM5DrxdzbuS8M2nrYcZPE66tsGHNCtx140342B13YWmuhDbLEcvVc2dO44f79uGB7z6MyeFJ5GIbQcvX71WGzUYefCNElKOKKRSbkS1xxGzumY9Plrn7jLpUt5RBlEv1yGev+1KfwEyI8rV770PHA/8RP7dm9qn8/plN+I0v3JtBlNlHdeH3OF+JkkGUC59ptoVsAu91AhlEea+Tu/iPSzNR5Epuks+RwpJYJfWvciU+mpLy66WyrHXRXWjHzvWb8Fu/8BlcsXol2pl9oIA3zg3i2YNHcP/j38eeY4dgtuWhQiVhpgsNonBxa0YR8oglEyUfRthS6cL2QgeudDREaQsJWajqkIQWxGwpSQ4XIYqUrbJlhm0iMyDKySjEC6eP4WR9BHUb7x2iMC8ksfMQopxLlCivVhOIYgBLTBd3V9YJRFkRG7BDvi52AgWwbFtsD2LHSpQoeq+Zi6KVKPWZSpRZIAphABfyEkicBhEnehqJgNXhOqLEoDWF8GchQhRtAkvsYjPUFiJvYJZJoliSk9rUr4cqLYEorC2mlSexg4klLjGppU04UxBFbF8R8jFQjGO0tTysMglRSriyrRubEohCkEegRwBDiEL4xON9nBDlVAJRTAUrUtjWeRmuWbISSw1DIIojapckpNgwJTx5IAqxr1nFoVoVRyerqEqhNk11hCi96D94SOw8c6lEeRNEoUIrVAjptTEjmG6MOGrBRIiuUgG379qFT7z/g9jQvRyVYrsAqJONBp47ehR/ff8/YLBvGMoDvKYn8M8wlVh5Ajbx5E395zCAYyQYJYMoF/8fkXfwjBlEeQdDyu6STeBf4AQyiLIIDmoGURbBQcp28ZKZQAZRFs+hTiFKmlOSZpLonItQWyISiJIqVNIgWkcpbF69Dru378Qvvf8DWN3dLe0srRDYf/w1fP+JJ/HYS8/haP8ZFLs6EDGTtRUkYaBzP6P3qkThwpNqlIKCQBTmn1yRQJQep4RKBJSiGHmGhhImseY2/Y/tID6hkgFl228JUV48fQxvXAhEEcuLtvOIEkUlSpT+UyBEGXBCOmCwxHJxd+c6bCdEiRQsgShM2fVhMYCTEEWCb7iQjWDSzsP9jpXYkN4tRJm282iowJuOrtXWDy6eAxDQcL8V+tXCVaJo8JNmfUhy8j+DKFSiMESXIIXnGi1gkoeSWMiSbGF5HNUy0t4kj2FlMtlbIBCFmSjazqMhyk5CFLcNSxMlCo8ZH9MifIIS+5ZAlJPHMKoiNGdAlGuXrMQyQhQwLJaqqKQu2zJRM5RAlFebVRys0dJTxRi4Xa1EGTyUQpQT8whRlChR0jqt2GJlN+uTfeRVhF07duBDt92B67deiZVLtEy7GkU4eOoUvvzAt3Hk6GsYGxqXXBUCKouWuTiAT7uXq6ROnM1BGqHoTJbstvAmkEGUhXdMsj3KJnAxJpBBlIsx5Qt8jgyiXOAAs4dnE5jDCWQQZQ6HeRE2lYZC6rgTHRLJ30WJIhYe3dgjbbjM2JA8DIW8MnDT1dfizutuwB1XX4XuUkmCKIcmm3hu33488P2Hsf/ka+ivjSPf0c48VoQelRHzc5sviNIpEAXIU4EjK+VpiCJNQr62rhiOI8CAuSUMlmUmSmrnYSbKe7HziEqClpMEpBCijM6AKPsIUVwNUZZaLu6qrMcOt4QV0jikrUpx6OtMFJNGDw1R+MWwTuai0GkhEMXQobUSLFsflq+JyEfOtNBjdGJnkonSzkyUJAQ1DcSdam9Kwk3JbnjisGWG+R60oPSraMHZedjWMxVazNMybZxROkNGbpK/kmSsCBChbYTCCgYBa5hCcxhtRzpol2qVmRBFW4GMFKLECm2tFlYaVqJEWYKNbpvUUlOJQgtWrBhSrOETj0kKUUYMDVH4/tteWYbrCFGU0g09PDX9QGe1WBZqhg7zfbkxjgO1qtRKjyoTLYMQxcTQwV70HziEwWPzB1EkEyVkFgrtbgzM9QTqmbEPJ/SxZc0a3HjVNfjQ7Xdj09r1AkIYRPz64BAe+smTeP7FvTjce0wqqpnN4pimbiACq5tp7dLHhUq6tPZ8fj5dsq1eyAQyiHIh08sem01g8U4ggyiL4NhlEGURHKRsFy+ZCWQQZREe6kQGL1W7ku2gIQoBChcqocGgT52Vwp/nYKDdtPGxuz6AD95yGzatWIaS6yIKQxw7N4If7Xke//DQtzDcqEnVqplzZFEds8J2nsYzHxBlZ6pEiYG8VNUy0EWHuuiwzQhxi3kdBkwJsdVVwZPGdDvPi+cHy76LTBSBKJG28kSxIaGiKUR5rv8UUojCRuklVg53VdZih9uOVYkygaqGOAz0/kpIrc5EISizWUWdQpTUzjMDouxjsCwhSpqJ4upg2fJbQJS0XlbaaCRzhem+NBItXIjS8gOEYQLEqC7hF8EJU3oTJQpPVQ2ykswXZcAwralacAIP5sxKNgxfczLnwKQKhSBFB8vy+wRaVKIwTLjYbIoSZXMhsfO4JWnnIUSxpUqYthsdLkuIcqw6iudPHcOwEaFhUnViYEfnZbiueyWWK4UOQk0+vefDYNCtZWHSiNEPHy/Vx7G/Po7D9QmMsiLYsGApC8MHD2Fg/yEMHj3xz9t5LiBYVrhTkolCF08UxHD4/reAWljX9rIogBP4WNHRgc1r1+GX7vk0dm7dAZdZMgAGJyax5/BRPPr4T/DTJ5+GZTmwTQs5y5YK5yYC1EkvHdYes2qdWTJa8JLdFt4EMoiy8I5JtkfZBC7GBDKIcjGmfIHPkUGUCxxg9vBsAnM4gQyizOEwL8KmtBkjTXOIYYVpzW6YABQgSJUohg7QbHdyWNVewT0f/ijuvulmlHM55LhwDHw8f/g4fvjcs3jo0e+Di0kuJP2IIaG8zqwDXefj9p4hShTBktDPt85E6aRyICY4SmJTU4iSWkBakVhXDEIUaVUBaiYwqIAzUYiXBKKMYtIM33UmyhREiZkrYaBhTtt5fjZEKWE1DMnIoFoiZs+s7uVBSIrFgFbmeFiOqFHEzvMuIAqVKJKJMtXFQzCjy3UFoiSZKGwtovVlodp52NBDiCJ5tUmt8VtBFGl6SiAKFRGmyTJeEVaIaoS/C0QR9VZSE878lASixFQAEaKEAQrMQ4kUSq0WVhg2NudLuLLUjY25kihRGCyrlSimKFF4Lg0TokyM4tnTGqJQiUKIsr1yGXZ1r8RKKFSgUOB+EKKEVBkZmDSBvtjHS41R7KtX0duYxIhtwTNt2IaFkf29GNp3EEPzClFihH6EXCGH2AImA0KUCA4iFIIAJdvGko4O/OKnfxG7rr4O3e0VUf7UWx5ODY3hO4/9AN959FH4rEmO2UBkwkcoEGUy9mG4FkzHziDKfHygzuE2M4gyh8PMNpVNYBFNIIMoi+BgZRBlERykbBcvmQlkEGVxHWqdAar1IbpOVi++lQoRsNZVKo+Z06CVKIQsy9oruHL9RnzifXfhpmuuETTCLdRaTTzy7PP40fPP44k9z8JyXSjDRLPVBJQJw7CmAlnnekrvFaJIxTHrjWmD4EI3CCVYdkexgquoRIGGKKz1nalE4f6LPqEVSZWrMm00k4XvpKUhytkowN6+195ccfxOlShpxgjjRWjniQ3UE4hCq9Cz/SexrzqIQTeEZSjJRNFKlGmIQqsJe3w1KIsRxIGohUgOCFBMqhIMSyAKg0ipejjSrILtPFJx/BZKlNTOoyFKAlAEohDUJDojaXtiFbGR1CerBRcsq5UooW4TSpUoSQtPqkShOiWFKBIby3PYtKesIwJREpikLXCsBteNPKGp81MIUfj2Yl4JQQetYcxEEYhSKGFnezc2pBCFqi2p5zYlWLYGDVGOEqKcnQFRIoUdlWXY1bUCK2Ggi+coX4YXwGQWjmFgwgD64OPF+ghebVTR25zEsG2hZdoSxDq2/xCGXz2E4SPzqUQhRAnhFHJMIUYtbMJUMVwVC0SxmUXkOPjwRz+CG6+/EVes3wjbMBGFEWotH9/78Y/xrUcexfDoGPyGB4tNP9KAFaIaejByNkzbggq1uipTosz1p+rcbC+DKHMzx2wr2QQW2wQyiLIIjtj5EGXVhlsxsnrd7HvutXCNHePJn3xd7ptVHM8+suwe2QRmm0AGUWab0ML6ORfYXOylEMWVKmJqU0IBKFxgpxCFi0Q7BDYsX4UP7b4Fd159NXZcvl4W6U3K8Gs1/PfvfBdPvvQijp58DY7twmDTSLMp1+oJUWgRmo/be4UoXLQSNlAF4PgB8kGIrZ0aolyTQhRAQkRprGE7j6yK09fhE1SwvcVEM9YL36oFDKkYZwhRzr6mK46td1lxnFhJQtp5YmNaiWLovBUNUQYw5EawTEKUHN7XkUIU3dbC18W5yP7SWhP7CIMAoR9IHgoBimu7UxCFC/YjrfMyUc6z88yEKIp+jThEHLNqVueBCJMQ3RGPtVaiLMSKY0IUZtro/eaI9DGV1zCj4ng6NlfXF7OOmeodaagSiKKzUCRSlxCFwbJmGkLLTWmIooIQxQgos+0pCZbdVCihp70bl+cTOw/blNjOY5iShzIJYIgQZVJDlCEzsfNECj0dl+H6zpVYBQPdYC5KkonC0GDDnIIoewSijONQcwJDto2WaUlt9fi+Xoy80ouReYUotPOEMB0LsaXQjD3YpoLLEGeqZnxfFE3X7L4eu3fvxu033oqiZcn3eCb9eM8L+Kef/BRHjr2GseExxK1AtsXPpPGghdgxYdiWNH7xeGQQZT4+WS98mxlEufAZZlvIJrAYJzATonzxT/4CI3//R7iBKeqz3P78ZCf+3wcfyCqOZxvUXPz8fIhy3bqr8O83j8+66ZEm8GC4Fd976nsZRJl1Wtkdsgm8swlkEOWdzWkh3Ctpon2TEsUNAPs8iMJMFHICgSgRsPPyTfi1n/skrtpwOVYv6RKIMtxo4lj/AL764AN46eB+jE5OwE4aYLhoZ1gmeJV5oUGUBDa4UQjH9xOI0o2etgqutkvohEIxhSi0wxCiSM5F8kIo1xG/hoFmDNRiYFyUKBHORD5ePkOIMoa6PTcQZTSBKM+9BUS5SyBKO1bSGjIDohAQcBdp5wl8H77HylgF27SRc3PSIkMlynuBKHEUIJ6pRKGqgzW6SkMUjodgaSFWHEuwbAJRJMdFcmOm23mmclLkWGslCpQl1hIu2AlRDEXgmKAWUaJQsaWSQGYNUXi6mAlEeZMSpVjCjvI0RHEi2lYIUQyBKBMJRDlCiHKOSpRYZ6JEQE/5MuxKIMoSKJQJEYJAMlGoMGIuzzn42NMYwSuNMRxsTGDIstAkRFEmxvcdxuir8w1RYnDGrIemgiQwQjiWCVcpWI0mTLYJGcDqTetxw4034hc+8kl0OY6EOHPiLxw+gsdf2otnX3gBZ0/3wa+1YOfziEwD1cgTyMttW7GUjM9b3tJC+KxezPuQQZTFfPSyfc8m8N4nMBOi/MEffwm/f+/XgUpl1g12DA3gh9/6/7Bz51a57xe/eD/uuec3sWyZbnFb6DcVy/9RLI7b+RDlV2+9G3+37fis/6CeqQH/1f4Q/vjLf5FBlMVxqLO9XAQTyCDKIjhIyS6mECVVonABl08gCut0xMojtgRd6kvNfN6wccP2Hvyvn/k1rF+6BOVCTsIg3xgawd4TJ/D3//Qgel87LkG0JkUb/CEtJQyrvFgQhdYSggPbQZO5kwUX3bt2orJ1IzrWrRbgwaUvs0FEiSKQJIT7DiEKLRuiXOBNEnf5Yg20CFEAjBN0JBBl75nXcKo2iroNdDl5bMjWb8fZAAAgAElEQVR34I6OFVhlOWhPVRBJpgZDRbk/vBFMcP2pQ2VNUPMgmShvoUQxTYWlJu0868TOw5yMFKJIkGxiV2GwLHNrCFIoImGwrGM5kl1TN5SE1h6mEqUxott5Qt3Os9OooCdXQU97B0pJJopYuJi3QosQIQptKAQNAg34lUAU2rzAppgQr8Uenhw8id7GBCZcC6GijkN/hZL7okSxEEmQMXN0NFRw2YIk4SUaMMixlUpb2ob0V/q/LIYcW72i1t/TyhIJ1o1j+L4P5qF4gS9FRXrG0/+7I5AvUaOcD1FoSVOiRNGqB5rTZB+l4kq/PwTESJOVBlfcBsuk7TBCIWQmSoT2VijBslSibCt34fIC23mUhpcCUXQzDyHKINVBkyN4+uwxjJgxWqYJJ47RU16WKFGUPJYQRaw8cSwqI93O42NPcxQv10YlXHbY0UoUGwaq+49gZF4hSloEpRuQIhNybGk9Y6uR3fIELLHxqm1JB67btQu/cs8vYU1bCRXLlnEe7e/H80eP4qGHH8aJ468haPiwc3mEpoFJfj5ptiXzTf64eD58L6E9zSDKJXSws5eaTWDGBGZClD/763/Ebz/+CrB586wz2rbvJTz0h/82U6LMOqk5uEMGUeZgiNkmsgnM0QQyiDJHg7wIm5kJUXjcaM8oRAbsMEYYeDrXgS24ySKRS9el7RXcds11+O1f+VV0t7XJooh2jQOvv46nXnkVDz/5Y5zs74PBwMdGgNgLEAchFBdGpi1X6ueD0L/JziMQxUDs2FKv6xcddO+6EpUtG1Feu1IUMbxxUZ3aediM4gapnacbO9oquCpRojBvglf/z89EkY2wgkaUKCY8BbCGuCoVx7FUHO89e0LsPIQo3W5BIMrN5WVYYzro4MP1uhu2oo2KFbWkToAfhgiYX6IswLAAxQWwBjT9Yuc5hVeqA5KJworjJaaL93WsQY/bjjWsg02UKDHVDUnzDCEK4YyAFb6aIEbQDBBycW2bsu2j/gT2NxlGOiQQhdaPnWYFPW4FPaWyQBQCGgaqTkGUFEMIPCFIMWneAjGID6BBJUoc4HjUwrMjfehtjGOEIMp2oAxHgkMjRrMKZCNEuHCIogNu3x6ihKFu3Ulhh1bs8Fhq8CJ/T2xVGqwQojiJnUfjH54TStQo9HtpkMJtJIVXYgHiNJwwQt6PUAxCdIbAStvFxkIJm9s7sDZfxGXKSCAK27AIUTAFUXqrw3jy1BGMEQjaFnJQuLJjGW7sWoUVADoByUShSsxK3lxsiRqMA+xpjeLF6ghero5gPO/Ct2yYscL4gSMY2X94HjNRpj/AJDHHMmC4NgKqoDwP7TxHwhBhGMAoudjesx33fPRjuGrFGqxuryCMgBGvhaP9ffjiX96LQ71H4JgOIsOQ2uxaFCK2TKnuVuzUlnM6uy3ECWQQZSEelWyfsgnM/wQyiDL/M77gZ8ggygWPMNtANoE5m0AGUeZslPO+oRSikAPwxmv4uVDBYmtJ5CM2dTCmaOWTEM1Nq9bijut24Tc+9lG05fOyyKTS4Nn9+/HIU0/i6VdfxsD4CBzXBZoBVFI/ygWoLJIvEkSJqVigEoW5LsVEiTIDosjimPkRiRKFaodcSIgSTWWiMFiWdp5ZIUqSieIZGhhMKA06TkcBXkogyqQZY0mugA2FDtzSvhxrLA1RiEy4+KMaxgpZUashShCFCLg4ZIOOgJQEoiTbfiaFKE4AU4JlHclE+WcQJeTVfkMUIlJxzCOWqBUIUfxmgICBo7YhKpejrSr2pUoUBsuaNnZanehxO7CjrYw2QhQ6NAQqcV+FIiX2Jm1zkuyQGRCFeTl9cYATkYdnRs+it1HFsIph2AweduD7utZ3CqJIG9SFKVHeCqKEEZU4AVq+hzQTRUOUtOI4gShvkYmis1ISiJIoH6gP4lS1rknDlBSipCt6E6ZACzug0ilA3gvRFSuscvPYUCxjU5kQpYClrKVOOAwVYE0FyUQRi9XEKJ4+fRyjRgzPZDuSws7KMtzQtQLLE4hSZG011UWJmoUtPoMqxIuNMeydGMG+iVFM5HLwLdqRgJEDRzC0v3ceK46nA3sD5uYYSqrOQ89H7PkosSo6IkTxEedNbNi0AR+6407cfsU2bFm2UpRStTjCydFh/MXf/i1e2XcAzbqHyDQFojQirdjhcUl0ZYmtat4/NrMneJcTyCDKuxxYdvdsAv9CJpBBlEVwIDOIsggOUraLl8wEMoiyeA71lBIluWDPxThVKLQFMOuCEgfDYqsOVQesXwV29VyFO6/bhY/fehNc14UHoB4DP3j2GXzz0e/jwBuvodqoIZfPQzVDmFK5yuWmtmtcihDljckRTBohunNFbCx24JbyCqx9C4hiBh6MKJD1d0hbB08l5nAkIIVAaOw8iDLg6FwJtvO8W4jCJwi9GL6lULe0nedIc1y389SHxTKRt5wpiLK9rYyiMuDQysLsDUVwEE7Fw4htRk5/Lmy1EoWIhRBFK1HeDFGU5UrbjUeIwvoWw0So2ATFBfLChCgwtBKFGhW+Ws5AQApX/VSkpL4SghmJAzFhxQqmH8BuEaIE6ISJVbkCNrZ3YGN7GWtyBSyh2ilRJdGm0uL7CsAYK44nx/Fc30mMIEBL8X4KOzqW4vruFViugEoMaIgSC0Qxogh1y8CgEeHl+jhenRzBwYlx1NwcPNMUa9TgocPoP6AhSthoweJZ54XyHndovaN6TFqcTG3VYs1zEv8zM9co+ejQEDZRwSQsCYpqI9MQ6xTtTbbrIgq0Mq1gmKJ8CyMfoQ2sWrUCt1x7HT563Q3YdflG4bYEkn3VKv7uwQfw/Esv49SpPsCm/YwhztxdBhrHsPg5JTKU+dC4LZ7P84W6pxlEWahHJtuvbALzO4EMoszvfOdk6xlEmZMxZhvJJjAnE8ggypyM8aJsJLUqEHAYpgHLMkQ5goBVuJ4sggzTFJUEv8eF80fe937cdeONuLlnK2DZspiZjGI89Phj+Nq3volz1VG0GNLqujC8SCqRbdNCFCuxrlyaEGUYVRVgiUCUCm7tWClKFMarzVSiGH4LRqh1QbJgFXrFMFMNGGjx4KKaKpdUiXIhEEVFCnEUo8VgWUNXHPc2xrCvNoQDzRHU4hB528FOUytRBKKAthPASQCCSV+PLF51Tsl0vKfWqdDOQyDQ/zMgCquhRYlCJKFMhAYrfglSJA3mPWeizJcShRBFYyJmcWiAwtpeFRP6EKJoVY78l4T3SvCp58PyfOS8EJ3Kwsp8Gza0d2BDWxtWuTl0EaLINvU5wbkRPvF4n5isYk/faYxEPthzRYiyvWMpru1ejlUmUFFAQexb+ovWtoYBDMWhQJT91VH0VkdRs120lK4QHjxyFP2HD6OfEKU59xBFoIphwLRNNFotgR1uLoeYgDaM4IhdinkpEXwE6KqUsf3y9fi1uz+I9115tcyBMxip1/HIM0/hJ889j2f2vAQ4Ock6kgajVgt+EMBhQ49QlAyiXJR/ON7lk2QQ5V0OLLt7NoF/IRPIIMoiOJAZRFkEBynbxUtmAhlEWVyHWi+BNSyxHUvqbyNeOaYqgqGYbNKg/cMPxW7wq5/6NO66aTe2rl0hC5nJMMRAvYEHH30E93/7m5hklgoVLbYtEMUIYlgS7GkgTAI+52Opc34mykKy87wxoSGKKFHaNEShEoUQxU+yHJiJoiGKXoyL/IcqAIEohCkG6glEYcXx03Ng5+Ein09FdQPbeVinKxBlcggHWxqiFGwXPUYHdrgd2FbqQBvzPah6oALAYBMMYYc+h96cSmGICoULYaqVfiZEMahECQVHUHGTKlEic6FCFHsKoqQARVt6uL/JFNKq51jBMW1YtAFR5eEFcL0QFcPC8lwB69rLWFtow0o3J+dCjrkmyccHZ0f4RIjy+uQE9vafxXDgocHsnlhhW4UQZZlAlLLSj+MX4QMbegjchuMQ+2rjOFQdxZHqGBqWC4+gKggxcOwo+g4fxrlj8whRTAOmY6LeaIqaJe8WxEoWhQl4S3qJg9BHW97B6q4u/KuPfRIf3n0TiibzcRQmWi28cLQXjz31NL718COA4wpIMe08ao0Gmq0WXMfWEEWym7LbQptABlEW2hHJ9iebwMWZQAZRLs6cL+hZMohyQePLHpxNYE4nkEGUOR3nRdkYVSKmZcJ2qQrwpcGFShRK/GlFsMIQlh+hABP/y//4W7jzlptwWaVNYMl4q4UjAwN46AeP4cFHvivNGQQAhDKSh0JlC1MiTRuKipR5Sn9c0BBlclqJsqFYwS0pRKElgc0ziGGbgOl5MKNQh7OaWn3CrBBJq2EOBIBRMLRWQ5RXqwMYYLCsop3n3WeinA9RmL9xKFGiHGyOogZCFAc7VAe2ux3YWupAuzKQI0Sh8kFpOwsRyltBlHeiRCE48T2dicI/B2LniRCbSfPNe2znmR8lCvdxGqJIsGxi55FMlCRXKG1u4pqeNdI2rSt+DNMP4XqRhKoudV2sLLZhZbEdy5w8uhSk2lcCgXVM7RREeaM2if395zActNCIIuSVgW2VblzbfRlWKqCYvKckV4dQLorQNAyMxCEO1sdxpDqKE+NVeHYOAZuQggDnjh7B2cO96Dt+AsE8KVGUZcB0LTQaDcRhjKJbFM7BbBqe9+Rmim1MoQdXAWXbxr/+1C/iE7ffge5CASZrw4MAx4f68b2f/hT33v/fETAY18kjn2/HZL2BRrMJW5QolAdlEOWi/IPxLp8kgyjvcmDZ3bMJ/AuZQAZRFsGBPB+i3LH9Jvy71X2z7vlwC3jIuhYPPPYNue9nP/t7uO+++2d9XHaHbALZBH72BDKIsvjOjjCIJHiUC54AzCkIJRPFVQwRVbD9EG3KwtJ8G/7Nb/0Gdl9/HVyqVhQwODGBJw8exA+eeQpP7HlWFCdT1a4kJkEMz2tJ9oVpOZckRDnJTBQzQpdbwOWFDtzUvkLbeeJYch1Y8+qYCpbvw4qjqSBYBq1KIG+yqE4hSmrnSSEKM1G6f1Y7z9sEy54PUbSdZxyv1odwqDmKSYTIWzZ2oIxtbge2lCqoGIa2jlD1QIgiAIX9K29WojAVZaYthZkoEiw7wmDZcQmWhQTL2osOoqSKE8FbAlESK49AlfT9ry09zESRmN1IwQwiyRxifknZtNDtuFiSy6PLddFhmSgYhgCSnLQxUcljYDyO0Vev4fjwEEZDDy02aBkWrih3YWelWyBKSeBNokKR5qQYLaUwGoc45E3gaHUMr4+NwTdzCGMDkT8TohyfN4jCsB7lmPCaTZC1Fe2CWJyCOEItDKSpyyBoiQKw3ruACL/+0Y/iY7fdjnWXXYYcbTtRhL76BB5+6kn8xde+hvFWgFBZaCt2oNlsyZdp0xqUQZSF+i9PBlEW6pHJ9iubwPxOYCZE+S9/eh9+55uPAytXzvqka944hse/8kdZxfGsk5qDO3zuc/8nPv/535na0qZbP4WJDopj3/4WNhq4qj2Pxx64V+74u7/7R/jDP/zCbA/Lfp5NIJvA20wggyiL7PTglWGfVbqAIhhhrTFrWuMAORjIs/LYC7A014aN3cvwm7/+aVxzdc/UAvn08DAefOKnePqVvTh47AiiGReDbQKACGhxEWVaME1nqvp1rqe0kJUoJ2ujqFkxupw81ufL2F1ajtWmi444hs9GHiOGaxuwk9wZM1HziJ1nqvtFB21SifJWEIXBsneW36Li+F1ClMNNQpRhUInCYFm28+xQZWxzytjS3olO05C2ItpGNN6ReOLkV52JohUZ0xBlquI4bE1DFFEhuJBMlBlKlIVt52HLEfGRPiopRNEqlKSlR8JX0zlwFoaO2aXaixXEEcAmqEIMtCmFdttG2bZQsi0UDRN5w0BOsZFJJ65MKoURz8PZahUTcQAfMQqGjcuL7biirQPLDANlNiYRgs4AKbRQjcUhDkcTOF4dw8nRcYRGDlGopB2n/+hR9B2hEuX4vGSiSMUzJVK2gcBj65RCm5mTsB9a2CYYKMvMJYugNoITBXACD5+84w586OabcdXmK1DK58X+Mx76eGzP8/jS1/8Bp4ZGUGuFKBU64LcCeJ4vLeBpvfRcf65k27vwCWQQ5cJnmG0hm8BinMB/+A//Dr/7u/8TyuUSvvSFP8dP//rPsKlb54q93e3Jvhh/+sA3sHXrJrnbn/zJvbj77nvQ09Mz20MXxM9VzJXQIrmdr0TZ+r5fR+/td8++99Uq7qn24Rv3/ie5b6ZEmX1k2T2yCcw2gQyizDahhfPz9OItlShifzAVAsdEaMaiRMnFCvlQwWn6WM8Mhss341Of/BC2bdsseRdcHB/t68OXv/0tvMwF2dCg5C3wHKClwbEcydzwPE/Xw8oCdH5uCxminKqPom4BnU4O63Jl3EiIYiQQhdkzpoYoThjCZhxKClGUXpoTTHCZPi8QhZDLgOStUIlymBXHbOdpDGOC50AKUWjnKVfQaZgoJvkbWpHBc0dDlDRYVqMDpoToPBSBKBHbeZoCUQ4nFcfKzs2AKKaANrHz8GsBZqKwullRHZTAIw1RCFN0k5AOlk0hirZgTUEUZUjVMXN4zSAUi5wTBMirGHkDWoVimsjxflSGaa8LWpYtFeLjgS85J2GiVllh57HWLqDLtlFxHLTbrrZYJaG3nPs4AhyLqnhjYgxnRycQKwa7KqDZwuCxY+g/chjn5g2i8PMEiMWuw9YghWLMzwNDIEpVhfCNWMKraUfKRSFsr4Xbr74K77t+F+684UZ0l0py9tcR48kD+3HfI9/Dy0ePYWC4ija3DFZ0h2EAZbA5KEKc2Xnm58P1AreaQZQLHGD28GwCi3QCM5UoX7v3PnQ88B/xc2tmfzG/f2YTfuML92ZKlNlHdeH3yCDKhc8w20I2gbmaQAZR5mqS87+dKQV8pBDFbMkIEeQtBJZCHHrIRwqFQMGte+hZtR53X30D3nf7DVh3+Wp4BjDseXj15Bv48tf/EYdeP4Hx2qTOPyEIUAyrZbqDEkl+ct1+3l7UgoYoVKLYMTrt85QoEe08nihRco4Jh4trhvgSonA1rnRkaWqVIehIlSjPzshEsQwlFcd3llejx23HGsPU2RqspZ1NiRJBjiWDZbnt3mZVlCj760OiFnBNGzuNDmzPVbC93ImOGXYeAQdS7TsNUbiv0xBFSbAsq3rPRT6OB008O0o7TxXDEi+SQBSfC2CGwtAiFgtEWWgVx3LiMusngSg8ySXElTXPSbAs75JCFNGqyDE0IfBFmTBTpBKFMIMAZkj7VgiHYbEAXAYycxtUhmkpBzzLkVrihqHQMgxEVJ1AoTs2cFlsot1QyBHkqAAMJ2ZNOZ8nZnOWZeBs3MRgs4WRhgfbLMKKTKiGjyE28/QeQv+x+VKiaIgSkepEzFVScAMDihCFgbEWBKJQQUIolw9DuIGPbWtW4qadO3HPRz6MVV3d0uLDlqKXT72Of9q7Bz94+jkcf/00ckYR0i4l1cthBlHm7ZP1wjecQZQLn2G2hWwCi3ECGURZBEctgyiL4CBlu3jJTCCDKIvnUKcQhcs7go5G2EJQcBA6GqIUQkIUIFcPsHvzdtxzxwdw9c7NWLq8G00TeGOiij1Hj+Kr3/w6Tpw+hYavw2hpXUgbW1IYICBAFobzc0shCtdlYjAxlFShNg3AL7ro3rUTlS0bUV67UrfeUE8QRZIfwVrYHBeyYYB8EGFrZxd2FCu4yimhEwptMaSRRrQVDHeY+TIoyWH2i2nC40V+BVQVLTcxTkUB9p49gZP1UdTM1M6jM1FWG05i5wl0Jkpq55kForCt5RwAQpR91QEMOiEskxAlh9s7VmGHoyEKF+V8bWBwrSgotGZEpiNKIS5odTsP95sQhdvuTew8rDmeCH3kLBs7rU70EKK0V9Aui/g0f4PAjPOgjinVZ2hDj7bzqCnFEiHKiaCJ50b7RIkyShWCnYNhOvCphEqUSpGKBaCEiokq+vgwR4Qoic8QUp2jtAaGFhF9rvHcSuJtJWFU/1kLajWM4kvlOR4EAVq+D8/3EUbJfvMuyYzkFJU2JCVqqrTAWQMSA4qAKyl0JkQRgJKAFDkt5BdD9lH2M6moZuaQoTgVnRYjAcJBACPyJROEwIu10QLRWANMsAkDHu1Olo3AtuBZlihReC6W2fLTClDg/KMW/Lgu5xEdNHwOM5dD5LoYRYyJEKiHQMFqhxNZMOs+hnoPYeDgQQwQojTmvuKYqhBClNDS1i4zULCbPF8MhKaJWs4QiBLHEYpRjHwYIRcGuKxUwNVbNuO3fuWXsWHZChRMS0Dc0dEhPH3qBP7xOw/j5X2HYUUOWL5OThUpJjllSpT5+WS98K1mEOXCZ5htIZvAYpxABlEWwVHLIMoiOEjZLl4yE8ggyuI51JJdEdMCYMIPQ9T8BqI2F7FjIoq4QFNooxqlGeKuK3fhf/i5X8Dla5egraMoi+4D5/rw9KGD+OZ3/wmnzvXBCwOpdGWUpmQf+D4iLoJtZqEYb8pLmespUckvmg1emeaCmlftbRstU8EvOG8LUWihYS6DGwQohBG2VWZAFEUbgoYoU/kffLI09yIgqCBVMOETogCoGkAfYrwR+dh77jhOUYliROh2itiQT4JlmYmCWAACF7+2paCoGolZG8wFvK41JnhKq4Np5xhV3Dbw/LmT2F8dwJATwTYNdNs53FxZha1uCauhIYqkd0iFMimB3k0NBZLvJX9nlS4tN+MAjrR0JsqBiUFMhj7ylosdbid25CvYXuwQ20mavTEFK5LtvPmY6oYZMiZaSwbiECdjD3uGz+JYfRxjRiRKFEKUICCI0SoPQgwuiAN5pIYnlgTtaIcx1R36T9MQhQ/iop0ARuaWQpSpV5pCFM47EIAiLVSEKMJZlEAmpsJq9UjyvTdBFH1MtJ1HnwtvbueZjtaVc08pqfQOYyUwidvWleGGVENbiGAT4oWEKD7MUIMUKlHyFnGKAY9VxTDQokLHdaYgih0CxYaPUr2FHDN1VIDYlkhoRHEI8Dxyc0Auh6phoC7bMlE02+AEBozJJkZ7ezF0qBeD8wZRhJcgsvi6DRi0KNV8fU5bJryCA5/ALApRCIFcyFyUEC5CbLt8Hf6Pf/2vsGX1GpRtV86Ec40aeseH8Tf3/yOe2fMyIt+EYVgSiM2zha89s/PM9afq3GwvgyhzM8dsK9kEFtsEMoiyCI5YBlEWwUHKdvGSmUAGURbPoZ4JUYIwRN1rAG05xI4BP/CQowoDBiqxjY/ecAv+53s+ja5KHmbORhXAU4cP4kd7X8SPnnwSw6OjkgphmZYAlCiIEPiB/Nl2bFmcpov4+ZhQqqohROGaWypzBaIAQdFG164rUdmyAR1rV4kSRRbakb7yb0VsTQmQjyKUoLCl3IXtxTJ6nBK6oVAiaBLnQbKQN3UKCAERsx545Z8Ih4u9Fq/8mwpnVIhjkYcXzx3FqckReEaMZYUyNhY6cUPhMqyxcqhwJrQ/ifhBIQyZJ6OnZJsmLFYcJ6oeru0JUZhbchrA3oEz6B0bwIBqgUG0nW4eN3StwaZcCcuhG3TS+DZuMQUa1HekSILf41V+fgn8AXDCG8fhxhCOVkdQC33Yho3NbgUbcmWsz7fDZjMt1RKWAR8RmlGIIApkmybBQRjJ6wjCQOwvVGJ4YYRqHGMYIU60qugPm6ixeMhyZCEcRakJiMoY0ZDoRXGqb0nURRqOaKUL/7NSJUoMyVJhKG0SIZMoU7Q6RueL0LIWw/NDAShTEEUTEQ3FZkAUqSkWUJY4awRE0ZqTQBRmm1ApkxquRN2jcVfMYykQRYMUWnASjqKVKJxrHEoeSo7HOvShWk2BKrZSkkPDZiYfCtUYaBKqFAkulVhhGDxbrPtom2wgRxDDxFqHtcEegthHxHYtx0bo2JgUhZQF6lzycR6Op2BONDB25AiGD88fROHcIoMZLoQoFHDFUF6gZ2oaiBhizftEMWyqVOS9GMGIQ2xYuwq/9Wu/jCs3bMCK9rJAO6qi+lt1fOkrf4cfPbUHEw1dm054GUvcbgZR5uNzdS62mUGUuZhito1sAotvAhlEWQTHLIMoi+AgZbt4yUwggyiL51Cn4MGKTVn4toIWVMFFbBto+Q25Kt5mWFieb8cv3HYH/vdPfwaWBQSGtn5899kn8f1nn8K+fQdQbzSlwphXmrmQ9rhgCrWU37IsfVWai+P5c/TICpsWlZAgheoCy4ZHS0HRQeeuHlS2bkRlBkQhbSEcIUQxWi3JZqhYFjaXKthSKGO724bLoFCmykW7VrRVyAJCZshIDbQFi8AmgigbvDhGzTZwyghwKGri+XNHcLo2LK97dVsnNrd14xp3CVabOXQZtNRAoA8FLayv9QklwhAF20KeCgRyAb3uFLXIMIA3ABwcOoej44M459W4tkeHm8e1S9djXb6ELoIfZmxIaYleYrZk+1xqymERqMLvc5v8u4dYFuxngnGcao7iVL2Kuk+Vg4nVVgnLnBK6nKIoCmiDMlwLdYQYC1toBi2BH7ZhCJxgkHCz1UoamWwEfgRPbEMKk45Cw1Y6d0cCdEW3pF1SfLH/P3tvHiXXWd95f5/nbrV0VfWmfbdkSZYsWd7whjFeAjiEQDCQhcSZhCST5CSZc3Jm/sg577yzJJN3MuQkeQ8QkhACeCBMCIEALwkYY7AxxrYsr9p3WWsv6qW6tru/5/t7brXawkbGUovucNunrKWrbt36Pbe79Xzqu3AYXVgl1wuBShfAGYgldpVUw0m0tN1QFeKrCKGWC27abkUAJRBFMkk0nU0Io1gaXcKoa+cxqiJj4zEgxViA+Mdzfz+d6cMqGFE9ESYlsvEnSDFKKPNQrjXtZBGZkGUhYdWv2GzMY5JOC14SoWppVG2NAuHZ1JRko7iZHY6Pi20HY1SjeB7SWg2TSYJOClTcIsrNCOWpjqmbtlMkboJO1EaQBgKTIlsjsC2BKLHlwtIFFEMXThPxQrEAACAASURBVCeF3ehg4sABnN0/yxAlUyIZHkXIRGuZCd+VgfObQqqhYn79KLlWOd7lyxbjZ97+Nrxh00ZsXLIExUxZ1E5jfPTvHsDXH/0ezkz5CC1bVC1G75RZ7ebPt98fmzPNIcqPzVLnLzSfwMsmkEOUeXBB5BBlHixSfoo/NhPIIcr8WerpTBQGNCapQAFVcJDaGlESwGJege1gTf8CvOu2N+E33vkucM/CDA0qIr7w6Dfxr489ikMHDqHTCUz7DjdtPFYQQcUmG6MLUWIaNWYZoogKJoMoVKKEfDe87GUQZe00RJF9HN8FF0UDK2p8FNMUvZaFK6v92FiqYrNXwSKl0CugxcR/iEqCLUY0EcSxNKo4ki9CiAL4CdBygJdUjD2Jjx1nD+J4YxRBGGFldQDrKwtxbWEhljETRdpbDMSIU0ISAzsIgRyt4HIT392wK6MY4dyPp8yIGMHRqbMYDptIdIqKV8DVAyuwtNCDGqupxQZDVUiEVhigGQRo0soSEdSkssEPdQJfU00Sos37xTGm0hD1NERDp4gYUqos9CUuKomDUmpLw4wWq5SFpo5RRwifqpPMihJFseSOBFRXsGnGcuAqA9e41WVLEdVBIRugRKKQVSInKSw2bcdEJucAhqg5mOdi4lvkc1T/2FQ4xawNNjaaQBuIwhwOgSKyvlnV8CtBlCwTRXRAMyw80qhDj9v033ctPmIsMmqUTB1kJYnYciTHJFOi8GHd82URTiRqFPGCwc5u2m+jRzEjx8Wg56FC806zKdXHtI2Fvo8QGqFt4ywzdmwb7WIBk2mKDhTKdhHVdoJqi+qpGFrFiK0YnaSDkFemnSKyLfi2hSmbEMeFZXkoxQUUfMBtBZKJMrRn9jJRBG3xWu4qeUghrUggCmES11BRqiLBKQ6ShBYo/jHB4sWDeMtdb8LtW6/GtWvWCNyUfNo0wcc//Vl87TtP4PBYQwKLI4tZM4QzOUSZqz95cogyV1cmP698ArM7gRyizO58L8nRz4coG+74Bey/7c0XPna9jndODeGfP/VBuW9ecXzhkeX3yCdwoQnkEOVCE5o7n5+2wFBlL5ud1OShWNwARRKk2uN6uHrFarzjllvxi/f8hARXMjx1FMBnv/5VfPWRh3H65Gn4HZN3oGxbxARhGEPHRCgGonCjf9khiu0gFCWKhwEqUTZmEMXK7Dyy8eeGHEj9Drw0RdW2sK7ajw3FKja7PVgIhSorfaeVKGbzT5jCoFJPa7FgcNfOUhVClKYDHFcx9iU+nh87ghONs2j7PpZV+3FFZQGuLizAIstFhaodmhFSKjUSgShUsog5Jk2MBUIya3iOWuwhdSicSVO81BjHqfYkzsYdma1n21hR6kO/5aKcKrGJEDAIRIkCtMIIbaow4kRgDxUekU4NSElDdJIIYZJIU09gafhyHZj16wktlGILhVjD0TYsWk0shbadoGElcv4S0hvFSAhueKPuiMBFaRSUK4oWbqg7Vgo/e17ZQxNa0BpDVZDsg81rJlrh56ko4kZZRAsm3QV0r3AT7kbmNXK3HlkRIivJwIwQkGmIItfltBKFKqkAYRghYmsUeYmoT7JqYpGMZGqJzJpjpBPMa+FNopNNdk2mRBGIknUoCUShdciIKwSi8FdeMQaMAW4YCKxbUi5hqVtEn9Jw/A6KKeDwtQShKHc6loURlUqezHAaYTyDKB5s9IcWBgM23kTQaYRYh/BTHxFDVm2F0FZo2RqTWiFkdojlopQUUAg1vE6EkQyiDB2YnXYeA1EM0DSCkwQpIQqzcPg6Ey0Qhbc0dhFTDScVzjEGBmu47abrcPcN1+ONmzejJ1NVceaf/qd/xte++yR2nTqLehwJ0LUtY6USOVP+MecmkEOUObck+QnlE7gsE5gJUT75lx/H4Jf/6DVVHP9fx9fiVz/88bzi+HKs0vkQ5d5N1wIho+x+8EcnSuAuWo6vP/GNHKJcaFj55/MJvMYJ5BDlNQ5qDtxNIArVFSEbRhQcz0FA+wQ3kZrvrieoFQq4ZfNW/OSNb8A7b7lZNrF8B3gYwCe++I/4yjcfxNTkFAI/EgWK5TIUk6GyMayUvT8WLFoaLhNEoUpAlCg8Uyez85QcCZbt37gOvauXi8VClArMQ9FalARJ4Iv9peLYuKLWj/WFKjaromnnyd4J7waqZoaPLAkli9SgJSYE2jHQdIGTOsLBpIPdZ4/j5NQYmoGPBT01LO/pw9piP/rtoth1OmmMdhKiFQfy+wAxYv4ahaCqg2/gs1HFS5mTYYsSYSKJMRI2MRp3UFch4qyVxfUjFKIEhTSFl0DsWPzo5p7EWWuM6CymQ1MTkyciogALsWMhtC20bdOsQyJWCS1UEhsl5aCgHVlP2n98B+h4DE5NkcQR0k6QNeKYXBDZQMcp7KzBiMCkTYhiGXiTuTgyiGLUPiIC4XoQcAiMUIhtkytCBwg/z5mwmccJCVFMzXKiEyRWFvib1eSYNigqSV4FosTS6ZIpUYyFR6BOphzpKlRM2KzJd0m1I0oUnkcXokjALKFXJmoxzTyZY4XAzqJlKRVlUSGr813oeVhVrWGlVcZC5aCISD7nCaBREsbbBHBaRTjmN7C/fhajSYwW4U0ELEo9LEtdeIGBKIk6B1Fga4FVDZ1gJE0kWDaCjSI8FCILXpDg7P79GN63d9Yqjl8vRCEEqlSL2LrpSrz9jbfhbTfdJF9/nA2bmr7wtW/gwSeexvaDL2HM99FJEzgOYV0OUebAj5RXPIUcoszVlcnPK5/A7E5gJkT5jV/9D/jGl76GWg//pfWDP2jt/LNP/Q3uvPMWueNHPvJZ3Hffr2Dx4sUXeuic+LxKTTfgvPg4H6K8//Z78OlNh17WQvlKL+RkE/gL52344Cc+mkOUebHS+UnOhwnkEGU+rJI5x2mIEsSwWJ1a9GRDT6uKxVaNNEF/uQdvveU2vPW663H31ZvlcVNpglNJjI/9w2fwlW88KCGyzEBh04xAFMVsDLaN2GIHkYBUNnGo2bfzdDNGuKVVrIXVkNrmBYQokomyAgkhigSNJtKEQyFCGgayyS07NlZWaljt9uBKVRaIQjtBV2lgjCJGeSJWm0yFwk1/0AnRCWKxrJzRIV5KOzg8OYyznYaoSypeEf1OEYusIkrMUoFCGxFaSYhOGiFIYwEa3ID7CZUSkWR/eLGNYkLNjIVIabSoSFExplQkG2VCFJ6XF8Vw4xgubSEEWhkf4OuN2XwjAaeSKGJsRMwv6bSgLS2zMvNSYrdh8CvvbysbA4ohuB4q2kXU9hF0aDdJERUsJCXH5H8EAYJGEylzTQg7HFObzeBcUR1kAKdjE6LQzgPEmfWG2SPSEkWFCXNMYipo4ulgUtqKRM2QqVYIGWj9YUsNm3sUn4cQRRQkWbvOdKW2Cf3l6xaFlFyrgdirIlYJZ/G1BpiYDBQRnkgWrfmzxMUy94YzzIKT5XxFicI5U4liIEp2aWT1xmaGDA3mPwo9UQgB5SjC4kIBV9T6cIXTgyVUiSCV7A9PVseAL+bVnEGCg50pPDt2CmNUgfHrNNG4wq1gQ6GKnphqKsKgBIGYeczcplSMsTTAiaCFsTBEk/dLPGnnccMUo/v34wzVKGzn6Vz6iuPXDVEIk0o21qxYjJ+5+y68+647UYWZG+f8te88joee3IFHXtyH0VZbwGMOUeb2z5wcoszt9cnPLp/AbE1gJkT58Mc/h999+Hlg/foLPt2mF5/Bl//k93MlygUndQnukEOUSzDE/BD5BC7RBHKIcokGeRkO04UoSRAJ6PBKBTTCjmzmHYdVtikWVGt4z1vehnuu2YabVq8ShDAZRzgWtPHXf/9pfPWhb8C1XYRhAj+MMohilCjEBFSiUO0hAaFym8UXljXomHYeBssaKECIsvDGrRjYeCV6V60wYZ+0DjDHghtchjQkIWytULRtLCqVsNQuYmVaRC0BilljDptzEqo2uGXOAmxZscqhxMwCaQeI/AgdS2HMijEEH6dbk2jEAZRjSQhtCRqVWMFhrkaaoqUidBAjIDxhJw1nZCkEKjYwK2XwqI1SyDwSnreFQBulSMcG2sy/EBtDKvDEiWPYvNFeIzkdQNIN4JQQ1+zGGQUBolYTNpUSDP+1NXyVSgtQx9WwHBdFp4AB5aGW2iglFvypJjotRsqmQMmDqhYFcDDHoz1eR8p8FAbheo6E7xKw8SrgidCu0bEA3wYCm+GrWsJluxCla9Mh7WD1rVh5CMG0uW66sbKEQ6aQxmSiaFGtdCuOvx+iEOB0K7YJUfwMojAAWb5fdSUkmRIl8xNJ9osIY+TzXYjiTAfLyoxpm5JMFOZymGtbwIsofQh/qGzheRJsAcUE6IkiLPEKuLKvH+u9CpY5BQF1BqKY9iOKd9pKieJrX2sSjw8fwzjziGyqkixs7hnAtdVB9GeP4fNKTk/WazSBCEOJj0OdCZzutDHuB5I9YscabgQM79uH03vmHkQJEcJxFRb2V/Det70Fv/D2n0QvLWFiaUvx6I7n8PBTz+Jfn3wGI62WUaIwqiZXosziN9aLO3QOUS5ufvmj8wnM1wnkEGUerFwOUebBIuWn+GMzgRyizJ+lNhAlReLHYtEolAqo+234SSAQxVYKS/oH8O/e/R7cefUWXL1gUDaVY0EH++oT+NvPfRYPfvvbKBVKiKIUfhBCZXYeWlGoRJFUDbFicLN6uSCKaefRlgOfdpCSi0U3ZBBltVGiCEShDUXCTU2pLp0Xrq1RtRz0QWNhRIARwY4isauYTSrDPTUCBqXKY6WTRRQY2o+hwhSJbaFlMRA0xWTYQagSuAUXWqwtCQp+ZLI8aImxU6PKyGAOgQQVGoGt5Fcij2JooexryZhJU42IIMVhcChBirHj8Py7AEXHEaw4FoUGP5htQmChNENRNXSiYVGZkKYSpstFpZKG6pc2GDaroGolFEplVL0KSn4CpxUgmWxC06bFw1oaVqUIu1YW1UbY6aA1NoEkYjZOCrvgiVWGahQqR2LQopKiZaVi6ZHWJNp0OPTMpiPBsoQiBExZIKs0BxGiyCvkh6mUZo4NFRmO2GpYN23uweyTLOAnSykxFcevF6J0v5qlMpsKJot2HpNxQjsPn3umncdYgox6Ra5Bza8Ak/lSiFMU4xTlIMQyt4CNfX3YUOrFCq8olhVCFK5JmhCqKfjakuyhvVPjeOTkIYzRCmVb8FIb1/YuxC39i7GAyhZJbMmao6TsFxinFSgNsScYx7H2FM60WohiS64hNwaG9u3DKYEoh+eWEkVFUFaCatHG+97+Vtz/zndg0PZQUpYoq3bs3odvPf0c/ulbj2Gk1Rb7YR4sO7d/5uQQZW6vT352+QRmawI5RJmtyV7C4+YQ5RIOMz9UPoGLnEAOUS5ygJfx4bIZ5B46iCQs1Ct6mPLb0tZC1wLDSlcuWoRf/9lfwO1XbcK6Crd6wFBjCs+cOYnPfOVLeOSJ74lagS6OkP8joICSmuNuJoo8SOwYswxRMo+NZHEQ3syAKIu7EGVaiaLEkkILiKhjaAUhtLAViqwIjlPU/BhOGMJiPgntNQyB1UBLW/BZ5ysBsyZ3g4DEiRQcHozBrLYWtUibqMZSsGmXiWJYQSTBnnxXnfvy0IHU/VJxIXG1tD1JuCvDUo29pRRa6AlsWCa4BDEhiqUyiMIgUwMQaOUxKhRCGsILY28RxUdm5dGEKLTDRMxNSVHKFDH8uvWTGD7PydVQtTIKhTJ67BLctg812UI4OmksKQyXdSxYPUXY1ZK8jjjwEdQbBqIQMHjOtKVFcR2oukkiTLL5R0VoM9jWVgJ4JLNE2nmkmshAEss2wawycwMGqGSSWYuVxqh5CFEIKQixqBQCYZGcwbm1ETPWDDvPtBKFNiBCpMwCZOqQzbXarTg23MbkqsgM2UCV2buslLk/xupFJYqhK+csQDwe4SQrsJ0kQSEGSlGCsh9iuethY28/NpVrWOkVJbyYEIX2JNYvB1qjY9vSxkSI8u1ThzCqErFysZXo2r7FuHVwORZroMqwWoIwEycjdp5xpDidhNjpj+Fwq46TrRYCNuEktAMpDO2lEoWZKHMQougYRQd491vvxvvf8XYsK9dQdVxZlr1HXsIjO17AA199EKN8TdJKnZV258Gyl/Gnx2t/qhyivPZZ5ffMJ/BvaQI5RJkHq5lDlHmwSPkp/thMIIco82epuedjSGfKzb3ScD0XjdCHn4TcvaPsubhi2XL81vt/CbeuX4/lrisb1OPjY3j04D788ze/gSeffxaOcmTTGjPPgtYd5m3EfKfeAjft/JBfLgNE4UbaiCuoRHEFCsRFD0tu3IrBrp1HMyOEEMUACKmgZe0Q98eER9zwhjHK7VAgiopCxCkrdFkLrNBkfaxlSWuMiD2ytpgC80u4UeWxGe7paFFbEKJQkaAIq4IQRSo7uBG3gMhlTStErcKDiSZGpfJnY+dRKEc2ekIHTsIUFQuRQBzmY0AsPdw0M1iT5+omsWzYqWjgy9EMeBUlkCEDJhRVwSZEiamOgLQL0dZEZQ3POyrYSHqKcBwPxdQViKIbLSRnp1CGJbXXhEJWyYUue/JYRBHSdocLbzQRjoEOYp1yXLTSBBORj9GwhfHYB1Ni2PATswmKs8nqjVM27kDDsQlhuD6cOfN0unYeAy0ILwis2NIjEIWz42IILBLyIe0w3TyTV4Uo2ZerCY81OSiGixkAJX+W6zfLVaGaJ7PcEKLwuSUvR+w8BqLwvI1tjRXPpgKbQb+iQolSlNs+lrsFbKr1YXNPL1YXiqiltI1RsWLsRr40JDlScby3MYnvnD6CIYRosmg5BK7pW4pbB1dgmQ3UaOkxhU4m48VSmFDMLQrwQnsMB1tTeKndgs8zTS04qcbwnn04vXvuQZRYxUh1BE/H+Kk7b8f77n0L1g0uQV+xJNfzsaFRPPrMC/jrz/2z2Hn49WgikPOK47n6kyeHKHN1ZfLzyicwuxPIIcrszveSHD2HKJdkjPlB8glckgnkEOWSjPGyHEQgCt/cjyiJp1rCkqDGkG0fiFEtl7B+5Wr89vt/EW+4Yi0WZ1Wwh4bO4KvP7cBDTz2BF/btRcrOXIaVEk7QhiHviKsMopgoVm7uZhuimJDQTF2QQRS+Uy0Q5YZrsGBGJgrPk1svKh0YzJraGUSxqHKIUYhilP0IrjTkMJ8jFrVIaBmFQMiwVtb2cvNOYCR5Fxbc1ESMMvuj6SgkLq003OCyVSWCGyboCVKTfSGKk0TyT3yeDZtmuCFnPW4SI41jUR2UYwcVhoJqV9phAmWhLaqEVDJRCIDIgLwglHDZAquXCRm4KtzQE3CZoh3ZaCueb5ygkDA010LBseEQkBULSDwbgavRtI36Q8fAQGqjP6XFyUYP7UVQcAg/LC0QRAqApRGIMMGsdrehhhW/DaUxhgjDSQenWnUM+w1MhB1R0hCkKMs2Io6IipJYQA8DiWmLkXYey1QGM1/EEA2Tg8KWGs5d1FSiPiL4MBClq0SZCVEodJnORInYJpVVHGfqEQIQA1HErzMNUEzAbDd41ihdDEhJjArFIMTpmiYCH75+A3J4rlSZcB2Bcpiip+Njue1hU3UAW/oGsKZYRi+tPlLznCAUiKLQcm0MWxr723U8OXQMw4jQ1gxZtbGtuhA39y3BMgVUEkgDkpJQ3xTatTChU5xKIzwfTMjjj7YaaEvNtCV12Wd27sXpnbsxdGBuKVFYccwLwVER7rnlRrzzrjuwdfVaLKrUQIQ7XG/h0edexJ9/8u8x1GgI+FO5EuWy/Lx4vU+SQ5TXO7n8cfkE5vcEcogyD9YvhyjzYJHyU/yxmUAOUebPUnchCvcghCiWRYtKilAiTiP0VSrYuHoNfuvnfg43rF6DwSx3Ye/JE/j8d7+Dx3c9j71Hj8Bv+dBi8XDJY4ytgJqJmUoUSbWYTTuPYBrTUyIbeQXNwNsuRLmeEMW086TSFsTaVyodjMohodPBYqhrAjuJ4cUJKoFpumH2BQNlI1FF0ILjIBa7iZZAWVpQ7EShmFpwYSFMUjSsBFMOkHisd4a01BCglMIEvSHvC9gqRaAi+NLME4qVxLIIKCzJM9FxIpvjUuKiDA+OXUBsOWhphakkwlQaSb6IshQ8y0INSppMyinQowg7NNjpI/kcnL4MiG02VCCZtpiy0rBsC9pxkLqOZK2wmWc4aqDht6WNZ7lbwQqvglXlikAUNqWQOXGtO4QXBCjczGf5H8LlONusZaYOYAQRTqY+jk2N4VRzEmeDFtpU4tiWBABTT8L9s7T7SC6KyGsE1CSZmkfUIGLZMqodHaVQcsHx1XWVJKYKWYJdMyWKKGK4Vl2IEpp2HlZym7pnc3/5LX+VZh7zdTyz7cfYfsw5yNcODEQxmDCjOVQ+dSuO+Rl5LYQoGj2JQoVKlFYHKywPV1X7sKVvEFcUe9AnmSlGicL8HbZKtR0LJ3SKva1JbB86JjNsa42SdnFNZQFuri3GCq1QY90zO5HjSNQw2rMxYaU4hQjP+RPY05nEoVYDDVYdpyZaeGTXfgzt3IPhg0cQt+dOOw8hSqoiuCrC7ddtxb1vvAVvuOpqLOvrRwEak0GE7zy3E//PX38Sp+t1UaJoTUyYK1Hm6k+eHKLM1ZXJzyufwOxOIIcoszvfS3L0HKJckjHmB8kncEkmkEOUSzLGy3KQLkTRmSWCm/GYm1bmcaQRFvT2YvMVa/Eb774P161cib4Mouw8ehT/+5sP4tlDB3Do9Ak06k2BKG6hiJCbQMmW0NMQxagEZheiSHAtn4Uho1kNMTNRuMlKCh6WZBClf9VypNqWTTX330Y1wGDXBBFvYCBujEKcoBqxUcVslAWipAQuqdhTulkeaRiLFYUhp0XlwIGFThKjbsUYdxLEni0QhaExxTBFNVJYFCrZULtpijANRPnDG2uBHcdGwXUlOJX5GIQoDBItKg/aLcK3bUwq4GzYFntMS6dSUcxq5hXlChY4Hnqh0adtVJWNgmyZM0DQVVBksR8uIECEwIN7cJ/11QwlTUIcaY1gtD6O5sQk1vQMYH1lQOwnPZqgyASZdgiLpAopRlEr9NkMEja2G4bI8rghFBoAhhHjeBrhwPgQXmqMYyRoom3RPmQAjlYMvJXKJENfYsIhVi9bYP0Km4OMEoXQhuqfmCE8QGR+L3Yl2oKYsWK21AJRqAh5JYjCJimTnfNygPJqSpQMqRilSwZOTOZMBk941RHGiPUoe15joAKnUlAaFYEoQE+rg+XawVWVPmyp9WMtIYoE5YqLTiARFRZUMx1OA+xqjGP76WMYTkNRopS1h62VhbiptgRrHAsDzDnh4sUEcQmUa2PSBk6qEM/4Y9jZmsSB1hQmU4WAVq5UY3zvIYzuOYCRA3MMomR2HlfFeMPm9bjnDTfgTddfj1WDiwSisPb5uy/swn/70MdxcmJCMlEsQpS8neey/Mx4PU+SQ5TXM7X8MfkE5v8EcogyD9bwwx/+I/zO73xg+kxvfNvPI+zwR+0P/vA7AdasW41/+fRH5R9FH/7wJ/E7v/MHF3pY/vl8AvkEfsAEcogyfy6PLkSxkyyMk2GffCddJ5IBsmHtWty0bRvuu/1N2LhgkdgGKAZ4dv8+fPgL/4iDI2cwXJ9Eq9mSYFmlqc4wIZx8x54tMKIokPDODHLMUsXxNETJqoulZpcQhZCEdp7rrsHghnXoX7kcSjuiPCAUkepcbs5ZK5yG8CMfRctCDxRqDDmVatjQCBAs5rqyHcdoD/g/WkoY1FlQpj5WJSZXpFmyUS9bGG03EMQhPK3FErNcF3FNuQ8LlS2KETaLEPuwbpnKC3OjWqC7oTbhsqyKDrWFplbS2LKvPoqXWpOSkUH1StV2cHXvIqz0ShikIkUplFINlxko2WF5ylmEi7HgsA0mU4wQeHAfTtvNUNTB4fowxht1BK021pT6sbbSjytr/ejVlqhoeCDzmFQUNbRaFGmHobqDEECuJdNiNAngLFKMpAmeOX0Yh+tnMalj+I6FUAAJB2tyUQhShEskJqDVdh0UaxXTjEQLkldAx29jvH4WjBrlfxKmahYcTsEV21Igdp0skFaqho3xhtdnq9NBs9ORGh1RrGTWHaNCIfYw1dBi75nx5cw/ZQksRvEhECW7trmOomiiPexcLgpXkikqTpyiJwGqEVBtB1hmedjQU8PW2iDWFXswwFwTsfOIN0mUKC1L4ThS7GqM4XunD2OEddgWVUw2tlUW4ZbeZVhlEaIoFEnBxFJklEl1S+GUjvB0MI4XmmPYMzWBhu0gUrbkyIzvPoDRXfsFoiSzpUQRO5PJ7El1gtQykEeCgWMl3x8oAUsTrpkWdqZctiDFSIMmrly6EDddtQE/d+9P4coVK8XCFWsLO/YexAc/+Q84ePoMJjutHKLM8R85OUSZ4wuUn14+gVmawJ/92R/i/vvfjcHBfnz4g3+Ozz3wGQz2sk/uB3+02wH++0c/ihtv3CZ3/MhHPoE3vekd2LJly4UeOic+r1LuhObJx/lKlCtv+1kcvPmNFz77RgM/OTWEr/79X8h977//D/DAA5+98OPye+QTyCfwqhPIIcr8uTgkT1UUDwaiUENCuwohCref27ZswR1vuAlvufY6XNHbjx7aDSzgqd078b8+/SkcnxzDZODDb/uywRVjA2t9sg2rxeOy/SXLRBGMMpsQpWvNocIggyi04FCJsphKlPWEKMsEotCMEVHRIB4a5nJohEkIP+yg5hXQZzsYhA3ld4AwkBBYbTOsVmqGTG1tquDFCoXUQknbAgEIk1hDO1VycLZo4aX6CKb8lqg3FikPV7pV3N6/BMu0i1oCcM9oZm+qcaWRJmucIeQw1ijza1sBE2xHAvDM6CnsnzqLBpUzGui1PdwwsAJrC2UsJkRJaQOCbN61BNua44ulxbidTK6HVD0bINKh7Sb1cTJs4sj4ECaaDUR+gDXlfqztGcC66veJsQAAIABJREFU3gH0KkuOK681s0ERorBtyLTrxAJRRLljMYDXlrrdyQymPH36MA41xtCwgY5rI3RtUzkdp0jCRCCKDQuOdhAnMbRto9xbRcDa3yhEudSDVruJ4bEzKNkubFEVKaOA0hpeqShwrBME0hZFOMV6ZQNLuIgWplotNNqtLD/FfE5CZKWymr/POpe6np7sS1qqlzOtjUCUroVH7EB8fgKD1GS4ZGupWc1LaxszdmKgFgOVToTl2sX6cheiVMQqJ5koBDMMl9VAgyAEGrsbY3jszAGMWjE6zESJNa6tLsatvcuxUhuIUuYCds/HAqa0wmmVYHs0hmcbZ7Frchxtj3YwtjwpjO3aj7M792Fk/+xDFHLU5BUgiuL3h0QjjV3E0joFWAVmK8WIOlNYUi1j2xUr8Zs/+4vYtHbtdHDwCweP4UP/8GXsPHoMw5PjsGlpy5Uoc/YHTw5R5uzS5CeWT2BWJzBTifLJv/w76H/8Q9y97MJP+cEza/C7f/0JrF27KoMon8V99/0KFi9efOEHz4F7zGuIctVdv4S9d9xz4THW67ivfhqf/9gf5xDlwtPK75FP4DVNIIcor2lMc+JOXYjCd6YlnJPqAQnx5LvrCa7duhVvvukm3L31Gqyp9ckmkBDlezufwx9+/GM4UZ9AIwoQBbRGmE2qqAqkwaSrRMnaTQTRzB6bFyVKBlG4cZ4JUdKih0XXXYMFG9YKRNGqC1FMmwo3z9rWiJMISRJiQU8PFhd7sNwpww4DWHEoEIJ7bJsKD8tBUVlilSnKTYPvrYgCAkBd0b6icEIlONA6g9H2BMJ2B4vhYaNXxZv7l2AFXNRo1cmOKzEfTgYmaOswBTEyMappeGvSxqOAUwB2jJ7EvslRqQtmPkmf4+HGwRW4slDBEmj00zYSp3CZG2IrKMdQE2YAM7NFgl9FIWAgCs+b+s3huI2T/iSOTAxjvDmF0A+wtmcQ6yqD2Ni3EJXUMtkdPDHTuAyd0tLUtdcESBnEq4HIscR+NJFaaGhbWo12jZ/Bsc4U6jbQdjUCl9eMiyAI4Tc7okAp2B6qxQp83xfQ5RYL8JMIYRLBLXjwgw7q9UmU3QJcx5Y1bDCMNU3glUoCVDpBKL9G02oUIgYqUTQaGUQh4JDclSw0lteBaeT5fohiMlBmQBSja5kOoSUk6EIU8zVkgBifg4+z2PZEJUoCVNoRllkuNpZr2FIdxLpCBlHSFOy5YhCtrwhCgNNQ2N0cx2ND+zGqDUTxIuC66mLc1rcCK5Sx8xBwytVCWKFTTGmNU0iwPR7Hc4QodQNRki5E2bkPoy/uw+gcgyhaviBixJ0pLCx52LxyGX7v/l/B1vUbTQU4FF48dAwf/eK/4rkDh3BydBiOQ7WV+Z6Vf8y9CeQQZe6tSX5G+QQuxwRmQpTPfOwB9H7hv+DtKy/8zP/55JX4d//vx3KIcuFRXfw9zlei5BDl4meaHyGfwOudQA5RXu/kLv/jpu08sYEo/F9sKwlZ5S75hm3bcOfNt+DNmzZhVaVXNoHciD/2/DP4r3/zlzjVmERLWmS4geHmx5ZKW9p5xJ2S2Xm6ShRilNn6eCWIom3HVOMWPCy8fqux86xYJvktEgtqupBl48xQXaRMNo2wvLcPq0oVXGGVUWRdMFtzmD2S2V9qykIFGqWUuSZKwlt5RH4wo2FcA8cBHEgj7Kwfx5n2OOIwxCJdwEavhjt7l2KFMkoUh0oUWh4o4mC4rfzZqDoYtMrzk8YjhsnawIgCTgLYPnoce+sjaKgY5CN9tmsgilfFctgYCIEe1gVzbXhyrOmR1p8Uiag2uM686ek8lBYtN0kLp4I6Dk0MY6xRh9/pYF3PIK6sLsRVvYtRZZtPpmAie+CGXZppGLAbhGJ9Ek0T83VsGx1tYTwAmpaNtuvgQHMcJ/wGRlnX6ygEjg3tFdFqdTBVnxKrSckporenhk67gyiJYXsuYFtS3cvnC6IAnXYLLuVBEhbLcF4qXxTcYglhSogSCCyipUdCbjPLTywQpSkghfYzgpMfBFEEAZqyHkEo00qUrJXHNPmkorSYCVG6lp5piBLFouCpUonih6JE2kAlSmUQawsVsfMUAcnJ4XUm+TTKQJQ9zTE8NnwAoypTokQwSpS+ZVipbAykDK3lddw9Fz5W4VQaY3syjueaY9hdH0fHLSDWtlhpxgSi7J1zEMV0fxs7T6+jsX7JAvz+r/8GrrtqMzywXQjYdfQEPvEv38JTu3fjyKmTcB0NnYHf2fr+kh/39U8ghyivf3b5I/MJzOcJ5BBlHqxeDlHmwSLlp/hjM4EcosyfpRaIwnpUE6UgHESsCFQu2MAbrr8ed91yC25fvwErK1WBKHxn/9Fnd+C//tWHcKY1hY6RsEi9sWSiaFPxy80rIYqVcoNDqCK9ObM2nFeDKLTzpEVXIMqAQJTlAlG4GU5E/mFUBw5DSWGaeNYMDOLKYhUbdBEVKKkj5gdrfKkU6IeSfJiSVBtnuRmiZjCKkTEbOKJS7E5C7Bg7gpPtMXmuxVYJGwq9uKu2DMstVyw3VJGQONEGFHP3zEgI5pwQgNB3I+CKYb8adQcY1sAJAE+NHsOe+jAaOhGI02+7uGFgOdYXqlgJFwMBUKYviHCDTyIQJaM1VIoIQLEQ25ZAFFp5mkgwmrZxKqzj4MQQRhuTaLfaWFdZgPWEKLUlqCqTicIJctNOGwuVJ4giIAigpEOZ/coakbbgw8JEkKKpLbQ9D0c7dRz3GzgVNsWu4rsO3FIFjWYL42PjEnpadkvor/TKcxOQWJ4Lr1SAXXDRiXxEUYg4jsQ6FAUhmu0WEipSPBdOoSAKlHYQGBVKZueRUGAGzWqNqRkQReRF5ytRskwUUaVkAIXr//0QhX9pXu/LIYqezkXh10VXiSIQJQF6OiGWWY6BKD0LsLbQg/4uRMlCfwlRGMh7GsDu5hgeHz6YQRSgGClsqy4SiLJCn4MoosaQdiCgDoXTiASiPN8Yx576BNquh0QzuwcYowqFEOXA4VnPRPlh7DwpE5VVBBV30KNirB7oxX/87d/GG67eih7lCBDbe+I0PvPNx/Hd557H/mNH4VKJwq+dXIkya99fL+bAOUS5mOnlj80nMH8nkEOUebB2OUSZB4uUn+KPzQRyiDJ/lvqVIAozUcSi4Wjc8oYbcfdtb8Sta9diRU9FIEoniPHoMzvwRx//CIY6DbEdyLvzEhrCd4oNQJkJUSzJSGF86ixDlKxCOc6yV9jOw6DcpOhiQQZR+lYSohi7ERUZBBi0prialcwEEgnW9i/E+lINm3RBKoMJUSQDhaqUOMFAqlCkUiSijUWSRUQpwQ05n2/SBY7oBLuTANtHD+FEa0zeQV9kF7Gh0Ic7e5djueWhmoW7ShtLHEloLZURBDWEKJoQhcfn/CxLIMrIDIiyuz6EhkrgKEIUDzcMLssgioP+QKEckMxErC8xIEVkFbFUAjNIRbJItC2qB1p5GFI7ijZOx1M4MDGE4akJtBpN085TXYTNvctEgVNIU2mbIXuIESMKfaRBAB1GsMQapZA4GqGiysWCn9poKRtTloUjnUkcaU3iaHMCdQsICx5Kvf1oNFoYGz0LBzZ6vBL6empot1pi89Gug55qBYVyCVPtBuI0lucJfV/uU5+qwy4V4ZRLsFwPfhyjTStQZuXp1i1LEa620Oi00Wy1s1rkLFh2Og/FBPFOVxxn2hPzVd1VovB3Joej284zMxMlsrSohyT/hxBFKdihUaIQvhmIYjJRttAqNQOiUIjBh3UhyhlCg+Y4vjt8EGdZh62AQqywrbIYt/Yvw3JtC9Tj16aVER8GHzPM9wwiPJ1M4IXGGPZOTqDjFpEwWDZWGN+5F6M792BkjkEUVhxTieIgRDEOsLy3B//xt38Lt2zdhppdBHVO+08N458e24FvP70Duw7uz5Uoc/xHTg5R5vgC5aeXT2CWJpBDlFka7KU8bA5RLuU082PlE7i4CeQQ5eLmdzkfPW3niYxIQZQUbOahGsLVeOMtt+Anbr8dN61eg+XlHvSkwFQzwCPPPI0/+dRfC0QJpM3EtPGk2pJQVNm8xgwJNd0kFoNUsorj2Xt9JhOFL4MQRfIo2EbCd+aLLgZv2Ir+DevQx0wUOR8lEIVKHP6J7TkuMzWSFGv7BrGhVMNmq4gaW2eQOWKiBDarjzUbeQgoqMAQjQrgOLLzJoSadICjKsXeJMT2swdwonlWwk4X2iWsL/bhzb0rsMz2UMmcNrQRxWwAsixoTWsQbTiylzSBJaJEsTBlAaMZRNk+egy7J4cxRTsPlSiOhxsWUIlSEztPfwiUwwQqCo0KpatE6UbV0nalLckJ8ZVCG0ogyohAlAYO1IcFojSbTawu9+PKCpUoy0ywbJrCk4YiVjTHCAOG74YCmBzWHDtabGFUuASSHOKipSxMKIVDrQkcbI7j0NQYGrxfqYhKbSGa7TbGJsYEolS8Hiyo9KHZaKDdacnsSj1leOUiJhp1UUwVSwUkYQi/00aj2YRdKMApFqFoIQpDNNptU2HNEUoTEzNKaAeypJmn2WmLhUpSemYAFJOJYv7KYBODTsyHuc7NRyo5HN1cFFHkdINlqcaiXUqWLlOiZHYeA1FMO8+VbOfpGZhWorBumhCFH12IMpxBlMeHD0lz0jREqS7CLX3LsUxb6OM1yutYLC1UQympqj6dRngmmcSLU2PYNzkB3ykgVY5cW2O792Fk5x4MHzw0p5QosVQ0RfDsFIWog6WVEn7/N/89btl6Lfq9skCUg0Oj+PKTL+LhJ5/CC/v2sAE7D5advW+sF33kHKJc9AjzA+QTmJcTyCHKPFi2HKLMg0XKT/HHZgI5RJk/Sz0dLBspqWulLSFg3S6FJa7GHW+8DW+74824fuVKLC+X0ZOkGJ9s4ZEdO/Cnf/9xjHSa0iKS9bwgUYQoWQ5FTGuMBYvtJBaVH9x2zp4SxWyHTXAts04IUQg2pG2o5GLgxnMQRdJxafPJIAodBKw1JkBhBsraWr9AlKvtMnr5Ln8KUaNYBENxjIKVwhIbi/ibMojiSRYM7TzdTJR9SYSnx/bjRHNU2osWOkVcWezDm3pXYSkhSnfTnMZI4kDmZDGfhRt0NgDx0LGpjGYgqkCULFh2+8hL2EuIwnaebrDsgpViQ1oKG31RinKUQIcBmJ/KO3GjL6+bSgvm14ilSUkNcVsRoiQYQQen4gYONkYx0pgUq8zqUh/WlhdgQ2UJ+rWNnuy8ozRGwMBXqlDiGB4VPa4D7VgCr1h/bJqAXDShMZam2Nccw4HGWRxujKPpOkBPBbXqIrQCH+MN2nls1Ao9WFxdgMZUHVONugAPt+hJffH41AQsx0ZvX02u2SSO0PF9afHRtiuqm5bvS+ZJmKYGpDBTpgtRLBst31QcE/aJWqTbzjP967lgWfm0wBazDoQw5oonRCGCks+YCl+ZLa09pkqZGSkvz0RJp5UoS+1MiVJ5OUTpZuvQXkU7DyHKvuY4nhg6jLMCUaiCArZVF+PmvmVYZmm5Rj2yhwyiRFqhzhanNMKzUR07CVEmxhE6RYEotPOM7tmLod1UohxC3PHFnoUgBr8WmDWTUmXFtiD+nnPOwpq7DVLd73IZezWIKcuNlnwlo9WRbKQfxs4T0cqjY5RcBuh2sKSniN/7tQ/glmuuxYJiVcDc4ZExfG3HHjz0xBN4dveuvOJ4jv/IySHKHF+g/PTyCczSBHKIMkuDvZSHzSHKpZxmfqx8Ahc3gRyiXNz8LuejpyuOI2Y/GIjiUxVBJYqncfcdd+DeO+/CNUuXYlmphJ40xchoHd96ejv+4v98EsN+BlFkV24CZWXTyg1rksJiWa2yZCPGbehsQhTZsvE1ZBBFNrSOg8ACopKL/hu2ou+qdehdxYpjA1GoRFERYU+KsmWhIBAlxZXVfmws1bDFraA/MXXBRc5E6me5K6ROIBYoQTEKW4mU7SFWFoJMBXACCQ4kPp4e2ofTzXEorbHAKWJtsRdv7F2FJbY3DSOoWUhTA0NM5G2mgJAIE4Uk1YiURot5KxI2CuwYOo69E0OYQiTgpc/1cOOi1VhXrEo7D0Nri3EMK/ANRGEoK8GPbPS1bO6Ja0ibQq1kc2427W2BKIda4zhLu5bvY1WxD6uL/VhbHECfsqSJiIqJiFW8cYSYuSVpggIDdm0bytYCr3wkAlKi1MZUmmIsibF7YhgHG2M4HjTRKRWASgWV8kK0owCT7SnYsUbVLWNxZRDNZgNTzbooTSzXEjgz2ZyC4zno6+0VS4+guSgCrVtUofAKaHXaqLda03YeQhQJmZUKbksgC0EKIYpgPbHvMFeDFqWXt/PMhCiEI12Iwq8VqlAIUSSLRJp6zkEUhtXy2LSOMRPFFiVKKi06Pb5p56ESZUuVEKUsmSgEdVx/qme6EGWE9pXGOJ44cxgTKhHgVYhSbKstwk39BqLUuB5Uk2nCHAjAmoLCMCFKWMeu+hj2j48jckpApkQZ2UeIshtDB+cgRLESlBxevwGWVIr4rV++HzdvvRYLK30i/Do6Mo4Hn9snEOWZXTuhqV6R+c8mpL2c35n/bT1XDlH+ba1n/mryCbzWCeQQ5bVO6kd4v/MhyrUbboJf67vgGYWtDtbXPHz1u1+X+95//x/ggQc+e8HH5XfIJ5BP4NUnkEOU+XN1nIMo5t32mRDFKdj4iTvfjLffcw82L1yEJYUCKmmKU6fP4uGnt+ND//i/M4jSrUc2mSiRxLNS5UGTS/bfZYAoVCUYkMKYE6NEIUTxmbtRdtF/IyHKWtRWLZPz5CbXBKLG0mBTtjSKtI3EKdZX+7Gp1IetblXyTwRImHIb0zyT+EhVJKqDgJCDlMJyEDP/AxotCQSNcSTxsePUPpxpjMOybQw6Rawp9uLm/pVYZHvTMMKoGZjHYkJljVHGZMoKRIFGDI2OAiaoMADwzOnj2DdOJUoomRu9XgE3LF6NtaUqFjP4lkGlcQwdhdIsRH9Kogh+jELAZjZGakEnVEwQonDjDZxJ2jgRTUl2yUTYkayWlYU+rCr0YrVTRSXVApqYD0OIEnCGaSKb/wJrraVBhy1FKXy5AUGiDERJI7wwegoHG+M4gwB+TxFJpYJiqQ9+FIvqhRamHquIwWINvt9Bp92Wv1e0I9kKLb8N23VQqfSY2mlDzWDbDrRly9oTolCJItciYQazWXi+vC66EIVKFKorBKKYmmsDULRRl2RgxagqjBJFFCZ8jkxnIWYoqUNm2orJSBE4R8WKzNlAFMFVkomSKVH8EEstTzJRrq4RTp2DKORdBAXMqCHUGmXLU2MCT54+jAkqezIlyjW1Rbh5YCmWWmat7cg4jdheRIjSEIgS47mgjt31MRwYH0dslaCUA52kGNq3F2f27saZOQZRupkoBYKUNMSyahkf+IWfF4iypG9QJn1sdAIPPr8PD33vSTyz60UomVgOUebqT54coszVlcnPK5/A7E5gJkT5b//5T3DqS3+HzYNdveWrP/fnjyj8z898Crfeer3c6SMf+Szuu+9XsHjx4tk94Ut0dJXyXyLz5ON8iHLHhhvxPzeNTruYX+1ljLSBj7W24MuPfjmHKPNkrfPTnPsTyCHK3F+j7hkKRCHsoBVgGqKwnhZwiw7ees/deMc992BD/wAWe57YeV46OYyHtz+Fv/zC308rURR3zVmwLDeQsnHNKo7F0iPBsoJWZm04hCi88fWI9YD5FI6DjgUEPYQoW9BLiLJ6magRJGRUlCiRAIGy1rLJpQVmQ3UAm0t92Ob1YkGqpFHFlf1xhjZ0KLVGhChUDDD3g709hCghlPzdMBIcTwI8d2I/hghRtI0+p4CV5RquH1iBhY6HUqbo4MaZMMBFCluyYxLJfuAtynQpzJ2hlYE2DaoTnj1xHPvOMhMlkhyVmlfA9UvXYE25goWAbKwLaQJFyEGFAm0m07k0Ci4cOKkFh7SJoEMBk7QKBU0c8+s4FkxhKuHrVFhR7MUKt4qVdgmFUMEKEqggRELVEhLYFqGMhif2jQQJ4YlOJC+Ht07CTX2KcRXj6TPHcKAxjnEnRaeniLBShi6WEUUpgnYIHaXwGC5rFaDiBEkUw2euCyUhXMs0grYteKw9lkpqA84824VrOQJRaO9hxooJzjXqEUIU2nv4Z8lE8TuSr9u18/B1ihqFCT8vC5bNKqjFnsM2I8b+mmuBV1EXekk2ivAYzprZKRlEoZ2N0OplECUQiCJKFEKUkoEovMZ4HbBRiiCOEOVsF6KcOoJJqnoIURKFbbWFuLl/KRbbZq35NcynpYWIj+djRxJClCnsqY/j0Ng4UotXnA2dJDh9YC9OEqIcmltKFLYcMRPFRijtPAyW/eX3vAc3XXMtli/gP6AVXhqdxIPP759WoiA1tdq5EmXWvr1e1IFziHJR48sfnE9g3k5gJkT50w89gP/0wFeABQsu+HoWnz6Bxz7/IaxduyqHKBec1kXe4XyI8v7b78GnNx26IEQ52QT+wnkbPviJj+YQ5SLXIH94PoHuBHKIMn+uhW47D5tguhXHAW0qtpLgznvvuQc/fc89WNfbiwWui3KS4vDx0/jW9u34m698DiN+S9QGrPORimOGlaouoOhKKYxVwkRPXB6I0lWiJO5MiLLVQJRVGUThpjiJxaLjAijJO/wxSmGMjRlEudapYTCrM7alyVZCSjLqZCBKO0nhs5FI2YhShTDVCLQltptTSYjnTx4QJQq3x72OhxWlGm5Y8MoQxePGnBAijWWzzHYbqim65bqEKFSLUJ2wQyDKCCZUJBEvNdp5lq7B2nIViwBRufB4Ws6ZyhxTMS21zkjhKhduak9DFCpGziYJjnWmcKQ1gWPhFBrEQpaN1cVerPQqWGb3oBwpeGEizUS8aFiF7dhaGoIYcMvZM9g34IY/aytqpgb+TCDB46cPYW9zDOOuQrvowi94SCwXMRUxPC6hXsKQXwu2VAyniKJIzptwRnidrWGxDYmZNgSBmgHGzPUxqhI/CASkKNsBbBuwbKk9lrwerdGSYNmOnKekn8xUokh1c7d9J7tuu7kqrIQmqMk8Plwrya8x6TLT13j2KFk3sbOlClYWLFtOFMp+iCW2i3U9NWzupVWqhF6BaAaidO08TQBjDFJtTOIpgSiJzLTIdp7ehbhlYCmWWJCAYieDKDwJFjo1lIEozwdT2D05hoOiRDGZKIoQZf++ywNRsqYsZsZIdbEod7jGCorEJ7GQJMxdYaMR/0gIxYpjHxWdYEVfDe9/189IJsqqRcvke8nxs+P4+gt78dD3aOd5MZtYF9J2Q4C732uM5ct8vJ7fz5/v53P1THOIMldXJj+vfAKzO4GZEOXDH/8cfvfh54H16y/4pJtefAZf/pPfzyHKBSd1Ce6QQ5RLMMT8EPkELtEEcohyiQZ5GQ7TbedRGUShFSNMWYmrUC4V8I63vBXvestbsKpSQb9jw0sSHDh6UjJRPvEvX8Co30LAXV8XotBfwW1lysBShn6KUMBsX6Tx5PJAFBOCqZC6DtqZEoXBsr0b16KaKVG6dh4KS10CFCo3uNENI2ysDuLqUi+2uVUMpko2qVS4KCofBKKIzEa2Zp04EYUIq2NDhrRCwde2yS4RiHIIpxvjos6pZRDl5sHlokQh6OhmoHAjPg1Rkhix0rLh5zFTubE5ybSuMFx2x6kT2DM2gnFtNqa9roebl6zB+lIFS6BE5cKMja56xiTSxAJo0oS6GfbgWHC4XgpoqxSjSSr1w/sbYzgcTErQrMPNfqGGNV4NK4tVVBOFIuuXk9TYaSwFx1awpSLarLdBTalpxclUEbSijKYJvnPmIHY3xzDhWWjTbmXbiAje+BoJAgSGKDDmQo5JW1YUC/AS8w1roKUKGlCsmabKgyeSMFeGlhqFMIoQhqG0MzEnhTfmn0hzFFKpP251fFHRTEMU49+R589+a36fbb4lnNayENm2CS1W55QoAlHSLB8lAyE8L5Ua25RAlDCW8FfWHFPttNgtYE21hvWVKpYX2AJlcmZMj5VRITF5h/atQ40JPHHqiAQLx5oQK8W1vYtwy+BSUJvRmwIFCjiyFmuyCVGipDFe8GnnGcf+yXH4hFW0cUHh9L59OLlnD84cPIy406E+BQii84Jl6aDK6sm5tlkosbz+7OPVg2XNHSTuWQitUYoYM5n8pUmcTTXSpGtoM/XqBC6EKCUkWFqr4Bfe+S7ctvU6rFuyQgRvJ8bH8dCuffj649/F0y++YAKep0OrZ0KU1wtUumc+44Ve8G25y/ANe54+RQ5R5unC5aedT+AiJ5BDlIsc4OV4eA5RLseU8+fIJ/DaJpBDlNc2p7lwryzCQZJgufm0LI1QrBMJygUX7/3Jd+C99/4klpYKKNvMz0iw59BRgSif/tpXMB62ETIDgxuwbIelUw3ae7iZZo6H1Mp2w1Jlkzc74Y9ULIidRzbxmaVC7DwKftnF4I3XSCZKddVSpGIvknoeeYzDTShre6MI5TjGVb0LcHW5F9dkmSjSoiO5u9lmTVpQDBBisKxoEGgZkapgoMk8CrHzhHjuxCGcao4jtDX6uHEu9eKNfcuw2HYlWJbYiWfDaUmwqAyOdbmWyfKIqcSQv0LgsKFH4awGnh4+hV2Toxi1aCBK0We5uH3BKmwqVrFcKbAul/Ygqg6YmSI2E2KUOJYgWO5WLW0JJKGVp828lRTY35rErsZZ7GmOopmwatbFRqcXG0t92FDrQ6/SAmgkZJe0IQNk/F23/Le79ezCAM5kGDGOpyEeGzqKve1JTBYd+ARPoLrDktfHG8NdSTEklDVT5ti0XUnNCy8zBuQaWsA8FxP3YrJNpm+EaIR4PDnNnBZLQmXjNEUYRuiEATq0IyXU5pgPeS1ybP4ipp4sI0U+axp+LAuhMxOi8Ao3TU3nIAqvQQIltispeJq2KQ3tx7CjBG6UoGrZWFgqYUWtD8uLJSxyXJNrkkEUE8OxdMWnAAAgAElEQVR8TpFyeGocj5w6iHbBRmLbsNoBrq0twm2EcQnQn0IgDNVS3TUgRBlKYuwMJrGnNYH9jQmM07alLVnT07v34dSuPRg6cARxJ8jaeQhRFFyGRLOdJ00ziJJZ5PglI8Dw3HcvmVfGRqfXX748uCYmIybrNpr+2ufjzfcFE6FM2MTBS/MPM5814GjADgP0Fwp4/zt/Bndsuw6blhmIcnqqjseOHMZXHvkWvrvjaaSRWW/z0T0LKZh+neqT7pXUPZa5BrIXMxe+dc+rc8ghyrxarvxk8wlcsgnkEOWSjXL2DpRDlNmbbX7kfAI/7ARyiPLDTuxHe3/ZAEkoK9tJmLNqDCRlx8bPv+Nd+PmfegcWFmwULS2bzhcPHMK3n96O//PgVzER+gJRBCJkGyE70SLT5xFl45lBFFGiyDbkMkEUghLbNZkoZQ+DWbBsdaUJlp2uOE4NuGB+iEclCiFK3yCuLvdhG9t5aOdh7avsBzOIMmM/xQ2c2dFb0nBDYDClCA1SgSjPnDiEE81xBJ6FfreAKwo1vKl3KVhx22PyXqfVIpKJIlIOg504w5AQJVaIEw3fVZi0jRJl+8gp7KyPYsgOxUrSb7m4c2AVri5UsYINLgJ+DEQxoam8zhKpBI5DSoQIKyxptfEthbYGJpm/0a5jZ2MMu5tn0UhCFGwXm60aNhV7sbG3D71ai2qnm+My8+rtgpSZW1dGftKWMoQYx9IQjw4fxd5OHfWCi4AAhckiDCRO+Bq5GFqCbmPaPhhYmyZwWS2d7cfN5tvs4gnsxCUidqXsEsxCeaUNShRJVK2YIOGYuShhJHYfP4zkz7L5zmBQV4JCiMKdvIFEJiuF1zEzViLbKHdMO4+BKKw6lvhfQjzJSjkHUexEgV8TdqzgJqlcR0WlULEd9BUKGPBc9LqOQMoCc3mUhV67IDYg6p54PR1pjOPx0wfRKVhIXRuOH2NbZSFu7VuGRYQoMBCFoK+rbDIhwRF2UonSHMPexjjGUubUaHiOi5HdBzG0az+GDx5F3D6v4vhlECWrOO7acn4IiCLIxXyDkdl0zTRcKyqtzJoZ5VH3gyoaXlxUIdlhiP5CET/79nfgzm3X4dpVqwSwnGnU8fjxo/jStx7Cd7Y/iSRiSPT5oGOmRuaHtfMY8PNyaNLtzPrRfr+ej8+eQ5T5uGr5OecTuPgJ5BDl4mc460fIIcqsjzh/gnwCr3kCOUR5zaOaM3eULAnZdJroUW4XSlrjl951H37pne9Cv8N31E0Q67P7DuDhp5/C5x/6GiZDX4JDuVGl5YSbIW4WqURhLS+tB5JzkAGUyw1REsdFR7OdJ4MoG9eda+eRBiFTb8yNJ61KhThCMUpwVf/AyyAKFSOuvMufhVfOVPlLMYgCg0lE0cHwV01okOJEEmEHIUprAn7BkmDZtYUq7qgtkYpbgSjyZrcJrHV5LhnU4l+RKVCdkSQacWqh4wETlmnneWrkJF6cGsUZQhSVYoHl4q6+ldhSqGKVskTVIhAlJkQhE+BJJ0jjGElIawwtQiYa1Xc02raxCu3vTGFXcxx7WmNoJBEKloMthCiFGq6q1VDTBtC8GkQRkJIFpPKldENSTyPBEUKUkaPY06ljquAgTC15Xam2ETNPJkkljyehrSyrEKYKxSNEScwmXIJiM4hiJZbJ8pHAWLMMrHGWiWZqFIEhAlFM7XYYdCFKmEGU7Muwa+eRX8+HKJmiStp5zLFMG08sCh8TKnuu7lhUKFSjMPcjTmHFCo6y4EJL7olNmJLZt4qOhZJroeTZKGkLVcvFUrcKT7sIGTDLDJDWBJ4dPiIQRbkOvDjFltIC3FhZhEUp0EcoI+oj5tIYkMK1HM4gyp7mGPZNEaJE0u7jWR7G9x7CyK4DGDkwmxBFPHCyPqK4kiarzK7EWWZrRvWYRCsZZ6DQVqqn7DjGQKGE+956L+6+9lrcuOYKA1GaU3jy5DF88eGv45Env4ck4vefTA03a99VjWYs//jhJ5BDlB9+Zvkj8gn8W5hADlHmwSrmEGUeLFJ+ij82E8ghyvxbapoXCBSSJBJphMWNVpriV97zHvzyz7wbNeYwyCY0wfbdewWifPHhb2AyyiGKaVedAVEUUFfnIAqVKMfbE/C974cotHAYEcT5EIUBsKm5UeuQwY6ODYwLoAGeGDmBF6aGMeREkhsyaHm4q3cFtgpEsQV0dK1Bkl0yDVEMSOGmkzc6e0KH+SQaUxo42JnC7hkQpWg72KIyiNJbQ5VKhhkQxfAk806/JIhkTghTmW1CTpsKOIMEhzMlSheiUImSZBCFShS257DGOLaYpWLgBJuTLgRRTHBuVww1OxDFqBK0VBbLa6b6RG6EKQwZPldzbDp+TPW3VElz58/cIYFBpsqaEMVVpo3J0anc2G5UgoV+uwhHO1Kd3fEsnI19HK2PwvdsUaJ4icJat4aNxT4MJECvtlHzXHgwDUm8EeadTWMcSKZwuDOJY406pgSSKpS0i5EX92LohT0CUZJZU6L8cBCFY6Wdh6yCM3aTBAPFMn76zrtx93XX4bYN6+XyGm43sP3MSfzTN/4V3/reYzlEmeM/cnKIMscXKD+9fAKzNIEcoszSYC/lYXOIcimnmR8rn8DFTSCHKBc3vx/Fo7sQJYoCWA43fQpOFOED73sffvW++9CjTHMIIcqTO3fh4ae340vffgiTUZArUWZCFJ0pUabtPBGeOXkYx1vjaLsK/aJEqeHNvUuxPLPzfD9EoQQlQZwyBpZ2FO4qqX6wRVXDXIvTAlGO4/n6MIbcSKwPCywPd/auwBbPQBRabqhEYWjLOYiSCixLqU4hokgUojCVnI+2/f0QpZlGKNkOrlY1bKYSpbeGynkQxVyvomsx1EQkH+fcEIQbTaoH0gyiZEqUeqZEmYYomRIFjhIFU6RNWCsbcGjnscTi9MpKlMsBUZjbYUHDVlS/GOkE4YmRwhiIIr8X39E56wczZyw2N4URUhKrJJYgY1dDwKTFyuYkgk4jWS8CkkLC8FebNUQIig4aOsHZqAPftRHbrKUGFisPy1UBlRjo0Rpl14artNwKSpsQYg2cQAenwzaGOy34cnoaZdgYeXFPBlGO/EghihjXZiiXCFHEaUZ7XQoMFntw75vuwD3XXYc7Nl0ll9dwu4lnhk/jHx/8Kh767ncEopiQ2pkSsUv9nTRXorzeieYQ5fVOLn9cPoH5PYEcosyD9TsfomxbcwN+buHZC555PQCeKW/B1x77stz3/vv/AA888NkLPi6/Qz6BfAKvPoEcosy/q4PQJImZF+HDdl3ZlOsgwG+87334tfe+R4JE+e45N+Dfe3EnHt7+FL786MM5ROFSnwdROrTziBIFYud55uQhvNQcR9NO0e8Wsa5Yw519ywSiUInShRDTdh620DD8VdptuC9kfbQNdgkz/JVlyYQojw+/hOepRHEjOFphke3hzYQobhUrlWPWjEERGUSRXJSuzUWCWqk+UkaJYlvo2BqTVKK069jVGMOe9rgEy5ZtV+w8hCibajXZsJsA3CwxYlpJk+VOCETJQAp/0UCrC1GSEI+MdDNRjJ1HSoIJGZj/MsPOI0qULkRhOO6PGKJwo2+ntOPYBqIQHEkgS9bUxAppqWA2OSwmABdwHA9aOwjDIIMoCVwquyzAsxR0HMpNxYHYfCxeTx1aYGhDshEWHFGgiOXKsQRaWnGMapCi1weKUQyHWToWHWUKDteHmT+OBd+2MKZTTCYxpuJIlEdOotGTapzduQ/DO/di5MDhHx1EyZjbtJ0nC5blDJnlQ0XNYKkHb731dvzE9dfhri2bJSeGQOi50SH8w9f+P3zjsUemIYoE1M7aRw5RXu9oc4jyeieXPy6fwPyewEyI8qcfegD/6e++CAwOXvBFLTpzEt/954/mFccXnNQluMNv/uYv46/+6r9PH2n19T+Nk6vWXvjInQ5ut2M8/OW/kfv+2q/93/jbv/3UhR+X3yOfQD6BV51ADlHm38XRhShUotiuI0oUQpRff9/78IH3vkeqeAlRqJB4cudufPPpp/Clb38zt/OcB1FCKlFo55E2GuB4EuOZU4dwrHEWUzrBgFvAulIv7upfjuW2h+oMiJKynUcUFzESQhQBEJQqMODUMRAFwBiAUwC+N3wML9SHMOQRomgssguvCFHSOBIrD29Ui0iQqoR8GjsP1SjcmLe0wqQ6186zu3UWzTRGyXax1e7DlkLvyyDKzEwUE7g7A6J0QYooR85BlCPJuUyUrhKFmShUXERdJcoMOw+PK0qU8yCKBBlTwZBQG8KPrJ1nFjNRpiFKyjJgo7wRG49AE5OVk2hms/BmIIq02NA2lTX90HZlswVLbEoxdBxAhQGsJITD9WdzjnZhpw6Q0uhjSTAyAUrgWmhJVgwfD5SDGOVOIlk+tD3FmuXNpsWImSjM6IkdG01bowOFgGseabiRQjkCxvfsx+jufRhhxfFs2XlEoZNlorCd+vxMlBkQhfMVU5soUUw+EzNeFpQreNttt4sS5c1Xb5IrbahNiHIa//D1r+Ib33kUaWyUKDlEmZs/e3KIMjfXJT+rfAKzPYH/8T/+C37v996HSqUHn/jLj+P5v/ljXDNwYdj9xdF+/PkXPoe1a1fLKX7oQ5/Gvff+LNatWzfbp3xJjq/Sc31xl+SAs3mQ85UoV931S9h7xz0Xfsp6HffVT+PzH/tjuW+uRLnwyPJ75BO40ARyiHKhCc29z3ftPHEcwnIIUSAQ5QPvfa/kojC00mWYZpLg6b378PD27finb349hyivAlEY6mmUKAaiHG2cRV1FGKAShRBlYIWBKFkxDDe/aZpBFAIUZpZwM2lpuQlEwfkQ5SheqJ/BsMdMDY2FdkHsPFfTzgMns/PQuhNmEEVWWQCKKaQxm3uCFF8CTIEJBsu2JvBiY1TaeQSiOC6usftxdbEPm6vGzkNrVxeimK6ccxDF5KIwDMUEWwhEYSZKmuDoKyhRpiEKVTFUotDOk2WimMabbjvPOTuPSR+hDcQSK4hAlOzfZbMVLHu+EkVed6ZE4XPy1oUorNBmi5DcZOSsD7dM4wwhCAFKFEJHPqyINp4IrorhMXxW0/7jAcpBRIiiUmlPCj0bbUtJjTaPUQxjFDuxsWzpGKEdIyaAS2Io9m5LCK4N33Wk/YhrbYUaXgCU/n/23gRMkrM+83wjvojIq+6q7q7u6kNS3+pDt4RA6OQyAoMHDLbBGNtje73G+3jHM96xd2bHs8/YHo/XO8YG2xjwAcJgFrDlAzBYCNCNLqS+qqsvdauP6rrPzIzji2+f9/9FVJfaklpHlaiSInmKrpYyIyP/X2SVvl++R5RirH8AwwesEkU3F6mdZx5EoWCHECV3e8UyI3upsJo5/89qzes+q+MmRFlZa8Pbb7xJMlFu3L5VlChnG7N4dOgU/r9//iruuu/eAqIsvV8pzzijAqIs8QUqTq+YwCJNYL4S5XOf/Aw6vvJfcPv6Cz/Zfz61GR/+6CcLJcqFR/Xy71FAlJc/w+IIxQQWagIFRFmoSb5yx5FPgWVzreF69tN9Fcf4qR95Lz70b96DDt9FmeGkaYonjhyVTBRK6VlxXLTznAuWzZUo0owyB1GOCkSZdGJ0+Rai3NK9DusyiMK8EmlFMomoCpS2NcSs+rV1v1wNagvOQRTaeR4YOiZKlGFCFDUPotDOAz+rOCZEiaBcBqLyOLlahBTFbqwJJMKshpgQ5WCDEGX4HETxAlzmd2EXIUprxxxEsU20eRZK/iczQRmoyt2x1Yhwo0yIcpYQRVs7zzPaeYhjaOcx8yAKM1GoYMggik+1hVhobCbKfIgikSSvAESRkNi5TJSsltrNzkSsPJkqJbPzpFLha5t+HNcGzfL9wy+lEwSpRglaYFeZ4bIpLT2p2MNSw1BZH1r5km1Cu1UUeGh6/N6F77ioJAaVOJHgXV4eaVUhTmMkSQzD/BUCHFZHBwGgfLiOBz9yUKIFKNQCUM7u24+hw0eWBESRn0HC3mzTEteedp6VLW14161vknae6zdvFIgi7TynT+DLd30d337ggQKivHK/Kl7SMxUQ5SWNrXhQMYFlP4ECoiyDJSwgyjJYpOIUXzMTKCDK8ltqh/Wx3O9lnwxzw8p60Z9457vxE+98F3pqJbR4rmzY9p84KRDls//4t5iImgVEYYYFd39KSSVtc56dR5QoZ47i+OyY2Hm6/BIuqbTj5q616HNLaGVtsrAGtuUkKBsbBkuoQpJlFNUMVIzw43lPYESeifKgQJRBDAWEKEqUKGznoRIlhygej5NEcNQ8iJJXKMsm34UG7R7ALKwS5WBzAnvrw9g3O5ZlopSwy6edpxM7Ws5BFKtEES2L1PvyZvtrpJdGAkzllWW1z0MmxXEd49vnQRQGy4qd51naeXhc2nnmQxSdwYlciWJbgCxgkf9fpIpjObRj23nyIF1p5uGzUjkxFzJ7LhOFbyjP86Fcz4b5xjGcKBaA0qoUuks+ukpltCoXXhIhaTbRbIRoxoRIykIUpdCk3QpaGpQSZQNuqxqoaTb+JNBuiqTkIDGxKFH4XFwR7bqIfR9GIIoPP1YoxUA50hjuP4izBw7g7CsAUTgvCY8lUZtfcTxPiWIVRZBAYclEcSDBsoQo7/uh23HLFZfjqg3rBKKcmp7EfU8fxZ13fxP3PPw9mCxYtrDzLM3fPQVEWZrrUpxVMYHFnkABURZ7wgtw/AKiLMAQi0MUE1igCRQQZYEG+Uoehp+Qy4ZPQfOT7SyH4n1vux3vv/2d6G2voTXwpDJ34PQZ3P3oI/iLr3wR4wVEAZI82MF9DohyTNp5Zn2DDlXCJeU23NjZh9UI0ELXBRNaoeGYBBXapgRFWH8DOYTmNp01wFBoOM4cRHkohyh+rkSp4NZOtvO0Yz08G/7KJp4MohCkCGYQ5mE3+oQoieNK1gohyiTtPOEE9jRGsL9uIUrVK2GX6sTOUsccROGxbczmfIgiyR8WoMBu9O0rgyhdcoiSK1GYiZIwWDZVMK4HzUwUAiTPQSrZH+eUKMxEIegTKJNZZc6HKNkefNEgihXXUI7FIFwLTs5lo2SWJmEEdrZZdzV8xaBmZeuNoxhuGKNimI8ToK+lBWtqrej2A5SSCM1GHfVGE40wRQgXMe04SmHaJBgN66griDKFwIHhsG1GwUliJEjQVBqpQxhnM0jI9njfpvKglQeHShTtSSZKOUoxNHAQg/39iwpR5sASFUu086TWzsO1yu08vM4VmeF8iOIYRgEhEIjSjg++6924+fLLsGtNr1xPT09N4DvHDuIfv3s37n/sERhKwIpMlFfyN8aLeq4CoryocRV3LibwqplAAVGWwVIWEGUZLFJxiq+ZCRQQZfktNT+5puUjCDzEbPHQWuwg/+bNb8N73/Z29HW1o73kSwvI0aFhgSif/OLnMR41CiXKs0CUZ9h5zhzD040JNEoOOlSAi0qtuKF9DXqNj5bYwPEMXIe2kARVl5kYGUSRzThVKRZVULEhEMVxMAjgobNPYc/UIIYDLZv0FV4Zt3Wtl4rjdfBkA0olikligKGyAlGknsfmolCFwipc44p6ZtaxEOVQNIl9zZE5JUrFL2GX24GdQQcuzZQohCi5EsWmk+QGGwtQXghEmZ4HUZ4tWDamGiHPRHkOiOIQIogCxgbLym2RlCjSlKSYM/JMiJKDJJ6r5HpI9bFFTLYByQKEivJQToGyNqilKXr8AOtqLdhQbcPqoIx2YwRgxgRfxoKnWTDs18HZZh3HJ4YxZRI0+DypQacboEeVxBqU6AizaShkS1qYHF5NBk0YTLsOwgyW+YYgxUUpAQb7D+C0KFEWJxMlo3U2WPY5IEqeY5O383B8iWTL0MnmIDBGlCgffs/7cPPlu7F9ZY/AoROT47j78H589d7v4MHvP1ZAlCX+K6eAKEt8gYrTKyawSBMoIMoiDXYhD1tAlIWcZnGsYgIvbwIFRHl58/uBPDrlRp6OFG7W7SfsFdfF22+4Ce+85TZs6VuFzmpFMjCeGhnF3Y88jE988a8xHtLOA9n4SeaC68PTgGFtrjZwSwy1dBGxIYYbb4c6BWv9WOgbP30X44sRoQWM6yD1AzR5frUAPddchs5tG9G+Ya2oCagUYGWzWJeMkTySsk5QSVJs7+rGzlonLg9a0QUHLQACcdjYFpa5FEy768vsPFaJwpBWtvPkwbKPnj6KpxvjaASEKCVcXG7FDR19WE2IkjCaJIXLbA1DiOIioI9Bnsd2CDOU9BlKlAyiPDh4LIMoDJZVWOlXcGvXeuwMCFGUQBRaYZBoDt5+8cZNOtVGrrJKFEKULPyVVqEj0RT2N8ewb3YUU0mEwHGxW3VhR7kT21s70K6UKGaY0mK1Jrmdx2KMHKDkShRueutUoqQaJ9IY942flEyUCea9wIMxVoVCW5GWHA+bi8FZwtHWzsNrKctESZ6hRLHaF6uwyUCKWHvmkIo1GWXrnZoUcZSgGUUI4xipNnK956oR/kkAwRwT+cosPIQizMnltaz5HmGgrDVZzalxzqlS+Ix8rM2GMTx3bVByXNTgomYctOgUK4MAF7W0YVOtDeuCCtozOxSVFjx7WqxmMovVydkp7D97ElNI5PriNd5XacPFtQ5UqTxJE8RpIrNjDgsfH8JgxqQY1E2MRCEmoxCKzT+8NhLgbP9BnGYuyiJCFAlMziCKYCWpK+LbxUHC92f2Q4BKlMyRNdfOQzUcM1FWd3TiZ9/347hx9y5s6moXiHJ8fBTf7N+Dr93/XXzvySfgShpt0c6z0D9TF+p4BURZqEkWxykmsLwmUECUZbBeBURZBotUnOJrZgIFRFl+S00AIR9/8xNj5UrGRk0p3HLVtXjr62/AlZsvQndri9zn+OiYKFH+9At32EwUx0EjiuB5ASpBGW5soOMUYaRRaqkCnsJssynbSk8CNhcPoojphTWqhuGU50GUq3ejc/smgSgO1QT8fHwhIIpIFGjzYI7FuUwUQhRWHD966jBO1MdR94AOZqKU23FjVx/WoIRWQhSPZ0LyFKMqdh4uQ5pJPTJAQ9uLsdkYVKIwWPbBM8ewZ3JQgmUDZqL4VdzWuQ47Sm3oMzlEIVGy+SpCyajYIERhPofyrKXHsOIYmHWBUQBHo2n0N8axtz6KibABN0lxeakHOytd2NLWiU7PQ811pPLabtefCVIINQhQLEShIgKYMrTzaDydRnhwahD9zSmM8DW71LT4iHQqSMLQegItVp7nUqLMQRSyESpR8mDZDKI4uS8kfxtKsKuFZoQoUUiIElqIQltTnrUr8Ip3o+UkgyACVdiORHDC1iAglpwaqk14rRHcZUtlrBLF5qRYPQ69K442UJoZQwY1OGhzFFoSjV6/hI1tHdje0ob15YrUXdu0FcmWnbNYEcg9NT2Bx04dxZSTIuH7Ey62dq7C7u7V6AQknJbnEWePpQqFFq2JNMah5gSOTY/jxOQEnFIZyvHkXIb7D2Fw/8CiQxTtELASgrGVyEKq3M4j1h5j5uw8UgoZ8L0EJHEsILevuwc//xMfxA07d2B9a03sPMdGh/G1vY/jnx+8B4/u2wOV+hBVUi5tWZQfwVZdVNxe/AQKiPLiZ1Y8opjAq2ECBURZBqt4PkTZcOUP48RlV134zOt13Dgzgu/806flvkXF8YVHVtyjmMCFJlBAlAtNaOn9e/vhvW3nIWCglJ4bs1uvvR4/dMONuHLTRehpsxDl1OQ0vv3ow/ijO/4Sk3Ekm8pGGMF1PZS8AIrtIrFBGGv41QocX8kn/9xgLrYSZclClFmbidLllyVY9qbOPvQ5NljW4Yfo3BqmzMpgsGwKsKaW7TxiweFO0xPIEDoOJlgXTIgy+BSenDyLkVIKTyBKBbd2rMeOUivWGm60s5wJUVrM2/9lTUx2M2sDKhgpQTvPCIDDzSn018ckE2UqjuAbB1dWVmBXtQtbW1pRo+VI0IflMrmdx27/rS5EEIIR3Y6AJeatDBqN42mM+8dP4UBjQpQpRgVwnACJZuqogqPYSmOkmSd6DjvPS4cogE5NpkR5aRCFSg8Gu0omisU+Vo3C08/sPJzr3BRsdAooXPGSVFQorVQ2RQlWE6K0tuHS9k5cXKmKEoUz5Y0wZH7YLyHIIycPSzgxg2YD42BbZy8u7+lDF4AalVLzNEEEDYQoYybBgWgKA9PjODo9Dh2UZM5Uiw3tP4jBvQcxdPgYdGPhK44F2CEFIQrBUg5RmL30vBDFd2y9t9aSD7Smqxu/9FMfxht27kRfuSRBxUdHhvBPTzyCb37vPjx+YH8GUQolytL7zWLPqIAoS3VlivMqJrC4E5gPUT71h38G729/B7f1Xfg5f/v4Wvz7v7yjqDi+8Khe/j3Ohyi3bL0CV7TRUfz8t+kwxUDQh+88clcBUS40rOLfFxN4gRMoIMoLHNQSupvdEzKLgQoFV2CHrzXedN3r8Y4bb8YVmy8WiEJLxdl6Q5Qo//PP/wxTOkbiKYEo3EZ6tPSkDtLEII5TqEoJ8DzEhALZp/avTiUKZREMabVKFGaLsOI4V6Icn6USxaArKGNjpQM3E6KoAG2WOwhEMamtOGYrEhtXCJ8czxpG2GFr4ImVY5J1wQJRjuPJqSGbiaJsJsothChBK9ZyLQitMjgmtIPCiOya43vUVhHbnTetKmz+GTLAkfokDsyO4kB9fM7Oc2VlJXbVurCttRUVqkyMsRCFGCaro+XrsAqMzInE6wAMiAXqLjDoaBwjRBk7iX31cQylCRxVhuMG0GyZcX0LUdwMokhODO1WKeYHy86HKFQfEGDkmSjctnPD/oxbpkShSIHKE2vnefEQhRYUCfoVcmRzPjiHfIXyTBQLp84Fy9qmIkAlKaopBJzVohirvQAbW9qws7MbF1drAkPsTK0SJYcoYrGaHsMjJw9hUiCKKxBle+dqXNmzFitAMMOa5HM6CU6AFqoRo7Ennsb+ma3DlJAAACAASURBVDEMTI+hKfY6BaWBkb0DOLv3IIYPPYV0kSAKa5+lJ0hUO/OUKA7hmmtDZmmny+08WbAwIQp/HvmpQW9HJ37l534BN+zagV7+LHGAw0ODuPOxB3H3ow9hz0A/XE0lSgFRltCvlGecSgFRlurKFOdVTGBxJzAfovza//5/4m++8I+otRP7P/8tmZ7BJ+74BG655Xq548c//nm85z0/jd7e3gs9dEn8e8eIrnJ53M6HKB9445twx6VHnmFbf7ZXcmoW+AP/bfi9v/iTAqIsj6UuznIZTKCAKMtgkc47xRyisB7V9WjEANwwxJuvvwE/fPOtuGzLJVjR1iIb8/E4kUyU3/nTj2GGOQyBj0Zk8yX4aXPAJhkNxImBE3hi52FOAyGKfL3a7DzP0c4zl4ly6rBUHM96Bt1BBZuqHbilow9rvUA2v7wRXqUmQZBoqITBvjEU18G3ySMCURwfoWshCgHNA2dPYM/kWQxRieK46PHKuLltHbYHrehj7gUfldm0HM9molAZIlanNIXPul6xm1gfCeHPYGpweGYS/dMj2NcYE4hC68iV1RXY1dKNre0dqBhH7CBUYdCmQfuMK1+0alh7jbT+JtbKQ7tX0wcG3RRHjc1E2T87huEMoii3JJkobI9xlS/BovyKBMFcGKJYaDPvP1eyYNm5S3yBIIrNShG/TnYdZ3Yey6fOXdeZHUjsZMLWsjnHGpXUoCU1qDYjrPZ8UaLs6uzBxiqzdyCNSjwW18kGywJjGUR56PQAJlwtQc5B6mJH52pc3bMWvXDRDkcgioCz7Bh8LC1UjyfTeGJmFPumhjFb8pEoQhQHY3sPY3TvAEYGFheiiBIls9nRziNZRI5tWbKMz8DP2nn4fWrjTaT62000VrZ34P/4pY/ghl07scIBiGsPnj2NLz90D+75/qPYf+QwXO0VEGUJ/9opIMoSXpzi1IoJLOIE5kOUj336i/jlbz0BbNlywWe8dM9j+Pvf/XeFEuWCk1qAOxQQZQGGWByimMACTaCAKAs0yFfwMPMhivI8a9FoNkWJ8s6bb8WV2zZhZXurbNKmU4O7H30Y/+1jHxUlCiFKGCdWTZByI+gx3VIgSqpcaTShoqKAKP8aojAHwzIHqoA0Ak2IomGSxGahykaTmRwe4AQIlYMJqjpEiXJC7DxDQSpZM1Si3Nq1Qew8a2CzVahEkc9DXKuikAhYCd418BgOy1gSekc8IFSZnacxg/4ZZqKMYTJuSl7FFZUV2N3ShW3tbag6rsAZGz1irUKEKAIZ8khVsbDkEAWYyZQohCgPTJxCf30cwyaF8spQqmztPNz+S9WxFojyfBXHDKDlRtzmYOSWIvuGoRJlXlePBMQyE8UqUVJEUYIwZLBsZAOIX2Amiih3bP2OKLIkxDiz89g0FYaoWsgiNcwZRCENEDUKIYohRAFqzVAgCkNldz4Dolgww2PQAJdDlMMzYyBEGXMSuQZKOUTpXovVUOgwDkrGQhibVWPtWWeNxiPRJB6fGcGeqWHMlAPEnpJsksl9RzC25xBGXyGIInYewjL+dHk+iCJtxTbo2tValCi/8ZGP4A27dkr+Cy/XA6dP4q/vvQv373sCh44fh6MV3LRQoryCvzJe1FMVEOVFjau4czGBV80ECoiyDJaygCjLYJGKU3zNTKCAKMtvqQk4WMXKjbzyqT0wMI0Gbr7qWtx+4824btc2rOpol0+5aTP49mOP4P/+2B9iPGrKJ9uR1mKVcFJHIAql9SyFiXkc5cD1Kbd/tSpRyBJsfgmtBo2snSe38zx26kimREmtEqXSgVs6n6lEsfkRGiVWTTP4lWqUTLFDGwlzQ2h7aT4bRPFtPfVKv4zbui/CjjIhSmYNySCB2CZs/EmmRgFEnJJQcWTg+EDkORhzgSPNOvpnJ7F3dhQTcVPyPESJQjtPWw011+atZIU4FlhI0KpFKHn8JiGLVaLYlpkz0HgKER4kRGlMYmQ+REkIkUiNFBKTSI4GbTNzShRtW5R4/gIoGBI7L1h2zqgkQgdLRebEtOdDlCxYNpJg2XkWpwsEy2ZRsTbzhfacHKJkkTPGSS2oyiAKz5/5HSKpINhINKoGaOFXpkTZVGvFro4eXFLJlChGW0DlqmdAlEMzY3jwzABGnVggCpUoOztW4+rutVgDD53GQdlYS4+fnQ+DggdNgoebk3hsZgRPEqJUCVE8USBN7T2C8R8ERMkyUXIlCikW7Ty8ziRFxWX9tgVjvM7WdHXhN37pf8Xrd+yQ8F1eU/tOHsef3/V1PHxwH46eOQU3UXBSq/hZvFsRLPtSZ1tAlJc6ueJxxQSW9wQKiLIM1q+AKMtgkYpTfM1MoIAoy2+p83Ye2kq8eRDl9buuwFuufz1uuvpy9HZ3CkShnP6e7z+O//aJP8bZmSk0TIpEAIxtZRGIkrpIUiAyDJYEvMDPsjJejXYekgnph5aWG0KmqSy35GSa4LHTR3FidgwzKkWXTztPu2SirFUlyUSxTboWbwSyoWSwbAqdJtD8XtphfDhuCU2F85QoQxjytVhGVjBYtjtXomSQ5DyIQpsI3Tv8U4xCsQFmNZySizhwBaIci+o4WJ/EnpkMohjg6lovdtc6saVWlWYePtaeMdEP/5+WDSIUXgG8Ds7ZUni9UFFxFgmOI8SDE6dxMIMoripL7W6S8Gi25ybhEakmoYIps/MQLgnoew6IYqNKrQpE5FCLCFHyGm2qfKSdJ3P5CESh2oXwhPk48idhj6VXTqpRBdDKcNkwwhrPEyXKrrYeXFJuQSdYs63hpymU8sUGlStRCFEeODOAETeWhibfWIhyTZeFKHM13CZbVwPM0J5lEjxCiDI9gj0zI5iplpF4LDl2BaCMPXnwlVeiZBCFddGyUrTzUBGVqaYIUfjFf14NfGxYtQr/4Wf/La7bvk3sb7x+n3jqKP7kq3+Hx48N4OTIcAFRlvivnAKiLPEFKk6vmMAiTaCAKIs02IU8bAFRFnKaxbGKCby8CRQQ5eXN7wfx6NzOI40j/KSaH+g2m7hi01bcdOXVuP3G12PtqhWyzeWm+MF9e/E/P/tXODY8iPF6HQlVJo6C7zJY1laN6tRBlGoJLaUSRXIjXo2ZKPQXcPdMiJIrUbLckn8NUbJg2a4+9LkWoohQQYJKNQJugrMcE83ZMexXbCQ+KBcRiJK18zww+DSenBwSO49SFqLc0rkel5ZasMY5F1Iqh+PmPlehZBtRCTGlBYsgxXNE4TDC5pOoLkqRfaw4jkP5dP+q2irsrnZgS6WKGm1A8yBKItGhFlxYJUpecWxBCze9BEvDSHACER6aPI3+xoSEnrpuCS7beZifw0wU15NjaccIl+JZK5OKQidXoswFy8rzzbPzZEqSPJTlXylReC5pijiK0RQ7TyxWnrmw3QsoUQQSSf4JrUy03Vi7lCxfdq5s7zGsunZdC1I49wwauAJRHLQxCDaM0Kc8bKYSpbUHG8s1C1G0hSjMholcV8JhWTs9QCXK6UMYdmM0FNUmDnZ2rME1XevRBxedbPzJ1Ede1ghk7TwJHm1M4vHpUeydGcUsIYrvQRkXY3sGMLKn/wcKUeYyUeZDFMWZcWE0utvbsW3DRfjF978fV27aKC1EvNIePTKA//crX8D+k09haGqygCg/iF8aL+I5C4jyIoZV3LWYwKtoAgVEWQaLWUCUZbBIxSm+ZiZQQJTlt9RWDEE1SQqXEIUwJYqwZc06vO7SnXj/7W/BxX1M2rCBl48dOohP/d1XsPfYUZweGxEliqd8BF4JihvilJ8yu4iYb8HNOkNS5wI57YZ7oW8END+QimNCiDmI4sjGd9q14a/PDlHacVPXWgtRaGOgi0XUE6nkWhBQSF+PIUShxsMqNIguGq6FKGcIss4+jScmh22wbN7O08lgWQtR8khaHjnLehWgMV+JkgeR8p/xvIcZYhrXcTCawr7GOCZ1KDkWl5d7sLPcgc2limSi5FW8AjxEjWL1KLwRo/B/TNaR/AteMybFmNE4hQjfmz6Dg81JjLIJyg3gIoBOqOjwRIEhSgQYxPz350EUHl8ARQYmJBNFYIrNERGQY8NaxM4jICW38/A8mYky384zz/5BG448PguGlbpmsVJRCcQvW1xMu5BtmjLwDLGRBSly1pmdhxa33M4j5yoZMilqGURpCyOsVT62VFvmIEo3IUqSwGNQSw5RHAtRDk2P4YHThwWi1AWiADs7+nBN93rJvyFEocqF60KIQtIgbUtI8Fh9Ck9Mj2Lf9CjqGURhXs3YvgEM7+nHyCK38+TBsgLXUjtTOcX5wbLnQRRmophUY/3qNbhi+3Z84Ifehp3r14sditfq9wYO4Lc+9+c4MnwGU80GnMLOs9A/Thf0eAVEWdBxFgcrJrBsJlBAlGWwVAVEWQaLVJzia2YCBURZfkutuElkIoGhfcRufb0kQV9bJy6/ZBN+/sffi80XbZBNJFUF+04cx5e/fRce3PMEDp04jjg18P0Syn4ZCBNrb3E8yUShnYe1yXmLyquunWceRAkdB43MzjPsPD9EWeuWpO42hyjMoykLKrFWBgsnAE2/D3fnUJK3MjYHUU5IzsXZEgEWK44ruK1jHS4t1bA6s+tw5jk0IUwh0OIXj038QNsNN9655Ybg55hp4HA6g/5oClM6EpvFDtWGzV4rLvJb0OIQe9g2GotPCMrsn3wOa+uxxh4x9xggjCJMprGoUR5rjOBIPIsJ1xElioJvlShQFqI41iKUpC8eoths2/MhilyA54JlXyJEEUgjkMQiKWvryaxL8pR87+RKFAtRklymQtiSatQM0G4ctDVDgSjbqi3Y3bYCmyot6IFBmZk4mmDKQ+g6mPVsO8/h6XE8cPIQhtxEIArhzY7ONbimx0KUjqzZh2vJIGAuMhUrI9D4fn0Ke6bH0D81hjqDZZUCtMFo/2EM7z+I4cPHFrXiOIcovC68FwBRGI0jMMpo7NiyBW+46mrc/rrrsHHlKpRSe/0+cGAPfvPTH8fJqTEBdBy0o4tMlKX6m6eAKEt1ZYrzKiawuBMoIMrizndBjl5AlAUZY3GQYgILMoECoizIGF+xg3DfqVz7iX5qMkUBs1G0liDUHWs34Fd+9kPYsWnjXLDswJkz+PqjD+Hu7z2EPQMHJVi25JdRDsrQjVgqjl3lCQDgZlJ8EBIsazfGi3Gz6gBb8So1vvzE2w/QdIG4GmDFNbvRuW0T2jeshaOowXBguFFnDomxeSSBTlDRKbZ19WBHrQOX+cyqcMRGQKtNVso6Z4+R7TSbZbhJdl2x8xAy0UoxAuBUqvH46WM4MTsumSidQRmXVNpxY+carFGBhIxKZAbtK7StZOcvEGXOgkOkxWd2pIZ4QvJFgIfOnsDeqWGMsJ1Heej2y7i+pRebgxpWCcbgeVkYYcEEENPOkqZIZB2ssoLPFbMJxrHBsqcR4wSaOGbqUmFNy8rGtIINThmrVRllqo6oWHJ4XA3tJBai8NphKK40sGQQxSjbEJQkqCPFlGuwL57CSUSY9T14qgLl+EgiroML11HWzkNdh1Tj2opjP7UWGt54TdmQXFYN2+Yb+VsGOXKDzjklyrNDlDAi4jsXRHohJYpU87pUUPBR9pHWzmOvO4lFlbV0kCh73TMfhUoYuS4TQhSDNg2BKOtcH9tqrbisfQU2V1qxgiBEIIqB1q6FKL6FZgNUopw8jCEnwSwhChzs6FqDazOI0s7rM7t2CFFMArF+jToaT9ZnsH96HAcnR1EPfMRUgGiNkYNHMNx/CEOHjkI3QzkmIgbbAgGhU6Lte4PfiyIqe31ZBFD+HrYtSfZvdg753+0asmmJ6h0CJ4Eo0s7D0F0bDszLlOobBsuKGs7jnO3Pimsuuxxvfv0b8MadO9DX0SlByCFS3Lf3+/i/PvEHGG5MI/WZiuxIqDVthLabyK5HdjYv8/v8ldoi6+L24idQQJQXP7PiEcUEXg0TKCDKMljFj33st/CRj/zs3Jluf8uPYWaM/6n5/Dcdxbhq91b8wx1/LHf8/d//U/zqr/7mhR5W/PtiAsUEnmcCBURZXpcHtwXchHMPmmRhptLSozVaoLC1tw+//ku/gMu3bJFNPu08R0dH8O0De/H1e7+Dh/c8iTjSCIIyKqUKwtlQwAJVBUZ5VrYvmyUtm/rFgyh2iyMVtxlEgRcgzCDKyqt3o2u7hSjM3uDWl5t+m2/BJhADP9UopSm2dPZge60DO1UFHY61SnCTmm8SGYNyzhpjN2uENwIqMrXOmAHOpCmeOHMCJ+uTAlE6gjI2VFtxfdtKrPR8OW7emMPH5hac3H6T7Svn7sPZT2c5GY8Nn0T/9DAmlYHnKbR7AbaXO7HWq6CHQbTMU9EasY7A3BKCiUgniJMESRIjJeAyGVhxFUJXYUY23imGnRSDKpENK0FBX+xhlXbRTW1JEgE6guOmSBUzbzQSWo8Ia3SKlDvj9JwaxTOu2JRYd90oOTiGEMMKiCsl+F4VPjNRmgkczc23IzBJgmWFc9kgYobt5iITCWrNTDzzN80S0JvtcfM8FGvneS6IEmUoxD7ohUAUXgCS15FZiJScnwUqcw1IhCiebebhjNm0oxiZEyVoSVO0aYO2eiQQZWutDZd3rMSWag5RDJQG0tiAqqa672BEAQdnxnD/04dx1o0FojBhaCeVKCuYicKcFasokkBfQhQNsX6NORr7wjoOTI1jYGIMDd8T0GdijZFDR3C2/xDOHp4PURJRuTwTolh0SDA51/A0jyU8F0Rh0C7BCyGKm0EUP7HXBWcdEzTJ4Pi+s5BM3rfZm4BZOLdcez3eecutuOLiDeiutULHQD2NcO+Tj+I3//SjGI8bUKUyDN90zwpR8mvFaqTs1/PBlTzgOH8Hzocy879fXj/jf9BnW0CUH/QKFM9fTOAHM4Hf+Z3/hF/4hQ+iq6sDv/9bv4svfOovsaqNPXLPf3NdB//1z/8KV1yxS+74sY99Gjfd9MPYtcv+fanfHDOXyrbUTxU4X4my/dafRP9Nb7rwiU9N4T1TZ/ClT/623PdDH/p1fOYzn7/w44p7FBMoJvCcEyggyvK7OAQOiBUhCyGloiAOUdIGF69cjd/4xV/CNZu3oZ0blQB4enoc3zl6BHfe/U3c//ijSCINXwUCUpr1SA4SBCVoFs3kwZuZDSJvT1msKUlNapaR4ahAGnN0pYRVV+9G99ZN6Fi/Fo5AFLth52nljTK+C5RdB6urLVhfbsElfhWdrouadXJAp0ZUHGxOiRyDmFW88gqtVsSVmmfez8W0BkbiBE9NjGE4bGDWTVENPHT5AS7yS2hly4psMvkFJPxkPnWgJZTXJqFYpQjVHbLXBJ1DTRibXxLNYkKHaLjcpDooOQ66jIdWKAkwlXBgzoKPp9JFclbY+mMVI6ISgovEuNBUDbk+Eteby3SZcHlO1h7SHRt0xEYggEq5vhGMqxF7KWKPbTr2HKkGgKSrUlGShcwaSOsM79NQKYZ8YNpXSIIAvlOCZzw4UQovgQAEvujUTZEoq2TgZjxv38lBCuGJ3ccTG2QQROw0+WaZG/LsCqM9zWVaDkuPDFhtLMGyUQTGj/DhUqYs3ztQSsn33Ojze/tMVMnY55Eq7zwbhRcPgQ8zPKRVBtAqa+XJ8lGo8hLbTxihlhh0aIPOUGOtG2Br1VYcb6q2osc4qKSApx2YhNeEg9ADBhWwf2YM9548jGEVo+458B0HuzrW4NqudehlUK2oPM5Ng6+dEGUUGnujWYEohybGpd6YChBWZw0NHMJg/0EMCkSJMiUKIQoQ8P0RJ/Le8Kj8mQ9RLCObu2UjlL9ncTS2SUnCgQ20qErYOuWgRH8TQRnfPxlo4jQJUQgyeb3GvAhcg4rj4PY33Ij33fZWbOnrRUu1ijgFnhoaxL17vo+/+oevSKhsKO852sZyyJGjTl4L+fcvRZWSA5X8pRYqlJf6M7uAKC91csXjigks7wnMV6J87pOfQcdX/gtuX3/h1/SfT23Ghz/6SWzcuEHu/PGPfx7vec9Po7e398IPXgL3KCDKEliE4hSKCSzHCRQQZRmumlTpck/qSLWsWCqiJrwkxYaelfj3P/u/4IbNl6LXDeCVgTONadx36iS++I2v4jsPPwgdaniuD88roRnyY2HXQpSEAZEG/FRBdljccGYVtAs9pXPqDWIUGyjKlpOY1oFKgN6rL0PP1o3oXLeWSbcCUWyrEIGDjQZVBBvKEVVHjxdgjaqgnUoUcSOliBhMSjuMUggdgwYiJC4BgRbFRClmOKgD1wRopi5mNDBcb2BSx6g7zI1xUfWYYZEicDSIGiI3Rcx9rasQp/xyEGsjG2WPc+PaZBCFaoCE4EWyZiyA4Z9y7lIVm0q7D9UjIsDILBjWapJ90i/ZN7T3UC3B7A4F4/owDiUAAWKHr81Fw+PZOQIAWiONWpSgnMRwTQTHiaHdBJGvEfoW0hA2KM3NLO0frCq2FjGeV8nYsw4djamSh0bgQXsBlPHgaQUvTuHFBn5inV9a2c20dlPZhHMzbgGKtYVQbWFTfAhHcogiJiBr65HXmEMU10IUGWWKKErQDENp5yEQOcdaJOE3swXxMXYDTu0Eg2Xlb1nF0ZziyWWYbAZQCH0YN5KBFEIYATGOK4DDDWO0CEQBuiKNdW5JFCg7O1bgkmoLVhgH5RTwMx8X/4gUcFIB+6bH8N2TAxjxEjQCB4zj3d2+Gtd2rsNquBaikD1kwJKQg8GyhCh7CFGmx3F4YgwJ1WF8LTrFYP8AzsxBlPPsPJwX7Ty0bvF7KkRyJcoLgiiZRY3Xp8oginZQjhl4Yq08BES0PHFGPpVrYsni+4EXQYqa4+JHb3oTfvJt78C6nk6UyiVRwT351DHc88TjuPOub2JwYhyNOJFQ4nMRvznseCngxK74M9UqC/2T6rV3vAKivPbWvHjFxQQ4gQKiLIProFCiLINFKk7xNTOBAqIsv6U2lIxw48k9DjfP/BRZRwJR1nb14CM//iHcsnUnttTa4PrAYNTAo2Mj+Mw//h2+ed89SGMNT9pVAjRjbmZdCZo1iZWiMC9Edr6So7E4mSjPD1FKWH1VBlHW98FIlS5VH0Y22A7bVGhJoV7DpBLw2mpcdKWuNILwk3JtEmuH4e7cLyFyUkynTTS9CLGKqelAtemgFitU3ArgVpC4FUwnGrOGKgxWPQOBMqg6MZQkkSRynFgxhNRDbHwLUjRQ8n2UaLPiAPmcGeeS3IhM/TKn0JDqaG5Cs52+EAS+lgwoMXwzgyd5docYq1wXqcASCz4cEyB1fGjHQ+Rxw62k4rgWaZSjBH4cQsFClEQliDyNps81tTkYPgM+jYuUEMWxG2ZujivgfFIkboqZko/Q90T9olIFFTtwQw0/TuHHFmQZZeTYibKKFCpiRO0jioYMSphzEMXaTHKIYt9/LwSiUFlkc1wMglJZYEkURQjKZan6DsMQyvXgeT5SgQq0XFngZhUoqWSkGEVrE+EPwQAVKVZtYeNyCTgM/DhBiwY6tCNKlHWqhC0t7djV3oNLKq3oBlDRzAexh+drphXthAvsmR7FPScPYNhL0QxcVBwXl7WtxnUCURTaqPxiqU/2o4cgZxaQGuk9ySz2z+QQJZD3JiHK2f6DOL3/4Hl2niwTZREgCuHQHESBg4ZvFTuEKIEWcx0cqpvE16VRc1188E1vx799x49gVVsVyrcqqceOHsG3H38EX/761zE6PS3qLOX6UrFeZJYszd89BURZmutSnFUxgcWeQAFRFnvCC3D8AqIswBCLQxQTWKAJFBBlgQb5Ch6GEIUbc8l78LnbZ+gq61ZTrG7rxE/e/i68eedluHpNn+RojOgYA1EDn/zyF/CP3/oXmEhLKKhLS0jKjRGzIDyArSv8lNyjEoCIwto6FusmugIJwZSuW8ll4UY0qQRYfdXl6GGwbAZRuIEjECFAgafEppO3zBCaVBOD9tigTEtDBi4kXJPZJW4JMVLUdRPNUoLE11DKoBwClZAVwAGMQJQq6pm1ouk5cFQKz01QTkO4aSi2GKotJDfG9ZAYzs+qUbgppIUkt0uIcyQPUZ2LmrUKEMIFiZ91s1JhsQDZL+tTyUBMplTIw2ypDiIAIEzShB+pD+2WkKgSwqCM1PXgGhfVpkYpTKCiUBQ0nihEYrHyRIQoAjgyiJLaqFUqUXjyPLdSEkpGCzf3bIgJSz6078PVCko7cKMUQcxgX26IaS9KEaoYMSGKS0vIOYjia0IUqlHsdSav/KVAlChCnHDDbm07EojrUkEV2GppAhvPE7VKqq3eJW8dskmq4l+yIEURqDD3xbqZbCwMyZJVzdASFcQaramDjtRFezPGWm8+RGGAMQQmiGrFpV3MBhSfdKhEGcV9pw9ilMqfwEXZuNjdtgrXta/FanjoAP+ZzdTheVLFQogyZDSeSGawb2YMA5NjiHxCMgVHpxjeP4Ch/f0YOnQMurG4ShTa3Lhmz4QoDN+1F6RVolBFZMEZG6vafQ8feus78HPv/BG0lTwOBXVjcH//AXzrke/hzm9+A1PNJlLX/tyxSpTCcrNYP1tfznELiPJyplc8tpjA8p1AAVGWwdoVEGUZLFJxiq+ZCRQQZfkttUAUgQgpXJ/KDEkAEXiwotaGd95wM37oiitx27Zt0mA8AYPTrsYff+EO/O0/fx1plEigCjf+hAFUMIjhYg6ieGJ5kWdYRIhCu4dkiGQQhXYeaeeplLD6msvQvW0T2tb3IVUeEscVEALfE/UNvydE4RebicpJitaQQbPGBr4KW7I5H17qIdEazTREs6Khy4DyHJRCAz904GpmT5SRqAoajoumchEFtIjQwhMhSOpw0wacNLSZH64NIE2Nj1SOTZVMnj1h0Yn0mohFx9pa8lYYrpRAFIf/zG4lOQNJF6VdRXJfcqUKrUtiUJFzgVgnQmnwiSRklhW4ZYR+Bc1SVXJSKE+qNg3KzC2JYpTEbj8IlgAAIABJREFUikTwkyBRzEWxChCVcjPsWrhhCFGYf2HPLYhj2xTkGsyWAzQDHzpg+K0nFiCVGAQJEBCOuI5AlIYbWSUKIco8JUowB1FsQOnLgSgR1SW0TTErhGoIpVAulxFrG5RLoMKw3DjWoqaiUoX2nFyJInYpsfTwy2YKUYWSh8zKqhGiUFmkDVoJUGiPasboUwE2t3Zgd3s3Lq7UwIYdG7BKkOQgdIApAIMA+hksOziAMZ/QykEpdbCrdSWube/DGvjogkJLXmttRUuYcSxEeSyewp6ZMfRPj6IZlOS6d1lxvP8QRvYdxPDAs1QcL7ASRSCKdlCiVCeltopKlGeHKKlnEAQKK2o1/OTbbsdPv/2dKGdNVYQo//LYo/iXhx7EN+75LupJAvgEKPbnTQFRlubvngKiLM11Kc6qmMBiT6CAKIs94QU4fgFRFmCIxSGKCSzQBAqIskCDfCUPw6BRZn2kGk6g4HoM0uTG2KCrUsMbd16Od1xzHd593bVsQcUMG2I8gz/+wl/jS//8NYSNUPbtcDy4XiAQRbLJExs2Kp/oLzJEsUoNhkzmEIXKj0ACNuNqCb3X7EYXIcqGPrGSJC4hCltgFFIGnUrIq5ZQUy/VqMQpWgSipAJRlOdKPgSbUUxdI44iNHWIZouBrjhwfRd+aKCaBmnMY5cQexU0WH3M41c8wGFwZxPleBZe0oBKm3CZjSL5Jx4cVpOkyiofXEBY1LkumqwJhuoeW60rMCUHKjY5VXIsRDWRwRPJS7FIS/JGCFEcl99zwdhQ00RoUoTGQRMBmqqCul/FTFBFpErsLEJL5KEWu6hSKZHEUEkMx0mgCVGUDX5lIGkOUbgSAlGysNGyKEb4TBoTvotZXyGWza8Pxf9pqjAcBJIFSmuTRpMQhQGzmRIlf60WomSw5jyIIhdhliX6wuw8KbQ0CqWoVGqiimg2myhXq/CDAPV6XeBW4JcQEwRxhqzHzlqD5E/OUUJULUSxuT/WppJDFAlVTR1RorSlDqrNCKs9QhTaebpwUaUmDTsC67I8G1Zl8302DODQ7DgeGjqCcRWjqZgdk2InIUrHGvS5ZawQNcq5xzNGhxDlLBI8Gk7hiZlR7J8ewUy5JBXHTpJi4sARjO07hJFFhihU6Ui2SuogSGgZcySPp+k9O0ThEGotZVzc24v33XwbfvTmW6UZi5dGwxj87bfvxjcefADf27MHIUGhqIWyROxCifJK/tZ4wc9VQJQXPKrijsUEXlUTKCDKMljOAqIsg0UqTvE1M4ECoiy/peamXEsdbiIQxfHshptKlDa/hMsu2oh3X/96fPBNt0njDrMJJhXwZ1/5Mr7yzW9gfGICCaszXA8qKMnuX0I7Y27yHbChJGUA6yLaefJNtlT7SlWMC8ezECXKIcp2q0TRnlWiECGk3Mx5VE6kUsdKZUhgUlRiLRDFTxIowiUX8LmhdhRKiQedaNTjBurVFFEZcHwHXmSgWF6TBki8CmK/ioZSkofS9GhXiBGYJmrRNMpJHYFuwIOWTSKPq7QCBSLQCXwnhudGcA23nBaYiLmHf4qThPXMVJnwT6v4kD+zjbgFJ1SnMCsjV6CcCx8VFYVECMcI4aLpeKirKmb8Kqb8GsaDqgAVgxI6TRUdqKDdLaEUMxslgcrUKAQpfA6frS6ZzYbwgOGhUkzMzAvfR9OkmEhC2dhPgEoT5uQw84XZKDYYVYmtjPadVDJRCGiYMUIliiSgUNWSPAdE4YZaAnjs+++FQJT5wbJyvYjKhIM7FyxrNUAkWtZ6YiRwNlf2WIhiZ5mLISxEsdiKShQbzkuIUqMKhS08zQirvAAbW9uwo61TIErrvJpiHoohqnyfjQM4MjuBh4eOYBSRgCgVa+xqW4lru9dinapgpeuJkoUgS9hYatt5hp0EjzQm8fj0CPbOjGCK4axUmWmDif1HML7/8KJBFAuWGLZrIQrXOMiUKDlEIfvgXG07D/ucUhjPoLOjFVdduh3vuP4NePOV10i1Ol8WlSifufNOgSiHT51Ek4ohromlV4USZYn+6ikgyhJdmOK0igks8gQKiLLIA16IwxcQZSGmWByjmMDCTKCAKAszx1fyKPx0WJpLqDDwCR8sRKESpaY8bFyxCj/yxjfiF971LtmrRLBWg89+7Wu48+5v4eSp01IbKxClVBLvC5t5qESRJhVuqJkdsYjBshaipHBFiZJDFB8NWiNqtp2nixBlnhKFEEUr+4l4YvQcRKkYoKZp52EOSAQ3Tqy9iVXCro92r0UcHYQo06UEzYCbP0dsKYrhqqoCHdQQlWqoKxcz0JhKG/CcEBXTRFs8jVo0i0pSRzmNUQazVwgSXAnzVTpEGbMoYRa+CQWk5D3H3JDSpuOktOtQeWJbVAhQPK5ZZumxeMIyBSpdpKxXdvo5jOHmU2Jr0aRix6tiptSKyaAFY0ENQ0ENDVVF6tawyuvESr8DK4M2aZgpswVIZkzlDoGKIxCF1idCM14kzARhTa8mkCgFmEwTnGnWcSKaxdkkxIyhJYiqDpu7wpwON2Y+i23lSUqYs/PY4FoLUViT+6xKlJcIUWjhYSZKvUHth4OWlhbUm03ESSLfU9wSRTH8UkCfjcTX5jO0kR42FJU3Kz7Jq3EtRBGIKBXEjlRPt8BBOYyxwvNxUWsbtrd2Yn25KhClnKlJeCzqXnhGfJ8dm53AI2ePYTRtopHGUGGCnR2rcN2K9djgV7BSsdra2oYEomgg9oAxQpT6JB6bHsGTMyOYqPhossJZG0weOIqxRYYoUnOcVRxbUGazZwhRIsWfCfMhis1FoWJt1couvOWNN+CWy6/CNZu2ip2HiIwQ5Y/v+By+8cD9GK3Poh7H0pZl4Vdh53klf2e8mOcqIMqLmVZx32ICr54JFBBlGazl+RDl1h3XoDmXU//cL4BVnGtXdODvH7hL7vShD/06PvOZzy+DV1ycYjGBpTuBAqIs3bU5/8zm9nzc2GR2HuMRohB8GAESbKpZ09qOd7/xZvzie38MJcZkuMA0gH+47358/b778OT+fZiamYVxlVWiMFOBLgfaebj7odVBlAv8dHpxgmVFqSHKjAw4cEfrB2gypJNKlAyiMFhWMlFos6EWQ5pUgCSN5RxdqTj20eG46GaOQ5zAYwApIQrYguKinPow2iDUEWbLGmGJwRes+OWG2UOqSmioEqaUh7EkwrSJ0VAxym6ElrSBnnAabeEUWsIZlJMmKjqxYCJxbU2xbqLND9HqR/BN074m6jqk4CiFyQCKyIK4ieSfWiMJQ6mmlUaYLClCFCm5ekWCZrPWHgIUgVsKYVBFvdyC6VoHxivtGCm340zQglm/DcZrw9pKL9aWerA2aEOXcdDCOuUMIBBZ2XJkiGLAQhQbbkoQEDH/wnVxNo1xPG7gSH0Sp8K6QBXaqozypaKWOR20mSRpYm08gYUoVKLwkAsNUSLac9hOxOYlrcWmQ/UK23m8IJB2noQqJOXBZyArrxWZV1ZFlCljrNrH2qqsWMXmtFhlhM3Q4Uy81KDiKKnuLUUxupSHvloLNrV1oq9s7TyEKJwrv/guoRqFAbEnZifx+NBxjOsQDR3DixLs6OrFtavWY70K0O24qHINmKfCByZA4gHjjsZj9Wk8Nj2KJ6eHMV7x0GCFeYo5O89iZaJYuZSt1pb3JhU5qYUoYiQTiGLzfqwSxUCJ5S/G2jW9eP+7fhiv27YDW3rXyHXFa2nKGPzhpz6Ff7n/PsymKWajGGGipT1pTkW0fH78vmbOtIAor5mlLl5oMYFnTGA+RPnVX/lP2PMPX8aGTv7XwvPfnhgM8buf/Qvccsv1csePf/zzeM97fhq9vb0XeuiS+PeOET308ridD1Fuv+IN+JMdpy/ojh2sAx8Nr8Ud//Q3BURZHktdnOUymEABUZbBImWnmEMUySGVhhZmhFDOwBBTbs4T2eB0l8p4x+tvws+/9yfQ2RrAD5RYDe7btx93P/II7r73XoxOjEOLhcYXRYrU22obrMljSxXsYkIUsbwQoOjMzuPAySBKXCmjl8GyW7N2HlYaM1iWv+Zoz+An3ToScBT4CisqVazySliDAK3aSC4Kt35UWzDJw2P/bGokQyYMUiQeX5sDz3DDrBC7HsZdhTMATs1OYDSeRcNpouZE6NQN9DYm0Dk7idb6BKrNGZSjJspJAtbAeoQoaYSaH6PmxfCIIQiHCFGy3BMJz80ACkEKwQohio5i8O8qs/VYgJJBFFGwWMBk2Djj2NYbWpkalSpma22YbOvGaEsXhqudOFVqx0zQjjToxEUt63BRZRUu8ttlw07VQ/6fQdJWlG38LUSxFxexT+xYNQWB2ykd4UjUwMDMOJ4OZzGmEyReBlGUJ4G0fB05RIn9cxCFx3t2iDKvnUdAE8Ny7fNfyM7zXBCF2SeKzUG8RjRblzz4XmALlBm9oRhoa9U8VGrlkEpUUFkAcG7nESsQg1zZ/KMNmA1TVQp+HKPddbGyXMa6ljasLFUETJUdB2XXRUnCmXl9ApHj4MzsFPYPPo0pxIiMhooSbO9ahatWrkOfo9BBJVAGsZgrQ0VK4gKTjsYTjVl8f3oUe6dGMojC5i1jrTz7Dy1asGwevisXRAZRqDiyEMVBTHgpbz1HfsZ4JhWIwvfgxovW4cM/8eO4/OKNAnB5fTW0xkgY4Y8+/Snc/cADCF0XjSRBzPdLAVGW9C+dAqIs6eUpTq6YwKJNYD5E+X/+6DP4D3d+F1i37oLPt+HoAO7689/Gxo0bCohywWm9zDucD1E+8MY34Y5Lj1wQopyaBf7Afxt+7y/+pIAoL3MNiocXE8gnUECU5XMtzEEUzRYX4R4wvisQhZ+FmziCShK0uh7efN3r8TPvfh/6VnagpaUilp7+02fwwJ69+NLf34lTQ0OST6CZhsraUUfBMzYANE1p+8hqYBdJiSKbNhoFDD/NtrkUrseKYwdJpSJKFEKUTqk4VqIW0NwEy7kCaRzCdx1UAx/r2tqxodyKjW4NXWLBoE3GKgQIDwgpRG+RtYbknzjkFbMNQgMGgqYaB8dO4TTzKOJJtJkQK5JZrJseQ/fUKNonR1GdGUO5MYsyFRBULIhtJYFrYlArwwDYDBXYD/czQmAITnJFCvNRUoOA1hTZtGcNPtmfEjbLr7zymMAsC4WNfI16rYLptjZMdK7EcPtKnG3rwdPlDkyXOpGWunFJ2wZcUl2DjX6nKHQ4D87BXiUWovBLIAr/ATN2HCM1vQ3HkYDUk3GEw+EsDs6M43hzBsM6QcxQUM+XdbKKDYootChRImXkT7luMjXNv7bz2HW0BhtruXoxEIVcyTYjuQjDWPw4pVIJYRRJYxGbevimSGg1YvU3rTB8b2QQhXXEXC+bRyMJMLaEep69xHGtwSqNNQLXRYUQRSeowaDdU+ipVtDheyhrLYCl4gUol2pwHA+JBO0qjM/O4MjpEwgld9gRe9nmjhXY3bMaq+CglpVfc/6sOq5oCCCbgsbeZh17p8dwYGoUk2UqURwBcGMHDknN8WIpUWRVcjWKEC3ayWx+CSeVZC1GIhhjYLGhRSxFJfCwfctG/PxPfxjb1vShU/myvhONJk5NTOLPPvtZ3PPIw4gYDM3rjNOV5qSi3nip/uYpIMpSXZnivIoJLO4E5kOUj336i/jlbz0BbNlywSe9dM9j+Pvf/XcFRLngpBbgDgVEWYAhFocoJrBAEyggygIN8hU4jA2+ZI5plunA0EnfhckgSho14cQRqlC46apr8YF3vBub1q9GV3urbGxOTkzhkf6D+IvPfw7Hz5wRsCLqDgIUFSCAkk/hU62zkElr61kcmaOFKIbhtbKBc0QVE7Eyt1JC71WXo3vrZoEoUsXMzbc2CDxPsk7SsAlu16qeh4vaOnBJtRVb/BZ0O47Nm8hAAQEKvxdVSFZDnEqYLSuh2WrkIlQOTkCjX0fYN/w0ztRHEKKBrrSB3mgGl0yMYsXYEDpHz6I6MYxyfRpB2JDjirKBMEsUNcx7sH8XFwlfU3ZdiFh0DorYGmOf4bSZaoN0w1Y+WzuF3dNKhZLNLFG009A6E2KmpYyp9jaMda3CUOcqnGlfgacrnZgqd0GXunFxy0XYWF2DTaUudDnKKlGyRSR4k9wVZrIIrBHpkaxzxHpn10XddXBaaxyOQhyYGcPR5jTO6kj+XcK2mww08Di0e7GRhxCFVcdUzPDkCSr4HM8Mln0mRDEOK4vtgF6IEoU10ufgrw3BtXYcC4dkcy6QxrXNO3x/eLYyKW8kEjXKXEOSNfIQovCLsMBleK7jImEgr+si8JS0G5XTBFWTotVXqLIDKYlQdhVKKoDjCqqTlqtyqYJGHOH0yBBMJYAbeHDiGBtaO7GlayU64KDCzBuqWPg9HFQzS9UsUvRHdfRPj2NgchQzJSXvB6qVCFFG9g1g+NBRpI1Q7F+s3mI4bbAAFcdZ+bRkxsj7kQBFQmBtJgqtUZy3jJUNWBlE6Wqt4bLt2/BzH/wgLlq1StQ7DJAdmZrC8bND+NyXvowHHn8cIdfKD+BIO08WJv0K/MwsnuLFT6CAKC9+ZsUjigm8GiZQQJRlsIoFRFkGi1Sc4mtmAgVEWT5LLRCFkCOHKK4LZqIY2YmnQBzBSWLJcrhiy3a89YYb8brLdmBdLz//BibCCHuPHsMnPvsZHDxxArP8BF82kQrK9QWicOPLJhurRLEBs4sFUbiJPh+ixFTHnAdRqJIR2U3KDaOLgBu6MIKfpqgpB5e0dWFLSxu2l1vQ4zADJIMb8ztALJ8Q0MEvpIkEnnJbGAYKJ1yNAzrE988eE4gSqyZ6dB1rG1PYPDKE3pFB9AwPojY2hNLsFPy4YZ1FzIngBpyHFBaUVxLb5NIco1CfwfdaHhZL0OCJCiWveab3JFOfCIeYTwxo2dIwKoZ2Q0xVfEy01jDS04uxlX0Y6lmDo0EbJoJO6FIPLq5twMbaGmyprEA3FFo4tyxIVUJfCVIYKptls9hAnBQx81aUQpPWJmNwLInxxOQwDjemcJY5Mcyl4TUnLT28Fq3tixCFwagMmJ0PUaj8YI1yHiwrGp2sUcc4LKmmpSd/nRlNkc26sqohYxDHGs0wzNQmdoa8EXZI+w5npnh/G7bMtSB0E3UT14YQJQNHtHflcIcgxbYoWYhCSMBcGFf58vwJs2po+ZLsHFq3YpR1ghLbmVINLwnFxuMrH7EhHKKiy0O1VJXclonZaaBcEoiCJMbKchVra22oug4CVlZTheIAFbioMagXDkIYHDcRTjRm8PTsNOoeq7wBN0kxfmAAI/v6Fx2iUEUlkFGgJtU1tMFxxp5AKgFnYVMgSi3wsX7VKly9cwc+8O53o7e7W66JutY4MTiIPQMD+Pq3vo0n+w+iThtPpQIVBEiSWNaquC3NCRQQZWmuS3FWxQQWewIFRFnsCS/A8QuIsgBDLA5RTGCBJlBAlAUa5CtwmByiKG5lpPSFn/7TMmDrb9nAQsBQ8zysau/AJav78MF3vkM+KebWMzEGR0+dxqe/9CV8/+BBnBkflVphW3FsG0mYBZEwxJPqFs9dNIjCnAqxILFKWZQQ1s5DS0laKWPVVZehZ+tmdK1fK1Yj2XYmtBEY+PxKDUpao6I1tnatwPa2Duyq1NBpWE17LuuDG2jmTXCDLCYFho9qfoKfSpBuahw0yj5OKuAgIjwydAhP1wcRYhYr4hmsm5nAtsEzWHf2DFYNn0Hb+AhK4azYdxjoK3NyCXkYzmtbR+bUJxkgsNoM+7+5m0TZcCUNjNaySZVeZmaFiMUm01fkoMNKR2C8FJPQGC2XMLxyFRqXbMH0uo3Yq32MuG1ICFGq67Gl1odLW3rRkSrUEmvfIZuw0hcbeIskkWwWC1EIRBRi5cvmfQgOTpgUDw4+jYP1CYx7DmYVW1oU4DFDh0KiVK69RAExlSgSKpspUZiboS1EYdMLg0rTXFHE5xcfkYbWxARWUZKHvOa2HQtGDBrNpnzFmmqfDFTxmshsIZJpMidpscodsbplFcf8V7m9y1ZIU4lj66R5E6VFFq7L4FyxjxGyiKIov940SmkML40RpDFKzNwhWFAemilhB3NRMkscoYwLhBLWaxuZqgZoMQ7KHl8nzUwJAofhtC5qqRL4w9yfKd/FtMuAWgcNWtiSVIJpx/cfxOi+Axg5dGRRlCg2aNfWPydyPSr4tSoaUYQwTlAuV+B7vlzuUyPDogIjNLli2za87rLL8KbrX4eOtja5LEJj8P3+fnz1rm+h/8gxPH12CNPNSJrAVOAjTmILMovbkpxAAVGW5LIUJ1VMYNEnUECURR/xy3+CAqK8/BkWRygmsFATKCDKQk1y8Y/znBBFQjVSyXkgZCi5LrpqLejrXoGfef/7cN3uXdIkwm3L00PD+JtvfAMPPPkkBk48JY043FZy4+oxWFbb9hNrh6AS5Rlb/wV8kdZCggyiUAkgEIXql0oZKwWibELnurWiOmDIJeUeSttNLet5CVGqWmNb1wpc2tqB3VULUaqWCciND4syiMLX7yex5MaIEiHmp+4OwrKPp32DfsR4aPggTjaHoP0QHTOj6B0dwraTp3DxyBDWjY+gfWoMQWMaTly3nhhmb7DhiJhCJEHWPiLPPQdPaHuxc7SQITPpcJcuwbEpmMUhu3Zp87F2H5dKijwnRfiMXecJGIEoQysIUTZjet0l2KM9jKk2mFIPNlbWYXOtD9tbV6FTK1RZXc3n5P+Rpohdg2mmpEi080ivtcADNvDU1TmIcv+Z4+ifncBE4GJW0fpECxkrn3gIQjAL8gSiSLsLj59K6ww5iYUoPO3nhyh5TgYhCW07BCTzIUq90ZDckwtCFFstZecvFITKlAycWNONtaRkFp8cHdh8IKu+MNL8Y1dPAopp3zGEKAk8TQVUjFJKpYor6pNYlZE4nkAiCdylGkYpC1Foh0s1gkSjREULOZlL1Q/bo3hcoJIwX8ZCFAIs1hpHBFqUDdHCFmpMHRzAeH8/RgYWD6IQ6HE+DGBOqTqplBEmCSKt4asAvqfE4tScnoJnNNrLZbzlhjfi1te9Dpdt3YpqtSKgdkYnePDxx/HFr9yJ08MjGJucEXWKyxYl3xdwlr0bFvDnSXGohZpAAVEWapLFcYoJLK8JFBBlGaxXAVGWwSIVp/iamUABUZbPUucQRWppmVlAQwSVKC4/Nac0xSoLCFLaK1Ws7lmBn/nxH8MNl1+ObsXtETA4PoGvPfQw7n7ke3h43x77qbtIFBwoqTi2lgnCB+EWVvSyCDcLBOZDFGaixMzdEIiyOwuWJURhxw5JCDfnqahQygQpiVWibO/qwQ5ClEqLVPrOQZRsP92kiCWTh5SSCF6SiJ2FSZfkB1HFQpR9TogHRgZwMhqGU9aojZ/FyrOnsfXESWwaGcaGyXF01KdQakzBaU5LP63xFUy5ApGlzIMo2RLN5XVwP0yAcr4aRWZNaw2zL6gDyCqRpd3G8yQ7Yy5ZRcQpKSaVwliliuEVKzGz/mJM9G3AfuNh0m+HKq3ApvJabKmtwdbWFehKLUQR5wwFMwzRIE5LtbQ5zdmG+PwSxOph1nGtEiVNcf/gUwJRxgMqUQhRPIEoYo3KIEqq2MyTQxRrkyFAcdleJFW5uRLlXDvPfCWKVaHYwFgeV+wjcy1MVolCiCJtVBdSosyDKNZaRRUTIVJWbSzfW5hiQQtVSrTzEGIwt8O3c8gybJhL4yMFS5NLRgtACXSEgABKHu9BB1UkLhuBXLHb8bXwfRV7DGQ1EtTsJbE8RoKUCZ4Ca91iRksptpXCVMQ0lSe2qoSqHcM8FqAcpZg+RIhyECOHDi+aEoUzIWNLDKuqAe17YidKRHVkbEaMYm6SFouTiiN84IffjdtvuQV9q1bBC3xEJsVYs4HvPPAg7vjrv8HkTB2zYYKEYMn3BS7RLiTXYE46F+GnS3HIlz6BAqK89NkVjywmsJwnUECUZbB6BURZBotUnOJrZgIFRFk+Sz0HUTJvimxFrJMErseslBgprTg6Rq1UworOLvzke38Ut1x1JS5pZbisg9GZOh4+ehRfu/e7+Od7v2tTKUSioOByM8e8FW6aWJ0sdp7FgyhiH3BSya+gEoUQhSGvhCgrrr4MXVs3o4PBssyp4NY3a7VhFkqJEEUnAlG2EaK0dOCyoGWunYef8IuwA0Cdlp5s81yhkoDwgHIHQhTtICl7OB6k2OOEuH/4II43hxD7ETrrE1gzPiwQZd2ZM1gzMozepIGWJISbRkgVN5sGsWwGM+qUt89kAIevi/DEQhQqUualgGQWFLGOSCiqvXHTTVrgUYGThdPGkYaOU5jEwWypiqnWdoysWompNeswvnI1BpwAs347gkoPthKiVHqxpaUbXUahmrUJc/NO+00Ku5n3c0tFptigLYmWnlnHwZABnk5T3EeIUh/HmChRbGYK18lCFOub4jVCiCJqGwkZySAK24tyiEKlRRZQyjlIJTdDhflaCfB4XMk4ySGKDYzV2ghA4Re5l1iyBLpY5Y60vGSqFTu9c0oUhgazzSlvtRKEI+G/GXQUXxNBobIQhSoowkbaiLJ8GgKDAKwzNqg6DIJNJGQ2SPg+y5RMbgkst05sOJFcy6yLTkoKKYOfOeuEapQERsdwfAduLUBqCLJSBBHVKrxWaZfyJbw3dXwo4yPQDipJitH9+zG0bx+GDx9aFIhCZVYOUbRJbd2154gqh3PWYSzqnbJSaKmUoVKNaGoK/9tP/RR+5K1vReAHkkHTTDVOTY7hW/fci8/e8QVECZNvFAwVb7QNyvUv7/gCoizRXz0FRFmiC1OcVjGBRZ5AAVEWecALcfj/+B9/Gf/9v/9adigH1177VmxtjS946OmmRtS9AV/9+7+S/1D5tV/7PfyP//HRCz6uuEMxgWICzz2BAqIsn6tjPkThpktyTviRv+fACzwYnSCNI+g4RCnw0NnWjve+/R247aqrcMXq1dyhd9A5AAAgAElEQVSqYjKMcWRiHHd++y58+etfRTNJZHOqGNQZaiC2B3ZoU/EXD6LYNhBGjZ6DKPACgShxtYSeqy9H17bNaN+wViwT0qAiECWzLJl0HkTpxo5aBy73W9GZVRyXMtsGt+j1LPOCqKiS0o6hrRIlshAlLnt4yk/xJELcNzyAo42zaPoNdMd19M1MYtupQfSePoUVZwexWkeoJU0gbgo4IECJ6TyR1hoaNGweh4UnVPPkf88ASrbH5/0EkGQghQG13PRTkZIyB0UyO6hMMdBxgqnxKUSzEf0hSNs6EXavwFTfakyu6sVoVw+OOSU0g7b/n703Da7rvM88n7PfBfdiJ8EVJAFwp0jtsmTZ8r7Iabttd5ykHU1S3an5MJWZqumeD+nqrkx6pjIzSapmku50d+KeSaLYJSd2bMtq2U5kS5a4SKJkrVzAnaK4gQBJ4OKuZ3nP1PN/3wOAsmLaEakQ5gELJkTe5dz/e+6l3995FhQK/dhSWImNxaUYK/eiP7UlWJa0LGYDj5MgsWKZu88zgjYqQjQ5XkdbSkCIkuJ0mmCXKFEu41KQQRRXIAr3wAJRCE4WQhSzrlRk0NpCiEKripXaiAknDESybQNRmL/BthqHrTiEFxQccYOtIUocqzmIIl06WfaJBMiaqtwMpCyAKHyv8HURRElgrwCU+dyPjKzI+tg8zwlRdEOPJIMIREngpEoASpdto8d1UXUtdDHLhCAuVlBJirZyEaYOIr5GBsSmCepJiChwkIh/R6GogJJKBXRS7mEVXKiUUEXBJRyT+l8boeshtjVEcVMPBYFgKS7s34fz+/fhwpGjSNrta97OIxCF4I45S0jFAteSLmxPIFXaiUUFxmDn7q4Sio4NO4zwm1/8Iv7JBz8osJKgshFFOHD2FJ7atRvf/OZjUClVOR5sX1t9uLZsdMqVKDfuvzs5RLlx1yY/snwC13MCf/RHv4cvfOEjWLp0AP/1j/4z/sNXHoXX3X3Vp0ynJvHwX/4JtmxhHXKKL33pr/DAA5/G2NjYVe97I9zASrPI+hvhaK5yDG9Vogzv+AWc2n7b1Y+80cAHolk8+eifyG0feui38PDDj1z9fvkt8gnkE/h7J5BDlMVzcsxDFKoyeCFcycY4dYFCMZDsBRWHiKMOXMdGV7mET7zvA/jI7XfggQ0bYKcuWkmKKSvBN558Al/+1t+g1mwhYWArr363I6ShoTO+IyDleilRJPPDQBSegwIdPA1RwlIBA3fuQM/GUXSvWaUzKnhrQhTmbRCgpEqu7JdUgo29BqI48xClIFthrURhQCf/S66kI4TPzTH36ZG4WtAJPJxwFF5NO9g1eRjH2hNoeG30pSFWtBvYOHkRS86eRe/EeQzGHfjNOqLZGbSllcaGYmBmsQQnKBhriIEFhAILIIoOOtWKFIEoBpxkoapUY3jM5KClh1YZNqN0QrSaTZw7dQatS7NwOykKg8vgrFiBzvAqTA8M4GK1G6edAJFXQSnoxS2FFdhcXIL1pW4MpjYqBqKEdoyW1CQnUsEcWDY82HAF12ikRbzSBDAFhdMqESXKQVGiOFcoUYSGJFrRQQUKFTmZEkXsPIQoRolCgMIXHhMQGThisd6YShRmZVAxkilRuBkXOKPVIGzJaTSbYukRxUmm11kAUbJgWQ2kBJ+IrYbBvQIHhTgyZ0YSe7VWKFsHUec4AlL4TcuQVCkLVFBw2QBlAT2ehyWFAgYLAXpdF2UJJlbSlBXGNjqJhY5iww4wE3dwoTWLtm8h9rRFq9ty0EvLF5uvkAj8TFQs71mbFjrO3rLRch2EtAhZLjwDUdjec/7APpzbvw8TR48gaV/7imMBKASUPOcsVlZbaPpaiUKVlBOncGinS1NUSgX0lkoYLHfhX3z60/jIe+4RgMLK9OlOG7v3v4Znnt+Lp3+4SyxJsHzYQQFhHCNiHoqECmsAl3/deBPIIcqNtyb5EeUTeDcmsFCJ8uf/6f/D6T//33D3kqs/819MrcDvfOUrGBkZlhv/8R8/gs997tcxNDR09TvfALdY1BBl0wd/FePv//DVx1ir4XO1c/j6l343hyhXn1Z+i3wCP9UEcojyU43phrhRBlFcxY2hrnRtq0gsGoVyIFfaoSLEcSg2Cz/w8d7tt+Gjt92Bz999DwquT/EFpq0Uj+56Bl9+/DGcm5xCux1KVSvCRMJWBWqIlP/6KVHYBkIgwivf3CxnEKXtWOiUC+i/czt6N42hOqwhCu0WzFJgq4xLFQUhShIZO08/tpR6sMOuiJ2HxiW2p2QQpQ1tJeF/+4jA9Aqpu004QwsN18UJO8VrKsLOi0dwPL6EsAy47Rp6GzMYq9WxvDaDgdkZdLeaqJ15EycPHpQmIaerCz0rhxEMDsHu7kPouEbRYBxIovDQ35mlR9QU4t2hEkVv+ynBYFCp7/uwFBUyXEuFTquN2ZkaTuzfj/rZcyg2mhhctQrda9fCGluHWl8fpsplXHB9KKeEslvFbYVl2FYYwMagSyCKKFHSFG07QcOJwFhPqmACZBCFgEmrMDgngoCLUDiTzkOUy4GDhqlAZvgqMzwYlsH2Glp4dKis/tb2GQ1RmIeiU4oJUXTuiL4NdRfvDKJkrT66RseoUt4WomiLkYYous5ZXD+S+UMljSPnuqidePCm3UmUF0mCqmVhMAiwolzGSr+CpW6AbuaHSKwPH9eiMwztFKgxd6jTxLHaFGq2QpvAIEkw6Baw3C8jEI8SYUIHCfNRGCLMoiTLQtuyMG0B9TRFixIq5cJPbZQIUQ4dwLmD+3H+KJUo1xaiMK94DqKwnYsQxbXQLnrSLsTPg6Ll6UpsZrvYFlYuGcRtGzfjM/e/D3dv2ix8i/DtbKOObz75BPa+/AqOHT6OdqiQMNvFL0q7Ept5yLVMYvIN8bmaH8SVE8ghSn5G5BO4OSewEKJ85UsPo+cbv40HV199Fv/uzBh+7Q+/lEOUq4/qnd/irUqUHKK885nmj5BP4B86gRyi/EMn9+7fT66xpzbc1BV7BL8aUUvUKEGZW2JuFmMkBCvMnHBs3LJmBB+77U78xkc+jkqxIBv5GQDf+9GL+OunfoDDx45jZqYmNcIuW0LESaJzLiQj4jplohCicOPGpp2FEKXp2uiUAvTftR09m0bRPbxawk4JWai80fejFSWBL5koMTb1GYhizUMUKlE4D26bO3AEDvCLZbQeIQqVKcyhSFkp6+CkBexTMZ65eAzHkxm0qg6S5gxKzRpGOx0MtVsYaDVRbNZx9tBhvPTsHkSphWJvP1Zu3IrS8Do4S5ahLXaMBRW7C+t2M4uP8JO5uFjZT6ooFrBRCALZVBOicHMrEGV6GuMv7EXtxHEUa9NYvXYNlm4YRWHTetR7e3CpUMC0FwB2gDKKuKMwhB1BH7b4JQwoC2Vpk03REojCcl1tFeIZQxWKKyodHbXKvTsVBZcEosTYPUElCoNlHTQZLGvTzkOIAtiEKIzKlXBW07aUNQ8RZmQQxcS6MjCV5xRbmUSFRIiQ8HUvUKKYTBTDlUSJwjwUKlF0do/5kp9NLbKpOM4CaqlEyX5pJYqBKNkrpHprAURhJgpVKJTnaBuQtiF5SSLhxRQzLw0KGK5UsC7owUqviF4BcrrsiIk9VGK0BT4BJ1t1vH7pLC4hRpOKm0RhdbGKkVIvqpy3UkjiUDJR9OevBiizSHE+jXAxjnA5jJBE2hJVBCHKQZwlRDl27LpBFGYNeUmKkBY1z0ZYDtBOQiRxgi6vIBBFdTrSArZh7Ro8+MAH8b4t27Bl1SrGJ+FyEuPo5Yv487/5Gl47cBD1mQYajRBRYsEJSogThZjr7fH0z5Uo7/6/ID/dM+YQ5aebU36rfAI/bxPIIcoiWNEcoiyCRcoP8aaZQA5RFs9SL4Qo3PRSZl/rNBClMfyiL6oAaf+wElBvwJaNdX1L8LFb78S/+uwvob9SkoaWaQA7D43jOy88j70/ehHnzl+QTXsBzGFgECbtGe8SRKHqQqAN7TyBbNTb5UCUKAJR1qx6G4iSaiWKCucgylYqUawK+o0ShRAla2BhJCazKrR5IGahM6cnKglClLpt45QFHFAJdk6+gcPxDKbLFuKogWLUwrBSGOi0UW034TcbOLn/APY89TSUslHuG8SabdtRGdsIf9UqNB0XMRU8JvtD1xqbfmGqUTIGkAWkGutI1OqIqqEYBNqDJFE3tth56rUZ7Nu1C5cPjyO4NIWRsbVYtXkDKts2odldxXTgoxkUYKc+umIHdwZLcFvQg21+gL7EkmBZZpBQFVFnGK4J2SVImocoguDk76hEIUQ5nUYaorQIUVh9bEv1LjNR7ARwGEQslox5JQp/1uYgDVF0k5Ruv4mcDKIQEDHfhkqMSKCFzcfNclBoE+L5IMGyCo1mBlG0XUcjofmfs2BZgSh8dmbLZL8sx7hGsk27Hm7WPsWKZuahZGohhzkqlg1fWVJLXIhiVBOF5UEBayvdWF/uxrBfEohSXABSODdClAsAjjRr2Dv1JiYRoWmn8BSwvjqAbd1LMQAHZQFXph3IWM5mCWBShRNxA2faTZxvNtCWzB4ggIXzBw/izIHrDVFS+OotECXqII4jdPklWHGCpNWCa1u4bctmPPTZz2P7ytVY3dMDNl+faTXw6rk38SdffhiHjp5A4BQwO9sGs67dQhmK+T5cd5HwmHauxfPxe9McaQ5Rbpqlzl9oPoErJpBDlEVwQuQQZREsUn6IN80EcoiyeJY625g6sc56oPWj1m6go0K4AfUEbHVJpG03QoIwjTFU6MIDG2/B//ipf4a1y5egVC3K1fL9E+fx/NHD+N4Pvo+jR4+h1WihaAfwUkcsBsphU8n1tfNQicJNm7iQJBMlQMOx0O5aaOdZqTNRJCODuRY6/JK5JkGiIcrm3n5sY7CsoyFKFakoVahaIc1QqW5c0VkksTTDUP1gJcxZsdB0LZyxgENKYef5czjQmsF5P4ZyYpScFMtsoNSsw5utIYgjnD58FC/sepaVNChVe7F8bD161q9DYfVytFzaVnTor34+08YjgCADORoFEOQQOBAihIQoSYoSIQobkhg4SoVErNCu1/Hqzp2YGj8E+9IljIyNYOXmDejZuhGtahk1z0NULMFNHZTbwN1eP24PqriloCFKWaqJFEJPoeWxm4dfBChUUVDZZMFNNERhFXTDBi5YCm8Solw4ifEMotg2QgaKOoQolkAUuRftPKJI0a9WMlEMSqGSgoG1ynKkvlorUTREIfBL48i4ceYhCht5ZFe+oJ1HlCgL5ncFRFlg53krRJFq7KwkWlp5dCuMNCaJlYcASEMUXYVswbNsFFMLhUihGMbojhWWewHWdVWwsbsPa4plDDBfJwVcKnKU5P2iaQPnLUgQ756J45i0I7QcIEgtbKsO4Y7elRiCjSosUbFkbUxcD6rDJtIE40kDx5o1nJqtocHAWQUULAeT44dw/sBBTBw9ft2VKAktda6FZtFFqGLJrSnZPuyYwdMR+nu7cc9tt+KL//SzWN/diyVBQdbwwOR57DpyEF/51jdx6s2zKPplNBsRksSGG5SQGIhiSSCR+V48H783zZHmEOWmWer8heYTyCGKuEsXcbBsbufJ38X5BP7xJpBDlH+82f+sz6yzMyykYSoZJqVyCbOEKEkImy0gUo0bw/Edsfh00hjdlou7h9fjX37oF7B9w1osGRrAlAWcbTVx5MIEvvboo3j19ddx+dI0CrYvG3FeeU5dB3BNJWm22/tZD/gn3H7OzqOLaHQehesL0GiVAwmWlUyUNQaiMPhU7Dw63DJIExTiECUDUW4p9+BWb16J4hEmseqFkhD2QHN2EiYayybash0hBiqx0PKBczZwVCnsOnsB+xqzOONGSHzA9ywMeDacRh2YraGEFGeOn8RLu58Ha3nKpW4sXbsGvetXozS8FG2Xm/IrIUqmPuExZFGasmEnK2C4q+0iarM2GSj6ARDFSKNY/pzQKGq28PIPn8HEoSPA9AzWjIxg5ab16Nm8Hp1KCXU2KZW64CsbpWaMu51e3B5UsI0BvYQoIj1RiHyFMFDQXXg6aJcAxVMMDmVDj4YoNZcwQOENQpRJVhxfqUTJIIob6VpcKa0llJirrSXi0KoQ2s84eGW58xBFIEuiVVOEKLzFAiUKozeospLTnRXH7bbYebKK43klin4dWbCsbjuiEoUJL4KnhGRpm08WQ8PAEypRDEiRPBcNuPi/vCcVOmXLQclAlJ4wwXLXx0i5gk29fVhX7sIggIBqHMkugbTZNF3grAXsr1/CM2cPYcpN0PYsFFILt1ZX4N7e1VgOCz0GwHD+MnNR/gBn0wSvJ3WMN2ZwtDaNOu0zsFC0PVw8eBgXDoxj8sgxJC0a1GxYERtzgICwLeI8U7gWV0Rb5CSc19RqZ2/F+fOPqjV9RmaZKLTy8Fu5thz3rM+qZpOJomy4iYKnUoysHcb9d92BX/zEg1gZFFBlPXQK7D1+BH/76o/wnR8+hXMTkyj6JXTaPBYHrl9CTBuTimHxRM+VKNfw0/TaPlQOUa7tPPNHyyewWCaQK1EWwUrlSpRFsEj5Id40E8ghymJaau6IgJBBsK6HarWKRrupwxodtoCw7UPBK3rCDQhRigmwdWg1Pn/n+3Hf7dswMrJarno3lMLUbA0Pf/NRPPfyKzh7/jw8ggUFdDohLNeBzaaYdwBQ5qwsbzNivXHT39zvCeFwPbGMEKIsMXYegSgCcyypRyVEcVk7KxAlQjlOsKWnH4QoO/wK+i0LFZObIsIIaZExvcLyWnQzCxz+uWS3ou0B5x3ghFLYfWYC460Wpko2ammIBAkqjgU37Mh3l+vi9OFjeP7JnRwwurqqWDk2IhClvHoJ2q4yEIVb2Ux9wp/115yJQ3JjUwElBc+HCiM4zFjxA6hOKN++7UgVc9Rq4+Wnnsb5w0eAegOr167F8vUjqG4cQaeriJbrwq9UESQWirMhbnequNWvYlupjCWWjS4+qa2g/BRxQCUKgYfWclCBQlsT1U2EDYkDzBqIcpIVxxfewHjrMi5mmShsa3F9ODFAiEIIQyBGLQpzeHS4rH6dAjTkBKISiGtImMKZ6GBZqqZYy50hHal3pvqE6g5Hm4KoXmh1OhqisLHIzHDuvEwNRJGmI/0axM5DKEdrWoZzGAJsyJUoZnis5I6iojE2K4Falsy9y3ZRjlOUOwl6OjGWOx5GimVs6evFunIZLCwIIubCaBASuRqinAHwev0Snjp3BJOu0hBFWbi9uhz39azCcgC9UncMeKaxmfyKEIWV0i8nDRxozuDw7AxmqdKyHZS9Aib3HcDEawdwcQ6iWEAYSUByYDlApGu7Hb6HeW4ZfigKLFFFZb/PTVD3MUnAcwqH52LCNQVSz5H3xGU3kYpmfrb4ITOIUpRtD3fv2I4H7rwTn3zPfej1PDmGdgI8s+8V/Lfnd+H5117F1MVpOJaHmAony4XtFRBKoC7hoLGB5e08N+Q/PjlEuSGXJT+ofALXfQI5RLnuI37nT5BDlHc+w/wR8glcqwnkEOVaTfL6P46Jz0CURHAcG0EQIIliqFhX1pIIcIPqeMyeoMUghZ8Aw90DeM/IFjz4oftxx44tcuWbm9XZVgvffmoXdr74I7y8fx9C0RJwE5wFbGpLxY/vdeQS9o99vV1h6Zyd5S13kLyMLNDUgBTqADqejahSQv9tW9C7eRQ9I6vkKr9U6MpVcw1RikqhGMfoimJs6RkwEKWKPstCmTYLXsOXvbK5FL+QYuh9vWw2KSRoOMB5GzipEjx79gyOtOq4WPRQT3UIa9G24cUJ3DhGQaU4PX4Ye3+4E2iF6Cp3YdWmDRhYvxal1UNou5rbcB2M2WUORAnTMUGsHB5VFtz0+q4r5IBAySd44HrGuoaZYZ4xlShPE6IcFjXM6pG1WL5hFD2bxxCWS1KLS7uEz/yTRoTbC33YUezGVgNRKrJSCsrV35EJ3OUqO1Sh8DvharCtBmi4wISV4g0qcy6cwoHmNKYCGzXXQYsQxfPhJha8ENIewzVhK5SgFDtFLCqPbOOeVQ7zdjonRQpwCFt4TFRPMROFQbHc6LPWmGojqTy2QWtPo9VCs93STcWisNCPrb9MK8+cCkUHxGYKFYIbYSeEKEQqujpoHvYIY7OMGoUQxZFMFNp5upIUlThFdzvCCtvFWKkLt/R2Y6RcEojiRxCYRCgXOhqinAbwWmMaT50/iSlXoeVkEGUp7u9ZhlUA+lKgiyoWTY/E/nXZIkRR+JFq4vVGDeOzM2iw6th2BZJMUYWybz+mjxxB0mzpvJkwgi/NOQ4sQhQ+JlUpXA4W6bDBK2uHMsoeaUYSK00CqZlO2ZKk4ErGDWAzECfw0fFtXHYjKIbAOpB8GIKUiuXgcx//JD585z24fWxMgBPzlGbDBI/vehpf//73cPL8BBpsELI9AShsHuoI1NFvQmYSaZPV231iXP/P0fwZfvIEcoiSnyH5BG7OCeQQZRGs+1shytD6D2FidMPVj7zdxu1xEy8+81W57UMP/RYefviRq98vv0U+gXwCf+8EcoiyeE4OyXHg1tPR9gnulmTzk0UMmD2JtKXYlmxeqBToDUoY7l2CL3z6QXzkve9BybHkinsnjPDcviN46vm9ePyp76OWRrIZ9AJfrCUWA0l1G+wCkPL3t2pocHDll/7vKwNBszwLbpJ5tZpEh3tpKg1i30Xa04Xe7RvQt4UKjzVoIkbIA3HEGAJWzxZVilIUoxLG2No7iFvKvdjhVdFDiGJaU6h2MTEdAkzkZ1ITvZMTJYLYV+wU55HipIqx99xJHG3N4qLvomPrQFQXjmS3eJGC02rj1PghvLRzF9BooNJVxuotmzGwYRTlVSvQdlnjq5+CEEV+N8qMOZ5juA4hijTBUHUhLpMUVhJLa45P2BDGYtmIm028/MwzmDhyCKhdwurRtVixaQx9Wzch6iqhRSuM7cGLgVJb4Y7qUuwo92KzbPapzOFrVxI4nNgMltU2EUIr+cXGJ7IMbnQZkOrqgNQ3VYqd509hf2sGkwUHl1wHddcRiEILkB/ZkvfBthlmZUjVsa3QcTT00o09WUsP4DMbg2CIz0PViYiBdIgs7TwSMJwqsX24fB4G6yYK9UZDQIpJ6M1+Mw1HmYVH/y4gJpsv1SiSraI1QYQWAlKyNTGAgRkgBClca9vWFiRCM1ZDdyug2g6xynaxoVTBjt4qxkpFDKRAITZ2HhvymgnjTlGJ0qjh6QunMemwEUlDlDuq/XhfzxIMA3LfitRO65dE4Mmw5zOWwguqjVcaNRyYmUHLKyKmiiNJcXH8EC4dOIDakUNIGk2x7jhhhCBNxXpkhRlE8eS9lMSptEdJR1VW4cz2Ib6PbAIUZgMxbjmClcbwEp5vAJoWrEIBYcHBjB8jcXm7RM7/IIrRY3n4n/75r+NDd92DFb29UKmFVphgaraBr333O3jksUfRiBN5Ttf1xRIYIkUtbsMm7HP5eowCJmcoN+Q/PjlEuSGXJT+ofALXfQILIcp//aM/xcwj/wfuW3r1p/3DNwfxv//11/KK46uP6p3f4q0Q5Z6RW/EvV9eu+sCXO8D34lH8YO/f5hDlqtPKb5BP4KebQA5Rfro53Qi3ktwJblQdboi1roEbZ9kAm80pgYVYX+SbyRBAwXZRdYv43Cc/iY+//36s6qmgTFihEhx6YxLff/ZZfPnRr6PlW7KB7iSxtPQEKe0kP65EEUYgSgKdq6B/zmw5BiAsUKosDAGdtxZw08uNsqczUZJUQlSV5wI9XegjRNm8Dn1ja9CwE3TsBKkjr04qjgWihDGqhCg9GqJs93vQm2olisOKZy1ZmFs6cwFeK1Qo/uCG30oxa6c4B4WTqoO950/ieGsW056Pjs1sGSoTXLE6eLGC2+qIEuWlPbuAeh3VShlrtm5G39goiitWoO3oHBl9nX3+uTVA0Wszt46crUAUgoYUNu1KSYICIYqyYEWRKAy4aX5559OYODIO1C5j+egaLNu8HgNbNyMpl9Cm7cdy4RuIcmt1qcxjo9hOLFQJgAhRbEIUGpQI42iosQWiMAfHj3kMGqIQCEwixekkxTMTb2BfexoXCi4ueTZmDUShDciPLDlWj5viKJHq4thR6LgpogWKFKomOL9CzPwVXdvLRhwqMDRE0fAigyi0bTk/BlGamnrNtR3pkJOFjTz8+QqIQlAzB1E0QCFI0VhF10zLepjAW0IUqZ5mNXOSiA2qJ7VEibLK9rCpVMH2nm6MFouSiVKgEoVhILb1YxDlmQtv4oLDRiQLRYEoA7i/ZynWGIgiOTWZNckGZixagRK8oBp4mRClVkPTKyG2GOKbYmp8XEOUw1SiEKIoOGEoyqgS1TaZEsVyoRLCJwuxtCLpUF+BSYyIsbnyBCNMxgkFothpJNkuTuzCDX3EjiMQpd3tIEIHSdKGrxSWFMoY7V+C/+Hzv4L7tm5Hl+chToFLjSb2nTyNb//gSXz36R8iyYKgqRxytUWsbZRknDw/W6i6IkzLv268CeQQ5cZbk/yI8gm8GxNYCFF+93/9P/F7f/EYnJ7uqz514eJFfO2r/wn33nu73PaP//gRfO5zv46hoaGr3vdGuMGiDpb95/d/GF/efOzt1OFXzPZMA/h/vI/j9//sP+cQ5UY46/Jj+LmYQA5RFs8yLoQo3LBy7STHgIoGXkmWl6KvqGcWBf4pe3uC1MZH738AH733Xtw+OozeLlbippiYbuKHL7yIP/v6X2EaEWoqRL3T1htrgSh6cz2/5dO6kvkmFr0VnLPtLFDDzN9rHibozavRBvAKue3qTBRuRiMNUazuLgxs34D+TRqi1AWipEhdA1GgZPNYziBKNyFKH3b4PehTFkqS88BdqoYoKb0c3BzLRXiCH/H7IBKIolCzgHNIcFK1sXfiDRxvz2LG89G2aUWgDsWRzX8GUc4cOoJX9+wGmvMQpXhjHt4AACAASURBVGdkBMVlyw1E0a83U6Lw5wyiaMWDtpNwA8qNv0eIopR88yp9getlIArhBO0brzxDiHIImL2MwdF1WLJ5A5Zs3QRVLqFDtQxtHxFQbinsqCzBtq4ebCyVMQgL3UpXQlOBEDvUoRCWaIjCX9zUUiUyp0RxUkylCU4nEXZOnNIQpUglioYocH24okRhQ40GJG6iM1Fo5enQMuRoWw9fNzfLnF8hssRyROVLppRiAPKVECVFkiRwXFdmQyVKo9lAo9kU/KEhnAYgAlH4S8JkDQAxf6fhCBUvxpLGzbsBKPpRjN2I7xVRHPH2BnxR5ZEoVDi71EIPIYpDiFLF9u4+jBZLGECKIFZwuIi2hdCx0HQsvClKlBk8M3ECk4Qojo1iwkyUQdzfuwxrYKM/BYo8303hNUNua5YlIO8FVcMr9RnsvwKiWJg6eAgXDxzE9OGjUM2mKLLsMERAoDiXicJDySAK3wHuPESh6kYyfnn+M8yX4SchbPmORHXmKg9uUkDIuJXAQdIXICREiZpwOh1sXL4S792yHb/8gY/iljUjYFMxW4nOXrqM7+99Cd/f8xyee+01uMWCKFTCMBLwmXo20oKHMIkQxzF8eUcxS2fxfPbeTEeaQ5SbabXz15pPYH4CCyHKf/x//xq/+eSrwPr1Vx3R5tdfwrf/r/85V6JcdVLX4AZvVaLkEOUaDDV/iHwC/8AJ5BDlHzi4f4S7SYoElSiuzj4hfXAZJknbTeYhkQ273hTGlO8TojBrg1fDt2zD+2+/Aw/edweW9rBoldeigedf24eHv/EoTs5MYaIxg3q7DSvhJseGrXSmxDxE0eoTHc5plCiZPUInxP7Y19v9qS7NsZG4zHBgOEkKO1RIPQ92dxkDt2zAwKZR9FOJYiVoc0Ps0PbBBpLUQJRI23kIUUp9uE0gClBiMqlsUM1m2XFZ/yLHZcWxlsw4lkCUFiEKNEQ5oTp4YfINHGvXMe15ovAQOwXcOYjitEPJJtm3Zw/QaqBS7cLw1i3oXrsWwdAQQluH4GqIMq9GySwmVAdlEIX7aFGicJ1Y+UuIEmslSsC9eRTBjhSSZhuv7dyJiSPMRJlG9+gI+jZvxNCWjUjLJURs+LFcFEOgq5lgR2UA27q6sbGk7Tw9DDElpKGCiWGhcxBF+nMk0Jb2HMlEAdCyFaYQ4nTSxK4J2nmmMVl0ccm1UHccaVGiEsWL2JLEc8u0uth/H0Sh5cdCkRAl1s8nEEXsVD8OUQhOaPsQiKISsfM03w6iCEshpSFAMdko5s90pTWtLBla1EoUHVdLlsAQXIIFDVGkoUfnNstpQ4tSFwFKCnR3YoEoG8tV7KguxWiRLVAJfAY6J3zzOYgdW1Qnp2Hh9cZl7Dx/xEAUC8XExm3VpXhv70qssXz0SbU3z0NKyLSPqm45OA+FF5MZvNKYxv6ZGbS9AmKL1cIOpg4eweT+w5g6fEwgimT+xKHAsYJUYdMPx9PalUrhWLGe3GPaCbVbMgv9BjAQJY1gq1CAiq0isbk5yoWbBmgzKDdwkPbx+SMkUQtqtob7t23HFz72Sdy/fgtW9w1K9gqtSMfPnsNfPvY4nn3tdRw7cwaFSlWCbZvNlrQg2b4Ln7azsI1O2IFvezlE+Uf49+Onfcocovy0k8pvl0/g52sCOURZBOuZQ5RFsEj5Id40E8ghyuJZajHQ0NLjmPQRXjHnxsnkl5hdks53sGnn0VfqaWGgAmBl3yBu27gJD3320xhetgQ+rxJbwOE33sSTz7+Ip156HuOnTsgGl5eQLdlYa4XC/NeChFahKQavyM9XgyjzgbTMy6DMP3GpC0jFzmMzfdJz4VS7MLhto0CUASpRrBQdWj8c2j5oyaCdByiFESpRjG3dg9he6sOtAlFSlOau8pvjMVYGOVJuNkWJYkt9a8tKpa1ozs4zdUqUKNOuh5YoUVgm60qWh0s7T7uDicNHsN9AlK7uLqzaugU9V0AUYzsxIEWHnBo1CpVCRqHBGloyAJcQgABFJbBihaIohyzYcSw2maTRwmu7duPC0WNAo47K6Dr0bVyPpZs2ACVCFEvCR0uEKK0Et1Z00O7GrgIGlYVuWpEIaVjty3BZU+vLVhp9fhC0ObLOErRrK0wSoqgmdp8/hYOtaUwVXFx2LVGipK4Hh9acKBUlis/ZsEnmbZQoet+uIQrtPFS8MGB2DqIQBtg2HKpBJBOFShTaeVzJSokTA1FaC5QoGTzhg4vKSCtRBKhcAVH4dxLfKuBEQxRt5xHiYOw/mRJFN9iIzkqUKLSFdadAtaOVKBvKVKIsxZhAFIY2s2KYEITWJEtA3xlYUnEsEEXyYWwUEgu3dQ/hvr4VGLZ8sZz5qYEonLhAFBsThCjxNF6tT+PgzDRaXgkJ7Tyxg4v7NUS5cOQYVEtDFMQhPCpiaCFjDolKYdsuEmUgiuVJtTTDXTMrFF+eo2LYaSz5OwJSVCQqLan04puy4CMObLSDFHbA8yOBqtXwiXvfi9/4wi9jpHtAcpZ4Us+029h34jj+4hvfwL7jJzBRn4VfZBG4JS1iYhzzHPilIjpRB2HYgWd7czBr8Xz63jxHmkOUm2et81eaT2DhBHKIsgjOhxyiLIJFyg/xpplADlEW01IbiCK7QA0wWE0qWR9yCV33XWiAooM79VV3KhGAkuViw6ph/Itf/hVsGR1GX6UgN7hweQaHTp3BI//tW3jutZdFISLpEdTimy2nVp8YTJMpUUwmim5aMTaZK8ZplCDZn82lvLIRJUXspog9ppxoJYoVUi3hwa1WMLhtk4Yoo2vRsFK5yq9cvnBmonDznmWiJNjWM4Dt5QVKFKouBOiYNFmjmpFhxDIoA1FSgSjT0FaKkyrEi1OnRIky43loWQ4ii8GrjoAqNyJEaYsS5cCzWolCiLJim1aiFJctM0oUhk9ocKKPIvtZr8kcUCHYWABRLGaLJLEoUQgn5iAKlSi79uDC8RNAs4XKyDr0bhjFko3rJQSUBTEFy0E5Aipthdu6BrCt0o1N5QIGlIWKVBFriEIaJBBH8khMc42oUXRfCh9r1koxiRin0zb2TJzCeHMGFwMHl10bda6By429rjguKFsqbjOIIjkzxs5DlQJfP6GJQJRIZ6JYYufRrTRsP2K1MVtlroQoDMu1EMcKddp5BKKY1h3zkwyPKp4MoOjqHfljDUSYA0JEpHN99NmsO5PknWJuR+UWFSu0OGWKJSeOpYa4yhDYTgcrHR/rCVF6lmC0VMEAZ84AXMoxQGsYRMFx1kCUXeeO4KKlM1EYLHtr9xDu7V+JVZaHPoFkWg9EOQfhUwZRfhRdxuuzl3GQShS3aCCKjUsHjmBy3zgmjhyFarfg0s4Xh3AsDVGSJJZGHosQJaWCh+oa3Y4jAUCp1uDIHJinohhEy1pkKlFi+fxQivez4JWLSAIb9bQNr+Cg6DnShPXpD3wQ//0vfRFVuGIh4iMev3ABew8cwFcf+zZOTF5APSE08fRnUawkd4nr6BZ8RBHtPBEc25VA5fzrxpxADlFuzHXJjyqfwPWeQA5RrveEr8Hj5xDlGgwxf4h8AtdoAjlEuUaDfJceRjblEiagrTTS6CJXkTUxkXiRH4MozExhEGWCVf1L8IsP/gLec+tWbFi7XG7fjhVqnRh/+pW/wA9270Q97CBOdQynhG2azZfOQTGZKAZQZGIUggFaUubUKAuAyZWZKvoxIkcJRIl83TjEHaDVSWE5PtwKIcpmDG4aQ//YOjSRok0oRNUKYYDkhhCiJKhECyBK0IN+BsvS4sTbmfQPbtWz/Ant1yC5cKQ6uYUU05Ytdp43CFEm38SJdgM1P0DLstldIrYml9AgVrDbLZwjRNm9G2g3UK6WsXzbFvSMjqC4fDlCR9Iqsm2+yfDQcItbd105q9dJpWaDSSUKN5+SiRKjkBKiQKw9NsN2m228umsPJk6+AbQ7qK5bi96xUSxZPwKrEEicTAkOyjFVEwq30c5jIEpfbKEccR4xLHbg0grGdic+pbF4EHIQotD2EcHGjG3hAoNl0wTPTZzCodY0LgUuph0bDap6PFpMACdUYuchoCPYojVFt/OkkolCUCLTFohiIzDBshwAn5+ZKRIsy5Ymm9oK3c6jlShZxbGBKM3W3DuMs8tCZCXrxnzramOTlyLgiknEhChcwyxU9i0QRZRBtoYuQhw1bKACiNk6XSpFpd3GcsfD+q4qbukdxGi5C/0ASrQyGcxIW1zDAs4DODh7CbvPHsUUbWgUdigbO7qX4T39K7HSttFn6ftqDspsowSzNpUoKV7uZBBlGh23IEoSnnuXDhzC5P4DYulK2i2BJ2kSwrZSeK6DOIkEQsHyNESh2ocQhYlIMgNH2/NkrWkDZLOXVj8x0JjvW2IdNvoEXSUknoVaVIfnWqgWA6wbHMQvvPd9+JWPf0rCdJmz5DsWdr2+Hz948Ud44tndmGw2BSJ2YgbX2ggc5rPEum9Z6qv5WgnzuC45RHmX/sn4mZ8mhyg/88jyO+QT+LmYQA5RFsEy5hBlESxSfog3zQRyiLIIl3pOEUKAYipVRB2iN4KZCkVzFRpyaPsheLCxtNqDO7dsw4fecxfed9cOnYOhM13x1ce/je/v3oUjp06hzb2PQzuAvm6vTQ78yipiDVD5MTvPnPZi7h5aFaLvm3mDYuZnEKQYiEIrghXyMrkPp1LF4C2bMbhxvYEoQMdAFG72+HjSShIlqEYJtrCdp6sHt3oV9MK085gSX23QYJWraeuRVhSRf6Ajja6WKFGYR3FKRfjR5Gmc7NRRYyaKuaejWAGs4EYJrFYbZw8fxuu7dwGtuoEom9G7XrfzdKSdR9tksmm9VY2SQZRkTolCrw/XktAkQYH2HIKHOIET60yUl3c/i4kTbwCdSKxD/aMjWDq2FlbBR5KmKFqugSgJdnQPYktXDzaUCxK02xVTiaL7qlMGy2Z2Iio4BAJwY82gWQcdOLhsAROs3E1T7L3wJg63ZjDtO5hxbDQdBsuyMcYSiMIqZlqFZCNuKSSWQkiFEQGJUaJI2w035zErjnX7zd8LUZSCIkxyqESxBajUG00TLJuFEhuIout5ROmwEKpkwcVi5bFcDRvnmnkyiJIFJPN9ozOEuC42LWNcvShBUSkBcuV2G8tcD2NdVWzr7cdIBlFok9Nt2ZIt1ICe2/jsZTx75jguWrEoUbiW23uW4Z7+FVhuWwJRikYdw/cEQVIDFi6kCV4JZ/B67TIOzWiIQlzhxikuHRzXEOWogSiEYEkISyAK23g0RKEShVm3VJTwvkRHhCi0pEmMMIGgQBStHpJGKFqx0lRUQQyVdQuBhDi34qZY5warXXjg9tvxoTvvxvtuvQOB0iG9nPs3nvwhHt+zB68dP4ZaHCN2XKmjJkQpBUWkcYQ0iqGoepGKZZ1VkwHfRfjp+3N/yDlE+blf4vwF5hN42wnkEGURnBg5RFkEi5Qf4k0zgRyiLL6lntuic9Mk+al6E0SIouuNtTBF1CEWIYpWClT8AH2FEpZ0VfGJ978Xn/nYhxC4LhyxMgBP7d2Lp557Dk8/97woU5TrS+jmwqreDIYstPZoMKKPYYGBxZiLyE0WWGvMuBVVC2xwEYiidMYmC0McH3a1ioFbtmBg43oMiBJFQ5TU4VV1vSEuKKAYaoiyuXcQW0tV3OIX0QNLNqhZ9oU2dRAPyHZSEyNj22jLxldDFKoA3lQxXpo6jTfadcn+4MaYV/VdARop3CiG3Wrj9KFDeGX3LqSEKJUSVmzbLPaa4uqVcxBFE5TsartRoBh+IyoUgVc6E0VaeAlRuNE0FccBc0oMRKES5aXde3D+5CmgHaF/zVpp6BkaWwMr8JlYgYLjoZyk6Ook2FYdxKZKD8ZKJbGOdDFY1ihFdM0xJ85j0KoLQgAqCzilNmxMGRhwNk3x4oXTONqqCUSZdWy0BKL4LPqBE7H1B2JpoYKG5wFtWqIyyiCKKJSoBNGhslSkUEhFwCLfsvFn1o1jKo7n23moLEmSFI1G1s5jzj45r7Xah+e8KFGyBiYZuf5zDVGY9cJXSZBE94+28vAYdMuUgY98D3AtHG1TsaNY7DolwrpOB0OuhxGBKH1YVyqjFxqE0LjCbxYG8zy9AODw7LSBKEqyfNi0tK13CHcPrMAyC+gxEMUIdXQODYApRYhSw/7aZRyevoTIK4o6SEOUQ5g8cBDnjx7RShRWSBuI4rqETbFWedDaw7gUASNcWQ1RHANR+OocRagloiQBKAJRkCKibY5nhc8gZj5+G4EFrBwYwC996lO4e+stGF2xEmVOWCm04xh/9q1H8ejOnThbmxVgxHrkRr0uMyyVykAUIw1DxJ1IFDOORyyjP28WtI8vvg/hn+MjziHKz/Hi5i8tn8BPmEAOURbB6fFWiPLxHffj369jpv1P/ppsAY949+Ivv/0VueFDD/0WHn74kUXwivNDzCdw404ghyg37tq89ciybIe5MmO52qwDXbMuGqlqFYhCqKIhCiEGrziXPR9lx4UXJ/jw/ffjs596ECv6u1EMtCXk2Bsn8fxLL+NvHn8cF2Yb6PCqtql/feuxZNqSTG8xD1GoSNBqkSym860QReerJGJLUh4PP5WmjzQElBcA1W4MbN+MflGijKDJkEo+muNIAKlnMcw0FYjSFSXY2DuAzaUubPF9dBl1gEElGiAhndvszhttLNAgws0rg2W5+T3DTezkOZxqNST7g1YeftGu4iUKXpTAbrbw5qFx/Gj3LiTNWXRVy1jNYNmNowhWr0Db1aoGbWGaI1lX2nqkBUZDJ4Eo/B/amWjpiWMUaIWgdoAQJaESpYWXdj2LcydOAs02lq5Zg6HRdVi2fh2sIiFKisBzBCyVOgk2dvdjrKsH60oV9Fk2unSjs2CTxCJyma85nguWlY2tjRA2LgpESUGI8tKFUzjRqqHmOdLM0yZEYYOSQBQFTyCThigSemyx3pgQhYooba3JIAobfTKIInYigShZOw9XKUWiUiilK455XypRGlSiSCbKXI6xflyjaLhShaKhiuShyN8zD0S/Y6jLyPJQaO/R2Sl8n8zbeWwCHUK4OEExhcyuGIZY6npYV6liU7UPa4pldAMIBKCk8E2WDI+Qszs6O43nzhzHJclEgVietvYO4c6BlRiyMHffDKLwVOF9WSv9WlgTO9CRy5cRuYGgP9YoXxo/igsHD+Hc0aOIDUShEkXbeWwkVHzwfU71DmeYcJo6GJpI0RGQwnwf07pFoCR2QA05eT6GqUIrTeD5DPVNocIWBqsVbF67Fl/8zD/FlrXr0Fsqo2hZaLZaeHPyIv7yscfwxN7nUUsVQsdBxHOk1RJgWfQLQBwJSEEYw3McuC4tY1nl9+L57L2ZjjSHKDfTauevNZ/A/AQWQpQ/+A8P4395fA8wPHzVEa09Oo4n/vTf5xXHV53UNbjB7/7ub+Hf/JvfnHukDR/4RTT5f5yv8hW3O9ixrA/f/av/Irf87d/+v/E7v/P7V7tb/vf5BPIJ/IQJ5BBl8ZweGUQR/YDxhHD9NEDhBtYAlLkr7HqjKNsooxigLcWJErz3rrvwqY99FNtG1qC/uyqb/plaDfvGx/HVbz2KI+cmMNnq/ESIkoEKPcGsnWceosyV/Bqgkll5MqhCK4LFEFsDUaRp1QuQdnejb/tm9G1ej76xEbRSC6G8EAeuRTsCr+4DQRSLpWd97wA2dHVho++iQCjB/Fiz4dabZ2274L8yWVQu/5wQpQ5IxTHVF+eUwmsT53Cm1UDbc027kX4uP0nhRzGcZgunDo3jxd27EDfrKFXKWLNtM7o3jCIYXo7WAogia2TyUeZDZo36QcQnOliWSiCLFCthO888RCFAcZIEqtXGj3buwbljx4F6C8vWrMHysREs27AOdilAYqfw2ICieIwJRqp9WNvVg+FCN3poqzAz4JnCgmPqUHRJtnQv6XYec5ySiQJgEikmUoVXLpzCyWYNdd+RPJQOg1pdTxRQAlHECkRLCM0gGqLEkodCVYoBSZJJYsFN9Cae55qcqywlEojC6uq3QBRTS60hShYsO69z0k08OgeI4EA37RhoYyCKzkQR44kJlqWuQ8cvE6ZoexkzhrQtKMta4cPQRlUkgCIMiCIs8TysqVSwsasXq4IyKgagEMxQNcSmIyqbLgE4Vp/G3rMncdlUc1Ots6VnCHcMrMBSwNw3OzP0a+K5eDFNsD+uY3z2Eo5evoTYIaIhRAEuHjqGCwePzEEUwhOVRBIDw2wSKlFIIkVVRoAiNd9as8ZVpgJF/8o+O7gm5k1C6CJqmgQtlaBUDNgAjrg5iw2rV+OeW27BZz/6UawdWiZ1ygyFnbh4Ea8cOopv/uD72L3vNbRdF5HrStVzTMUW82KoHJNcn0TyhDxapRzCSQ3YCHvzrxtvAjlEufHWJD+ifALvxgT+7b/9V/jX//o30NNTxX/8/T/EE3/+p1jbX7jqUx++GOH3/upr2Lp1g9z2D/7gv+BjH/tn2LZt21XveyPcwEq1jnpRfL1VibLpg7+K8fd/+OrHXqvhc7Vz+PqXfldumytRrj6y/Bb5BK42gRyiXG1CN87fz0EUNm3IZlRfQda5shqiiFUka4UhpLC0jYU1ulGrBRV2JKPh1i1b8cC99+KBu27H8NDSuYDME2++ia9/53t47uA4Dp89L/J8aS0xG9YF6SZZu/HcgDQc0UjHHIn8LFf9syBaA1vkKjiPi2oBNtnQghAzaDaAIkTZsRk9m9ejZ2ydZJOwxpeBlLQiuAnbeSDAoBDFWNfTj3WVMkYKLlzz2mWjZmbBTWwGUbil1iYHvXGlEmUWlmx+J1SC/RPncaHdRBx4eoPOFpaE4aAp/DiG22zj1LiGKGGjiVK1jDVbN6J74wiCVSvQ8tiKoqNftI0ks51kAGDexiD/bOuCGa1C4cZX7DyWbMwZ4Mksm6TVxku7duHckePATAPL167BivWjWLZxBE45QOICjmfrYNo4xnC1FyvLPVjudaMC29ibtGVDAxRt5+GXVurYyEpnCQOoipgmSEkV9k2exputGpqeg5ZjSXCo2HloBeHmmPenJSTVShSpOWY2CgGJKD10MAonQYhCmCJKJMnGMJYmgSi64pgzSRIqUTwJeU3iBA228zQzJcq8hUdegFGkCFSRqA0NRCTLZw6imJYqMcdoO5icq/L+0HaehUGnWWAzG2i6bFuaaZb4HlZXKxgr9mCFVxJLC6NwiX6oGuJ7hBk7nNuJ+gxePH8Kl61IlCjMjdncsxS39i3HICBqKc4tU0XxXSMAJk0wnjRxuH4Zxy9fRGzrVh0nIUQ5jonxozh39DjidlPum7JimYDQtUSJwjeRy9ci55F+H2rDFl+/ASgmjERyjsTapt+ttFVFUAjTBNVyF3wLCGemce+OW/HR++7D+2+/Dct6e8UGxOLiw6fexJN7nsWTL76A10+cQOh7kodCiCJwTprDNIxiiC3bpgQW8nEltymHKDfOvyxXHkkOUW7UlcmPK5/A9Z3AQiXKV770MHq+8dt4cPXVn/PfnRnDr/3hl3IlytVH9c5vkUOUdz7D/BHyCVyrCeQQ5VpN8vo/zhxESTK7yIK6XNmUzEMUrU3h5knX/WphPxtgEqh2iMHubmxYuxb/3Re+gFs2bkCBAZi0tkzP4KVDR/DtHz6NJ194EaDVh8qOKIHj8bo71fmxZEcwyyKM2MTBTTB3o1nlCH/ndlxv5HhVW6wLJo+Ct+MmnFfYmYPiOz4sy0WrE6FT8JH29aDvtq3o3jSCrnWr0LEcUcRQrcCKXNprqA4pEKYkCr2uhz7blcBO1vhSCdEyNbs8AlpOeD+fthyGxEqdr7brMGuF4bI1O8W0nWIqaqGuYsSMhbAsAQROO5Q2lTIseO0O3jhwAM8/+ZQoAco9VazatB49G0ZRWL0cLYcJLAaimC1sFt6bqR00NSEU4qoQHChE7bZAkHLgi4XHIaBIdKtS3Gjh1ad3YuLwcaDWxIqxUazYtB7LCVGqBUQe0FGh2GD4eL1+Ed1eARXLR5Ck8Ji3kgUAv+Vyi25r0TPSNiudqcPq51koTIRtTKcxmgzi5SaZNhvHlfvIbCRPNhHbhli0BKJk7T96gz6nh1C6IUbgkjkp5PNHYn3075qLaGAm51oUod1uo9XpiGpFYzqTCjSnPLF1sKzQGq3+0flAjhyrQSty/s9VHMu5qG8ugqG5thgen4ZahG9FZglZNgaLAVZVuzDsVzHkFlE1NjHeVU9d40NClNOtBsYvTeBC2EAzTVAJChipDGBjdQBLTJZKBrAyMUZdKVxUMU5ETZxuN3C+WUdHSqtSaeeZOnIck1SjnDiJqNEAqPCQvCMN2njuMFOHQa5UBwlMYfuTeU9SmSLns8v3WYgwjKR+OCiWEJTK6ESh2MJSx0bBsaXCmOf7Jx94AA++//0YWz6Eou8jjBPUwxAv7tuHr3zjGzhx4QImWw2EjovI1u9TziKDKAyv5fvON+1IHHoOUa7/vxXv5BlyiPJOppffN5/A4p1ADlEWwdrlEGURLFJ+iDfNBHKIsniWei4ThSGs5uq+XM3ntwRjZlW6C/QiEjZi2kls/TvbMnzLwkB3N37l85/HPTtuxZolA9IKE4URzl2u4W+eeAKPPfUU6nEslaURryh7ruSyhlEkmzFmUkSxrul1WO2rdIWpbtARHYjJ/JCEComoyNp1mKlhUy7SUSh4Rdi2h0anIxBFDfSg/w4DUdasFPUDA265sWbIphcr2Zgxa4IKkblv2hgctsMozBZ0SwyBgICTxIAUyeVwODAkBCmWJeGfTQeou0DbSRHaiVgbfMeWQFa72UaZEIWWFEKUfQfwwpNPyqa91NONofWj6Ns4hvLqlaLWUOLdSWFL+42WxmTaHG07sUSJIW0lcvopdNptCf+tloqSH4Ew1MGfUYK40cTrT+/ChSMngNk2lo+NYvmGUQxtWAOnu4jIjlp/cgAAIABJREFUt1BP2oj5imxLQmapLCHgcHWrsbZ/mYyW7JgErBGG0OrF9RDFENcpFRDSgULDttG0bbQdS+waiaMVIrrRh5kaGsxZikSMEEW3zTBgVitR5p+X4aaWgSi6FkgGo+GICTflbBxTgctsD0KUTthBJ4wkP0VjOoMezCznrD1SlywkbQ6ipLarw2fFGCMl05IjInoJYzeahygmpJaQhzW+SQJPKVGj9PkelpYKWOqV0O94qEqmCAEY0KGSytKQb9a2cDEOcaYxg6mwiaaKUPYLWF6oYnXAjBpL4AxfC1laFnDbUArTKsF51cFUEmI6iRAmbCpKJY+HSpTJQ0cxdfINRLN1yRmx2ZLEz4FIK4IYSpyGEXzblnOXQEUSm9MEidQOW/ACH81OB+0wlLkXKxUUuypotpoCk3xC03YbPV6A9ctW4tMf+iA+/J57UA0CgTCdJMGJc+fwzAt78ZVv/A1mk0TgWkilm0UVFmevP594/nmmApuNPpw7v3KIcmP/m5NDlBt7ffKjyydwvSaQQ5TrNdlr+Lg5RLmGw8wfKp/AO5xADlHe4QDfxbvPQxStLBBtiQAUDVGyjboElprsB4EW3GAxNyGOZONXLBa0DcGxcce2W/DAnXfik/fdJ1evyUCacYq/27Mbjz/zDA6fegO1RlM2pmz+yCCK3oHqDauoUhwHcUw1BEGKhihyRLQTZZtW2i143FLnC1jsYjUQxXI81DshOkUf6UAPBu6gnWcE3euGERFMmDYWVvxabPowahRe4Sbo4O/cnLI2ueUpzBSBNqt2JYSWChYbPq1AMe0RtDLQPqKzLCJb37blApEDRFaCSIUoei6KhDDtDgqxQhCnsOotnD4wjteeeUYAQNBdRe/YqNQxV4dXoZO1GYkowmgwuMkWlYcmSXNRFAZ6uJ6DJIxkI1wuBkjbEdJOqOtnBaI0sH/nc5g8dgpoRhgaHsbQumEMjKyATYhSoJomFluP5XIzry00KlKSdeLR9EF4kXUWieqELTmZ7YLNNVQ0pJJv4hpFCS0eLdtBm4oj07yiHEIJrdYQSxZzOCzeR2sxBKIQoGS2MgF7+lxxUhrLeCyWqGaUgDYOJoMoWhFCGMGvRCmtRDEQRSt5tA0onauHMvXGmYLFtPWktALJpp7Hq9+kYkyz5tUoUvCcMR55XFvAF4+S5yihBDNp/EShbKWo2ikqjosu20KJrzBWULSgxQ5SN4AVFKE8zguopxFqKpKMEc6pJ3XQBw9dtgYfYUIdFMEO240syQmh+mfaVajbKVq0vEh+SYogSXBx/CimDhzGpWPHEc02SGFgub6sI9iSREDC9eDx2ra2tVEdlFBxEiOKQoGYfiGQANmYVkAH8IsleIUiarM1AXCVrgpqF6awtFLFp977fnzsPffgjk0bEDFUWc5the8//xye2LMHT+zahdjzoPwCIpm3DifOgpX5WcP8Ir4vqYjKIcq7+I/FO3iqHKK8g+Hld80nsIgnkEOURbB4OURZBIuUH+JNM4Ecoiyepf4xiJLVGUv+hKl1ncvL1DWuAlF4dZ+BjlFHNkFdlS5Aaen/0t4+vO/OO/HQZz+HvkKAIht5UuDFw4fx9Muv4Jnnn8P5yUnEzFigxUIggCU2Hm5yXW7k2NHLY+FjckMsEIWmi7dAFLlCrfMo5tqQE8DzA3nsZruDTuAg7aui/7ZN6Nu8Dj2jq5Gw6pbqBm5q41TsLtKYI2G5/DYQgMflKDS9FNMCUSAtMX7qwk9seDG/aSOyYLPZKNVZFgnBiQN0vFR+jq0YsQoRmGaVIIxRpn2I++aZJk7vH8e+nbtltkFPD3rWb8Dg2Bi6V66QdpKFFpYMdglEyQJ/NW6QX9y4EqIoblItoMR6WVGixKJMYT1spzaLg7uex9Tx00ArwdLh1RhaO4zBkRVwe0tISg4adoTISaFEksCwXjo+FOzUgWNRAUJ4odNgdC4JZ2BAiKnAdtiKQ4iScoNPIKIQ2q4oDLhJji1ukDW4k/sbS4u2iVGJou9j0IjOPMkgCqHNXKyvDnfVuST6HM0apgQ7WTzPDEQJQ4EotJ/oth1tm+GX6BoEkGg7j9jKCHgIFA1E0ahC39o2AIVgL2vn0WIUDVC07YcgRWf1iGVJrFURfMXK4wQFSyFI+Z1QeINUcVIFKNvTwIZNOa6N2GMddCr5IWmSoBxbqCS2vL/4/miznpjHJBYznRHDPJG6b6Ht2QgJDk3eDHN/auOHcWn/IUyMH0an3hII6NAGp2ykUaphmaWzbVi5zHNH1oSBvykhSkdyk2zfASOA+a1cG26hCMf3Ua/PSktUpdwFtDrYuGIVvvgLn8HtYyMYHhxEJ1HoxBFmmnX89Xe/g6df2IsDx08g9X1YXoDEcqQie269DdLV709I6LHGh4SUeTvPjfyvTg5RbuTVyY8tn8D1m0AOUa7fbK/ZI+cQ5ZqNMn+gfALveAI5RHnHI3zXHmAeomRRr5aukpVsVnNJnVvBbHP8FogSUiliKRS7SlBJjKjTFhBx9/YdeOgXfxEblyzFkkpF1CYn2L5x7Dge+9vv4eiJE5ihhUAUJ56Ak2argzCO4QWBbG4ZCqq3qjq+NIMl3JtSAcCr0OK0MIBFAnGNHcPxPNlEsho19Gygt4z+7evRt2kd+kdXI3V54T1BRIuLhK7qDS43Z1nzEDeNVBZ0HKDhpbhcgChLYl5tVw6CxNEQJQJcgSg8Ft3VomhfoQqFOZ5iAYqhEMFJYngMeo0UuiwX5dRBe7qOU/sP4/Vdz9KHgkJPL/o2bsbgyCi6ly9HYuwjugVFU5Ms2tNoNQxA4d5fW3oIuGi3IPRiVTFzUGy2mVCN0e6gcfkyDuzZi6kTp4FGLEqU5euGsXR0Jfy+LqRlB3Wrgw5tSG4qAIFnCGEYXyO7dzRE4QvUEEVsIHPz00DDSQlRYjiKRceJqDb4evgdw5bGIz4u107DjqztSFH2IukgevV1vba8XgPd+LyEI4Z6mGySrD9mYSaKri6WVB2lEIbaekILmTblzMOoTEWiI4q1AkcHzGqFFFVIUZa0IqITcx7Kq5jPRNE+sywcRatRPMeVc00sS0kkIMXldxrBS2N4tDDJi3RhuWUBCGFiwlJdG1bgIQyYEUI3TYIgSlGKgMBmHG2KFudlsoHY/MR8HEKNVuAg8mxErn6ttBQVOzGa44dxed84zuw/hE69I2vq2r62pYVSYgzPchE4vgAiUTGlNKxpW10Ud6SZSYQrcnazXtyBQ5uO56Hd0mG1JT/Asmov7t60Bb/2Tz6D4YF+VHwfUZpiYnoax86+iUce/zZe2L8fl5jNQpDj+KKpmdf4ZONUGkRJTbiGKObTwdSwv2sfnfkT/QwTyCHKzzCs/Kb5BH6OJpBDlEWwmDlEWQSLlB/iTTOBHKIsnqXOIApVJLJB59V6o0JR3ECaKBRLMRBVZxKY6/VCG7Tth0oLhSSJoFin6zhYPzyM991xFz5x553YNLwWYQrUoginpqbw+N/9HV569RUcO3ESluvC9QMUCmXUWy20aUHxA2n2oOpBbD0SaKktGpJewY02r4CbpqAMoujMDIbAKjgeN/qphKsmrgW7WkT/tnUY2DCMJSOrAY/b3wQhoY/jIDDBphkE0E04WlXRcSw0XeBygfYcQibaeSz4Cb9t+JFWpLhKqzH4ixCFVpjYVVCOguWkcJwUMXMiWm34kULVLaLiFtC8XMfxg0fx0rMvAlGCUrUPSzdvxZJ1I+hZthwJg0xpCzG5KAJRJCTCtMZw82qyPZzA09YbXp0PO0wRlddHeOJZFgLbQdRsojZ1Ea899wImjr0BTLewcngYq8bWYuX61Sj2lYGyi9mkgSZCMBkFHjf2DIB1oGhbEspGkDIPUTK7l54dN7i0nUhKDKykRQQDxyYM8ZHaeoNMKMO1pg1KLGJcV0IyWV8x8BiNjW7/0SBFok/ldxiIIuoP1jlzoy+5Mforq13WcampgSghOgaiMB8kgyg6mDez8hh4YpQqctabjKA4e3CjijKGk7kc2UyJMgdRaHuyHA1RpFJbVzhTpWMnITzEcFMCLs6K4coebK+MWNloRwkUc0n4uj0bceAIGBHFUgwUE61woeqFyid+9toM/uVg+fptCy3PkiwfCeelKihOUO7EaB08iunXD+H0/sOIWrTWFJCmLhLlICKpIVRhkLBXlPOI4EbDSzkNoNIIMQOTVYR2EiPktAnsGGTs+4jjWIfVxgk+cOfd+Midd+OTd92FnkJJh9RawCuHx/HE83vw1Esv4MTEBBLPh0poAeRr1N/aUqir1vlHet5aKabPdF2tnZ0fi+fT9+Y50hyi3Dxrnb/SfAILJ5BDlEVwPuQQZREsUn6IN80EcoiyeJZaQxSGXWjDBLey3D9JHopcTTcwgdkfJlSUt6NKJGEdK5tvXBv1dgNxSvuFhUohwGC1G6sHluCXP/Yg7t2+HQVuqizgUr2OZ195GTufew67n31Wbxs9H4VSlzR8dGI29niIGQDKnwWi0ErydhDFWDjExqFE7RFbIUKrLQUqzNRwCGU8G4VqEQMbV2PJ6EosXbcSbuAwwVRUCWKBmNsYm0gLbnwNOIpsC03HwnRAoEI7DyEKwzkhIKUQO/ATRyCK2FoEogCJoxA5CZStYLupHAerZJNWB26oUHYKKNoFNGfaOP3GORw8cBSdTgy/VMGSdeuxZO069CxbgZTBqyYzRCQ9mRrFqCS4eWSoKGEExAalt5VxFMq60lLBdhWPbUmOo5Uoly7j0Kuv4+Kp00inG1ixfAgrVi/H0JohFLoLsAKgkTTRTjvoEIIYiMLgUUKUlOEXxs6j1TeZHmQuRcdsa6n2CKGSBmwrEkBCSADaVIhZFMGGzjuZhygakAkLMmHCcs4ZJQrpnRQBi7pEK1EEtFF5o/g3JpfEIBh9bJkSJTHBslqJkjBoVeChbvfR1h1tJdP9xuINEoYn+3pjcdOZKNn2XrdGzZXxCFzRNdtZ4bO29NAGxZ8sgUQEKaxxdlOGuBpAIc/tIrULUCnzguhT0fCQY458qkv06/XJtiJSKKp7bMS+zoahUiOgU4nnhZVKNk8kwb76cfw4RVek0Nh3HJf2HcW5Q28gZjKrW0I7stBRHsLUB7GOZQfw/bLAJ0IRKlJ4iknEjMXZJYiSGLG8/8jVWFfN95Y+J9jywyDdL3zqU/jEPffi9lWr4FOFFLP6OMZTe5/FV7/zGA5NnMFFtkkVShB5UqQzdiSfxYAUWocSvjgDr6QVyTQiZXk2Wfz14vkEvjmONIcoN8c6568yn8BbJ5BDlEVwTrwVonxqyw5cavJf4p/81YkUlqxage8++4Tc8KGHfgsPP/zI1e6W/30+gXwCP2ECOURZPKfHXI6EgSjcCWqIwv2Yro6VsE9CFGaNiDBAX9EOVQK/UgJ8F5drlxFZClRCVItFFCwHbifGr376c/joe+7D6sFeuK6DZhTi2Pnz+MHOnfjWtx9DK4ykNtYvlhFxo8aAWIcQRSFKuDF1dL7EFRCFW2duePlX2jaiIUoHsdVEG7PwnBhFK0VZpejiMVVLGFw3hKVrlmFoeAh+wYVNu03SQaJieT3cpInQhhvqlGGxtoTG0sLBJpmap1t3EpsAhS0rrFq1UEhcBCZo1skgCvf0doLQiQWiUIni+jaSKETaiWCHKXz4cOGjVU9w6VIT5y5Mo9aOkXpF9A6tQt/K1aguXQYwI4Zbb2FduhlJ1B6mElpsKqw0VonMTTQbsvemF0SbZWhN4tV/qoTSMEZnto6zx45jdmICqDewpLeCJf3d6B2swi/ZUq3TUS0Jw40Rwaayx3VgOx7S1BGIogNdeaLoDbM+MJPMIim/zDOJkVqccR2WQBSuG5U1WRisnE5IeZyZuIbzMkoj2nm0AsmwI51EogEKLV88BtNYxDpe5o24hohp4Y6WVy1UohAGEKDwO46ZuWNsUI4N20A7fTBG5yBKGaOEkeMnwNGLoDNYDESZO8oMKWlLj20RGnFmOglYWmYkGJlH//+z9yZAclz3meeXd1VXX7gbAAmAxEECxEFcJHiLp2XZslemFTMe7zjsjd3Y3diwYy2tN2IidsIzsbvjcHjGpmXJWlv2eCTLkmzLlCVZkkVS4iGQAgkSIA4S4AGAJIgbjb6rKu+N7/9eVlU3Guxu42A3+xWjiEZ3VubL/8ts8v3y+3+f2KaC7h/S7kTvGapKUqVIcWyfoikZDkfA1ipRVtHolV4+YYYojiQRKgk8gTeM2y4n9ItRbVChkwpAoTqKYIUJVB2xjf4Dx9B78B2ce+cMktRD5lbQW00xknqI7AqokcmcEtygQ1J9GEMup02IYivIxSMQsIiHkaYrMcEYrzfbQZvvoasU4H/49Kfx8G23YVm5LJCkGkY4NzKAf3r2KXz58b/HBcSoO1SxlGHHNpzYgp1SfeUokKKBED16clEzNZVo8lMSNvOathUwEGXaTo0ZmKnAVa1AK0T5n379f8cL3/8B5nX4Ex6zGmf4gy//Be6//w7Z9gtf+DoeffQ30NPTM+Fnp8MGVq7+72NGvMZClH991wP42vpjDUnvpU7ixAjwX6yH8Ud//eeyiYEoM2K6zSCneQUMRJnmE9QyvAKiMG2DKyQx35S2BZX6UkAUiRZlpC/lJFShZBnCLIFHiFJy0VcdlmQOQhS2jbiML44SPLjtDjy4/TZ8bNtmVNrKAkoGo0jMZb/57W/j1NnzGBqpIeOTa3p/0GiWrR5MuWECTcOzQhmFNiKO1bpXCwUIFrhoryG3R5Bbgyg7EbqsDAvgYH65hHldFcxbPBfzeroxb2E3grIj6pAkj8UYk28+SZf2JKoFJMLYRhA7SHMbkWVhxKU5p3qiT68PthMwJYQQpUSIQsPVAqKwlchOEdoJUjvVnigZXIftHI4Y0dJcJUscpImH3GoDvHYMhoxD9uFUuoH2TqCtHblAFEd8aVIu+kWZQN8TQg2lyEjyVN7S5UMY4PE4XEjL8hN5moCQwbMdScyxohi1C73Ihvrh14dRtlIEbINyEth2LMAjs0LGHcGi26nUWikraJ4r7RYckyxwm00VNIHNLKpv9JteMDYtRyPxQ1FqkyKWmPtS6U0FGRIoxpU6z4XKpkKJIgIcBUQEP1g0HCVwKCCK8rOhH4+jx6rse4p+NJ1gxBSZNBVVRRyzFUXVUtp4GLNsK+WTMoZVKhSqrrgf8ejhtUFYoEmWQBSBVsoTRb04WAVQOFbH8eScqb4gBCNModEsVRRMIRIVi+TmKCUXP0MvFEIU3/MR6AwkevhEdiZGxZx7iZCOCRtT0N45pG8K4WVuo42JUcJsaOSbIrEzgQ8EafT/qaQ2zh58B2cPHUff2UGEqY+aVcI754bQFzkIvS4M5x5COwD8dtTTHBHbhNjSJeAkUXHKPF2mTfk+HId6Ghs1xh2HIQLXw/Ili7F53U34xL33YNvq1VgkfUDAhcFB7Nz3irTy/OjlXRhwcpVCZdOw2YOXunBTXqu2MmwWKEmPoVxgEM9FIJb2oeE2BqNM3//uGIgyfefGjMxU4GpWoBWiPPbFr+G3n34VWLVqwkPe/Po+/NN/+T+xcuVyA1EmrNZlbjAWovzqPQ/hq+uOTPgfVUKUx7yP4w/+6osGolzmHJiPmwoUFTAQZeZcC7Lw4yqWi1Y+t2Zqje5E4GJO7DXFC0UBFLavMKqVyoeQrSKVErKSi4G4Jl4NhBFcoLtphiCzsHbJcty5fhMe/dlHsHDuHHgekzyAfYcO4YnnnsVrh9/E+6dOY6hah+V6ErFKw9FicUyYopsZGokrzYhjLRYQlQrbIapwrSF4dh+6rRAL7BzL3TKWViro6aygu7uMzq4SOtp9eIEF26UrSoyM/iie8oJhq04BUbzEQTnioo9jtlF3GMubyYKU6gOJ4c1zlFJHKVGoXpHYX2WHGrNdiCoAmrMiRpjG8P0AvhvAyVwBKAndZ60K2joXoXvRcgzFNqqWjzRoR8iYV7+E3ONTGzGhQBInSo3C9hyXahoVDywQJUsREzoQCLgOfPrNiCoj09G0iRibFukmbjgCPxxCqdYPVAeQ1foRVfuRJSOwsjpcO4Zrp3C5YOV+JTZYjDYEpDTaLTQ+ECUPgVEBjmylwuH3Rd0jxrh804iWAIbXkjZf1aoiZcKjwIKoUAolSsNkWEEGapGY3kLDW6VEAdwslzdbZhTwYcl0apN8TxvT6tYUwpSGnbL2Q5Fxcr8aDqgEJPWPZjg6ZlrDE2V1OwaiaPMWbXUriTcW55q+QblAMCpJVMtS0aamYBXHzfkksBAfFUIF8eYhxNEQRVQgVJywxY74BQgtoEZ6xPnNbJRjtvWo1hfCPM6DgigETRb83MLgiT4MnB7A0FCEkcxHf+Ji/7tncLoG1IO56Ms8jFgBEq+CWmYhyi0EpZJEjsdJpFuTFFwLvEBBlDRHjYlYYYSu9nZsXr8WP/vAfbh15Y1YuWA+5gKI6hHeO3UK//DUD/DTQwfw+unjGHSAOuOMcxtB6iNIPfjiM2TDThXUpaFz5OVINEShGqVQosl9p4OZZs5v39kzUgNRZs9cmzM1FWitQCtE+fxf/h1+88f7gDVrJizSugN78J3f/4yBKBNW6gpsYCDKFSii2YWpwBWqgIEoV6iQ12Q3ehHYgCjNqFAu5ujxQYDiUoVCI9WEi2D1VD7iIq3kIQlsDCGWNgPLtZFX67Lwa/dL6IaHjTesxn//6U9j5fVLMKejLAveE+fP4eDRI3hu5ws48PphnDx7FqD3h8vUDsbJutI6krKFpVAh6EzfJkRhAkkRZ5vCz4dRxgA6rV4szOu4zgbWljuxsr0T13e0o71koeSm0urjitkrWxxiDGc1DKehLNIIUfh2Ugd+7KASunAy1b4S2ba0LMX8HA0pbD53zxAktniieFzwyULOEv+XxMll28RJEeYJqkkkT+w9tySGnVlGA90S4HShe9EKLFl5C4ZSFzW7hLjcgahUQRSUJfJVwAF9YiL6i2iI4vlwCVHoh0GolSYYqdfEo4JP7n2qggi2eB2lNPlUnhYCUgB0WgnakkGUR84i6j2BWu9JjFw4jaQ2ACseRslOULIz0D4GaSzGojRv5YqWMbjKr0LbydKvgubCPF9CFCcRPxh6chCIORbNST0BUhZbTQjjJBFJgTql/lBtGuz3kHYR8qUilalhANuEKKJG0e0vPEUnTsTEVCCKQBBLFvyqo4fKD+WVIn4+BCi8sER50qIhaRjXjrn55DS1wTFbcAoFik4PUnsogpIVgVG2pw4cm202LpI0F+shftSm/wqhB4EAFTeSXERzV+XJkkhcdi6Rx0zTsbWpMoEIlVA8mg8HvuXC9j1Eji2+PTwnOwGCKBfFET/H61Bayqh6ER8W1YZk2wEyy0MttTGQeThdy/GT14/hveEM1baFOJ+6GGC7mduGGhzETOppoz9KjiiKxGNH8BUVWQ5H4yKNE0RRIrBt6aKF+Nidt+NXHv1FLCj5mOc56ALQe74PB998C1/+zt/jtdPvoc9K0UfvFqKqjH4uHoKEb0d+5zgaohSR4TyfQlmjoqVZRnXvSQS7eU27ChiIMu2mxAzIVOCaVMBAlGtS5ss7iIEol1c/82lTgStZAQNRrmQ1r/a+LgVR1OJYIArfTAHRIIULMC4EGUCbBy4Sz8JwpiCEtJLQTBI2yraLcgzcsLAHH7/vPty+aT1uumGZnFAtrKN3YAD//Mwz2LV3L946+g5Sy0ZqO6jHfGquIIpaTGoRihjI6uVp4YkgqyalpAmyYZSTC2iPz2BxXscNno1NHXNwc1c3buzsQMVJ4Od1WMkIbDuB5aTInQyhlaAuChOmDKlWEbYRcBFXjlxYEldkI9EQhek/aYmfVVGvHtN5Ulu1HijHURW3Kgk9NP1ULQgSe5yyFYqLfB9wKoDTgcTuRHne9Zh3/RoMZT5Cvx1O91wMWhYGuR9fmbBmaY4kjAQA8OX5AVzPo0GFQBQqUdg4Eycx6lEdrsNWElu1EFG5wFYarlLpNZOmaLdidOYj6I77kV44ifDCSdQunEFW7YcVDqOECAES+DQ9lfSmYgGuYlKarTxKKSDna1GJkgpE4UJXWVW4sAWi+KK+sYQ/KVWKQ1AngEMb4hKk6Ahdlc6jG7r0RSDtPwI92M6jlCj8u/iMMM2pUKLo20YgigYqklok/jrKQ4ZQiuoJ1UKjwGDxVqoTpV5Rf2rQI58rfFpUJoxSqaixNpKrBKCocYoHDOcvU407qhWLsER5imQ5PXnYHpNJqxBbtNjKxlSeNGL0cQ6P8+czGjpDnBNURKIIE/UTI8EDH0kQiMcLE57ckLVQLUaZzu2WNqmMgIMAifIyD6nrI3IC9Gce3q9meOrVN3F0JEO1ezHO5QH67TJqfgfqto/Y8mC7hH85siRD4Llylow2V6oiIE/YMuaio1zBujWrcc9tW/GJj92NimOjRMVKBrxx+E3s2vMKvv/CMzjWdxZDTo6a7yJmq09uww1t+FGReMX7Ss0P/VAkZcjJ5Z6Sdh7t88L2OwUwzWs6VsBAlOk4K2ZMpgJXvwIGolz9Gl/2EQxEuewSmh2YClyxChiIcsVKeQ12pBd+okTho1z1PF35QfCvbOdRbxVxrBasRVpJ5jri0VDNIvEUoSGFIwt2tgzYcKMU8yrt2LBqFR6+6w7ctXUL2kqBLPAJA3a+ugc7X3kZO3e9iOEwhISNwEVCTxS2KhStI2rFqcbEB/iygKLKgOOml0QCPi+vJANor59BT1LFDS6wuXsu1s/txpquDrRlNfjJMKxoGHAURGGvUuIoM90CoHDhS/UJ23nYUsCWEy7e6RVDMEA1QBrkEl3Mf+idQv8GqjMknUcW+uLGq5QGVACI5YuFMKIXBxfrHuB1AEE3YncOnO4laFu4AtTShH4FVmc3Bq0UgzRmZeoKTzoDkpgx0vQLoVLDg+N6svBuJNfYlig0gEBUAAAgAElEQVRR6mFNR0Er7xSCFFFoaIhCVUrFStCFGuZmQ8j7TyO+cBr1vrPIh/tg14cQpHUEeQxfEmQEW2j3k8IHpVCF8PjqnOXNeREjUwKGot2mBLCFiUCKfh/6OlIGwQQK6nqTz6ueoSK0VnuMqMlXXT2q5UVijrUxjio3E2+0V07hpdOAKGRNBdhQKg/uiteqKFYIG8QwuTi+Oo4yu1XmOwJ6aDArEEvdN7K8HwVQCilE0xNFOYco/5ci8YcGu6q9iKlKqbTqEKIoXxYFhuh/k7I1jl4vnMOA3jn08UkQMr46IdQCHD+A5ftAiRAlQx6ncOJU6iHjo5KIsIHDYFxyliLNCAEtZC6VZG3oy30cH07xg72H8VY1x8i8pTiNEnrtNgwHnYicMhLbVya5ZEhs1/NofMsyZIijOrIklvrPpfJr0WLcddt2bN9wC269aZWCOUmKqBrihZ++gGef34n9R9/Gufow6q6FyPORit+KAyey4PJNFYokXrEeCpywRY6/b5S5bNOM2HiiXIP/VFzGIQxEuYzimY+aCszgChiIMgMmz0CUGTBJZoizpgIGoszEqS6epOsOjZZnurJA1XBAhB8qZEQtI8WIVUWpFsk2Cr4oaT3BC21R2xwbn7jvY/jkA/djxZJFaC+XBNpcCOvYtW8P/uprf40TZ8+iFido756Paj3BwGAVyNXCzaWvRPEPWyG4KLQYr1pDmkfIrRhdfo5uq47ueADdI/1Ykke4dU4XNszrwpruNrSFgyinw/DzKhAwgYbEJlYpL2wNaUT2urBTVy30SYYahrs0fU2lTYWRsZJgxFCS3IOdu+LzIfYY8pCcC3r6tLAVQy2Q2b3BVhzCIdF3uBWkfjey9h7kHT3IOnpQdTtQtUsYZtpKG5C1WbB8iFGsQ9Ndpu9wH2miVA008XVdOHw7jigM+A9rq1J4NRggTKD6IFdaCI6lnKdoz+roTIdhDZxH1n8eUd9ZZEN9wMgggqSKUhajRCUKTVA1xVKGrkpVQaxCbxLlaKtggSTPWGI7q4hG0XElRsHKrFjel7xNWhQdhWFro02jsBItoItSdgjy0G0qH6xG0O1Ho46tgMpEnSDKZrYwqy0UMsWOdGRS469Fm5OCMTrAueWoPH/ttSLqmyLpp2UcRftaobCQ3WhQ1fIz1p0QS7x+5cYk9NSmq4RC+nOKfuo6FZ4zjoXUK2MgD3B8JMMP9r2Jw3Wgf/71OM4WH6uMQY8QpQ1wyii5ZVhsS4oSOI4F33NQKnsYGDyPsDaESuBh5ZLrsPmmdfiFhx/B6hUrUPI81JBhsDqMM6dO43vf/wGeefY58XGhYbN6807hFVYoupShrIoMlytIQArVTlIDDVGKghYeODPxN+9sGLOBKLNhls05mgpcXAEDUWbAVWEgygyYJDPEWVMBA1Fm4lR/8BJSljJj5PIN881icdmyem1dt9GDwcsy7NiwEQ/cfjvu2HorFsydI+vKGDneeu8YnnjuKew5eBDHjr+PhCacNHPNHGSEGSBECaSFQEGIwjODdCdBZsWMKUGbHaMzq2FuPIzu6gAW5xE2ze3A+nmdWN1VRiXsQykegpdVYQdc4GdIkhi248N2A1FKWJkHW/7UYEDaOpQ5Ktt4CFCoRmHbivJEZWU85TIiEEaZpTo5TWdTuDTfzRMBKqJ3EKhBbxUPideBOOhG2tGDtGMR0vaFGHE6MUKIwuOWXThtDizPguNqiMLPZ4QoVC+oOSNE4ZsKBqbOMI5X+IosP7XCooAoAldUPHTJilHJ6mhPh+AMX0A+2Iukvxf5cD9sQpS4iiCLUCpUEjqRRuxeqZRgpgzhE01vlWZJ3sq8VgKQ1Qi4+E1jBXfUNyZouyiuxQa2aJyLWk63YhL9td5URQ7r+0/mrvhawTC1Hm9+pjCOnewdK209UtxiX62fbD12yzHo59IYi6aPinA1gKScVct4FRRQJ9WsllbjKGIkIKqV2RR1UbtWkKbhhlvkYuvvS51yNn8BiVtGH3y8V83wzwff1hDlOryfBzhrVTDkdyJxKrCcNpTskvi0ZPSfEZER1SD04Ilg5ZFc8zs2bsTP3HUPtm7YiIVzF8gZRMhx/MxpvLB7F3666yW8dugNXrgCL2naXIsSuZY8n4ol5WOsKy2nKOcisEld24UBcWN+td/NRCBssvNstruyFTAQ5crW0+zNVGCmVMBAlBkwUwaizIBJMkOcNRUwEGXWTPWkTlTMTLMcN/YsxpabbsbPP/IQll+/FKWA8AHoG+rHWyeO4kc/eQ4/3fMKTp7tBdwAQVsXErpJUuUBH0mcIolixHEE28nhehZ9aJG7jPaN4KdVtCdVzI9GMKc+hCWIsWl+B9bN68DqrpJAlCAagpMMy+colYniGI5bguOVNUDxYCee9vvg6LjwV6kzsfib0PNDzB+UjkDUF55qLdFtGwqi8JwZg8x2DLZWED0kqg3KIkTxEfvtiEpzkHT2IGlfiKR9AUbcToxYZQzTgFUUJqpdR+KM2eZBZQHTkdiOoVfm9Nfgz2nOytrw50qkohbsRYtK4/tEHTYVQiHaUEVHPgS31gd7+ALSIQVQnCohSg1+GkpLj8qAUTIbinPEOFdihlVKDiGKmHvqdBiVHKMWv2y7SLMQGc9falcABp14U0CJgso1NCEFRFHL6AbFG/X5y9hXk2OoRfkl99s8hgJQNP8ZC3oufSsUc9agJAJLNDFpgBN9/OJQbHFqZUWjdj9+XQiwmjqWcbbR+2iogAgkmZbjlNALD+/UM/zz60fxRgj0z1mCUyij166g5nYic9th223wCAwpv2LKEBKZ1zipoa3NRaXswEeGn73nHvzSz/wMFs2dj1LQBl491TjGoSNv4e++8484cuxd9PYN0EBJ3lQzDY3U5c+29k6kkmKkTXqVF3ADmrAdTW45rdxpcCRbI6NL1mxSv6rMRlepAgaiXKXCmt2aCkzzChiIMs0niMP7wz/8XXzmM/9LY6Q7Hvk0vCyacOS1WoR5y5bjh1///2TbP/zDP8dnPvO7E37ObGAqYCowwaIhz/HZz34Wjz322KgNFy9ejG+9exJf/do38Pi3v6uMISkpd2zE0lphwQ18REksT9vpQ1A85y4iLCUVtEX9IKaWOim1sbTRD4XN/1N/+Feqam3J0ekHWL5wEX7+kUdw6y1rsXxpDzxtTFkN63jyp8/iqRd+gt37DyDMbJTauxDF9E5h34yDPOYTaj6Bz+C6BChMA2I0sQQIw4uG0RkPY1E8jPnxCK53UmyY34118zuxqqsN7fEAgngYbjIM26cShbYSbIuhcSsXhx7s1IND9YuOKhYvBypRtAolt/mIPIWbxspfRKAIY4Yd7dMhKzyVfsJ2njwRAGExgYUGolRw2A5ix0cctCMqdyNuX6QhynwMu52oooJaWkJ9yEJcpaKDLU06RUb8aJSiZVTkrjY/5T0jqS6tK/Aipld/nz+jEsW3aqg4w+h2B+DHF+CE/bBrw3Bqw/Dqw/CiKvykDi8L1TkwiYY3IROY6IVDI2ANUooIYxp80oiYAIWtXAq+pOJBU9TuYqnIpRb8432fd3gBC0ZJTVraZsYDHOPvq6lqGW9fmrI02nGoKKGqhr9c9CJf2pgKGtMKdJpf2zbNZVX6kGzcgCi6H27svkRtpI7VVJK0jqX4Wq40DZcK3calzn3sudCTxUdqBxixA5yChyNRiicPH8ObtQz97QtxPithMC8jttsBuwKLKpTMget6Ymg8NDKAJA3huxY8O0F3ewlrli/Dz957Lz5+9z1oY1y5bWMYOd45fRK7X92Lv3/8WxgcGhHgmPD6cFxYNvdVA+PMS23tAlBYY/FlkpppE1kdbt34e1EfUaaoNq8Wcc6H/4vPjKBRAQNRzMVgKjA7K/C5z/0efuVXPokFC+bhi3/0OXzjr7+Brq6OCYsx1D+I3/vi57Fjx1bZ9s/+7Cu4885PYMOGDRN+djpsYOXqv+Az4jVWibLy9kdxdPsdE499eBgPj5zHE3//edn2137t3+ErX/n6xJ8zW5gKmApcsgJGiWIujtYKcI0japQcmNNWwY7Nm3HX9q3KZNaxJSqV/7F55Y0D2Ll3N576yU6c6u1Dnetvt4QscxBHOWSBDgeeQ4UGWwmY45IgsWIkiFHKquiMR7AgGsTCrIrrXeCWeV24aV4Hbugsoz0Zhp+MwE2rsD0x7ZCUljRnGgr9TFQrj5O5yo9BtxHQIJVvRhVbEmucwk9iuEw/yfk8XgEFSYvRJqTKk4TwhNG1jLClCiVBZhMYuojdAFFQQVTqQty+QL0r81F1OlBFO8KkDSMXbIT99IYIBCI1MYBuA9FFVk/qx15zOlmmYcba/M95AVE8jKDiDmKu14dS1o8gHYQb1eHHVQVQoircpAY3qcs504NGqXIIrtjSoyCKSsgpvE4UPFFvAq8CoqQCUXL2gozfb3OJ748HD4qTnQh8jP3sldhXUezJwAp1vNbWnPHP/eJxCUQZ1Y4z3rk051xVpBUUXfp3kCimeL3bJSRWCQO2j5OWh7fjDM8efQ9HRlIMlOZiIA0wkpaQ5W2w7DJgB8gzG67nww989A/2IstidLaVRHG1eG43Hrrnbty1ZQtuXXMTPMvCSJrgTFTHzpdfwq6XX8bul/cgTqgmcREmvJ9cuF4JYZxInLmoU8Q7pwVOaZDScMNp+XuhTlLbN6OqzW/g6VUBA1Gm13yY0ZgKXKsKtCpR/tuf/lfUvv5/477FEx/9T84ux//xl1/GypXLZeMvfOHrePTR30BPT8/EH54GW8xoiLL2gX+Lw/c9NHEZBwfx6OApfPNL/0m2NRBl4pKZLUwFJqqAgSgTVWj2/VwlEWcIbBuL583HA3feiV/+uU9gfluANs8Vm8vT/efw+rG38b0f/wivHjqMd0+dRrlzrihFalUmf7jwHR9tpTZpLUmzGPW4jpSeDE6KihWjI6tiTtiHhXmI6zzgpjlduLG7Dcs6fFSSKry0BietSVKOxXQSJu5ktoYoDuzME4iilCRcluqEHcYaE6JQhZKnKCUJvIQxsvR1YXsO45ltSYtRRrV8zM6z0gCFEMVKRHHFFJLECxD5FYRBJ+LKPHlHlXmo2u2oE6LEFVT7PIT9PqyUPhGWtOnIOrPhd1I0b2jPDTYV2Y5OuikcUQoj1OYSW32e2pthtFn9mOOcR8UaQhtGxEg2oLogUTDFTfiuKyBEAGJlCLMEEeGTzWhjpcDRPRYSuyuhRFkmb4tmtlSwMKlHUntUPPNMfbGliq1TU3mJ2a/U4eq9BOlM+rkX28LYglZCCMYYezhpuzia5Xjx+Gm8V0sxyLayhIrAAHlahmUFsGxfUrMcz4XnuxgcGhDj5HkdFbTZFlZfdx3+zaO/hJtWrMD8zk6JcT5fG8aRC734u3/8Fl7csxe1Wl3hxcxCNYwEonhBSZKmkjRDtVaHTUhqM6mnaOMhiCpUOeralXejpYq3h8hRrl6BzZ4vqwIGolxW+cyHTQVmbAVaIcrffOkr6H78d/FzyyY+nX9/YjV+/Y+/ZCDKxKW6/C3GKlEMRLn8mpo9mAr8SytgIMq/tHIf3c8pxT2VJDQdzbF9/Xr8woMPYvOqG9Azb47kyURxhDO957Bz/148+9IuvLh3Hzx6JBCi1GI4cOFIUo8r3ihRHIo3CI1X3ZKDkh2hnI6I98mcvI6FTorrK2UsbfOxsGSjRCgQVwG+JSbVkjchjbT05C6sVMUbF+kmtkCUDLnDN1UoObw8QynK4MY52N1DiJIwTce2kQlI4ZvtCCp+mfBE4AHbglwbiesgdn1EXhmh146w1IWwNAdRqRs1uw11hjWnZWRxB/KkAqS+xOOKp4ksLBt5NEqtUCTwULgj3igti0n5mTbmLBwzNByiwa4XnoM3+C46rBF0WPRIyVDKqeoJ4aUKoNipVqJoGCJpTKJGIYQiMCJEaXRdSO2kfpwbSQTKYRE8SEr1jBG4jnszylJ+ikCE4GVK6TEtkGyyvxGmDlEc5LmPCB4GbRfn/AAnHRevnevDmRCoORUkeRlpXgISH7YdMCJKkGAq11QKO01Af+YOz8WWm27Cjk0bcd8dt2PRvLnwPRdsAnvr5Am8cHAfvvfUU3jjyFFUKh2CQKhGqUcxaH1i2Q7aKu2y34GhYbm/mTalgGHRzsNKqOhr3oNirFv0s2msoh1nJ1sys901rICBKNew2OZQpgLTqAIGokyjybjUUAxEmQGTZIY4aypgIMqsmeopnKiKwJWn0PU6Vi1Zgjs3bsDH774Ta29cgbJPQGKhWq/jjdPH8eOfvoCndv4Eg/UII1GCepxLzLFN/5HcQlSPEEURHNuGF3jwyx6stCqmsUEyiI68jm47xgLPwTzPRreTI0hqsOIq8qgqHjp8g7HAVgFRHFgp22dspajIM4km1tIKwGEIK+BlOYIwhxMDVmKJcSZBikAFR4EUbphJ+wtTaRLZh+Xk8vOUEMX2EDoB6k4Jda9D3qHfgdAqo44S6lkA2+mEY7dLOxPPmTCiQBC2bl2Q72Q6xhiskfZO4czI+rMVWyjFinim5Bm8tA631gu77310oI5OO0HFzlBGggA06q3DTUOBKJZEDadixss4a5rLEqTwXJnUU7wkZlggilKhqLhnqhd8WSzPdLVA8bttChe+ABSClKm8rno3dc570UUCFyOWg/5SGb1BgOODNfTHllyHllMRtQoS5VuS2y4iZIjTBGlM4Gaj2/exsFLBz913Hx7YcTtuXHYdglKAOM9wYnAILx96HT/c+RMcOHwYZ3ovCCzhdUCwF8UZojhBnKbo6OgURdPQ8LAoffhWdjNF4pFI2QRENlUoRTsX7w3VfDfTr6+pXCMzaVsDUWbSbJmxmgpcuQoYiHLlannV9mQgylUrrdmxqcCUK2AgypRL9pH/AH0Y6HnAN3NsOl0XPe0V/OqnPoV7t27G9XO7BIhQuzGUJfjpq3vwxHPPYM/rr+H0hX5JgvGCNokjTlMgDCMkcSKtPaUggOc5GBm+gCwehu/UUcrrqCBCJ3K0Wyna8gReGsKK68jiOpKcgbuWxKymAlEc8Xtgso4SjSjQwBYW26J3A00+mMFDiAJ4oQU7YkQNEOcWYhrGso3HoekqFS4qlSazGDkcw3IyOGLIqtp+YstBSIUNPKU+cfguy+I1pEIg9+D6ZUkOouGmJPdSASBP55s5LAJV2C6imYmrVQ9U9sg3tfajwBz8viha0kwACVt2yuEQ2pGg3U5RsXOUrQQlJPDyEG4WwuZbL2Al0SiNETJimf4uct7NTBhRnRA+STuP8gWlKa4fVOA4tBGeWivMdLsxWPur3c4j5rWMpJ50e46q0pTULloZRkPkGiOGy2VUS2VcCDNUUwdx7sPxCDxKSBMqqxyZ73qWIk0j5HGEjtTCdV3duGXZCvybT34CH7t9GxzLBm+L/ijC7jfewNMvvoTvP/MMcodGshlGqnW4vg/PDyTqu1YLMVKtoq29A7brChhtKHcKw93CG4YARb7XajYreUnIhYgWIGW6XTVmPAaimGvAVGB2VsBAlBkw7waizIBJMkOcNRUwEGXWTPWkTlSWPIzfZaRqBpQDH26qzFmZ5PHAjttwx6b1KHueLIMIUo68/y5eOXQQT+3ciUPHjuHCSBWZ6yN3ubgLJAY1S3IETgDf8eBaNoaH+xBnNbhBBteOGIqMcpqglBMKpPAlajhGlkRICR5ohuryCbsH2K5AFFmMSSsKVRR8J7BpJkuyIhCF7Ug23MQFuLhMLEQZWYqGCQJRbL2eoweIMpTl4s9xlA8LzWdpRhvlDsKMi9gSIquEyCnLn1QHEDa5jgXP0U/gCScaSKSZyFvAFZVKYgmIEq6i23zkD53Gw+WmEqdkyDkRaQoriWEnMQJqDqhCsTIEViK18xnPnEVwJOK4ICI5EjHTpRqFnigqf6cYHb+iiXDDUybnEteGbfuARYgyNUXGpC6wy9hIiWim4qVR+M9cxkEn8dGpA5GpnIO6QvjO8gwh03D8ErKgjGoMhFRXpQ5sv4zM8VHPtOLIBuIslnvDz4HFXhmblt2Ah7bvwN2bN+CmFctE3dUbxTjWN4Andj2Pna+8jJdf3YfOOXMliae/fxCO5wlEYd3DKBYgSrNatnypZKkixKgJS5RBb+Ez1EwtUgE+WonSUKNMosBmk2taAQNRrmm5zcFMBaZNBQxEmTZTcemBGIgyAybJDHHWVMBAlFkz1ZM60QKiRAmTcIBKuQzEMbLqCDauWol7tm/BLz78EOZ3dKBC00oA/SNDePfsKXz/2aex++ABvHn8OIbTDInrwm/vVMAjyeGkNrzcgcen2vUqGHactzHkg/4lCdwkhpcRCKQo2ZbEDudZgkRMWm1YVEe4hCgeMjFv5dqS5IHtKEzXiQWg2Ham3gQV/CdnUokr8ctRqsACgYIAFMeGdK7IQpUQRaX0OGQrNlNziCRsJPJZB2HuIbZKSCUtJVCqGDrBWCE8K4RtsVlIYQp5Dt8CVASiFCoEgSUKlHBx3PDd1N/ncWW9yXPPMqRpLgafaWpJK5Vr5fCtVAAK3S/8PIFLiCQxzRqiSBuUVt1oFYpusNByFJ4ZUQlBCsdmSVx0zohqWeROI4iiAcpU8EOhEpnUha83EiDS6lMzwYdF7TJVHxVhQZM9EwVQiMJozpzEsbTKeW6bXAtxDERJDjsoIXZdjOQZYpowsx0ti8XTqAIHGxZeh/vWbcQvfuxBLF84H90dFcQW8M7QEPadOIl//NET2HPwAI6fOInuOfMElAwNV8UbSTxytJcPbzemEXH8tpj2qmQiUVmJ8oQKlObXqnwq9UjxFl6UNNwxSpSpXJfXclsDUa5ltc2xTAWmTwUMRJk+c3HJkRiIMgMmyQxx1lTAQJRZM9WTPlECi0TaeWyJKCZr8GhiigwbVq/Cv/rkz+Pm5cuwdO4cMHuHSpGhehUvvr4fz7+6B0+/9CJO9vdhKE0RzJknfg5pnCEdDuGnDsrwYbNVxrUQevQe4SIxhRWHcDLCgByBa8O2FEBIqGRhq4njIbOZMaJ8R8QHlf8SgMJ3oiAKlSSEKFy4WS48pyxGtBGf2nN/GqLwxCxCFHqt0vwyTwTaFPtjuw1bHggWkswSkJLkPlJqQeySipHlAhoJbIzAyUfgWLHaF1eSkm6sW3KK6ssaXcGZ4t5rbQXhopXwxtYGsAUIiHn83BVwIwtYGtMSnEgrjwIpDtU7BDLazFPpYqg+UV4o6msdLasNWwSVWFqMw3HlTGMplr7TB6I0YoEnyx6Kek+xzUZtPjVD3WYs8mRvMSpkJncMwRNsjWHmuJUgCUOU4aHdLomxckqIEidAqYTYdzBkpYhdmiILH4SbJKikwC9suxsf33Y7Hti6BQGv29xG7AIHT5/EzjcO47s/fgpH338fKeEnY40tG6VSGVEUox5F8n3P81AqlRCGNJnNYDvKNVkBFK3CGgVRtFJFX49CBYk22YpnIMpkL5Zrvp2BKNe85OaApgLTogIGokyLafjgQYyFKGtu3IFqz5IJR56Hddzc5uJHP/mObGsijicsmdnAVGDCChiIMmGJZuEGChrQ34OeEgoyZMhqVVy3YD7u2bYVd2zcgE0rV+K6zg54toMoSXCq/zxeOnQQ33v+ORw8/g5ODA4gCwJYTgCLmpVaCqeWwq3lKJfKgOeiajN+l+0mKZAmSgWSZ3DlybVabAonyQke6Pfggt4QSuWhI4EFHCiI4hCgUB8ingxKVcDj87sxW3ly4hqlEmG7jkAU2YxqkFQACrIEeRJL25GrGlykdSjjojVnEomH3GLLi0+yI6oXoAoLNYAQRT95L1JYmnaxGgUUbSmFkWzrgloDlkaLCLfRQCux6AkTSMuP+OzyfHMV41x8LSqUxv5sqRXfBClSJXq2FCBFa00KkFLEKVMZo8asFDWjXpNWUIwf4zseOhiXi4w5zgexk4v2OUlAMd6NPbXkHKUomTLX0QqlyfxiyS2qpnLAZ6tXhqRaQ1vioBMBSvBFjRXFKRLfRuTbGPFzRA49cDL4FrBs/gJsXLESj2zYiu03rsHKxT0CMAZH6nj79CnsfP01PHNgH944/h4Ghkckrpj+RXwFQQlJkiJOYlGf8HcBQUpCj52ilUfa/wrwpFt4GhHHRUJVS0sP7+OcChaClKlWbjIVM9tcbgUMRLncCprPmwrMzAq0QpTf+3//CBf+4U+xZcHEv6f/27Ey/uCbf4uNG2+WE//CF76ORx/9DfT09MyIQlj5ZB9rTIPTGQtR7li5Bf/x5r4JR3a+Dnwj3oDvPGcgyoTFMhuYCkyyAgaiTLJQs2mz3FbgIrPEQDLj4o3/1OvoCDwsWzAfD2y/DR/bvBm3rliOziBQj6NdB4fefwc/2P08njt0AAfffxcDtTpsvwTPa4Mb28BgDPSHaC9VYHsualaGWBJkdFOAtLaot6TVyPpLNcjwbdlMH2FKj7asLFJBtM5C2c6qIGRZ2kkyjSNKDC4NVcOBSvsRaCAtO3ygztYWghj6jyTImCZETxXYcPjUnG/xYaEKhotAR3xDqHQR7xQ7RGaFOip5ciqDqV1SrihwUnqVaMDE8VJ5QugkKhxR5IjDijrxnEobgh5PIBTNQakuasUjWhvQBEm2inoWF95CVTAGE0zOA+RiPxIV8XzxWY/ndTI5/5PxPE+ujQ9K61lMrh6jz3uy/8tGgJLYOTKP8dSEKHW0hRY6Ew/tTgAHNuIsR93JUPdy1NqAmHNo5+j0Xdy1cTN+8f6HsHnpCizt6AbdTZIsxYlzvXhi1248+dKLeP7gARITaZejAqrRWnYJPDSafRSAhObM+h5uNZTVE04ApKCJDdtAlKnd+td4awNRrnHBzeFMBaZJBVohyn/+k6/gd770TWDu3AlHN//saez67p9h5crlBqJMWK3L3GAsRPnVex7CV9cdmfBpzokR4DHv4/iDv/qijCdmXyEAACAASURBVMAoUS5zIszHTQX0E1H+D/1nP/tZPPbYY6NqsnjxYnzr3ZP46te+gce//V1pXcgdC6lD49FYnoi7gY8oiZGmbKOwJc+DDQ7KY0FSVot8BlnXFXG1ssbTRyu2nZh3mym7FhXgk2oawdKHg8aSklLj5ojjCIEFzCmXsHX1GuxYuw53r1svHgtz2tskEeRsdQhvXziDx59/Gs/ufxXvnD2DJKeWw0M+kqItdtCRBpKqw2sgcSx6vsq7cFdoqAEaXpXKTYEtPAQoVKQ0ryPV7qBUE1RksHmIYEFhFzkG968cT5QHCa9MFUUjEEWUKPyutATR9CFFFscKorB1hjCiaEEgSNFQRQAKx2NzPAlSOxG1gDqKspZVr7FfC+VoMUn9oK/V53k2gocslZjD71BbovUl2hOG50CIUMTIUkKkTGI55gKk8OfNkSmIJDWQiJ4Eli150Oqtj9a4N1u+uNT9qvbdBCaNvxenPfYiHs/vZAIPlPH2Ofa41+JekUtpwv97GT2SqYyTnja8fhm+zWQlx3JRrgOVWgaXUeK2A8f3EHsW6m6GIScUVVelEmDLzTfj7s1bcN+W27C43IFOGj0DODXQjwNHjuIfn3wKB94+ghO9FwAda817a7xXE6w0f0poou47BVDUHUyD5mKiC8DSukfeT0aJck2uzX/hQQxE+RcWznzMVGCGV6AVonz+L/8Ov/njfcCaNROe1boDe/Cd3/+MgSgTVuoKbGAgyhUootmFqcAVqoBRolyhQn5EdiO4gqqFOJPOFlGi+A5S30aaUe2QIchzrJi3AOuvX46PbbwVm9esxKplS2XxVEeKgTTCEwdewdMHXsGug/txoW8IcT2FkzhozwJ0ZiUktVCiYa3AlUViyjchWyGi0Kt8QjiJMtbmC7LII8yjFwtbHRhPrH0jKFsRgMLWAw1R+DGVTqP0FdIC1KB2LRCFPiZFKwwhCqGgGNOqxBrWhONQCg/1JkRhJDAJBPUbKQFK0yH2CkMUdVguqrUdrQYoREJN5Q4PX0AeFVHsiSeNmMVmCqRIk46MXyOSQpVDsmWnsJxIAxQ2Pl2iZeUD2ljGqiwm3SIzzj4vpfIYb5+TVXdc6Vt1qma0orCa5CC4XWKpuGLOdKnUhqCewx+OYEepeBb5lTJCpKhbCWpWiLb2Eq5fsggfv+cebLt5HW66fhlKFjUrFiKkOPDOMfx0/358/0dP4+y5PjGmFYthMZFVEKUV68klcNGAFThRl5BCk02QUnygYTnbcrYGokxy6j+0zQxE+dBKbw5sKvChVsBAlA+1/JM7uIEok6uT2cpU4FpUwECUa1HlmXMMEWhwIR4zWpctOjYyz0USuNIikCUJ0lqIDtvG9V1zcN/6Tbh/+3bcsWUTXI9tLUr18Xa1F7uOHsI//PD7OPLWMfT1DqCjMgflLIBfsxANV0Xx4bX5AkISK0csig7NKHSWB8fisK1Ij0vH28h2CqIQLBStQCqylxDFJaDRWo+UvirKupZBsQJdxNxVmaGI54soCnhstsPkmQI8AlCUyauKZi3SdpQBq2UpVQy3Ep8VilhGSTYupURp/f7YJetYVYosYVUTkoY0Kj5WnY3GTkqrotayzWSd3AX0W7UhEaJQSVN4s/Ac1FjkT7Zc2IyHLlQo2mG2SBQacxlfEnCM40kyGcAx3v6u9DGuxp1o66jqqex7MvWQK0NSlSzUeN/BQnu5A26UwSZEiXN4nougvYyh+gjCNCQzw4rrlmDzLWvx6U98AqsXL0HFduSeHMkTXMhDPPPKK3jmxRfx4u49SGoZ2tw2RGEkcM322b6nzqRVaSQKrVEvXi9FqhOve6UGEzVKixJFtfgUL3VHUtllPFGmcrVc220NRLm29TZHMxWYLhUwEGW6zMQHjMNAlBkwSWaIs6YCBqLMmqme1IkWEMVKc/DN9q3YsRHS90NHneZxCjeK0e36WL/0Omy/ZR1u27gBN61Zga7uTgEK/WmIt86ewNN7duHlffvx1tvHYDGVJ7Rg13PYCZ9957CdXIxlE4teDpa0BPGtUAIXXBa8zBIwolQyaqFG1YoY0mqIIgu/PIctKhTATQlU1LpO2liKJZ6oAEhkVEqOLICLtFWBKAq4SIyrhgdUohRtG0VksVpkFo0cKvlGGhtkBVksPy8FUSYCJ62fL1a0GpgQdLDCAlL0WzUoaf+YllaejNG0LiSqRStRivE1UI3AI60q0CBFtfLomOTWq2ac1pVW75LxPE8u/t5oz5KLIMl47TEt35vcMVRjSTFHk7rwL2Mj8dWZckvPZLUolkCNWF/HbOdhG48TpQjoYSItlsDg4AAsO8eihfOwY8utuHv7VmxfuxbzOzulJa0O4P3BC3j1/SN4ds8r2PP6IZw9dwF23UIp9ZBEicKL4r0yFqIUsKR1zEV9i++1tvQUxSx8UpoQpRF0bNJ5LuOKu7ofNRDl6tbX7N1UYLpWwECU6TozLeMyEGUGTJIZ4qypgIEos2aqJ3Wi4mOT8Z0JkGBOagQwdwYZpf66LSCvhQjSDD3tHVhz3VJsXLMaD37sDqxYdh1cJnggR+/IEA6dOIpdr+7FngOv4cyZXtSG6shCRhh7YEJqnkaiJBGIQn8Uh4tGS57Ai8Yjt+BngMcxidmsMpxVhpv0VCl8dtTiXI2dEIUKFuUgSy8RhWCKBbx6is4FqCziNUThMUXMwQSfUZRBt7Q0Hs0rOlMAHYVEtPHtVUsc0cccA1BUa1Ijk1gH8xRGuC4sASksEv8U4tRkPIVioEHOtJJAq3UUOLqIooz+XmuKjuqxkQ80ltvjfq8FLl20YFcHHe+4zR03F/PN3Y933DFyikndAVPbSJCZjqOe2ientnXOZCpem4SPKeBmFnyXbVq5eFIlYR3dlTbcctNqPHjnDty1dQsWz+lG4LugEqsvifDa++/iyb278NL+/Th6/ARg+/BiB37IG0m3vDm8t1ohioYl4nHVmutUXPXqz0b1C8NnfXr0CGq+FGBUBrOtsHFqtTBbX90KGIhydetr9m4qMF0rYCDKdJ0ZA1FmwMyYIc7GChiIMhtn/dLnLBAlJ0AplCIu4pztBBnXWYDjwvMC5EkCK07g5xm6yyUsXzQf/+pTv4DN69dh/pxu6StJ8wxhkuC1I2/hxX2v4umdL+DEmfMSn1wul8RvJAvrsmQnEAldmmhast4vdB4uAD8BfEIRSaFJVbsNE30cghflp6KUIMo/RRaZCe09uGAj+PGUEkPUGmpL1cmjYpP5l4J9EOBQScMoZFkeSntRAVoKdQp/QphDJxStENFGylcvtlWDA46/iJC1lQ+FAiktYEF6ohQ8EYiSMRGFLUni3tt4Cf+QFqEMuZjKqrqnlPkUC139veJDzb/qlqCWS2m0tkIZy476XlHTMctq+WsLjBl7DDWq5msUQrko8Gf0cUfDmKtzr/9LlCiTH4kCW66oXYA0TpQCilAly5FEMcJ6XRQnq5ctx33btuHuzRuwYfUNcGwbMXJUswTvDPTixcMH8e2nn8SxI8fQ1zcIr2se/NRHENrwbMZn56jTwlZ7BrX6oKhvaVRYkCsx4NG2yS2FViMu7p3ib8UstkKUyVfBbHntKmAgyrWrtTmSqcB0qoCBKNNpNi4xFqNEmQGTZIY4aypgIMqsmepJnajy1sgl7YXJL77vi49GFAP1mL4MDhwv0F4guShJPGToaivh4btux51bbsWWW9ah0/dRYvuPTgN56/3jeHrXLux76y0cOXUKcZIyQ1ngiMQQW5ZAFAVFdGJMbklrTinJ4Wc5PDEdSZDniXihCERx6RmhPs+8GoEoVKLE/FOl6jDil6aZYiorEEVsNFWKlHijNGN/xWslVxCF8ETagNTGAi8UeFDqj1zGwhPgVlTOXK2XbhbRviwKMugx0FiX3jAFWJEhEJbQhZYQhV87sFkXrQIoPk9vFVEKCERhi5BqR0pS/tmoUPOkLjJ+Veoe9Wr9Wn1nlEpEWqWKnqMxdWrdryYoHwg/Wg41rhJllH/HxeMadfQPPoWxA23V2DROW2a+UPWMauUa/yya+Gk0dhpvXEqvkcHOeeflcB0HVKUQ39VGakCawbMdbF57C25bvx73bt6ElUt6sLC7U+o/ksQ4Xx/GC6/tx879e/GTPS+jv38IUZTBK3cgyH34iSOAjcbIkcM9K18TaYfTGq5WiFKAkzGITM25PuUmSGlFXlqJMsXWp6t1V5n9jl8BA1HMlWEqMDsrYCDKDJj3sRBlx5rb8D8uOTfhyPvrwFPuBvzzzu/ItibieMKSmQ1MBSasgIEoE5Zolm2g21TyRCBKyfdh5Q7SxEatniCmAINeDIxEdR3EeYQsDuEhxdrl1+HuWzfi4/fcjZXz5mNBpV3AAv0YeutVvPLGITy3fx+e3r8XZ3t7EVZDVHJPnqwTnISu3VCWcOko3iYZUEozlNICokQCLwSiuIQotlKvCPDgYpBKFAtuYsNKtfrC5cJTglgF3BB6iAGtbhkq0lUIEGjeKUk74o1StBZpDxUJMCFI4cIwRZ7FyKhGoWpHG8yObUS5UhePLNSlHacF1VCJIm8FUZoWnvppfxHNLEoUbc5biD4ECKVNiCJfc7SML7ckyUdhptGAQHCOnL/u2yg4gf5Wg55oqNDkGa1eKK0bFyyi2cOjjqEr19h03AO0tGhpcCOkbIwtzRT2ddGBJ9yXjjguIEpBEUbVqLVe6uvmOUpcVBPCjPm6CLe2kgiOlaFcLiNzLERZhupQFWXXx8LuuXj4zntx79Yt2Lb6BrQHvtx3vIbPVYdw7Pxp/NOzT+On+/bizffeRW55cJwSHMuHBw9u5iBJGaGcI3MLIKcgitJ3aX+hUUqUS1/Zo0BKS5R9oWW5FuqgK3Xfzcb9GIgyG2fdnLOpANAKUf7zn3wFv/M33wcWLZqwNEtOvIfn/vYxE3E8YaWuwAa//dv/M/7oj/6vxp5W3vEp9C5aOuGes3oNW7wcz3z3v8q2v/Vb/w8+97k/m/BzZgNTAVOBD/gfXj5xz3N89rOfxWOPPTZqw8WLF+Nb757EV7/2DTz+7e8iFxNDC6nDhVYsC1M38KUnP2UkrGVLqKp64q3WBZL00iLv5pP+ZgKLXkAVrRBmoqZBBThbyryUz7sZjOrmLuzUQ5wAUWoh4pz6PnL6LXhAmoawkjq6XBsbll2PB7dtxcObt+GW65dL1DDX46GV42ytiuePvIHv7NuNA4ffxLmT5+FV2TpEXGMj9JQSha09AlEypUApJYQomXyNLJY395m4QOTaSPmm0oRpOQQGqQ2HEKWwCqFZJk1oeU5ZCkuSd3K4VLq0mMNKyDFNaAWm5E1DWpX+Km9bIApbahiDHCEj0KEPi02TT8YJFy61V3gqC18T7W0iohQ7bUCUZjtO02CW6gKmFlNO4xCiyL2pIJBK+CEcIjyhCoV/Sm4R0qxI8LkYoggAKABBg5go+KKSgtTcqRjf0QSiFaiMhRXKYLZQLfC4+pfCuMqOJpRQ7VQtlKTR3tPc16hxNcb8gfRnTMjvldoXj6lSn+RiavxmbP169LiUdiMVxZdAzXKA1LaR5BZcy8F183uwYeVNuP+227F51SosrhCOWIjzHCN5hjfffwe7D+7DMz99AYePHsXAyDDayp0oBe1gYhMFYXGSi/KKEAVe47e1hihqRpuqlKbJrPIEUiPkSwulNIzTzT+jIMoVvifM7q5KBQxEuSplNTs1FZj2FfgP/+Hf4TOf+TV0drbjLz//53jpL/4L1s1jU/UHv753KsDn//GbWLPmRtnwj//4r/DAA5/Chg0bJvrotPi5lU82L28aDHesEmXtA/8Wh+97aOKRDQ7i0cFT+OaX/pNsa5QoE5fMbGEqMFEFjBJlogrNtp8rlQVhASFKFiawMwc+AsDykWQ2qkmKxHWQ+g6yEpsMEiCJUE4TLO2o4OZFPfi523bgznXrccOSHti+J8k7NQt4o+88Xjp+DM/t3YPDh97ChXfPgK6yORxEAlBUpCtfBDBs4QnSHL4oUTIBKKJEYaqPtPMoiJJJS47bUKIQoihPjhy5z8SfTCCKlaawRIkCAX5Uu8iithFhzKWqaulpJPpIyw9BSStEyRoQJc1oUhvAtn05j8mpUVoAg3hLjLeob7n2tMdJzpMujHLtVM6LShSekECLYl/ypepNIi/RHUnySYkyFpCSKxCjIQo/KyCpUL3IYr9Inmm27TTtSy7VC8N2oGIx3jyv0RCF51Z8XrVVjW4NKmxSLv5+ITVRST0fBGpajzHe17L0/wDZykSf1zXRbS/F3pTignUeq7loNvIQE6lXcXy1L/m3gAc1F4USxWE7T8770hIT5txxsWTREmxcsw73bL4NtyxfhuvnzEVZR3WPhCEOnXgfL79+AC/uewXHjh9Hb18/oiRByWuD75Zh2R6qYYJqFMMtl0Cn5ySPG3BHKVHUi8otNTQdpS0dZWqEo8ddXMotNrRyPq21KK6l2fa7dWacr4EoM2OezChNBa50BVqVKH/zpa+g+/Hfxc8tm/go//7Eavz6H3/JKFEmLtXlb2EgyuXX0OzBVOBKVcBAlCtVyY/KfpQSxXVovpqhPlSFlVoI7DJ8v020KcNRgpBpOp4NlF1ZwNOMtg05ynGCUq2G+9dvEkXKI/feibb2DiS2jcgCRiygN0nw5N6X8Pzu3Xj1xb2I6zSLtSQFSFJI5Cm9TtlhMo9u67HpQZKlyOiJwhQR+qc4trQ3UCUlpCO3xBfFSdRaUPxCCFGsDPwHLRClAAtsdeFnpNtHYoqJkdT6XFCARCE3lSg2AQT3RpiTJiBEsRxfQEpWjCHnmPTCM6NxrVqRFsaz/PtkvlZchAtQla5D9YCY5HKBrg1hRUEiJdNRxfpSlHOi6oYgRRpzCkNd5YOioo2bcckyxoZKQitqLvJBUf1AE7VkjPdc54Oe9VwUdSyKlw++pxS7GL0gV3+9xot0wj19TMXixlNhaBgl8E4poAoIRBhR+PiKlY0KlVLXjLTS5GizmFCVIg5DJFYOv62CLbduwd3b7sBDd96LbhsoEf5Jt1qK3v4L+KedO/H83pfx6qGDcD1fLuCU0pOU14ILLyhjqBZiqF5H17x5sFwbtYg5XE0D2WIKFDApYsab8zK2i0mqL98stm7Wo/GpUYk9H5Xfmx+d8zAQ5aMzl+ZMTAWmUgEDUaZSrQ9pWwNRPqTCm8OaCoxTAQNRzGUxugLKE4X+C6JEiancsGBbrqTcsG2G7TyxpZN0XNIF9ZmybcENI+RDw7hx/gLcunoVHrz7bqxdswpLFy+S9Xk9zzGYZegd6MeeQwfxrR/+QJ6QDw1XMdQ/LCkhZb+MNMqRMQ6IUa5+SaBBtV5TsMC1RUHBFh1ZsGlYIbHFxRPyYh3N1hxJ3ynSe1QrT9FuJs0Ijcf/zafqAika4gutINApOKqdhet3msqqdjhIfRzxZpF/CFH0dsXXoi3QipPJQpRiX0qeUBi+trRPyDFoEFsIKprqCKWwUaBBQFExnkKxIj9UQEWpUNRLL5WbCo2JiMlkb6EPYhvX4hiTHeckt1PXjoIc6uoSPiHXADN0VFS3qqe6dJQvjWc5KDku4ihGliTKp4d532yV5OfZekafG/FlzuFmGebARiXJEI2MoKOrC0uXL8fDDz+MjWtvwbIFi+Dq+vHefPvYO3j1tdfw3Esv4diJ99E3PKhkVAII1TUoSU2OK14ocZbC9X1JqWKiVnHhX6SjkfMcR2fVKuZp+XSrN8ro9q1JFths9qFUwECUD6Xs5qCmAh96BQxE+dCnYOIBGIgycY3MFqYC16oCBqJcq0rPjOMU6TwSc8z2Fw0YxCuD37FsUVskOgpYlBf6ubNL+JIksKMYHa6DJXPnYdPam3HXti3Ysv4WdLdXYNOMVnw5LLxz6iR+9PIu7N6/F28eeRvV/hH4lo+yV0YSZUhj+nNYsLwAmeMgpOpDIpCVskRMVWVfKnFHRigqkeaiVvmcNDQnsuhtfRVP0tX3msvG0cqIltaL1tzXhqeF6AXUUcUjVMGLVohStGgIRNHtGs1WiNa2CP21/nwDhDTG1xxj80w0TNIIRJ3JaDOK8T7V4lbUNDYdBVFmxjX7YY2S8ESuLCqRtAOMePW0QBQBKbplTBRSVFXRz4TKIGFYGdKEdwR/YMEu+QJQojxBnMfCPsqOi84wQXuYws8yrL35ZmzfcTu2btuORYsWwbEcASDVKMTpC314fvfLeOGll3Hk+HEMV6sXe1A1UEiBfgoljOoFuhTrGn2vTFB144XyYV2Wl31cA1Euu4RmB6YCM7ICBqLMgGkzEGUGTJIZ4qypgIEos2aqJ3WiEhQsT9fpG6KeSstaj9BEolUJURSyKPwzZHGV5UiiEIHjoKutAkQhnCxF2bFx/x134MG778G6VTdgXnsFgQWEAMI8R5im+NO//hK+8+QP4DCKlya2kgaUI01tJJmDWpIhc1yUOzoR5qnAFEmj0RG9VFjIyJgopFttGq6yhBuEKOIpMvkQ4ovbSz64fIWp5qSKbDb6SFRAQZRcIrVVSw7NWZWnD0GK3CeEEvy5VicRotBnKK6GmNvdhcDzUKuNIIojMa7pmD9HWtWGwyrq1UG4to053d2wz/ejrRpi6Zy5+NQnP4lf/uVfAhwH9SzHQJzB8hycudCLF/fsxRM/fhov730VpfYO2K6n1DCXUPoU6TuF44kl7XTXvCHqI3E9fFROwkCUj8pMmvMwFZhaBQxEmVq9PpStDUT5UMpuDmoqMG4FDEQxF0ZrBcYqUfizBkSRfBAFUYokmyKdg2u0PEnhOw7aSyUk1SpyRh/nOVYsXoz1a1bjwXvvxtobV2DxnO6ikURScA6+eQi79r6CHz77LE5duIAoA9ygTRJIarUEacIH5A4Cv0xWIy0HhChsexBjVd3SogKKZYSF9aqAE35HQIroBib3MhBlcnWazVsV94oSJymIosBi4YnS1ESJAkn7/vIizpMMnusIJKGYK8sz5Hw3jILZhUUjZYnPQXcGrFnYg08+/Ahu3bgRy2+4AQ7bbxghnuU4dvoM9r/5Jp59/nm8dewYzpzvhe0FsGz65zQhisAU3Zaj5k616BiIMpuv5NHnbiCKuRZMBWZnBQxEmQHzbiDKDJgkM8RZUwEDUWbNVE/yRLUSRVp5VGRt4esgKhQCCT5hpz+HCrGWbfiVC1viVdmqYCUxwKfrSSLKk4VzuvHQx+7Djs2bsPGm1WjzPQEuXL4RjBw7eQJf/vbjePmNQ3iv9xwQlAWi1MMEFiFKylYIKlVs2PKEX/lGiHeEeKMo1Ywk79AYV7wflAJAIRXVbjPZl4Eok63UbN5OGb8WMKIR6Vx47EjKUeEi0shelpYZm9qpLBHzXN/35AbK0hhhvSo+NQQsvh9I1hPCEKsXL8aODRvxr3/xv8O8efMRS0w3kGQZwiTBT/bsxfOv7MGu3btRi2PkjoM4VQHQzXtYDacwiS1mzkCU2XwNX3zuBqKY68FUYHZWwECUGTDvYyHKytt/GUdvu2PikQ8P45Hhc/jh339etjURxxOXzGxhKjBRBQxEmahCs+3nhVGmTm1pLBGVt0gBI1SKjYIoxb+DwEcaJRgZHMT8ri6UXRfVoUHkcYTAsbFk4QLccdt2PPLA/bhx0XwsaK/A5xoxSTEYRjhVHcb3nn8Wj//4CZwZHESU5wjKFeQRo5ZTpPUUHhy4YuCai9dDytQdWasWC9qiFakZxZrTM8JAlNl2IV+D81XqE+XMo64/ZR6r/E6U+qRIOdK4RbfKEG64vguLapI0Ra6jux2qVOIYaRShUipjfnc3lvX04KF778EdmzejZ85ceK6LNMvknrkwPIJzfQP4/pNP4qW9e3DqzFkElQpKlQqGa3Uk3HczwVsBzxYjXPm7UaJcg2tl5hzCQJSZM1dmpKYCV7ICrRDlLz735+j87u/hZ66b+Aj/8fhy/G9/9mUTcTxxqS5/i7EQ5eG1m9HjMtzyg18jcYb+jqX48e6nDESZqFjm56YCk6yAgSiTLNSs2awwZVWtMXwVUn9qPCRmVwOUQolSJI8obYqKb/VEkaKATBqHYE+O7zq4Ydn12LT+Fty7bSvW37AcSzrbJSKYqSJ1x8KBd47ihQOv4tm9r+Do6VMYiSM4PC67GuoxbJpzFooSMV9VE9P0cShGq5/8y88LFYpRosyay/ganGgBUBg5rBp5cjgEKNpA1qEpcjM2Sa5RAX/IkVAf5TsNiGLl9PTJ4DM5h+bMSYLrFy3B2lWrcNvmLVh/0xosW7IYns1rGYiyDOeGhvH622+Liexrhw/j/VMnBUhargvL9USlIvqsMR4nBqJcg4tjBh/CQJQZPHlm6KYCl1GBVojyW//r7+C7//B9dHaWJ9xjEob4/Ff+HPffrwQRX/jC1/Hoo7+Bnp6eCT87HTawcslYnBmvsRDlV+95CF9dd2RCofWJEeAx7+P4g7/6ooEoM2OqzShnQAUMRJkBk3RNh6gVHRbdFopmAA5AxetSiaKesLcoUfQqrV6toRQEmDd3Dgb7B8D/sHa0laXFJktiRFFNQEp3Z4d4O9y3bQs2Lb8ObYEPi+k7VKUAOD8yjL998p+xc/8evPHeMcB2pOUnimIaosDKCGeYbMwFq1LCqBcbefSisbFwHDeUdcKKmnaeCUs06zdQaqgcsZgca4iSWnAzC24OEKLwzVcBMlKm9yBDxBBkxhozfjtnwxngAQgAtNkuuvwSNt98C3Zs2YJ7775b2t/Y+kPVS5hlGIkivHPqFHbuehGPf/u70tLDO9b2PIRxgihN4XqMLVZGsa0vA1Fm/aX7gQUwEMVcH6YCs7MCrRDl83/5d/jNH+8D1qyZsBjrDuzBd37/M0aJMmGlrsAGBqJcgSKaXZgKXKEKGIhyhQr5kdlNE6JI+o2sAJW3SGHOKhCl8ZRdtytkDOSJ4DkOOirtiKIQURgiqtcw1umucAAAIABJREFUp7sTHe0V9PX1Ik1j+J6LNctXYNu6tbh/6zbceP1SLJjbLQabMYBamuJ473m8fPggnnhxJ44cfw9n+y4oHwj6SVi2etovb1u3TijjWAk7loSUZoAvF5+T16CoiTQQ5SNzQV+1ExFfHg1RqPmgEsXL7BaIAok0plJLfIR420gEMsFLhixny1wOmznGSSJpVh2uj9VLl2HLzWtxx62bcdOKG8RPKLFthMhRy1L0Dw/jxJkz+OFTP8LBQ4dx5lyvJPUkeY46QSPNah2bvHEUBi0KYSDKVbskPhI7NhDlIzGN5iRMBaZcAQNRplyya/8BA1Gufc3NEU0FLlUBA1HMtTG6AgqiqPhgNh5oqKD9HWiJWUAUPuK2Cs8HKlPSVOCD57ji85AkCZIkQnulDeW2EsKQHg0xckYfs7Vn8WLcuelWbLp5DVavWIYFc7rh+760OCQAjp05hd2HX8NP97+C1469hbN9fYiyRFQpHAMBipsSomhFSk6vFJXPkxQQhQBFIMrUxJoGopj7YqIKNCAK9SHak0epUKhGgahRJP6YV5/2JSFIoWYkzBPQQ8h2LKRxAiQxyo6L1dctw/Z163HXrVtw8/LlWNjdLQCwDmAoTXC+OoLDR97GvgMH8NLLr4gHSpRmsBxXFFt8J1kqrTw5qeQ4r4shimpGkpGaiOOJpv0j/3MDUT7yU2xO0FRg3AoYiDIDLgwDUWbAJJkhzpoKGIgya6Z6kieqo1pFhVIsDhW0IDCxRPmhzR1aIIp4oTBONcs0PElgOzbKlTLCKEKSJujq6oRl5aiHdQz1X0Cb5+KGJUuwbf0t2LZ+PW5duw493Z2o+K48Qacqhe09T7z0HJ7d+xJeeX0/eoeHUWPyD5OACiUKQUrG5B62/TTVKIKDNEQROcAUQIqBKJO8XGbxZtLOQ38Tqkp0frGj4QlBCgGKtJ1JJLh68TNRFqMe1bFgwXwBKUP9A7DTDAu6uvEz992HezZvw/ab16Kks69EnZXn6A3rOHrmNJ54+kd48qmnBHyEUYKhak10MH65jPkLFmJgaAj9g0MISiU42kOlVYk1GqKoNqSGv5GBKLP4ilanbiDKrL8ETAFmaQUMRJkBE28gygyYJDPEWVMBA1FmzVRP8kSbECWT2GD1UhDFakIUDVK4SFQJPWyzcZBpiEL5B1sKXI9AJEOa6wwT+qPojB/XyuDlOZb1LMK6G2/AvVu3Y/2qG3HD4h4V7coIVwDv9p7FofeO4IV9L2PvG69Le0/Gp+yEOlTCaLhj5Q7y3JG/iwmuDFwGr94GokzyGjCbTaYChbFsqvN5VDqPCv0Wg1n9dSvAEO8Umx03FuKwLn5BZb+Em1euwuZbbsHtmzZj1ZKl6Onsknug+OyxC7048M47eHrXCzj01ps4cfIUHNdFkhJKxrBdF47nwwtKqEchwjCSnxcwcFIQRSRbjAM3r9lcAQNRZvPsm3OfzRUwEGUGzL6BKDNgkswQZ00FDESZNVM9yRNthSgFeNAARYMU+pGoVh5l7qqcK21ZsOUZpJUHji1tOdJL49APgou9UIAKFSqB78MhXAmrKFkWeuZ0Y8emW7Fj863Yum4t5lYqKLueLCKZ3XZusA8HjxzGzj0vYffB/Tg/NISRMNKtDL74tWQJkNNoNnfh2K5ORsmRq7xZ1aaUN9/CWOixQg8JjpNKAbZB5NqnYpIV42aF6mUKHzGbTtMKcP4no0RSscY6AYeQMFfXtkQGpwpA8hYQNQivuyyTv7u8/h0X1cEBBK6LG5etwJ3bb8MdW7fixqXXY05bm0R/c+9UcQ2PjOClNw7jhQP7sXP3blwY6Bco6TiebBMnuQATMWCmJxBTeegfRK+VBoZRWhPFFYsELmk0asBF+rbkDXw5TSfHDOuqV8BAlKteYnMAU4FpWQEDUabltIwelIEoM2CSzBBnTQUMRJk1Uz3JEy0gSvNPLrWaShQ+YVeGI0qZIj/V6T1F0KtuX9B8RZ7Y04RTYQxZ1/ETJc9BRznAwNkzSOtVLF3cgzu3bcP9d96JW25ciUWdXSjC9bgAjZMYew4fxPP79uDFA/tw9MwZnK9V4Vc6kFo2qtU6soQRyB46goooAbiY5bEpD6ACQPm0qDfhieu64sPCr3kvRFHUgChjF9Ktf28NxJOvuQCdqnvtJGfEbHbtKlD8Pmyd60vNO9tiCFHYrpPRA4gx3mVfroNaWJeWNEIVJlZlvOaiCD6vOUaAp0DJdXB9z2Lcs+NO3L5pE9atWgnXceFKPLikeuPMhQs48Nab+MFzz+KlAwck8psGsgLutGGtQiIqLatAJfxTDGtbIIooZagQ0+Ck+LpoNuJn2A5nXrO7AgaizO75N2c/eytgIMoMmHsDUWbAJJkhzpoKGIgya6Z6kifaClFkqSafa4CUrAlR+CMBKlyoyQJOVnVqQVcAFO0Dobp/1LN7PvHmVq6VI7AtWGkCK0sZKoLrFi7ETTfegLu2bMGmlauxavH/z96bAEeWnXW+/7vmqtS+llSl2peu6va+tG3a7emZ8YMhePP6RQzxeHRgYmKYx3ueiIFgAuPHQMCzgTGMF9ztsBsvU9g0i8eAWYKBwQFmBvDW7XZXL7VXqSSV9iWl3O764vvOOZlXWapOVXUtKemkI1sq5c17z/mfmwqfn/7f/xvhv8qbvGOMuUvPlZkpfOvll/DcxXM4c+UyVr0aqiGBGlNsAkMTBgVJBCFDFNM2eTPLLoGE40S5Tmh+yo2iYAq5aW4FotCcbrkF0BZXRB927xRIwjG+7+X9okaQfJ1KcThfhF0mITtR3FwasWmg4tcQkqPJMjj3JApChDUPadNGh5tGdyaLBw4fxcnDR3DqyGGMDg6iu7OzfguFUYQLExN44dw5fOv55/HylcuYXJivByarqOQGQGFEIn0mYrSGYSXGLxwnGyGKcqWI4wVEub2W4PduhfSV7rYCGqLcbYX1+bUC7amAhijtuS4bRvXUUx/GT/7kj9d/9tB7fxiVtVLLkfu1Gk4eO4Q/+eJTfOwnPvFZ/Lt/98GW79MHaAW0AjdXQEMUfXc0K0DOEfXkzZg8gF0nnPWgWt/QBlJtuugv4TJNITYZosiqH/GVO/4Ipwp10OH41yji1q6FfBaubWO9VGSgUsik8Y43vRHvfP0b8K6HXo+edAZZ25blEAaqvo9z05P4zvlX8I2XXsT5yUnMrRXhwQBVUQRBjFrZQ+gFVJ/DbhPLMmFZlvxebC7JjeL7Pn+lh3Kl0PfkSNEQZXd+NtR9vFlJj3qNS77oSQUwdN9HIcIohJvNIHZM1EIfAdW2meK+MqmUJ4pRSGUx0tOHQ3vG8M43vwUPHj6C4a5O2JbIIqFTlWs1LK+v4+++9S3843efw3NnzqBMThZuqSyxJrcvVoU59NlrgBD1vWluDlEELiGgorCLei8SEEXbqnbn3a+DZXfruut5awU+8pFfxI//+L9Cb283PvYrH8Hvf/40BruzLYUJggi/+JnP4o1vfJCPfeqpz+Fd7/pBnDp1quV72+EAI27+80k7jOomY2h2ohx95P/AuXe8u/WI19bwQ2sz+KMvfISPfeKJD+D06Wdav08foRXQCtxUAQ1R9M1xA0Rht4gou6lvzeQmLQlROPuBd2yNcp5kM2GVEyIgijgnb9v4jYBtAA519AkDRGHArxtxyA6Vwe5uPHT0KB5569vw5sNHMN4/wJtV7nQSR6jUPG73Orm6ymUO33npRXz37FmsVsrw4hh2KsNjC4MQlI/LT5l1Qm4TAir0oGPIkaIeogRCZKNoiLI7Pxtq3Zv/b1VzCRdBFCq9ybsuAt9DqbQOw7UBx2KQ4lGrYbqvqaW3m0JXLo/9w3vwxgdO4dG3PYzhQid6slmkLAE7qHV3yY9waXIS33v5RfzDc8/h7JXLWCyuMHiMKVuIb1qFQQh6CPDS+Aw2YKYpz6s+w8qJImvxBERpSpGlkiB1rt25+nrW2omi7wGtwO5UIOlE+cJTn0PuD38Z/3ystRb/3/RB/MSTn8XBg/v44CeffAaPP/4+DA0NtX5zGxyxrSHK8ff8KF555LHWMhaLeLx4HV9++sN8rIYorSXTR2gFWimgIUorhXbn68KJIuYush9kkxuZj8I/uGEDtvFHCqIkv3Llj9ymmYYJ17QQ+D7CIKDGIPyXfdsUeREj/f04Oj6Otz5wEg8eOozxkRFkHQd2DIRRjAAxqmHIm87vnjuLrz/3HC5OTWK2uIzAsjg7IgwjGIGAKJyRov5ML0t4CKaoEh4CJ1TGQ8fQzzVE2X33/quV72wGUSwDyNkOIt9HtVaG4diIHYsJYY3gIJX4ODZGBgZxcGwfXnfoCE4eOoJjBw+jwzSRYlcWUKrUsFRcx9WZOZw5fw7PvXgG5ycnsLRepCRaPg+V+LCji/NPJEipQxS6t2VZnQzGpfI1Dnauf1jJfSI/yFzuoz7X6hMpzyGh6O5bfT1jUkBDFH0faAV2pwJJiPKlp0+j6yu/gB/Y21qLn586jB/7+NMaorSW6rUf0exE0RDltWuqz6AVuF0FNES5XeV2+vtE+Y2CJ2q2Khtls9mLLd7GR/LfqgpIohkQRLEoxySMuFQnJheKZXJpj2VEwqlimDh55DDe9OCDePfbH8ZQoYC8aSEMYzimgbRtijbIc/P4+xdexD+eeR5nrlzAbHkNFd+HT5koAWBGJiyYDEnoScCEQInjOPykB/28Wq0yRKGwWQ1Rdvo9fuP8ODMkkYOifj8yM0wAOC7noVbddK+QaUvev+xEsQzuCBXQPebY6Ovpwcmjx/CmBx/C244+gMHuHr5wmkrIpFtqcm4J569O4dkzL+CFc6/glSuXUQo9IOWg0NUJr1aD79VElx+ZX8JBsgqiMFRhu1edUqqcHwFDRYcqBU74c11v+90oy9NOlN13zzfPWEMUfQ9oBXanAhqibIN11xBlGyySHuKuUUBDlF2z1Lc0UfH363rQwsb3yj9ubwQmanO3yWVkZdDG46msh4JeRVkN1yWEITdYtXgjK6BKGPro7+vF2J4RHD90mDMkjo/vR19HBwqug6zc8JZqNcwX13Dm6hV89/IFfOfCy7g2N4elYhFBNQSRFsIoapPM7ZjrXU6a0Y/EPE2hoq/WnUcHy97S7dW2B9fBQ1Mr7M0qphVEofIzDj6OIi7fIWuJ4zro7+vH6J49OHbkMI4dOIDDo/sw0NGBrOPWK+XW1kq4dGUSL7xyDi+eP4+puTnMrixjobSGCpUCORay2Ryi0Ecc+JxlwretDHJW0KOeiUK1c5KjiLlIqSUwIXBSd5glIIoKhxYv6nDZtr1B78HANES5ByLrS2gF2lABDVHacFGah6QhyjZYJD3EXaOAhii7Zqm3PNHEH64b76mDk4ZDpd7Stx52Kf5GnuQvG/Zwaj/HR1H4LJUb2CKTJIphQ7R/pY1iEHgI4wDkbsnkM8hlsyjksjhx8BAeOnoMpw4dxHhfHwZzOQYvzGEATK+s4Pz1KXzzHAXOXsPEzCxmZxaxtlaB74e8PWQHinSa0LVVW2OCJMqBQmGz2omy5VtmxxyYdKKo340369ijYl3NOIQZR1yWQyAlm8mgv7cHRw4dxjF6HjyA0f4B9BU6EUd05wO2aWB6bgEXr07g2edfwksXzuPy1BQqfoAaIngAapTXYwCWbUFdg1NRFESpsz+R41N3pUinimkSUJEBRAknSuNzqz6vjVwjCo/WEGXH3M63NRENUW5LNv0mrcC2V0BDlG2whBqibINF0kPcNQpoiLJrlnrLE6XskHqrEAU+yLmR7LKjoAofrEoJGpsylUurIhgSUQwcZhkblniaDqrVGuIgRj6T5fwIxBGKxSKXE2VyGTiZFMIowMrCAjpzWewfG8U/+75H8fDJk3hofC+oGIdACl2DclDWalVcWpzBxekpnL1yFd987gwuTUxjYWUVURBwJ5RcoVAv46lUKlzKQ49sNssZKbo7z5Zvlx11oIIoSZfShrbG0tohAJu436OgRj2nGIx0pDIYHRrGyePH8IaTp3D8wCEM5fNI24QHgXUv5M9RyrXx11//e3z9H76Bbz77HBbWiqiGEaxMFlY6BTPlgpBfEIXw/BpsAi/keGGIQm4UBTsIoDSsYYmKI5H1o0KiaZW4nCeqO1Go5EjNQTlRKDi60XFrRy2tnswWFdAQZYtC6cO0AjtMAQ1RtsGCaoiyDRZJD3HXKKAhyq5Z6i1PVO2tuKON2mYxFSGQotofi/gF2piJ9sXyT+EqsUFEMPBf3ZNf+TR0sGEiiICqH8FxUrBtV8AYznyIYVGXHLoeYgYotNmzTANx6CNlm9i/dy9OHj6M1x87hsPj+zDS24Nux2UnSxRRtkkFy+USppeX8fXvvogzl6/i6twcFhcWUCqV+NzcetYUOSnkSEkGyuruPFu+XXbUgTfLQ1GTTJaDqZDWMPbR1dmBPYOD2D88iqNje3FyfD9G+vrQ01FAynT4M0DZP2vVGiamp3DmpRfxwrnzuHhtEnPFIqpRyM6Tcs1DZNmwMxm4qTR3l1ovrsCxDGr6w44X+lQmW4sn2mjxa8qgUu8yxJ9RDVF21I16FyejIcpdFFefWivQxgpoiNLGi6OGpiHKNlgkPcRdo4CGKLtmqbc8UYIobOuXIIR2gJGCKKb4njNA+K/ctKmTJT71P4OL1ql0BJ2Lz0ffSygj8mpNBCFQ8UKkMznYrgsvCBBG1B0HyGQyDDp8z+NATSpN6OjIo1JeR7VaRibtYGRoEIcOHMAbTp3EA/v341DfALpTaXTYNlKyvGfN8/GNi5fx8vQ0Ls0t4NLlS5icnMLi8hJ3BIJJMMXhr/RZ8IOAvxomR+huKOmhf9cfTSGjW8lESbz7pmuxeTrLlpeu5YFbOf9WxtnyQm1ygChNU/eqGlRzmk9jsOK2pnuf3B6qNE0GLMvQWWqzbci8Ecsx0dGVx/jeMZw4dBhHxvbh8NAI9vf1I0uttEXUD8rlKoqr65icneH2xX/3jW9gvljEmu8hdBzuJuUhxtp6CQGl97gppKhNdxiivFaEbYquVeREEXemKOHZWHojXlGZKPVZSYjCLcQlBGVZ6k4UNWcBOLUTpU1u3vs0DA1R7pPw+rJagfusgIYo93kBtnL5ZojyjuNvQS2VaflWr+Zhf1cWf/wPf83H6hbHLSXTB2gFWiqgIUpLiXbdAUmIIiYvIQk5QzaFKPKYpAuFG7FKF8oNEEWWIhg2YsNheBKEEYWVABaFYRqgTBJ2g8SAa1nctYciVHwK2IwjZHIpmBZtZoGxwUE8ePQoHn3LW3BiaA9GC13c+YS2mWEcY8nzsFALMO8FeP6FF/Bden7vecwvLaLi1ZDtyMNO0flsrFfK8MOAc1MI4oi/5gt8IjoT1WuX6qCIP0N0nAqTqW9uuRmteE/icTNIsRngaO5otNF1sPmtuSkoUY6hFnezWDOzgYsafa4lXFAtckU73frkKOi0Lg4pr4RSs1W5G+JeaRC6DacQynG5lxio0E6kj9zsTJv9nE7AqKEe0aNAigxATvIwWabGTYNVCHICoFCLb4aAbKAyRVcpdkoBHYUc3vbwW/DQAydx4sBh9DgO8raDlG2L7jt0D0bA5NQMXn7pHP7qb/4G565cxlqtAmTSDE9K1BUqDOGT28pJsUuLuk9R62+SikvcIh8IAy4bknhP5J3QPcrrIO4/Wjm1/nXOp9xjND/pJuPPtBJH3RPSJaYhyq77lb9hwhqi7O7117PfvQokIcoH/sMv4eJXn8GRPtG98NUef3nVx6+d/hweffTtfNiTTz6Dxx9/H4aGhlq9tS1eN+LNouPbYmg3DqIZovzTk2/Dx07MJv/Gt+nIZyvAJ8uvw3/96z/k1zVEadMF1sPaVgpoiLKtluueDJY30uQaqf8FX+aeSPahyndUiUA9TDbR4FhsRuVf8BNuFLG5FRtjxhyGxW2IQwqXpb/uyzIeKrGhtsf0cCyLO/bEHDMrdrm2YyGMQwSBj45sBqODgzh56AiO792Hw3tGMTY4hN5cDh0phxv/+DHgxcDkzAwuXbvGpRRnr1zG1euTWKmUuROKb9BxEQK+Eu1l5RjpglEMg0JBaZgwqM8PTP6OHjGiOOLRcVYuO1hosy23/4mMGZ4TJ4DSvldAmiT0EBkWCUUlq5CXkWhoI4apv19CnDrn4Ta28j+UhdGI/d0AfJLXpzW3IlPAhHruhpijAjgCQzQoB7+/DlHU2qp213RcM9YR2Rwb2u02gRPldGKgssEBRAHClA0iYBvfL3SFiMq+qCRLBK9SO2szNmHz/SZLwwwgpPIwRPxU0xO60P8i0V7bNNkBRS4QWnOL4QQ9RevrQr4Dg4ODGB4cxNjoME4cPoSx4WH0d/duzOfxfKytrWHi2hReOXseL758FmcvXuSOUSE5nVIpRLYFLwzh0fgJupAryqCStBihT9AEcKiOhx1adFc2IAqzE6m9oHwbQZOssau3Kk+QsQ2leOqXilpv9bm/J79s9EXaTgENUdpuSfSAtAL3RIEkRPn13zyNn/m9vwSGh1tee3TiMv7md34DBw/u42M1RGkp2e0f0AxRfuRdj+GLJy62hChTJeBjznvxkc9/ii+uIcrtr4F+p1ZAKaAhir4XNlNAuUiSr210RcitccOaseE0SfdF87nqzgHaIAtaIfNP5CnqfVlFO1fBbuh72njTxllkpdC9y519EPFf/juyeewfG8ORgwfxugdO4dDQAMYKHSg4LrKmBcfkTsdYqVYxMb+E5y+cxXPnXsaZSxcxvbSApUoZEcEZE7yxJahDkIc3lQRRwghmCFgEGuhp0FZdAAYCOrQJp7GRU4GyVrhVMwMpCsSIGQrxRpj+TWCpGaLQZRIQJbnJF8qYVINRL+HYCEUEJBGjUc4hCWoYBoncGm6+oo5KLBK9h3FDZMIM5FeuC9lgCanDEonH6ht05kIqe6Oxu08AEAVeuFYMpiwtEVBAcBZxKXKPqBBjUQom/Twin4fgQhwJSGJaMG2xPgQdqBSr3unJIIBiwQ4JZlFraxMRrz85PiIEHLAqHEQRAyZxf2VSLhzbQq1cReT7MKMQjmnBtUykTBNdhQJGRkZw8sQJnDx+HEcO7EdPKsVuKXr49CRXie9jfnkFVyen8O3vPIsXX34FlyauUqsdROQ0Mag7lfCViPKbjTCNV1vQKX5dASfZwVhkrEiIopw7dDjrVe+W1bR2TR/0hnNIvaBKefTvxN2sgIYou3n19dx3swJJiPLJz/4+3v+154EjR1pKcuKFZ/HVX/spDVFaKnUHDtAQ5Q6IqE+hFbhDCmiIcoeE1KfZkgIbPBRUBkNwQm4kxQnInaG2+SqsVv5bQhO6Zx3X4ZIbghXkGlDOla7OTgz2D+DA/v3YPzSEw4ODeMfRwxguFNiOQoCEyiaqYYDFSglTy0v43qULeOHCebx04QKuLy9grVpBwKVLwhljmeROsGAbFtUHIfJCBOxUiIQ7xTA4s4XKi+grgx7e8EcisJbqOWgvTPkr5Kqhp2mJMSfbqTTiOwTm2CCWBBq8QybI0LzpFoEz0jNUBxrEp9gSIzw88pwyCDiJXbgyh+CJATOklrrkRhEwY7NH3VyTeL1x/hu9J41ziKAdbtXLdhfhNhKOEwFa+Lr18inpWzIMXgfS0/cDdokwiDJJTxsWT1TANTo1Awg6xKP/iNIb+hJTsIhtIiJzB/3bEM4U9hFxm2JaTxpPDCuK4EQx0raL3o4CRvr7ceTAQRw9eACHD4yjv7MThUyGnSsqxLUGYG5lBRcuX8aZV4TzZGpmBqvrJZQ9n90mIeWkKJdX05+PzMT9kCjMqZfrNCDYlj5u+iCtwC0roCHKLUum36AV2BEKaIiyDZZRQ5RtsEh6iLtGAQ1Rds1St99EacNIEKXuPJEYJfHvJGRQzhOGKI7D3XXovfRXf/Wkn1Ob4t7eXgx0dWFvby++7+RxHB/bi6G+AaRSLizKmLAMeAAHe16fn8PlqWmcn5jA2csXueRncbWIUq2KKgV/hjEs24brpHjDTmUjBG44t4Xa0nL7WeE8YWdKAgKJMhHVyYjqQgjMCNDCgEWuiih/ks4V6b5RcEEtnHDENC6wEXA0FQXVO7LIkh41juaTSqcDQws+BcETUbzScIfceOvUXS9NpUfqyBsLeBLnELVC9c5ODfqj8mNkqDGPSeTQsEuGQAk5UYIQEUEUBlgWHOpmY5HbxBKBsFGEMBTdlmgOlIsT0c8pmNUyYVJ5DIEUAiiGKMOi/3JZVkTQhcp6LHSkM+jJ5bGnbwDjQyM4PDqG/SMjnMEz2NuNlElFXYBnAGWvhmKphOmFBVy8dg0vnT2LSxPXMD07h/VqFT6Nmx1X3KSYc1KSJUtKHYIoiksRyFEOIpV5oiFK+/0a22kj0hBlp62ono9WYGsKaIiyNZ3u61EaotxX+fXFtQIbFNAQRd8Q902B24AoCriQA0U9yNGhntxZh1wLlijB6Ei5OL5vL9780Ck88vDDGOzsQj6TYZcJuQJom0qdfPwIKHoBXnjxDF546WUuvyC4QuGzK2vrgG3BzaSRzudhODZnaxBgCQLKzYhgR4AditIdUU5jwHAsGAR6HAuRabDjoUalHpEI0rVkiC6jC3KB8LPR0Ujkr8juRtL6ITbWN3+ojJYbvSDC8XHDY0M5lghwDU1RatJcvrXZ25vzWzY9pikVhd9DJVlcJUXgRBRs8dwUQOKfN+ZOWlDJDhlX2HMi3SYEV2xyo1BpTx2yBKgF1CrYgJV14YUBAs4UiVlzm0qALIIZEYI45LVkM5Ql2mOTEyXtuhjpH8DhvXvxxgcexKmDh3B8dAx5wwDF4FPUHoEQLwLWzRjTy0u4OHUN3372WZyh0p0rV+ETvCFoYphcHubTfeK4XCLGFV0SFiZL3zaDKKQp6cXRPDdxBt23z7C+8I5TQEOUHbekekJagS0poCHKlmRMSEmTAAAgAElEQVS6vwdpiHJ/9ddX1wokFdAQRd8P902B24AoBE/oSS4O9aTxEzihnyvIIlwIISwjRl9XB4YG+rBneBCHxsZxeHw/Dh04hK50BmkJY8iA4HsxKqUVrK4WMbdUxKWrE7hw5QrOX7mC+dVlFKtl3phTKGhoGWKTLMVzaTNP2RxByE6VgIJmJSwg9wlBGyofoZ+RM4IzSLjsRwAEAU+E62IDSFGmDb4OgYUbIUpyX63yYxREaWzQZYpJ4u0ygqS+/BytSuMzjXqpS6MbUCJMtv6ORpkQOSX41M2tdZLhxPV8FdJBNOtlt4v8uhlEqZtWohiB5zMoofBXAicc68s0QnXVEbOnhx/5iKk1Ttrm7ymzhvQmxwo96T0BhQkHogMOlWFRgOvgQD/2DA9jbM8o9tNzeA87mnpyHejKZhmgpA0BUbwwxmqlhrNT1/Dds6/g2y98D5PT17FcLCKIYpQ9D7UwQGxYsFyXAYrH90ejRbiSTEgay3bgYpFUaQ/zMw1R7tuvqd12YQ1RdtuK6/lqBYQCGqJsgztBQ5RtsEh6iLtGAQ1Rds1St99EbxOiqFIYBVEUQCH3SRKihBH12QlhObRBJgeCgQOj4zhx6AjedOp1GO/rx2BHJzLpNFxYsEIgI7v51Xxg8voMrkxO4vzVq7g8PY1rs7OYL65gpVrCul/jbBUKqiVHgc2tbw12VtSf3LVHhOMyKOA9vgQ99cxPkXGi4mLr3YtUoG69tEdYUShgVOWe8Aa8UT0kvt+kFEiBFBXgWi8XSbxXbOEJosQILRVCmwQnzd+rq3ObIXEmeaF6dxcJVEQ5U8NxItiHiZhDSlTtk6Q79TohBUdIH/F94AcMO1zHZRBCEIXKqWJymZBLhXJpCK4QsKIOPGaE0AoRGWQRiuthvwSpqPMNlf2Qi6gjm0NnPo/uQoFDiY8cOIB9o6PY0z+Aga4eLtdS3YDp9ojDAOVKmUu+JucW8PzZs3jh7Ct46fwFrJfL7HBKZbKoBeSICcX9kUrBdl3UvEB0okqUrAnZFDhRXa0EUFHrIiAKheC238dYj2hnKaAhys5aTz0brcBWFdAQZatK3cfjNES5j+LrS2sFmhTQEEXfEvdNgduAKJwjEosNsXKeqHtYdOpJuFIsA7EFePARRJRt4qOQymGkpw9Hxw/ioUNHcergERwc2YPebAZ5k6NSROcT2mhHIXdaKQUhLk3N4sULV/Hc2Rdx7uplTMxOY93zUI0DBFQaQjzAMgHXhuU4cCyHwUgcRBxEG/sBJ4pSa14KQbWonIU79iThhIAR7GBJdOlh6ECIwyRQIDvvqL43cqOtYIrKD1EwRkGVDYAl4W5JQhgFUWJTda55NYiidvPimEauDW3+N76WhCjKecOChYRBZPYKz0O2YebuPipNhmCLyCth9w65jWQnHPo5QRR+F7W9JpcJuVRsm2t+/LCGSm0Njmuxy4QgW+QH8Gse/EoVrmGikMni2P6DOLb/AI6NH8DxAwcxPjyCrE3dnKTrSWTUiiwTAEulNbx07TK+9/LLeOHlV3D58gRKpSpnsnhBwC27A2qz7Dg8Vvqe7qMgimBK0Jf0EyXdRQROhKdHQRSx3rHsYKUhyn37bbVrLqwhyq5Zaj1RrcAGBTRE2QY3xE/91L/Ff/7PP1cf6UPHHsY/6a20HHnJjzHZeRh/9ld/wMf+xE/8R3z6019o+T59gFZAK3BzBTRE0XfHfVPgNiCKul8VQEk6T27odEPlM/R0aPNLOSQ+3NhE3kljoKML+waGcXB4FIf2jGF8cBBj/f3o6+xELpMC8RBlsCC3ydJaGbMrq5haWMDUwjymFhZxeWoSV2emcW1+FuuRjxqFlHIjGAMUOSq+mrDpv2Q+IGBCO+p6CUoigZa2zrLVLW2UI5lJoloek0NE1fnE3NFGwgtavHobaOlM4bIg2dWmGZjQa/UQ2Y3OFdUaObYIolA50sbSoZuZIOSVBMBKQJ1Gaq4cpOy8w4AnsmAkIIq4BwUoqbd5lhcUWbpEJah3jshRkehEGGDIpcEdiBoPIw5gmAQtYkSUjxIGrH/GcdGRybHDZLR/APsGR3Bgzyj2DgxiuLsXg11d6M7n2H1CD4ImFEC8Wq1gdnUVV2amcX56Ai9dvYSrk5OYmZ2HV/IQ+eSWMWFatsjbianlsoirdVyXs3FoScqlEo+fXCnqIcp2XsWJoiHKffsVtRsvrCHKblx1PWetAPCxj/0n/Ot//YPI53P41FOfwy9+7g9hdnW1lCa/MIe//MPfwv79Y3zs00//Pn7wB/9PDA0NtXxvOxxgxM3/77EdRnWTMTQ7UUZPfT+mTpxqPeJKBY8aNXztjz/Nxz7xxAdw+vQzrd+nj9AKaAVuqoCGKPrmuG8K3AZE2ZB5IgfO2SKJp+riQ7kkgRHBTNHGNuZcDDMIuWzHjQ0UnAx6cx3YOzCEQ6N7cWTffuwdHsJgXzc6CzmkHHI1UGgphYNSa2TxLFY9LK6V8PL5C3jpwnm8fPkCZstFLHsVVLwqvEoFXrXGQaiWYSFlu3CoTTKBEmqzzF19KMCUtuqN4hoGBHWAwk2A6+Gu7EaQYSkxladIiCICWRU8EYKIbJUE2qiDFPHzuvuk6X10DQInEUEUcqPUE1/EeZuzV264b5KlRAmgkjxOdNsxYVAbZdFjWObCSMeFnDO7caQjR2TLgLvqhLFocUwhvVTiYjsWTNti4kUZJxQwHEUETHy4jolMJgUEPsww4m46/Z3dGOsfwrF9B3B0734cGRtncMJ5J5YNh3gMtyGOUfF9lPwaVqpVTC4t4uz0JL538RxeuXoRl2emsVYqwfdC5M0srMhCHMRwU2l2n1BYbaVaQxCGSKczcNIpdqGsFVe5c5CVEhCFNGWIIgN+GbYxFZNOFA6gpaegetqJct9+W+2aC2uIsmuWWk9UK7BBgaQT5QtPfQ7nfuuX8ca+1iL97tIwfvX3nsHBg/v44CeffAaPP/4+DVFaS3frRzRDlOPv+VG88shjrU9ULOLx4nV8+ekPa4jSWi19hFZgSwpoiLIlmfRBd0OB24AoKveE2wvL0h76GT2pvbHq2kMtj73Ahx8GokaHQ0diWNwBJ4ZBpTVhxGGwGcdBT77A7oTeri4cGN+HNzz4IHp7etBd6EBXPg2HrCmypMOLYlSCEGtrVW5ru1Jex4Xrk7gwdQ1zS/OYmZ3FzMwMisUiajXyMVCOhwPbcWCZtujoS4YUanMru7SoDjX1HjoqqFXqzkkoDFJUUcnGoNeNWSgcucpPqoRRe3QBUBogpRmMCIATI3QERNnMiVIHKRtNKgIIJBwxm90uDdhDEEU+Zfti1oShCYEcsV7cvYfBjnAUUUcd6qZDa0tQxbBNOKkUu1AI+Pi+J0p/qLSH4BcBtDDA2MAgB8QeGd2LfX1DGOvux1CuE33ZDvRm88i6NndyorwVUrcWx1ip+bi2MIfz05N46fIFnJucwMWZaazKPBwvooBYKtcCzGqMlOEi42QYnFEnIHoy9KBSHspFofIc00Iun2P8VamWNUS5G79T9DlfswIaorxmCfUJtALbUoEkRPnS06fR9ZVfwA/sbT2Vn586jB/7+NMaorSW6rUfoSHKa9dQn0ErcKcU0BDlTimpz3PLCtwGRGm+hnKmqHBZ9Tq7UTjUlb7K8hf66z79j+lCjJjyNMgRghgpy0YmlUI2lUZ/by8O7N2HocFB7BkcxL7hQfQTUOnoQIqdKWJzTPtk7sQThZhdXsLM8iKW1tcwu7CA6zOzuD4zg7mFBSyuLLMroRb4EhCYnO0hylJEW+GkI4XnUM8VSTpAaDMe1jMzkq/Uw1zle4XfZCNEEaBDwCD1ehKkhAwrJEShMph6PY5QNTlKca7kajTaEzcH2KqjRBmRxDB8MQl15NnJCcM1VASQZNIuQRTRElmU7ZCbiJwo7EyxTVi2LUJkI3KghEhn0ujo6EBPTxd6CwX0dRSwt38Q+/oHMd47iIF8AT2ZHDpMF1nLRpq7/Ih1pBDYuZUlXF9awsTCIi5MT+Lc9ASuLc5htriCpco6d9vxadU4L8XmYi2UY6TgIOOk4fm+cMRQO2PXYfcJtcEm6Ecumkw2w64pz6upFeL7TzzIfSLuBtWJiW9VLvXSTpRb/v2i33BbCmiIcluy6TdpBba9AhqibIMl1BBlGyySHuKuUUBDlF2z1O030U0gSiOgVG4rEy196V6lcg36SuGhyoFCjhT6uXKnKKDi2A6HjUbStULRoJxWYhowLHIdCMASxaGwa1BpReI51NePfXtGcezQYRwZP4ADY3vRl8+gI+UgTe4XaqtMz0ToqBcDxXIFiyuruELuhatXce7SJUzNzmB+eYnDaNmXYBoIZItkQjvCaSIxhXJnSNgh3CNke6BONAFfT0GN+qJKOCJm0cAd7HTh8Fr5c4YYzekm4mfC8REhdGKGKVw+lHhscLuIfX7jIfVTeSsMaRJdZ5Kj4gQQzoVp/JSPpw4+VJYl2/mqaQhHTAyLAnyjiN1FzFpMg0utCE7QtFzHRm9fL/bs2YPx0VEc2TeO4wcOoTeTR6eTQQdMUCtqKqShLjtcRhPHqNZCrJVrWFkv46WL5/n5ytXLuDQzhanFeQSujdi1YaRdVAKPr0/jt23qEuTC8kw4kQ0rNtklw0CHwFw6xe4ohiaBj5pHThnRapkzfQQekVBMlWRx42exWvV7X0OU9vvltXNHpCHKzl1bPTOtwKspoCHKNrg/NETZBoukh7hrFNAQZdcsdVtOlDaKSVfEqw1SRX/R12QGCu/nCUjI7jy8AWW4IZ8htdcVG3EGFjJwNlSlIhSiSq8xJYgZvGTcFMwohmOY6EhlMNzbh71DIzi8dy8Ojo5ifGQUvR05dKRd3pRzG1zJFagTC+VpEExZXi9hsbiG6wvzuDZ3HVempzG9MIe5pSUsFVdRpdIUy6oHqoZcpUMggVwW1LKZZmEAYQgjCLkESZg0KAdGQgi2K0j/gmynrGZLo6JzKI7CMnCpkNyqc+dl2qSLJ+ngRT4Cg1rzyrWRxzBgkk4RlWTC6yW1Vz+jYxprKmCJ+D0jOisRuOI4GHKWENiSZUbk8CHtCY4JjhKL7jsMLULYpsU1UPQ9dThKp1x05HLo7+8XrqGRYQwPUabNALozWfRkc+jN5TiPhvJn+J6RNxjJsFarYbG0jotXJnB5YgITk1OYnZvD4tIy1ipllKpVlH0PITmPCOBYJrtQRONskpF7LcEJbVihyaViVM4jYm8j2UFKtiaOhVtGrJnyHolVqkMTmYPSSMlJMCqJW3QmSlv+GttRg9IQZUctp56MVmDLCmiIsmWp7t+BGqLcP+31lbUCzQpoiKLvifulgHIt3K3rq4Y2FCQrWseKrjdUSRJS2Qrlf3CnXRmoylAlgm0YHEJKzpY4CGFHQCGVQW++gLHBIewbHsH+kTGMDvRisLOAQjqNvnwHuvN5OKZwunCLXersEsWoBhGW1ouYX1nG5OwMri8sYGZpEdcXF1CslFANAt60r5VLnLFS45KQkDNAaKPOO28qOwpjOFGj8w+7dvgpIAr3tiG3DjcAIlghNvqcGcKvy9bJqiCobkiRUEXmkvB7pfsjuTZJNFLPXGnqyCPgTiO8VphRxLjEtwIwRGbIbhcxPAG76i4WBmuEuwCLmhIBcC0LnbkO5DJp5FIpFHJ5dHUU0NPVicG+fgxTd52hQfR2daOQ70AKhnyKDjt+BJSiGOvVClbLJS67ml5ZxsTiAi5NXMXE1BRm5uZQKZXh1/xEOZUM+JWhv3zvyHtIgCsTdkQhuY0wX5nsUu82lGyH1PABqQ5LjWIuXkqVK0MaSqcPlzPJ9dMQ5W79ttDnVQpoiKLvBa3A7lRAQ5RtsO4aomyDRdJD3DUKaIiya5a67SZ67yCKwZtx2pQKgCKegRkjaAIp3AWH8irKZZiZNNxMFh1uGjblhPo+UPU5R6OQyWDv8B7sGxrG2MAAHjx0GMfG9yOXziDlWrBtKh4SG3j6SqU71CqZur7QsxqGmF5dwuzKChZWlnFl8hqX/9DX+aUlFNfX4UfkBpHOlBigBI604bALg7ADh+jK16nah+AHlbaQ4yGMYn6Su0Q5TxiiqPBWKt+RFTUMXyIBWQgAZdMZdoPQg1wjVLrCvydkkC87fmQpFr3XMi24NhXIJB/k/hEOFHrUnUNsZyGwVIEfeUilHRkCayL0fHiVKmrlCuIwZJiVS6WRT2fQXSjg4L5xLq8aGxrC+NheDPcPoKezk9fDNUw+XjhYRImVetIaVMIYC9UIl2eu49zkFbxw+QLOT17llsXr1SpnnTCQ4lbU9KQAYgFGGMCJyp9EtySxrjG1NZYNrRtNEoXrRiErKotS8EQ5UURfaulEYVCU6Jqk9NIQpe1+Z+2GAWmIshtWWc9RK3CjAhqibIO7QkOUbbBIeoi7RgENUXbNUrfdRO8FRGE3CrsElBNFdnuRbpRA5Jty/geHmDIUAFzuECMghUXvD0MgCGAEEWwYSNs2CrkcOrI5dqIQSNk7PIyRwWHsGR7CyPAguyXSjlvPTNkYIRKj4tX4Wa7VsLS+juW1NSwWV7Cyvo6V9SKWVlYwuzCPmblZLC4toVqpwTZtEWobifIlgia0XReZIqIMiCZAX8mFIqANHSEcLaJdbsORwmVM7BQRe346D8EaasfMe/xECUzdiSLNLypbheBKFIisj+TxqsxH5c3waywrlfUE/DSpg44hsk3SrotcJovOfAf6e3o54JdcJj25DnTmcih0dLDmhUwWXfk88pkM68vwREIT0oVaCPtRhJLnY7Vaw/TCPCZm5nB5cko4gRYXsFIpYZ20D31UgoAhihdS1x9RQqUYB907BOCsCDBD8T1BFfrKHIlglGkxlBPYhESj+TXCjOXSNAKB6/oJ0TnouO7EaeTVJPOBtBOl7X597dgBaYiyY5dWT0wr8KoKaIiyDW6QZogy+sB7MXXiVOuRVyp4S3kZ3/jal/jYJ574AE6ffqb1+/QRWgGtwE0V0BBF3xz3S4G7DVF4a0pgIFEDwZhEdnyRDWJEmQv/TDwptDaTSXHnnpC6qlBuCUGUKGJ3Ank0qGuyyMSgDXWEfDaDns4CRoaGMT62Dwf27cNwbz/6OrvQmckik04h5bqcsaLyU5L5HH4MeGGIWhSgVKtxmc/80iKmpqdx7do1TM/NYrVUQv24IOQOLxRW6vkefJ/cJ/QUUIUdKDDEz7jHscg8UeU/4nXhXhH/E1oxcApi/speFJlvwhkzDEEkSuFTCfcE5ZZQoOqGBwMZGdZrWrAdG67rcvir65hI2xZSFr2fsk5MDmAt5PPo6erCQP8A9jCQGsJQ/wC6cznk3BSfjbWXobAqo4WDdmXocLlcQXG9hOVyGddX13BlaRlXZ2dwdXoaExMTWFxexjq5jGwbBnXPSTlC0yhENfAQkQOHQBQHuQg9CKDYkQEnhHjSv8neQhCFQmNtEwEFBRNdYT05sljMv57GSzk+0nki3TIKZXHOjHyo7klC+sbPhWtIQDD90ArcTQU0RLmb6upzawXaV4EkRPmtT3wG3h/8Ch4Zbj3eX58Ywv/7pd/VLY5bS/Xaj2iGKO86/AZ8/2C55YlXqzH+Ph7D17/z3/lYDVFaSqYP0Aq0VEBDlJYS6QPukgL3AqLw0FVeiLBaJBrKNiZG8ES19DUtA7ZtMpAQJSyifEWVpHCwK+dUyKwPCjolAwg5KgyT2yR35vMYG97DrZKPHjiE/WNj2NPXh06bQIqAD5RdQudy5MaYy0Uo2DWmcFfqQkMQx0fs+6gFAYqeh/laFeXAR7nmoVQqYXV1FSsrK1hcXsIShdUuLWGluIa19RKqtYqAIIZZLwtKpJg2muuwO0U4Tygc1TFEpxkVi1LPNZFggectvycFqazIsWwBcKhLEgEnqVc6LVoOd3V1cQBsT3cXujpy6Ct0oCefRTadYgCVy+WQTqUZNBHEShFsoa+WDccUpTrJwFUvoC5N4PBdm8YfhFhdL2FqcgqXrlzBxalJvDw1ie9duwafOjRZ5K0hDhaJlsN+wOMkx0psUtiwCTgml10xdJI3CgUSkxOJsmgIoNiUS0NfiVRJWEUQxbcMLg0T4EjkviiIRNYVTp0h3bgDkQzo3eRzlYQo6mUB+RJhwHfp86hPqxUgBTRE0feBVmB3KpCEKL/wgV/C01/6KlKFQksxouVlfOGLT+HRR9/Oxz755DN4/PH3YWhoqOV72+EAI24U47bDeF51DM0Q5Ufe9Ri+eOLiDU0Xm08yVQI+5rwXH/n8p/glDVHafqn1ALeBAhqibINF2qFDvBcQhf5yT/tdVWrR2IgLp8HGP+wL5wTlgIShL5wmFmWPSAeHzDRR3VfqUEUGgso2NAxSqJNMLpPh8FMqTRkZHMRwfz+Gu3vR3dGBzo4O9HR1c95HhpwvBAwIFiTWmmNLZUaHH8UoxxFW4aMWRQxVyP1RrVRQqVRQLpdRKpewXiqjXK2iWqvx65VKDdWax4AjjAKEIb0v4NDcIBRfw0A4WDj7JIrhBwRBSBuT2wqrVtKWJdpK27YF06Sn0MYknaibEHXWsW12nZCzhJwn6ZSDTDqNXDaLXC4vgEnK5RKojpSLjGNzGU/Kcfi9dK7koiTXJ6BMGwmX1kolBkXF9SJWV1awvLzMXXXmFxawQM/1dcyW1jBdWkdIEEUF/vIcI4QBtbYWZUxifjYDGdKCQBCX16gSJ8pFoXIeXg+R9aK6PzPcsFQ5j4IoAsjVI2klROGLqVvphntPzFTE6apHY/YCouiHVuDuK6Ahyt3XWF9BK9COCiQhyic/+/t4/9eeB44caTnUEy88i6/+2k9pJ0pLpe7AARqi3AER9Sm0AndIAQ1R7pCQ+jS3rMDdhijsCeBuKrSpbTxM6QpQlRaqc486gkp4arUKb+othzbXtuhww11eQgQEWRDWwQEBBQYetLkmV4N0PHiex6VACCNkc1l0d3Vhz9AwhgcGMNLfjwOjY1zuk0+l0Z3OoDOVQgcBFcvmzBWXymAo3DQCqkEMjzr+pA0RUCszQJLbbdV9R0Wa0msrK0Wsrq5zWRKX/Xg1VClItVZDrVaFV/MgxhkwoCCHx3qlwnM0TEvCEAFEXDcFN+Ui5abguBQIa3OorOgOFCOVSiOdySCbzyKTzYJcKK5tgloXi7bMAkRQOQ61hXYoLJcyZ+RrAiKIJ7l0yCVCoIccOVTqtO4FKHseZ8hQRszcwjwmr09jcmoK0zMzWFxaRKVahU9dlQiIuA6CVAp+HItzUVBvSAm8AnEw/DFM1pm6KhH4ij3RkYnKtupmG5kNI9NO+J5SFWI0J8u02aVEjiUOoJUlYwKiEH2RcIUgCgE5nmQzEhHlV40IWlJDxdE2cmxu+UOm36AVuEUFNES5RcH04VqBHaKAhijbYCE1RNkGi6SHuGsU0BBl1yx12030XkMU2vgmAYqCJ+prvb2sLNehrTYHt8pMEQ5CocwMS2RTCHdHxCGv1MWFn5w7YnJ7YptdLMKtIQJVDdiGBccyuWVv3k0hn6JnGoOdXRju6cNo/wDGqF1vbx/6O7tRyLjIUGkRQQUD8KmrkHTWJMtbkourQAT9jDNdqPSFQzWoLEmWKFGHHX4KZwaHwMr2yDXOURF7eHLjUMceEVQrg2vV9/WMFOnSoJ/TfFkjkS1C7012ylHfq2wT5i9yPsqDQf9e9yOslCqYX5zHwvIyFigfZnYO88vLWC6uYml1GeRGqXieGDetFbtofNR8j9tEk3snojE4NgwFxFTbaO42FIusmzCGEUbsNiEnEIErGZTDsjIKkeCEuy1xCLHgIFRk5Ji2DOJttHJu+J/ISiTLefiGV44S1XonyVNkbo1oycRtjesPGQrcdh9iPaAdp4CGKDtuSfWEtAJbUkBDlC3JdH8P0hDl/uqvr64V2LDhkrkOP/3TP42PfexjG8QZHh7GH16dxhd/53fxlT/+E5EdYBkILRM+dbIwDNgpF17gIwxD/quuCM1sdEPhrEX1F2a5EeENSCKbIrl51auzexS4txCF8ijk3/pl3uerQxTyEcjONewskGGt5EiR9y5t3kWbW9onU0cXkze+AjYYohRGlgJFUcCwouE1iBF5Hud95NIpdHcU0FMooLfQxV/p3/yzzjx6Cnl2smQyWaSzWS49IRcIu0PoK5WjbPAtNO4h5fxQLpCkI0T5HLhsRc5DQILEZ1Z+dvl1edokpEn6KZq/V+6f+nUSwKTmB/AI8MQR6Puq56FaKXNZEpUkLa+XsVgsYn5xEcuU+1IsYnF1BcVSCaVqBVWvxu8nRcndwV2JKPuFwZfKqhHAiMEOHWOJEiQ+lucrABKV75BDhZ4if8XkDkjiIdabgZpsEV3//SXLejhDhn7n8YRVTC/37ZEtj8TJGIlIUiSifJWoBEzkP7kzUAOi1N/ZMKXsnl8Qeqb3RQENUe6L7PqiWoH7roCGKPd9CVoPQEOU1hrpI7QC90oB7US5V0rr6zQrcO8gCuMQAVHkZlXlWqgyHLXJpZ9z62CCgirnw7LE5pzLS0J+jY4hxwVtzAlqGIYNI7YQRbQhpk28cHpE5OoIBUAhoJJKu1zm4jgW1teL3MUlnU7BdRze6AeUc1KrcOmNbVno7ukGwczR4WHsGRzG6MAQ56hwa+VCAYVsFgV6v2HAoT06h9uKEFaCnPQz/rmCm+zGaTwV4aRNPLlPuBmyJDJJWFLf7ycWsV56Q2VOEpYSJFKgRnSqEXSG3SZxzC6aahxjfr2EpXIZVSrTkQG5M3NzmL5+HVPXr3OuCcGTUqXKmtMKmqQRZac4lLvisPYEO6iEh0qUKDCW1sRxXc5ecclFQ52VfJ/LqrjMR7qKlLuGAAzDsJjKfSLORyHIItpdNziHmOvGEhyCJgTPHMPi8h+DBsM3mAgjFsAsJrYmCnNIo3q3HiWkcJ+oFtOxbK/MLY3ZtXIGsQQAACAASURBVCKgCnf22Rjgo3+haAXuigIaotwVWfVJtQJtr4CGKG2/RICGKNtgkfQQd40CGqLsmqVuu4neC4jCZTfUK0XRE9X2OPlVEoIb/thfhwBqMy069KiHCialDa9pOjANhytmuMhDdmChbTC5UNjtQOCFHCq2CdOmLBEBW8iNwVGkTHYE5VDf266DdCqFbCrDZT8FNw0XJmd4EHihTkC5dBqFXA5dHR3o7uzkZyHfgWw2y+VCGdla2bEsdq44NpUUGVy6wsBD7s+JAXDWh6pmSWSUKIiymRuFOtp4ocwv8X3OWaG8FQIb7CxZX8fa2hpWi0WsltaxWqlgxfOw5geoUFtncqHUKKulgkq1hkqtCt8LGHoQ2BD6ENyxGfIQVOFxcPCvJZxBNPaQjhVOEAIodhzDiSL+aqqOO3J+EqtJl4lwmvDPyKXC+TfSfZTUgDoOSb348rTu1PKaOxnJIFpZnES/V9mJwveduB9EWi/boRJARNjyBKSRFj0u5Ul05NEQpe1+d+3kAWmIspNXV89NK3BzBTRE2QZ3h4Yo22CR9BB3jQIaouyapW7LiSbYxp0fnyq7kc2LNzhR1D5WOVNUOQzvc0VJDrkTKDeDvvIemFwenAciajLIjSJcKxQuShDFlmUZBFXEscJ+IJwt9XbJHJtiwHFtdkFQOVxA5T6UnSEBi2mTG0J0CqJjyOVAbXWdKIZJGR6Uw0J5HNTVx3XRkcujq1BAT1cnuru60dlRQJ464qTTSDsubG5DLCCK64hcFmq1TK2DaZxirBzcwt11aI6qLIazX2gc9QwYkQMjIJLIjaH8EXLReNSOmYFIFZVqBaVSGWvraygSQFldRXFtDcVqBeUwQoXmLh0gBECE00OU5nBYr+zUoxwv9HPuzkPOEllvY1LWiewWRGNSOTVmGMKKIriIYUPMk5xFCmCIUiwBZ7joRpYaqq+MPBIwiRdcwiZqVZyEKOxCYfIlD+LXG/G+4t6Rt7fMRdl4s98IURrQShAXPkI7Ue787wh9xhsU0BBF3xRagd2pgIYo22DdmyHKv3zru/Gbh6+2/P8H18vAZ51341O/93mepW5xvA0WWw+x7RXQEKXtl0gP8DUqsLEIQ5zsZvvR26qa4L2/snAkw0DVwJP5F2o33qA3qv2y3JknM003FJBY1I6XzA1qR8+ba5lBRJCAS3lEhyD6np5ye1/vCMPHmwR9RBlSyiGoQi2JXc5Zoa47ha4u/p7AD7VAJjBC5UXkGPFqNdHlR7ZJZjiU6DSjfp8w+JCQheALfc/QieGFgYC7JtVTQzZZ4Y2+IOE8ESBDldZQuUt9Lel7GcTKrhXulBODCrFUWU3zRfg8crkUqElmuSZzm9R7m91TAgJKJ0r9rmouhGp9AzeupcNPWqulj7ibCmiIcjfV1efWCrSvAkmI8uu/eRo/87XngAMHWg74yCsv4M8/8UHd4rilUnfggI9+9Bfx7//9T9TPdPyxH0bJ81ueOax5eN3BUfzZ73yKj/3whz+Jn/u5D7V8nz5AK6AVuLkCGqLou0Mr0FDgNf2xP7kDT+66bxB4I9Zp/lfy3+qUqhpEdbCpn76JEKneL43Ly3wUFbaqXBTSbUMwhboIURYIlcbQVwqsJdcHlRoJpw11IRJZMNTphzJeRFciAUcYZCTKnF79flLBvI2A3s2Pf/WV2AyMbURjwj2kPB6NWNxX+V3Y9NJmy8lzveHiIgVGKK0em4/wZldvHP2a7kD9UdYKvGYFNER5zRLqE2gFtqUCv/RLP4v3v//H0N3did/48EfwZ1/4AsZ60i3nslT28aEv/i4efPAEH/vRj34ajz32OE6dOtXyve1wgBEn/xTUDiN6lTE0O1GOv+dH8cojj7UedbGIx4vX8eWnP8zHaidKa8n0EVqBVgpoiNJKIf26VmD7KqBKk+oOEQk9kv+XQQEQ9VUdy8BAwhHO+Eh8n3yt+fv2UCvpBrl1Z8jW5yC8QLrWZuuK6SPbWwENUdp7ffTotAJ3S4GkE+VLT59G11d+AT+wt/XVfn7qMH7s409rJ0prqV77ERqivHYN9Rm0AndKAQ1R7pSS+jxagfZXoBmE0IgVUGkGLQrANH9V0KSeHSO7GbXX7DVEaa/10KPZLgpoiLJdVkqPUytwZxXQEOXO6nlXzqYhyl2RVZ9UK3BbCmiIcluy6TdpBbaFAurzvRkQaQYo6t/NxtakU6XZtaLeQ6U97fXQEKW91kOPZrsooCHKdlkpPU6twJ1VQEOUO6vnXTmbhih3RVZ9Uq3AbSmgIcptyabfpBXYFgo0l+Zw6Cx3GNo8e6PZlULHNQfHJid+65ko90o2DVHuldL6OjtLAQ1RdtZ66tloBbaqgIYoW1XqPh6nIcp9FF9fWivQpICGKPqW0ArsDgU2AyfNrpMkdNmqKsrlstXj781xGqLcG531VXaaAhqi7LQV1fPRCmxNAQ1RtqbTfT1KQ5T7Kr++uFZggwIaougbQiuwcxVIBsvSLJudJlud+c2cK1vvyrPVK92p4zREuVNK6vPsLgU0RNld661nqxVQCmiIsg3uBQ1RtsEi6SHuGgU0RNk1S60nugsV2Kw7TxKkKEmac0+a4chmsCQZUqszUXRr4l348dqRU9YQZUcuq56UVqClAhqitJTo/h+gIcr9XwM9Aq2AUkBDFH0vaAV2tgLNmSZJIJIMnG3+ndCsSjN8UXkpupxHtzje2Z+g3TU7DVF213rr2WoFtBOlubC5je+JZojyzx94I9b91sn+NS/E0PAA/vQf/jvP7oknPoDTp59p45nqoWkF2l8BDVHaf430CLUCt6vAZhknm7UspvMruEKuks3CZDdzsKj3UVhtez10OU97rYcezXZRQEOU7bJSepxagTurQNKJ8v/82/+Ab/3pVzHS6ba8yHQxwK+e/iweffTtfOyTTz6Dxx9/H4aGhlq+tx0OMOJtDFH+t7c8gs8/MIFWZtjpMvDR8F349JdPa4jSDnedHsOOUEBDlB2xjHoSWoFNFWiGKJu5RjZradyqe0/7y60hSvuvkR5hOyqgIUo7rooek1bg7iuQhCi//pun8TN/+S1gfLzlhQ+dewl/8dR/xMGD+zREaanWazyg2YnyI+96DF88cbElRJkqAR9z3ouPfP5TGqK8xjXQb9cKKAU0RNH3glZg5yqwGSBpnu1Wjtl+CmmIsv3WTI+4HRTQEKUdVkGPQStw7xVIQpRPfvb38f6vPQ8cOdJyICdeeBZf/bWf0hClpVJ34AANUe6AiPoUWoE7pICGKHdISH0arYBWoI0U0BCljRZDD2UbKaAhyjZaLD1UrcAdVEBDlDso5t06lYYod0tZfV6twK0roCHKrWum36EV0Aq0uwIaorT7CunxtacCGqK057roUWkF7rYCGqLcbYXvwPk1RLkDIupTaAXukAIaotwhIfVptAJagTZSQEOUNloMPZRtpICGKNtosfRQtQJ3UAENUe6gmHfrVBqi3C1l9Xm1AreugIYot66ZfodWQCvQ7gpoiNLuK6TH154KaIjSnuuiR6UVuNsKaIhytxW+A+fXEOUOiKhPoRW4QwpoiHKHhNSn0QpoBdpIAQ1R2mgx9FC2kQIaomyjxdJD1QrcQQU0RLmDYt6tU2mIcreU1efVCty6Ahqi3Lpm+h1aAa1AuyugIUq7r5AeX3sqoCFKe66LHpVW4G4roCHK3Vb4Dpz/Qx/6WXzwg++vn+lt7/6X6LW9lmder/hID+/Ff/vyb/GxH/rQJ/HBD/5Ky/fpA7QCWoGbK6Ahir47tAJagZ2ngIYoO29N9YzuhQIaotwLlfU1tALtp8AnPvGr+OEf/n4MDPTiMx9/Ev/lS19GtrPQcqDlhSV8/Okn8aY3PcjHfuYzX8Lb3/6/4NSpUy3f2w4HGDHthLbJo9mJsv9N/yuuvP7NrUdfKuHR0iK+9sef5mOfeOIDOH36mdbv00doBbQCN1VAQxR9c2gFtAI7TwENUXbemuoZ3QsFNES5Fyrra2gF2k+BpBPlC099Dku//ct4x1DrcX56fgwf/C+/jYMH9/HBTz75DB5//H0YGtrCm1uf/q4fsa0hyvH3/CheeeSx1iIVi3i8eB1ffvrDGqK0VksfoRXYkgIaomxJJn2QVkArsK0U0BBlWy2XHmzbKKAhStsshR6IVuCeKpCEKF96+jS6vvIL+IG9rYfw81OH8WMff1pDlNZSvfYjmp0oGqK8dk31GbQCt6uAhii3q5x+n1ZAK9C+CmiI0r5ro0fWzgpoiNLOq6PHphW4ewpoiHL3tL1jZ9YQ5Y5JqU+kFXjNCmiI8pol3MEnMJrmlqwa3WoFafIcje/5uxjY8BWR/KHaANMBMRAb4jgAZmzwv+mdMT0N+gpE9GM6io6nV9W5EfPr4gTifYj5nTARwogjwKDryvPVz2mpN4kx8SNGVB9J/Wzyvaa4Pp03pqNCcUa+ljg3vSMyzA1jFWdOjlnM1OA5ymHXr05TT+pu1Odpyjk15hPxsfzkK4gZA5b8atavQa82zktHK7XFfMSDvjflWtAcxZPmKfSLxHUMIDSUFjRzXhh+v1RfnrOxxuJlcS2lR+NOaYyHxt+Yh7pG4xYVKpP2pPvGe4nWoaFnYz3UuqqzGLEpRypGE/Pc5FjlzSrWlH5Or1iI4PJXcS/y3SjU5ntQjl+uJ8+ThyLuCLUyau7qMNZL3ufiHGoMSiM1h/rdIz4WiftTzSm5okkVkso1vt/q57rxDv3dzlJAQ5SdtZ56NlqBrSqgIcpWlbqPx2mIch/F15fWCjQpoCGKviU2VUBu4Da8xhv4BlBofH/jGRoxXSYM3iAbxC4EODEM2KYFyzBh0cY4DBGHARAHgCE35bR5NWhjHvBmkra2dKxjODAjC34QIoxNRJaN0DQQGoDPe0ixOTUjsd2mSzuuAxC8iGKEYYwoCmHGIZzYg40aQNewLJi2ywAgoPOHtDkm6CA2ugo0EBohYEPzsWPAisVmNoSNEBYIvVjwYMVV2HHAoIF3t4aFyLDg03GGyWOOeJdNc6RNvwA/Fm3iab4xAQvFhHg7D1gmTNdk4ECMIPBDGFEMK4rhxrSNp3kFMAwPMAPEZgQjZSG2TXhhjCC0EIY2YrhAbMOK6HsBCiIzTMANAapiHncMk9bLdgHDASILke/DCnw4kQ/b8GAYPmIjQGTECE0TgeMClgOYDs/DIMEiWt4QcUTf0NqKtY5jgj0GYJLWElowABG6m4J5Iaa1Jg1BY3YQGvSVQIqAHpZhwLVpuAEQeIhDD4hDGKRxTCspYBaDCV4zW0Ahec+INSDwQWOmVYwR0fjMEFECFBmkB2hdfT4PARTfyCNEiscXGnQXhjBppFEEm4ALrSXf/wYMQ16TxsTyRjCiQAzFpHcqUGfyOAgaijss4PPSWilUxPe0xHV8Txj0WbNAn72Irit5jVxGMYYkTKyjHIWsxGdGP3a3Ahqi7O7117PfvQpoiLIN1l5DlG2wSHqIu0YBDVF2zVJvfaK8gRaggP8iXjcmyE2WdB4oiNLwOtCuULzH82oIg4g3da6bhm05qNU80B7asiwM9Pajt6MbnakcikuLWF1eQLm0jBg1WE4IJ2MyCPD9ChBESBkOunOd6M/3wUUa585dRimIYXV0Ik6nUEGE5VoFhmUSa4Dp+bw5TbkOjj1wAulsFiur67g+NY/iygqsqIqCXUXeKsPzVtHd34ehfQdQi20sFn1cnV6DHwqfgGXSDCOERoRqHLPHhOaQgQk7thBFJqqeCT+ykc6mkUIJbrgEJ6zCDHza+8JJ5RFZGax4MWqmg9BxEDkxwws+YxTBjAw4sQk7cmCFFsOHOAoQhQH8OERHdyf2HhyHlXJQLldx9cJVeOtl2EGITtNAGgGcuALbLsNOBXDyFoYPjSE70IPL0/OYmSthaSlEFGVhxhk4UQYR/y9AYHkMrGimhLaiIIZPAhgROjo7sW/fQaTcLvg1A1OXLiNcXkCqVkTercGxqojMMnwrQpRNw+0fQb5vGPnOfjixg9iL4Zc9zE1eR3FlGaFfhWH5iFBDubIGO5VCJp9nN0wUBwiCGgLfg2nEyGUzPI6KFyIgUGGmERk5BGYGkeGy9qmUi86OPPaNDABeCcWFaSzMXINXKyHlmohCH1YcIeOkmNNFAd2jaYBAjGHAdASkCr0QaWTgxilEBPacELEboBaVEcBDHAfIuAYc0wNqK4hi8jLlULOG4VkF+EYKVW8FEapwHROu78P1Q7imjTgyEEYm3FSGP4d+rYaMQ5AkgF9aRTrrwM2mUAo8VMMIQWggZWTgwoFDsCOuIEaV7xU/iuDHBiw3jdCw4EXC/WO5KWTzHVivlFGulGHbDgwiNXVvDXEf4ShiAEV8qe7ukfCRPsJ1cLj1Xxn6yJ2jgIYoO2ct9Uy0AreigIYot6LWfTpWQ5T7JLy+rFZgEwU0RNG3xQ0KxHKDJV0jAqSIv2wLewRtrpVzQfyMHAURgQDT5M0bAZOQnAcw4dppmKaLWq0Gy7KRy+VxePwQDu0Zw4HBQVRWV7C+uoRyeRURPJhOACsdssMBBCGCAGnTRm+GoEsnglKEv/36NzC1tIaqm0aQTqFkxFj0KrBoY0rjrFRgRiFvrt/7L34Aw8NDqKyXcX1mAevFNaSjGrrtEjqsdQT+CvI93ejesxcrHvDKlXn87T++jIpH+08Ljk3OiRiBEaEUEUwxYBoWcrDgRCbC0EIlSCG2s+jv78Zoj42xzhBmdRXFuRlMXJ6AaecQ2Fks+TZqThphKo2a5SM0A3Y6mFEEi2BLZMEJHdihAzKHEEAhCOBHAcYOjeNd//RR5LNpeNUarl2ZRFSuIBNG6DIN5BDAJXeNtQorVYGVjdE9PgR05vCd8xfxyoV5XLq8hlo1hdjLwAlzoviExuDWEJvkdqAduU0mDl5PWDFG9ozibW/7PnQV+mBEJpYmrsFcXUKuto6CE8C2SgiNFXhWBD+bRdyzB5meYeQ6+uHAhuFFiKo+5q7PYn11FXFA1/LgRSUsLs9jrbyOUq2G9dIavKAGwwhRq5YQhz7SjnARBbDhESYysgiMDtQIpCCN2HDQ29ODfXuG8ZZTh5A3fFSX5rA0fx2BV0baMREGFS66yTsZog2IArJ9uIgMGwGtJZlSCJP5IVJRGi6BnzBE5ESI0iGqUQVh7LHnI+V4QLCC8uIVzMwsYmbJR9HYi7LZDc/KorPXRV9vDiO93ciFITJBiJRpI4qMOvggx1Hke3AsC1YUwKiuwc1YsDIOSmHIEMULgZxBoMuCEUawzApMs8ZlRLU4QpWcSKaF6wvLePniFfhkY7EdOOkMKp6HKkEo04TBDp9EkY9BZ1AQpVEeRfcBm2EYoiQdZ/r3425TQEOU3bbier5aAaGAhijb4E7QEGUbLJIe4q5RQEOUXbPUW59oHaIQPJHZHHWIokoxEjkNtAGNQnieV4ckonQmEiAlohIDE0EQoqOjgKGhYbz+xOvwlpPH8c5TB5C3Ldqry1IGckb48FCEbQTIxTaXT9Bf47NGGt6aj6mrs/jKH/03PHvuEq6urKFi2yhZBkpmBNOxuCwjXF/ngo3B/j78m5/8v/CGB0+iYJuoUrlNHKMTQAFryKEIE2XUjAjF2MBEsYKvfeMFfOaLf4JyzYBpOkg5MYWxIDSBUhwjkOEf2dCAFRJEseE7BaQKfTh6YC/e/YYDeOz1+xCszuDMt7+Jr/zBf0XFN1Azsliz8giyBYTpDIphCTX4XDZi00Y5AuxQQBQnsGGEBgzazIcBeUXw+re9Ce/7v/8NBvMZZG3alAOEQcRcAPI4pHkzvEi+HNSMNRThY7K8iq+//CK+8fxVPP+9OSwvxKitE9zIwKQyJqq8ydTo4ojNGBHN27Bh2zbslImjx47jh37oX2HPUA96ci664hhdEVCIYuRNwmRr8MJZ+LwGLhaMAmrIIjJScGDw2lG5UUC3DmKkqPQqrmGttoqpmQl898z38K1nv4MLly+hUl1HRz6NcmkV1fIagkoFHYVO5Dp7UY3SqCLLAGU9zMFHFoadxaGDB/DGU8fxL955EuPdeXTINab0F4f8NVGJHR8FKw2Ly4FEqRYxskoj7YVLsUyfDFBUPhYjsAHfoTIxLuKiIihEWML66mVMnfsm/vbrf4//+e3zmPFHsRL3oJYq4PseezPe9dbX4eFjx9BLwJBxDZuRuNyMuZz8mUdOqhjotqlYx4NHLhzTBeEa8gV1UAGbF6FcqiGXCZFNhbC4bM1AOY6xWC7ja//wDfzWbz/DUKUSRCjRZ9BNwXbJpRNxaY94NNJmVBmU+ko5PSpDSEOUrf+a3KlHaoiyU1dWz0sr8OoKaIiyDe6QZogyevBdWBobbz1yr4Y3ODH+x9/+AR/7xBMfwOnTz7R+nz5CK6AVuKkCGqLom+MGBRiiiJKejRBFhXSoMNFEOKh0opDTJJVKw/cDCVHE37jpfF7Nh+ukeFN8eO8hHB8/iAf3H8DIQB8Gegvo6U7DcWgDS1vOCmz4VMCBOKigtr6G1dllzE4v4dKlafzdPz6Li7OLWPAiBHQ914XnUF4IlW8EqBSLvCnu7uzEO9/9CE498AD2j41isK8LPbkMb7TdYAGGN4tKZQnXlxZxcWYBz1+axPMXpvH8KzNcnkOEgbM2qKTHBKqUTsG5GoAbmlx2E8U2PCONbGcvvu9tb8Q/e+MxvOfEGGyviDPf/RaeeeaLmFxYwVIlQsktoGKnUbVseBaBmYjBBeWa0IbajOicNqzAghka7EYhJ0JkRNhzYC/e+ujDGNszgsG+fuRzndiTT2M0a/N8CKKkaPPvTWG1NIHJxUu4vDqHC4uzeP7KJM5PrGFi0kdQzQF+np0olEUSW+S6qCA0PC6nIScKBb8QCIvhY3RsLx55z3vR3z+G/s4+HOjrxP68jb0ZECqBhXWE8SJqRoxVw8BE7MBDAYaR58SSNAxkGWxQXgzgGEA19lALavCrVSwtL2NmYQ7Xl2cwNXMV165dwsLsFFaX5lFbLyIk54bhILLy8K08PCOPtSiHWpxGHLsYHBrG4QP78I43HMd4XycGsi4ODvSil0urKOeEk2iQMgwEvo8a5elYafimhapJoJDcS3TfkRMIDLPoezKseBSUS1kpRow0uzRWUClexczFb+Ev/uqv8bW/fwErqSNYCDqwHNh4z3sfxjsffj3efPwo+h0XnYaJFCwGbxUChYbIbyGwRG4TgjVUikXlYh4VAlFejiy/cai8K4rhhCFsqwrb8li7ACYqkYHZUhF/8fX/gd98+vMwUhnUYhMr6yWksjmkc1kGmJSNopxiiqeocN7YYGzE86eHimt+tawj/dty5yugIcrOX2M9Q63AZgokIcqTH/0Uln7nP+GtA621emqiB7/xR1/RLY5bS/Xaj2iGKG8afx1+9shqyxMvVYE/Co/jz//nn2uI0lItfYBWYGsKaIiyNZ121VGvClFU1xPRkaUeukpBmaYJ07T46Xk+Z6LQJs2ikFGYqFZqnClq2Q4GuwYw0jOMsZ4R7B0dxv7xYRw9Ooyerixyro0UPDhxDRZ5NUqrmJ+axJnnXsCVqzO4OjmPcxPXsVANUDJTCBx6uoi49MPgzWNpfQ02ldxkcxgZG8PY2CjG9+7FWx88imNjQ+hNu4irM+wquHz1PM5euYqXrkzizOVpTC1VUQ4zCI0Ux8RSJgrngdK5OdxUQCEzFOGfgAMvttDd24f//Qffi39y6jDePNqLvOnj4rkz+KM//Qq++8p5XJ5bQjlVwGpkYo2kocBb20RsGuyP4IhUrpaiEg6THRHkdLEjk/NCMp1ZdI/2Y2x8H0ZH92GkfwwP7OnHiaFOdqMQ0HARolS8gInrZ/Ds2W/ipbmrOLcwg6vza5hftbFWysE2+uDEXXCjHK9gZAQI7BK7IQii2JQ74sdcfhX4FXR2d+PIA69HZ+c4BrpHcXJ8BG/a24U3jGSRoeONEgxzGcWghmuldXx7fgnrQQYwCuz8yFsOutw0Cqk0co4rylhSFizXRtokrwg5UyKU/TVMXr+Cl196HpMTF3F98jLmrl/D6koRpaoH2HkENpXy5FFCHtU4zWG52VwBfb09OLJ/DCM9eYx25fDoQydweKgfXbYDN6aAV4JDFczMz+D6wjzKsfP/s/feUXKWd77n580VuzopAkJCCeWcJUASORhMsMEYj8dpPDN3btx75uy9e8/+s3fPzp09d+6cGc9cL+uAE0EiZ0lgBZCEhAQKICEhFFu51d2V3/js+T3VAtmesWCHGRu6SqdQq/VW9fv+nrdKvJ/6Bg0sfEvCiRsBrWJhcpWLKxakpNH4lJiNYOKO1jyXDunAoYhfPMKJ/Vt4YdUq1rz+Nj2pMZyJ8/TGFstvXMyihTOZNWk8gx2PbJwQlmuc7StyulTWMEXn7GigIlHJBhmBNKapAUtZgnZFQaMUtjJpz2QYObidbEqsRFFDiaIMylHCoTOneXnDRn7wi0exMnmJM6anVMFJp0mlM8T9ShQd3qvvOqH3o4aj/iBagSjnYal+gTZvA3oCTYgyoJe/efADeAIXQpT/6y+/z395cAW0tV10Iq1nT/PKk/+TqVMn6G2/972HueuuP2To0KEXfezvwwaG+kiz+fuwP791H34doty/5Fp+NvHAP1DM96tP01WB/+HcyF/+6O+bEOX3fpWbO/hZmUATonxWVupfcD//f0AUXfZqNT7RjqJEQxRRMrhOilQqg+N4+PWAur77pMwUKVFvqBQd7QWuuOJSFi+fy7ixl3LpIIECCi+pQdxH5fQZ9u/azbNPP8vRk92cq0VUEgPfzRCmcpSChHosn9BbWI6rP1kXa5HjOKRSaWwn1aibjXzuvf0Grl0wg3GXDCKsnuTI4d08/9Kz7H7/A471lKkkNnUjRSgX7MohEUVO3Cg2lnwJS1pqBHnI9xMLpEFFQIBpMnzYUP74619h1qhhDLdDG49aVgAAIABJREFUOl2LPlGBvPsWL69bx5t79lFyMpzzFT1+BK6HYdu6dccSRYQMTy5yJVBWrEKRiRPbOpxVwioiI6ZuBrR1djBs6HBGjxjHoumTWThpDO0G5FSoZ3bq5C527Xmdl157jn1nj3OsWuKcb+CrNpQxlJQ9BFu1YIROo61I2nU8HwllMSyDtJvXzT/lcpkwrmu1ipsq4HmDac9fwpTLR3LznPHcNmcMGVXDs8pYbh9H+s7wxv79/GjVOo71+gSqscYduXYu6RjGqOEjGNreST6dZsSI4Qwd2im4AkmFCUQpIgqfKMD3Kxw8/C57977Ftk2vcfLkCYqlCpHYuYw0dSOHb7dqa09d2oJEsWMYZFyLgmdwSVuW+2+9hUUTJ3BFSxteEmJGVeq1c7y2+TXWbt7I8VKF3jimZhnUrZhqpKhUE9JqEF7SihJmYylSGRg+rI35c6dy+23XkjEq1LsPcmjXel5du5Zfbt3FB/V2inY7RksnS69bxOL5s5g9aQJDHA9KZd55ZwdbdrzNtnf3UKwF1MKEMLFwvQy2NB5phZaL5TiUozpx0gjCbXVSTBl9BbdeexXjLu9gSLtojSIqccSZSo3t777Hxu07+eUb24gsl7rAOT8gEsmUAE1dNd3IK1Kq0YRE0m/vEZuehicNJcr51qDP0P9K/gu+IQ6sH9WEKANrvZtH25zA+QlcCFH+9geP8Wev7oBx4y46oIm7tvPMX/z7phLlopP6FDZoQpRPYYjNp2hO4FOaQBOifEqD/Dw9za8Ey/YHU+pMlEYlbyNc9teVKB9BFMlCiaJIN/HYlqsBiqhRwkDadmKtUHEtT2d/GDp/Q9E5pI1Fy+Yyb85kZowfTQcJWeXjJCX87m727dzFypWPc+DkKc7UAwKxL7gZ6naKvmpIPRJbhovjpjFMBz8MMS0by/aQ9mTJx0iZMX/8wB3cuGQmQwsuxw7vZefOLaxZ+yqHT52llFhUlY1vpoicDLGyiBKDKJCaZWEdFiknrfNC4tjEjwxiUaRYNh3tLUwcO4pv3f0FJgztIJ/UaXNMEr/M6XMneOyZp3nljTfojk16IkVZHmu4KFHpWJZcz2o/he4BEhuNtvJIcK2Lm3j6Ijc0Impic/Jc2lo7GDdqAtcvmsO1c6fQCeQlWDbx6Tq2na1vr2Hli49yrNaHdB4VY5fI6ARzKI7ZCWGapGYQSuaKEWGkQgw70RDFUg5xmOAHQhLEaAJBKOvUSiEzhMmjRnP3VdO5b+kUMsrHNoooznKw+zjr3tnF36x8nuOliMTJ6X3POjkKqRYGtXRQSOdI2TZthTxDBncy+opRDB0+jLZB7WQNqbCWF1JMqe8Ux4/uY8e213ln9y4+OHgQP7GpJQ7VxMN32qibOeqJQ6xbjCS2JiFjJQxtzfCdL32JpdOmMLa1BTuJIagR1bp5YfVzPLvmRQ4Xi+geHc+i5kA1NihXTZxwEE7YBoGJZytyaRjcmWXp1bP51tfvIWv6lE7sY9vaJ9m0ZTPb9h7kuDGEitcBuQ7mzJ3G/DnTWTx7Jp2S1XPqFKtXv8gbb7/FOx98QF1JLo9NoFxsWyCK12hiEgOR2I0QG5yPmQTMGjuOJTOmcuPVC7ik06OQkfMj4mRfL+8fP8G6LdvZ8d4H7Dt2inKoqCUmkWk36qzFbuYKUOwPCBaZTSMtuP+dytBQsAFRGnc5Ac8zls/T21nzWD7ZBJoQ5ZPNq7l1cwKflwk0IcpnYCWbEOUzsEjNXRwwE2hClAGz1B//QDVEkU+w5bruPESRry+AKHJpfR6oaAGFQJZGEK18rUGAjmPQnR/SrapVD3KhZpo2KSejq3zxDYrFPpyUxfQFk7lh2SKuWzCHDhXRSkhecjqKfRx8by/PPvsMbx+UnI8e/FSGqi2tPA6lWkSU2DhWFtsWG4lDTZQwksBh2AS+Ip9yGdaR5d9+/QtcO38CHlW2bHmN9RvWsX33O/TUQuJUnnJsUjdsQkuMMQJRwK9HmMrAMWzybkaKjQkjKPvoelnTNpl05UgWz5zEXVcvZFRbC6koJGcl2EZAnNT52eOP8dwvf8nhviKlxKQmFqBEGmIclC0gRUYlBbbScqQ9HxixjS1tMXFaW6QkPyU0ffwoJJvOceXoidy2bCG3LJnJICBHgqdCjh7dwsatL/Pzp37CmdinlkpTEuuL0YEyhmAkBZLAJSorImn/MQWixBqiiG0o9gXiNNbeTlva1lKtRcRhhpzXydQx47l32Uy+dt10MkQYSS9RdJIPzh5l7c4d/NUjz3CmDlamHSNyMAITI5T6Zktbk8TKYkhzUkueuXPnMW36NK6ccCWduTRZz8GyJEclxC+d5dAHO3hj8+ts27aNs30V+uoJ5cjCd9o1RKkpl1jZ+jzTobXEDGrJ8Kf3f4XlM6YytpDGkHkGdah389TzK1n54pMcrlboMRX1tEPNFbDhUPM9qLVj+i2YoU3agrynyGcMll89hz/7kwcoWAndR/aw5qkfsH3nW+zvOk0xN4KK20bg5pg0cRzzZk3nuiWLaDEVpw8d5JFf/Iwde9+l61w3Ki0tTWmtqFEqhSmVymaWOFTahmbaCaYKSFkJd1+3jOvmz2TepLGk7SomFRIVsu/IEbbu3sOajVvYf+yUbpTqrcXUlTT85PATRZigq58br0ep0JZuZwEpDQgquiepPz4PUETJI9+N9eu1eRvIE2hClIG8+s1jH8gTaEKUz8DqNyHKZ2CRmrs4YCbQhCgDZqk//oH+CkQ5385zHqJc2MrTqP5tBFd+BFEaF24NdUBDldK4q0S2sXQFsmenccwUjpGmr6+PWIUMv2Iwt928jLtvWk5bXKfTSBhsGSi/TveJLna+uZXnN65j7e4dVByHquNRd9K6Wtiys3i22FBMgkBRqYtJRAJDJdfEZvigdqaMvoSv3zafBZOHY1Lk2eef55kXX+Lg8VOUpEnZzRK7aQIJfZWwT1NAikngS/2wiWc4FFypyTWp+zGlOviJgema3LBsLrctnces0ZczPJOhRUFKFB5K7BlVXnjlZVZtWMe29/dzrh5ptUsodb2mhzIlNFXyN8RaI5kYYr8wMBOpOk5jJ1kdmKvMhMgWO1SNtJdlwpip3L58IbddNYN2pKlHKo7rHD+2jc3bVvPzp37K8VqFPtOmlKQJRa9iDsYyWrHiDEZoaWiiTAmWFRtIQJTEWEqAlIMjDS9SfywuG+VQq1ikrFbmTJrKXUum8aWrJpIzfBxVRKluDnYfY+2uHfzVw09zuq4wU20kvkVSVyjdyauwsUjbnj5tBExJEPHIUVcwZepU5s2ZwZjLL6Et75EzEpy4SlA7w8H397Bz59u8su51Dp04SzW2iVIdVI0sfYFJEFsaeMk+u4aiI5/mu/fey/WzpjJpUAuGJLj6VfDP8OSLj7Py5ac5EtY5Q0yvNC7ZBoHlkZgFVKUA1TxW4pE2E7JmgGv4XLNkNn/2Z99iSNrh3LH3eH7F99n5zk4OSmV2dji9Kk05tpg9YxpLF8zn9mXLMMMaB/a9w0M//iH7jx6kGAUkXprYzRJZefzAJoo8rCSDIdk6sSIMygxuzXLlyGHc/4VrWThlLENyLrZRQokqK6yx+a0drNqwmW3v7udEb5XAzmgIFFkpzHSOWICbKKgEkCUNG49AK03GVKwVO9qe1g89GyBFXsX9gdL9QOXjv2E0t/w8TaAJUT5Pq9k8luYEPv4EmhDl48/qd7ZlE6L8zkbf/MHNCfzGBJoQpXlS/OZJcaES5bdBlI+UKQ3VSuOZPlSw9NuCRFkhd7EsnA+eRdkYysFUHpVqlSgJyLS63HjtYu65eTkjsx6Xeg5DHVurCKq95zhx+ANWrH6BZzavp2galCyHiuWCm8e0c9hSf1sHcaGEkVwYupimR1yPuXL05dy4dC63zBnBmCE2vb2HWPH0szy7eh01sfAYHr7pEZgWvmFQN2IMybQwHAIdF2LhJZbOqTAiQyszSmHDPuHlPO67fSn33LCIYXmPdtulBQlNTcS4gVJVtu3cxuvbNrN60+t09ZR09opv5Qk1TBFYoUikqUcgilb4CERxMZMMZpxrtA4ZMZFVJ/B9sqk8k8ZN5/Zl87ll8TRaNUQJSakaJ0+8xRvb1/CzJ39KV61KHy7FOIWftBGpTixaMJM0dmxrFY0hFc5uRJgEhLHkcQhEEWuUg5/UiURZZLj4VZu03cacKVP54qLp3L1oIgWrjksfiTrDYbHz7NrJf3/kaU5VRApRIPFNCKVpyCT2Yxxs8pk8SZgQBVKLHdFSaGX48EuYM3s6s6ZNZObE0RRsg7Sqo8JzVPrOcOTwAR57/Cl27TvIuUpImOqgZmYphja1yCRSUskskbDQlsvw3fvu5frZU5k8OIfphxBUIDzHky88wYpVz3BMRZwm1mXQZWnhsVIYbhvUWlE1aS+y8GKftKqSskIWL5zFt779BwwvZOk78QHPrfghO3ft4NDJMwSFSyirFOUAZk+fzrIFC/ji8mXUiud4792drFj5MIdOHKUUB/iWTexkSbw2gtAlDFzimqNtPY4pgbZ1Jo6+hKXzpnLzwmlceVk7nqpim1WCoI8Tp4+zbtNWVq3fzIETZ+nxFaGTJbYzWuEi2SiJaZNIAHLcACgC5YwkwRBFimBBDVHk9dgIS268buU/kqEiIcYf/m3zzXEATqAJUQbgojcPuTkBoAlRPgOnQROifAYWqbmLA2YCTYgyYJb64x/ox1ainIcoDTtPA6Ao4jjGMm1t2xGlgYATrUCxnH57AfhBgu8nGnrIQxNiFHUWzZ3GF5YvZv4VIxnXXmCwY2HUK0TVEtViDytWPceTG9ZwTsWcU9CrTCJb8ks84tAl8KWdx8a2cjiiUMGherbI3BmT+NY3v8TsSy2yySne2buJlc+vZu0bO2kdNorEy1ONLYqBTyUKqBNipVIYtkfoW5ihiRcZtJoeRgS1WkQZD1JpCh05vn33Ddx74wLssEgqkbphj7wE21qiZZFWmGPs3LODFc89zf6uE5ytRdTsAnUdlOoSG40aY8z+C1y5uFUuiAolyZEoaZCJiIwKSZTQkmtj6viZ3HrNHG5cMEkrX3KEZKhx+szbbHlrDT99/Cec9COKZprewKMateBHragogxG72JK5knJwUiZmWnI0Iq1eUJJ/Iq1KtkU1quLHktRh6xyVfKqTGRMn88VFM7l74RTanRqu0UMUn+RI9wk27N7FXz36LMdLIYmdRwU2rpHSWTJhTaqGHVrzbfhiwQoSvFSGUGBKGHL5iOFctWA2991xM50pi1RSIygdJ+Mm1Mq9PPzoCra8vYuDJ7rxvVZqVp4qHrVYrFHSQy1QDlqzWb77wFe4fvZkJnWmMEMfI6hBUuSJ51ay8qVnOW4ZnDbhrEAUCbYVFYdAlKgNFWSJKyFWvYgb9lHI2MyZM4277/kiwzsKlM4cZ9XTj7Jz5w6OnDyD1X4ZvpWmHplMHT+RxbNnceuya+g52cW+d3ewbt0rHD51lJ56mYqoTewMZNpJJMXG96j1SkaQWJkytGVsrp47mbtuuoqJw/IMysao6ByuGVEqn2P7rrdYu2krG7bupMePqcQONWlTcnMEpqezURJ5vVkOtm33AxIBJtIpJVah8xClcZ59eJNQX1E7GaJOakKUj/9m+fnbsglRPn9r2jyi5gQ+zgSaEOXjTOl3vE0TovyOF6D545sTuGACTYjSPB1+cwJixTmfiaKF//pirJGJcqGd56OvJRBV2nnOQxRTJ6WKGsTQWZaNkNnzQMWkHiSEkUGUWNiOJ2UiBPUiV44czuLpk7h36RKmXDKUnIqx4wAjrBHXSjzy3BOsfOUFeo2EbqX03Zc2HVLEcQpDpTHJNHImBKgESttHlsybzjceuJ1RLX0kxQNs27aO1Ru3s2X3IZJUm1ai1BIbI+0RmgnlsIyTzmA6KQ1RqBvYAbQZDlZkNABQKodXaGXYsA7uu2keX1gyRTfk+OUqpb4awzo6KGQcUkadcvkc+95/l0efeIw9h45wslynZLdQMdPUDEc31MgviY+xDIVEjWJ4JEmWSFcRm0RJSByXdZ5FW0sHU8bN4uarZnPd/AlaidJiBGSNMmfO7tR2nh8++iOOlnz6DPkZBSIJlDUHo+KMVlqoQNp4wHQUhieRpRJqmmglikAUCR5N7JggiahWfEyng5aWYVx56eXctXgG9y+dSasp6S49JAJRzp1kw+7d/PVjz3Gszyc0szoTJeVkyacL9HT3EfkxmVQOFUlOTqOhxvcjqlWftpYM82dO5St33srY4R0MaXFwQgEIIX6tj42vv8b6TW+wfstbnPFNyqRR6XaU00JsZnQIcBwpWtIZ/vQbX+O6OVMY1+6SUgG2ND1FRR5Z+TA/e/JxTtoWPY5DyXUpqQTfEOCQgaRVQysjVjhBES/owTFCOge1cfnYK0i7NlG1wokP9uPXfd0IVbGy1GMLKVxqcdIMa+tg3IjLiGtFKn1nOdt9gt5KL6WwAmmxi6Wpxh6W26bXNyhbJNWYFjfFkjlTWb5gMtfNH8egNOQsH1OVKJbOcPDQ+7z8y1d5e89+Pjh+Vj+P2MLqpmSspPBxdFuR6aYwHZdQEpU/VJ0IzLsApMi5JhY8TT77i8ol/8iwmxBlgP+T0IQoA/wEaB7+gJ1AE6J8Bpb+1yHKNZMW8h8uO3HRPe/24Rl7Fk+sXqm3/drX/ld+8pOHL/q45gbNCTQn8I9PoAlRmmfHPzQBUYdIpolAELnp38839OhPsM/f+6/CxAjQX3Gc6AYQCVmQbBQBKA07j7by9NepSkxFKG0iSPaGh2UYGpIMyWeYPPJS/vSeLzJr7CgdXJqWfIwkQIUVXl67iufXrea9U12cDH16bYuKcqjjEakMjlXAMXLYUYq4piA0GD50KFcvnMFX7lzOIOcEPV07WLXqKbbuOcJ7XSWqKk1Vqo2VTbqQR/JuK1FJX4galoeKUyTS9FtLaFUWjsCfyKDmpGkfNpQ5c6Zy8/zxLJowFKNW5OzZHk53lxh/xWiGtrWQNXyioMjxYx+wes1LbN29m3eOdHHOzFF2MgRumnocESditzBwTHBEEYAoVMSkk9cBtnEckMQVSXqhraWTyWMFoszSEKXNEIjikzVKnD67g83bVvGDh3/EkWJAn5HBtzpQ1mCUNQgVp1GhiZLWIVPolth5RAsUI2tnKwdDkm7lmtqDUMVUKnUMu52W/DDGXzqCu5fM5IFlM2mhhqt6UMkpbefZsGs3f7PyBQ1RAoEoseTfZMl4eXp7ijqk17E8TMPFMjxMSywtCt8PdTPPhNEjuP7qBVw9ZwqTRw0hR1nQAKFf5NAH+3l1wwaeeP5lukoRRWktyg1GuQViK4svlqFIkU/n+JM//CrL50xmTLtDzgh0vkpcO8djj6/gF08/Q5cyNUSpuB6+bRMaFlFskSQ5REcktqBMXCId9ZJEFbANzGx/Nk2UEFdqZNI53HSeokC1WIKTJYFXGpKgxfO0lctSAYYR4SdVakkdJ5cj1IoRG8NqQSmBfR6mnzCspcBXv3g9V88ax+RRbWT1bKuYqsze999l247t/PL1jXzQdYqzZamlzhM5OQIrowGgnL8BNraXxpRK8UCsZDGGBikCUSQ5Rgw78ud+JYp+oYsSTDCogDOnCVEG+D8JTYgywE+A5uEP2AlcCFH+77/5Cf/x8VfhkksuOo8Rh9/n1Yf+W7Pi+KKT+hQ2+M//+d/yX//rf/zwmcYuuZtSa9tFnzmu1Zjekmb1Ew/qbf/8z/8bf/EXf33RxzU3aE6gOYEmRGmeA59sAo1mnf6Qk/6HXqhE0V//1ltDwdK4XfC1fk65pLMQc0cgl3U6RFXhSOsMCSPaWvjXX/8aC6dOoN0zydlKh7QS1zhw8D22vL2Fh59/moPFcwSFFnpj6S1xqRsZPLsNR+VIiiZOJG06OSZOGMuSeVO4aekMWq0THNz7Og/+v9/jwOkq58I0VbHUJC6+svCk09Y18KkRSP2vcvDcVg1RVDmiJQIvaagoemoBI8eN5RvffoAFYwYxIh1x9PAejp0+w9lSyPyZcxk1dDBZfIywRLXvNEcO7eeFV1/h+fWv0aUcqukWzNYOitUqfhAKtyBt2XimTSxVw3YLkdtK1Q+JowDT8LWdqDXbwcSxYueZxQ0LJzYgCnUyFDl5phEs++MVP6WrklA0WqgbbQSqnTBpIw49jNjEShJMx8CwFcqRqmMJtAVD8mQE1VhilYoIDSXmJmLfJee2Me3KSdy1ZCb3XTWNgjbU9AJnOHDyMOt37uR/PrmKrlJIYOVA2nmUiynBp2I1iQWsWQ2rlWTQBBI2LAolh9ivU0i7jBjcxje/cjvXLZhGwajiJGWISpQrvby6fj0/fWQlJ2tKQ5TQa6Om0tSVR4gDyqElV+Bb99/DNbMmMLrDplXCb/0ite6TPPfyKp5es5YD1YjTiUnRsnFb8iS2QyWICSMblYgJLKZgVilQIgxKhJZBnM2hrDRJbBFUIp25Y1iuri1WYl0zbBxpIZIA3STBMXS/E0lSI8InMgNMzyO2ZF896hIsG0ruTZb2TIFJo0bw7/7gJqaNHk7OMshQwk6KqLjIC2tW8cuNr3Po5GlO9VToqcY6oDZ2csSuWNFMrUKR15NpN+CUhMom/bXGhor6IUqCaTZqxeWukoRELHjSYGRIZlETonyyd8rP39ZNiPL5W9PmETUn8HEm8J/+03/gz//82xQKeb7/13/H+h/8LWM73Ys+9LUTir95YiUTJozV2/7VXz3ItdfexZQpUy762N+HDQx13pD++7A3F9mHX1eiTFj2AHuvvvbie14sclfxBCsf/D/1tk0lysVH1tyiOYGLTaCpRLnYhAbm3wvYuDAyoaFCkVk0FCjnQ2R/daMLZ/WPQJR+hUosn/wbFr7kNygTMwa77pOOY4ZkM9xz601cPXsaU0YP10oUz4ixlc+Z00fZ/e7b/PCxn7Pn1HHKaY+yBMyaKWpmHlQWM0hhlh1SsUN7poVrrprLkrmTWDJrDOVz77B753oeW/Ewh88F9CRZfDNHgEuoLEzPQtmKyAwJIlGHiN2ogPKBakwhEtGGIVU6xG6KK6dM5FvfuI8pw7Pkox7e3raJA8dP0l1XXLf0WiaNHEm7qbCiMmGlmzNdh1i17lWeW7+eg0FC0UkT5wqU6j5hnODaLiks7NigWk/wrQyRJ2XP4r6QmlqBKAatmXYmjZnFLdfM4sZF55UoNTKql5Ont7Np+yoeWvEzuipQMlqpGR0NiBK3EokKIjGxVYJlKx0sm+h6Y9DX0pFoXUwMyyC0wgZEMWwS32lAlIlTNES5d/FUWnUyTB+SLnLgxGE2CER5ahVdxX6IEjtoaY9gicQgiU2U/GxbaptdbYuS8F9HZ6bUSFnQmfP4owfu4uYlsxnkiVGrjJGUCOolXtu8iUeefIqDZ0ucrRtEXjvl2KMqQIUUCod8tsC3vtqAKGM7HHKqjFsvEvee44WXVvPM6nUc9OFUaNCTGFhpT9dMC8KKDYd0JsMVlw5m8mWtjB+aorv7OHuPHuGNfQepRzaRSmEZEvabIhYQKJIts9EO5EQmVhCjArHhRJhy3loJph1LOjEImFIN4KGUB1JzrNLMmDCZq+fM4Jb54xnZmdcw0aWXWvkEJ44fYNX6dWzavoNTfWUdrFv0FYlAFAmUdbLUxE6kbGKxJdkuluVoVZGWk2k1Sr+dx0j6AUrjtdx4/xeQIn8WiNK08wzMd/yPjroJUQb6GdA8/oE6gQuVKD9/8Ce0PvG/c8uIi0/jv3SN5et//WBTiXLxUf3Tt2hClH/6DJvP0JzApzWBJkT5tCb5+XqeX1Gi9OegNKw9H9l4fv3PvzqBi0EUg8i0dBuOfIJvxQZmpY4XxrS5LvNnTWfZwlncfPVcPBXjEZMyI6rF0xx4/x1++PBPeevQ+5xSITUvTdXJULNaCAKXpO7hVVOkY4chLa186c7rWDJ3IlOvGMyud37J1m1rWbthPcf6InqiNLHTQiT5I6IbMOJGS44Va6ghF7yGIW0tJqavyEcKN0b8D7QNG8b0WdP46pduZWSbDcXjvLL6RfYePkZ3aHD7F+5g9oRJXOJ5eEmVpNZL6fQx1m/awMsbX2dXTy+nEwM/naEaxDqxIuVlcKXvOFAUSz510yNMtYDjaMOFiur9EKWDSWNmc8s1M7lx0ZW0maJEqZJRPZw8vY1N21fz0GM/p6tiUDLaqRmdH0KUOLKQDFtbLqztpB+iQCLKBFEFxbZuUpKIjMAMCAyBSo6GKHmvnemTpnDn4pl8edEUWimR0kqUbj44cYQNO/ohiihRzCwqdrU6RBkCUUytREkSE0vacAxHBwxbdhrXzRJU6zgqJm/Dd756N7ddM4dL8wZZq4KlSkRBhW1vb+OZl19ixwdddPUFRKl2SqGrQUpkpDV6yGZb+fZX72HZ7Ak6EyWT9OH6JaxyhReefYmnXniFw6HNmdimL7FIpM7aMjVIiUyTts5Wli6ayfKZo5k7uoMPDr/Hmjfe4KEXX6EcOsRGHi81lIQUoTIJkkDnx0ijkRubmEFCXK+TJCGGEeN5Jq4jmUACK2KCOKEeKA2SUl6efKaNG66+mpuWLGDs4AydnqT6RBhxNydP7GPb9o1sfGsHu/YfoqceU5YKb7Eu2Wl9j8y0BiiBklYeB9N2MC1R1PQDlPNZKOdtPAJEG2fTR3ko+sVrYupw2Waw7Ofr3fyTHU0TonyyeTW3bk7g8zKBJkT5DKxkE6J8BhapuYsDZgJNiDJglvoTHWijbOe8Zed8Der5731k5TmfmfLbn/xCoNLYMjZMIsMkNBoXn45YZMp17DAmY1gMG9zJtVfN45tfvaO/7SYhL5/k+32c7DrAw088yqZ33+a97lNUvTQ1L0fNbcEPpNLYI1XNkMPhsvZ2vvvNO1kwYzxDCx7PvvQLNmx+lfcOHuSiPWblAAAgAElEQVRkRdEXpXQVr7KkztiiFtaJVSRFL41LTmURi1ogtnFik3SU6H0kipg8fRoLBfRcu4DOVELx5CFWrnyUHe8f5FxocPddX2LJzDlc2TmIjBFgB2Xi4hm279rOujc3s2r3Lg6Vy9RTYieSDBKXlJfTrTlJoChXpBLXI0rlkKtwfdkrfcuRQSHT2Q9RZlwAUSpk1DlOnN7KZg1RHqarbFE0OqmbgwgSsfMU0BBFiWYjxLASbeeRchsR2Mi627Gr1UGiTKmbEhCriCwHFXgaokybPJm7Fs3k3oWTaOmHKIaGKIfZsGNXv50nIrAaEEUpFyU1zhL8KmoUUR4ZkjpiUfMTHDdHKl3Ar/pIn7QT+Xz7/jt1ffO4QWnydg2XMqgae/bvYe3mDfxy6y7eP9FLnG6jGHiUIo/IzBAnDYjynQe+zPJZE7myzSFPmVRcxagHPP3w46xc8SxHI4+SkyfOFAjjmCiJCY2EPr9Gx+BWvvGV21k+bSQTBjns3LuN5ze+zo9fXkuSlgyWwSja8CMHX7J9RKYkYMK0JNK4cS5HCUEUEKsQy1K4lsIxEm3JCoMAP4hIeWmGDBrG5ElTuWHRPK6eMYlW2yRrhrhJDb96gnf3vMlTLzzFe0dOcbynQkVZBMrRyimxBUWmqyuy5XvSoKTEGmXZel+SOOxv5dHFxRjG+RwUySxqQJQGTum33RkCDMVQ1rwN5Ak0IcpAXv3msQ/kCTQhymdg9ZsQ5TOwSM1dHDATaEKUAbPUn/hAz7tEfxWUXBgo23jKi4OUX4Uo558hwpDLeG1hcSTItBphhQpLQcqxuGrBHL7zB/cyOOvR5tnkTYUTlih2H2PNutWs3b6Z1/fuomQ5VN0Mda+gm2xUmMGppun0soy7ZCh/+vUvMHncMIiL/Hzlz1n3xuuc7C3SE5iUBZB4eZ1tIRCl7teIkkhbWaQmVmhKGNu6KtmRgt4gxApDzDji+muXcvWiucyfMR47rtB1eB+/eOTn7Nh/kJ4Qbr7pNpbPX8Ti8VeSk4vopI5R7+PgoffYtns7v3hlFXtPn6LuNZpVYlNaijKYsQWSuyEBto5H7En7kITz6nRZiEwKmUFMGjOHW66ZwQ2LxvUHywpEOcuJM1t1JspDKx7hWMmhJBDFGNyfidKqLTWGBMgSaCWKBMsKw9GX1srAScQDLZfdirrh45sJseWiwhQtKYEoU7hr0Qy+vGCizgzx6MHkHAePC0SRTJTVOvhVMlESgSg0IEqsGhBFfoZcrAtUqQcxjtuCl2kjrIdI9pmqVvnWfXdwx/IFTL6khYLj41LCpM6R4wfZ/u7bPLlqHbsPniBJt9MnECX0iKwcUeKSSRf4oz+4j2WzJjCm1aKgKmSCClapxvOPP8uTT73E4UBCZVsg10atVqcW+gQqwjdiho8YwrceuIOrJg5jdEvE27u28OLmzfz01Y3E2WEEVieVWpZQpYhNm8QMSVSEiiUEOYVrutimpauhgyREJTGu1sgoELASBkRBQGd7O+PHjWX58mXMGj+G8cMGkyPGUz5GXOLo0XfYun0Tz656ka7eGr2+QSDgxPCITVeHMkeGABVJcLH1XSqKz4MQUcLIKloG2sKjc4z67Tuytg2U0v/a1ABFYo2bt4E+gSZEGehnQPP4B+oEmhDlM7DyTYjyGVik5i4OmAk0IcqAWepP6UB/E6Jc/Il/U4mi1ShKESmxNTg4hoMRyCf4ChUrfZE5e9pUvvblu5k4opMR7VnygBuVCUqnefe9XazatI5n1q+hR0HZ8jREwWrFTPIYFY8RHYOZNXYk37znGi4d4nHyzAF+vOJxNry5g2IMFQmTNVOYruRziDLCIJQL3DjWGhzHTet2HoEZpiH7aGP4PnYc4hkJ9991B9cunseYSwdT7DvF3n07eWTFCnYdOESfDwsWLuH6RVfxxauuosWxSUkhblKlp/sY+w+8w/dX/IIdhw9Ssx2qhgTbuoQCMEQJgovpSMitR2zbVP263i9TrBaRRSE7mEmj53LLNdO5YeHYhp3HKJNRpzlx5k02bV/DQ489QlfJpWQM1hAlpKNfiSIQJcaRkFqBKGIzsaSvRa6xTQ1RxM4jjS01o05gJES2A1GalnQH0ydP4c6F0/ny/Im0qKK28zQgyiFe27GT7z+5mmPFGN/OkSTnIYq0J0mgsNRnC0RpNDbV6zG2V8DLtBP7CWG1RlAq8o0v384Xly9kxuUdFNy6hig2Nc72HGffkf08tOJZtu89qCFKj+9SilIkVouGKOlUge/+4f06E2VkK7RGFbK1Cm5PkXVr1rN63SaOBDZl2b90C8VShVq9TiCqkZYUl18xnC/dvozZo1q4NFVm9643Wb3lTX7x2lZq7iDKSSvdvS7KzmOlMuAkxHGNqF7DMzw8O4Xnpamj8EXlEoU4cYInvEoAXRSiQp8xoy9n3pwZ3HHHLQxvLdBiQE7ilpMqYb2HTVvXsXHrRjZs3aKBX1UyWOwsieXp7JYoMXU4s9ylmljsaIkoSaSevN/KYxoSw2JgmQ2IovNPEkXc38ijPVsSZ2wKRBFBzYe6lIu/rJtbfC4n0IQon8tlbR5UcwIXnUATolx0RL/7DZoQ5Xe/Bs09aE7g/ASaEKV5LvzDE7hY+84/bW6NjNqGoUByGKShRSUuUShOGVFcwNiRI1m6cB7Xz5/MtFHDaBGIEldR9V66u0/w8oY1/PzZlXQHEUW5xLalPaWAUnniqseM8eO5bv50vrBoNA497HznDZ5a+yZb3ztKb2TpqtnY9nQoqD7aROwOjSxOEXwIRJGWEz+S78on/AaJXyfrmAzKZ/j2l7/I8nkz6cxlePf9d9i0bTOr1q7lYNcpqiGMGjWWpQuX8LU776Yz7ZGzJEXDp17tpuvEAX7x9KO8vW8PZ6o1eiKTUuLolplYpcFMY7uZhmKDhGqtSqQkoNRFxQ4tmfMQZVo/RFG0GKV+iLK1H6I8RlfJo8QQ6uYQQtVBqAok0r6jYmyjhikWKVGimAI4zkMUrwFRlEAUqSoWiGJDlCKf6YcoCxoQpfDrEOXtfohSivCtvLbXKDyUzFqCW/trrzWiUTF1CZZ18jipNr1fUS3QEOXr93yBO5YtZObIDlrcGg590mdDb98pPjj+AQ/+7DHe2L2fJNWvRIlSKKeVIHZIp1r4k298nWvnTGFsm0OBOumwhlmp0X3qLGe6i1TcLBXLo2La1Gqxrpd2HEXsmKQyHpcNbWWYV6YtPs7Rw/tYvfVNfrBqHefiHL1RC+V6HsNtwfayGG5MHNeJwhp2ZOsmIsN2dN5PaFoazkmjUyYxcWOp645wVMjVS+awcP5M5k6fTEvGwiUgTUC9dI4zp47y1ItP8+aunZwsFilGNlU5N+yMBiiiIwrFHqUEnDgYAgF1LTbEUazVL5ahJMdWK1Hkd/2SQwDKeYgiBVxi22pAFI1TPoQo/7yv/3/au0fz0f+cE2hClH/O6TafuzmB398JNCHK7+/afLhnTYjyGVik5i4OmAk0IcqAWepPeKD/mOLkH1aV/PYn/wcsQEqJgQe7P8xUPkWX2tcggjCUT80dhrR3MH7EZdx/y1KumjqOTscgpeqYUZUgKPLqa6/wsycf5WSpxDlfUdaXoBlilUMleZYtmMed1y9k3hUOfaff49X1L7PundPs7qpwLnL0J/oS2Cphn5IfoaIIV0I55VP92MK2U2A6+JEoZuQDflHJhAxuzTH+sqF88/abWDzlSlwj5pXNr/HyhnW89e5ezvaUdIhqS66d+bPn8bV772dEZ4GOjKMDQ1VUpLe3i1WvPsebu97ivaNHdGVvT2zj23kiM0diZTEtTytGjMjXChkNOWyXJHbIZ4b2K1EEooyhzTwPUU5x/MwWNm17hYceW8HxckpDFN8cSqA6iFSBWMJPlegXahi6NUbsPHJBLlYbUaJIa0xDiSKZKBqiiLUp8shn2pk6aTJ3LZzBvQJRJBNFNew8h7oOayWKVBxrJYqVI048lNGAKJEoJUSJoiSjI9StMUEoSpgcptOqW3xiPyaqVHngzlu4fen8CyBKLx41+oqnOXT8IN//6SNs3vkesddKMUxRidMop4AfSa5MC//qW9/k2rnTGNvm0mqEpGMf6jWdZSM/Pcq2UrVdisrQ4E5ujgOBIfxOsE9MITxBpvoBRw/vZc2b2/jRmvV0x1n6khaqYSuGKFHcFIkoegxp4kkwQoMkMggSg8B2iWxXtxB5sUU6NHDDiPaUy/COPDffuJh5sycxbHAbri0l0jVt5ek6/AE7dmznmTWr2XvkKCqdo5q4VJVLpGGU1F83gJTAFHmtWP05KAIC4ygiiSPsfoBiSjuUppYNtZGcR6JEEVWQKFeUNGQZgs1UP0RpJKU0bwNzAk2IMjDXvXnUzQk0Icpn4Bz4dYgy/uqvsG/RNRff82KR20uneOqhv9TbNiuOLz6y5hbNCVxsAk2IcrEJDcy/1/kJF9zO56PIhVjj3rh99P3fNqffhCiWBJsakJaL91jpi86a6VGPDMII3diScTwKjscff+lubl4wkxEFQ4duSgqEYdTYuGUDK599goMnT3GqWKMvdCgF0lKSwU0P5Y6br+WBLy7l8sxJDrzzGk8+tZKdZzwO9HmcDRzdxmJI5WzsE4c1ktAnK+04dgpDuRhy8Y+NHyXUowg/iTAtxZgRw1g8fRL3LZnP9JHDqQd9PPLCCzy+ag3Hu3sJAzk2BxWbTJowlXvu+jITR1/KZYMKZPRlb4Wwdoad21/jjW2b2fDmFg71BXQLRMgNInRbCTWAMDCDOrZfxbYslGniSyBv5JLPCkSZxy3XCEQZ3Q9RiqTVSZ2JoiHKoysbEMUYim8OI6CDKCnohhxDhTiGQJQQJRDFPK8SkXrlfiVKf7BsoINlLQg98qk2pkyepCHKfQsm9UOUXkzVzaHjR3jt7UYmyjGtRPlViBIa5yFKgqUCDXLkGGOZitmiZy6huaoe8ZU7buTWa+Yy4/K2fjtPHw5l+vpOcqjrEA/+/FHe2LWXyGmhFKepxlmUXcAPbVy3wL/5zh+xbN50RrZatBOTjQOol3Vwragx/Hw7FSetk1bOR6kKYKj1QwaxjhXCLtKlfezZvZVXtm3jsU3bKNoFKkYrlbAVZWa0jcb3+3A9g5ZcRrcqSeNQXy0ilDwbsWSJqsg3casxTj1kzLDBLJw5iVtvmMPkSSNI8DGoYKgqTuyzbesWnn72Gd7YvYdTlTqZQZdQFx1OIlHADqHYonSxjsAPASgutm1rq5eRKBKhQnGkDVmShSKWnsbruREiK6HOAlBkC/laQEoDomhD0IcgZWC+8zWPuglRmudAcwIDcwIXQpQf/90P6Hzm//hYFcf/29HRfONvf9CsOP6XOG1+HaLcNHEGhMFFf3Q9SnCHXMrLm1c3IcpFp9XcoDmBjzeBJkT5eHMaaFv9OkT5CJh8BFE+HkDRj7yg6acxSTtJcFVCSsXaTuAbNn2WGBqkClfaYxzdhiM5El+7+UZuXTiTGWMGkXcSDVEsw+e9/btZv3k9W97eyYGjp+ipKUqhA147Q0ZO5tbrr+aO5bMo+DvYvW0NK1euYE95MEf8dnpVXltYkErjpN5fHVwn5aTx7DS2kUUltlaUSPhtLQp1Zoab8ZgxaRy3LV3IdWMv57KszYlTh3j45TU8vWETxXqMmZiklUMcwiWXXM68+YtZsmgWU8aPIosiRQ0z6OHE4Z1s3fo6L72yhr3dZU6ENmF+MHWvnbqdb1iK/BrpeoW0Y6MsiwoQxh65zFAm/qMQ5bwS5XGOl9IfQpTzmSg6k0SUKEYZQ+w8liI+D1ESC0tnspgoy8A3w/5gWQsVuORSrUwWJcoigSiTaRP9j+rFUGc5fPxwA6I8sYqjF9h5EsMDK0VkSPip3BKspK7VKGLjCpM0QZwFAVeJhRnBvbddz81XzWbGyHbavQDR09gU6T7XxYEj+/npyqd48539ugGonGSpqSyJmace2LhOC//mu3/MNfOmc1nBoB1FLqhB71l2vb2V7e/s5Ljjcs6yKZlSw2QSRopqEBK5Lh2DB3PDwjlM67S4JD7Nzrde45Wtb/D4lu30mjlKKkclaNEhwGKjCf0iadeikJdQY0U9SCgFisDLETkZktDCrJm4dZNBqTTzJl3JnTdcxeTxgxg6RGqZJT2lRBD00H3iGBtff53nXlzFiVpIUdlEqRYC5TVaeXRblDQcSa6MhWk2VChiiRMYZKgEI460gsmU/JX++Fht5NHVxSaxaTVAitH/uzxSK8MEGUrRdn+Lz0B702ser55AE6I0T4TmBAbmBC6EKN/5xr9h9dMvUch5Fx2GZGn994f+H5YuXaC3/d73Huauu/6QoUOHXvSxvw8bGOrj/9/s73x/fx2i3L/kWn428cBFU+G7KvA/nBv5yx/9fROi/M5XsbkDn5cJNCHK52UlP93juBhE+WT/5PwmRHGSBEfsMwLQbYfQcemxXUJb7B8uqqYwA4UdKW5buJCb5s9g+ZxxFNIGrhHgGiFnzh7jvQPv8uwLq9jxzn66ywlVlSLVPpwJsxfpiuSls0ZD92ts3/wiK1Y+zr7apRxPhlFzO4l1LocA/AAj9rGSAFfqls0UrpEjCg0d3ollU08i3d6Sa21h0ZxpfOX265jW6pGp97L3vZ08vvY1Vm3bhZ/YOIlDRtkkoSKXb2fY5Vdwxx03sXj+TPImZPDx4iJ+32HeevM1nn3uOXae7OFwTVHLdFDy2qnZeV0F7NVrZGplMq6tlSgVwyDQEGWYhig3XyP1uKNpNxR5o0hGlCin3+i38zxBV/lXIYrYeaSdp2HnKfUHyyoiyUSRWuPExNK5HjbiB6mbIYGlCE0bFTjkvAITJ03SEOX+hZNpp0pa9YA6w5Guw7z+9g7+7kM7T55I23lSKFsgiqge5EI+xozrWFLKa7v6eGq+WIhcLJmfsrjnluu4aclsZlzRTocXkaGMSQ+nzh7mvQN7eOy5F3lrzwHqRppqkqcmvTZGjrpvaYjyr//4T1k6dxqXFqBNQcavYfad4rmnV/Dki0/zvqE4LRDFkjpnV4cHl+ohKpVmxKjL+eaXvsC1Y4cxMROxfdta1mzZxMo3ttBLmgpZoqQV8BpV0FGVtGORy6QJ6xF+ALXEIsy26iDYsBxj+zY5sky49FKWz53GPTcvpr0F0qmQxKgQi8qmeJI3N73Oxk1b2LxtB2Gug6qVoScyiM00seHpHBQBKBIGa5kCUWxMseNIlonYpASeKFH6JBhJpC1TEvKj04dk9gJOBKJYojmx9ZpI4K+E0cp3pIa5CVE+3ffSz9qzNSHKZ23FmvvbnMCnM4ELIcrf/uAx/uzVHTBu3EWffOKu7TzzF/++qUS56KQ+hQ2aEOVTGGLzKZoT+JQm0IQon9IgP2dP888NUUSJYkkASqWGk0qh0in6HJvYS4OdIjxXxQwgZbjMHTeBa2ZN5fbls+nMmaTMgKwdE0cVzvWc4sEfPsSGzTs406dQqTydl13BkuuvZ96MCUwa2Url5Gts3byKlU89zf7yEM6oYRiFS4mSRiCoZcb6AlIuPE0MLOVgKU/bcgRkOFIxnDSahNoGDWLZ4tl860s3MZgitdMfsG3L66zesoMtew/pYFMrtnAlvFVSX0xXWzr+8Jtf4+Ybl1NwDHKGBIhWseMe3t2xhReffZq3jp7iQF+dc0aGHitPxc5i2CkcP8SrVXBELGBJxa3YjxoQZcLoBdx8zRRuWHSFhigFimQ5yYlTmzVE+cljT3K0nKJoSrDscG3niVWrthmZSYgrFhIr1naeQLfzSCCIQBSrAVEsC99O8OXnSphpYJNzC0yYNJG7F0/jq4sm0k5NZ6IQn+Lo8QsgSkkyUVqI4wyJkUZZHqH8DMnAMWKIfUwVk0pltAWnWjUwYkcDqBQOd998PTcunsWMMR20pxLSRgXFWU6cep939+3kqZdeYce+QzpstaZaqFMgJEe1buI4ef7dn/wpy+dN5/IC5CJFKgqw4yKP//wHPPLYzzjq2XQ7LkWZsZ3XKSh+bBDbLkOGDeWOaxdz4+QrmDM0x9s7N/LSGxv4+fp1lHCJ7Ray6SHSVkzoR6RkVKaoexSVYh0/NMDJYbZ0kjhZqudq5IwMl7QMYfm8OSybPZ6rZ12qDTXKqBOZvSRGlePHD/Hg33+f3XvepxyaxPkhFJXH8WIdK5XTLVKSuXy+ItrpV6BoI04UgdjNpO3KaGQN6TwdUXoJRFGqAbAEZFl2427YiFZFK1vihpXHMUWr0lSifM7ezj/R4TQhyicaV3Pj5gQ+NxNoQpTPwFI2IcpnYJGauzhgJtCEKANmqf+JB3phRspHmSgf70l/LaRSSQuICEASkmqI7bqYaYcwZWlFhLSzmr7C8MEITS4ddBlzpkzhvtuvY+SQNB3piJwZooIypb6zPPPCatZu2sn2faeJLJfLR4/iqw/cyZQJl9GSCdm66WnefGsT23a/y7FKK71xGyrVoY0OiRhMdCOJXAQL9pDmGkPXLBP3f+IvNpTYwHVSzJw5j6vnT+f6JZNoN0qoykm6ju3l2IkiZ875xEracyz9WNM09Sf9PiYzZk5n3JhRpE3wjEA3zbiqwumug+zZ+TZPvrKeN/cdomimqHgFKnaOSmximzZpyyEMfR2Aa0hJTmhrO8+VYxZqiHLT4isYpKTiWOqGT3L2+Ca2bFvDQyuf5GDZpdsYRMUYirKHYVqDCKqxrtrN2SEYESExVbPR2CLNRGZN8lJsHE9UFwa+5RJ5OZLYI5NuYcK4sdy1cCJfWTieTrNOWp2DsIvjJw+zccdOvvek2HkUoS1GmjaU0WiUqVEnQJQXjQppUVPYElibWBBZer2dyCIV2dx/xxe46ap5TByZo5BSeGaNmJMcPLqbN3dsZtX619lzqIu6kaWatFKLCwQqp4NlvXQbf/KNb+p2nvHtJtkoxgvrWH4PTz32ECueeISjjsVZ26VkpTHMAolKEcYWYZLQ2dHGbddfzbIZ45k+chD7D7/Li29s4MEXnkNMSKaZptVt1fktSRDrhmDDlFhWC78qdce2Dp1NpElHOYSlgMs7hzJj7DhuvXo2s668lFGD00CdRFWIjCJ79u9my5tbeHnVWo6fLaNcOQcKlI005aRhwVG2hSktSXqd+quIdQZKgi01xgLBEgGBDWuONPII2Pnol5zvhraFSQ6K3CUbpREoLPBEAEwjVLYZLPvx3tk+j1s1IcrncVWbx9ScwMUn0IQoF5/R73yLJkT5nS9BcweaE/hwAk2I0jwZfhcT0DYIscvUxC1jYXkWdhYd8hr6PlkrhfIN6uWYlNfBhPGT+Mo9dzBjdBujOgxy+Kh6iUpfN9t37uPVze/w5Ks7iEyTiRNH8b/8qy9xxchWqrXTPPTIQ2x7dzdnK3V66hkqoVgjJPBTLDJi2TFQiYVSNpZhaZIQi3JBa0lMDPn7yKQl08rdt93LgtmTGD8qR5tTI22WiVUPKXKkjAIYXiNHRSiBaRAaBnUZsFykikrANLB18ksdN6kT1ctUir1878Ef8uqmLZSl6DbdStXJcboaQTpPKt9GpVohjgM8OyEOTHKZwYwds4hbl07l5kWjGKrQdh5PnaKnayNvvrmah554ivcrNqeNDooMAfcSXGcYtWKAE8e0u3I93rApFU10hbK0uhjlCp5hk8nk6YssalYalWknNjNksgUmjB3FnfPGc9/80QyyfDLqLIRHOHnqCJt27eRvnniZoyVppxmEZQxBif0Fm3LSR50asRmTyPqKbStSuIZFyrCxajGuD55v8u377uXWZYu4fKhDxk2wzBoRx3n3/a2s3biKjW/t4IMT3YRWC9WojWrUiq/yRCpDNt/JN++/n2tnT2JKp0UuCnH9MlTO8NyTD/PU809y2DA4a3oULQEdBaIkTSwQxa/T1pJl2VXzmTllDKNHDuJ06Qxrd77Jj1c9r+uBHSzalIsT60gdfAmjlYpuUR1FDoZKY1s5fB8iH6QAac7EK7lu4WxuWDSBK4YV8BIf26wSx0WK/x977wFlR3Xm+/4q10kdpFaWkIQiIosokTHJYOPAXMcxtifcCdee++aumbvWrLfmzXs3zLuzZtYdz9iMZ5yN8Zggg8EIkzHZCAwm2WRQAEkodPfpEyrt2m99u05Lgme7wQipZdXBZam7K+z67+qztH/n+/7/znZuuu1mbrr9Dl55bYS2CgzkG85CIqeKXWkQSYQyynjyaJWj0pRcSapUTp5mVIIQT+BIKlikMJN1baEovShxq3AmMo09EtVt3FKkMki+XyATE3Hcs58t9i5fB6MCJUQ5GGe9vOdSASghygHwFJQQ5QCYpHKIB40CJUQ5aKZ6ct2odtCZg4p78aqexq/mxuQ1TyJqdohObDqtnNzuZ968xVx43tmcvfIQVi4aoC45JVmXPGrz7IuvcvO9j/OvV91O/9RBTjhuGX/66fcwe2bA9pFXuew732Hd088ynOREaUAiPh1yfqkwEU8IJT4THuCbyg9ZQOZZjCW+LdhUJGElhb6wj09/5NOcvPIw5s50qbsRvtNG61ECHRLoOo4dmghaST7JrGKB3dWQJKmpEugPPHxpH9IJjuoYL5Ys6fLt7/47dz/wE7a1u7Ttitl2pNBxKiRejTQXE1ZFICawqU29Mp0lS0/hojOP4sLVhzJLUyTlsIXhTQ8aiPKta3/AS7HPNncao0wj0dPI80F07BDm4qGiTCyv9mySekg3iYm7LSpJl8By8LyQnbFLR1fI/T60V6M2MJUVhy3lw6uW8omTFjJkxVT0DlCbjMHug48/zj+tuYlXRqBrDWHl09GW+JX4RE6TzElApHbFYjcgi1KcTOErabmBMIYwgr/808/woQtOY6AilUERmWqRWltY9/jdXP+jNTy7cRNbRzskYiabTyHOB4klvtmq0+ibzh9+6hOcs/IwVgxa1LIIPx6DjkCUqzyOrn4AACAASURBVLlu7Q9Yb8E2RyBKjVSOy2tkyiWQxCjfpq/mU604hBULFVpsSVo8O7IVy7EIVE59TCpb0sJypFol1g4dqZyiiufUqfoDJO3MpPVMqdc599ST+ND5Z7Bsbh+DVQXpCBUvozm6lceeeoR7HvoJDz/5NDs7FmMqpCv+LnY/sV0lsyXSOEFbqXRYobKUNJFrSwWKeMD4BJ6YAUMSJQS+R+D7ZBLnLKVFAk9Mmo8AlHGYQu/vRd2JQD75Q6pRytfBrUAJUQ7u+S/v/uBVoIQoB8DclxDlAJikcogHjQIlRDlopnpS3aglEEU55JlnPlHHlk/ZhV/EoBJqdoBOHaK2pptVGBycxUnHHcsHzj6S9xy/kIaVEYo5ahazeesot9zzKH/3lTUcumQhp60+mo9edAxh0OHFTc/xr1d9n0eff5mx3EHloVm8S1qMOKFk2iZVssh0wPLwHN9ExUpErEpSGRY1v0rdrzB32kx+72Mf4ZjDF9Nfh9Gd69m5/RW2bn3FAB9HFedOtUMsMbSOtCdJO494Tij66jWOXrqY6QN1GqGDr2JcnYJOuPFHN3HvTx7kFy+9zEhm07ICRpTNmB3QkaoNx8Z2xHtDKg9sqpUZLF56CheefhQXrVrELGCAMWp6Kzt67TzfuvZaA1G2e9MYE1+UdIAsbuDbdYLcoiJlQFKb4Iv/RpVu1CZpjxpAFTo2rhsypqu0qZLYkn4TUmsMsHTFMj588nI+ftJihoyx7A5svYlXe5Uo/7zmZtaPWHSZCgJRxPTV9kmcMXI3xfYlFSk06UdZJ8GOM/wsp2F5DDghU90Kn/v9j3DBmScSiAktiWl7aWebufvBW/numit4vdWimeQkVoWYQeJ8gFgJrGnQ6J/Ff7xUIMpylg9ALevgJ02sznau/8E1rFl7Pa9YFtscn1ExfpVKFC2VKC4yNDFXlfQiS2dARuZbRB6MedrMQaAU/e1xiKLJqjW6ElwtECUXY+IatWCArJNSdQKOXLqE8087gfNOXcmUmkNgR5ANo3WbDZueZ+2tP+Sp559n/ZYdoqaBKM1M4pGnkNkVUuEgOhUsh2vL2DR5XlSgiLls4IcmolhlGVG7Q7VapVqtkUq1isCRXhS5sXfuQZSiKqVIKy8gitmrF4U8qd4qysHsYwVKiLKPBS8vVyowSRQoIcokmYhfN4wSohwAk1QO8aBRoIQoB81UT6oblXYeibPVyiVNZZGscKviN6FMqkjN9rEyhySyaLYtfL/BoYfM4xMfOp0PnnscU2xNzcoIdEa3m3HHvY/yf//jNzjuxOM4+8zjOfP4eYyMbuCnTz3Md390O09v3EzXCrDsKogPhqTF5I6pQomz3HxSL5GxvhfgSOJJbpF0YvJYEdo+82fN4pgVy7j0knNYdugcs5B95Kd38fDD9/Lwup/Qbmco5RErl24m6SwSNhOY5KHcdvBc24z/Ix94H0cuOZR5Q1JNk+GLtadOeeRn63hg3YPcce99bOumRaBv7tC2fSI3xBLzXVdajjITmVutzmTB0tVcdOoxXHTSIiRIcApj9OmtbN3yEA89ejvfvm4NL0aeqUTpeLNIogZZp0qtNo1A/Ei6TTKVkEkrT12SZcbIOyM0fG3SZjxJzvElKaiPFlVUZhsj2IXLlvDBk4/gEyeuYKqAG7bh6E1s3PYqDzz1NF++7jY2jFpE1tBuiGJ5JFYL7SY44pKrpJ0LVCfFiXP8FAb9CnMGprBk1iw+evE5nHzscqw0piLtPG7C9uZGfnTXWr7x3W8Zg93EdovoX6tBpBt0EwFj/TT6Z/NHl36C96xczjKBKPkYQTqK1R3m+z9Yw1Vrr+dl22argShVEqQNqGKitclSHK2oeg6+LbHBmrEkIpYobF+MgnMElQ1lOV6qjHdOy/Ppyv1JPHekcbRPxW8gPV0zB4d433nv4YyVyzl2yWyx6xXnFGxabGtu4rGn13HFVd9hy45hk+iTuHXGsoDR1EP7U8itEJVqXC3PisK3NL7n4rouifQLafH/9VAqI+7GdJpNGn191Pv6SDOJ75b6k92vAqIU7TtFjcqeL/klKCtRJtUb5X4YTAlR9oPo5SVLBSaBAiVEmQSTMNEQSogykULlz0sF9p0CJUTZd1qXV9qtgEAU24AUmzhOySRZpOpiO0U6SNXycHPXtPw0W2JT4jGlr8El7zudD52/igVTavS7miBPTCzvQ48+zRe+ciUnrz6R01Yfw+K5Pk/9fB233XcH9/78BTaOtImcEMuumCoUy/FRuUuaWSSZQkkkrKVN5K6t5bo2tiTsZGJum3PCMUdwzuknc8ZJy5k1VEWpDmt/eC3333s3zz77PNqtYVf6ibVLV1l0lUa7XtEulBctGLOmTeF9557N6SuP5pglhxqI4ugInbfZtn0Ljz3xM6657jo27hxlZ5IxmmlSv0pebZA6RRyteN3mqfiVzGTBktVcdNoxXHTiEnE8MRCloV9n69Z1BUS59mpe7Hpsd6cR+bNI4gZpu0K9NkSAgxuNkaYRcZ4R+y5hxaMaavx4GNUZI+p0SStDpMGASdrR2qNSbbBg+VI+tOpYPnnyUQaiVNmByxY2bt/E/U8/xb9ceysbhrWpRNFqqknoybSD0mNoK8ZyZKHu4Fo+Db+GdPjodoKXZCybN5dzVp/EmScfzfJFc3B1jOcosrTNc+uf4bZ77+S6tTeYNKHM9lBOSGpXifIK7cgjyxs0GrP5k898knOOO6wHUUbx01HoNvn+9Wu4cu0NvGTBVtdnxK2SSpw1Ibl2TQWSpVLcNMHHwXcDLF+qaCwkiNgXhxetmJYmOHFCkmSMOD5pWMMOG2RdRdbNzLZwzjyOPWIFF19wJksPmcm0RgVfUqBIsOlw98O3ce/DP+a+hx40z0vuVxlNHNq5TzevkFtVBNmIVhVy/FzMlGMCz8MPfKJuRNKrNqlUazhS9RRFBGEFPwyJohilxAWlZwQ9XnCyh23sG5CJAJS36xldvqn91ilQQpTfuiktb6hU4C0pUEKUtyTT/t3pS1/6H3zuc7+/axAnXPBx0kjKin/9K44SFi5ewE1XfNmUnX7pS9/ic5/7q4kOK39eKlAq8GsUKCFK+XjsDwVsbSGbIxAlSUlyha54WLb4sWoqsoDFxdUeYy0pELDwHJvzzjiBC88+meOWzWNGzSdQCb7t8vNnX+LK637E8ccfyzFHLabmt/jxfbdy3S1reXGky47UomuHYMs1PBM9nOey6LbNJ/bKtG4oU4ViaQ+dFhDHVTakGeeetZpL3n82S+b3UQtT4mgnV//71dx/z4Ns3rqT1KuTV/pIHamMcEi0Da5vElAypYm7bfqrFVYdewTvPe0Uzj5xJf2Oxs07ZNmoift9/oXnuOraa/jFK+vZNDxCM8tRlRpWvZ+O0iQSQivgIPUNRDl06clcdNpKLjxpqYEog7Ro6G1s2fKwgSiXf/8qXup67BCI4s0gThoknZCK30+IYxJrCoiS0rVtDjl0DosPnUlDjTCydROvvPgyTatKx6oTO3UUAWG9n0XLlvLB1cfx8VXHMmBilYcJ2MGGHRu576kn+Zdrbmb9cE6kB9H5VPJcIIpLnrfQ0twkLSm2jecE9IcNrChHtVLqjsPxhy/nI+8/j2WHzmLW1DqenZCriJHmMA/+dB33P/wwD/70EdpKkVo2dlhD2QGCPNpdgWI16vVZfP6zl3Le8YexrF8TqhHctAnRGNdefy1XGYhiscX1GPFC06qUWQFaOyYS2FIZbpzia/FICXH8kMSyaeWKJfPmsHCwjxlpzLaNG9j06mZeR5Kl6ji1flSUknVi0laXM1at4uzTV3P6yUcyrb+OZ0lqTkqWtOh0d3LN2iu5+6F72LDlNXIvQPs1RiJNN/dNm1KWCbLxcRyfiqnOgoFahZnTpzN9aBrNTofNr7/Oy+vXE4QhjoC2XOF4HrbjEicJSkqs9iAj46lI8jtvPGflL+MkxaQMlZay++P9cDJds4Qok2k2yrGUCuw7Bf73//7vXHrphxkamsKX/v4fufry7zI0UJtwAN1uwn/78pc54YRjzL6XXfZNTj/9/Rx55JETHjsZdrC0rIQOkNebK1GWnPJRXjj51IlH32px4dhW1v77F8y+l176V1x++fcmPq7co1SgVOBXKlBClPLh2B8KSMSxk4Ori0qQRGvSwEPYg3wgHspmOQSWT7drk0q1Qq446rBFnHbSkbzvrBNZOG3QVAUElsVrr27mgYcfY9nSQ5k3ZyqdsVe54ZYbuHrtjTS9Bi1HYIDUAYgvhFxEomIDU32Qib+EThFMIVUo4mthqYqpRHGUJQ4qfOj97+GTHz2fgUYbne1gdGQz3//3H/LIQ0/TThxe7yp2SuRttYH2KwagBGEVW6pRNETtFm6umDuljw+edxaXnP8eZlQ8/LxL0t1Jfxjy+tbXuOXHN3Pfoz/lqRdfpCspKmEVqjVGuimJpAcFDZIsoFKdydIlJ3PR6St576rlTDcQpU1db2fL5p/y0CMCUa5kQ+wz7ErE8VS6SZ04quAoj4q2aYi/Si4Rxzkd2+L0M1fx3nNXs2TIZ+PzT3P7bbfw0vYuW1o5zTyga1fw6wMctngRF68+jg+vPoaGHqFOk4bV4pXtG7n3iSf4lytvZMNOZbxKLKYBdQOtUqLCHNWVtB0LKUixM8jEgDXSLF+4gLNPOZGPffh8BioWFVcyfVKa3VHWb9nID9fezpO/eIEt24fZ1hwj0ppKXwPtSlOUR5RKa1iVWnUGf/77n+aC4w7jsD6FI608SRPiLtdffx1rbrqRF6QSxXEZ9nxSp0IqyToCZbTCszDtZL6AtMim20mRJGOpBvq9j3+EC05cyWwVcdfNN3PLHXeySdm07NBUkpAURrmezvnd/3AJ7zv/bGYP1ahK+pSlyXSHbcOv8dLG57nm+jU8/MRjZK6NknuwPFqpTSyxyATEiTT/eARugBN3GKpXWXX8cZx28kmsPPpotrXb3LduHd+76mrGOm3iNBXTHCwBgRK5bICIlJ8UUd27X/K1RHr3UIrhLNoAFMu2dvmm7I/3hfKa+1+BEqLs/zkoR1AqsD8U2LMS5Vv/8g3sa/4775kz8Uj+fstCPv9v32TRovk9iPI9Lrnks8ycKY3Gk/91QEOUw87+FM+ccc7EKjebXNLczJqv/m0JUSZWq9yjVOAtKVBClLckU7nTXlbAxP3m4vWgTWysfNIfuZ44hKDznFCLRatNYHlkqS1WFeRZzszpgxy5fBGf+NCFHLVgNtN8gRyaVnOU9es3MjS1j8DXbNr4DD+66zbW3n0PzWAKLadCB49MZyalBEtSgQKQmF1ZZFry/RRLOQai2KqK6ioC22XejGl84MLT+dD7T6XhDbNj+ws8+8Kj3HLDfTz+6EuMdCy6fp240kcmlRGupP9Ia5JvfFakGEDFEVaaiLMI7zv7ND5y4bkcNns6A4HEJzepuQ6jI9t47OlHWXvHrdz/04fJXJc8CFB+wFgiNRw+eA3iLDQQZdmSk7jwzON476rDGDLGsh1qepgtrwlEuYPvfP8qNkUOw84UxvJ+krwfnTWMb4cYyw64tvFYySxN7PlcfPH5fPSD5zEj6PDUI/ez5pqreGlHl61tzZglKUF1wr4prFi6mA+ceiK/c+qJNHSTCqP4VpMN2zbxwBNP8m9Xr2XTsCKxBrH0VDRV0wqU6IicFNdYj0RoiR62HGpejaHGEGeduorVxx/J8YcvInASHEv2b/PKq+t5/OlfcMttD7DhtZ2k2uP1kRG6ShHU6+BJypJDmjmkaYV6OJ0///3P8N7jD2NFI8POmpC0kMzhG274Ad9fKxBFs8VxGDEQJSRzXHJLqqMUtlRzpODHHkEcgOp552jNf/7D3+ODZ6xmrpNy+9obueGmm3m+pRjOXWLLI223mDVlgFXHHs35Z57CCUcfRi20CVyw7YxmZydPP/8Udz/4Yx7/xdOs37KZ2LboZJpIWtx88WcRIGShcl9ijHCx8bOYWYP9vOeM01h10kmsWLGC7WNj3HHvPXz1698wbV6igxeEJEqRZBKIXITuFK8iwFg8ky0tAKXo29kFUgquYtKHtPVGH5W9/Ktfnm6SK1BClEk+QeXwSgXeJQX2hCjf/erlDFz7N1x0yMQX++tXl/CZf/pqCVEmluqd7/HmSpQSorxzTcszlAr8pgqUEOU3Va487p0o4OgcJ89xlXx67ppFbEsSXHJJAs4JdI6vLRO1m2d2ESWrNJ7nMm/2LD79sd9h9YpFLJpSMUafOonotpvYlmJsbDtPPPEQP37oIe57/GlGvEHGJDZY0njyhFxQjSWf2AfYZnN6NpuZWTBbmWcqUSQ5pr9a46Rjj+T8s0/gzFNXEORbeOGFh/nxfTfz6IPP8fxz2xluW2T1qeT9U0m9KnkPouSmFEA2y7SIEEfozhhnnrCSD5x7BmccvYK5U+u4xNIQQrc9wsbN67n2xh9w+z13kUgnkRioOg5dLYt08f+oEaUhYW0Wy5aewIVnnMAFq1cYiNJHl5oeZctrjxUQZc1VvNq1GbH7GUlrYA/i2oPErRRPwYBXGNVK8o9Vb/CR37mYT3z4vdSyrTx096185/JvsWk0ZVsslRY1Uq9G2D+Fw5Yu4gOnreYjZ6ymThufJjbDbNy2mYeeeJKvrVnLq8NS4dJPrgfI85BcTHzz1LRMea5FHLVApUwdGGTO9Dksnr+I8886jRWL5zFYtfAsaUVp0Yy38diTT/DAusdY98jzDI8pvHCQnWNjRErhiOGuWfhbhVFwGtAIh/g/fu+zXCgQpV9hZ2OQdEyVyA3XX8+atWt5kZytts2I55FJtZDj9Kqg5BnI0ALQIp9KUsXNA/LclrRi/vI//QGXnHMac9yMH11/HdfesJZnRnO2Zw6x5ZJ32xy17FA++7EPc+TSBcydPmjSfhxHTF4jNm5dz/2PPMB1N93AWBwzlqWMZRnNOCNSFrW+IRO3HUXS8hQYzyCUIswz5s+YxvsvfC8rVx7LIfPns7Pd5ta77uSLX74Mt1LFr1bxKhW6SUI7it4EUQQaFtUo4610u6tRxFRZfmChTSWKCUN+J7/e5bEHsAIlRDmAJ68ceqnAO1CghCjvQLx9dWgJUfaV0uV1SgUmVqCEKBNrVO6x9xUwEEUMPLMIx5c414BhLRBFKlE0gaXx0DhKYxk3VTGhtUhVzsDAAJdcdCHnHH8EJy2ZZaw3fYmAVV3i7iibNr7EbXfdyqPPPMczm7ezXffRJKRruWS6a6ohsHJs28d2AhzLMxGxpvlBYpcThzyycTXMnz2TD198Pices5glh/QTJS/y8Lrb+f4136O5I6c95hCpGttSi53KJvfqOGEdN6ySCzzBwbE9bJWbShTdHmPpvFmsOmoFH3/fuaxYMIeq9DVlbdJ4jGZrJzfffjN33nsXW4a30cpSEjEMdQMiS0BQhU4mEGUGy5Yez4VnnsgFq45g0ECUiJoe47XNj/PQI3dxxZorea0DozQYjn1sdwqVcIi0rXCznLojYErhhiEDs2bx/vedxwcuOJ16up2H772N71z+bbYnLsOZz5gOaWsPp1pn6aIFXHzGKfzOWadRpYNPC4smr+3czLqnn+IbV/2QTdu7xuw1TWso5RswUBj32lRCqfRJ6auGHHPkkRy+7DCWLV7CwplD1KuQqmFqnpikjvHsxp9zz4M/4cF1j7NjWBOJT4hVQwJ/U2kFk/QZK5egZgRaSWR2Ixzk85/5FBccfziHT3FwVRs7jSBWXHf99Vxz4428pHNet22ankMuqUeORS49ZlpauhR+7lFJKgTdKvGYwB+XoFrnv37+U3zgPSczqFOu+s4VfPfKNaxPa4xJBLRfY0ZfldNPOII/+fQH6K9UCGybWijPdMxYe5iHn3iEux+6j1vuvhO3Vid1PYa7ER1pa7LEuHcArV3SJMd1AgkDQscJgcpYcshcfu8zl3L48mUMDgzQVBk/uvNO/uGfvwCeZzbtusQqM9UoOBLbLeCkeA5NJcouiFL8vahK6UUd2+bXrIQoe//t7oA6YwlRDqjpKgdbKrDXFCghyl6T8t07UQlR3j1tyzOXCrxdBUqI8nYVK/ffGwpIjKydxThpF79SIfcrDOc+cW4b+BC6lvGVsNLU+GZYuXxQ7hAlmrBS58xVJ3PeqmM594QV9NlQtcRFokt7dDvPPvc0V167hmc2vsbWrmaH7jftKJHtohCIEoNUo9gOtuXhSJwyYioq6SwOpDY6sfAtWLxwLpd+4oMcuWwuMwYcRtvP88B9t/C9K76DnVVJ05B27DGSezSR1pAqbljDC2skiXiOyNLVNRBFPFEkYWXQd1k4cxr/8ZMf4cQjljGtIRUHEVogUNLikcck7vgBHn7iUbY1R0xFShfPGONGboOugSjTWbZ0JReeeRLnrz6KAeM8klDVbV7b/KSBKN+95ipejy0TQry9BbYzQKUylayTG9+OikAjCxoDAyw6/HDOPftU3rPqWOqqyUP33Ma3v/lNdqQuOxOXkcyli4NXa7B82WLed+YpfOjMU/Dp4tIxkb0Gojz5JN+88jpe3dYiUtJo1cD1+6hU++jv62fKwABDUwZpVEOTtrTwkHkcMmsms6dNNW0vjlSgqCajzW28svEF7n34Pp554WU2bR4myeu0I4dWW1PtmwqOT6sbmXjsom5CYIVNf7WfP/3UJzn/+CNYMRTiqy6OmOrEimuvv4Grf3gjr+SK7Ra0XDEAthGDFi3EwkqxcoWdWFTSKmFcN3pVwgZTZ87kjz79Ac5dfRR9eZdrr7qKK9dczy9GXUZ1Bac6wFmrjuec1cdw7qlHUnNtCT3G9zTt9k42b97IrXffwbonHuPnL71oKmBiHFpimuNVsL0KSoyMxeDWtPE42AKJkgRPpSxftJA/+9yfsnDBAlzPpZVn3Hb33XzhsstQ4qsiVUvSOiZeOr2tiDMuIIq1C6KI94t8T9qXei09BadE9apQpBqlfB2cCpQQ5eCc9/KuSwVKiHIAPAMlRDkAJqkc4kGjQAlRDpqpnlQ36mjxqoixkzZBtYr2qwwrnwgXjUvoSyWIwkpi7DQzn8jbtkuU2NhOhcMWL+b8007gw+esZsiz6HfEb6TF8I7NPPHEY3zl8u/wyrZROk6DYWsKbadK7Hhoq4OE7+Y6MSaaAmZkqVuYyfommcfFw7c8Ywa6dNEcfvfj72fp/Gk0QsXw6Mv85ME7ufbqq83+cWyxfSQh8ftJw35iJBK3gutX6XRjMlnVSpRzVsTjDoQBbhwxWAn440s/wanHH8m8af14di61FeQ6Yv3Gl3ji6ce56fZb2bD1VToqYbib0pUEmepUUmrUGzNZtvRYzjvtOM4+8XD6gJoE9eouW7f+gkcff4Brf3g9I5lDx6rx+qhU39QJggHyOMfOcrw8N+1RQ9Onc/Txx3PycUex8rBDqeddHrzrdr7xta/yemSzI3EYTaXKJqQ2ZZDDD1/O+aedxAWnHI9DhEMXmy5bdm7lsZ8/zZXX3cTmHWOk2sfx+qn3DTFlaCbzZs9l7uzZzJk1i+lDQwz0NQhcm6oLFQeSvIPKOpB2ePKFx/jJz37CLbffRjvOcYN+tNPPaCtn2/Yu02ctwPGqDI+MkWupKrLwJPrXdZna189n/8OHOevYFSyfUjUJTq6YriY5N918KzfcejsbVcawpek4FrYrBRvidKywbIVWGWk7JRR/FdXASj0GBqYye8ECLj7/FE44fL7xgrnt5h9x7drbePClFtvEP6UxlT/7w09x7qkrmTng0fDFHFesjBN2bN/Myy8/z02338Jz69fTUorhTkw702ROQKVvAD+oMzoyZp6X0A+NqbHAN61SnDxjyaHz+ZM/+SOmz5pJlGZ085S77ruPy77yFZRrkVjQSTMsz8fyPFIlqVNSWWJh5QJR5Hm3sPMCopgaFQNTetUnljRbaXIBKSVEmVTvl/tyMCVE2Zdql9cqFZg8CpQQZfLMxa8cSQlRDoBJKod40ChQQpSDZqon1Y0KRHFy+YS9iyWeKHZAy6qRSIKO7eLaGgNaZAGZieGr9DVIHLGgiJCBep0LzljNZ37nIubVXab6KaFu8vILP2fdIw9xzQ9/xIadXQNRmvYUIrdO6gfYbhdNhzRr40mlgOuRK4e0BWnLolYfYsa0GSycN5cli+awYslcjll2CIN1GVNMNx1hw4YXeOpnP+OVF1/ilfWb2PDadlo6JHYaZE4FbRfGsvRaKOTPrJvgaZjW18eCGTNYNn8eZ606geUL5zBrSqUXf5sbj5KR9jCv79jKcy8/z0sbX+HFTet54pnnGe3mNKbMZfqMhcybt4zDlh/L4YfOZMnsBhJCGOgMN0/Ikm00x7ax5fWttCVVx6rQSR1yy8OWeOdcm2QkL9cGPvhBQH1ggKkDDaZWK4Rxl/vuuINvfO3rbG5p00Lk909j+rz5zFu4kKXLF3HE0rmsWDgNG2Xgj01EnMaMjrXYsGUbnURsesWs1cP2Ajw/oBaEVELZArPQd1wXX+CHJMPojK2jG1j/6vO88PzP+cXzv+CFV15i02uvk0vblRj3Kp9Mh+SWGOsOkSmP4eEWNjb1ep0FCw5h4fw5pnpo1RFLWDZjCrM9hyDTuKm0TMHr27execc2mo6mY0NsGSuQwhPEgAOZg5wsS6nkHnUdYCsLy/YhqDJv9iDTGi5evIOH163jtnvXceNDr7BpJMevD/HXf/EZzjttJTXbpuKCL0ITk8RtOu0xXh/ezlg3JsGioyxTeSWmuJbrGW8gJRBEPGItx7STFZUiOamSCqyKMe7zwoBYa7q6V4nypctQTg+iZArbLyDKuLmsaeMRkLdnJUreq0KRdwUBLfKfCCFtTSVEmVTvlft6MCVE2deKl9crFZgcCpQQZXLMw68dRQlRDoBJKod40ChQQpSDZqon1Y0KIJEFv28SWyxSaQxx6iR2gLJcmH0CHQAAIABJREFUbPEsQZlP4F0VYyllWjXSTGKJAwLH47QTVvLR953L0fOHmN2w8NUO1j14D/c/cD/3/fRJtrZzunY/HW+qieftWjaOF4HdReUdfM/CtW1S6e5JKvh5P4uXHM6yxYey/NCZHHLITObMnMKMmo/vSHpPRKJiOq0WrZ3DPP/iUzz58yf5yU9/xvZWTksFpHYI4mXhCOyxTTuPmOIO9g8ya2g6y+fPY+Hc2SycPYtFs2cyY7BOX9WV3B1s05SiiVREJ+0w2h7ltW1bePnVDTz82BN0Is0hhyxn2vS5zJgxjzmz5zOtL2AwtKho8YVRuAKn7Da2lZqo2oTQbCkeoqi8Cl8MDNQxGS1SgWCJ60cBVoI44b47f8w3v/4tXm0qvP4ZHL7yJBYsPoS582cxbeZ0pg5U6a97eI6suyUHJjENI3IywSpZD60IEhCMIC9x5SicZzBtJ7FSRK02Y2M7GBnZwoYtz/PShmd54YVneW3LVnaMNOkmsrj30W4PTjkVLKeK5fShdUASweDAVObNmcPRRy1hycI5LJgzjVkDdaaFHlM0BAKMFNgyzF7bStfFtElle6AuGaO4q2Q6R+UZFe1QF7+c3HQC0UqhEkJgRVjd1/nFs89w38NP8r1bnmD99pTawAz++i8u5ZxTjiWQiG4bU2GEjkCnktENkrhkORThzY7BT/L8mySdnj6ik2wGovRydWJhQFpjO5aZK4l3Hkti7rr/Xr78ta8TaUWUK7qZQotJruOY1Cs5t/ii/DKIIszIcCPdqzwxEMUuIcqkeqfc94MpIcq+17y8YqnAZFCghCiTYRYmGMObIcqxy04i7hdbvF//SjsRS/sD1t5/i9nx0kv/issv/95Eh5U/LxUoFfg1CpQQpXw89ocC45UoBqJoi9RyiSQBxgqMwabliJNDbqpRBKI4uTIr/ST1UHlANaiyYvFCTj3uKM5fdSRLZtawupu58fo13HX33Wza0WZMhcTuAGk4jTHlsLPTwXEjHC/B9ZVJTBHKEXUUfZXZzJtxBO89/yJOOGoJC6dBVjAHajIO02qTEksbjOXScKtsG3uFR59ax79ffTWvbBllZ0faKWzjh1KpNehGKXGUkEYJJ5+8mjNOOYVzVh/LYKNuFskNix48KRbN45Ah0hkJmTFMTXTKWNLhyZ8/g2OHHHPECdiOtDz1wIQAAgEFZssJJAnG7hpvD4EoOSGKwIANUXT8Jbcm0GQcagjokOv7svjP4IF77udb37yC10ZTZi86nN/9/T9g3iEN+vql5QPitNiqAbhOjjJXcUwcr5xL2kLEjvWXQRQBF9JmMtbt8vIrG3jmuUd55tl1bNj4PDt2vk6320Vp26TtxLJlloEOtf4BU9nSiTWWXccPBmjUhjhi+VEce9QRHH/cfGYOVKjbBXyoGLNdCHr3JfcmugmE6FqY8clYvT20l+ymJFdkaUrFcqkJwNEQZdCU+61IdUkXK3mdlzesZ90Tz/KNNQ+waXvGlOnz+PM/+RhnrjrKtChVzXWLVB5RQipcHCdASxSycUsptJRNxiFjk3Hvgii9rwu4s3vfBIjynG2jIzzwyMNcdd21jHQ7tOLYJBaJqaxobLumT+mXGsuOxxwbkGLMeYtKlCLpqEzn2R/viZPlmiVEmSwzUY6jVGDfKrAnRPl//vrveO36b3D4kPxL4de/1rxs8b+++21Wrz7O7HjZZd/jkks+y8yZMyc6dFL83NKyEjpAXm+GKGcsO4H/tWL7Hv+8++U3sq0LX+0cyQ333GB2KCHKATLh5TAntQIlRJnU0/NbOzhbKiZ0iqtjs0hVOCRUSC2fzHbJHcukuUg1ipdHpiLFUjZxbKMyn1qlwfzZszh8yQIuPnc1h80bxOls5vrrruLH997LSGTRTH1aeUji9hNZPrHOcb0U20nAirEsqQ5QxF2Nb09lsDaf4445gdkzBrHzEdMSkyRNan6OayoKNFniM7V/GofOn49iBy+sf4ofrL2BSIKW/QGGJT44rNLoHyRTmqjdpbVzlMXLV3DEkUey8vAVkGWM7tjJ2PbtdJtNkigi8BxCX9JZQpTOyJ2cRn+dWn8Drxby4iuvkOMyd95iojil3Y5oj3VQcQxpRkBuNs9WWJJApBMynYp6KEs2G61ls0zkcuGJ0Utm6ZmPOlrj5ppKnrN98+s898IrjMQuAzPns+r0swl8yFWXbtIl1YkBJ0p1yCU2Os+Y2i/GsWIg28ANPSzPIRWfXq1JU0V7tEtruE1z5xgqUaRxQrs1SnPsVUaaG2l1dhLHHZQQFktSeAJyWyCQh3Zc/Epo0nha3RSVV7CsKr5bZ96shSycN58F86fh212S9g5arRFULEk7lqnocLXGFxBnYIRFbAnsET3AlwIRMTEW9ONrtFu09IT4SIB2nltEuaYp0dthjud2sfUOduzcwabXR3lhCzRbUocTcOLxhzNn5iA66ZjUpcDRBsDpPCNXmQGGguQy7ZrrCywqxlHADiEpxp5FNqllkuoT88+7HmqRiiHfxw4C2nHMhs2v8dSzzxDnCmU7eJXQGMtmuTYVNbn5l2EvnUcqUuQr08pTALWiEqVo5xGCU0Yc/9a+5b7lGyshyluWqtyxVOC3SoE9Ico/fPFy/vLyH8K0aRPe48zNm7hvzRdNu2kJUSaU653t8GaI8snTzuGKFS9OCFFebcMXvAv4+29+uYQo72wKyqNLBXYpUEKU8mHYHwoIRJGmDwEpspKVeNpUe2SWj7JdMmlJkIoCu4Aobi4eKhZZIh4mPp4T0l+vM3NogLNOXcni2X340Vbu/vFt/OyJJ4mtGm0V0FIeERVyLzBeEbadGmPZTExQrMyAmlxJek4DV09h9vQ5VEKPOBmhOfoaUbyDMCiaLrSyyOMq06bMZPGihQSVFtuH1/OTR3+CVx8iaMxk+2gHWwxY631YjkMSxYztHGVw2nRmzJzDvDlzSTpddr6+g51bt9IcHqHdGiNwHSoVn0ajRpYniJNu/5R+pkybSt/gAJu3bCXFom9oFu12zFizzdjoGGk3QqcJPgrXkioZaXuKUXlMmifGm0UARAFRrGKxLnHRJtq2twlEMWAFXAEFKjOLbAmZ7gqoaAwxc85CVJISddq0OiNoJ8H2Fe24SSrxwblm2tQBs00ZaOCHrhh7kHpSkaJJlUVrR5fm9jajW0fJO6mBP66k4dhtLEfmQ/qqZFHvoAWiiBWvXSG3XLTtYPk2aa7oJAqtK+g8RCuPgfpUpvRPYUp/nSwdZqz5KqOjO+jEsYEVAgokUtsTXXstLlL5JFpIm0uQgSsR1FKbEirT/yMeKb72CfIAJRBFnHQE6gUZjtfFtUaI4ogotdDhISalKenk1PtqpjIn7Y4SODmhq828kMu8KAM1BMoYeGI2x2zysI8DLpNEZZiGABSpxspNJZYARcvKCSQ6uVLtaRHT7LQNOJHnu9rXZ4xkBaJIRUrx+ZoAE6cX4z0ea1wANMNYev9nuIqJOO5Blf3xxlBec78rUEKU/T4F5QBKBfaLAntClC99/Wo+f+fjsHTphGNZ8eSj3PB3/6WEKBMqtRd2KCHKXhCxPEWpwF5SoIQoe0nI8jRvSwH51N8xW2ZaaszCMneMH4qyPRIxfHWkGyHH1zGe8VCBwGlgU2VspEMiVRgoZg7VGagqqnqE4e1baLU7WJVpKLdBKl4oYgzqhVTqDTLVIY6adMZ2Yrk5XuBRC/vQWYWk7ZHFuakK6R8MsOiidZtcd8iSlCTOUUmI5wRUKwF+2CS3xmjFY9jhANrrZ7SdGBNQbGnrCbBtB5Xl5PI9LDzHwxFvFsvGs70CTLQ7xi/DcSyCwCdOOsRphOu7hLUqYTWkuXOnMSANp04jU5AlijzL0JkyfjFS1+CYmgapokhM65FUtHhBYCoXZJFtFulm0Vz83doDpghQKKoecmxJRJJ4XTcgcfrIrApKu6aiw1Ip7c4obhXCPo921EapDM92CAMX30RTp6QS16y6pJ5MmocdVHCzCnbiGYuQvJOY+OrAVrhujOtG2CbJRoqDnF3tQklqE6ucTMxlpKrYFRNWnzAcwLIqpJFUenj4jk8t9EGPGZCS5imZZRuPGnmPs8UvhhhL4pC1tPK4BtY4uUOQWLhmfhSJ0yV1EjMXbm7jZOItAqllEbs22kuxpCXMHjPpTgJ6Ej1ILta+OgQtz3Nq4qoLqKWNv49rW7iOjWs7RvtMngkDTmzj9TM+J0VfT1GRImcfhyhSKWNa2gQmei6O5xNnMseSpiMAUkxfimdOPJjl+wJTDA2S85kqlPF2rsK7ZlcVink0ewY5xlS2x1Xe1m90ufNviwIlRPltmcnyPkoF3p4CJUR5e3rtl71LiLJfZC8vWirwSxUoIUr5YOwPBaSpQTbbkvYT6efRiD+pwSq2R+z5ZK6UosgytWsW5mIO6hNiqYBuOzUwQdoPfDfDtzuEjOKZOBOXSFfoZi6xcsALcIPApNBkWUyWRmRJ1wAax7MNFEH5KKlyyQovFtfVeJ54b2QkSQeVKnJl4boNsyhVmRjUDuOGCdVGlVh5xJm0IQUmWjZJpcICXIndDSso8alIFVmmTHxt6AWkUUyeCvTQu1JZBKKIF0quFSpXZnyOV1S0mHW+XylSVnoRtabVI89NgovoaHSVhXsR61L4W0i1TYEnev8zy/M3VKRIdYqpfCDHtzH324kzcm8AZVVMVHPNCwhciyhqoT2FVRGnjwJK2NrBtaR2ReHmMbmOyayY2M9M/K52fFxVxc1CbOWadCCBAlYeg5bEpK4Zs2M72JaH1i5KO2TKIckLiJLbskmcjmPigNEeUScz7rDSTFPxxZElQuftImXG9sgEohg3GGkd6xqDV/laPFbQUoHkESYubiaIQZN4MZmXSVAOdqaxE210V45DFgjgS8ntGNtqmXho2/bpRF7h0eI3SOIuOk9xHEn9Eb1zlDwLAqfEt1WKPSR5pwdTCuMagVpSJGMZ79kCn/TabeR3RKpoJMWocHQpKkssmemecawtlS3FXcpF5DzjHitFn7e9qwqleAqKth7z9z0bwWW8wnP2xxtCec1Jo0AJUSbNVJQDKRXYpwqUEGWfyv2bXayEKL+ZbuVRpQLvhgIlRHk3VC3PObECxSLfsjV2nmOrHDeTZaFUD7h0/YDELVp6PLpFNYrSOImNlbqmBQc3xApCsqwNqombDzPQV8cPq4y0bZrtlE6kqNQreL6HY9soE5Usi3WJrS2icwRsWLmDY0m7j0MuqTFRG9+XSGCbKOqi5IN+MRqt9RnA0emMkqqd+GHO0IwhWh1Fp6upNgbMgr9rjkkMAKk2+oqFu8CVODEQJfACmjtH0UoTBBXiKEZLK40vFS5+AU5iMd3NDEiyLNtUGKSJGMcWi3CpbihYiUaLOahZEefYjo3T29IsIjHxQ8WyWpbd2piNGgMMs4lHRlGVkhuQUQld4jhhuNnCCqaalhoda+p+SNWXNpiEWEdEVmzglCVxzpmDJUlKeUqgE2w3Ay+j6yVEdo4kDDtJFUeFSBaRJ+OzBR5FqKxDlnULU1W5LyfAdX0sW7CBazxMxCg1t1SRnCPtOY4vHTJ0uzE6lSocCoiiBVjI9YWC+GRWaKCUZdKDWiZFSDTIxE429wqIEgd48jxpyEKF8hWWq7FShS0gSTiV66JDnxTxmRFr1w6+L2N16bQ0jlulWu2j3WoZ+OWFoYmPznVOHMdFxZC09CgBIg5V0c0AsKIIxPzVfFlAEJkjY1civETAliNVTIVPUK4kPUgql6RUSyq4ciy78HeRZ9lUn8jX8kyYWZfjCmxSFCMVlSg9rLabpPTaeSb+3S33+G1WoIQov82zW95bqcCvVqCEKAfA01FClANgksohHjQKlBDloJnqSXWjPb9L0xJhS8WFygikPUUWzJZDy6+SeI6szfG0VKLE+Ephd6U6wMHzaqbqI7E8citDqSYq2kq1GuIHNRQ1ujHESYbryYLTFCegc4EPPmFQMVUCWZbQbreM8aeAB1n4CkgRYGJZLrnEKifaRBXLwtP1JAJW2lU6KN025rQCaKRGxrJCwrBmqgGyPCPNpCJDmXs0VQNyPVOVIFxEAIZD4FeoV+uMjY0ZcCE1ApVqBd93DYjJVIrWiiAITQWDgTlFLUoBPXrLZGmHMtUM40G5plhBwEqRkWNqFsRsw/Rw2LtBynhLTw+iSJ6vLXHOFmYenHAITYWko9DtNk6a0tdXIcpjmmkLv1rF8yo4YsCaxFhphK8iXDcFP6MTJOJAQ5Jp3KyBp8UMNiRT4tsibTPSoWPhyiLfWIdoctP+1DNFFUDjOCaRyPJdA6iKKh/xE9GkSVxEM9s21UDiiBU6ywzYEV8VyQzSxvsmwqYJluTvKOO9I9VHjgoI4wpeJtUvNomvSPwMbWfYaWYgismqkUSkMCDTUnsjcxKZeGdPbkBZBsAJ2BkdHSXOFE5Ywa9UcT0flUtLj2VAT56kBhoKFJFUHEsAovFpkeejqBIRaCQtOrmAEMM6iu9KZYsjscyZPO+KMChalaIowXWLbKcsSYw2AqPGk3mK3zVDY3ogpYAoPU/ZHnzr7dJLpJpUbxblYPapAiVE2adylxcrFZg0CpQQZdJMxa8eSAlRDoBJKod40ChQQpSDZqon1Y0KLCmCYizT1uGplEomxp8SLezSDKrEnkcm6SZ517SI+OK9EUuBg4Pv1RA71bZ2sAMHlbeIWpvxfBfPr2K7A8awUypPbLo4ljJVFkoqWcQw1K+aa0liSpJ0sd0U39eoPDMeFZYVoHOfPJc/g6JFQuJqrQ7aTrDcFEv6j5A2HzEPDXFt8cSwe200AgEylHhz5LKvrGkF0PRaKUxhiIPvV6hVaow1W6YaRRhHGAZ4rkOcRKaqQZa70hZkSZWMMUMt1sPS5mEaP4Q/GJNSGSOmYkWAjZYEJGlZksQeGatUZJjSlaJxxzSX9KpRbLlnUxahwE1Nm04qsMcdwLZqJnlGNcewoy590r6kE5pZB79aw3EqkAcggCCNCVQXx03AS2kHMZGlSMTSJOszEEXap5JcEn6kLUYAg4uLVxjdGl0E/hQVQ/J8SMsWllAwl1QgSpLiuPK9HKVi00YkUCL0XNPtoky1jm8SfpT2DDixLGnfGkVbsaloUQJR8gA7CwnjOq4SIOEQ+4rYywyYc7IMN81MxYgAjdwrYom1CXCWyhbJS5IqKvGEcfG8gE6cEsvQvcC0MMm4c4ExjmvmUJKZxCjWeNgYgCJtWIUBrIkxlooj2aRqSo41967NPtJqJeAslxIcLRVDYq6r6XS6piJGZlQJwLEFBvbSfsZ9Y3sQZRyoGF177TwFeOtBlN0p2JPq/aIczL5ToIQo+07r8kqlApNJgRKiTKbZ+BVjKSHKATBJ5RAPGgVKiHLQTPWkutEColjG8FQgip+l1FKpFtAGooyEVbquh1iaWHkHR0X4WUY1d6hqD4uQbu7SzB38eoVcd2mPvYblWNhuiOsN4khbiKwl8zEToCzr7m67ACm2HRrzVHHCkNaTSi2nUld0Ox3iOCdNfHQu1Sp1HKffVMhI5UScbzfGol4onikyDpusK4tiH0c7RG2pPklNuo7tyEJVKlIEKjimYqVSqeC6RWJMFElCkVSjhHTbXbIkM+NxHce0G0mVjOnMEH8PuQ2BJAITes0YYjYqlTNFpYsYoIo3RmFaKq1DKkvxxTzXFY+UbBdEMe08ch7ZtIMlIErMTQUR2BlWkBGpLs1OB1QFz+2j1piG041xTRyzTWIpOlaG7VeMuaqKHRyl8ZQiyLs4dkTuxnSCmNiR9hnbQBRbVU1FTe4kxjMlVSl56qAzH4NSHMfAEDF2FeglIMrE9eaS8GOTislsJoa5Fo4joCjGtTNcW5tj88RGxdL6EmJJwo8k30jqj93BckbQdowyEEXaecRfp0oY9+FmVbT26AYCUZSpXvFUZqqfpGJEcFUmlSECwSxpj5HvS8JQjBW3CT2HSrWK9qtkjk+c2yZFqBulqFYXy/Nxq9Web4zG0wpHwIhsUj1jaoUEIBYARf5MBZoJDJHkHeONIjHJkhSFaeeqhKEBeN12pwAnYh4r4EvGZwDJbncTYzI73s7TM47NzZ9FBdP4MyXVS+Xr4FaghCgH9/yXd3/wKlBClANg7t8MUY5ZeDwfm75jwpE3E3i0diQ333eD2ffSS/+Kyy//3oTHlTuUCpQK/GoFSohSPh37Q4GeBap0QphFpFSZVFNJhdEo26HpV4hcl0wggYEoMW6WUrc9KvjEkSKxAlKvhlvxyXRMt72NoBLguAFxR+CCfPovnh9tXCvDd2zSWAxVfQJpB8ohS6XVpI0fpFQailhaaDKLPBcDVzEvraFV1bSOCArAG8NyuuBIS8e4p4gYlNom6cV3PNM2o3RqTGzlGKn+kHYLgSGylJVzSQWBMXOVMdri8SLVBrL4F88RqTaQlhZpMbIMgJFqAwEJjhcYvwtjUjq+4NWarAdQBLQYvxPTsSHtItLOk2JLS4vJzS0qUaTlYzdEsc34TT+NnaH9hNTKTCqOtPLYEnPsVAgShZMkZEmEU/Fx6yHNTkScSAFLKLUk+DonyOMiRtqK6PoxyrfA9fGyhjEFNm0rbop2lblPlAcqNHHDRX2MVMwU7UdS9bHbK8QlzYp2Hj+0jfkvVorrCETJcaTdKQZJXHbtwBjUmiYaSyKjpRJlzFQRiUFtZokHSoCl5L4aOKpCjkfkZsROUYli7sUkEom5rCaV9hup+HAFcglzSrCyBC+X51bGa5F7IZnlEUscN66ZlzSRKqfQxBIjYEzm1UR2FxClh8iKShSBZ5LoZIvBsrSOFZU4cn4xgcniCNe28T15hiXuOyeOiohpqSXyxLulZ7AiMMVQOENIfhVEKQxti5dBKvvj7aC85iRSoIQok2gyyqGUCuxDBfaEKP/wxcv5y29cB0NDE45gxpZXuf8HXy4jjidUai/s8Md//Gn+9V//264zLTjuYl6dv2jiM0cRp7mKO2/4itn3D/7g/+JrX/v2xMeVe5QKlAr8SgVKiFI+HPtHgWLpKO0R0tLg5oowk0/ZBaLYdEy8rkMmn6rnEbYknghosT0CyyHqZijbRwc18FxT/ZEkTQKJFXY8ui2BB5JsY2PnEY7EzDo2uXKw8QncKkpp0kyOa+NIO08lM54l4i8CFSxLWn4qKOOXIa1HCtvvgi3mpAnKfJQvtSSe6YKxc4eKGIZKe02ekqaRgQC2K0avhSeFeFmIcW0uQMT2iuoBU0Fg9UxVxYdFmf0EpkiFgXi17IIovhiuyjFF0sv476+YrY6bkhY/L/xd8jxBS/WCGWBh5isHy8+L2FupRimMZQuX04zczYokHIEClrQo+Ti5jS9jzhRJ1MWrBAT1KiNjLZJEFt8BniXKarw8Nek8KTGJl5LLHLieSechd41HiOUqiecpHFyk5UYFxTgMAJDWI3kyZDzFPgYMCZSQihSpRPGlEkXuRVqWpIVF2rZsVIoBKQJQCl8b0V2qcGLT0qMlXUfMWS1HRoqVB3hZFVsFSFhybCtSRxnfFLG19XvGvTJfcm1pKZJWGZkTuZhEPnsyVpkzqSiR2GpL2o4kkcgjt10yMZP1fEI/IE+T4jgDUMbbeQqvmmJclnn+ZXxSpTUOUQzcMBAlNpVKvuuZMQiMk2dWDGvlqfVczxgUy/elmqmAJ+MgpfjruGHtuCeK8UfpRSqX2Tz7591wMl21hCiTaTbKsZQK7DsF/uf//Bv+7M8+QqNR55v/8nUe/8rfcvTUiXs8r9s+hX+89moWLVpgBvvFL17Be9/7URYvXrzvBv8OrmTpPes238GJ9sWhb65EOezsT/HMGedMfOlmk0uam1nz1b81+5aVKBNLVu5RKjCRAiVEmUih8ufvngLjUa56F0iRa8kH45LQI94QZpFdWG2afRyBDb04WFloFlvhj2Gybnufp0ubinlJpcuuT/sLU1VpXyngQbG32cxCW8CLNFbIdeXnYllaROEWRpyy2E17+xqq0lug9tooel8bQ1dz3jcGzf7/ddy9wB0vKuk1YuyqB9gzirY4/W7nT/HHGH+ZeNvxaoNd9QRFZcEbAm97Fyru2tjTGoBTvIoxa1vAxXiyi9y7tPyI7jJPvZhkU/AiMyP+JXIO11xLfi77iVa5rYrNXFP28Uz7UDHHBSApXlLRIy1O4+PYQ7c920u0gI9ilMYktxdtM17JYabbeMaM+4HscT6pxEHmrrg3MW4tPGGklcnFyuU+xcxVo3qx0MXzNl6ZsYcZay/hxsRKm3sev4/i+TKmsL3AaOP7U9x9L5q652Mj82IiqQs9d8VR92asSD4unv/dcyPH7EIiu2KK99zlrfjCjo/p3fu9Ls98ICtQQpQDefbKsZcK/OYK7FmJ8t2vXs7AtX/DRYdMfL6/fnUJn/mnr5aVKBNL9c73KCHKO9ewPEOpwN5SoIQoe0vJ8jy/mQLGvaHXfVIskcf9UsabC8ZzRMaRS7GuLr4aN8gsvjNetbDHp+9vzCHZFe+6e8HeG/X4otx8uetKhfHqrkhYWcHuCUbGF+nFn2+wk+ilquxeAP8ydfb4hOetdlGMt2fsAkDj590jfeUNlyq03V1hsBsKjC/u3ziy3fhkTx0KCFAs+IsZ213VMK5Pcf/FQt9AAfnPfFFcqagm2RPYvBFQvPFn46PaU5g9PxEb//74+XefqwBRe756wMVArWKMhUeIcTY2cGMciJmz9SZy/CnYfaY3N7v0tDXnGD9zAbPerHqBUXbPQ/F4FGPerWeh0+47+2X3u1ulCZ6oX/bjNzwJv3KH8gcHtQIlRDmop7+8+YNYgRKiHACTX0KUA2CSyiEeNAqUEOWgmeryRksFDiIFxuHKOLh4q5Tq7Ur0Zjj0do8v9y8VmFwKlBBlcs1HOZpSgX2lQAlR9pXS7+A6JUR5B+KVh5YK7GUFSoiylwUtT1cqUCowCRSJ7O++AAAgAElEQVQoIcokmIRyCAegAiVEOQAnrRxyqcBeUKCEKHtBxHf7FCVEebcVLs9fKvDWFSghylvXqtyzVKBU4EBRoIQoB8pMleOcXAqUEGVyzUc5mlKBfaVACVH2ldLv4DolRHkH4pWHlgrsZQVKiLKXBS1PVypQKjAJFCghyiSYhHIIB6ACJUQ5ACetHHKpwF5QoIQoe0HEd/sUJUR5txUuz18q8NYVKCHKW9eq3LNUoFTgQFGghCgHykyV45xcCpQQZXLNRzmaUoF9pUAJUfaV0u/gOm+GKPNXXsyGo4+b+IydDqe3tnP32q+bfcuI44klK/coFZhIgRKiTKRQ+fNSgVKBA0+BEqIceHNWjngyKFBClMkwC+UYSgX2vQJ7QpSv/fNXcK/7f3nPnInH8bfr5/IX37qijDieWKp3vsebIcpZy47l2L54whOPxTnP+XO4+5E7SogyoVrlDqUCb02BEqK8NZ3KvUoFSgUOJAVKiHIgzVY51smjQAlRJs9clCMpFdiXCuwJUf7rn/+fXHXljdT6axMOIRtr8W9X/BtnnbXK7HvZZd/jkks+y8yZMyc8djLsYGlZCR0grzdDlE+edg5XrHgRCQr8da9X2/AF7wL+/ptfLiHKATLX5TAnvwIlRJn8c1SOsFSgVODtKlBClLerWLl/qYAoUEKU8jkoFTg4FdgTonzp61fz+Tsfh6VLJxRjxZOPcsPf/ZeyEmVCpfbCDiVE2QsilqcoFdhLCpQQZS8JWZ6mVKBUYBIpUEKUSTQZ5VAOIAVKiHIATVY51FKBvahACVH2opjv1qlKiPJuKVuet1Tg7StQQpS3r1l5RKlAqcBkV6CEKJN9hsrxTU4FSogyOeelHFWpwLutQAlR3m2F98L5S4jy/7H3HmB6nOd57j397//2XWAXvRcCIAoJsIAiRUmkZRWKsuUjyyqxHfejNCdxfHJ8nJxzUpzrxJJjS46s3ktIFVMSKXYSLCABEh1ExwILbC9/nT653u/fJSDlOLQtkAHFWVz/BezuzDffPF/BvM887/NeARDTJlIErhACKYlyhYBMm0kRSBG4ihBISZSraDDSrryOEEhJlNfRYKVdTRG4ggikJMoVBPPVaiolUV4tZNN2UwT+7gikJMrfHbP0jBSBFIGrHYGURLnaRyjt39WJQEqiXJ3jkvYqReDVRiAlUV5thK9A+ymJcgVATJtIEbhCCKQkyhUCMm0mRSBF4CpCICVRrqLBSLvyOkIgJVFeR4OVdjVF4AoikJIoVxDMV6uplER5tZBN200R+LsjkJIof3fM0jNSBFIErnYEUhLlah+htH9XJwIpiXJ1jkvaqxSBVxuBlER5tRG+Au2nJMoVADFtIkXgCiGQkihXCMi0mRSBFIGrCIGURLmKBiPtyusIgZREeR0NVtrVFIEriEBKolxBMF+tpj7xiX/Pb/3WR15ufv0dv0RtauYVLxf6AZvXr+S7X/wLdezHPvZXfPSjf/iK56UHpAikCPzNCKQkSjo7UgRSBH72EEhJlJ+9MU3v6LVAICVRXguU02ukCFx9CPzJn/wxv/qr76Ojo53//O/+I1/7q8/RW868Ykc1TeOPPvVZNm/eoI79xCc+y003vZ1rrrnmFc+9Gg7QEomEXidfP6lEWX3rB3jp5tteufeVCndVh7nn0/9eHfvBD/4BX/jCV1/5vPSIFIEUgb8RgZRESSdHikCKwM8eAimJ8rM3pukdvRYIpCTKa4Fyeo0UgasPgcuVKJ//5Gdp+/a/4c4Fr9zP/2toOb/6Z3/FsmWL1MF//udf5e67P0JfX98rn3wVHPG6JlHW3PYrHL3l9leGsVLh7spFvvWp/zclUV4ZrfSIFIG/FQIpifK3gik9KEUgReB1hUBKoryuhivt7FWDQEqiXDVDkXYkReA1ReByEuXLn/oCbff8EW9f+Mpd+NdDK/jwxz6VkiivDNVPf8RPKlFSEuWnxzRtIUXg74tASqL8fZFLz0sRSBG4ehFISZSrd2zSnl3NCKQkytU8OmnfUgRePQRSEuXVw/aKtZySKFcMyrShFIGfGoGURPmpIUwbSBFIEbjqEEhJlKtuSNIOvS4QSEmU18UwpZ1MEbjiCKQkyhWH9Mo3mJIoVx7TtMUUgb8vAimJ8vdFLj0vRSBF4OpFICVRrt6xSXt2NSOQkihX8+ikfUsRePUQSEmUVw/bK9ZySqJcMSjThlIEfmoE3ngkSoIGaEnr79aXhnzXCrt0Eq31/aWvuHWO+mmMpmy85d9zx80eq9qc9fhuHXTZ16WgLtES5E/ryhpa0mq9dQV99u+fOPvH2vvxnktTql8vtynda7Unfy6/D4hJtFj9SPrRumbrbuawmOsLifSl1ZTq8eVNKQzn7qD17xaucy3GMHudFlqta8xhOzsKl40A6In0q3WReHYMWj2c++nlY5e8fK25O5D7Ukck+iyOc1jKdX9yLC7dbat3l3o5NyMu/Wz2d3Nt/ISP+9ycQebOy3PiMjRnMWnNubh1VCL327ofuXqkaeqeY+m+1rpQa4bN9evS+FyaWXPzbm4eta6uE6ERzeLY6pNctdXY5Whe1tLLAM3O8dn51BoTGXuZAZePn2Dbwrf1udTW5TNf5nZrjs/Nj7mZ0Jqvrbk1t/40ddAlVFrzeu5rbn7J97q0Ozv/5nBTR6p7lF+0+t2aG9HsXJxbg/JTQ/X/8nnY6vfcPJ+9r9k18PL6T6Tfrc/cl7T14/vGpf3j0vhdWmmXzYyXx/nHd6O5/WnuWpd2p7lz1fUu25VmofixcXh56vwP+8Blo6VAnB0TmZOzs6X1k9agze2Lrd9ejtEs4Gru6K3ZetlCuxyjuRXcwk7m5hx+l+bRpVU4O1ku3cDL99W6hq6uc2mVzK2WSy3MbZfSnVhLiOUUdZjWmjsv719zq13uzbxs7sVoav9qzaMf3xNeHvrWev2xPfby2XrpuEtj/pM/u/q+T0mUq29M0h6lCLwWCKQkymuB8k95jZRE+SkBTE9PEbiCCLxRSJS5x2sVTiYJhgRD8qyezAX3BrGmE2kmUaK3QkgJZrVEPUzL8UYStQJUCSzjBF2TAKAVQLUiDWk7QtPlHDnk0kO9rp7qY+IkIjaFyEgQ7I1ER48NEgn8E+mDpa7dCot1NL1FAESEs7xIK2BpxYmtUEr1VvqWhKpvuiZnGmhYcwzI7DN8CFpAoj6RCgBUmKq17leC0VbUpKMlcq4EFa0AJNJbtM8c+WMaJqZuoEtfogSiCD1M0OII4gjDkMA1IkmiVqAsBIGgp8s9mgiS8r2CWO4jSTBnx0T6EmoGGCaaZWFKt+KYKPTRYsE4Ro8jTDkHMHV1KIaj4/khfiDY2sQqKGqNayxdlPN0TV1zbrzU6MsYz/7dmhCzQfIsgaAOnpssc2Ra0ho/RQqp+zFa19NtdMNClw7J+EcRiR+oeSPzR9254BNF2HGCqevopoFvWXi6TjOKWiGmwksCvlbo2ppKs/NS/VPHtOxW4Cp8lYI7Qot9LFwMAhk5YtMhMTMkhk0YxfhBpG5Hrmk5VuseooQoiFV/FQmj+ehJgB77qs+GBJO6BpZJYpr4sUYY6USREBEyzy6RKDKnJGidI1f0UEOPNYxEw1QzWtaO4BGqj7Qba4bCL5ylJ9DUHbfW3Rw5KH2TcVLcXIIZybqZpYxMg9CUO26tq9Z4tsZQcFdzXuEh81+6JustQ5JYLfJDEaet9armqsx1WduyLmMDQzdaaz5q9dkkxNZbczuOEzWfY332I3uH1ppzMukUcaa2kda8lb61uAH5oaGuE6o9SNa6gW1aGHJMHKIFLtosVkI8zJESak7LXiF7j2aSKPxaxKxctlWsUTXa2kdaC3CWeNCxbJmfBkEcEMsnCZH9SY9jDLlHLUY3QLcMxVfIlb0AQoW31tp+1LST7wxIZB9oYSWbRYs2k31IjpB5Jf0wWtdQK78pK1zNtwRb7TNqliugZP7Es/dAa63O7iNSRlPXTPTEwdTN1t4TyxiEJFFIIpjJitdb60awD7WYyNFJHLkXgzhIiJrh7D4ie4eMv+BpEZFVWMpFbVv2ipA49lT7cdza9y+R7xqaqav9KdY1ojghCAJ17ixFo9asjIX0+3Ly8gr+9/2qNJWSKK8KrGmjKQJXPQIpiXLVDxGkJMrrYJDSLr5hEHgjkCgqpJh9uy/BiRmH2EI6hBLwS8ysg5UhNjO42Hh+TChRg0TnloHmmGR0OcdHjzwS34MgxLEz6LpNgkUUhsShRBpNslkHyzZxAwlSWqFhxjGII496s4JZMBGOwnVdHCzsxMF3EyItQ2IWcAPpsUHGymBlbIlRqLgzaJaOlcmowCUOYgLPnyUSQszEV9fWQhdbN3HMPI5ZIo40FSRLkIHhk+hNIqrEuk9iJGh2hkizkEt6QlRIoKvZmEkeLc7g+iGxraEXTPwoIIxbb5Dn9/bR3d6FY9g0p2tUxiYJK038WhW/NkO5zcbJxDS9WivoMgxCzSK0soRWjmaYKLLKMCxi38cIAwoyRhLoRzFNzSbb3knfwoUUsjZhs875M6cU9hLoRfUaeTQ6HIdyOUPv/E4WrRrg8EsnOHVmmDDIE8YOYWIT6ibNIKBaq1IsFrAdmzgKCQOPOArI2AamqWEYEjglJHFAJL+LW4G3rreCX+mecAmtj4bve4o/Mpw8zdDESxycfAcdPfPo7p1P4HpUJiYZPTuIlQRktJCMEBTNOkazQRs67YUi7d3dxF2dTOkaJ0ZGmPE8XIWzjpGgxjiOEhVsB0krnM7mCwwsXIRl2kRehFf18GZmCKrjlPQKNg2CyCPT3U++dyGFznlcHJng+InT+EFAV3c3a65ZQxiEVKaqXBwcJg58TCPBsXySYIagNk5ej8jZOtlChrb++dht7YxM1xkdbzI+7mEYGXRNiJSkFXBrCZ6QebqBIXRDNcT0NTKYFGwTMwkJ6hUs3cU2QgwhQAwbX3Ooh0IV6mimrQJ7IROyMveEiBMyQXiAICRpBliuhuYLmQNmVwdJKceU11QEiGnq2JasoAAt9EBrEMV13KCiiAHTyqHrnYRRFj8QBk4CaHBl/Zoamq2jGRahq5YUhVI7SRRQnxwlYwQUnYTuooXbrFJvNEjsHNg5YjuLF7VolsS0CbyAOIpwLFMRUlrgYRktdVcsxJKdRWi1ajMg0S1yhRIrly0lY4JbmaQyeh6/NoERuVi6j6EJQWuoPruBAWYOzCyalaHueQRJhJ01FVEbCakg4MiNRRpxqBahIoSWr1hBR1cnF8cuMDkzRq0+TdbWMXyXqFIhnzVp6ygwb1EvAmTNCzh+epipulwDnHwGzdDxQ9nbTHTNwUgyBK5G0NQUuWqZwrlF+GqNJZhaBscC2xACbQotbipSIo7zJIlDnJiYjo1maGqfCaJAkZ4Z2f/w8P0KjpUhlylRzvXRXuwi72SpV6apTI8zMzVOozajSLe2Qh5LSJk4ph65ZBd0UFrSh5MvMH5xgpMvHsefqWMlGu3tbcSJTRBn8JMOMLLYGYcVy7vJZEOmpi4wPTNGoz6j1oceCYErJKRJsauT7kX9ilycrtU4feqMIqdsy1EEiuf5eJ6nvjeEVBUKMb5EEL2sznmZ1Z3lun9MNSdEzE/84FV+OklJlFcZ4LT5FIGrFIGURLlKB+bybv0kiXLL2m14pv2KPXfdgEWdRb7z9EPq2A9+8A/4whe++ornpQekCKQI/M0IvDFIlJbKQr0QjTzsOCQrqoA4Vm/ww1CUFg6BkcU1cgSxIQICdFuUBYlSgeQMn0ziYghJomsUHIeujm7a23sotvWAvM2NQozIw3FsDMukGcpbXnnzmpC1dKLYpdqYxNVd6kGN6alJGuM13OkmnqvhxRkCo0CsZ0CIDM1Ck7fBJvi6RywRtSgUfHkjL1SKTle5QHdbgZ72PAUTMlqMJUGMBANGsZVREwsxEBLrAWFSp+5fZKIyzNj0KNVmSCNI8GINL4mJNANTz2HGBbQoixvE+EZM6ERI3CZKA03X2XrtFjasWkvZyhHUmjQnZ9DrLkm9TtSskStIzOAyUxtn8MIgF0ZHCQyH0C4QOCUqbogXiwrDIfE8rCCgXd74yxvdGBpWjvaBRaxcfw0L+zrI6zETQ+fRAx9b1C6NBkUNOmyLrANtPXl6l/Xy8JNP89wLR6lVHVzfwRMixbDxooim55JxbCzLUAF6e7lAV2eZnu52Mo682Y4wREUkkadS1IQqFUST4FVJIEL8yMX3GnhuncmpCaamZ5iqeTQiCaI76OhbzLLV61i1Zh2679OcnmbywjCZJCSvReS1AMurY7l1CpFGKZen3NGJ317mbLPOo/v3c3psnPFqTakcJNBzhKIQAiUGVwLSTI7uefPZvG0bXeUyjmbg1TziWg29Pk2HPoNDjSBqoncsQG8fwHcKvHjwJZ7c9SxRHLNkxTLe/NbbyOoGYcNl7OIYURhg6kKiBOjBDElzjJIWkLcTnKxNtqeXMJfnyNBFDh0b5vixMcJAVEuGwlTIPhGnhJYSDongBL2m44QmRd1hw8rl9HeVsZMGGUWiBOiGTqA7uFqGWhghIbaoXdS60RLylrQvqgVfKZL0IELzIqymkCiypiDpKOEXskwFrpqflinknKI2cWKPiApNf4zx6XOMTIwzMdUgjDrwwzx+6KCZjiIHmqGvVGKakGpOjsDVCRoabe1d6FFAc3KYZQMdLOtvY2F3nurMOBdGLnLqwiiN2EDPtVELNEQLhJ0lDCLiKMaW/kQeRuAqXlZkHHEiJEqeEIuqF5MptDF/fj83b99MVzFDXJ+hMTFCWJ/CiOs4mtx/QBiFnBua4PS5CdzQxI0NvMSkFvjEhkahvYAf+Yrgk7WkBB8hxJ5oRSxF/N68cyer16ykWhunUpuk5laxLQ0r8LBrdRwnolR26O7vphr5DI6P8/gzhxgam8GNIV/OK8KsUauj6Q6GnsPSC8SuSdgQQk3oAh9db6p5USqWmdezkM62PKWCTkafwsRTqg7iQotEEUWTJcyXEGMhTVk7QUtBVG9MMDV1jpmpKnmng/WrtrN0wWK6y2UatSq1yhTVmSn8Zk1pz4rZLFYkKqAIVwvQ+wqYA21o2SzHDp7gsfsex59qqrmUz8m1s4QUCfQ+MoUuOru72HnjUnq7LaqVMWrVKZrNKknoY8r6E1GSoZHtaKc8bx4zkcvp84M8/fSz+KI6EzWLaJaEFAxCbDszS6JoRJEQR3OpTLOKwzmCX6mv/sf/q1MSJX2CSxFIEXgtELicRPnn/+SPOPK9b7C0w3rFS+867/MnX/ost966Qx3753/+Ve6++yP09fW94rlXwwFa0tJvvi6+fpJEuWPjDfz52ov/v1mll9/QcBM+3tzK1+7/ZkqivC5GOu3k6wGBn3USRWW9qPSA2QyYwMVJAopaTEYz1FtFz42oBxpNeSOZbYNMCSNTwMpYRIFLY2aMrNYkQxMrbNLf1c7SBQOsXLqK1Ws3sGrdJjIWZHTIzV5Hwm93VsStUk4kHI9dmtEMZ0dPMnjxNBfOD3J0zyFOHjhBGJrUQptK5JBv70U387j1EDf0FIlSnlfGCz2mZ6aV4iNjOHR0dHLN6hVsXL+SrZvWsqS7k5686DPkQV3SLUwcAyy95V7hJzE1v8rI9FH2H97N7hee5aUT5xibqikSJRSiSbexzSJ6mCMJMko9UguaTPvTUMyiZR0M0+K9d72HO295M/MzRfKGgQN0AHkQgT7NsEKlIQHrBe6979v88OGHiESF4hQViTJRD6hLgGc6aH6IE0Z06RaWpAUYFl6xjd5lK9mwZRvb1y9j5fxuikCWFsatT0Qu9mnUJmjENRqOxz0/fJCHn9jD8EhMtS5ElkNk2GDZmBkbr1lDjwOlbrlu27XcsH0r69euoJDLEAWBIldsU1RANpZKP2mlYSX4BHGTyfoIoxPnGRke5PTp4xw5+hK7XzyCp7eR7VjK4tVb2LrjBnbcsIMODXKt7AeFi/BKJdVvDyd2BaSWEkrXqejwwrmzfPFHP2L3kaOcOH8B3wuQhJ28YSHpU0Ki1PyA9p55rFi7jrfecQerFy9gfntJkWUFDdo16KRGhjoBDaq0M+xlOTQ6wg8eeoK/vu8BDMti4+aN3P2+u1nS2U53LqscQmbdT7CJ1FzPUaNMEwePEB8JUYfqHk8cO8rjzx7m6WeOMzlWV2qnYiFHLDkUGR2znKVed3GrHsW4REnL0W4V+Mj7foHbdlzLQJdJzvAwVYoNeFjqKrJefFTcrwQUEk/KvNJFUSIpNOr7FqlkBRZG1EprmzZbn8ZsACr34ieSKBLTrsnIjTNZO8vJsy/y8OOP8/hTe5mp5nGDAhFFNDOjyJumKK1EoWVpOIU2otAh9C3KhTYyEuY3p3jXW2/kluvWsaK/zNTkRQ4eOciXvvVthiar2OUepn0NV2aOXUDTJaVL8lMCLEmzEjWKkHMqFUwn0TNEegaPDPMGFrN+/Rre9bbtrJjXpeaJ3LsozPSkTl4TgtZlpjHFY088x/0PPs3wRI3R6QajVRdf1zALOTrmd1P3XerNpiJTNVGi+QmJq+HoDuV8mbve8x5ufdNN9HToGKZGAARE5EnolX8nUyRJU6WhHB87x7PHjnDPfbs4MThGPUgotOeVwm5qbBzNyGFZRRyrhBkV0HyHyPfwvRl8f4yBgT7Wrl7HTTtuY+mSfub1FGnPuDiGJHAJEdzaMWTuST9k7GW91NyAyWqDsYkLDF04xukzB3jmqedwjDLvu+vX2bp+NUv6u5USTJ5+Zf5nRZwjCURhjKFUejFW3mLcqDNMlRoxu554nm987l6SRoJfc2lUp0DPgtVBbC+kq38pK1at4BfesY51y7uEDlP9mUublDkoP2vg46LjJhZHxwZ5ev8e/vp79zE6OobrepiGjWnKR9auja5LClmiiBUhUlpfP0miCEf+Pz7KpyTK6+FJKu1jisDrH4HLSZT/9Gdf4PfveQT6+1/xxhaeOcHDn/8PLFu2KCVRXhGtn/KAnyRRfvnm2/nS2pOvSKIM1eFPrTv4k89+IiVRfsoxSE9PEZhD4I1Cosw5CiRhgJ0EShUgwZgeJ/h+TDMQJYZFnGlDzxYxM3mCRo3AlyDRpaegs6SvzNb1K1kx0M+C3j7aiu3ky51k2zqw5Q24fFQwEOO3EkFUfrwEdZJSI/4Sjh4w405SqY9TnZlg6twww6fOs+fFwxwdGuNsxVNvtHW7gKE5LZ8WXd7H+gSBp3wVNixbxZqly1i2aBH9fR30dLfR1t5GOWORN+VqQtjohLG8fZ4NAsRXVAwWY0+9lR+bOc/FiSGGhscZHBrmzOAFTp06zfjYFDoOplZEp4CHgWvquDa4OoSz3i4b1m9k49oNrOhdxMLOXgba2+kvmHRI6oekdch1gipTVQne7+MHDz/A+dExmqKuyXdQjwyamqnUKZKnYoUa7bGlPGJCDGq2Tb67jwVLl7F51UpW9Q8wr1RgQUee+aWMIlSoTuKOn2dk7Dyj9QnGkiYPP7uX5w+eYqoq6UfyhjlHKGkMtk0un2XJwnmsXDLAxuWLWTCvl56uDvKlHI5pYokXjPg2aDq6LmPXCtC8OFG+IIYWKHKo6U3ScMeYnLrA4SOH+N79D3N2LKQWt9HZv5oVazeyfsMm+ju6mNfexry2Ap2mRllPyCEfH8dv4J67yPDZcxw/c4ZDlSn2jY6we3CQKhqBKWkM+qzywiP0Q8JY8DcRw4qO7h6u3b6dDWvWsXzhEhwcevO2emvUnlTAHWds8gKHR5scGWlycmKG/YdPcuDAUUzHYWDRAJu2bmJh3zwGeufR391PV8GhlJH5Iu4QLgXqFKjRqAxz/OwxzkxXOD45zQunznHs9BTnzjXQtCyWmSHn2DSCpqJbkpyJ7wZEzYgOq5N8kiGPzW986APctmMznQWdoiVpZy5BEtKiJ/NKLaayT4QEEeEPUNQlMJYUiJAwrJLREoqGjVVP0CMTnBwVU6NiQn2WCFJ2t0KiaEJeScA6Q71xgbMXD3Lf/ffzwMNPUfPbCCgT6yWCWMcTMlU8TqwIzTGw8iWi2CHwbWwMnDggG9b41fffxR07tzG/6FCpjXL05GE+9+WvcmpohNgpMOmJ44dNbOcxzQyaZuB7LrYWkdFjpWZoyXRa/ksBFl5s097Vy6LFS7jxuk0snd9NdyHLQGeZrpxNAUkD8zATFy9scODAEZ56eg+79xxgcGScmgCWzxPYNjUtxlNkhIYhviGi9pJMPjfBDMUlyeSWnTu57rqt9Pd30d7TRr69gMy2LAFFPKZFsTM+yNmLgxw4eYIDJwc5eb7OdD3Gi0x0M1FpWEIS+F5MEuhkzSKJa4Bv0N1RZvGiLlav7mXBvD4G+uYxr3s+hUKOTEZUch6xqGpEKUQRQ11d1pkSzan9Q9Qa4t/jeg2azRnqtXFGxsYZHBzl6OERejp7WL50CRs2rqetvYRlauRFTaNsUhLycYwdBwSJy+nGWY5MneDEhQscPHiOF3efI6hBKHM0EGrFIDLyRE4vRraNfKnE9s1L2bB6AcsWzGN+W1mNR0FS/qTfsctks6YUY4cHhzk3NcGxs2d48cX9NJtNNbxCnFiWpdIVPS9UiqTWjJY9Zk5uMkeiXHoeuaREuUSmpCRK+ryWIpAi8FogcDmJ8l8+/Q1+7+F9sHLlK1567YG9fPc//JOURHlFpK7AASmJcgVATJtIEbhCCPzskyitVJ4wkXfZYrIYYychjqQHiEmpGENGErSJsaVFZBWVV4FhOkTNKraRUCplWDPQycYVC7hhyzUsntdHV6msJPl+ouOi4TaauI06bq3OjNekFkiQYKlAw7EkEDNpy2SZVy6QySYYRkDs14hrDSYvjHDv937AU4df4sjENL6VI7HyOFZReTPI29Zas0Ih69Df3c1brt/B1rVrWblkIbmciWnpNBORjjcJvDrVap1qzeaBdrsAACAASURBVKdWDzE1m0wmQ6mUp5BzyGXFWFK8UVylrJipNblwcYSTJ05zYO+LnDp2ipnJKnHUkrnXRKGSzRKXS0ra74mJYxzRVmqjt72Xxb1LWNbTz6r589mxbgGLuorklDdjTBi5VL1JnnlhF4898yi7X9jLWKVOZEnAksczM9Q0SxlSmqFJObTRI0P5fsxI2lAuR7HcxtK+RSzunsdAexs71i9ly8p+SknE9LljDB5+jrNDpzg/M87FOGDfmSFODs/QCCXloABGniBIaG9vZ8nihWy+ZiWb165gy6plyqNDSf5jF7/pq5SYSqVGveHhhzJGNpppERuWSv3pbsspnxfDaKjA3PVH2Xd4L5/50tc4dt5lwi1gFvvp7F3EvIEl9Pf1s2rRAq5dvoSFRYeejISLIfnYx6xVOPfMcxze+yJ79h/gxdoMx9wmF+IIu7Mbp71TparETY+k0VRv15XZsWHjeh6mk2HBsmUsXbyChfOXkNfyrF/Uy5uuXUBbPE1l9DR79+/muTOjHBiuMVwLGR6vMj5ewbAt8qUCHd0d9PT0snBgMdes2MjqBV0s7s4p0iKHS15oicYwQ+eO8MSzj3NkbJQTkxVOj1WZmNGpNzLkc504dhZL16l7DRqRh29LJlSCHuqUjTJOZJGNDH731z7C7Tduoz2nkTVqJOE0Q+MXGKvGTDUdZVwqPjlisCwmoMV8nlXzuynlbCwzxgumsLVQeeeMv3SeyngVV3Oo2BYV26QuGizdVD4xPe1t9JQL9BQymEmNem2I04P7+Osf/oAHHn0aT+8h0NsI9QJNL1ZEmaRotOQuOnpGdE5ZwkjYw4A8EV1Wwm9/5Je4Y+d1tJkaTX+Ss0Mn+MrXv86h46eYagRMBQb1xCE0c+jilaJZNJsNHBOVmhQHriJRxBRXyMIgMfBiEydbpL2ji6WLFzK/u5O+9iKb1yxl5bwe+vIZskKiCD2SeFwcusDRwy/x/R8+wNHTZ6mGMVqxRN00OV+r4Vs22BmlfxMSxYg0MmL3IsyUG7By+QqWL1tO7/xeBpYtYsGyBfSUchTMADOc5thLezh6fB+HTx3l2Nkhzo1WCOgkSPItjyFJa7Es8sUSft1TRq2OliWn5yjnSlyzZgmbNizj2muX0t1RpJTLIbou8WzxIp+6X2OyPsN4tSJ5exCK6axsGobaKzvzLVIuYzsUC1mVaiR6GS+OeH7vQf70T7+I7+vMm9/P9hu3sWTZQnr7OunrKJAT45UEygnYgUu1NsYLQ7t55tTTvHjsOGfPe0yMZolD+YhqpaaMYWMxXnbacSOdIEpYONDHqiUDbFixmB1rVrB2oI82W8PzK0xWRzly9hT7Tg+y9+Q5Jhse4zNVxsbGFVEiqhPRsFmWrUgU2Y/DIFaqFEXOKkPyWXNh+T9pzndWzn45nWdOO5l6olyhR520mRSBFIFXQCAlUV4HUyQlUV4Hg5R28Q2DwBuCREHIDgla9JZfgphUSjAjyg5RGcgbW6lgojv4saXMKuVBvKOcZ/H8btatXMSbr72GDcsGyDoRWUPH1DSqkUczESNNnROnz3DixClOHTvOuYsjjExXaOoZ8sUOOtskEGpjZX8/m1evYPlAN33tOazEUz4qU2OjfPlrX+eJg4c4PDVNBVMZbRq6mC4ayoRSKoFsWruG27Zfz9alS1ne10V3W5ZQ12gkIdNBk9GZYc6NnOXAgcOcOnaRC4MVCrkO5vX1s3r1KhYs6mb+/Da6ux1ytihkRJmi4Xs+zXqd00de4ui+g+zZvZeJqTo1N2bSDQnzJYzObipxhCdVhUyNpNpEa4iypkRXtsiKeb384197D9etX6beJOuqgkeIn9QZnjrPkVMH+fZ93+Hg0WOMTVVxOnvwnDzjktES25ixQz7IYERCGhnMaOKZItKLBFuUDHqGLsfhQ+/5Od53504KcY2TLzzB0w98i1PnTjJUrzBuZxiNdKbFB8Vux7BK6EYWv+Gxfs0a7nrn21m+oEe94W+3TCxNqhl5yp/m7OAFDh86xd4Xj3D6zCiT0yH5Yjvltk7K7e1cs34lWzatYsn8Mm15sQOdwU8usPvFJ/iPH/szRup5PGuAapgn0MR4M0N7uYONq1fz9p072bCwh8WdeWVOnJcUrbFRfvSFr7D3md0cHxxkrFRgspinKoqCbB7fsJiemiFuig9DTKlQxLBs/ChR/h1CMojJsJ6YGLFF0Sjy87dcxz/51XdRDCY5eXg3X/zKZzk4WuWca1LTcypYD8NWFRShZAIxuxVir7efbRt3cOOWdWxZu5iySj9q4iQzjJx9kQP7dvGDB3/A6UqFkRBqkpAUl4iiMpZVUgayYlwsKSHiQNKQ5BjTxhK/jDqYLmQTk3/0D3+dO27ZTm9JgshJRkZPcv+DD7DvyHlOnG8y09BwfZskyVIuFFi/ainvv+tOli/qorMsDkAN9LhO7Fa47/Pf5PknnufC6DRTuSKVfJGqIR5CBYqlTm7ZcR03blzL9jWLMKMKU+On2b/vSR56/FGe3nuQKDeAr5doRBnqTem5hpnLEFsxoSGEikViCAmSJW406c7YrOxp54PvfTs3b9tAVqpbJXUmpi/w4IMP8NzeFzl44jTVWNxoMjS1DLEhSiiTwG+ZF+ekQkwgXiWSytJKEBGVlIyLpGoJKeuYBsWsQ1epwJ233sj2TetYvWg+RSMmk/gYsUfiNZkeH+fee+/l+f0HGZyYwM9kqRgmw36E52SJnRyRVMsRb6dI0rxs7CAmrjbIWjYZJ4OZybB83Xo2XreNzRuX01mIiWrn+eF93+C5PbsYmhyjIUa5WgHMPmKKhLFNqCrixCqFRg8SNOm8F7N6yXKu23Qtb3nTRpYu7Cbn6ERGTVXpcchSCRuMNWcYnBjh4PGTvHjgGCNnK7gzEbaeobNUoK+znSUD/fR1dTO/u5f1qxfR0Sb6LZ+a1+TZ5/fz8Y99mcHz43hhTFtPmWu3bWLnrTexae0K+rraVfpNKUjQ6zXGx0/y8N7vcf/z3+XI4BAT1Sx+tIhiaUBV0arXxjBsAy3j4JlZmkFM0w3JZ7J0lYosbC/z4be/jTdv3UDeCBkePcuhEwe49/4fsP/MeYa9VjpapIvqpEXgCYniB6FKwRMipVoRjZROPl8kilrYzZWPlweNS8qU2XSenyBSUiXKG+ZxLL3RFIH/pQikJMr/Uvj/dhdPSZS/HU7pUSkCrwUCbwwSRVckijgrmKa8nQ0gkEo2gSqFqR58pVSovBlWVSykioTJ6mUL2bZuFbdsvYbFPWW6CmI+2iRjijGpxsXaJIdOnWL3gUOMTEwzMTFNZWKayUqDGTfEtYuYdomsXaQUm8wvlFne18Pbb93BdetXULIS4kaN0aFzfP079/DE0SMcrEwr0sLTHZoNSQPSyWcKrFi6jFu2bOTN2zaxsFCkM5shm9EZmprkxPAQL5w8zLnxcwzPDDM2PsPkuMvMWIxp5MllipRLReYNdLJwaTcrV/eyrL+fBV19qkyo+MIYUYw7MsbpQ0f40Q8e4MSZQYanZmjoNn6uTFjopGGYNLSEpigpIqnmoRPNaOQjWNxR4v/+lx/i5m1rVBpFoirpiq49pBZMMjRxmkd2PcRzzz/PoUNHCDM56laWKT1DrOfQkxwZN4MeS4lnk6a89Y0TQi+Eho7jG5Q0jd/5wLv4B3e/hUJUZ/8T3+eH3/wUJ8+f4oLrMlnooJpto+aUcA1xeBB/lyzL+xexffO13HnbTvrKGdoz4uHiMzl5nqGLp3npxEucOn2B04MTTM6ETExFjItVgiWVfIrkcnk2XrOSHdetZ+uGBfR3GeTMCkEwyN59j/OxT/wl5ytZqvo86kmJZmTihzoZO8Om1Wt47x13snXFApb3lMlIglHk4Y1c5Ov/38fZ+/SzXJyYotLTyXS5xKRj4zs5fFMUJz56KGkJMh8NlRqiys2GMaGUTpWSrZGOFupk4wzvvO1m/uC3f5lSNMqpg0/z2S/9FUcnmlyMsjTMAn5iEoRCoEglKPlEqhRzZ1s3G9du5rYbtnLzljXK26Yg8zyZYej0Xl7Y8yjf++F3OVNtMIGF77TjJyX8IE8USbKLpYJ/STvziamKj4fpYOsOWi1Cb8ZkYp3/XZEoO+hvF63LBGeHDvHFr3yZ/YcvcGFco+5JtZwsSZwlb9tsXrecf/xb72PFoi5KYoJDXZmsJm6Fr/3Zp9n10JNcGK9QLXdSLbYzjY2f2NhOiTfdsIO3bt/E27evx06aDJ87xoP3f5Nn9jzPkTPnCAsDeEaZRuzMkihS6CZDZMaEekwgPkq6kGFZNM9n1bxebr92PW+9YSvrli9QpY41PNzGJIcOPc/ju57gwUefoGYUqeviJpOhGVvK9FX2FccWnx0hNfxWKWpVRlvMrk1VHUsIFCmTK1W+MqZJR6nIu+98Kzdt3cjqhX0UDSGiQjKJh+bX8WpTHD/+klJ3PbhrF8OuxwQ61WyJmpGhqTvEuq1MRnQvpGzY5KTMtCcVi1oEiJRiXnHNJrbeeCM3bl1NT3uC3zjPV778lzz1zGPMuC5YReUX4isj3ixBIGoKcZhOVKUkMVrtyOVZs3Q5265Zw9ZrVrJkYS/FvBC/FUzTJ4k9Gq7L7oP7ef6lI5yr1Rgar3FhtIor68y3yZs5pWDLmRolx6GjWGbx/AHueufbWLKoF01vVcI6ePgUn/vC99h36ARDo+MYeZMFyxax7tpruPXWnaxZvpjurENbDJmgSbN2kd0H7+eRPX/Nc4ePcX7SpBYtxsr3qPLQTXdCxEKIqVVgSTWyiGbdU/vb0v4Bdm7dzHu2b2PLkvmqWtXz+5/h8eee4NlDhxhuBPjZDqry34lQiaI0kfLWwilJVR7bIZvJUa2Kck2nkC8ShAGRYukvyU8uN5NVnig/RqK0Ugpfy6+0Os9riXZ6rRSBqweBlES5esbib+xJSqK8DgYp7eIbBoE3FomiqxKUytwxdDES8bkQdYpFHEaqbLCUO87aNp3lEju3buSWzdewc9N6tLiKFlbRxSVEAy/wOXruJA8+8zTf/tFD+HErDcHWbJUaJMWLPadMlGRIQgOzGlKIoNO0+L2P/BLvuG0HnRmDcGaSi2dO8rX7vs2TJ17iUH0Go6sH38gwOdkgY+YZ6B3g9p23cuu169i+cgHFQPwNxCOiyd5TJ3jq0D5+9OzjDE4NMR3UMCWNIM4Tuzmi0MZ3Y+q1Gu3dBfoXdbBmYz/Xb9zItjWbKNo5ChJgYZDzAsbPDPLw/fJm/XmOnD6Nn8nTdEo07HZcO0s1SZjy6uSyRZwkSzAcYNddBko2/+H//DC3bF+LLd4WQevh38xo+HqVGXeEIyf389zup3l61y4uzFSVCqWaKxNbJbSkgOVmQJQo8vY+aynSy5dKRBUNqwGFKOajH3onv/6Lb6EYN9jz0L18+3N/yqmLZxkKIqbK82iUe6nn26kmFr6YYNo53n3727hl6xa2rltJyQzJai5EVQ4ceY7de59k93PPMTg0xUxdJ1deQEQHU1LdR4xFYwmMTNauEr+Ktbxl5yqWD2Qo2lXcyjH27XuCz3z5S5ycNJmMe/CsTpqRjasqKMGGlav5397xLq5ftYgVfe3kpNx17FMfPs8X/p//yAvP7Gaq1qDW18NkqcBFmVtS+tbJoUm5VE3HkdQPz1PpB6JACaKYSEgUw2iVrg00TN/kHbfezL/63Q/TFg1z6tBTfO5Ln+alaY/hOIdnl1RA7wWxCtbFrFi8PyTgK+bLrFq6jjt2Xs/tOzbRlsSUVDpPlQtnX2Dvnkf59n33crpaZ0LSOXJdikRx/ZxKqzA0k4IjZJi8lY+oxIEyVbU0C9PT0NwIK0j4nV/9Nd52yw0MdNqEySjHz77AX37qUxw9MUHVLRGEZcIwTxxmsOKELeuW8sf/4ldY0t9JxoxItApGUkdzq3z5Y/+VXQ/tYni6Tq2ti2qpi+nEoerrxInD1ms28PabtvArd95ATosZPH6Qr33xL9h/5BDnJqfxi/14VhsuWZqeKFFa1bhUdSE9xpOy0rqFpjk4ScKONav48M+/jWsW9zO/s6QqdkkFmjioMTF6goceeYBv/Ld7qRolqlqeGllmQkMRKZqdVWbFtqGhScWnKFDKHWVYKuWhJW1stgSu2/RUieC2YoH3vvMd3LztWlbM66Sga4pEyUuJbH+GxK+oksf7Du7nm9/7Di+cPsuZmovb3ovUZqpgkdh5cYlFq3sUTYu8ZihjZtyQ2Jdy5nMkys3s3LaK3s4E3zvPpz/9cZ586lE8McW1ymB24PptuF4G3zOxTVt5F+lRRN7QWdY/j3e+7Xau27CcVYu6FYEaxxWCeESZ4VZrE5wZPsN9jzzKw7v3MhybNDUxIi5hRwVyFChK2WmvQdKsEdaq5AyHJfMH+L3f/odsuGY5puUp5cix4+f5yrceYM/+o5y6MKzKr1vFLG29Xdz5rnexY/NG1vS106VBMQkwkgonzz7DnoMP8aOnn+PIkM+YOx9PLygz4Yg6kR5KRhGx7RDIfw1eiOFrbFm7ng+89z3cMNDHgAOjF07yg0e+z/cff5Bx18fLlNDb5jNZ91XJdlE0impE1CbNpqdUXoV8QZEoSayRzebU7+RzGVPyYxV5Wqk9P86avNZ1I1IS5Q3z+JfeaIrAjyGQkiivgwmRkiivg0FKu/iGQeCNQqKEidT4EAl9SyYhZVOFLLGMlvLErVQJm1ICN8fCefNYv3Ip73nTTaxdPB/HiOlwoGDJ2T7nRs5x4MRh7n/iMQ6dPcPFSl1VmRFbWTG7dEOdemRS1/JK/q5FFoXQphjrlJKEf/abH+Ddt9+k3i5rjRrDg6f45Oc/zRMnjnAq8YmKEsJKeU2ftSvWcd21W7ltxw2smd/DQN6hEEV4k2OMnD3Jwwde5KljRzh44TQTYZWmHqhyzUR59LCIqRWIQ41mo4l4uEpclW2L2LJpHbfecANbFl3DQLGTAhrZICGpN5meGOVHD9ynAsORps+MlqdudVHBZjqBGXkbnthYYQan6lDwIwbKNn/4j+7m5m0rKWZ1tNhUSglNXoYbTbykSsUd5fTJwxx44XkefvpZjl4cpZIrE9llEjGyFV+MQAxhdTzbINAMwtDAathkXYNinPA77/85/sHdt1EyffY/fA/f/9x/5vTIBYYiGCv3Uyv1UM21MZNYBEFMW77I773/A+zcuJ6FHXmyRpMknKJSGeLBh7/HI4//iIsj4zRDi8TqwI3LBFoXkTGPppRIDkxFrC1fPJ/rN63gvW9dy+qFeXJag6EzT/LC3kf4zg+/z8lpk/G4iyjbh69llBIl9AKuWb5KkShbVixgWW+ZbBKQlTfkF4b4xsc/wb7dexidqVDp7WK8WOBCktCQkrsyn3STjGGS03VizyfwQ3w/JJcv4GTzmLZNo+ZSn2mgewZ3veVm/viffoRyOMHRF57gv3zyYxyZcBmVdIxSN7GZI04M/FhKWcfKCdnzfbJOnuWLVvOuW29UxIMZupQ0n07DY/zCPvbufYxvfOdbHB2f5qKQFLkusLrQjHZ0I4fYF+uRmI6GNOOIuhaT+CFGmFDMldFU/eCAf/ihD3P7zTvo685Rq5/m6PHdfP6LX+L0+Rpe1E0oJIqfJXRNdD9ky9ol/Ls//AiL+7uw9QjLqmDEVaLGNN/8xGd56pGnGBqvMJopMJlro5ERFZCjfEx629p5+87r+Re/9guUDZ2zR/fzmU/+Jw4dO8LFmRpuQco1dxI7bYRRopQ9kWinTJAsGKlkJalTUnmo7Di85brN/KP3/yLzyjmKUrVLEyWJkHE14vowTzz2IF/95jcZ9S2mwgwVcsxErapDRraofDDEf0f2nURIlNBvmT5r4qFhKu8kIVQaDRct0VTw/d673s1N121h+UAX2SggG3kU9YCs7mPjKkXO9MwkF8ZH+ew93+Hh/YcYM3LUzAJN8R2yc6pKt+aKgkUjI2tc9C++lHbXVArj0jUb2Hjd9dywfS097RFR4xRf/eqnePrZXVTdiGYg5Z9L2JkFJEmJKLCVz4qtiRrLYHFfL9euWcY737KDpfM7ac9ZrV02qRMnkxw69jx79z3Lk08/weDkNGN+wowomaw2Qq1IMJOguzqZxKSgUpYiDF+8WaCvvYuP/u5vsuXa1RQLUGk2eXbPAT7+F19heLKqquPEGYN6FODrCbe+7U5uueF6dm5cSVeSUI59cmadWu0Ug+f38fW//j7PH5tgcKbMeBMCw6DQkaEmPlJeUymGrFyBbLGdjlwbOzZs4APvuJOFZohTHePcyUP88LGHePDZZ4gLJVyrQE3LMuNGijh3HEel9Ah5LCSKlJMWFVtlpkYQRBiGoT4ve6LMPmW00nlaxMklz9nLjWVfWylKSqK8YR7/0htNEUhJlJYR/Wst+Pv7z7yURPn7Y5eemSJwpRH4WSdR5I1frN44tvwHYlVeVMiQmFzGwTQMEnlzOD2tAtWezi42r13Dzm2buXXTOgY6ioTNCiUrwkw8arUpnju4lyf2PsPuQwe5UKvhWg6u8lGxyOhSDcaWIrbU9Tx+aBB7GllPJxdCIY75Z7/1Qe562046HYNgZprB48f45Bc+w/PnTjGaNam09C4Yic2bd97G7TfdzLUrljEvn6MspZndOuNnT3Jg724ePnSQ5wZPM9icoWr4eJZ4WYquREqOlok9g9AXZUiImRVSI6QRjtI/0M2Gtev4uetvZ8uilSwql8i5MVYgRUZD9j7/GE8++RC7Dx9lcCZmOmlnKrFp2Bmicg63HhHVdEpuGzk/pL+g83/807u5+frlFDMajRkps6yRa8uAExKaTYJkmqnxc1w4dZx7vn8fzx07zjAGnlEg0vLoEkCLciY2qRuGSj+JQgvby5ALLEpxwm/+4h185K5bacsEHHr4Xn742f/MmZFhzkcaw+X5TOY6mHFK1CVNKNHpKpb5/Q9+kNs2rWWgZGLqdeq1C5wZPMgDD32XXc88RlMIgER8LArUQyGwuojM+Sq1JAhsZXw7v6dTVev4jV/YzsalHWRw2b/72+x9/iGVInK6ajASteE7XfhaliDSifyQDStW84F3v4fNywdY2l2SWkE4vpAoF7jnz/+SPU/vZnBklOneLqbKJSZsm6adxTdsokRTSpSsGMwEIXEQtao8mZbyR9EtG6/h4zcCskmWd75ZlCi/TCkY5di+XfzlZ/6Cl6Y8RigQ5NqI9KxKlXLDgECIDlNKrsbks0WWL17NXbfeyM/ftAUn9inh0aY3GDn3Anv2Psq3vnsPx6bqjIpSKNdNbLQTayVIxEVWgzBsGTgbOp5pEDSaJE2fUrFdpYvhhXz4fe/ntpu2s2h+G6fP7WXP/sd54MGHuDgW4MddhEGRwHUI6jpWGLN17VL+zT//EMsGOsnJ+jOr6HGVsDbFt/7y8+x65CnOjU4zIiRKoYyXb8eTGjMyZ9B5243X84e//RHaDDh/bD9f+cyfceilwwxNz1DLdhHmOyDXDuIOJD4xmliIxIRaRCAkSiAmyrBkXh8/f8N2fve971KeNqaWYGWy6LqULK5heaPs2/s037//hxw6P83gTMBUnKUqNY6MPGQKKl0nFgVcHKKJUicKsHSp9iIPcJJm2EqTqdWaSrWQyxV43y/+Ijuv38ry+e0YfgM7dOlyID9HogQNAr+J67vc98STPLD7BR47ckopx5JCBzUxy56tF23LXEo0LFGXBJLOo2M5eZasWqfKiN+kSJSQsH6KL37hkzz77FPK28eNxEOkgGH2EUV5It/CTExMUZnFET/3ph285aatbFq9iM6CQ84QRUZEoz7G+ORpdu1+iGf3PsW+g/uoJQZupsiU1Y5nt5MYZcJKgu5pOLFOXhcr30gpf3QvprvUwe/+1q+zbcs62soGZ4bO8fgze/jM579NTeohOzlcPaIZh3gazF+0jO3btnD3HbeyJOfQZ8XkjQaRN8zk5CkeeuoZHt1zgicPjFCVQt62jVPKUPVdap4kolkYZpZcocSObVvZuXkTb9q8ls5ohtr5Yzz2ox/w1Av7OXj6PEZbN56Vp5JYquxzpBkqfUfIMOFDarW6+reoTxoNT6XwCFkiJItKh1Jfc8TJXP5OMuuPIik9KYlypZ910vZSBFIE/ucIpEqU18EM+f3f/x3+5E/+5cs93bzpNraUpSjf//yrFiTMtC3h+9//sjrwox/9t3zsY//1lU5Lf58ikCLwP0HgjUCiiIGjvGWUUpax+A4kYquZkM1kMOUtfxjgVipYcczKxUt4847refstN7G0o0SHI9UtxIS2Qq0yxpnBU/xo16M89OxTTIU+NcOgaTtMVSX4MenIdaIZeWIzj2sVcX3w6iHMeDheSFFL+L1f/xXec+ebGGjPMD10kSP7DvLl//YNjk6MUG8vMlyrq1SCvo4efvGd7+bON91CX9ambGjkogh9eoQTh17koUd+xK6Tpzg4McakkVCzYnxHw86VyRjtOFE7M5NNgqakLRnk2qRiSMTY9BkifMrlNt53x3u5Y+t2blq2lEI9xPakjEfE1ORpjp94ka/c+z32nRxjuJFnSkKccgf5xQNMjddpToSUg24yDZ++bMy//dfv45YdK8iaEYPHpnGbMQNLujFL8sbYw08miJvT+NPj3PO97/L4vhc4OjlFTVJvEvFDkWSXHKGWVekIzcgi9E3sIE8uEhIl4jfeewcffteb6MyFHHn42zzwmY9zeniYcyEMleYxbBWZtAoEVkFV1+lr7+D3f/mXuP3a1SzrtEGrMT5xhhf3P8lju+7nhYN70LIZZgKN0Ro0tHYadNJIukmkwk+cFZ2/qhKyfGEP/+rXf47r1szHSTwe/evPsOeZBzk7NMi5hsnFME9Vl7LQGcLYJAljrl29lg/f/QtsWtoiUaTKix16NIYvcO/HP8Ezjz3JS2fPMdPXTbWrg3qphCfGsqaD64eYswoCLYwwDLecgwAAIABJREFUJBAWM8xGA9f3QVJAIg0zsejIdqo5+3sf+gWKwXlOH3mKr3z98xyvhFyMc1S0jCrhHcUmjcDDJyQ2W74q5WIHK5eu411v2sHP37iZNiktTINcMsW5k7t57vlH+PYPvsfZRsSkXlAkihfnafpS4jYhlpSRKMLJ5dCzWULbUVWqgnqDfC6v+i2qlPe8/Z3ccv1WVi/q5dl9D7FrzyO8dPIkU1UNL2gj8HL4DYugCgXdYNvaZfzB776f1Ys6KWVjNL2GFtaI6lN845Of48lHdjE4MsV4ocxMWyduvk1h70cGiR9x8+bNfPRDH6RshIyeOcIP7/kih48dYXB8gkqmXRFL5MoqTUSqqOimeNn4+JFPmEQEQaDS/XZs2sA7b9zOr9x+C7WJUbVflLv6VMUgSS9ygmEGTx1m797neWD3IfadHWMssGjabXhWidDMKjPgMIpUZSuhdC0pd25qmCKME4LTlNQhnXrNJYo1MtkC73//B3jTjq2s7JUqONPoQYP+gk1B87AkrUksVgIXt15lpFJn1/7DfOzL36Rh5jDK3Yz+d/beA0yu8szz/Z1cqaurk9Rq5ZwllJGEJBAIRDBJZHC2d8YT7t47YXe8d/eZ2Z27d587u+MwM05gg00Q0USTQSRFlJGEcmjFzt3VlU+8z/tVCzA7s3iCd4zpfp5GQqouVX2n6tR5f98/5F0qgU5kCPjQMFWlu66sPFGkY8eSjJs0jdlz53HJwqlKiVIpHueeH36HzVs2E08PUZYbN0xRriSplC28ikHMkADoiKBY4N/9wV3c9rmViA5PAqVjeoSulzlz7jC7927knU1vsO/gXnrzfZRNh6KVoj1MKSuV5tShVyzswCAmKpCgiB24ChrqlYiGVIZv/M5XmT93GvW1Ftv37OTtzdt44eVN6rWMHScrFfS2hRaL0dmTY9qUaXzlrttZOKqJiRnJgckTud0U8x2cbGvnhbfe5d4nXkarqSOMJ6gYEaVI8pckbyiB74Yqk+Z3v/YFLl40m+Fpk6TfSev7W/nR97/H4ZNdZP0YpBrw7RRl3aIsgEzT1TGUfC2xyGV7+xQsceIJVblc3eYcaO45386jIMp5cFKFKh+oUgYhyuB12+AKDK7A/+YV+O53/4q77lpNQ0Md9/ztD/jvD/wCMyNR8//rL6Ozg58/ejeTJo1TN7znnke5/PKbGT169Cf96G/E33+qlSgjZ1/D6RmzP3khi0UuCYuse+ZH6rZf+MI3uf/+hz/55wZvMbgCgyvwD67AZwGiEEmNpOz+VWs0/bBqPTDkYl3k9LLx53lk4g5zpkzmisULWb1kARlTJ2HI/qRHrvccrccO8famd9i6fy/vnzxBwdSpxGJ4yRSurymIYkszTGDiiRpFhqdAI6hIU4RLSjNoSsa57eZrWLXiQkYPqaN1/0F2b9nGu7t2cqCjnVOys4zG0CHDuPCCuVyxdDGLZkwhpkNCgiX9Il7XGXZv3cQTTz/JjvYOTvs+xrAmCmZEPvJwPQ2bNEm9ibBctdaYhk2pkqcUFomSPpEREDNtFk2dz2VzLuT6JRcxVIuoiXxVo+r6HbR3HOGp555n297THDkX0kuSrBkjl7CpVAyiUpx0uYmkKFFqdP7LfxQlyjhiRsDzj6+nr6vAVdddQrI5SRDzicijB3mo9HPo0H427NzOMxvW056TSmhpCrKJzBShmaY/SlD0HSoVC8tL4AQmNaHHN265kq/csJLGeMjBdb9g3b3fp7W9g1OBxtnMME5pMbq0OK6VVgPNiIZ6/vzf3MayaeOQJItE3KMstqKTe3j2xcd5Y/1rBLZkNNjkojgVs54CsotfhxemCKIEBKYadoc3pvmLP7yVC6eNxgrKPP3A37B1w8v09vfRQ4JeLUVOhnhpdJFQ1QBmT5rKXdfewPTRLYxuqKFW1l1lopzjsf/+XbZt2Myprm6KI4aRrc/QZVnkdIuSLtkwetXOY1iE5WqTlAQeCwgMVUOPTilfwSsGNCYbuXblcv7oazeT8durmSgP/YT9PWVOew59ka1qs81YjVJZVCKPclhB03XSCqJM48rlF7L6wgto0iBDiZqoj5PHtrB1+xs89eKzHO336ZRBM9aIr6fxo6RSXwkskscXS6XAdsh6vspdkQfpiFvOdVXL0OhhIxk+pImmugTtPUdp72ml4vsUKw6FchK/EsMvmvj5iKZEgkXTJ/F/fGkN08c30ZSWoNI8WlgiKOdZ+927efuVtzjR3kOlZTjloc10RTpZN6TkQjKWpLm2jrFNQxiSNNGKvZw8sJ3u3i76fZ+gvgU3Vg1w9kOBSSa24xBGUs3tEci376uq3esuu4QrF87h0ukTOXHoIOVSmZGTZpCIm9haGSfsoNR7lrbTx/nZU6/w1u7DnClE+Mkm/HgdBcmiCTU8WRPBudJWo0dY0mIV+vjlCrYawC0qFTEVGQqi3HzL7SxdNI/xzWl6205Q7m2j3g4ZUVfD8Po0muYRhT5BIGvoc+RUGy9v2MLmfYfYf+ocFT2Op9v4ulltHNPETiIVxZJZInYeh3ETpzBnzlxWL5nF0ExIPneYRx66TwVA+yTIV0S5FCcWb1YQpdDvUxNPMqJpKNPGjeP6VQtZOmciSQMcLcKIfHK5DvYd2MHbG1/jvQN7ONN5lsg0KGgWOc0hb8maJCj7lmrjimk2KalkLmcVKIrpBroL9ak6vv7VLyolSmODw9bdO9iweRuvrHuXXCnA10wCS8c3qta/XMGnechQFs+fw80XL2TJlJHYXh9xXCzNU+G2r7y9nh888DDdJZ98pBPEkvjSoiSQ0ZNa5bhq+Pm9L9zEhbMnUGNVOLjvLXZse4O33nyHjmxIMarFt2qpGDYVTacSSNCzfMTqqvVI7Fm5/pwCc7GYSkQmCEIF5QSs/LIS5eMQZTATZfBybXAFBlfgX2cFPqpE+en37+XEvX/JgqZPfiwPdLfwXx9ey/jxVWjyve89zJo1X6a5ufmTf/g34BafaogydeXnObDisk9exv5+1vSf44l7/t9BiPLJqzV4i8EV+JVW4LcfolTl8tJCYyAhjpYaZsqepwY92fAzNfH4R7TU13H1iuWsmDuDhZPHEpfdYi3A1HxOHNnP7t3bef2dNzl49gxn8jkKho6XTEJtBj80VICs7hr4nqaCZiu6RShpmwFYrk/SNKhPxpm3YAZTp4xjSKaGjuOnOL7/CGfbOznVl+VkLq+sGlMnTeaWq67mwqnjGD+sntAvE6OC7Rc4feA9tm7ZyAuvv8r7vXk6dIP4yBbKtk4h8ijkPQw/TiKqx44SmJqDrttk872qztdotNFMGdV0RqSHsXzmfG5fdSVT6uMMjWloQQm0HvrzJ1n/zgY2bjvCu+910hXE6cSiyzLwwgSaW0Mil6HGl3Yemz//vyXDYQwxzeNH33qMU0c7WXPbtbRMayHZHEfTyirLwQqLFHI9vHdwH0++9ip7jx3jTHcPkQx7epyKNJxQT8FPUqo46jnYvo7lFvm9W67ka2suY2gCDr36Iq/f/UNOdnYpO8+ZuiGcURAlgW9lsAybEY0Z/uIbt7J02lgSoUsyLsGOfXT1nODZFx7n5XXP01cqUNRMKlZ1h7yo1ZILa3G1GvwoThiYSOJkJm5xx+eWM3VkE05YYfOrT3J0/w4qboWiGSdvJCng4KvGIQfN15gtwbLXXMv0McMZ3ZAmYwTKLqMgyl99R7XznO3LUhw+jL66DG2GTk6zKOqmak9xDIukgBOBKEGErawAmrKfSI90MV+hkvOoj9dz3aXL+He/eysZv4ujezdy7/33sK+7yCnPVkqUyEphxlIEuiT7BJTDsvQnKcvN5PEzWH3RQi5fNJuhGtRTIhX1cfbkVt7dto5Hn32SY7mQTrEGxRrwNIWkMFX+DoSVirK4hKZF1g0IdV1BSjN0iSQUt+IiJhvHMIg5Ol7Yp0I97ViMSpCgWIoRuA5BWScshAxJJlk0bRJ/8Pk1zBw/lCEZseLl0YIyfjHPg3/9Q95+9W1O9/TjjRxOaegQ2oOQPten6AakkrXKuhLmS9THLZISedvfjheU8aTVqK6Zip2kKIg0CEHOAbboKSJl7wsGqojrUgm+dusaVs6ZzpS6JFvWryfbX+CCpZdRn6khYfnE6ERzeyn1d3PP2id5/d09tGY9SjJo22nVcFWW88GAQ0MsPLYRIT1UEjQr6yNhslKJK7BDVCKWnWDNzXewdNECxg1P03P2EF2nD5HvaGX6uLEsmDET0U6IsiWUth8p3c4VOXziJL947U3Wbd5KQeqTJejacMhJo5NmocfEbqjji3cphIlTprFw4UJWLZzJkHRAMXuYJx9fy7Zt2ym4FrmSTsl3iCeGqmaeYiEg7SRUdfd1V6zigkktTGjJqHwnS5N1K3Ly5GG27NjEK2+8Qlt3J9lykUjyezTJiXIoO3WUQoG6OkZkYusWCcsiqvSDX1TB1Lqnk3JquPSS5UyYMJzajMHR40fZf+gYe/YdJ18KVCOOHrPwNcn5kXwfXeX7tDTV88VrL2PVwumkjQp1MYtaxyKKPLbt3s7Pf/EMuw8c5XRPAd9pwDMkZDaB79mMHjWCubOmsGbVQsa1JCkVz/Dy64+z8d23OH2uk0IlSTlqwNUSuJqJJ41UkjEkYc3SomVXc1HK8n4VMGc5Sl3yUYjyYSbK/6xEkQ+kD9t6qi+Y/91m/cFMlF/p0mnwRoMr8Fu3Ah+FKA/dcz+ZJ/+cq0d98tP8T2cm8qXv3jMIUT55qf75t/h4JsogRPnnr+ngPQyuwD91BX7bIYoqO5AKX7Tqt2GpAaLkhXi+DCGoAcYmZOKI4fzR17/C7PEjqXc0ao0IRxNlhsfG9W+xafNGtu/by7lCge4gpNPz8BNJ7PpGChVp99FwApso0NS/4aoKU1QdciwKsbQQUw+JnEACBZQCxpbmHs/Aq4TkfY1coGFbNotnz+b/+sqXmDi0hoztUSn1kDB9zLDEuhefYeuOrRxsPcmRvEt7ZBDUpgmTNoFlUCr6REUDsxgjrtdgElOtEeXQo6x5uI6nQkUNQ8eumCyYOIPbV1/NsgnDmNiUQPdLQAcV9wytx0/w9vr3ee7l9zhd0OnS4+TraikFSfxiAr0jRiYymDA0xX/6s8+xdP4o4lqFb/+Xn7J763EuXLaCuatmMXHRaNUm4lAhEZWJqNDWcZYd+97jxTdfY8f776HHLfKBQZ9rU7FGUArryEseilWDEYDX183v3rqa37npcoYnTA68+CIv/d2PON3Zzekw4nSmjk67hn5LGn/qMHWLYXW1/Puv38TyC8bTlIwwtTJhkKNU6uKNt1/k9Tdf5uCxw2TlWDpJikaCop6iqNfi6kk84vhBVW0h4akSLiwBmCndw3KzGH6JUJRNhqlUDa7s/OMQaDaRF6pMlDs+dy0XTBjFuCEZpYaxvDK5c2d48jvfY8emdznd1UO2eSi9mVq6HMmdEUWMTSUMlQ0jLqGkboAhr1U0fMkfkVwf05TGXCJRXpDkuksv4pu/fwe1XhdH9m7ixz/7Ee93FzkbxilJO49m40mLlNQRixXECHD9kFSqlumTZ3PlRQu5YuFMhgJ1lEhGfXSc28GWd1/jp4+t5WTZpFeaWqx6KpFkZdgK0Mn7StZGbHOieihrNoHkuGiRyhEyQ1/ZP4zIQhdVmBQ1GyUwXAXO3ECCeOOEno0KtygH1JoGCydP4I+/egfTxzbTkDZAL0OliNvTy/3fvpsNb26iu+TR31RHtqGWPlMnJ4BULG+GjR4Z6D4qrDQWVoiFeTRNKox1ilaSshmnrNsqbFqglEKtstYyFJdKkppBc12aP/u9r7N02niSlSxPPf4EHV39XLnmSwxvaSYd10nQiUEe18vzyOPP8s7W9zjRU6StJCHMFlFCdD0mRbF1SLCrlN5oKNWGEVWtPfJvyrlIrDyiFJFWoJtv+zzLlyxi4sgM+Z6jHD+0jbdfe5YL587jps+twcEkdH3KxQLpREpB4mK+wIuvvsZLr7/BifYu+gONipOgqxJQ0G20lGTjyDlQeEWRmRfMYdnFK7hw5iSaEh5h9hg/f/Qhtm7dTr4i8MfBDcUiZRNGFhoWCd1myfx5/P5Xv0BLJk6doymIIp1kpXIvO3dK5fMGXn7jDYjFcXWdrAQjmzaeJRaaBJ4mqh95PehVJWAk58MimoRWh/Jekyp6UedomLaPaZeV4sYPNFzJKRIEpZmEeqRgYxgKgBKgZ2BGIWtWL+PyJRcwdlgdLeka6uMOUVigq/Mkx469z8+feZEd77dSNJoVrBW1ja45XLJiCbfeeAWThlkE3hkOtm7mseceZcuu7RjxDF7UQMWvpxLGCDSd0IiIJF9oQIlSbd2R3iWhH/Lrh1XG1T/UByw76gYf5KIM/MBAFsr5PJTzfz9wf//UD/l/5M8NQpR/5IIN3nxwBX5LVmAQonwKDuQgRPkUHKTBh/iZWYHPAkTRJagwlPwCMGSAkB1aX1M70KJSsXSLhmScGRPG8PtfuIWpo4aR1iISuBhRhShwefHll3hr40YOnjrJuWKZbj+kYJh4sQRhqkZV8eJrxEJb5VSIct/TZGiqJrI4MjDpAUIDKqZUagbqwtv2pOVGwIuBG4js32JIbYYV82bxh3fcwOg6qSB2ccsd2EaF0MvxxBOPsGXnTlXVeqoMnaFJJZEgcExCS+pwI/SSiVmSetYERuSoC/pK5FMxAkJxqGghYRBiBQ7TR43nyiUXcc38ycwe3YAVlNC1TgK/jZ7Odl5/dRtrH3mTdtem26ohm6mjHKXxyin0jrhqHRrbFOfP/vRKli8aowDU3/3XB3jrlR3YiQwX33wpy2+4iNpaGcACnKCs8iTKpX7aO86yYfsGNu/axO7Du+n3wbPryQct5IN6il6NsiOJCkMPSvzOLav5+o2rGJWweP/5V3jhu3dztrOHM1HEmfoM3U6KnJUGsw4Dk6ZMDX/4lRtZPnc8I+pkzPTRIgEp/Rw6/B57921n977dHD97hrO9fWQ9KIgVy0rjyrBnSNRlFULJzr3YLwQKWGJ20HwcPcQ0NLxIw400tdsfyPgtEMUNmTVpMnd87jrmTBjF+CEZUhJf6ZXInT3DU9/9voIoYufpHzqE3roMnU41WLasIIpACIjJcC/tHgIDVX10oCCKbsqgJ+4rea0muG5lFaJkgm6O7t3ET372I/Z2Fznjxyg7tVREdRFqhKapGmh883+GKKs/AlEkE6Xz3E42b32Nnz76ECfLNr1S4axajGSwtjB1GzPSMWQnXiAKVZgUaAImBAKVMRUskPdgFWwIRMGoEOk+kbLXObi+VIGb4iSDsqesdFWIcifTxw6joUYSkysKong9ffzsW3ez/s3N9FQ8so0ZsvU1ZG2NPAGlwAepDcZSVTu2KMpCl3hYkD4XQl1TsKxiCPSSph1dheKK7U/lt8h5oVKmubaGGWNH8Tu3rmHmmKFo+XYefOAhjrd2cNHltzBzxlTGjmggTh9GlMf387z51kbe3ryD9bvfVwAlr8foD008K05oxXHVOlWPox5J5s15iBKAtAGFehWi6A433/p5li1dxKQRGbLdBzh6cBPrXnmaYUOHs2jBRcycPIummkZMXychdiBpGCoWOHzoEDt27eK1d9Zzqq9ftT2dLvv0axZhTUap5AQ8mPE448aPZ86smVy9aC4taY1y/zGeePgh3n13xwBEieGKukoChCV41bBpStexbOE8vn7XTTQlbFLSnBRV0ClRKHSrc+XGrTvYfeAYpdBQijzfFh2diSvHWx6H+jbQIoEKghp8NATeusoGJlXn0momMifNcDHtElFUzXKJpDZejq0KBJa8EfkzCaGOSxWYgjCzJo1iydyprL5kCaMb66hzTKyojFfqINfbykMPP8U7Ww7RkZNGpzSG3cCIESNZuWIuV14+n9pYlnNte1i/7SXWbdvM3taT+FaaSGsipKEKlQSBaPIalt+p//kINBkAKB/8WfUm1cyTD4NkP7zQOB8m+1Gwch6mDEKUz8wF2eATHVyBf8UVGIQo/4qL/6v+04MQ5VddqcHbDa7Ar38FfvshSoRAFCPwqyBFhiaVUWARBGLn0XF0m7EtzSycMYnPX38ZE4Y1kpRhN5A63CJ+pcSjTz/D6xs2KuvFuVKFbsnwSKVxZeA15L6qoY2x0FJtJLKugS4D0/kgSRdNkzDPgJId4pnVoVOCFU3XQQ8dgsAmCC0mjxzFZQtm8fXrV9CScogj8KQNTStQKPXwk/vvZ/PuPXSVAzoCmx5pzTEtfFOrbn5K2KhrYZUcBUlkR1d0OBUJy5Qw0RqxMHi4ZRdLTzB26AgWTJnKnasWsmTqSJyohKl1oYVdlPNZXn7+HX78wyfpDZP0OGl6Mo2UtTo8N43WnSTpR4xqiPHv/3Q1KxaNY0jC5Ef/7UFeePItzrRnWXrDZVx62xVMnDyc+pRNPPRIWLIn6+G7eQ4e28uWXet54uVH6SgUCZ0Gst5wCn4TpaCWSkVsDxEJW+Nrt1zOV66/lNFxh/efe5VffPvHnO3q5VwUca6xlp6Y1DGn0LSMysGpSye569bVLJ03kfEtUnEsjTfS11Qml22no72VA4f2sf/IQfYfPcqZzm66iy5FsUFIpo0ZIzCk1UbME5pqx1HJkYTYypYhYa/SvDIg6ZfwYlFiMABRJk7mjmuvY+6AEuV/gigbRYnSTVZBlNoqRHEEoogCoApRnI9DFL+6860gihspiBKPYlWI8gd3UicQZd8W7r3/bvZ25lUmijS2uANKlNAwJOZlAKIEpFIZpk+azVXLqkoUcTFnBoJlO9sEorzKfY+KEsWh12yqQpRI1CMGlkAUdEylshBEZVHWZZdezl3SBVTEkHLxKMQIY2gKosi8KSqUDyGKJ0OpL93CIdoHEGU8f/yVO5k+roWGGhniXSiX8XqzVYjyxma6yy7ZxjTZhhT9MZ08HsXQRTMdIk1CPgXyhFhRFaLIUZRXXkWX7BobTxdLhq5AiqypBOCafojte8wcM5IVc2ZxwyXLGNWYoNjXyn33Pci+g6eYNu8KVixbwoI5k0hEBRUwG3g5Dh48zPot2/j5S6+Sk2evO7QVXcJYGiNVR9EPhZWg69XKY1Gi2KqxJxyABzpBIBDF5qZbv8CyJQuZqCDKXg4fWM9rLz+lmp9aRk5i5fLVTB87g2GpoSrYVR6zUS5QyvVz6lQrTz77DPtOnFDQ95Qb0aNbVOI1qkksNGxi9Q2MGjWSGZMncuOSRYyoNSgqiLKWLVsEojhKieIh9jQb9Gpuy4RRY1ixcB63X7uKetskFnmEQVZBkGy2gwceWsu29w7S1ufTVQyUMsmWc0aoUfarEEmhZVH9KFuaWFjkSYtCza3yCKXok2MeKohiWAJYBDxLyI6NFpkDig852epIN3XoJRWI04KI2pTJ9EljuPOW65g2ZjjNNTEFxe1QAno7eOrJl3j9zb3seL+MTz31jaNYcuF8LloymQXzWijmj7DvwAaef+MZ9pxr40S2RIEEmtGIrjUo+6a858FDhR/9LyGKwicDEOXD3//9AGUAyPzSR//H1Sy/3uuCQSXKr3d9B+99cAV+U1dgEKL8ph6ZjzyuQYjyKThIgw/xM7MCnwmIIvAk9NEFpGgyRomcXaCFSMkld8Jm/oypXLxgNldfNIuR9TU4MjYHBbxynnyhn588/DCvrt9EDoOOUkC3B07jUJU30O/KRbRUEuvEJH9FVShL86vsLgbomocRVog0TylQyrEQzxLgYaGVLLSyhRHJACCDg8XiWbNZfeEs7rhkBkPiFnHZng/b8CXLo6+Nb919D5v2HlAtHP1aDf3EyEtwpQwZkuGCpdQtjuuguWJPkMHVxBOkY2mYtTGV41HKFzHNNI3pesY2NfGNW69g1cKpxCkRoxs76iEMXV56+lV+8D/uIxsl6XXq6KkbQslowPUzaL0pHD9iRL3Ff/zmdQqi1JkhP/jLn/DCE2/Q3lWgdupoJlx0AdfccBWTxw2nKaaTMsCW4SOq0Nt3mv1HtvHI8z9l74njtOcCfH0S5aiZol9LQUCBppGOG3x5zSq+cM0KxsQc9j67jme/dS/nunpp0yLah6TJxhKUrCQaaTWoxRM2Ky6ey/x5k5gxfTRD4w61loElI79AMi9HodjLmbMnOXL0MO/u3MlBGTz7cniG2A9sZdEpKyWPpqpM0U1lpVHZqWFA4Lo4uoatBmPROkjahUCUiFkTJ3Pn565lzsQPlSimWyL/ESWK2JF6mxvpzaTpsh1KsTgVKyY8Qdl5HLGAeIEKlpUjqdo+BItZlgotDish8TDGdZeIEuVO6qMejr2/hfse/AnvtfVzyjUoOZkqNJCab0MnMCM8I8DzQ2oEoky+YACizPgAosRFidK2fQCiPExrJUaPOYSy1VAdrn1dKROsyMAWhUV0HqLElRJFXvticzGUoktAWAxdWUJkNPYI5fUqOTihjUAUscEh76WKR72psXCKQJS7mD72PETxoFzB6+3npwJR1omdp0JfYw39DUmycZ2C5lHGJTIdQk0UFI5SwZiRRywqKOWHvC3FWCaKCE+ycBREEeudBpUAUzJVNLhkzkxuvPgiFk+bSNJyaWvbz/0PPsbOvScYMmohn7vmSlZfuoS05qqcn8jvpy+bZevOnfzs0cfoLJbp9ULa8mXCeBq9poGivE9FOSGvIwFLAlEiObahGv61UPIzBpQot9z1AUTJ9e3h0IE3efaZRzjXlcdKDmXh/EtYMmcZy2ctxQ7BCTzilbKyH/b397Jj03o2bt/Khj176XbidBk23ZGuQpR9UerYNtOmTWfxwgVcNGsKwxIRWv9JHl9bhSj9ZYEoNr7mqCYczTCwLJsL58zl4gXzWL14HmlTapNLBH4vQSDNV2f4ux/ew+79J3GNRtpzPkUtTrxpGCUvolRx0UOp+43QRfwj/xGIostroYINQBI1AAAgAElEQVT4r6p10DHCQEBYFaLoZlFVr4vpSpRpCsaJikXQZijnOIvQSxB6FlGg0oxpGVrPFZctY8X8GcydPFoKp0mSJxX28v6eo7z22l7u+elmDHsokyfP4tabVzN3TgstwyL2H3iDDdte5fm3X+R04NBV/UnQ0hhaikhscaH0R4tp8x+CKAOXEYpsV7+qSpSPfakmHvlW2paPWXw+qm75e37213ClMghRfg2LOniXgyvwKViBQYjyKThIgxDlU3CQBh/iZ2YFPhMQRYaVQECGp2BHGNn4UYzAl6HXIKaZrFq2mNXLFrF0+kiGpGT32sOMSpRKWbr7uvnRAw/xysYteE6KblejLzBJNA7D1Sz6Cq4KEZSB1wplcJSd5kj59WWQFKm6Hsouq6cG10oswpNqDsOGsgUlyQZIgmeieQarli3nyiUXcO38UTTZhsoQ0Win4nZzrvMU/+1H97Dx/SO48TrKhgShJsgH0v4hg6mPpZs4oY0jGROuBNvKxbdRHWwtA7MmRqlSoZAvYRk1pOwEdbEYf/z1G7l6+QUqhNOhG4ceSV3gjede475v3Ut7UafLTNPb2EJer6fiZwizKWJhxIjGGH/+zRtZMncEtpfngb9+kDef20BXb4VCJoEzroWll13M0kWzuHDGOJKa2FTkuMgg30N7zxHW736JDTu3sX3fMXLl4ZT8IVSievorkcpwiNvw1VtX8+UbLmO047Dnmdd5+q/vpa07S7se0dFcS388TsmKY0ggrORvmDBsdCNz5k9j5aVLGFeXpiEmA3tAUo9IKtlQhWKul56edlpPtnLq3FnOdvfQ2tbGyY5OTnf3kg9CXN0gcuIEEk6sdDRqn1xZM6Qe21JBxWLeqipRhIJUIcp1zJk48gM7z3mI8rTYeTa+y6nOLvqGNtJdV4Uo5QGIIrW4Yi8RO49AFFHjyDgWqZlNx7BtpUQJSyFO4HDdJUv5D38gEKWX4/vf5WcP3svuc720VgzKMQnKFXWLoTJRfCPCN3xcPxiAKHO4erkoUWaoTBRRolQhylYFUe597GFaywl6zKGUrAYqAlECXeXOWOhqiEeyeSQ6WIJ9FUTxMRR2dFXBOJEoUawqaBL1gjwRzcSXiusBiKJ5oYIodQMQ5U/O23lSokrwoCJKlBw//dY9rF+3UYEKpUJpTNIfNyjqPqItiCyxVDm4kVNVoklSzQBEEeuRFkrGh6kgSknsWLocNw1KPhJZNCSR4HOLF3L7qhVMammgVDjHe/s38PQLr7LnwDmc2ulcdeU1XL1qJaMyJkkZ9IMCflDh4KGDPPvi8+w5fJjjHZ3kI4OylcBVlbg2nmYpeCTKF8kCEYhiSA6I+pbKdYEKNjcLRFlcVaIUcu9x6MAbPPb4A5zqyOGbDTQNmcCCWUv53CXXMbK2libHUU1ZRuThuQU6zpxg665tvL5pA/u6ezjrR5RSNfS4kTpfYDrMmTOP5RddxNxJYxga8zHzpxVE2bx5B9lSTB1nX0KSHUcFGduWyeqVl3LxgvksnjqRlOFjRyW0sJ9SpZvTZ4/y/Xvu472D5/CtZnpdm6KeJErVKRWK63qYoUTChuhixZHCNDlPGiGRysgJ5G8IQgl0jhMNKFF0awCiCKAODZWlIuxB6qIFPAlEidwEoS/wxVAKwGTSYdyoYVy9cilXr1hEvROR1nIkgi7yfS6bNx7jO999hXismZkzZnLLLcsZNzaFafSx7u3HeHvb62zYt5N2s56s3UjZyhAGMfDlNSzaElEZinLmPPyoWsI+zEH5yO8HnDkfQpTzfyDv5Y8DlPM2HoVdBr7P56v8+i9NBiHKr3+NB/+FwRX4TVyBQYjym3hUPvaYBiHKp+AgDT7Ez8wKfBYgisjmBYoIRBE5eCiDQRSvQpRAIIrOmquu4IZVK5gxMk2tLcNMCUuvkC/2cbazjR88sJZXN22DVD3Z0CIfOsTrm1WOSTZXxhSIIqgikBrLSOYNIhU6KBOvqGAqH0AU16EKUUxHQRRRo0AcpK3C1bn2qqu5culcVk5tpMmMSEYldDooljs53dbK/3PPT9hw4Dh+ognPrMfVUhQFokSuGk4t3cCJLBzJFPDEgiK7ptU2F80yMBIxiq5HoeBiSfMNJk4U8u//7R1cd9lCajQXW5Qo9CJjzNaX3+KJ79/PsY4C56IEfUNGkdXryHs1BP1JFXw6ckiCv/izNSyY1UyQ7+CZ7z/Blle20ZvzOK1F9KXitEyawOWrlnL7tSvJ2BZJTcPxIgyzhBt2ca5/P69vfJMX1q3n1BmHbKEWX2uirxSqAUwyZf7N5z/H125ezWjbYfczr/GUQJSefjoM6BhWSy4Ro2zJM7JUY4YX+pSoMG32VK678WpmjmyhpbZGhVTWWRZ1lhw3Ue94GJFLFHoUigW6+3rYtns3W9/bza6DB+kqFCiKgiGWoKzp5IMAVxMQZhKPxVVmie6JLaMK6SQTRcDHrAlTBiDKiL8XouwcgCi9QxroFiVKTNpLZOAWJUqkrDJKieIHSqkgwawSQKrqam1nAKIEOL7DtZcs4T/8/p000MeJ/Vu5/6GfsOtsLyfKGpWYKFEEKhhE0gJjiBLFUxBF7Dwzp8zhquULWb1wBkN+CaK8y+Ztr/CTR9fSWk7RbbUMQBRbKVFsXVZax1Gdy7KSDmUtqfbmJS/C0LJinsGQ1pEoPmDFkCHZVSoeTUEUewCiCCyK0FzJRNFYMGUcf/I1yURppjFlKdhFpYKXzfHTv76bd97YSGehSLZBlCgpcnGTohFKDw+RJUoTm4pYPwbSWmzp4gl8rCDCkrBgCSPVDPKmhmuIgkiHokcSk4nNzaxZvoQ7Ll3G0Bqd1lN7eXn90yo09lBrP74xlhXLruSKlZcyb0IDjUkNMyxjGQHtbafZtn0LL66TwOR9aDVp+rHpCQw8K0lgCogTiCOh15HKMjEEvkYhpmTW+KLSsLj5ljsHIEodpcJ7HDzwOmsf+SmnOouUtAZyJYvJ4+dyzeVrWDp1ClOGDCWt7EgeeiiqjjIHD+3jnc3v8MK2rRzJZtGbmjmbr6iKX6wEc+ddyMXLL2b2+BE0xXys4ikeW/sQmzfvJFuKq+wbaZsyBDxKKoplcOt1N3LJwgVMG9FMQpfWsAIxsfLkznL05Pv8+GcP896hdkqaqJbqKeo15ORY+BFBIPYlT73nFLYS4iyeNTMk0j0iPVRZKUGQIAgTKlOqqkSp5qUIdFIQRZnH5P1QhShi54lcUfPFCCRPxRToEKpWs+suX8md11/F+KYk9VYB22sjYdVyYG8XP/7BG9QkhjB1ykSuuHIymRqf3p5WHn/uXta/t4nD3Z10WkPojw0liDfiuwZBWcx9cowCDF3UMerVPhAke/7S4SOhsh/LRVG3VeqT818fUaB8oEo5/3dKrjNgXRpUonxmLswGn+jgCvwrrMAgRPlXWPR/7D/5cYgybMoq2iZP++S7KZeZX+ln65sPq9t+4Qvf5P77q78f/BpcgcEV+KetwGcCoiA74r4KclTRA6FNECUJPQPNF+Cgcdea67jlqpWMb7BImRW0II9puGQLvZxsP83djzzO61t3EsQylLUUFS2JHqvF8w3KxQBdFxuPwBeptpSdVbmul3DN6i6j4XsQ+gR6gGsPKFHEzlORb5GnSzuJ1Atr3HzjDaxeOo+lY2tp0AKSYRFT6yafb6f17DH+6sFH2HCwlZKdwRd/vpbCFc2IhBwqebnYl0QdYCq7EqFO4Iks3kQ3DRAlgrTdVDQi11TNN1YU8qf/9i6uvXwRNYZHTMvi0E8iCjm0fjNvPPgkOw+e5ERJJztsPB1Bit5yAi8XJ26ZjB6e5s/+9HoWz2kh6Wd58jsPsvGFjfTmfDpicXpSKbxEktkXzOTKlcuYP2UUoxpqiUlRkOGCnqPkn2XvkT1s2rmLjRtO0HrKo+Sl6SsblAMdy9L56l3X8KWbrmCEbbH7mVd56ts/5lxPlnZTp6OljlxSQmEN9Xwks0DqR4tRRE1DHaPGjGTlksXMmzaFUY0Zam2LuCZGp0jZtwQkRUGF0K8QeC79hRwdPV0cOdnK3iOH2XfsKCe7u+itVCjrGp4paR8abiDZHwITzOowd16JIhBlYhWizJ3wMYhy5gzP/o0oUbbQ2tlJb1MDPZkaOh2HSjyJZ0sIqbTx6DgyO3nV4FGldJEZTCCK5RCKEqUcEvNsrr1kqQqW/QCiPPhjdgpEKRm4AlF0ybfQByCKKGuqSpRUqo6ZUy9QSpTzEKVWKVF66Gj/EKKcKNfQY7ZQthqpiAXH17AME1tBFJkjTQIJ5Y2qECXUBChmMbSyCnTVIrFZCRLSCQUqijJME2udAKOYCldWERMVaeeBhVPHq3aeGWOH0FAjRo4KuGW8bD8/+/bdvL1uAx25Itn6NP31NeQTFkVDWrEiQlNsKDauys4YiLzVitiBhxNEOK60v8hZwaDf1pUaRTUKFQManCTLZ81mzdIFXLdwFnZUYNuet7nvmR9z4FQHZ3ugEo1h8sQFLJ63kDWXzmL0kDRmEBI3XCrFbs6dPc7ax9aybuN6zHQtPYFORwU8J61Aim/ECFS+R/W9Z6omJvmGSEAIJjfdcscHECWf3cGh/a/xxJMPc7yjQH+YJld2SKVGMmbEDBVefPEFsxlmQVwFRksga5nevjZOnjrCwy//gi2HD9DpB/QGpgpP9o0U06bPY/HCZayYNZmmlI+bO8rjjwhE2UVfUVJEEioTSHNsFexqmwZfuvUOLl64gDGNdSS0HHHyJLUyff2nONy6l5+tfYJdB9vI+g2EiWaKRg1dHirUWIVpK7WefMs5SfFANKVE8dT5Ut5NYZgiDCSZSpQqknFTqAYLi/VJ2XgEecm3BEULDDeJvJRSogQCxySTSiBd6LFwxnSuWLqIKxbPYHSTVKb3EdMcetpcdm3pJGmlGdpYx+jxDrm+Yxzav5ln33yW3a2H6Yqg02wkazbgWbUg+VIiQRNYrvmYkvasQPkAFPkAmJy38HxUmXL+M/rj4bED/38+oPb8fZ1XoQxClH/axc3gTw2uwOAK/KNW4KMQ5cd/czeFR/8bF0lI2id8ffvkEP7zI48NVhx/0kL9S/z9xyHK0glzuG144RPvuq8SsS4YwxtbXx2EKJ+4WoM3GFyBX20FftshilzcKjuNJuOur8Jkld8+ShF5JoZfHQC/dMsN3Hb1ZYzO6CSNEnrUj6aX6cl3c+zcSe578hnWbdtN2UgRmBkCo1ZZgiQMM3BlLKwOakTlAWm6hm9Ke4QMf2CKkkAFEQa4ZqQqZiVbQ3cNBVGiSIZJXcn8b7t5DVcumceiETXUaz5JUcWE3fT3n+P4qWN8+4ln2HDoJP1aCp86Qi1NJFWtIoXXZYdfcgekUtbAkPwOqU11BfSYGIbsocrOraHyV7yCiiHA0eH//MM7uebyRdQ6AQmtSEzCRUOXU+9uZ8dTz7Nh+/sc6vfItkzkjBuns2jjFuIkHItRI2v5kz+5jmVzR1JPiZ9/+8dsfP4tuvs82uNpulK15O0YjUObmTJ+HFetWMi8yWMZnopj6aJIKIPeTUffGY6ebOXtdfvYvfsMR473UwxTeFoMyzL54h1X8/k1qxgWM9n17Ms8LcGyPX2cs3TaWxrIJU1cWwZTGdID/DDC1STo1FTT2vx5c7lg+lSmjRvJiKYGhtTWkrJMErrYZkAP3Gpjiux0axGuX6Grr4cTp09x8MQx9h0/ypFzpznZ1U6/71IMAmVdETiga2JQspQSRWWieCGzxc5zzXXMVXaeWmpkRHRL5D4KUTo66G2qrypRPgJRpPFHKo1jktfhSR13FaKol5G0q9hViBIpiDKgRPm9O5Sd54TYeR4QiNJHa9mgEqvD0x15JxAqJYpAFFGihKRqMsycWrXzfAhRCh9AlE2iRHlsLSdKaXrM4QMQRcKJJQemClFi5yFK6CiIImkRoSY2t14MfQCikEITS4+8W8Tepux1komSwA0ShJJ260ouSUitpbFw6jj++Ku3M31cA401Ymwog1fEzwlE+RHvrNtAe3+Rvro0/XVp8qJC0kX3IiqwauaJGImqdgsPQyvhhB5xPyRZkcYnGeV1+hydgin1zLpay+HpBm5aeRmfmzeDiyeOoNR/jje2vMTfPv63tBV8eispysFYGusmMH3SdH7n9pVMGdWsXj81oprwc5QLnTzy6AO88uZrSsHU6UGHp+M6aSpmCtdMqJYwgQqiRFF2MPlV/sAPMTWTm2++nWWLFzBxRD253m0cfP9VnnjqUY6199MX1FAmQxjVoUd13HjV9ay6cDFzRjXRaJskpV5ac/H9fvL5Dl7atI53dm9j++FD9HgGOQkGJsWEyfNYOG85qxbOoCntk+8/yBOPPMSWd3eTLdTgaSlCMwGWnKNCHNPka3d+gRULFjCiLkkKgSg5ElqJvv5WDp94j5+ufZxdB9rIBg348WaKZppuad1SVjdN5ecIMPoAonyQieITSRi31EKHacKgpooTNBcMgShlZRETRq2MdKIE0QSiyPnMqkKUQCCKRSUQ1WGEYxgMzzQyY/QYbr16BbMnD2NIra7ysfwiFDsNHM0hbmk4Zg+HDmxm4+ZX2LB/F0d6eshaMfrsBnK61Lo7WEYCW2rMK2Kx9DCsj0GUD8DHP5Rl8vH6YnkuH2/mOX+bgfsQEK6MfINKlF/tqmbwVoMrMLgC/5QV+ChE+cv/9F/52/ufw8zUfuJd6d3dPPTQ91ixYpG67fe+9zBr1nyZ5uZfgcB84r3/+m+gRfJp8Sn5+jhEuXPZZTw47egnfjycKcB3rNX89/t+MAhRPiXHevBh/uavwGcBosiFt9o+lGBXP1IX2lFUgxHYqh7UDiK+fPP13D4AUVJWSfan8cnTkevgyLlWHnz2Rd7ctpdcaBPZDWDVUSnrVRATmkreLYNapBWJjJBAchbMgRpPdCzZXVZKAmntEem6jBM6umSWuIJfdJW5Edgxbr/lRq5cPJdFzWnqjZBEWMTyOsn2nOPoyeP87bMvsOHIaXqCOH6YIaIGw4qDGajB1Q/LKm9CRDCWIf59Dc+VIVJKf6VVQqpcbVV9XMmG6IFGwjH5/W/cxlWrFpFJhKR0n2Tk4fgFOnbu4MCLr/Dmpu3s7ynT0zyB1rJNW8HCK8eIxy1GjKzlj//4elbMG0Oz5vLz7/6Ajb94jY6uEmecWjpqGgkzjZQkW6TicvM113Dl0vksmdaibFCIgsfqBU1yaArs3HyYN9ft4vkXNhM6zWDXYpgmd952FbffeClDEzq7nnuZp79zN2d6s5w1ddpaGulPGlScav4FkhEjA5ZRR6mk0dtbINNYR8vwYUyZMoF5s2cye8okWtJJakwZpjQxValh2BGIEsqudyC9xmrQKXtldh9+n/U7tvDqxrc42XmObKWCna7FJ4Yn1gfNUbkgAlIQiDJg55k7cTgTBiCK8UsQZTOtbR2InaentqZq5xElihPHj3QkhtWRCl7Pr0IUOX6SxyuNOI6jwmtl8I+LnediUaLcTn3Qw/F9W7jvgXvYdS5La9nEi9fhGQ6B5JaYH4MoYueZ9g9BlC1UIcrDHC/X0mOMoGQ34IaWquJV+TvnIYo0XglECSUTpQpRDL0HXS+hSUAoKbmlCjmOghJIi44oUQKBKDUEvuRa6KptSCDKgqnj+JOv3sr0cfU0pOXni2h+kSCf5f7vCERZT3t/gd7aWvrrasnHE5R1ad4StY0oUUxVPa3CSQWi6iUVvprwIjJlAyNQiRr0xAxyloErIaeuxrim4fzuTTdz2dTxzKyL035mPy9teJbvPPl35PQEJX0IlXACRtTEqGFj+KPfXcPcySNJG5DRA+KRPM4+Xnjh56x781WOnD1LR0XacWIUzRQlM0XZqFEhv3LlVm0PAluamCTzww+wNIObb7q1ClFG1pHr2c6Bfa/y6M/XcuRcH31hGj01knIlSW9nwOwZF7Js4WJuvGQJ4xoTNDpRNXMIyWnp40THMTbs2sITLzzP6axLT8WkGCYZN2khC+ZfwmWLZ9NU65Lr38fPH3uYd9/dQ7aYwddriMyECiOWU1zcshVEkWDZ4bVx0lqRBDls+snmWjl6Yjd3/+whpUQpIPk5jRTMGvp1S9Ubi51SoLUobiTwV723VDOPvM/kPC3nApsorCUK0goeRJrUYeeVPUnO4XIOVa8nvRrarXJGImnnqfkAoriBvLY0apNppDe9JnK4/YaruHjxdGZPbcZz+1WGUZ1Ro1R7UaVAqX0/Gza8zPOvP8+xfJ5zXkiPEaeUaKCopcjnfOKxDMlEhnIxr1R/hoQBKSWKIpsffuAr9cjHVSgCiM5fqn+kheeXFCgfVanIzytf6CBE+c2/lBp8hIMr8KlfgY9ClL/7yWP84brdMGnSJz6vaXt28Oz/90eDSpRPXKl/gRsMQpR/gUUcvIvBFfgXWoHPAkSRbAaU397DU778GIQ1WGEMKzCw3IC7rr+KW6+8mPFDbGrtCib9ePTTke/gaPsp7n/2BdZtfY9c4IBVj2bU4clutm9hh1Y180EABnm1y+8ZGmXTVjWrEqYZ83WsUKtWwcrjUZWvUqkqeRca5TCkbOp4yTjXX381V1w4j6Ujh9JoQEqUKG4Xud52jp9q5TtP/4L1h0/RGyYIBaJENehmjEggilHBjyoqYDbUpNJZWkBEfS7htgJPDGzNxvBl19/Ay2uYkUlNzOIb37iV1asWUJ+AhB4Ri3wct8DZLZvY89RTbNv9PgdFWdI0lpNlm46KKC5qlM2meViC//jvbmfxBS3EKh28c/8jbH3pTQ4cOs25hISmDqeQqKUk7SN+yIxJk7h4/jxuumwFQzMWqZiPrhfQKakcg75zeTa8vYtH1r7IuV6DfsmO0S2+9MXr+fxtq1UGxa7nX+CZ7/6I0719nDENzgwbQjal4ToujtaHLkN6qOOIBaXk0Ntbxkw6xFIxEukEDY0ZWoYNYfqEcUwcNZKxw4YxPJmkzrZJnFcPSc6JV0GXg6WH9JaynGo7yaHjB3jv4B72nzjG8Y4ucmGckp6iosdVLkgYSR7N/xqiPPc332f7hs2caB9QotTW0C1KlEQSXyCKpislihhgwvNKFEmTOA9RbJtQ0mfLEYlA2nmW8M3fu506v5sjezZz789+xHttOU67Fl6iXllIfLHcyOtMlChaNROlRuw80+Zy9fIFrF40gyaglqoSpb19M5u2D0CUUoYec8RHlCjSsGQoiBJXjgZzAKJ8qEQx9G4FUVC10ikEU+kSlKvCSF0iBVFSVPw0oS/KGlOJuQSizJ86lj/66hqmj6+jMS24I6/CW8NSPw98+4dViJKtQpRspo58PEUJm4rU3WrSkGTgy0wqzS+ai2ZUIUrKC6kvGVgKouh0xcXSYygVSzpey8wxE/jGmhu4sKWZltBl5/bXeWXrCzyy7WkKdpqSMZRSZRyR38CQuhF88aarWXrBWCYNi5HRQuJBAd3rZt+ed3l320Ze37ieU/1l+owk/UaSglFDSSCK2FZEbTSgQLEjec9F6Aqi6Nxy020sWzyfCSPrKPXu4uC+11j76M840pYlRy1hYjjFIE223yaTGMqUsVO48uKLmTd5BFNaMjQ4EXG9qFR1/eVzHD93hO37dvPGu3vYfbgdV69n5LiFzJi9gosvmk1TXYVS/z6eeHwtW7buIVvIEGi1hEYSX2XaQMKO8+Vb7+SSBfMY05ikVispiGLQSzZ7jKMndvGT+9ey61Ab+UjqsBsoWGnyUtmtifbEwI4MBVFUprMyflVzo1TNsaCH0IagFi2QHVCBKC6BlvsQogh00AW6BOgSRivZRLKWnqhXxCZlKDWgoct7xyHsibAKFgtnT2flyjlccc08krpPXM5vXkDMgKDQy4mdb/L226/y6sa36YvV0m0k6MSkEquhrMUoFkPidoakk8GryL8rNiMB5wJ//j6Iop7NL8GVXxmiyGIra9BHIcqHLT//Qh//f+/dDAbL/jpXd/C+B1fgN3cFBiHKb+6x+eCRDUKUT8FBGnyIn5kV+CSI8mTrWR5c+whPPfMckcjdDU3tSroil5Y8CUeyETz8QHYF9WozjQRhqvaCan6e2lsb2KSTDEClvpZfB1ZZldj82la8Ci0iwyeUNhIvHIAoKZwojuUbmBWf265axZrLL2Lq8CR1cQ9byyuI0ikQpfMUP33mF7y+dTd5qd3UM2hGhtBzMANbBbiqHEPNxdP6qWgBrqFRMuJEmoyYDrHAxAkGWkxCCSCVsNlAgRWBGwXPpWhpeDVxVl95GasunM/y8WMYYuqkJbDS7aXY10Hr6ZP89RNPfWDnCQYgijT9VJ+jDBzyXc1fUY2aoahvAplTMEOTpJWCioZfCAlLJo5mkY7ZCqJcuWoBdQqiVLMLrEqeY2+/weZH1rL/yEmO5yPaakdxyrXp9uMYTh2aHlLfaPGfv/kFFl8wDLN8hs0PPsb2l99i/6GTnIk10JEZTk4aYvRqoGbKSSiryw2XrmLO1GbGtKSwdA89KmFEZWzf5P2dh3nuqXVs2t7KiTM5TDvOl750I3fecRX1AlFeeAEBEad6s5wyDU4NG0o2qVFxysSMXkyxNQUy5A/H95IUiiCOEV8PqEjFrh6SSMaYMmkCE0aPYsLwEUxuHsbY+kaGpWup0Q0VrKtXJDg4xBC5gBVRdnNk+zvYvXcbW/fsYP2uPZwtm/SSoqSLCkPsYlWIojJRlJ2nqkRJS4itW6L/bDUTRSDK8bZ2ZecRJUqPE6MST+HH5H7OQ5TzSpSqjcdXFcc6hkA68c1UIlKhw3UXL+Gb37idWr+bw+9t4sf3/ZB9HTnOejZeoq6awyGBu6qN5jxECUml6pkxfR7XKIgy/ZchSsdmNm57mZ889gitA0qUstlIOZJaYoEoEkqsE5c3dDAAUaKERLsSShaK0a0UIDIg61FacIuUgVchikovsXDDKkQJpFmlYu1rZJEAACAASURBVFUhiqkzf+oY/uhrN3wAUZBhPSwQlbM89J0fsP71d2jLFulJZ+jL1JGL1ahy7oqExsrzlKrcKFI2N3SpPRaI4g9AFB3Hr6ZqdCcM+i2DimEwetgYFk2fyZevuoxpNWlivT289OLDvLHndda376DopClqjeTyIwm8DJnUMK5asZxLL5zE8tnNpCOBKEVMt4vu7pO8v38nax9/jMOdvfRqCbJGkrxRQ9FI4yrrl44xYOmx5Wfl/On72JrOzR9AlAyVvt0c2reuClHO9ZGlhiDRQjHMkC3G0Lw4TZkW5s6YyyULZ7F01nhGZnRqLReHAiGd5EodtPW08dyr63l76/u09xs0j1rI9AtWsuyimTTWSUvVXp54Yi2b391Nb6GWQKsjMpJUpII50kjFknz+xlsVRJnUXEtGL5MQuEUPfb1HOHpsB/c/8hi7Dp6jz8tQiTVSctLkTJuKJl1fYv+SSnepJRaWLERQspyqAa1KZRI6aEEaXUEU0fhJVPCAEkUXRaHQ50AINJrKURHQYhH5KRUaHoSSFyRB1BqGZxL2GBj9FkPra1lx6Rxu+eIqhtVYZMwIyy0QlzDi3ja2vfA4b7/zBht27aIyZCzZZD1dWJQtUdEI7DOwqSGmpao5spqnoLX6fPlATTLwSXb+A++fDVGqKpuqnWcQovzaLhMG73hwBQZXgEGI8il4EQxClE/BQRp8iJ+ZFfgkiPLz1rM8NABRQgleNDQiQ696zqXaVSCK5+GL9UGTPeYPIYrahzu/oTYAUs4DlfOiZbnW/HVCFBk3I10giqg0ApUBEfgiF0/iEMf2DIySy42rLuGGS5cwc3QdTamImFHCp5+uQgfHuk5z78+f5rV3d6geikCTgIYaDFJYgYPtW5iyLppLBYEoPhVdo6zHCTXZeY8RDy2c0EBZ6ENfBRPie8pCImqDXLmoQjG9VJxLVy5j5aIFXDJjCs2WQSZycbwspVw3p86c4n88+DAbD574/9l7DyBLy/vM9/fFk0PH6enJOQ+TE0wiDDAgJEQQQgldyd712r51y7bWe2/t2nvlKtu6K+9aCAkhIRA5ZzTMkGFgcoJJTGCGCd0907n7xC/f+r+nkVitysi1wkp9VA0q+vQ53/l/J73P+zy/h7KVJYjyBKTV4jhUj9OrPVbdJxRGSuATSSRFgLrShBNZ5JMNeOWQcl8Vw7eJ6zUR5c/+w+dYf9kS6mKQ0CNsEXqqBfa+vJHn7/oxZ88PcM6x6IqP4pyfYJAUsUwjQeSSyUX87f/zJdYsGkdd1M+G225nxwuv0N1f5ThJTtl5vLqRhLY0bhg4ZYd8IsOMsRO4/prVrF42h6QtTIgKRlghq8UodhU5c+Qsd9z5FNt3HSZTV89NX/w0n71hHfmUybsbNvD8rd/jdF8/ZwyT060j6EtqVGMecX0AK/LQA52wksfQ8ti21Pz6iF+oGjo40hCjhaSS8VpNLxpzp8xg8cw5rJg9n0kj8ozMxlXzjAheAqnElAWTxKVKnD15kHcP7OGFt7ZyqLvC6bJJycjiaTU3SuSHzJkyTUE/F04axZTmLDklopQZbD/D07d9n11btnLyXCf9jfX0ZbP0xhI4iSx+TOCsEr8SCU7AwL4SBDB0fHkOS7DHkpon0J2IbGgpJ8p/+pObSbs9HHlnK3fe9QMOdQ1wLrAIknl8ifPIjr1hKGeBzMLxIJWpZ9bMRVy1ejFXLp2JpJiz8kwXJ0rnVrbu3sRdjzzCKWGiGDUmSjWURh1hotjEQpN4IFBkS0Gb3Sgh9CECvQxmF7q4ITSJR+UxwqR6VJpWUXGIUGIeYRLHz+D5CULXIqqIiCLtPOP5y6/XnCgNWZFlikpE0asDPPTP3+ftV97kXH+JrlwdPXUiomSpCuvDE4eULNgFIh2oxhd5XYRGVdUJJ/2Q+mpNRJF3q4GYRsmSmZgsnruItYuX8Kmlc2jRDCpn23ngoTvYdnw7bVYPZTPBoJ+mr7eOKMiRTjZxwfTpXL16Pjesm0/KD0j4Itb0E2pFTpw6zB0/uJ39p9voCg0KZpqikaWk53BE6JGAXagruKz038Qlfeb7KsZ1vcR5Vixiypg81d53OH74NQWWfa+9h24/TpRupRzk6C/YWHY9MSNHUk+yfs0qrlq7gqlj4jQmIC3sDroh6scLy2zb8y5vbn+XV7ceomn0AhYsv5oLl8+mLl+lUDjIo48/wNYd++gtigOljkBPUxEStbzjxdPcfM11rF2ykFljmqjThaxSxqCXnq6jHH9/L088+yx73ztLR9FCy7ZQTeTojTQc3VStVbY8oyNDNRNJNk2ElEjeExUktlY/rQcZ9DCj4mvyPAkicaK4iomi4lmG/ATq9aiq0GSWQYIwlOegfE7V6sAN38IqJzBK8lpxWLpiJp//yuVMGd1Aaz5OKpJ2IYfBtpNsuuuHbH97C/tPnqI6ZgqFumb6YykGAx9X10nGc0RVE8oGcTuuhByXcu19VylCvyhy/M8uFPk8/JedKOoaH/kZjvP8wXwRG36gwxP4LZjAsIjyW3ASPu4QhkWUj5vQ8O+HJ/BvN4GPE1EeO/1zEQVV6VqryhURRWwOpi070p6qrpT/XkuC12CqH21xFLHko46UD78uKqHlE324siNeExUCTRafUpIjMFiTpJ3FkkraQoX1Ky/kU6uXs2zaWFqyJklTltoF+ss9tPV3cMfDD/PS9p0KCFn2Laq+jW3liWk1R4s4PXyq+FpRMU98w8DTk0RaUokodlTbfdVlZ1yqdKUFRkFMRUSKqDhVWQ9DPM6qFcu5ZNki1i2+gEbTIB354nHAqwzQ3nGGb991F9vfO4YfzzJYjVHxY0TCRLGkvjbC86uKF2CZwtAQkG5A4Aa1xQVy3BKdMPCrEZELGTvOiLosf/J/fIbLV80na0TEghKmX1INFJtff5UH7rmH7kJIVylGt5OnEGSoaClCO6EWN40NJv/1P32JtQvHUxcO8PStt7F1w4t09Zc5bWdoT9VTzTTiGQnVSuK7IZYmMaI0l6xawprl85k9bTQNCYNE6GG7GlrVJyg7bHz2Vd5+awdH3j/GZ77wKa67+VPUJyze/emLbLj1h5zq7uO0oXOqtYn+dAwnpmFTxdYkvmRSKQuLwcYyE9hJWVz79BeEvxJh2Qa2HcN3fNyKy+iWMYwdUfuZMrqVGRNGccG0ceTilmKkmFpVtc2YWoXiYBunTx9j6649vHHoDDs/6FOcGkdPEZlp1aAzZ+p0brzqahZOHMnk+iRpr4QdOZR6zvHE925j29tvK2ZGuXkkxVw9fXaSouz860kwpPkoQcqMUS2X8WWhaUltc6hcFpFuYQQa8UhndCrL+uWL+PoN68lpRY4e3MkdP/o+R3v66ZZ2pngaX7dqjBDdINQUBhkn0Elkmpk2aynrVy3kyqXTGR1JnKdMTIkob6s4z12PPsLZcooBo4Wq2UQlilMNTSwtgR3ZxBQbyFaATw8RUiq4DKInu9H0soIqJ8NmLIGFuiLEuso55Ru6Ej7KYUJFgULXQMiwOcNg8bSJ/NVXb1BMlPpsSEhFxXn0Ui+Pffs2tr/8pmKidDTW0dlYz0AyQzWI43u2WlTLGj0Q15cpWAkfLypjGQLq1Uk6EXYgURqNkkBGhdRixPj0FVdx5eo1TG5upMEEo1pk3/496j2gHHNwdItqYFOu2mhhHNtKkK2rY+rYEcyfMJKY4xEPXOJ6FU0rca7jfZ5/7gm27N/P/rYOKvEsJTNPUcspIcqXBi2MmoinCeA5Aq+Gw71eOVEWM3VcPU7/Po4depVHn3iAo+f76BHhyW6gGmaoOAlMI4cRpdAdiyljx7Ng1kwuW7OYaWPqaElJX5RE5QpEFOju7Gb/oSM89OQLWNkJTBcnyoWLqK/3GSwe4sGH7+Ht7bvprSYJzDpCM0tFok9SB28lue7Kq7l48SLmTRxFgxGSjqroQS8Dfaf54IODPPrkk+w78gFdVQMvmadspxjQDRxxoekxbD2hWshCP6w55ITfpLxVQ5yQwEAPRWiJq9eQxH3CqEIYCeckxLSkzqfGIpHXsqZraLpJGNjKhSLMJ019FonbxcD0bAzXVCLKkkXTuenGdUwb30JrXZoEHonQoXDyfTbc+j32bt/F++fO0zt6FL0N9XQnElREdJQqbyOJ4ZiYVSFLiSszJDBFCBQW1UfbeT76gfaLwsovYaL8zJP54d99KKR8KMJ8lK/yiX5YqhsfjvN88jMevofhCfw2TmBYRPltPCu/cEzDIsrvwEkaPsQ/mAl8nIjy6JkhEeXp59QXUwS+qOu4Utn7oRNlKM4j/13FR6St5BciOr8ooPzbDVjiPCKeyN642MANAh8lIKRSeazIxBsosnrhAq5YsYxL589idH2KpERjohIlp5/eUg+3P3AvL7z9NlXDougZlAMT08ph6WlMaSMJfOXICGX3XTAkhkBlxXVRw5TqYskWJUlVeAqzxFViylDnssrYS/OKbcZZNGc2a5Ys5DNrV1BnmySjgKwcj1vgfOdZvvOjH7Dj0EE8K0F3SaPoW2jxLAgjQ9eoOBVMcVjYujpdAiQVkUC5EAQ3KQ4ZiZsENUt9QybDxJHN3HLjOtYunklWxAWnB93rRa724tub+cFDj9DvJOgvJOjrjuOHOXwtRVlagCyP1pYE3/yPX2Tt/PHkg0GeuPW7bP7pRjp6BzmfztOdb6IYz+JoIrpJ4MsgCAR4GzBz6lSWLZzDlZcuZWJTnnpdx6j4qvElbRmcPHCEnVu28Pgzj3HJdev49M2fpiFms//5V3jhO3dzqquX07rGB6MaGMymqcZiWAp6Kg4hi4onVb7SzOSTz6UwtID+vm4sQycej2FL1MAJKJVcEok8lplScMuxo8Ywd/pk1q26gImjRtCYSZKkSlyrEJfzHA3Q39fB8WPHeOL1vWzYeYzzrk3VzBDF8hhGjFnTpvPZK65k8YQWJtfFSVb7iesulYEuHv3Bd9myZTNHzrbhNrdSyjUxYKYokEJIExgpUnaGrJ2iUi7hBVUCw1MuEmF5iPvIDCFjmsweOZLLFl3A9ZdeRJ3tceTQbr73g+9yoreXfglKxBKq/NoTZUE3iTRpW9GVIBDLtjBpzgquXDmfK5dMY2wEdVGZGH1DIspG7nr0UdrLcYpaM1WrWXqbKCsWUBorTKh2ICMQiLHwSATuWsDR+tAz3UR6CaHQZv1RxL08oSMNQT6B5eOZUNIsypHUjkskQ9p5IKcbLJ4ymW/ccjOzJtRTl4lUTE33S2iFbp7+h1vZ+dIbdJVKnG2po6Olnt5EBkeatxwLXbPVS0uEJz0mrVcBjlfCsE2smIXhBNgSRwrBLUr7lUY+meGWm27mqksvw440MnHUjyONXuJokwbrWuhExZWMIbG4KHBYDTICh626xMKAuCVr/AEG+85y4J3tvLjlTV7atRM3maNo5hgkR8UXEUX8T5YCydq6rpqqQk/1C3HDdTexasVSpo1roDogIsrLPPz4/RzrGqBXS1OOMjhRWtW1G6TQ/YRq+jJCi5bGFq777HUsmzeR6WMSJDTBHVfEd6Nibu1nzvDI088x6KVoGD2bNasupL4BBguHufeBu9i8fQf9fhLfzhNYIvjEVJzF0OJcueZiJaIsnzWVRkMjHboY/gCVYhcdZ9/n/ocfZO+R46qRp2IlKFlxBgX4+zMRJUkkIoonNeS1emBVEa8E9Uia4NEikSnk/mqfKfKM9/2aiBKLycxEHJZopgCDNQxDapGluUpTP7rUxwvAWPApQ5EpI/JYesEMPnfNZUwbP4qR9TlBQJPyHQrHj/PCt77HwZ17OdPXS/voBjoa0pxLxvATCUIjRuibJHybhGcSuBKdVCTgGij8Z3Gej36y/a9OlJ//9qMA2V/2aSi//2X1yJ/8J+ewiPLJz3j4HoYn8Ns4gWER5bfxrAyLKL8DZ2X4EP9QJ/BxIsojYmd/4GGe/oiIImLKhyKKYqJ4HoF8GRaRZUhE+bh5flRkEZzCJ3cREWWoQlKxWDR8Wbx7kIylMEINb6DE/KlTWLtoATdceiHjmuoQPoEWlQjCCl5U4YcP3suzr7zIqa4ezEwdsWwTg5WQckXDcQziySSW9ATr1RrzRVpQwhieOD48XS0M1B6kXCUWodtgWLJ+CBFSaOB6xPQY2ViG+kSKZXNn8/XPXUtLJkHaiEgKZ6Uqi9pT3PvgT9j+zh66imXKehLHzBDEslRDjWoQqtiHpUFCIkYCqhS2hhFT4oUKCthZqmWXSqFCQ309Y1uamTp2pBJtls+cRIMVYAa9RF43pfIAz255m1ufeo4BL0W5mMHrzUIoUaIEJXFn2AGjRyb4u7+8uSai+AUevfU23tywkfa+fjpTWXpyDQr86Wgx/NBQC3lpd6lUfZobG5k+ZTLrL1nD3EmjmdAo1c4RcSdALwWE5UFOHD3IU889xuzV81m+7kLq7RgHnnuNjf/8E8529XPa1Dg1uoGBTIaKlURzhbxhYVk2VjZO1a/Q29elqkwTlk7cFM6IS+h6yoYvu+x+YGFYaSU0Ob5BKpkhn03TnE9x2cqlXLl2OSMSITlTOBCD4HZSrfTQ0z/I3U+/xiOv7GLAyOPYOQJb5mMwffJUrr3iCpZMGsn0xhT1YRU7LDPYc5bH776dbTu2cLSjncFkHQOJHINmmiDRhG/mqTpSxWqKjwnbluabKoPlHiLZibdsNCuF5gWkdFg+dSJXLF/IdZesJK17HHhnB//03X/iVF8vg5pGYMdwpT9KGn4ENqwCI6ZyVMVyIxk/ZwXrVi7gisVTGRdBPWUS9NOunCgbufvRR+go2RT0JhyrmZISUWIYugCaU8S8hGKZRIGOaVoEZpnA7CdKnCeQpivHJeW0kvQbSegZfM3BlR9Lo6TplKR1KDKHRJSInG6yeMoU/vqWLzJzfAN16Qhf99G9Enqhl+f+/jvseul1OotFTrfmOTtSRJQUbhgncqR02VbNNyKiGDFDLXirXgXNNpWQogchhgBcvQCt4FBnJZjU0sp1V13DxRetIJvUMSxx7Sik0FDVbq2DpfaeKfW6ssDXhdahBACBEafDiHgYKlgsYQG32kX3uRM8/+pGHn/5Rcq2YFhT9PlpqmECL4qrY9U1EQzAFMec76i30Ruu/3xNRBlTjzuwj+MiojxxH8e6BunVspSjNG6UIoyEM5PCCOJKRNEim0yqngsuWMxFy2azetkU6qyIjO6TxKFa7KQw2EVXbz9Hz/bT3hewdvUa6us1BgcPcff9d7F5x06KUYKynqKqp/C0jBJ8RJxaPHsulyxZzLWrLiRnQko55aTDuEjX+TPcdc/d7Diwn/OVCmE6R8myOed4VOU9UbMx9SR6zR6ErtXEE1FKJNYTBiKMiESoqZmYho6hxHmdwHdrQG71/I2IQnGyhEqAkeauWtG83I781iKS9iP5cBGosdQhhy7L587k81dfwfTxYxhRnxeZhbTvUjp2ghf//nsc3vkOZ/t6OTM2R1tjkvaUjZ8QR06tzj7p2SR8k9ARESUkiokWLSLKr7Mg86O39Yl+OP7Sj91hEeWT+zYyfMvDE/htnsCwiPLbfHaGju0XnShXL1zFtyad+VhL//kK3GdexF1P3adu6ctf/r+5996Hfgce8fAhDk/gt3cCv04RRTlVFDj247/4iWv9w8uHUZ9Pbkq1O1OMVdlFlkVzqGMbMTQ/witVGD9iBEtnz+BrN17N5NZm4ogF3iHyyzh+kUeffpyXN7/OB53nlaU/iKUo+QZFT6PkaCTSGayYiaa76ou972v4nuT0ZTdUvuBLY8QQU0Zy/Ibk6AMiYct4HmHVIWGmyKUasIKIJbNn8edfu0W5YnKWHEtA4A0y2N/BK68+z5adW9lz6BBFI4FjZ4hSdRQDnZLAY624WnhIhajn+moxEoulcJ0AL9Awkjm8qo9XqpKKx5g9aTyXrVjCqrnTmT2mmZzhY0b9agHY1v4Bz2zdwg9ffJVBL4MnfJFCI3hptagSEcWyA8aMTPJ3f/l51s4bTzYo8eit3+X1DRvp6OvjfCpDT66eUiKtwLISYUC38EOoOj7pZFoJKTMmT+aiBXNZOW8WI2wTKW+Oe8IQcejpbGP3O1tpnNLC2BnjqbOsIRHlHtq7BSyrc3pMI33pjOJWCDBXbDS6YaAnIjzdoxIIb0WiFgK2tfGrFfyqi6lZaJqUGkvUKIYX2jiBjWGI00LcOh4XLprL+ouXsWLWaMbU2SSQuFO3ErZ6iwV+9NgmHtq4lbJdp0QU387gBzpTJ03mU5ddxtIpo5jdkmWE5mP5RQo9Z3nxqYfYsWcbh86cokuP06PH6ROXULKJ0M5TkVIb31DtT+KYkfhC2S0qsHMgfAlMzDAiFzNZPm0CVyxfwGcuXonpF3ln7w5uu+M2TvX1i9yDb8Vw5fkQCEtCnBomelSLpsRyLYybs5zLLlrAusVTGY2IKBVSUR9t3Vt4e88m7nnkITrKH4ooTZQiEVHi6LpUhScwHRvNMxTrQkSUyCgTGH1EdjuRVoQgwq62EAsaSOhZwshB6DSeqVHWNBU2CUIRUWqg3LxusnTKVP7jLV+qiSiZCF/z0f0y+uBHRJRSkVOtOeVG6Umm8KR5y62JKKJmBqGHrkQUqMprzdTRTGmHidDltVF1sSseY/MNLJk9h3WrVrPogjnEbPig7RSH3z+GFwR4oY8vcFVli6gt4NVzwzAp6zq2ZVOXSDB3/ETG1teTMgQKXCIKBqhWunju5Q08+PzTdFUC+gNx9ORxtBSBlgRN4kfi3hPB0yMMhGGiccMNN7N6+RKmjarHG9jD+4df5pHH7+NYZ5E+LU+ZzM9FFGEvCZDVkeYjG8tK0dAwknlzprNq+RzmTWhmdD5BTCCu1V5Cr6Tep4+e6eb9c/3MnTuHTCqgXHyfu+77sRJRREAphDGKUt1t5pS4KK6Zsc0trF28iK9f92kabZMMvorFGH6Z/t7zPPzYw2zZs5tjHe2Qy1GxY3R5gRIiIjNRqzCOJHZTq02Wf6gIqOgdSqSq/UPxQ2p93qgoaViL/YiIIuehFhqt/a2uuCi1vxUnisQWI3HeiQImUGPdxwxERJnFzVddyfQJY5WIIsSVtO9RPnqCTX//fd7b8Q5tfX2cGZ/lbGOCjpSFJ5BnJaLoJH2b5M9ElIjwExFRPrlPwl/llodFlF9lSsPXGZ7A798EPiqifPu79/KNTTtg/PiPfaCTjh5i0+1/O1xx/LGT+jVc4Vvf+s/89V//6c9uafrFN1JWFXX/8sV3HOaNaWbDQ3eoK37zm9/hb/7mHz/uz4Z/PzyB4Qn8CxP4wxBRZDNSU9EVqRQVI744IXTJz/uhWkjnEjFmTR7Pn33tC8yaMFpVrIr7I3QKlApdvPr6y+zcu5O2ri7a+vs5X6oSJbNU9RilyMCIJzBMsaD7+K6P50SqAlkjjiksDjuGYZnK9++FFdygjOtXCNwqYbUKpSoxO00y24zphSyaPZc//6M/YnJLlvqESDAhRiTX7+PYe3vYvOU1nt7wPD2hTkkcCblGCqFFSQC26SyaZuJ7IdWyo2Ib8UQGt1hV8Rkznas1pPg+/mA/K+bO5k+/fDNzRzUxNhcnFrnoUYFyuZP9B/fy/LZtPLhlO6UgS+g2EK+0ELlJXM9SPAk75jO2NcU3//Jm1sybQDYo8vCtt/HGhhdo7+2jM5WiJ1dHKZnG0+O1xbLEnSReIm4AU3anpTbHV4vYG65cz7hchta0RXMSokIVt1SkVO3FS4XoKZ0602T/s6+y6Tv30NEzQJtlcmZME72pDAU9gVeuLdKU8ygqYKUtUiPy+JUiuBXMMMQrV5QTJRlLYxrCr0ngONI8JZKVRLF0JYi5lTJjWxtYNGcSX7/+YuZMbCGmuSQo4Dl9dPb3cOejG3j4hbep2nkcK4NrppUbafKEiVyxZg0rZo7jglF1jJQ4gl+g0tfOzrdeZte+Hew5eoiOQON8YNAdGnjxOgIri+PqGKFJDJmPoQQhcaFIl4njh1SqHgnToDmTZPHUsVy65AI+tWYFTrGbfXt3cPf993C6d5BBcVtZNq5EV3yphRURRQQiS9UBx7IjGD97GZesnM8li6Yx8iMiytmebWzZu4mfPPqgcqIU9SYFlpW4UTmIKREFqSYuC2Q2jiX12ZosTUuEei/obRhmBcsw0b0R6F4dZpSswZUjaUjSqAyJKCKuRQIGckPqdItlU6byja98iVlDIkogbSxeGW2gl2f/8daaE6VU4PRIEVHy9CTTuFJB7sYwRJhQC2ofzZL4kHQBhQRDrM6YPP9dj6hUJhVEzBg7lvVrLmbZ/LlMGjdGOe02vLyRR556jJLnUPYcqp5XE+Vk8R4MOXoME8c0SaXSjGxs5ovrr2HF7DmMSMdIGBKrKxJERV54fRMPPfsUR9s76RZWSLwFz0gTCDdJl0rsmjCjKV6Sr14PN4qIsmwJ01rrCPp3c/Lwizz62P0c7yzTRz0lcngMOVH0uKpSl4SgOIxqoFWdsa2jmTdzBtdfupA5E0di6xFpPSSuBfhRwNm+Au39JRqa67CNMn65jbvu/TFv7dxFxUjT75oM+haBlVevD7ldqdxeuXABf/FHX2VcOkGdHqqYlR5UKA/28OIrm3hz+1a273+XMJ3GjScoyvttKoseS+NKtbo3xNYO/JrQIbKHZWGaJqZELsMAz/VwnSqBHww56iS2o2MY4lAxfiamyN9KtEdEKBFQAnmv10R0/EURxVHvdTdftf5/ElFSvkfpQxFl5zu0i4gyLkt7Y5KOpIWbSOCbMQJfJ+FbpHyLUBhT+rCIks1myWQyxGIxbNtWYpYSGocvwxMYnsDv3AT+5m++wV/8xdfI53N851v/nU0/+TFj6yWS/i9fzg64/OPDjzJ79gx1xW9/+/tcfvmNzJkz5+P+9Lfi91r0c+T3b8UB/UsH8YtOlBkXf4n3Vl/68cc9SijbmQAAIABJREFUOMh1gx08/qO/V9cddqJ8/MiGrzE8gY+bwB+CiCLVnIooK+s29QXbxNBlN7Rm/ZaFshGFjBnZxFduupbFsyczYUSetJjCgyqhN8ix9w6we/cONr7yMl3lChXDpMuRWmKbIJUlMCSOEClhAuE6BGIljyF+b8GcfujSQRYcVohuBgp4Ke05gbQbVVwiT3aRZfEVY8bEIQfDnElMHtusds5tXIygQNe599i28w2eeO5JThfK9IYGUaaBgUAWPAaaMD00+eCzCAMRqE103a7l+IMIw7axDV01lQSFAdYsnM9f//s/ZnwuSZMFpldRIspAoYPXtrzBpj172HjwCJUwhxY0kvRG4pdjVCsaJWkYioWMa03zd3/1BVbPn0A6KPPId8WJsoE2EVGSSXqzQyKKsAUELmFaaKaFadmUiyVcYUlYMcaPHM28adO47tK1zJs0muYEaOUAWXVFhkNVFnpGlaym8+4zL7Hxn++mo6dAu2XSNqaZ3mSWQYk4lYbcRvEY0+ZOYPrMiUyfNpHzXW18cOIY+/fsodA/oFpvYpZATS0cz0Az0qpRyZPdd1/gl+IAcqhL2UwZ08SffuVals6eQEMcdK+H0C/ghAE/fOhZ7n32FfoDW9UcC4BYHEETxo5n5eIlXLJoKosmjGREFBIPSgSlLo4f3M1bW99kw+sv06npDFhxnGSOkpTSBnI8mop4pa0ETtlFClIiiUGJwwJN1fOmYhat9RkuXjSTNQvnsGrBHPp6zrBr91bueeB+zhcdynoc14jhBj8XUZTLRjdxpVkn28T4WYu55KIFXLxoOiOAvHKiDNDes42tezZyz6MP0FGODcV5GqlESSrC89DSCrCqeSZaYCgBJCqWsRMRdtrDMjqIwoKK/JnWWEy9GZ0kmuehBUMiCjplcYgNiSiaE1IvTpSpNRFl5vjGmhPFlDhPBQb6ePpb32HXy6/TJSJKS462ETnlRFEiiiOik0Bu5fXloZkCAdXxpNkoqsXdYsLMcFzCUplG22bxjBnc9JlrmDFxLHWZBO1d53h643M88uzjqhLa13VVOW3ZcUzDRhdYb6jhBhEF31dMjrp0jq/f8HkuXbyIcY0ZknoVizJQ5t1j77J5zzY273qHY+399LmyMM/gmykC5c6KahBcYSVJ9blucdP1X2DN0qVMb83j9+3k5KFNPPrYAxzvrNBHI2XyeEj8LIGhy+u9Jgor1xs6rquRSiQZ2VDP5csXcdG8GSyYNpa0qaOHPqVqiWIYqW6deFzO3wB+pZ27fnInb26vOVEGfZtCYOPqGcVS0oQ1Uywzf/o0vvb5m1gwXirBU1ihhxU5eNUB9h/Yx2tb3uTZl17EsW1cO4aXSFDwI0qSnhNHix5TzCBxkYh7RIHJlQVFUqG6er9US/GhOKIIJxL9CaNQPZc+zFfJgl0EFAHUmoapzoMmLregBphVjVbiRNFqTpSPiigtQ3GepOdRPHqSTf/wfd4TEaW/l7PjcnQ0JDiXNJUI5JkxfN8gHlgkxF0oPBcRUWwBlw9FRj/uw/Z35PfDTpTfkRM1fJjDE/g1T+CjTpQHfnQv+Sf/lqvGfvyd/Je2KdzynR8NO1E+flT/+9cYFlH+92c4fAvDE/h1TeD3XUSptQTp4EvrhThSBLYqC0iJb9Q6IcQq7roV8tkkV1y6kpWL57JoxkSyAmfVfOKaw2DXOQ7s28v9D91Pe38fBQ06ymUqiTg01lPyfDw/xAykDlfaJSyIEugSmkf+v6zpZAHnYVghhh1h2rJwDPFVfa6uYLdeJSJtpxjV3MKcqdO4bPVSllwwg7Ql7R0uZljCKZ/h4KHtbHj5ed491c7pgRKOnaYYxRSnwtdksZNC11MEvog5Eg4wFRulFmmSIIhP3IhozaW4ZMkivnbjdYywLXLSfuFXqJQ6ae84wcbNr/DGocNsP9uBp0lFbRMpvxW3YFApyaLIVSLK+NYs3/yGiCgTSYVlHrntNl7f8AJne3roSqTozeZUnEd2dAU8immiy86zbVMcLKrKY+G2pOwErQ1N3Pypq1m1YAbTR9VhVFEikhUPqYr7IyqRjiLeeWoTG/7HnZzrKdBhWXSMHkFPMsegnqJSqi2iUpkU6668iBXL5rJw1hTaus6y5509PP3EE/T19an560aMqqdRrkIs1aCadRzXVswWtSgNfJJGxLimHP/n127iogum0JrWiSpdhH6JyDS44+Fn+MkzL9HloGqwPSuJbScZNbKV+TNm8OnV87loxgQagohEWEV3++luO87rm1/h/ice5XwUUozFMRqaKUYmBVeOxydmxMjERBTy8NxaTEFcKCKgWPEECVunpT7FdZdfxMr5M5kzfgxd3afYvmsL9z74IF3lkIqRUg4gR0QUL8QwLbXYFN6EFxrEM41MmLWQSy5ayMWLZtCsRJQq6WiAjq7tbNu9iXsfeYB2EVGMRlyrgUqUwBGQrJFWYmHkG0gDdFT10ctVJk5uZcrUFtJmNz1dpzh+/DiuObJWmRvGMYRlEQlLQqeKRjmSxbChnCiGI04UkyXiRLnly0pEyQtY1vTR/ArRQD9P/3/fYeeQiHKmJUt7c47ehByTVNnGMDVpz4kIPBdN1bKbBKZZazYKwpqI4vpo1Qpj6/KsXDCPL994LWOa6wj9KvsO72PDaxt54Y2XIWbhmyauvIZM4cCIj0UW1eD44KoWoAhbM7lp/ae4bPlS5k8ZS8Z2iWkiSJbpHDjHsdPHefKnL7L3yGk6CzqemcYzk3iGtBlFit+iyZtUEGLrFp+/7ousXbqUGa15vN7tnDi4iceUE8Whn2bKUR6XjAJY64at3scEnizCgryveb6470SIM5g3aTJrFs3j2ktX0ZiOY+kRpUpJPS7JLulaSOj24ZbP8uO77+SNrTsoklBknJKwUQTYqyfQ5Xk0WGBSaytXXbyWdYvnsGDyGFJ6qESUULgo3R28vWMrjz//DOcKBQaF+ZRMMuD4FJyQUIujm4mh2KG4ZmoiiojZ8nkkoFhdnFfiUFYRn1q1m2nKazqiKs49FeExlOAif+v7PraIsqaFbtp4vq7igrX9xZqIYqk4T82JMmPCOFrq6xQTJem5FI6eZOM/3M7hXfvo6O+jfWyWcx8RUUSElNuMS7ROxc7kcUQKvD0sogw7UX5d38eGb2d4Ar/JCQyLKL/J6f+K9z0sovyKgxq+2vAE/g0m8IcgosiusSaND77EIwTgONTeIV/SdRPNsig7JQwjYvrUcVx80RIuX7Ocet2nzoyoNzV0t8KpY4d56IH7OPD+Uc4M9NInHTv5DFpLA10iBDg+CSOO4Zto8hMmVKxAXC/ypV9VDQcOAQKfddH0sFYPHdaagmQhWikGpOw06XiKbCLJZ65az7rVKxiZs7AMhzAsktD76Wh/jx373ua1nXt598Rp+jzwzSyBmcMnhaZlMMhSLIjTRcMyYiQScUxLp1IdwHeKJO2IT69by5rF81k0cyp1hklak2W6x9lTRzh4aA8vbd3MntOnOVYoERn1mDST9kZSGYBywafsecRtcaJk+btvfIlVCyaRjERE+R6vvzAkosST9GVEREnhmdIgZCgBJdIlaiM70JqwdamWA2zdpiGdZ9mc+VyyfD5Xr52H7ahmXwQL4mllAq1EKvTZ++QLbPinH6o4zznT5vyokUpEGTDSlMsWUahTl0tx0/WXsXLxbGZPbKW3OsCOfbu440c/pG9wQAkgvmZSciIKTkSqrgXMDOWqoSCp4mASCGlKCxnXmOX/+urNrJw7hVFpiIo9hG4JT4MfPvE8P3n+Fc5VQ0oCzzWTGHachnw9k0eP5parV3H5wpmkBGiMRzyq4BQ6ee3NF/nBPXdytlKmaFskWlpwzTglX6NvsIgZGaTtJFogbUoSUUlQKjmyziaVy4jfgPqszb//yrWsmDudUfksnb2n2b5nGz+5/yE6iyFVXWJUSZxAw/FCtdCUWIQpDotQI5lpYOLMBUpEWbt4lnKi1CkRZZDOc7vYvutF7nv4AdqEiWI24Fr1qgXHCaQDOEkYWgif16uK9QPSdowbrlnH5665mCa7wL6dm3nosUfV33dVLUq+1MWa2LpBJHXp0hIkIorMe0hE+ZCJ8o1bvsL0IRElFJaQXyEc7Oep//Zddr5Si/Ocbc7Q0ZylLx7HEd6GZ2PpMbQgUnE5xWiSRiLhwkh8z6+JKIY4Pjyf2eNGc/HyhXzx+k+RT9n09Jxjw2vPs/Wd7Rw48R6BbSmhp+CGOJ44UMTJlcb3dRXZSmfrFHuoUiyxZNYc1i5dxFUXX0hDKiRhljFCcaM49A308MO772PbviN0FQ0cI4lrxHFNS/wnePJa0IIhEcXmC5/9EpcsWcqMUXnc7m0cP/ACjz7+ACc6XQailpqIIsBXLaVcXaIVB6EzBPcWboilqsT9skdGs1hxwTz++ItfZNKoPHVpOWfSVqYpp47UC3tOL5XSKe68605e37KNAd/Gs7K4RoZ+x1AiimEmcUtl6pMpZo0fxxeuuZzLls+nTnRReZxBWdWrH3jvAM+/tJHdhw9xqus8vm3j6fI4LfW8CSVupZhDpoLKfuhCkY88gciK9KGAvmGoRJNisUwymVBRHsdxFDA6HpOYpIidvrqORIHEYSXMH4FXC/dKnCuaOFEEqf0zJ8pVSkQZqUQUSHguA0dP8MI/fp/Du8SJ0sf5MTk6GxKcT5pU4+LkEmFGU3yimGqRqsHKVWPTsBNlOM7zb/BdbfguhifwSU9gWET5pCf8a7j9YRHl1zDE4ZsYnsCvaQJ/SCKK7gnsUYCaUu8qcFND7VBL04k0d/ihSyYb48Il81i/9kLmjm5iVDpOMvKwfYdKbzfHjhzmpbde47Vd2+jXQwZsg8GEyaAr3SemateRZpjINSCwFLxTWmJkQzSKJP/voVs1N4ppG6rJJ4ginKrY1KUxxiIRSxMXjopusnrFClZfuIS500dRl7TUbm9K76NaOse5ng/Y+NZbvL3vXY62dVIMZKGSIdAy6HoeQ6+jMODiOpESjgwRgzQfzytQn4sxaWwzN37qSpbOms6YXJ6UrmHLjrBbYc++bby9fTM73zvA0b5ezno+utWATRMpp5lqAarFgKofEDNDxo5M881vfJlVC0VEqfLw977Haxs3cranl+54gv50lrKyxVtKRBG4p/AfRUSqNWtYyAazLowOI87IfBOLZk7nilVLmD1uBK0NGcXljbQqmlZR52TPkz/lp/90B+e6BzlnWJxvHUlvMk+/nqZclaiATnNdlj/58jVctHAao5vTOEGV3fv3cOv3b6OjpxtXKqftOJXQoOTLHUjpaVyhMiPF1dDRqh4jcmlmTxjDn9/8aZZOE7AtaG6BckEak87xkw2v8tib2+mTIlk9jmfECSOdZDxBcy7PH12/nmsuWkSDDhktJBGJuFXg3f27+elLP2X/2VO839NFlzByYglCK07V8TAiXS34bT2FJe6iKMPgYJlK1UW3DFpb65k1fSzXX7Oa2RNHU29b7HtvB9v3bOfVzVs5PyBxkwS+IVEXXS2cdVN4EiKiRPhBRCpbx5SZ87hk5RIuXjyHJuVEcUhHBbo7drNzx8s1EaViUTDqca08biiChKycE2pBLHXLlVJFLS5ziQQ3f3o9X/zMOkbFq2zf/DI/uusuzgQJuiJhCNmYmokp7BRxgQ2JKFJ7q7mgf+hEmTqVv/rKV5g+QZwoEBoiMFQIC/08/u3vsuPV1zlfLNLelOJ8Y4b+xJCI4ouIYqNLNbHMUwQaWaxb0lAl6J1IiVNxTSdjGlx4wSwuXjqf9WuXEbMCzrQd5/7H7+Gd4wdo6++kKtwWDCqRiSt14lqSRKyeKJAFfE0AFA5S6PqMaRrB6qUL+eoXPsuIjEbaqBKLqhiaS6nQx0NPPMnbuw7yftugqnUu6xZVccgoWLCYSQLlcrCx+eK1X+KSpcuYObqOas92jh14gccee5AT5x0GIqmZFjitiChJsKRSXQx3QyKKYlOIiBLhVzySocX45pEsmTOXK9YsZcHsKZhC95anvKoXFgh1L9XyGe788Q957e2t9AsY287jW1n6KnJ84h5JqiiLvLrytsV1V6zhiouWMH3MCOK6KGklknGTjs529h58lzd3bOPdY0foGOgjMGwiiaaFFr5q6pEu+BoeVi41nmwNKFt7vxQbisQvdXRDJxaLKxfRQH8/hiWw5QSJeFLFe8rl8lAMSJ5TwuQR5tJQxFKaeeQZOiSifP6qq5g5JKJIQVrc8xg4doLnh0QUOdau0Tm6GhJ0JgyqUg9uWLhSmx5Z2OIs9CXCgxJRpJlH/vf7chmO8/y+nMnhxzE8gX/dBIZFlH/dvH4j1x4WUX4jYx++0+EJ/NIJ/CGJKIYvoRbZOjRqu97GEODUNHECF9ev4odV5syYxMUrlnD5gtlMbWkgqYekAg/Ll+Ydh5fefIXnXnuJM4U+zlQGOeMU8XUDw4yRstKqpSRSPzVOhER1ImlF0ULldknnbDK5OJl8GqmIFtjniZNnKQ56RFECy6g5WMRBM3PaVBbMm83K5XOYMKKBpoRFMujFZFA1oLy+Yxtv7d3DjkPvcW7AYcAxqAYiAIiIUk+5FOELrFM4CZGn2j9s02H6pFaWzp/BVWtXMXPMaHKage2HBJUy/T09vLblNV7e9gbHuzpoq1boklBSrBE7aiBRrccrajgVVITJNgPGjEjxX0VEWTBF1ag+dPv3eXXjRsVE6bETDKQzlGJxPFPcB7L7LYsdaYtxMUxhxtj4nlmLH3k6sh6b1DqaFfPnsX7VBcydOpq4LS4iD1Orkoxcdj/1PM/90x2c7x7kvG7RObKF3niefiNDyYkrwOmohhz/6d/dwIULJlOXkopfl30H9vLdH97OqXPtFAOfKJ7ANWNUI5Ny0cVT4kAazUqoGJRWcZgxfjwrF87lC+suZPaYFsF5ElYH6e3q4OjRIzzyxjZ+uu8wpViaqpHA1WTnWpZxOknT4ivXXs2nVy1ncl2KeksnKZWooUN7xyn2H3qH7UcOsPPYYfYdP6KadIyEgG2HAKY+xE0RUTIYUZZK2Veup0gPWLBgJmtXL2L5wim0NqWxQpcNrz7Ltt3bOX7qHF2DGoNOnMDI4AUGrh8pOKo8Dw0tVBGSdCbHtJnzuGzVMi5ecgH1QA6XdFSkt30vu7a/wn0PP0h7xWDQqMOzcrihCAgGSGuJESMwLMqlCkYEI/L1fG79Om66Yg2j4x7bXn+R2++4g1NGkvN6gqIWQ+RMgRuLiOJFEivSVL2x5kXoVYnzGCyZOo2//Ko4UZqGRBSpA68SFPt59L9/l21KRClwriFFZ0OKgUQcN7KJPiKiRJ6jRI5QFtZmQjlvAnGlBRoZy6Y5k2b9yuWsXTKXxbMn4vn9HD3+Dj++7w6Otr/PYFihSERVzqfEoiQupKWJ2w3KGeQ7UBHItAgzGCRMk6Xz5/DvvnoT45uTNCYgpTvK3eWWB3n1zTfZvH0f2/ccY8DXKQgPRtxQIqhaAg+Wl2mIFZp88dovc+myZcwa20C5ZydH9m/iMXGinK8yGAoTJYejicsoQWTaSoTxREQRDJJyc4hjAiI3xA5MUppNLpbgc59Zz7o1yxnRkMayDeVckWv7Xj/V6lnuvPMOXntriwLK+tI0ZWQZcEx8LY5hJdV5E+tRWCqyauFcLlm2gDXL5tOYFunHJRW3KVeLdHSfY+ueHeza/w77jx+j6Egfk46n2UpE8cU68zPxoRZtVHyTKFJxM8uKEY/FydXV0dTcrJwpAwODnPrgFJ5waEyTpLjbPJ9yuaTiPUoYV+KcVfu3xIOUnFITUVSc5+qrmDF+HK319TIhJaL0HzvJM9/6Pod3v8O5gT56R+Xprk/QFdepxuI4hqmYQiZDIkpQk00iiYoNiyjDTpTh75fDE/g9mMCwiPI7cBKHRZTfgZM0fIh/MBP4wxFRhFUi5Timimn4noTsJVoiiwMBTgb4oYfvlRnRVMeMyeO59uKVLJ4+mbH1WSEPEJPf+2W1OHjv9Ale3v42u99/jyNdHZjJZK22txIqN4Uh0M1AFnQaoRcqeGzM0slk4kyYNJoJk8cwYdJYEuk0hXKVFza9wqlTnVQrRi0mIAvUSCOfzTJuzChWXriI5XOmsmDCSGKVHmyqCt7Z1t3GkdMn2bp/P/tPnOHo2W7O9bmU3Tihlse2s+iq/UPkAJ9kDEY2JVi+YAarl85jSksjLekMOREyBh36Oro4dPgwr+7ewluH99IdOfQQ0iciil2PFdZhl7NEFZPAFR4BWLpHa2OCv/3GLaxcOJW05vLAD27n1U2baOvpo9eOM5hMU47FVKWtLPZ0S+pha4SWGgDSJIxi+J6B50BQ9Mgl0oweMYLPfeoyVi2Zw5iWNAkzqC3UqLL7qZ/yzP/4AZ3dBbo0i67mFnpjWfr0NEUvqRpOhGPyzT/7PKvmTVCMisHyAPsOvsM9D9/HyXPt9FWreKaJH0sQWEkGSi5Vmb8Wx7ISqm1Gd3wuu2gF119xGXPHttCatknhUez4gPbTJ9h//DjP7znEG8fOUk3mqQ4JMgILlR1rzQu5bOky1i1bzJo54vpJkjUj1VBTrhToK/Sy9/3DbD24j1e2v82g4xLoQ81CjodbctB82f2Oo/kpUokcyWSaRMpm3bqVXLV+Nc0ZWYCXKHpd/PieO9mybTuObzDoSBV3msjI4oeW4jroEuHQhRPhEQQu6WyWmTMuULGxtUvnkwOyMuOoRF/7u+ze/ioPPPQgbSKimDkV8ZDbkrYSjDi+YVLVxJERkkulmTVxCutXLGHdwgtotVx2bX6Nu+6+i6O6xRnNpl9cUdR+FMcj1FX1tgCZdWG2VANVcbxYiSi3MH1CE7mMNuREcfCLAzz0z7ex5bXX6SwOcr4uSXd9isG4jRfZygEmYFkxWmiejx+EBJGIKEkVv1HHLQ1AyRTjmxq56erLWLlgJmNHZOnsPMa7+7fw8FP3c7r3LBUrpCSFQUaCMJbH8Ww8Lw6B1H1roukQM+PEdFs5xwLXY/L4UVx9+WoWzRrDtDF5sravmr40r8rpk6d5862dPPLUS/Q4UnccUTQ0woSFFrcxLWHLRBi+zpc+8yUuXbac2RMbKfTs4/D+l3n08fv54HyRQlhHScuqmmRXSxAqEUXCXV7NIaHOhyBmTSyp8K6EaE6gODArly5mzYVLWbZ0LvX5NLZohkIO8fupuG3ceeftvLFlm+KgVDV5pQlEOEEg7TyGNB9JC5CPXyzQlIoxd8p4bv7M1cyZPJaR9Rk0TWbuUHHlvfI8771/jLd27ODgseOcPt+Fbidq7VyaME0Egitw2QhXANtCT9Y18vk6mpqaaWlpYer06Vwwbz7dPb0cOXKMzZs3c/58J+VKhVg8ju/5VKpV4okhzorEeaKfM1EEwywiihn6rJg7h5vEiaJElDpBfhP3XPqOneDJ/3Y7h/a8w/n+PgZG5enNx+mOmVQlzqWEdk3VoVtCUgnVYdciPTVky+/NZdiJ8ntzKocfyPAE/lUTGBZR/lXj+s1ceVhE+c3MffhehyfwyybwhyCiSDuPWPuNMMLQpbFG+5mIIpZyQQOIFV6+EOuyY2lAJmGxYNokls6ewYp5sxnfUEddQtwFUk0si/ESB08e5WjHKd7vaqerf4DOnj66zvfiVgPlpjCJk45nyKfzNNbX0dRYR3NznpEjGhgxop7GxjpKgcMHHe08+cxPOXnyPJ5nU3Xk+KQ5SFM5/1w2w/SpE1i5cDZrF8xifNomZ8uxulTDCn3lAU6e6+BYxzmOtgnAsptT7YN0nK+g6UlisTSZbJaGfIrW5hwzp4xk1sTRTBszkvqYUYvxhCEDZ3s5eeQkb23fzu4Th3mvpw0nHWNQh17hR1h5zCCDUUqhuwIoEeFDFmAuLfVx/ss3vsrKRdNIaz733/EDXn3xReVE6bdiFBIpKtLUYUIgjhwloihSjGqdCaTZRepewxihVIhWQ0ypZjZNLpw/h5WL57DmwgtozNikDJ80VXY98zxP/fMddHUX6MGkt2kEPXaWPi3NoF+LQ41tyvH//ocbVWtQfdynUClw4sxJXt+ymfaeTs7193H8bBvdxTIl4RxYSWLJPJm6ZupyDTTVNTKmoYk506YwZ9pkRqQs8iakcOk6dZRDB/eyafNb7G7r5dhgQCWeoaxZivEhsE9xKARllymto1g+azafv2Id00c10ZQ0VSNUEHpU/CrtfT0cbz/FrqP76ejtpnugn56+Pvp7Byj2FdRiPWnX0dIwkTGjJjBq5EiampLMmDmJ6dMmYOtl+ottnOo8wiOPP8Kedw7gRTEqfhYnyIGRJ4hsJVYIuFPTBWIqLg2HbCbDrJlzWbf6Qi5etpAMkJHy3KhC/9kD7Nn+ek1EqULBzOJbGfxAXEMaSPWr1PyKLuEHNObrWLV4KZctnM+F0ybTgMfON17h3rvv5N0w4oxhU05niUJhBokTwai5Q5SIArobYjg+ed1SIspffPUWpk1oJp8V8S0iEqZQaZD7v3Mbb79eE1G68gn68kkKMQtPvAWB8INsKTFWPBvPkzpfaehJEklcS5p1Kj7NmSzTRo/iq9ddzooLppKOGRw+tJXtu17hlbc20lnqwrEiChK3MxJEdh1VTxw4UtGcB89W7CNbQWwRG4hq22rMZ5g1dRzXrV/BmsUzyBgescjB8KuUC2Xe2LyDH/34YTpLDr1+wKDoCMkYRiqOZZuEbojmaXzp01/i0uUrmD25icGegxza/xqPPHE/p84NUIzSlEVK1JK4eoJA2mN0Q9U4i7tHxCkRJ2XGhkRm3KgmUAURo5qamDl1Mpddsoppk8fQ2iSV5+AHfZTdNn505+28uXUrnhIjhWEj5zirRJRAREVxZ0nFs+diulVVsX3hwrmsWDiXhbOnK2EmJs6aMKDiVuns7eboqROcPNvG6XPn6OwfoKuvj97+fuVekuhmKk75AAAgAElEQVSOiCG5fJ5cvo78kPOkuXkEjfkGWlpG0jp6NG3nz/HO/gNs3PQibe0dyn2STKWU8CIiijQn6eIuFF+NOFIkzhOqonIMLcAMfJbPnYPEeT50ogj2O+b79B4/wWPf/j4HlYjST2lkjv58gh5br4kowmJRCBlpfhI+0YcFQTUR5ffpMiyi/D6dzeHHMjyBX30CwyLKrz6r39g1h0WU39joh+94eAL/ywR+NRHlEZ555rkaAFBBGjV8iUFomoqjSCZdGhI0gVZIM8Sv8KVSdok/vHzSO3kq+h9JjbHUZ0pOXsMTh4DU/mIom7Yct0AL4zETt1yiPNhP1taZO20S6y9Zw4Jpkxnb0oRmhsRMC9uwcXDpqw7SMdDFwSNHOHr8BB+cOkuhUMGththanBGNLYwbNY7pUyYzfuxoWlsbiQmbhADfdXn/3Cn2HjvIC5teo61dULUpJaIIH0XAqLIIMAyNbDbJ4rnTuXTZQi6cOpHR+RS672AndTRb5JSQrtIgZ3p6OPx+GwfeO83BQ6dwXJ1EIs2oUaMYM7qZKRNamTd7As3puIqkGKGDXy5SGujn1JGzHHj3Pd7Yuo2T/V30yMKvMad2yntcB9vKovsptMEYdpTC1qRa1cQ2Qlrqk/zln32OZfMmk9IDHr/vPja/9jptvT10Rxp9uknJ0BFUTGgIl0PaNRQ5UoE+ayJKGl1LYciOd2gSOD5epUJrXUY163zuuiuYNLqREWlLOSV2PvdTnrz1Drq7B+mNTAYbmumxMvRqKQa8uIKXjm3O85//+LOsmT+JEWmoeBX6JIbVcZa+wgDtXZ28vWMnJ8620zNYIlc/gqaW0YwaO4Hm5pGMHzOOhdNnkE5KhWyg+BamX0ZzSpw9eZAdu7byyDPPcU6qYGMNlK0UFcX4iIjFUgjnwxksk4g0Zowdzx9dfyMLpk1gbGOWlC2NSTW4rrihBr0ybYXznDrXxgdnz3Di5Ck6z3fS39P//7P3JtCWlfWZ97PnM9y5plvzBAVVUIKKElSCGExrTLfdqZXkS7sk8k3pxLbXt+zYWXSW4fOz22jQBBFEQUBLtJxiIg7dxmhiYsQkiiAyU1QVUNRcdzzDnr/1/Pe9pCxaTmEh1Ln1XNdZWHXffc57fu/ep8777Of//JG0cyweXo5zzroAZ5+xGRvXr8GqlQMIQw95mSFOD2H33vtx1/3/hG//w9/hoUf3IGH4azaMrBiF44+aiMJcB1o0PK9A4KUWujkyPIRzN5+LX3rlhbjkgvPRBDDAeOIyxsyTD+HeO7+Hv7j9SzgQA7N+E2nQRMEWspmD0g+svXfiu+jEMRaPjeG1r7oYr9q8GeetXIFmluCfvvlXuO1jN+L7aYLHowjFkqVIc9fKasDcjpylJHRwuQgKB7XcwaKwhgs2nYW3/vv/DWesWYTBQRfUWcoiRdGZxec/djP+8R++g/0zUzjQ8HC47mPSYW8beioCy0TxwVa+BRJ2zspdlH4TLoOfnQhlXGLl2CJs3bAWb/k3v4gXn7WWYSmW//K9f/4G7nnoBzjcPoJZJ8FkmqKDCHlAJ0oNeTEA3xmz8qoAdRMosm6KJE4RuB6atQBjgyF+583/Bv/2tReZMyvM2/CyDlx4uON7P8THbv4MnpycwcFOB0fKFFnkw6uHaAzW4ZUegjLEb7zuN/HqC16Gs9cvwszkI3jwge/hL7/yWezad9jK9tjOnLkqXaeGnKVKLkUkOpioTlZtjq2LTJLDL4HQcVGjS6PTxeLhYbzm1a/GRRdsxXmb16MW+siLKcwmj+HGm2/Ad773PRTeIKa6DmaTAE40itxpICsDOCULelyEbPs8Mw0v6WKsGeFVL38JfukXX4FNG9Ziyego6kFgpWM5CrTzLqY7bRw8ehT3PvwQHt71KHY/tgeHDh62Ep7h4RGs27AB69avx6rVq7F46VKMjI6hwWyhvECr3cHjB/fh7vvuxTf++m9w8NBBdOMEg4ODVgbU7nTt85uf7Rk7bvmhOQOtq4/nIPQcNDwHF249F9t++bU4c9UqjI+MgCJKLc8xsftxfPmGW3HfXfdg35EjmF7UwETTx2GvRCegiOIiZuc1nldehNLKeWh1WnhfKiSiLLw11TsSgRMhIBHlRCi9wGOOF1F+5ZwXY6rLXcwz/8RpjqUrV+Brd3zDBl5++ZXYvn1Hr8P0exEQgWcg0EtE+czjT2LHjs/h9tu/YrXqpn24Vf06/+uFAZIkMRHFC6pOC8UJmJufPxHF+jyYiMI7ktX82KuBd8EZMMsv3i5cPhy7x0pfO0q2Ri0SDA3UsHzZYmw5awPO2Xwmzjn3bCwbGsVwULfNAYNKO+zQ0mG4YYLJbgd5Vpjdm1sN3w8RRnUsHmhgqF5DLQox2TqC/YefxCO7HsKPHrgP9z78MPYfmkKrw5DZOnK6MViWYA04qx/fZ6lEDSsXj+A1F74c5591BtatWIax4TqaNW4cq41KO+0iaQPt2Rgzs13rmuJ4PhrNCFEQoFEPsXg4RM3KSWIcnTmER3fvxF13/QiPPrwXe/cexuGZFmbyDG23RBr5mC1TTCcx6s1FcNM6ugdzLB1ZifFFK7Fk8RKsXr4EG9cuwysv2ID144MYcIGH77sHj+7ciScOHcYPdz+Oux9/AnunJ5G5JcKBEHnBHXQOj7ko7CDCsqeiDtdrwjdHCh0FJcosxWgjtGDZTeuX47WXvNwcOaPI8c9f+Rr+/PqP4tChKUzBR2fxOI54TRwtajjaZfvkAGuWL8aVb/0NXHzeRoyFJZwyR54l6MYdJFmMOOlgamoW3S6zUEo4QYQgrJvwlLs+/DDC2MgQIp7bZY52cgRPPPEwHrj/Tjz88I/w6K5HsOvJ/Zgumuj4I0jDQWRegJxuj7nuKMlsB85sF4uiAbxsy3n4hRdtxQXnbsZZ61dhdKhpogZja7pFjtk8QTvuot3tWrlCEidWrkChIfIjjDWHMdhoYqBRRy1iOK+D2biNR3b9AHfddwf+6Yffwc4n9mBipg0/GkOcDCLNRhDWlqCbuJhtx8adAcrjK0exbMkYVq0Yx6Z1Z+C8jeuwZfVy1GmMQG4lS2V7Aq3JIzhw8CA6YJeSOhLe5Z9TPguWwjkO2H25mxfwgwDLR8awqt7AsiCAF8f43je+jh03fgT3OAUeq0VojzC2lpkYnnUwStqxCU21xgCWjCzC2iXLsWnlKrz4zA147cu2YNFQA54x4pVbIihy7LznR9i9ayceP3wAdx3ehx8d3o9HDh5AWvoIowHrEuSWpT1arY6JKF5tBKOjS7F4bBzjY+PYtGYNzj9zPV6ybgwrhtimOcXevfdhz+M/xmP7H8ZDjz+E+x97BI8dOYoZltdFi5DlDDJtIOs2ELiDCOgC6WZWOlaP6hgdGbPPi/VrluGSl2/GSzevwZLQQZNZRMwrKUocODCB+x/Yg/v3PIH7H38C9z65B48dOYB2HmPzlrOxbs06rF62Bhee/WJsXL4SwzUKF5OYnnoc9zzwfdz3yMN4YPfj2Ln3EPZPtTEZA2U0iDJsmtsmt9I4116rtPbpBQIHCCh6U7SLE0Sej9UrVuIlW8/DhS95Mc49cyVqzS6Odnbhlk98FH9/x3fRyQPrwpSigdIfRuHUUVqkbGht49lC2k1iuFmCoMiwYskoNqxegc1nbMQmPjasx+KRYTTqEbKSnchydJg/QpG63UG327F/O+hmc30ftUYD9XodjXoNXhjB8X1zHz2881F89447sP/gQezdtx+PPb4XcZqaoyoMI/u3iBkpFI0o2rg+u/Pws5SOKw+jI0NYsXQxzlq3BueftQkv27IFS+p1DLHFOrvz0AozPYsnf3g/Hn1oJx7ZvRv3zx7GQ9NHsHPqKOIoROx51omMnX98L7TPePun0OW/IwvrRyLKwlpPvRsROFECx4oo/+H/fDu+95WvYukQv4s+889kp8D7tn8Ml156kQ28/vod2LbtCivH7Icfp+ROqE9+jhdRfv2iS3HbObt7Cvp728AHyktx3Y5bJKL0yVprmqc+gRMRUT7zmc/hS7d/1e4Y2v03ChH8yPEc65IwL6Jw08q9lf2ux8/zLaKwTp/1AjY/5jDQ8m6tFTw4pW93wSmk+IVjGy+nZFYH/R08psCy5Yuwbv1qnLv1HKwfX4FVo4sxOjSEgVqERuCh7jDfwUNrTvZwrTcMv8gDzMYoul10ZmcwPTWBJ/bvxq69O/Hwow9i1xNPYN+hw8hKH1lRQ1bUrTsMHAZYhnPPRsdGYt19QtfB2es3YNP6dThj/RqsX7kEK5eOWqkOXTSBz6SJwO54s+8FM0v447FZUJEjy2Ik8SRmZ49iYuoQHjvwOB7c+Qju/vH92H9gClOzKUq/ZgGQCYWAeoh2kWI6biOqDcErGsBMgPPOfim2nn0u1oyPYeWyRVixlKUmNQzXXdDf056ZwszMDI5Ot/DDR/fgHx98EN+7525MtmfgN5j7wm5GLJ1ykad0IrB8iXZ8bpgbldOBgaBZhkYADEQOhpsefuWyV+JfXXIhVjUauPdvv42v3nobDh6csJDO7shiTAVNTBQRDncce9OLFw/h37/xEtvMLh+uYXRwAEPNOuohbfkMA6VUxRavXDEKbI4FunL12mmOdpohyTPMtmesRe3eI7vw0K578eP7f4B9B/ZgcmbSWiTHGEACCigNK6sw7GyfzcDUpEA+3UGYAksGFuHstRuw9cxNOOfMdVi1fClGR4fQHBlC2Kghd0pWtfCsqwI26ZCyM6m66c35Jp3MyiBmJidxdOooDhzZj4d2/wCP7PkxHnnsAUx1W0hKXpsjyLMRZPkIXG8EMRkluZVarFm3HC+98FysXroIKxaPYXxsMZaPDGHJQGNORClMSAnyGB5b77Jaxa0hcSMTfHiFV4k2VoUDrib/a6UZJTBYlBjIcjitDv7xm9/E5z5xM35UZtjlOzjKlrElr0Efbq3B+i6w8c66dRuwad06nLN2LdYuXYr1Sxdj0/gwQoYQM4eXIopTrVnr6GFMT09iqt3GD57cjTt2PYTv3HUXJmY61Sbf/leJZnGSwQ+bWLJ8HTasPxMb123AytElWLNkCdaPL8F4DRj0SrhFhk7rAGZn92OydRD37r4X//zAD/GjRx7F/sm2JfEU5SDyrImkTUcLc3fqVrK1ePESrF27DmtXL8OaFbwmF2Ht+AhWLBrAosBF08lAchQekoTOihx7DhzCzgMHcP/+vXjkycfs2jhv61asXb0W44uXY/XYEozVGtbe23dZejWDyal92P3kHjy45xF8/8f348Hde7H74KSdd7k/n31TuYRcXgKsuLIyqMRY8Hziuc5zKnB8bFx7Bs4/90W49BUvwtgSYDrejU9/7hP43vf/Ce3ERYo6k5SsbTo/lyiiMGOJbhQufsBztMhQxF2EToGBKMDKZcuwfvUqbNywDqvHx7FsyRKMjIxgYHAAtUb0ExI7zx8LaJ17ZEWObhLjyOQEDh45ggMTh/HIrl249777cXRiAtPTs2i1u+Z6ZLAsA2j571JK4ZsldCZ8smwNCGp1rFi5EmesXY0z167G+pUrsHrpUqxYvAhDjmPnOc+lsCwRxCmciTYmDx3Bk4cP4sGJQ7jz8V347v0/xkGGbScx2gyzDWsmjMddnvFA6LO/z8L6kYiysNZT70YETpTAsSLKB677JH7/b+4CNmzoefim+3+Er33wv2LjxrUSUXrSOskBx4sob7r4Mty2ZWdvEaUFXBO8DlffeoNElJNcAx0uAvMEThcRpXRSsOVL4ZbIuVk2EWVeQPHgFXywnIBiCuNRSpRuibhIMZu2kTs5wnqAxUsXmYBxzhln4NwNZ+CMZSuxdmSR2cK5IWAnj2oTbv1wqs1nXmDfvkPYvXsXHnzwx3h013144slHcWTyiJUogHdOKaKUFFEayJ1qs0InAwUre+aSnXsK5FmOuNVFo1bDsvGlOP/cjTj/nA140eaNVp4wWm/OSQHVVombBGvWYZvcDK14Cnv378TOXQ/iwZ0P4pHdj+KJAwdxcGIGMbuNOLwDXEOXJRaOg+GxMSTIMNGZBsoANW8Qo9FS/Opr34jLXvlKrF3imcjBUin6ZkqWppSxlTWwhS1bF++ZnMKdOx/FJ7/wOTz6xC5kFmgaw3HKahOSOxb265Q1OG4drlOzcF2WeFCg80DxKEMtyHHxhS/Cqy96MTavXIG9d9+Lf/jLr+LAviOYiHO06kPoRIOYcWo42MqQlAXCmodN65dg09qlOHPdMpy9YQPWrlyBpaPDGPBC1B3f1o5rNb9e8xJgUgAz3QT7jh7FQ3sewX2P/Bj3PHw3du17BPuOPA74ObzIQ9QYRFEOmEshKT3EWYGkyBAEIaKwhnpQRzabImslcNoFBvwGFjWHsHrZcpy5YT02bzkTZ27ZiGXjiy2Pp4sCHcp3ZV51fGE74LlziXLG4YNtPPnYQTz8wH146KF78Ojue3Foeg86xRSKIANC17rlZAW74CwBijF0uwzyDOBFIUZGh3HBy8/Dtl//FSxtRBj2HGNApYLnSYN35+cfZYJgLkWz6zBA1vsJEYWsOCcKKPzhucZtJZ+jkRVwp1r4/nf+Hn/++c/ih0kLD2UJ9rGEyzIlPKA+gObgMJYsGselr7oYF27dgvPWjSNygFrJsiJYSRtv/LORDHOLKKaknVm7ThuNYTw4dQB37LwPn//a17Bz1+OYoWAVRiYiFGyhHUZYtHQ5zj3/QrzsgpfivLM3YWRujhQB+Bqcb+X96sB1SD/Gg/sfwj8/cie+/Y/fx4N7nsTh6cxah6McQpE0gIKuDDqeIpy9+Ry88lWvxIvOHsfKxQOgVMBrgjJoxTIDPR0WvWRnWoiELqKywKEsxZ5D+zDRmsaZqzZgoD5gogLfv2V2kEHJY3PU3AKdfBoHZvbhb7/7XXzvrnvwg/seQStjDg8DW0eQxOxAVCIKAxNWGWjdah1Flnbhey4GmkNWktKabmGkMYr1q9bg9a+/GKtWN5BiL27/2hdw1z13o5vyXA6QsHV6wTKmyErCWNLCbBB2vwopZpQsZ+oi63ZQxB07VxtRiKGBAaxbsxZnbNyILZvPwYaNq7GC5/hcQ2CeNyaisErUzj+W28XYP3kYP77/ftx5112455570Gq30RgYtJIdlvAwKJhtun0/gOMy3JpOlNTOE8dhlzR+njpYsmw5Lr30Ulx43rk4d8NaE3ysH1BZYmju/OZcHboosxyDmWeiLgIXh4sc//Tg/fj817+Gu3c+gt2HDiIpS4T1AQRR3QRiNthi96CFVtEjEUXfD0Xg9CRwrIhy3c2fw9u+dTewaVNPGFvuuRO3v+/tElF6knoOBkhEeQ4g6ilE4DkicDqIKKVDN0mG0ktROIWVQOT2dZqWdA++ddNxEeR0onhw50oVSt8FXfwpNy4lXSk5IqfEYLOJsaFhc6MsrTUx5gTIOx1kTo5sIEScp9be1mdpgV+z/JROq42pyaM4cngfWp2jSPIWHN9BnGfoZhQeKKJwk9JgHyAUDKuku4U/Dv0RqTkTGBZJ1wazSGq1CEtHa1g61sDS0Saa3DB5dL7QIs9Woez4SYcFXTUZfIa5Ohk67UlMHD2Iw4cPYXJm1jb9BQN3vQYKt2ZlFjEDUUsH9cEmEpbzdKatK4ePOmoYxEu2vgxnbTgLETLE7Wm0pieQJ2zYGsP3cgSOi+Eh5hycicOtGDv3HcQP7v0RDhzdj07agutxw85yncLuapsbiHe5HW5KQmtBnVPIseAMbiBTptdg3colOGvdCmxZuxrtvQfw6PfvxtTRaUx3M8x4IbL6ENpuDQfbGVK6OCIfwwM+xoZqWDTcwKKhIQzX64g8t7oDzQdLryggUKvKWYpFFwiPDcFzoJV2cXDqMPYd3YdDMwcwm04jcWK43N36zAgidOYkhJbxkRa5nQPc4IV+iFpQN6tG3i2QzWTwEr5T5mYMY9HoMBaNDWN4dAC1Jt1MOVK2HqZY4FR+JtdacnNyfCkPRVIibsWYPcp1PICpmQNI3Gk4UQq/SQdRgW5WYLZdIPSWwXcWo9MB4oyCh4Mg8rBx0xr84qtfhqDMULY7iKdaaE1Po91pIay5CD02yM3RTDMEDBEtHbTdEB3PN67mRKFBCjxPqvcbhj48KhdJglpeYLAAFpUeDj6+F3ff92PsH6zhcDPCbBjC82twnRAxQ1QLB/UgwtZztmLjylVYMTSE2aNHkcxOI+D657kF8KZZh6/GzFQEroPh4SGsWL0Gk2WKR48cwnfvvBMHDh1FEmfmFnCtpKq0wFtuflesPQNr1q7H+JJlSGda6E5MoTsxgYEyx6BbWAbSQL3AYNPBwEgNRzpHsPPgY7jr/gfwxMFJzMQu6rXFCP1ReMUgCnYoKplHVGLVunV40fnnY/mSRQicEpOHD6E1eRBpexJRmaDupKixQ4/FaFBurGFs2ThqLG0KXBycPoKZbgtrV6+2MrajRybROdpF2cnAiNw8ayP0C6wYH0GtQZFuGj9+4D48uPsx7Nx7GIhG4IRjcKPFSOggiZn2VJiAEoYOWu0JZFnXOjM1msPw3BDTEzMIywCLBkdw4cvPxfjKGtz6BO7452/j0T2PmvOEAcIpWx1TRLFQXp6jLGmJEAYRsiRFmfG1KIlROGIJVVVKVeXl1jE0MIhFY4vtPG80Q7Rbk3BY1lcLrPyLJTH8vKI4wjKddtLFJIOVj07g6NEJpHz+gNk5VftjngAUUZhvxU8RlpJmeW6/s+uFGT1pgYGhEZx//vnYuHYNli0aQ2tqAjMTRzE1cRRhTmcQUPP4+V8iyEo0cmB4cAjDY6OIawF2HT6I7/3oLuw5dAhHWrMoggBRo4mg1kCn07Fr0rNrdGH9SERZWOupdyMCJ0pAIsqJknoBx0lEeQHh66VF4DgCp4uIUpgLJZsTUaqSHt4CdZnLkNOB4sH/CRGlElBy30UR+uhwc1skcOKuZQ1wyz/kBRjMHTS7OeJOC5mXwx2roZXG6CYp3IzZI3VzInBTUWQJkngWrp/AC4GoScElQyfJ2IATOUUUsJyH97G5WfHnsnyt9YdtXJl1kKM2l3lQIECMkMGVbg7fOq6kyMvEnDMZ7/N63PByk5GgFniIfDptMmQxy3q6VR4Mc0BqAyh8dt/gnWfuW5k+4cELPKSW+zKLMKjD49YjCbFy2VqMDS9B3E4wOzWB2anDSOIjcJmcEVBbcDAyPIaNm85GJ3VweLqFg5NHMRtPI8nbJgzRhm8bEfNbhPAstJJhkCzfqPwz9p6dHGXJO81dNAIHowM1nLF8OdxWB9NP7DdBoZ0wTwTI6wOIvQhHuhmKIIRXi4AitZIGBvpS3PHprMgz+AWFLjJ04FJxoniS5igYdMtGPbUQLruluDk6RYxO3kHqJfT/w6t7KPwc9j9mJWQBvDKE70fmlEgouhVsI+wh9CO4LB1LPWStEmWHnU0cRB4Diqs1cVjP4ubIndQcUCXbELPTSMnATxdpmpmIEgRe9R7omGI3mLSLvOgAtRhuvYDXdBA7ObppjlabWRiL4GMUWeahmxbo8nm8HIuXDeOMs9agTGPEMy3MHqQQNo1OPIuS3brpsikzNJISYcYuLw7afoC2FyC1HAgKK5V9ICsypFkX9UaEwHOQtloIswzNwsGKsIG0k+DQ9BRaS0bQGRlEUq8h8Bmg6qPbSpB1E7hZidUrVmFscAQNJ8CR/fvRnpzgVWFiQFkkaHFuyKyzEzNq2M1lxZrVyMIAU3Fs3V/aHZa9Vdtabs7pvGjHMdiFqzmyGAMji1CLmpiZmMbs4aNoHzmCIeQY9koMRyWaUYHBARejSwYROwmOtKexZ99+TMzGSMoQtWgUoT8MN28gL3ykpYMOMowsWYyV69ahHg4i7SY4tH8fZif2IW0ftms0chJG05rAUK1phOWr12Jo8WKUkYvJmQlrCTy+ahxxkuLQviOYPtRF1i6tfXKRtBAFOVavGrN2z57XxZMH9uLA0UkcnInhNxbBqy2GGyxGklYiil9mCPzSHt1k1j4XaM/xQ/pufLRmOvBSBq6GWLt2CUYXewiHWnh41304fPQwfJ/lSwHyPLD24yYaFVWOlOdFiGp1pPzsynK73q30jK4SXkdZjiJOTZSkKB14gTljPLdAqzsJzy9Qq1NEYekV3Xr8jKraUVd2nUpApDCS87OTAonrmTDpePwvPxsYvl1aJkrOa5pjeJxTla35QYSVK1ZibHTUclZmpycwffQIpg4fBLLUrv+aRyeaw0saYVaY4MNAW6dZx1TSxeOHDmIq7qJFIY/CjWW1VCWs/LxgjpZElEFEUYQwpHBJ/guNiL42isDpQUAiSh+ss0SUPlgkTfG0IXB6iCg5KKJwg8pyHkoSbGlsrY/pOMh5N7LamFJMYWgiN/HtLEXKL+u1EEXNRxkwfJZ73QJemiOMM9S7GRoxaxNYRuHAHQnRzuLKdt6l1d1H4ASIWL9vzYsy5EUbOWJkLIzw2HqVBSsMg6xElNIKC6qMFdtP0InCzTVzMpwqp8C2ltRI0g68vGshsT6FFK+AZw6JAoXPzQVdLhlyljUwT4IlNHQjOCz28awVKJ+Lzpx27qBLfSFna+U6fDdEksTI0zZQtNEcGoHn1ZG2HUTBAAKvhrRLp0AGFAnybAquE8P3Kb+45pbx/Zq5atLCQzvuwA0KRE0X060pa00aBDX45nDx4FK1YscX65ZEW74PP/CRe3zf7OATI+22gCzBkoEBRFQ6WrFl2TB4tc0NXVhH4vmYYqeUgSHUhoaRxgmKnO+QbhO6Aeh+KRCxG5NPkcO3zS3ywjomsTyAezKKA3wwQNgJHRNO/LpvIkruZmglDKRtIW+14Ts1hAFzaWpwOF83RZJWQooVcDiRtbz2szrcPICTucjj3LrHcOMJNwHMMZXCCZzqTrsfonQCFNysZ1z/AkHI4OPCBJQg4bmao0SCxGkhcVH7U+EAACAASURBVDvmkMn9EiXfk1NH1olQJgzrZDZKiXYaw4kcBDUHUcOBz3OSwb4TdBB58CMPnaCL3KX7J0Mj9RBmDCl10fUDdDzProlKRKmSLJjVw645TYooLtCdnYabZogKYJhuqhyWJzE71ECnEaHr+yjTEk7CfS97I7Olb4Gh5gAiN7A2x+3pKRRpjKZtzlxQt+nELasbC6OKBxXGoFZD7jKklqUgiWVieF6Ibrdr104YBSYcMcfFqdWtVM1xfOSdGExd9vICY4GLIbdEnddmPIWy6KAxyG48BbosgUtTC6wt3boJCVnqI2+71pqZXZUyXvf1CEGD+S4BK++Qx10EToLATRF67BkUwytS22SyNXSn62BweBQ+g3bzLmYmjiDpzmJ4+RKqP+i0usg7FOZqqLPLU8psmsRcMjW/SwkE7XjWMntaDGX2BpG7Q8jYnDp1UNBZ4fO8y+yzw+U54VFOLdFNKVpUAnINAWrmyuvAr3URDieYmDqIOI1Rrw3CCr1KfmKEJqgUhTfX2SxAVGtYRxyK0VmWmbCQpbRcVUIKH/Y5YMHdVeIQA4JrTRc+M8jdSkSl0yS2gFl+zjnmTqG4wnIdrjGznBILda3cJ/wQNnGF4gmv1bk8FXa64vEUVyysmp8PzH7hNU4BmU4pM/ZlKJK4ElLL0twoEcUQumrs+VibGKJgsC3zeALfzvlWktq50OVcE37OBag1WD65sH7kRFlY66l3IwInSkAiyomSegHHSUR5AeHrpUXgtHSisIQnM3cGQ2LnWyrb122KKEX1YLgsv/CzvIRfxAsTNxx02dHF9pEOHNbi8zt2XsKLU0RJjkbGlrGliRaxn6Kw27HMWIngFtygU66ofBWOy415B2nRQVJ0q8RX30dBEYVlPAyVnUtn4BE2R4cCAAWgArnrIvWYsOAhTynmpNatJHKp4XCTwi1/apvgzGMJk3nrzdGS88t/mjHKoxIuPIaZ+LYRjLkVd1CVariBtWdmQG2ZpihyWtfbCCK6Olwkszk8rwnPr5tDgeKE6xRw3Q5Q0hmRWF4CyxZ4x9txuAHz0Ol2EERAY9BHu9uaa0Vah++wnMqzzXORZDZH3k02ESUKkftA5jI8klkqmXUbqXssv3LMhs+NGjdjcZwCQYjU8zCTJggaTdSaQ0jaqYUvMISS5SYs8ShMqam2X5XfpazKeNjNxEQPz1p3pxk3d6WVQlFg8EK28GZeSYI0p0iSweMdaQRgpC+dDzDu7CXDeNgqgpWlK4zcddIaytRDwY1uXNgd/CjwrATK5XHMizEvCyUTbjuZIBFadxM6VShCZd0YZSdHmPio+SGiyEcZpUjcGN2yjcSh44olX3UUHd9ec6A5ipStYJMO3JqH0mdCTtfa1HoZkE2kiNhJqk63SQuZyyDSAvXUR8AFYImX76HLlrXmAuC7qmZY5izpiNGsh5bpknKd+b4c+pYqsc/KiwIXHd+1LBBqjhQrA79mri6vpDgQ2HVYxBmSTtu65dToXvDn1qxquWPuqjiLTRBg/oW18i3YtpwiYoAgiKzEg2tT0N3gUPTyUIYRChMNXROieB3ThdBkO+osBrotuEUMl/lJXonMK5B6FCM9OHQTBQ3rIpUnnCM38z775yIJCuQ+c5Y8lGkAl6Js6SDyC/ge59BGnrdR5NXGu6Ag1aEY1LDuZnytNG4hz2IMjAyYcBDHGbIkQEmhjCGxXCePIiidZ22EaFUpR6WDBD4S5ik5zFNim3AGSzvwsxgO3ScshYsClGwxXtKVwmsJxr5OIZGdoToTgN9FMMhg17blL9WCppUUstTOKapzgP2R4pjkXfs8yM0JQpGzyhrhNWShvvaxQ9dXFWLrcgDPF4efHVRZMhRlZjkmfPBYC4rlNe+zYxqXiF27eA3xY8q3MNlKJKHAWQkodLORFx0qFFH4SzOV5ez2VYkqLGHyPAo3rgmW7NJWspsPxd8sq4RMlvXxOeyjoCrno2DNz/yS8+G/Ba6LuCjQ5bnFkFmW6805aRbSFwuJKAtpNfVeRODECUhEOXFWL9hIiSgvGHq9sAg8jcDCd6LwRik3pLm5GSofShWgaa2PTUjhF35+8a+EFIsfdDyrfWcuSDuJzWpedSTyzbbODZiTZgjz0gIg/YD37RPMpDOWpRFFdYTugJWoVMGpdDdUfVdydM2JkrLkg1VFVtvPnAQ6D+pm92fMKedj6S1OBtdJULoFMpZLhHVkLOtJc1h1SeGg6XELz/eSW/lN6sTIXIoKdDW4JgKwzIClFU5CeYMblsgEHN5ljSkM+CUKWgn8EEEeIMwpBNEmTyGhY46YPCkQz/DOdhNe0DAxhnsXzjMMWUAUI2GPZW6NTaipAcz0yBiVEcMPCtQaTuWOsYDfaE5EceHFVZcPij0mHnFTRRElABKntNIn5h1QDLFNcOEg4CaNU8xy5DHLpAIUvoPZLIEbhtaumNUuFLK4uSYLmh/4+uy6k1CYoZuDG8C5gEuPobiujzzNrCyBmyqKI9zMW48YulPY7YTdT1wXES3+BWu/qiDT0o1RsmSrMhPZJo+lWWURokxDZDHbzDL+xLFyHpZZhUFhm0u6Sqw8psitpKigA8CN7Bwu/QKOn6E720I+myLs+miEDTTrdXgDDvIgQ4wu4iIx0YXCjhMH8PMIjfoQ2PmknXXgRK6dG3HRrhxJqYtykvkp7GzioeO3zLXF66SW8ngWPPmIKYCwmxJtIVbLw+sog8v8l5TlYpWzpcgTBH5QbTDpEiqAJC/RKgvEdBDYtUdhwEMQslWwb/2kKLw4eYkiyc0RVBa5bXyrIJESbuDaGlWtxSlSUbykSMkFpUjIDbqHwI9s05xnKbqdFgqueeAhD0JkbM8+17uH773muAjSFC4zjVozlinEbtZJTndPbkKKG0V2LnlBDRlLqDLqWdzsh3Ajiku88lnW5AAxBcEAIYVIthF3UsTJDOKsg6yIEUQ1K4ehEYLXON0/dbqb5uJ5o5AfCHSKlMjzCGm3RDwTW1kaS+uQtREULURl2+bJEyxntkwZwFI+vKa9f2bGlJ0ZWmJMuKC4yK5RMQv+yIrCrh+g7oHJJ0jiGRRuArdWub5MhGEQMUVQ41t1rGJwK112PDeZU9Kl0EjhMfDgci0oLFlezpwoPdcJyISUueDpPKfQyqBsdtTh5UGnET+jKJjxOTjHzJxccZxYrlNUY+h0dYHyc5hlPxRZyMoEFAosJqBQCGXNFF0rXCO/+h3PS3aXM/H0X1xpJa/xNLVzLQwDBHRjmRhWiTQUa1J+NlCEqdeRe64JzRZiO5f7IieKynn01VIEFgIBiSh9sIoSUfpgkTTF04bAaSGiVFtf23RVX/CrO+j/0tB2Pt+h6p1h3gT7Yk+BwHzncw2Lq7ut3MCXBQMxudmoupEw04JFA92sZR11eAfXK5n7ENoGvhJRGH7IzXVVcuNHLpIiRZxRfODrWNThU5kg/JJeiSipiSiWmeGVSHg3m5sV5mJ0S7jM2OhmcPLqPbmcEEtOQjpomLVBrcSzTbub03ngm7jjcmPv0bLOuI4SHS9BypISvm7q2eaa7VUDj/kCqW1MeYc25muyzSnnW7CLTmKtk4OwMA50YKRpYeVAI0OL0Z1N0J2JrbUuaziKomWbrpIdZExECRAwNyHL4HB3mdAXU+W5OAE3746JKF2W4ngMJaWroypH4sqUbE+aZnCzDPU6c0xctCgklWTuoOY0wW06xTHKFCmFJgaVVtLaXP5ItREzJrw7nqS2meIG33e9KuuB5xHFNLZTLSpOJgZwq+lyTh7iuIPC6QIBN8zUTvhOeKedOS8hyqKOPHVRpAxv5blBMYWbuA79AFTm4DG3JmAeDU+SGkq3VoltFFmCDGmrbd1+ykk2nLKtLZyGA7fGByybh++Tbo8gjxDmkZVW8W/jMkVKQS4obDx3w27sIGgF5hZg4GcSdVDQnsIeUVkNHgNz4SPlBtJzqrvzJmwwzyanzIMG/5wl5kihAEGxi9kRLBWj4MdHabVwrv09rymroMoKlGluJXIUriik0JXC68v6XNE5ZPYBntl8B3SVMezZdt/w2CaZokZaPY9t3imCeb5dyUWRmhOFFUmJz65FdJjNtYxmuUlRopaXiBguygcFBAv1LSzgN3FLO0+4kc64mbZSFfbkoZhHFxmQBdU5ZBdeJwBiU+nMnUXnGUOtc1s7IKizfXmIPPUsT4ShuXUey3I4igtZ1zb8FDiDaNREtE6XzqaqjMXNuwjzFqKsDY/iCEUUl0HUVRh16VYZI2zX7CSztj6+56CTO4gLDwk/06IBE0p53XpZC2HRQbPhU+dDwnRlPoOJxFX2E0WqPMksRJVOH4omXB2W17AlNzuM8Zzgpw/zS+gCYjguf8FryK4jrhM/F6sUHRNKKocRSydLy1VJstTEanOl0Hlj5Xx0pZRVJlC1bHZe2Cf5XPnOfA4HRRIKHzyneB0zPDfwQ+PJq9Cev2BAN7Ni2InHMycW15vnW0yRl6JWEFl5GVtX0+HWSih4FwjrdSvx4fljuSw8R/mZtcC+LciJssAWVG9HBE6QgESUEwT1Qg67+up34h3v+L2npnDRZdvAxnq9flqdGEOr1uKvPnujDb366o/gHe94V6/D9HsREIFnIHA6iChWeDBn87YNhnWQMB+EiRRViU/lRODfUAQxUzrLe1zfNrt0brjMyUhSZPwyTps5b5L7ldODm2UO4JaLX+JpJ3dy5n3wrnBoISx0MLBDBrx0rj0uX52lIXxt3sFldxdmEHhVaAuFGm44wPKY2DZkDFnt2K1wOhga8OMATsdBOpvYxsXu2g7UgJqDNMrMeUAHgm0smc/Cu+RZZCUHDsNjuSHmy4Ulun6MlAG8Jd0FLEugusIslRRBkNqGhpu2mLklBUUB3qX250onUngBmbDEgJuk0ISFgJu7GChj2uXp3GDXmq7F5GYOLfJsaexbTkudFvksgUObBjc73PwErjkgYpYi2J6/cu0w2JIbMO6mKKKwRWlY5qhHHjtGI3biatOUFai5DQt2ZTwJN0O2ETdRwpnrrlNt6KmJUECx2+w5N9S+iSiWTPPUgDkhbu6OOO96czl8r27di+KEtpcYXhjDDel+qtwuFhLs1uD5QyiZm2EtnT0rJXBYomROH4ooFMuIudqUFwwVJUOuk5ui9DpVZgzdRLPctHMDSgcRRRHXuvMwE4WSIZ0ZtSJCjZkWzK2g44DOiDK2UFy3Xjk4/NRDPW5YhypeAUnYsXIw/gR5DW4RAuweZaVkFFEqd1clomSolTka7AZFASmPLXeId+4Lz7dNO/sq0dHl0/XCMjcKAuwyVJZI4hhlUokogedXDxNYqjBRK2OaE1Ho0DEhhuUVDHzmmmUsaSvhMyPGsjdMUqr225zTvIjiAUngoKB9wxwtjpVulUmKMGOvHBcNZtAwx4ZlHpx/QNGF5TIU3XJzLlEI4PsIrVyNgg6FTTqzfOtY43YiIGYHpSr/w2E5EEvRvAwJXS3Mg2HODcNaU4auFmi4/EyyIBVkzB8y41IANxpG5tTQ5fp6zC8i8tQElChpwaMY7FIIrYGqbGlCGd9XAmRd+CzBYw6S56Gd+ugyz8Wrw2kMgQpf0m3BSScRFNMYGWJejA9Wvpl9igYslityPfgJ1OnY+44Clubxfc+JWRSoKDqxQqoq7jKXBidLkZPCGIUYCk8UJFgmRIHEOidZaZ316DKXCN0nJsDQRUXhku4viq08D1J+Tv+LW8yONQGEUOYuTwZVW0keP725Pp4FO/NkqNyIdlVUGUd0NpnbhqeXyW2IKSpxbb3ARDmeTwzE7TCEu8jhhZWTKeUpGPBd0VgoEWVwUE4UfckUgYVA4Npr34vf+q1fxZIli/CRaz6ET9/2WQwOD/Z8azNHJvG+Gz6Eiy66wMZ+9KOfxCte8Xps3bq157GnwgCnrG6J9cXP8U6UDS//Nex66YW9595q4bLZQ/jGF2+wsZdffiW2b9/R+ziNEAER+KkETgsRZS4oli4Ki1SYE1HoS7DiAOaIMG/EshMqIcW+mdMFDw81dqJgZgcDGbtdu2MZZymKwGGPTKDuwwmrmnvqDLxry32Mk1FIqCNkJxKHbWppUe8gzmeRlnQsMOPCgxsEVb6Cwzv+UWWft3a73FynlofiOV0TM9h9Z7Y9bRuRoeYooqxpJRvdGdrj2T0iRH1kEEXDQTdIMdmZRoeiBBM7SpbohKinNbgJwyvowLH+vuZcyaIYmc8793QF1Myt0m23wHqYwI3hR76JNym7xdhNdA+eOVIqB4PDY8sE3aSDwaFF8JwQs0dnTMRo+HUU3a6VrTSaDqa7bXRyuiaattFhwUiz4IaWYZ/sfMGOKixfYjMgHwnDHf3A2vQyl8Jh2+C5LBTezQ+LAuw5EroZPOZQMPOjrO5ss7yCC5txM2p9gh24YWDvxw1YRuXYnXAKZCldLQVMOKvycRxzFVBcsWouliz4Veit3XXPeJecjqSGhcdmeQzPTxBEKUq/a7k3bNnq+CF8Bs/WxmyNi8xFZu192Q6aAkICz8JlE2Rskc2SnrxEWrD1NdtPU9zjOs7ADeuI3CYGkgE4XRdZXJg4UoaA13Ct7Me6BiUZ6mVoD5739N50QQGrysvJrQOPb06VZjqIgG2mnRIdf7bqEsSz5ikRJbANZMagTwaCmhOkQFBkCIsU9TRFzuBXttKuB9bVKmGGhF8zEYXBrxE3pXPXILOFiDbuxuagYoZIwPIelmtZeRux5+jyOjPlkwGjhQko1no6IJcCSaeLIC4Q5S6aPsN7qQhSXGHXmMohxUqrjOVsVPFqvj1sWbMMaacLL2USkYdm2EDS7iCJE3NKOSFdG8wMoneCAc05Al7jPoNIWaLHteJ5SgeDj5pHUbMON2Zw7pzTgq/tZWiVMWZ5TlveBq/v0Fw0oeuZiBIy5YhCCgUu2+ozp6iGhMIcc2V4nlJMKnOEaQe1uGMuGo/OEmYTBXShOEhZJsdMk7SFGrpVB27HRzevI3UayPwmymjQHBVp0oKbHUVQTmBooOoI1kqYfUKRj1NJ0AxDRCwDmpmx/J462bOsj6VObG1d5mDzdzKuhL6qO47vBnNlRSy3cpAlGZIuw6fpAuHn3Fx5TdXzufoMmXuY/kVh2Trz0G3DTCGeE3PuJP7ZMmK8pzJS2J3HHHSWx0LBpgrXtcwUqh0M2eWHM0VArmdGsTuzMkAKKlYm5FRlnpaTFdMhFGKkMWjiCvOEWPrYzTPEPMeZ1WOuqfnS0IXzJUNOlIWzlnonIvBsCBzrRPn4h2/B7KffjYvHez/D9QfX4A9u3Y6NG9fa4Ouv34Ft267A+PgJHNz76X/uI/paRNn8mjfjgUsu6w1pehrbpvfhCze9RyJKb1oaIQInRGDhiyjceDhVOQXLX+ZEFLa35L15Wu3Z+pgbw9ytbP8M5aQHnJ1CvIw7vRx+PHfHm6U9Ljeqjt1ZTtg+NGDsB++S5vAofFi3WoYx1qxlr2VT2J3RakyBjm285rvzsGTF7v7OiSjcNbKzRcmsgTKBWyYInBiew402O3ywVWppThK3U4fTjVBmLFeh1dxHHnlIoxLdKLdgTApDdm828xFmIZppHWEeWCciChBsfZqWXaR0IISpCUJFzhwTWu1zK+eph2RVuWa6zGvgsfTneOxYwo1hBj/iZjO1LjzsyhN43NSGcBMXXsISCG7ouijRZsQCMi9E5g9UBTFliUYaI8xieFnXOvHkYFgqy0tCZAyxjGrIESBjxoobmt2emQbcUEUOLCA0605biKfHdr/smuK6yLoMP53zJ1iL1KqsxMw+c3fBq3bXVXkBxRMGnFr4KXMr+We7M87yrsoBwXIZdmNlSKidW+RPZgyaDVOEtQQlnT1ljG7WgRfW4AVNuP4Qki7FuNxaRlPEKtIOUMwywhgehQ0GYNKpwTDLMkBaBIi5OabIEsSVO6qooRkPwO2y1MKSVMyBQjMTBSQLtc3oRAlQL6usB85jNptFOMiclcy6uzRqg4icBjDpI2BOBjfiQRu5hdwCbsbwYLqjKCY4yFyWb7Dchc6A3ESUepljoMiRdWYtZNZvhuiUhWWgJEEdudWXuWgwJ8RcCXPbYavtYFhq5exgoLCVyVHnosjiMgiVbh6+Hq/haqPL8pEyDCo3SZYjSkpEbBlNcSLndcOw4aobjHm9fAeZD3TpCGGcTkARjrt+ln7kcGOKQS5qrhWv2OuwRTnLeZhBVFmoqte2Ch4TPeh4iO3BjltVTlIAv1uHl4QWxGp5Ll6J2MnQRoI2W5AHgZXuUYCs+zVzYHndNry0ayJKFFXlS7njYCZ10UWAvFa364XiCs+8KM/QyDM7ljay3PJQyKUK3mVIMbsBuck0Sus2RaPKEpThKHJ/AJ2MpT2s0yvQCGZRd6etM1CWs/hnyAoU6cJjh6XBWg1130drYsLce2wtzXWn26xbxCY0UTkmY64L3SjMEbEcZDo93LnOWxSyWbplGSbs6DOXX2LviX9XiSj2Y22gK1Fkrj1Z1dWIZUR8YhbmzbXSNfegff5UnX14ndI9QjMR9RdeRxSXrDyrmAttpvuEJXMUY0yoqbqY8ZOZ4jTLj9xWYsHVdCexGw/l9lqzaaVdFFIozPD9zQeGn9A/tn0y6BeOHsLXv/71n5jt8PAw3v/+96PZbGJgYACjo6P2GBoagpwofbKwmqYI9CBwrIjyqZu2Y+SLV+ENa3pje+feM/GWD94kEaU3qpMfcbwTRSLKyTPVM4jAz0qgl4jyh5/5HP76m9/Cd75zR3VXj19hrZTBzA12Z542bLZy5d356ne9jXHWBWHuZ75bzs/6Hp75OG40eCuyKkHhBo1tLS0w1eEuObfNB50ovLtumxUTURy7E8m8hayTwKWQwhIPj+03A9uEpV6OrlOga8fRhp5bvgWzJejiYFtQ5LSjV1+3LRPAxJakykngnWfmMzCokw+TGajIWKsLEzjoRKH7xLdcFDpSckQUBwoKBhnKLju+0GnA8FEfuUMHQCXupGEBJmUyT4Eiipu58HMfDeZklGElojDAlCGaeRuZH6MMchNRspzuDE7LRegXqDFjpWRnIYZ6cjvHbSqDY9mhgyGPFFG4iWJ3D8ZXckMeosH2rF3uSguEDPgsusiyWcs6KZnL4Ddt08S76lGWwGcgrG1OTRYwrmkYIg9DlBHfIxM4WLZA4YLlGJWbJ+R6lSXi9hRShm/WWLFAx4hnbZhZysMNlm3g5gIqrcMHSwAshLUqNaGjgEkr5j6xsp4q+JJ/zzwIZuVYRoNt6Kp2qszNKazjDpeN88kRRFWHHt6nZ0aIF4RwLd+kgaSTI+vm1iKWz5AmHZRZy0QU1ysRhD4CnmPmdvGRsjMOw2x5MgYs72Irbh81uh7sdavcDjuH2SXKBJDcBIWw8BCWVRvnbtpBK2uhPly30rN2ewb1xhBCp458srAOSR438AFLcqoSNzdnRk9QbdYpfFE8MFHOwkHgcWNdFmhyI2rlPCn8eoh2nqFNviHLkSoRhdfTfHisOQcoSliILzMz6MxJTRSxko+5biz2enMtyS2+uKQ8VFgLZ8tXKUuEzE9mWdKcgML8IRO9Kq3MytUojsZObtcGRUWeM5WGU1gFFRvGUEJhIC7Xu92tSjjoQuH1wM4wpcvNe2nPy15a7B5UFGyrbP1+qq48MUvlqo421qnJLa2ZOV87dnltzV2nuWPZG8wcQottu+k3SVGjO4rZLXAwm1CA8VHW6va+6U8h+ZCdcyy/pfpsy3K3Oh8ponhAZLpGjpKCorUoLxA0lsAJR1D4DbTZ/SgrLGC4EcWoey3Mzkyawwve8JyIwvyVAoO1yFqBt6emTJWgE4dyjokoeQK/Fj4V5mwSD0u0+PlA5cacMgziZjxt1TreBBPLQan+DbHVNe3kX0QUrknVOpvBvNVnMYVrduayrBz+vV3DVcIKuwNVJUCV2Bnyc4XWJ5aQMYTazltmolCYraSogE4SlgtR+GGArAVdV1ksPB+ddmJtxEN+nvK8dB3Um01bgbjgyMqvOHcWzXX6+vn8C/Z8P+urPEciyvMNXa8nAqcAAYkop8Ai9JqCRJRehPR7EXj+CDyTiPL8zUKvJAIiIAIiIAIicCoSkBPlVFwVzUkEnlsCElGeW54/l2eTiPJzwaonFYGfiYBElJ8Jmw4SAREQAREQgdOCAEWUD3zgA1bOw4fKeU6LZdebPM0ISETpgwWXiNIHi6QpnjYEJKKcNkutNyoCIiACIiACz5oARZQ//dM/RaPRkIjyrOnpABHoDwISUfpgnSSi9MEiaYqnDQGJKKfNUuuNioAIiIAIiMCzJkAR5c/+7M9+QkQZGRlRsOyzJqkDRODUJSAR5dRdm6dmJhGlDxZJUzxtCEhEOW2WWm9UBERABERABJ41AYoo1157rYkofLCchyIKO/OwW08URQjD8KmuSc/6BXSACIjAC05AIsoLvgS9J3C8iLJh40WYXr6q54FlHONFdQ9/83d/YWMvv/xKbN++o+dxGiACIvDTCcyLKD/84Q+RZRk6nQ5arRZmZ2cxMzNjf+52u9aZx1pOHvMzf+zxfy/eIiACIiACIiAC/UVg/t/y4/9NZ+ejdevWPSWiUEChsMIWx8xIoYjCjmLzraf7611rtiIgAiRwrIhy9XuvxdTnr8EFS+Zazz8Dohv3DOEDX/w8Nm8+w0Zdf/0ObNt2BcbHx/sCrFP20S7meBHl5RtejD86a7In6CNd4AvZufjy339ZIkpPWhogAidGYF4IoYCSpulTIsr09DT4oKBCISVnC825Fsd85mO/bPXRx8+JQdEoERABERABETiNCRz777rnsf25h3q9bg+KJ3zQhUIRhQKKRJTT+GTRW18QBI4VUf7kmo/jDz76WWDRop7vbdHB/fiHL9+Is87aIBGlJ62THHC8iPKmiy/DbVt2opfWtbcFXBO8DlffeoNElJNcdC13YwAAIABJREFUAx0uAvME5kUUiiQUUeg6abfbJp7QicL/z7+jyMIx/6sfiSg6n0RABERABERgYRKggEKXSa1WMxGF4sm8gMI/U0DxfV9OlIW5/HpXpwmBY0WU627+HN72rbuBTZt6vvst99yJ29/3dmzcuFYiSk9aJzlAIspJAtThIvAcE6AIQoGEjziOnxJSKKDwz3zMO1H+V4KJRJTneEH0dCIgAiIgAiLwAhNwnOr2JgUUPuazT+azUSiq8EEBhUILx88f8wJPXS8vAiLwLAlIRHmWwF6I4RJRXgjqek0R+OkEKIKwVIcPulHmhRP+N0kS+7v53/NZJJrobBIBERABERCBhU3geBGFYgldJxRO5gUV/nneqSIRZWGfD3p3C5uARJQ+WF+JKH2wSJriaUdgXiSZL+th+Q4FFP6Z/39eaDntwOgNi4AIiIAIiMBpTIDiCJ0o89ko7MQzX8IzL6Dw9/yRE+U0PlH01vuagESUPlg+iSh9sEia4mlHYD4b5VgxZb6EZ74zjxwop91poTcsAiIgAiJwmhOYd5jMd9+ZF1Pmy3zmfy8B5TQ/UfT2+5qARJQ+WD6JKH2wSJriaUngeCFl3n3y09oenpaQ9KZFQAREQARE4DQiMC+OHCumzAsqElBOoxNBb3VBE5CI0gfLKxGlDxZJUzxtCcwLKQQg8eS0PQ30xkVABERABETgJwgcK6bwF8f/WbhEQAT6l4BElD5Yu+NFlFdu/gW8dcWBni2Oj8bA//TOw5e//Zf2Li+//Eps376jD96xpigC/UXg2LIdlfD019pptiIgAiIgAiLw8yJwfMmOSnh+XqT1vCLw/BI4VkR5/4e24x2f/StgfLznJFY+vhvf/vQH1OK4J6nnYMA73vFWXH31lU890xmv/DVMLl7W85mLbgcvrnn45pdutrFvf/sf40//9Pqex2mACIiACIiACIiACIiACIiACIiACIjA0wn80R/9AX7/99+CoaFB3HTtR3HHLdfg7EVBT1T/8wkHN9z+RZx11kYbe801N+OXfunXsHXr1p7HngoDnLKPbhcf70TZ/Jo344FLLuvNcXoa26b34Qs3vcfGyonSG5lGiIAIiIAIiIAIiIAIiIAIiIAIiMBPI3CsE+VTN23HyBevwhvW9Ob1zr1n4i0fvElOlN6oTn6ERJSTZ6hnEAEREAEREAEREAEREAEREAEREIGTJSAR5WQJPg/HS0R5HiDrJURABERABERABERABERABERABESgBwGJKH1wikhE6YNF0hRFQAREQAREQAREQAREQAREQAQWPAGJKH2wxBJR+mCRNEUREAEREAEREAEREAEREAEREIEFT0AiSh8ssUSUPlgkTVEEREAEREAEREAEREAEREAERGDBE5CI0gdLLBGlDxZJUxQBERABERABERABERABERABEVjwBCSi9MESHy+inPnK38AjF76q98xnZ/H6mYP42o5rbKxaHPdGphEiIAIiIAIiIAIiIAIiIAIiIAIi8NMIHCuifOzaGzH2lT/G61f35vVHj6/Hf7jhVrU47o3q5EccL6L8q80vxqCT9HziTlIgXrQKf/2P35CI0pOWBoiACIiACIiACIiACIiACIiACIjAMxM4VkR56//9n/HVL34NI4O1ntiKLMMHt9+ISy+9yMZef/0ObNt2BcbHx3seeyoMcMqyLE+FiZzIHI4XUd508WW4bctOOD0O3tsCrgleh6tvvUEiyomA1hgREAEREAEREAEREAEREAEREAEReAYCx4oo1938ObztW3cDmzb1ZLblnjtx+/veLidKT1LPwQCJKM8BRD2FCIiACIiACIiACIiACIiACIiACJwkAYkoJwnw+ThcIsrzQVmvIQIiIAIiIAIiIAIiIAIiIAIiIALPTEAiSh+cIRJR+mCRNEUREAEREAEREAEREAEREAEREIEFT0AiSh8ssUSUPlgkTVEEREAEREAEREAEREAEREAERGDBE5CI0gdLLBGlDxZJUxQBERABERABERABERABERABEVjwBCSi9MESS0Tpg0XSFEVABERABERABERABERABERABBY8AYkofbDEElH6YJE0RREQAREQAREQAREQAREQAREQgQVPQCJKHyzxhz/8Hvze7/3vT830xa/7LcStVs+ZJ3GCszZtwFdv+7CNve66W/Ef/+OVPY/TABEQAREQAREQAREQAREQAREQAREQgacTeP/734Urrvh1LFo0hg++9wP4/Cc+iaUjzZ6okjTD//uRj+KCC863sR/+8C24+OJ/ja1bt/Y89lQY4JRlWZ4KEzmRORzvRNl08W/h4Vf8Yu9DZ2bwr2cO4PZPfsDGXn75ldi+fUfv4zRCBERABERABERABERABERABERABETgaQSOdaJ8/MO3IPrzd+OXV/UG9cf7NuB3b7gFGzeutcHXX78D27ZdgfHx8d4HnwIj+lpE2fyaN+OBSy7rjXF6Gtum9+ELN71HIkpvWhohAiIgAiIgAiIgAiIgAiIgAiIgAs9I4FgR5VM3bcfIF6/CG9b0hvbOvWfiLR+8SSJKb1QnP+J4J4pElJNnqmcQAREQAREQAREQAREQAREQAREQgWdLQCLKsyX2AoyXiPICQNdLioAIiIAIiIAIiIAIiIAIiIAIiMBxBCSi9MEpIRGlDxZJUxQBERABERABERABERABERABEVjwBCSi9MESS0Tpg0XSFEVABERABERABERABERABERABBY8AYkofbDEElH6YJE0RREQAREQAREQAREQAREQAREQgQVPQCJKHyyxRJQ+WCRNUQREQAREQAREQAREQAREQAREYMETkIjSB0t8vIhy4dkXImk0e8486SbYOBzh9ju+aWMvv/xKbN++o+dxGiACIiACIiACIiACIiACIiACIiACIvB0AseKKO+88r9j9+2fxNmLgp6ovrI7x3s+cTMuvfQiG3v99TuwbdsVGB8f73nsqTDAKcuyPBUmciJzOF5Eec2WC/GBLQfh9Dj4YAe4ofUi/MXffkkiyomA1hgREAEREAEREAEREAEREAEREAEReAYCx4oo7//Qdrzj0/8DWLasJ7MVT+zB3332GmzcuFYiSk9aJzngeBHlTRdfhtu27OwpouxtAdcEr8PVt94gEeUk10CHi4AIiIAIiIAIiIAIiIAIiIAIiMCxIsp1N38Ob/vW3cCmTT3BbLnnTtz+vrdLROlJ6jkYIBHlOYCopxABERABERABERABERABERABERCBkyQgEeUkAT4fh0tEeT4o6zVEQAREQAREQAREQAREQAREQARE4JkJSETpgzNEIkofLJKmKAIiIAIiIAIiIAIiIAIiIAIisOAJSETpgyWWiNIHi6QpioAIiIAIiIAIiIAIiIAIiIAILHgCElH6YIklovTBImmKIiACIiACIiACIiACIiACIiACC56ARJQ+WGKJKH2wSJqiCIiACIiACIiACIiACIiACIjAgicgEaUPlvhtb/s/8KEP/dFTMz1vw8vxq0sme858NgUeGtqC//G3f2ljr7jiD3Hrrbf1PE4DREAEREAEREAEREAEREAEREAEREAEnk7g/e//Y/zO77wRg4NNXHPdx3HlzV+EMzbWE9XowX34+y/dhA0b1tjYG274DP7dv/ttjI+P9zz2VBjglGVZngoTOZE5/O7vXoEbbrjqqaFrzvtVPH7m2b0P7XRwqZ/hW1/6qI397d/+r/jEJz7d+ziNEAEREAEREAEREAEREAEREAEREAEReBqB9773/8Nb37rNRJSPf/gW3Hfju/HiRb1BfX5iHFd//jPYuHGtDb7uuk/jjW98M1avXt374FNgRF+JKMeX82x+zZvxwCWX9cY4PY1t0/vwhZveY2Mvv/xKbN++o/dxGiECIiACIiACIiACIiACIiACIiACIvA0AseW83zqpu0Y+eJVeENlLnnGn3fuPRNv+eBNT4ko11+/A9u2XSEnSi9wP8vvJaL8LNR0jAiIgAiIgAiIgAiIgAiIgAiIgAg8twQkojy3PH8uzyYR5eeCVU8qAiIgAiIgAiIgAiIgAiIgAiIgAs+KgESUZ4XrhRksEeWF4a5XFQEREAEREAEREAEREAEREAEREIFjCUhE6YPzQSJKHyySpigCIiACIiACIiACIiACIiACIrDgCUhE6YMllojSB4ukKYqACIiACIiACIiACIiACIiACCx4AhJR+mCJJaL0wSJpiiIgAiIgAiIgAiIgAiIgAiIgAguegESUPlji40WU1S/6FTxxznm9Z97p4KL2BL77V5+wsWpx3BuZRoiACIiACIiACIiACIiACIiACIjATyNwrIjysWtvRPmFP8arV/Tm9b7HluPKT+5Qi+PeqE5+xPEiyiWbXoxLFnV7PvF0XOCHzmp8+wd/LRGlJy0NEAEREAEREAEREAEREAEREAEREIFnJnCsiPKH77gK23d8GfWhwZ7Y8slJfOxTH8Gll15kY6+/fge2bbsC4+PjPY89FQY4ZVmWp8JETmQOx4sob7r4Mty2ZSecHgfvbQHXBK/D1bfeIBHlREBrjAiIgAiIgAiIgAiIgAiIgAiIgAg8A4FjRZTrbv4c3vatu4FNm3oy23LPnbj9fW+XE6UnqedggESU5wCinkIEREAEREAEREAEREAEREAEREAETpKARJSTBPh8HC4R5fmgrNcQAREQAREQAREQAREQAREQAREQgWcmIBGlD84QiSh9sEiaogiIgAiIgAiIgAiIgAiIgAiIwIInIBGlD5ZYIkofLJKmKAIiIAIiIAIiIAIiIAIiIAIisOAJSETpgyWWiNIHi6QpioAIiIAIiIAIiIAIiIAIiIAILHgCElH6YIklovTBImmKIiACIiACIiACIiACIiACIiACC56ARJQ+WOLjRZRfv+g1uPHsXT1bHO9rAR8JLsMHP3WTvcvLL78S27fv6IN3rCmKgAiIgAiIgAiIgAiIgAiIgAiIwKlH4FgR5f0f2o53/N09wBln9Jzo2fffja984A/U4rgnqedgwLXXvhv/6T/9X0890+bX/iZarU7PZ87iBC85ez2+8qkbbOyf/Mn1+C//5d09j9MAERABERABERABERABERABERABERCBpxP4b//tD/HWt74Zo6Mj+JN3vxe3f2I7VozUeqLqZgXe/YnbcN5559rYa6+9CZde+m+xdevWnseeCgOcsizLU2EiJzKH450om1/zZjxwyWW9D52exrbpffjCTe+xsXKi9EamESIgAiIgAiIgAiIgAiIgAiIgAiLw0wgc60T51E3bMfLFq/CGNb15vXPvmXjLB2+SE6U3qpMfIRHl5BnqGURABERABERABERABERABERABETgZAlIRDlZgs/D8RJRngfIegkREAEREAEREAEREAEREAEREAER6EFAIkofnCISUfpgkTRFERABERABERABERABERABERCBBU9AIkofLLFElD5YJE1RBERABERABERABERABERABERgwROQiNIHSywRpQ8WSVMUAREQAREQAREQAREQAREQARFY8AQkovTBEktE6YNF0hRFQAREQAREQAREQAREQAREQAQWPAGJKH2wxBJR+mCRNEUREAEREAEREAEREAEREAEREIEFT0AiSh8s8fEiyi+f81K0cqfnzOMkw/Lxxfjyd//axl5++ZXYvn1Hz+M0QAREQAREQAREQAREQAREQAREQARE4OkEjhVR/p+3Xok7v/IXWDUS9kS180iK937yFlx66UU29vrrd2DbtiswPj7e89hTYYBTlmV5KkzkROZwvIjyxpdejJvOfQK9ZJR9beCa9BW45S8/JRHlREBrjAiIgAiIgAiIgAiIgAiIgAiIgAg8A4FjRZT3f2g73vG1O4C1a3sy2/DwA/irG9+FjRursRJReiL72QccL6K86eLLcNuWnT1FlL0t4Jrgdbj61hskovzs+HWkCIiACIiACIiACIiACIiACIiACBiBY0WU627+HN72rbuBTZt60tlyz524/X1vl4jSk9RzMEAiynMAUU8hAiIgAiIgAiIgAiIgAiIgAiIgAidJQCLKSQJ8Pg6XiPJ8UNZriIAIiIAIiIAIiIAIiIAIiIAIiMAzE5CI0gdniESUPlgkTVEEREAEREAEREAEREAEREAERGDBE5CI0gdLLBGlDxZJUxQBERABERABERABERABERABEVjwBCSi9MESS0Tpg0XSFEVABERABERABERABERABERABBY8AYkofbDEElH6YJE0RREQAREQAREQAREQAREQAREQgQVPQCJKHyzxVVf9Z7zrXW9/aqa/8KpfxYoo6znz2TiFs2QNvv4Xt9rYq666Bu9619U9j9MAERABERABERABERABERABERABERCBpxO49tr34Td/83VYtmwxbvzgh3Hzp7+I2vBQT1Tx4cP4yC034Pzzz7GxN974abziFa/Hueee2/PYU2GAU5ZleSpM5ETmcLwTZd1L34g9572096HtNi7tTOBbX/qojb388iuxffuO3sdphAiIgAiIgAiIgAiIgAiIgAiIgAiIwNMIHOtE+fiHb8HB7e/GRct6g/rYoVX4o0/eho0b19rg66/fgW3brsD4+Hjvg0+BEX0tomx+zZvxwCWX9cY4PY1t0/vwhZveIxGlNy2NEAEREAEREAEREAEREAEREAEREIFnJHCsiPKpm7Zj5ItX4Q1rekN7594z8ZYP3iQRpTeqkx9xvBNFIsrJM9UziIAIiIAIiIAIiIAIiIAIiIAIiMCzJSAR5dkSewHGS0R5AaDrJUVABERABERABERABERABERABETgOAISUfrglJCI0geLpCmKgAiIgAiIgAiIgAiIgAiIgAgseAISUfpgiSWi9MEiaYoiIAIiIAIiIAIiIAIiIAIiIAILnoBElD5YYokofbBImqIIiIAIiIAIiIAIiIAIiIAIiMCCJyAR5f9n7+7jq6jvvP+/05Zu3XqDd+2hVTGAlKTSGtSWpLIuESyGdruSh92VLFkR2r0qUlcIdpEAFhIUSZCbHFIJAT2QpKKEFQq2ZY3dtku8tl1Sf/ZR3KtVvFq5oFa3aQQJeHN+j3OSnMyZc/OdOeckZE5f/OXDfGfmO8/PnLl5z3dmPFBiQhQPFIkuIoAAAggggAACCCCAAAIIZL0AIYoHSmwPUUaM+Wv94crR5p6fPq0JOe/oP3/8RLhtefliBQIt5ulogQACCCCAAAIIIIAAAggggAACMQLWEGXz+kf1P80PaeLHzFB1v71Yq1t38YljM1X6Lewhyudyr9G9o/5knPH/nJb2vDdOP2h/hhDFqEUDBBBAAAEEEEAAAQQQQAABBJILWEOUB6vXa8XW3coZPtzIdt6bb2j/rnpde+34cFu/v0WlpbPl8/mM0w6FBjnBYDA4FDripA/2EKVs0hTtyH9ZOYaJj56U1g2bpjXb6glRnEDTBgEEEEAAAQQQQAABBBBAAIEkAtYQpa5xp+a3vSCNHWs0y3/xkPasXsBIFKNUBhoQomQAkVkggAACCCCAAAIIIIAAAgggkKYAIUqagIMxOSHKYCizDAQQQAABBBBAAAEEEEAAAQSSCxCieGALIUTxQJHoIgIIIIAAAggggAACCCCAQNYLEKJ4oMSEKB4oEl1EAAEEEEAAAQQQQAABBBDIegFCFA+UmBDFA0WiiwgggAACCCCAAAIIIIAAAlkvQIjigRITonigSHQRAQQQQAABBBBAAAEEEEAg6wUIUTxQYnuIctNnvqD7R/4/Y8/f7JZ2ffB6PfH9neG25eWLFQi0GKejAQIIIIAAAggggAACCCCAAAIIxApYQ5SajQEtevrH0mWXGalGvvJrPbttFZ84NkploMEDD1TogQcWROY09sbbdOKj5xrn/F73aV1z0bn6wVObw22XLKlRdfVa43Q0QAABBBBAAAEEEEAAAQQQQACBWIHFi+/Vv/zLP+mCC85X/dqNem7bdzT6kg8bqf7r9+9p3VNPKT9/bLjt2rWbNXVqqcaPH2+cdig0yAkGg8Gh0BEnfbCPRMkrnqWXbpxinrSrS6Vdx/RUw6pwW0aimMlogQACCCCAAAIIIIAAAggggEAiAetIlKaGgIa3Ltf0K8xeS49epTvWNzASxUyVfgtClPQNmQMCCCCAAAIIIIAAAggggAAC6QoQoqQrOAjTE6IMAjKLQAABBBBAAAEEEEAAAQQQQMAgQIjigU2EEMUDRaKLCCCAAAIIIIAAAggggAACWS9AiOKBEhOieKBIdBEBBBBAAAEEEEAAAQQQQCDrBQhRPFBiQhQPFIkuIoAAAggggAACCCCAAAIIZL0AIYoHSkyI4oEi0UUEEEAAAQQQQAABBBBAAIGsFyBE8UCJ7SHKuL8u039PKjb3/K23dGvXcbVufSjclk8cm8logQACCCCAAAIIIIAAAggggEAiAWuI8nj9Nl2yZ4WjTxxXvjZGszds4RPHg7Fp2UOUkvwCdZ8+Y1x09zvv67xPXKYfPH+AEMWoRQMEEEAAAQQQQAABBBBAAAEEkgtYQ5S5/zhfP9r3Q1147oeNbO+9H1Tt4w2aPLkw3Nbvb1Fp6Wz5fD7jtEOhQU4wGAwOhY446YM9RJl5w01q+vQryjFMfPSktPZD01T7WD0hihNo2iCAAAIIIIAAAggggAACCCCQRMAaoqzf/F3983MvSGPHGs3yftmhvQ8vZCSKUSoDDewhStmkKdqR/7KjEGXdsGlas40QJQNlYBYIIIAAAggggAACCCCAAAJ/5gLWEKWucafmtzkLUfJfPKQ9qxcQogzG9kOIMhjKLAMBBBBAAAEEEEAAAQQQQACB5AKEKB7YQghRPFAkuogAAggggAACCCCAAAIIIJD1AoQoHigxIYoHikQXEUAAAQQQQAABBBBAAAEEsl6AEMUDJSZE8UCR6CICCCCAAAIIIIAAAggggEDWCxCieKDEhCgeKBJdRAABBBBAAAEEEEAAAQQQyHoBQhQPlJgQxQNFoosIIIAAAggggAACCCCAAAJZL0CI4oESr1+/UvfcMzfS08998e+kM6eNPe/uPq1PjrpSzzT1fOJ4/fpG3XNPpXE6GiCAAAIIIIAAAggggAACCCCAQKzA2rUrVV5+qy655GL5a9drZ6BZFw3/qJHq5IlTWrnJr89/fkK4bX3947rhhukaP368cdqh0CAnGAwGh0JHnPTBPhJlTNFtevlzXzBPeuKEpp14Xc98d0O4bXn5YgUCLebpaIEAAggggAACCCCAAAIIIIAAAjEC1pEoj23aqvd2rtTkT5ihHjl+pf654TGNHj0y3Njvb1Fp6Wz5fD7zxEOghadDlLziWXrpxilmxq4ulXYd01MNqwhRzFq0QAABBBBAAAEEEEAAAQQQQCCpgDVEaWoIaHjrck2/woy29OhVumN9AyGKmSr9FvaRKIQo6ZsyBwQQQAABBBBAAAEEEEAAAQTcChCiuBU7C+0JUc4COotEAAEEEEAAAQQQQAABBBBAwCZAiOKBTYIQxQNFoosIIIAAAggggAACCCCAAAJZL0CI4oESE6J4oEh0EQEEEEAAAQQQQAABBBBAIOsFCFE8UGJCFA8UiS4igAACCCCAAAIIIIAAAghkvQAhigdKTIjigSLRRQQQQAABBBBAAAEEEEAAgawXIETxQIntIcrVV03U6YsvMfb83VOn9anzhun7P90fbltevliBQItxOhoggAACCCCAAAIIIIAAAggggECsgDVEqfp2jX6/u0GfufQDRqrmVz6kh7/bpOuv/0y4rd/fotLS2fL5fMZph0KDnGAwGBwKHXHSB3uIcsPY67Rq3JvGSf/QLT3ePV57fryHEMWoRQMEEEAAAQQQQAABBBBAAAEEkgtYQ5SajQEt2rpbuvRSI9vHjx/Vf+zepNGjRxKiGLXSbGAPUcomTdGO/JeVY5jv0ZPSumHTtGZbPSFKmjVgcgQQQAABBBBAAAEEEEAAAQSsIUpd407Nb3tBGjvWCJP/4iHtWb2AEMUolYEGhCgZQGQWCCCAAAIIIIAAAggggAACCKQpQIiSJuBgTE6IMhjKLAMBBBBAAAEEEEAAAQQQQACB5AKEKB7YQghRPFAkuogAAggggAACCCCAAAIIIJD1AoQoHigxIYoHikQXEUAAAQQQQAABBBBAAAEEsl6AEMUDJSZE8UCR6CICCCCAAAIIIIAAAggggEDWCxCieKDEhCgeKBJdRAABBBBAAAEEEEAAAQQQyHoBQhQPlNgeolw7+nrN8r1h7PmfzkjtfzFe3//pnnDb8vLFCgRajNPRAAEEEEAAAQQQQAABBBBAAAEEYgWsIUrNxoAWPb5HuvRSI5Xv2Gv66a46PnFslMpAg7vuulObNj0QmVPu9V/R65dfaZzz+6e6NXHYe3puz5Zw22984wHV1281TkcDBBBAAAEEEEAAAQQQQAABBBCIFVi5cqnuued2nX/+udq6aYs6Nq/W+Is/YKR6+vXztX73kxozpudafsOGgKZOLVVeXp5x2qHQICcYDAaHQkec9ME+EiWveJZeunGKedKuLpV2HdNTDavCbRmJYiajBQIIIIAAAggggAACCCCAAAKJBKwjUZoaAhreulzTrzB7LT16le5Y38BIFDNV+i0IUdI3ZA4IIIAAAggggAACCCCAAAIIpCtAiJKu4CBMT4gyCMgsAgEEEEAAAQQQQAABBBBAAAGDACGKBzYRQhQPFIkuIoAAAggggAACCCCAAAIIZL0AIYoHSkyI4oEi0UUEEEAAAQQQQAABBBBAAIGsFyBE8UCJCVE8UCS6iAACCCCAAAIIIIAAAgggkPUChCgeKDEhigeKRBcRQAABBBBAAAEEEEAAAQSyXoAQxQMltocoudf9rV6d8Dlzz99+W8VvvaFnn/5OuC2fODaT0QIBBBBAAAEEEEAAAQQQQACBRALWEGXLhs065+kHNeWTZq+Vv71c9zZu5xPHZqr0W9jGmIh3AAAgAElEQVRDlJvGFWjsX54xzvitM+/rtXM+qR/97N8IUYxaNEAAAQQQQAABBBBAAAEEEEAguYA1RFk4f7F2PblX557/USPbe2+f0qbtj2ry5MJwW7+/RaWls+Xz+YzTDoUGOcFgMDgUOuKkD/YQpWzSFO3If1k5homPnpTWDZumNdvqCVGcQNMGAQQQQAABBBBAAAEEEEAAgSQC1hClrnGn5re9II0dazTLf/GQ9qxewEgUo1QGGhCiZACRWSCAAAIIIIAAAggggAACCCCQpgAhSpqAgzE5IcpgKLMMBBBAAAEEEEAAAQQQQAABBJILEKJ4YAshRPFAkegiAggggAACCCCAAAIIIIBA1gsQonigxIQoHigSXUQAAQQQQAABBBBAAAEEEMh6AUIUD5SYEMUDRaKLCCCAAAIIIIAAAggggAACWS9AiOKBEhOieKBIdBEBBBBAAAEEEEAAAQQQQCDrBQhRPFBiQhQPFIkuIoAAAggggAACCCCAAAIIZL0AIYoHSuz3r9K8eXdGenr1F/9eJzu7jD1/98w7uubTV2nvjk3hto88sln33rvMOB0NEEAAAQQQQAABBBBAAAEEEEAgVuChh5br61//e1100YWqrX5YO7c+ro9fcI4jqge2bNWECZ8Jt/X7t+qv/urLGj9+vKNpz3ajnGAwGDzbnXC6fPtIlHGT/0H/PanYPHlXl25967haGx8Kty0vX6xAoMU8HS0QQAABBBBAAAEEEEAAAQQQQCBGwDoS5fHvbNPwf12hWy43Qz1wdIzmbNyi0aNH9oYoLSotnS2fz2eeeAi08HSIklc8Sy/dOMXM2NWl0q5jeqphFSGKWYsWCCCAAAIIIIAAAggggAACCCQVsIYoTQ0BDW9drulXmNGWHr1Kd6xvIEQxU6Xfwj4ShRAlfVPmgAACCCCAAAIIIIAAAggggIBbAUIUt2JnoT0hyllAZ5EIIIAAAggggAACCCCAAAII2AQIUTywSRCieKBIdBEBBBBAAAEEEEAAAQQQQCDrBQhRPFBiQhQPFIkuIoAAAggggAACCCCAAAIIZL0AIYoHSkyI4oEi0UUEEEAAAQQQQAABBBBAAIGsFyBE8UCJCVE8UCS6iAACCCCAAAIIIIAAAgggkPUChCgeKLE9RLkx/3qd/tCHjT3v7n5HIy8+T0+3PxtuW16+WIFAi3E6GiCAAAIIIIAAAggggAACCCCAQKyANUS5b8FyHd67U6MuGmak+o/XzmjNjm2aPLkw3Nbvb1Fp6Wz5fD7jtEOhQU4wGAwOhY446YM9RJn22SL5848pxzDx8VPShlPX6bs/eJIQxQk0bRBAAAEEEEAAAQQQQAABBBBIImANUWo2BrSo9Tnpk580ml3x6m/U9vhqjR49khDFqJVmA3uIUjZpinbkv2wMUY6elNYNm6Y12+oJUdKsAZMjgAACCCCAAAIIIIAAAgggYA1R6hp3an7bC9LYsUaY/BcPac/qBYQoRqkMNCBEyQAis0AAAQQQQAABBBBAAAEEEEAgTQFClDQBB2NyQpTBUGYZCCCAAAIIIIAAAggggAACCCQXIETxwBZCiOKBItFFBBBAAAEEEEAAAQQQQACBrBcgRPFAiQlRPFAkuogAAggggAACCCCAAAIIIJD1AoQoHigxIYoHikQXEUAAAQQQQAABBBBAAAEEsl6AEMUDJSZE8UCR6CICCCCAAAIIIIAAAggggEDWCxCieKDEixbN05o1/xLp6YRrinXtBaeNPT/xTlB/Gp6r/fubwm3vuWel1q/fbJyOBggggAACCCCAAAIIIIAAAgggECuwfv3D+od/mKaLL75QDRvrtWb79/Sh4RcYqT74h9e164nNGjt2VLhtQ8MTuvnm2zRy5EjjtEOhQU4wGAwOhY446YN9JMrln/2SXrv6s+ZJ335bk99/W21PPxpuW16+WIFAi3k6WiCAAAIIIIAAAggggAACCCCAQIyAdSTKY5u26tWtK3X9pWao7W9+QtUtzRo9uic08ftbVFo6Wz6fzzzxEGjh6RAlr3iWXrpxipmxq0ulXcf0VMMqQhSzFi0QQAABBBBAAAEEEEAAAQQQSCpgDVGaGgIa3rpc068woy09epXuWN9AiGKmSr+FfSQKIUr6pswBAQQQQAABBBBAAAEEEEAAAbcChChuxc5Ce0KUs4DOIhFAAAEEEEAAAQQQQAABBBCwCRCieGCTIETxQJHoIgIIIIAAAggggAACCCCAQNYLEKJ4oMSEKB4oEl1EAAEEEEAAAQQQQAABBBDIegFCFA+UmBDFA0WiiwgggAACCCCAAAIIIIAAAlkvQIjigRITonigSHQRAQQQQAABBBBAAAEEEEAg6wUIUTxQYnuIMmLcVB3/VL65593duu50l372o5Zw2/LyxQoEev6bfwgggAACCCCAAAIIIIAAAggg4E7AGqJs2bBZJ594UDf4zPN45Lcf07e/u5NPHJup0m9hD1G+MKZAf//Jk8YZd54Oqu29K/Xczw4Qohi1aIAAAggggAACCCCAAAIIIIBAcgFriLJyabU2BvbqQ8MvMLJ94M031dTk1403fj7c1u9vUWnpbPl8DhIY49wHvkFOMBgMDvxiMrMEe4hSNmmKduS/rBzD7I+elNYNm6Y12+oJUTJTCuaCAAIIIIAAAggggAACCCDwZyxgDVHqGndqftsL0tixRpH8Fw9pz+oFjEQxSmWgASFKBhCZBQIIIIAAAggggAACCCCAAAJpChCipAk4GJMTogyGMstAAAEEEEAAAQQQQAABBBBAILkAIYoHthBCFA8UiS4igAACCCCAAAIIIIAAAghkvQAhigdKTIjigSLRRQQQQAABBBBAAAEEEEAAgawXIETxQIkJUTxQJLqIAAIIIIAAAggggAACCCCQ9QKEKB4oMSGKB4pEFxFAAAEEEEAAAQQQQAABBLJegBDFAyW2hyhfuvavtHr074yfOP79KWn7h27Q1t3bw2tZXr5YgUCLB9aYLiKAAAIIIIAAAggggAACCCAw9ASsIUrNxoAW/eA/pSuvNHZ09P/5lX5Qv5xPHBulMtBg9epKfetb8yJzGlf8Vb2d8wHjnN89fVrXXP4x7W95NNx2xYr1WrbsIeN0NEAAAQQQQAABBBBAAAEEEEAAgViBZcsWacGCORo+/AKtX71WP3isUVdc9BEj1Wt/OqOHvrtTV1+dF25bU7NJX/ziVzV+/HjjtEOhQU4wGAwOhY446YN9JEpe8Sy9dOMU86RdXSrtOqanGlaF2zISxUxGCwQQQAABBBBAAAEEEEAAAQQSCVhHojQ1BDS8dbmmX2H2Wnr0Kt2xvoGRKGaq9FsQoqRvyBwQQAABBBBAAAEEEEAAAQQQSFeAECVdwUGYnhBlEJBZBAIIIIAAAggggAACCCCAAAIGAUIUD2wihCgeKBJdRAABBBBAAAEEEEAAAQQQyHoBQhQPlJgQxQNFoosIIIAAAggggAACCCCAAAJZL0CI4oESE6J4oEh0EQEEEEAAAQQQQAABBBBAIOsFCFE8UGJCFA8UiS4igAACCCCAAAIIIIAAAghkvQAhigdKTIjigSLRRQQQQAABBBBAAAEEEEAAgawXIETxQIntIUrJpwv0p+73jD0//c57+tgnP6H97QfCbcvLFysQaDFORwMEEEAAAQQQQAABBBBAAAEEEIgVsIYo/2vuAj3/vX362PkfNlJ1nnpfqwNbNHlyYbit39+i0tLZ8vl8xmmHQoOcYDAYHAodcdIHe4hyW+Fk7fj0q8oxTHz0bak2OFl1LVsJUZxA0wYBBBBAAAEEEEAAAQQQQACBJALWEKW2brsqnvuFNGqU0Wzs4f9P+9ffr9GjRxKiGLXSbGAPUcomTdGO/JfNIcpJad2waVqzrZ4QJc0aMDkCCCCAAAIIIIAAAggggAAC1hClrnGn5re9II0da4TJf/GQ9qxeQIhilMpAA0KUDCAyCwQQQAABBBBAAAEEEEAAAQTSFCBESRNwMCYnRBkMZZaBAAIIIIAAAggggAACCCCAQHIBQhQPbCGEKB4oEl1EAAEEEEAAAQQQQAABBBDIegFCFA+UmBDFA0WiiwgggAACCCCAAAIIIIAAAlkvQIjigRITonigSHQRAQQQQAABBBBAAAEEEEAg6wUIUTxQYkIUDxSJLiKAAAIIIIAAAggggAACCGS9ACGKB0q8Zs1SLVp0V6SnhVNK9Zd6x9jzk6dO6/zLRuqHT2wOt12z5jtatOjbxulogAACCCCAAAIIIIAAAggggAACsQIbNjyk22//ki699GJ9Z91GNe94QuddcJ6R6q03O7W6fqMKC68Lt3300e0qKrpF48ePN047FBrkBIPB4FDoiJM+2EeijPrcDB259vPmSU+e1JQTf9CB1vpw2/LyxQoEWszT0QIBBBBAAAEEEEAAAQQQQAABBGIErCNRHtu0VSeaV2qSzwzlf/0KfWtbQKNHjww39vtbVFo6Wz6fg4nNsx/wFp4OUfKKZ+mlG6eYkbq6VNp1TE81rCJEMWvRAgEEEEAAAQQQQAABBBBAAIGkAtYQpakhoOGtyzX9CjPa0qNX6Y71DYQoZqr0W9hHohCipG/KHBBAAAEEEEAAAQQQQAABBBBwK0CI4lbsLLQnRDkL6CwSAQQQQAABBBBAAAEEEEAAAZsAIYoHNglCFA8UiS4igAACCCCAAAIIIIAAAghkvQAhigdKTIjigSLRRQQQQAABBBBAAAEEEEAAgawXIETxQIkJUTxQJLqIAAIIIIAAAggggAACCCCQ9QKEKB4oMSGKB4pEFxFAAAEEEEAAAQQQQAABBLJegBDFAyW2hyijRheqa8Rlxp4HT5/WZ875oJ778e5w2/LyxQoEWozT0QABBBBAAAEEEEAAAQQQQAABBGIFrCHKmoc26E9PrtN1l+YYqTb/3/NV2/qk8vLGhNv6/S0qLZ0tn89nnHYoNMgJBoPBodARJ32whyifG1WgZZ/qNE76Zrf01LtXa+9P9hKiGLVogAACCCCAAAIIIIAAAggggEByAWuI8vC6x/StR5+QLr7YyHbx68f1H3s361OfGkWIYtRKs4E9RCmbNEU78l+WKes6elJaN2ya1myrJ0RJswZMjgACCCCAAAIIIIAAAggggIA1RKlr3Kn5bS9IY8caYfJfPKQ9qxdo9OiRhChGrTQbEKKkCcjkCCCAAAIIIIAAAggggAACCGRAgBAlA4gDPQtClIEWZv4IIIAAAggggAACCCCAAAIImAUIUcxGZ70FIcpZLwEdQAABBBBAAAEEEEAAAQQQQECEKB7YCAhRPFAkuogAAggggAACCCCAAAIIIJD1AoQoHigxIYoHikQXEUAAAQQQQAABBBBAAAEEsl6AEMUDJSZE8UCR6CICCCCAAAIIIIAAAggggEDWCxCieKDE9hDlC3kTNe8Tvzd+4vh/Tkvf/+Bntfff/zW8luXlixUItHhgjekiAggggAACCCCAAAIIIIAAAkNPwBqi1GwMaNETP5R8PmNHP/m7V/XvzbV84tgolYEGixbN05o1iyNzGvOFGeq85OPGOb/ffUoFH/mgnn26Mdx2wYIHtXat3zgdDRBAAAEEEEAAAQQQQAABBBBAIFZg2bJvqaLiDp1//nlq2PCo2reu07iLhxmpvv9ajur3tOpTnxodbrtuXaNuummGxo8fb5x2KDTICQaDwaHQESd9sI9EySuepZdunGKetKtLpV3H9FTDqnBbRqKYyWiBAAIIIIAAAggggAACCCCAQCIB60iUpoaAhrcu1/QrzF5Lj16lO9Y3MBLFTJV+C0KU9A2ZAwIIIIAAAggggAACCCCAAALpChCipCs4CNMTogwCMotAAAEEEEAAAQQQQAABBBBAwCBAiOKBTYQQxQNFoosIIIAAAggggAACCCCAAAJZL0CI4oESE6J4oEh0EQEEEEAAAQQQQAABBBBAIOsFCFE8UGJCFA8UiS4igAACCCCAAAIIIIAAAghkvQAhigdKTIjigSLRRQQQQAABBBBAAAEEEEAAgawXIETxQIntIcpVX/iqfvP5G8w9P3FCt7z1uva3rAu35RPHZjJaIIAAAggggAACCCCAAAIIIJBIwBqibNmwWRd970HdcrnZa9nvcvW/6rfxiWMzVfot7CHKF/MKdF7OGeOMT515X6cvvkz/9r8PEKIYtWiAAAIIIIAAAggggAACCCCAQHIBa4gy7+sLta91v4af9xEj2/vvvqv1gc2aPLkw3Nbvb1Fp6Wz5fD7jtEOhQU4wGAwOhY446YM9RCmbNEU78l9WjmHioyeldcOmac22ekIUJ9C0QQABBBBAAAEEEEAAAQQQQCCJgDVEqWvcqfltL0hjxxrN8l88pD2rFzASxSiVgQaEKBlAZBYIIIAAAggggAACCCCAAAIIpClAiJIm4GBMTogyGMosAwEEEEAAAQQQQAABBBBAAIHkAoQoHthCCFE8UCS6iAACCCCAAAIIIIAAAgggkPUChCgeKDEhigeKRBcRQAABBBBAAAEEEEAAAQSyXoAQxQMlJkTxQJHoIgIIIIAAAggggAACCCCAQNYLEKJ4oMSEKB4oEl1EAAEEEEAAAQQQQAABBBDIegFCFA+UmBDFA0WiiwgggAACCCCAAAIIIIAAAlkvQIjigRJv2rRKd911Z6SnBdNu1+mTJ409P3P6jD41dpT27dgUbltXt013373YOB0NEEAAAQQQQAABBBBAAAEEEEAgVqCm5tuaPfs2XXzxRVr/UK2efHy7Pjb8o0aqM++8qwe+86iuu+6acNtNm7Zq0qQva/z48cZph0KDnGAwGBwKHXHSB/tIlLGTbtevi/7KPOlbb+nLb/1ee7bXhtuWly9WINBino4WCCCAAAIIIIAAAggggAACCCAQI2AdifLYpq36i10rdfNlZqgHj43SN+q3avTokeHGfn+LSktny+fzmSceAi08HaLkFc/SSzdOMTN2dam065iealhFiGLWogUCCCCAAAIIIIAAAggggAACSQWsIUpTQ0DDW5dr+hVmtKVHr9Id6xsIUcxU6bewj0QhREnflDkggAACCCCAAAIIIIAAAggg4FaAEMWt2FloT4hyFtBZJAIIIIAAAggggAACCCCAAAI2AUIUD2wShCgeKBJdRAABBBBAAAEEEEAAAQQQyHoBQhQPlJgQxQNFoosIIIAAAggggAACCCCAAAJZL0CI4oESE6J4oEh0EQEEEEAAAQQQQAABBBBAIOsFCFE8UGJCFA8UiS4igAACCCCAAAIIIIAAAghkvQAhigdKbA9RPj/u8zrzlx819vxM9xmNvuAvtKf92XDb8vLFCgRajNPRAAEEEEAAAQQQQAABBBBAAAEEYgWsIcrSxdV6dc92jbt4mJHqe6++p1WPN2ry5MJwW7+/RaWls+Xz+YzTDoUGOcFgMDgUOuKkD/YQpTj/86rNf105holfPyXVn/yMdv/oaUIUJ9C0QQABBBBAAAEEEEAAAQQQQCCJgDVEqdkY0KLmZ6SPf9xo9onX/q9+/MQ6jR49khDFqJVmA3uIUjZpinbkv2wMUY6elNYNm6Y12+oJUdKsAZMjgAACCCCAAAIIIIAAAgggYA1R6hp3an7bC9LYsUaY/BcPac/qBYQoRqkMNCBEyQAis0AAAQQQQAABBBBAAAEEEEAgTQFClDQBB2NyQpTBUGYZCCCAAAIIIIAAAggggAACCCQXIETxwBZCiOKBItFFBBBAAAEEEEAAAQQQQACBrBcgRPFAiQlRPFAkuogAAggggAACCCCAAAIIIJD1AoQoHigxIYoHikQXEUAAAQQQQAABBBBAAAEEsl6AEMUDJSZE8UCR6CICCCCAAAIIIIAAAggggEDWCxCieKDE8+fP0caNyyI9/eyoz+lLl3Yae37iHen/nJ+vZ370r+G2s2cv0bZtO4zT0QABBBBAAAEEEEAAAQQQQAABBGIFamoe1D/901d03nkf1bq6x7S4sVU5F11kpLrw9WP6ydMNGjXqinDb+vrv6tZb/1E+n8847VBokBMMBoNDoSNO+vCNb8xWff3ySNMrPvsl/e6qceZJT53S5A+9q7anHw23/cd/vF+PP95sno4WCCCAAAIIIIAAAggggAACCCAQI/DQQys0b15pOER5bNNW/WrzShVcbIZ68o8+rXnyuxo9emS4cV1ds77ylVm6/PLLzRMPgRaeClHsj/PkFc/SSzdOMTN2dam065iealgVbltevliBQIt5OloggAACCCCAAAIIIIAAAggggECMgPVxnqaGgIa3Ltf0nsElSf8tPXqV7ljfEAlR/P4WlZbOZiSKCS6VvxOipKLGNAgggAACCCCAAAIIIIAAAghkVoAQJbOeAzI3QpQBYWWmCCCAAAIIIIAAAggggAACCLgSIERxxXV2GhOinB13looAAggggAACCCCAAAIIIICAVYAQxQPbAyGKB4pEFxFAAAEEEEAAAQQQQAABBLJegBDFAyUmRPFAkegiAggggAACCCCAAAIIIIBA1gsQonigxIQoHigSXUQAAQQQQAABBBBAAAEEEMh6AUIUD5TYHqJc/pkSvfbpz5p7fuqUCt/+ow7+8PFwWz5xbCajBQIIIIAAAggggAACCCCAAAKJBKwhypYNmxV86kH99SfMXqt/O0KLt7fwiWMzVfot7CHKjWMLdOPF3cYZd51+Xx05l+vf/+vfCFGMWjRAAAEEEEAAAQQQQAABBBBAILmANURZsmi5Ai17dc755xnZ3uvs1Jam72jy5MJwW7+/RaWls+Xz+YzTDoUGOcFgMDgUOuKkD/YQpWzSFO3If1k5homPnpTWDZumNdvqCVGcQGe8Tbuqc4pUaZjvjOZj2nV7gh/O89XKKUw+h6TTx112t9ruz9VNDx7v+es1NTrUsVAFLte/fWWOipYlm2iGmn63SzMvczljScdbSjViZqvDCX3Km5yvEZfkqXBSkYomFar46lx95EMOJ+9tZl4fN/Or0sHgEvXsHvv+HVfzV0eo7Ek380nUNt78MzDfNw6r7cB+te7er8OHf6W2X/ZuI6FZjylUce45yr2mRIWFBZpQUKSCKz/ibqHdx9XxzD417W1Wx8+s889V4dQCTZhYopKZpSoZN9z5fF9rVunlZYq3tRSsOKiDSwtl7KXhd1bVHtSSiYYuWdft8BG1PX+kfwJfnorHj9DwMYUqun6CCgoKVGTfRpOsR2RGKw4quDR6q4r8zbiviN1mnPzOHK27ncbJujivcHTLZAZJ5nlk23SNunN/b4t52vfHOpW42MxCEyb2KlBV+0EtmWjc0pR8P5PC7zrl36yT/VHyfbhp+3F/bHK2UXi5lu6OM6H9Yq7OuaxAJaFjW2GxCsYNN+/PnDFGH51cHXNDk/b0bcSYQpVMLdX0WwrkM2/+5p51t6ky9yZV9x56CtYe0qF7XZ+dODr3iupM+PiWr4KphSqaOl0l1/jMzoO4nzs7+x5n57Dmova2iLvvTmEZqdQqUSfTPW47XnkaZqOANUSpa9yp+W0vSGPHGlc1/8VD2rN6ASNRjFIZaECIkgHEszKLTnW0+FW1rFKtv4ntQO7sOjUtm6PCZBeibxxW695GNa2qjTMPn4q/Vqkly+ao+DIXZy9vtGrupaVqjHSpWFt+/azmjHGJ1N2pw8/5VXFnpfZbrrXDc/EVa86ChVoyv0S5LroW6cG73Try8ybV3jtX/uet/eo9qbT8r1NH2tRu9/XlaeaCOtXOL3Z+YpdofXovgBPqvHtMv3rusKIJnIcouROLlWsIro+92KbDlgX4vrFPhzeVyOU1YOICdx5W84q7tfCRtv716A1NpFM6cqBdlkggMh/nF9idal8zT3PWNvevh8U1Zv0mL1TthkrNvNrZGna/2q7GFWW6e5u9l4Wq6TiohdcYtu03OtRcX6OqTZb+RbbjOZo3e6YKLkk0j9h1811drPwRPe3t69Y3lxi77uNqa6mRP95v3Veiqq01mjc5T8MT/Z4SrUNogWNmaOH9FaqcXRi9zST8nYUmytWMRUtUcd8cFSZc9wQmCS4u7Nt69G+3Nwy1hJ9x7VIKUTpUWzBBFb/o7+/CH55SzVSXO6ewV6OqZ92tRvs+Z2KNDrWbw+jOXzTL/3CV6lqi9xm+yXNU8bV5mnN7gbPfddq/2W4d2VurigXxj0+F85vkX5Zsu5e6X+vQ/t1+1XyzUe22TSH3tirVrVqokjEujY2HIY/X0sVxJu72P6ZEC1dUqfK2Ag13eaMgKa2LY66O2QL28IxzNePhJjUusu1jjPWMbtC5e64unNF/dqKpW/TKD+co1+V8ukPhYkOF5ty/P+rYbN03980yvvMM1Wz2a+HkJHeGB3M/d5b2PW4co0oUbxtJsO92s4yUaxWz/WTouO1yu6R5dgkQonignoQoHihSsi6eaFflpCJVW07gpXna91adSs51uG4n2lRx1U2qjVxI+zSz+aCabnd7aiHFnKRIKtn6ivbNdj+vUO9j5zdDTUd2aeaVDtctWbNf1GpCQYU6Im0S3KkNn5g2yb+xVv5nrCMASlT1ZJOW3ODsYjzu+tzWpGM7ZyrpILvODtWWl6hib1+BHIQovpnacsCvOaagIOZErURbfr3PfeiVwLnz57Uq+3JFJAjLva1GW9bOswVznTqyu0Zz76pWmyXMcRSidLaresYMVT7XM6Hvy1VqfHhezGiT0MVl1YKFqu1tJ/lUsna/dt1bYL4jGJqx7Q5mZHVva9IrO2c6Ognv/mmliiZV925vDpxPHFbjXcWau71n3RJdeMaum5TQ7nir5o6whpwuf5+/qFVRQUX/Ra1voZ79dY2Kk+1rYn5nBVryk4OquiHFC2D7NjtxifbtrlKJ7UcUfVc+3qiHTnU8UqaSBZYLoVRClJj1k3yLn9WRVcXOti3bb6f7uUrlFlfbglNpRuAV7ZrlZD/arfZlRSpa2btnu2WLXtnv/EIxo+bMF5EAACAASURBVL/ZE+2qnlqkyqiw2t0+vH1ZjopW9iH1/G6b7nUYBrk9TGRJLWOOm4mOMyeOqH1vs+pW1anZOjJw4jw1bavRzHEp/kYTubs65jaq8psVUTd4fLOadDDgbH8b24VOtd55oUq3Wf/iYD+ccBuKnV+i0VHhC/ltlbr7vlbLDQOfile1at/iBKMZz8J+7uzse5w7Wkth308p6b7b+TJSqpW1YwNx3Ha7H6N9VggQonigjIQoHiiSoYuxQYPbYdvRQ69TH4lwRI0lozT3GVuHnQQFidbxN4266aq5auv7+61NeqU11ZMo+9VKmyrOuUm1phDFMtnxZypVdqf1Yj9Xc3Y+qy23Obm4kWRfH6c2r7Wq7PpSNYevp80hirOh7t1quy9XN63pTy4cP6Li4GfT/Xy1igsrey+4fZq5uU2NX8tLeGEZ3T5JENC3bNsFWuH8fWraUJI40Hj3iJrvLFJZbygRClKch4WJHk/wad6ew6r7spMgzTK02PiYW3RtCpYe1MEVSR4dslkkDqBi18NRWBWpd4eqR0xQZd8ms+hZnXrYEBZ0239nS3QwWGV7HM3BBtXXJOriIvFFkDlECc2wU/vvytP0+t4Vch2i2B5fjFzrV+ngMfsjdw7XMdEwft887XuxTiVORu5YHr9y88jCgPxmX21Waa71kbgC1XQcMo/gCnOFfgfn6KY1PXaFKw6qzckjdA6po5tlUS1dH2c6dXhbhabf2dh/ke8rVtXufY4eI3PMHbMvMJyrvNGmyi/fpGpLCFe49pAOun4Ep+fYO/2quep76K6vz86OlfHX8EjDTRr19cjZiUzz6vxptUom9R0TQ/NM8qje2djPnaV9j1vHvmocf7JMBV9t7gmcDftut8twVavI5jFQx23HvzAaZpEAIYoHikmI4oEimboYc2KyUM+eqlGx45tIR9Q8Y5TKdvcc1J2f4No6Fjlxm6OF9x5S7SN9YzzmaNcftmiGk5N/+7raD+pOQweTWfjv9udlnYVP3S81as7kub2BRvjUXlXtbc5ONtNYn441EzThvpCpIUTxLdGzR6rM9Y8ZVeDiIs3k+2qzygrLIkbGEKB3fv3raApRjqu1vEClfYGIw8cdFDNyq1BVP2vTkutMPxZL+DAmT3knDlseHXIwGsO+vZm246g7ts7ulnYfqFDuzbXhE8pkwYj9vQnuQhRbCOModEjtd5ZwE7P+hubv06kNJXGDOWchiiSrtaP1sfQssu8t0MJ7J6j2kb5HBdLYj1rWL/fqPJ36Zf+jOb5Fz+qIKbQKdc8Sopgu7CJrM4C/2Y5HijRhQf9DOQUPH9KhRQ7eRWEdATaxSgcPLFGh0xGWpn2U/e/ZVMsUjzOdBypVcnO1ZaTZTDW1N2Vm5GeKx1zrfq2nZKmdT0Quomcv1MKOWtX2jd6dvUt/3DrD2WNutm3G/i4R82+tW+0ri1S0rH/8qxIt/2zs587Svse9Y18hLI/fGfbd7pfholZ93RnA47bb3RntvS9AiOKBGhKieKBIxi6G7qZeqOk97/h1H4R07tfdF06XPzSpy6Hf1q5FLoBn79Kxrx9WQWFlZEj6vD1/dHi33rayKZ4MGslSPKHrm2/UHZDQ/3TyWEOoXTrrEwmpkocozi5QYkcklGx+Rfu+5nBETVJg27zd3EG33C1MdnHfufdu5f2Nv3f78mlJ2xFVTTYFIT2djhm55Wibt6zTrCbtK6jTdMtFobO7o5YwwRCidDwyQRMW9J5oG0et9BWjXdUjisKjRP5cQpRk7x5xHKLoiBpvHqW5B8x3M+2bfWRbCtVo9whVWUZcuBkBEjVfyz5iZvM+TdgwXRWRO/EO38PjOkQZ4N9sd7uqC4tUGXns1NmFcP9vNc1HwBwcELKnlukcZ7rV8WCxJtxveQuNo/2jA+CUj7mx76lxfz7RP485rcc055cFKlrWN5wutRdBh1bH/YW5LbQNmyS46WXZDwzafu6s7HtSdOzd5CLhWMZDFBe16u3LQB63nf7CaJc9AoQoHqglIYoHiuSgi6GLygv/JhyDhP8Vb35Fzzq8IA7d6Tnn5p6HWlJ/f0n/Bdyc1j9qyy2Hoh+V+cY+/TGVl5WmEzoY3dK5Qx776JKjC+kBW5++iyCfqtqPGb/2EnN375oqHWxfokJnOURSWftz1c5Cnb5Z9l/MJQ4CbCfVbl8OGPN+EyejBiwXmaEAZKtPNVHvEXIyWsRpiGK7oM3kI2yh8Ve2L195dyRK8osf5yGKFDn5dTUSpb9OPdv48P4wJrQ5Ow6/bD8nyz4idGe76ZKayAijcEsnF7UuQ5SB/83GhpfGRwctwUvqj5gaDwK9DbKnluEVSuc4E7N/dPPIosk7tWNu9HtxJNcB5fPVGhG+qdMT3pV09J/zhHrsPpTpWc+UQpSYkcMJvlIVqeEg7ufOwr4nZUfTpmb7+4DWqmdriP5CYoaP2y5Xl+ZZIECI4oEi2kOU2wqLtXncEeMnjo+dlL4zbIrWNzWE17K8fLECgRYPrHGWdjHlkybrc+DO7g7GE+w/Ce874NtHx7h9xKh3KSmvl5M6p3ZC1zdna/gU/n8+B+9BGND1cbLOoTYdqi2cYLm7LeOz3E7nHHrHRPTL+1L8OlOSBcZc8KXwmcr2lSMsdyKdvAjUFqLsnCnZPtvpm7VLHYEZSV4SnGKIojTfIWKz9HyI4nBjdBOiOJxldLPIqKn+EC7qTqRS3PZtFzK7bpft8+U+zdzZoabbkryO2lWIMvC/2R44+34nefB4pGG6Rn19v+SbqV0/a9KMFD5n77iuWVPLzBw37e+PkOnxQ8fQqR1zY/rjKuy0nOP03cyxjr4N9d3Ju53irGNKF+YxjxEn/9S3iTaj+7lB3/f0rF1qjiaZ6L+ntgz79pqsVvbRvZk9brtbW1png4A1RKnZGNCiH78ojTF/6nTc4Rf0vdpv8YnjwdgINmxYqW9+82uRReVN/TudPHnKuOh3T5/RhHG5+l5TzzMkDz/s1333RV6hb5yeBpkWsO/AHQ5Rtd4VSXW0iPXlf5Z5RD824e6Ri4jOgIYOqZ3QRfoWc0fJwSiQAV0fZ9uU/WRCTt8n4mT29pPTVO/GJ1mWPQBZ8pOgqm5w0rn+NvECsEPHlijxWxpiQxRfzEWhTwt/eCTJp21TDVGSvHzQ3WqHWxOipIAWZ5LIhZ11G7d9fSSlkX0xFzK+8HtbXH0VyU2IMgi/2T4++wi4hO94sbxIO3OPGSaue9bUsm8V0z3O2F9Mq/Qu9PvlUzvmxhyz3IQoluN0/4gTW3Do9D1itk0oMxfmM7XrWJNmJP1EX+Jtd2BDlAHe9/SuVmqO7vbjqS3Dvr0mq5X9HDyzx213a0vrbBCoqlqiefNm6cILh+vhlQ9pz+MBfWK4ebh497vva+XjO/TZz14dZtiwoUGTJ/+txo8f7wmWnGAwGPRETyXZR6LkFc/SSzdOMXe/q0ulXcf0VMOqcFtGopjJBrqF/W5Nsudo+/rS/xhQiiFHaEZvtGrupT2fTY0aFms7kfOtOKhjSwvdMaR7Mph0aamd0PXPMvRy0xEq3d7/f4yPUQ3o+jigjTNUO/mFv4N5WprEhBNLDyq4wmXNky7S/nx8iif3MV8MMX12NV6IIoW+ZlJUWNn/meykj0U5DVEsj5f0WWTwpZqEKO626fit+7fD6EcL+h9rDE+Xyh38eCGKYl9ymPRxGBchysD/Zq2C9guNeO94sXzhIpMBb8KyZ08tI6uY9nHG9hWu0Js7fngqSUDs9DeV2jE3eoSXu8eV+2/mRN9Yir6odnADJM4qpnRhfrxVZSNK1dw3vzRvNAx4iDKA+54+gpQcnW5yve1SWobLWtm3U2XwuO1ydWmeBQLWkShNDQENb12u6VeYV2zp0at0x/oGRqKYqdJvQYiSvuGQmYPtLqg5tLA8cpPinZjQuvcfnOyP7Fhe2BhqmMrJQtong8mqk9oJnXWOMQdN07BgV+vT55diUBBn1SND5Pv+lspFXhLSjgdHaML9/Z9MnhF4RbtmZeJltX1nQrYT0LhfKnLyi7TX3vw1oOavjlDZkz2PbfWPWon9THTid+M4D1HifY7T9+Ua7Q8sVIGTryknISBEcbJ9GNpE3rFgf2Qn+pO8KX1JxLKP8K06pGOLe8dHnWhTRdR7eJK8ZNZFiDLgv1k7pX1Ujf3rJJG/D/zLZMNdy6JaZi5EsT+O6y64SPzrSeWYa/9NuQl0LKGd/dhsG23j7t1dPWuYyoW5PbRMabSaBXigQpTB2PekFKL01c3lucug1CrOZ7QzddzOwFGLWXhMgBDFAwUjRPFAkRx30XaX3hRaWEaQpHIC0dMtywtW4wQI0SGDkxd42lbWVejgGKq3YSondNHLiBlmbDqwu1mfl/y6Ke9utWVqKPUb+3X3+OnyRzIOh1/6cMwaOzInM3cvLR2wXByG/69pG0/Yd1vAJ9N7Yax30G1fR7I8etCzuESjWlyEKKE3SNg+Cxueta9YC9fWqfL2vJQ+yRmaBSGK4w06QUPLOxbivNTY/pJv1y+ttO4jbI8txHwV7LYmvbJzpmJiSschyiD8ZmMU7cGjddh7//Fk4F8mG+pYNtXSAu3mOJNgK7fvJ+TmEZqEP7FUjrn20Ycu3q9muaiNPRa5PF+Ks07uL8xtL6S/ZokO/qQqrc92D1SIYq935vc9/aBuHA/X36T8u9pcj/Jzs4yYc9vwuYazWg3UcTvdoxbTe0+AEMUDNSNE8UCRXHQx+n0RyUML6+cjazoOaeE1LhbU1zQy+iXB40CRu3w9E7h+q34GTgYTr1UqJ3S2ubm9qHe6Pm+0q/bOGarYG0o8MjESJfZxgITvI0hhM4icdPR9KrZ3Hu6+/GJecMyjB6bQKuEsYz/xHPoSyq7bEz2YniRECUWJfS/B7F1e/AtAy0m7o353qn1liYqWWT432jf/q2eqYkOt5k32yfyEbDQCIYp5O0vawvIOkbh3ke2/cbfvmkoSokSF1uFOJvhyimVUYvLtOjZMzPRvNq6l3aj3i0MXRj5dnol9noM6Z1UtLevr9DiThCjmBoHb7TjuvN0fc6M/Zy+5ueETuYmTYKStm/OleKvj7sI8dAwu7t+f+0pU88wuLbzG7R482f48zd/NoO57+tfDqWPn87Uqu7VC+0OnRY6Ooe6X0TNFOrUamOO2g70ZTbJMgBDFAwUlRPFAkdx00RZaJH5Hh+XFak4+mZmgDx1rJmjCfR1SoseB7C9fdfs52gycDCbmc39CFzMve4hierzEvj6OapvmiVFoGTHDTDMwz5i+u31ExtHKRzVyPfIn4SJi78AnD/iShyjq7lD15AmqfL5vgfFeMhv/vSrJFbp1uKVCc2b6FRulSL7JC1W1qkJzJjp/KyEhivvtzjpFf/ic6Osy9mDCxZ3z0IKSXshI3T+vVvH1lf3bg2+hnv11jYrPjX8RnTxEGfjfbCLt6Du2Pi3c6Ze+Wara49JgvEw21K/sqmX8+of/r8sLztAkmdvXWrcAl8fcV5tVVlim5r7Rk67eMdEfWvsWP6sjq4pjAmd7KG98p5ltY3Z88f/SfjUuu1sVTx4JzyG03/ZvrdGMK9PbF4WmHqyRKKFlZXbf07/uMduaExaX2/Tg1irzx20nJLTJLgFCFA/UkxDFA0Vy00V7aJHoQGM5UU/5mVzLS0oTnaSEh0vfd45uWtO3Esk/axmzqtkeovjyVDx+RMxqnzrSpvbf9P3vdAOP0PPteZpe3/+ukqQvpXSzvUW1HfgLskye2Lsbrm4IUUInmAcqlHtzrSLKE6t06LklKojcaEwlROkFPt6m2gV3q6blcP/8LfaF85vUuGKm8hy8L4UQJeUNPPrxxSThc/RLvl2+tNsQovTsU3N105r+33PhqkNqW1zQf5EY9+W08dZ74H+zCbVj3vHS2zLmd5NOvZJNa3m0IitqaVnXDBw3M7mv7e+ZsxCl+43DamupVe2qRrX1beZj5mjXgS2Og4fu5yqVW1yt40ry+7OfL7m8oWQ38l1drHzr4fzdY/rVc5Z99pgZqnq4SvNuTf1xTPsWPZghSmb3PYlDlBjHcNNTOnKgXT0xlPtg8KzUKoPH7YHaCzLfoStAiDJ0axPpGSGKB4rkqov20CL+p46PbJuuUXfuV0ovPuztj6OTlNDdvr1368K/8UfWIvmdUdvKZuBkMDGfsxO6pPz2kSimkTaO16dT++8r1vQ1HWk/zhPzBRnfPO17sU4ll7jasBw0HvgLskye2NvDhHQe5+nBiQ2rou+opxGi9Op3/ma/Gu/vv6MZVZQxc9R0YItmGu5uEqI42JQTNbGM6EoaPrt+yXeCC+BE76GIeb+RLZz2QogSiqQix6G+9R+kl8mGFpd1tUywDaVwwRmaJGZfa3ppuqOflf0YkavCqbk6xzLtsRfbdLg/Hww/slZ8b63qljkLiXtmZXnXTdKX5ttfoOvuhoWrERTj5qhue43mXecg6XZk2dNocEOU0NcY7e9WS3Xf07+STkeJhJZdMXW6an+RfoiSlDjDtcrEcdvFJkHTLBEgRPFAIQlRPFAkl120hxaxL1Sz3IFL+Tln65d9qnTw2BIl/JCtPTiwf40h2fo5Dh1cIvWcfqg6p0iVkUltLwx1MEvX7+hwsz6Rtu5O7KK7bXuRnQZyqPxZCFFubdIrrXFerGmsXWbfiRJZXLxPJ/9ul2ZeFr4sUeQLPy6HIttXp/OXzar65kLVPhd1tSH5ZqqpvSlpkEKIYtw4Ejbof1G26Tdp+9SxmxcgG0ei9HTvyPZSjSpv7e+rdZvySIgi+0iAlH/P7muafbW0GLg5ziSgix5NJQ3Mi2XjLzx3YrFy8wo0Y2qJiqcWK89t4G95143pK4X2C/g5rX/UlludBR2mi//uNzrUumKeyjb2PYzpU/GqVu1bXOj6XVaJtvBBD1Eytu9JIUSxhnsuj6FDoVbpHLfd7+GYwusChCgeqKA9RLn509fq5Hs5xp6fPvOuRvgu0d6D/xZuW16+WIFAi3E6GgyCgOWrO6GlxZxERO7AuRxmbu26ZRmmk5TwyxCjXjgaf3RMXJkMnAwmFk8/RIm5E7X0oIIrEsZJ0e87CHUs6YnAcbXeVSb/bwq0MFCjEuevvYiscswjJtdU6WD7EhWm9y67RKfdap4xSmW7+/+85CdBVd2QwW3e7TtoEi46NkRJ/iUh8+M8fYuyv52//yWzmQtRepbVqcPbKjT9zsb+Ic7GbYqv86S+Nbp5MbB9RKCLL5M5DFGkDtUWTlCF5T088/YcVt2Xh0ftZ0wvlh3w32xScNs+2OWFEbVMIJCB42bMSL2MfK4+/WOuk5r3v+vGp6r2Y1oyMclUtk8dy8WNJdOFec9Sj6j5q6NU9mRfH3ya2XxQTbfHfFPLyarFtDkbIUpm9j39q+LMsbf9a626+06/Dl+9UE1rS+T0tMjZMga2Vukct1PaOJjI0wLWEOWf5y3Woe/t1mXDP2xcp5fffEcPbd+qyZN7rkX8/haVls6Wz+f012JcxIA2yAkGg8EBXUIGZ24PUb5y7SQ1XP2aTDHKsbelde8Uaeu/NoV7Q4iSwaKkPSvbBaLtLmjkDlPSYa7JOxE7DNtdpx1/+jYDJ4OJe5b+CV3HgyM04f7+0QDGF9MN6PrY1zTJRZa7cjlsHfuyVlePbjlZiu0xCclFIBc1f/tnM4u15dfPas6YRJ1wHqLoRLsqJxWpOjTkOPyv7xOunRkbiWLtZeeBSpXcXG158WzyC3ZGojjZ0GLb9D++mNr0xn1D32wdhyhS908rVTSpWqGH/sL/+kLSN5pVenmZQuNUTI+ptZaPUOn2/nXK+G82KdfZCVGys5YW6LSPMwP16ev0j7nmX1/s6EvzNNYWzl8E7ezCPMGL3Y/sMj566aTfZydEycS+p3/tHDs6AUnQxvEy4r2EP0O1Sue4ncaqM6lHBawhSs3GgBbtb5dGjjSuzahfv6Qfbv62Ro/uaUuIYiRLvYE9RCmbNEU78l82hihHT0rrhk3Tmm314YUToqReg4GYMjrksF5U9Y8KcfOpwOg+Wk5SErwYNWad3jqitucjrwSTnD5fnfbJYDLddE/o7CeaDu56Dej6RK9rzCgZly/NS2W7tIdKmRkCbumJZZh2z/81hR8J1sL+GIFMJ84uQpTe9wDl/Y2//yWwYfvpav/qiJ47khm9496t9mVFKloZuZRO+ilxQpRUtmzLOxYU+x6HuHO0v1TS9L6kvpm4CFESvofnlnaHIYo04L/ZpNxnI0TJ3lpGqNM+znSoesQEVUbuD5geX3P6m0r3mOtgOZaL4PgvKI2dR/SL3CWnN3kcX5hb39HSu/j+EYoO1ilJk7MVomRi39O3Ws4dU7dyvgzr/qFneZmqVXTv3R23U19zpvSqgDVEqWvcqfltL0hjxxpXJ//FQ9qzegEhilEqAw0IUTKAOBRnYRuiGrkLGrmT72J4uX39LKMBHAcx9otWp6Ng0j4ZTFacNE/oUlmnAV0fy7rGfPkijUe3XGzf9vfxKOPvOLA/GibN2/PHnkcY3Pyzj2gxDuF2F6JEvf+k5zRM8/Z0qOxnI1S0MtMhiiT7+iR6IWnMiwilqvZg8uHuUa5Hoh7ZmuFoiH+avzM3dbW0zejFhfURScfvdLJvqw6/TOYqRLF9Ejm8qc3Tvo4yHRxRpGrjSJTYF39n/jfrYh+c0XAxwXKzuJaRNU73OGN/xCVjAfzA7ws61kzQhPtCgbLzcxz7u80Sf20weptyfmEebzRKoWo6DmrhNSnu4Hony+h+bpD3PX1r7soxRS5Xy4gZjZKZWsV03cVxO8XVZjIPCxCieKB4hCgeKFJKXbQ9rtB7cnqs7wQjjZOi/pMUN6MA7O8IcDBqI7TeaZwMRh5bSnhBmd4JXUonXmmsj5vNwP5eDmcjH/ruPqZx19G+fik/bpN4bftfCNnbxumoJsss7Y+jmV8m6DZEiXPSfEud6q65W3c/OAAhin2ETpIQxe7nLkSJ/s3M3HlMTbeZnrNN/XcW+Y2lcHGdyYuL/ncsOL9LHdrc7C/ndPSojNsLmfBypmvU10NfW+v5V7KpTgV33e0oRInZxw7Abzbxr3nwR6JkdS37oNM8zti326RfonJzYMrAy9yTL85y3uN05FdohjE3RAwvy+/thKsLc3WrfWWRipb1jxiU40A2yS9oZY6KlvX9PY1jt/18K8kxxNqbtPY9KTm62uAijYdCrWJ67uK4ndpaM5WXBQhRPFA9QhQPFCnFLvaHHaEZzNO+P8zR4akTVPELKeWTou42VebepOrQMF83JylxPnXsaBRLyieD/Y/a+FYd0rHFBXEUU7+4ix1pkMJd5lCP3FwcRuwNJ0oxQYbDuyiRL8ukcyIW+zy6u5Ei/dMnvLi33yVyOqopsgXY+uho+hRCFHWr48FiTbi/78sMlk0wWd0j9TM9YmTdpNtVmdMz8iD8L8kJsH20kKv6RJ30Ob3Tm/rvLPKoyaxdOhaY4fglgiGCzIUo1u3FTU3ijBByctGUQoii7g5VT56gyshLZvu3DXNwMwi/2YTHsMEOUbK9lr3QKR83Q4FCu6oLi1TZ904n30I9++saFZ+b4olI1GSp7wucLN36rhvH7yAKz9j+qWNn+zZ3F+ZxbgpF3peV+pveM7efs/XPYYiS3r6np6quHS0bQ6TmhnMp18uIOY/qe7dZgloN8HHbyfZPm+wSIETxQD0JUTxQpFS7+Hy1RhRWRt7LMG/pEh1cGXoJ4Rzt+sMWzXD72cDQ+dWBCp1zc224RwVrD+nQvfHCiQQdth+UnHz2M9WTQcudpcQXEamf0Nm/elOw9KAOrnDw2cJU1ydEGqlnspAjNOInVzet6X/ZrW/RszrycLHxk4r9F9fphCg9jwdEvQ/ETVBkGd6aeIREp1rvvFCl29xcKFq2SdsQ2pLNr2jf10xfSkglRJEU81hVbz8chSguHsGybVdJR4jYhuqbv65lsbPuU5z8fsOTpvo7szwO4/SE3tLVjF1cWL2Mj33Z9322Tx07GeWRSojSu2/Ovbm2/z08vV0xhyiD8ZtNdBAb5BDlz6CWYek0jjP2kQXOHtlzepKS6r7Ayfyto12dhSDWudovsp2c37i+MI83GsXN8TEOQ8b2c/btxsU+N+YrgC72PemGKO0rR6ho2XHjDakBr1XkNzdAx20nPwHaZJUAIYoHykmI4oEipdpF66gR6zxcXwj0TRx98er+87X2l9U5ONFJ8WTQOmQ74yHKq80qKyxTc19OMbFKBw8sUaGTO3Upro+iXky3RAeDVYr7IeVf1KqooMLypRangYj1TpzTaRJtmPY72z4t/OER1Uw13W2LDoCSPmYSMxplnva9WKcSYzBo+4ThxBodal8ocxSYYogSusv2ZJkKvtocfXHrKESRnA73tm7vkql+9pE4Tu80R9fHWfiURohiDbtcnND3bJX2O8smk8Q7WeuIPvcXlLFfOTGO/EkxRAmNjmstL1Dp9v4ANbRWTkKU8GfoS0Zp7jN9DgPwm41HbH+MwuXoRreHxj+PWqYeonQ/X63iwsrI8cM3q0kHAzNlipid12EAQxTru26U5BiZqLM/r9aI6/tvOslBSOz+wjzeaBSnv7V4Hc/cfi4mfHO1z01n35PGSBTrOe7SgwquiHtWFF61Aa+Vdb/tZMRh6Ci1e64unNHYFzmp6Xe7NPMy578mWma3ACGKB+pLiOKBIqXcRft7SEIzcpGS25dru4Pv7l0K4cNY/ydee+dtfKTH/oI7R3dtoi8IEl5ExHyhpUoHg0vihxO9/e38ZaMqbp2rxt/0/o+J87SvpU4lVzosUkrrIynyqE1oOYn6GTqhytP0+v6LqMK1h3TQyWihqFAi9QvOiII9aPLNVFN7U9JPOnY+V6ni4v7PtZq2ryMtZSqa2R9O+GZtUdumOcpLGGZ1qn1liYqW9T5e46BP/VW1brtuT9DjfHLThIQitwAAIABJREFUaYgin2Y2H1TT7UkuY060q3pqUeRRjsJVh9S2uCDpyKPun1er+Pr+i6XCFQfVtjT5SKrOZypUXFLb8zldN8FhCr+zcGhoHVHl6oQ+/r7GtD3F/QVHXZg5DSSi52T/GpIxGLOejBsuDGL6HPNCRBd9HoTfbEx/o/Zrob+6/W053O+Gmv051TKF48zxZypVdme12noPH74v12h/80IVOLk54LQMMfuCzNU7+vFl87E8pstxHt+o6TiU9MWvKb3zSFJ0X0P7U6dhvr3XsedUKe3n+mZ7lvY9qToe2V6qUeWhD7knf4Q19OdUl+G4VlHbz8Act53+zGiXHQKEKB6o4/LlC/Xtby+I9HTiDV/SJ/7iXWPPT5x+RzmXXqEf7O4ZU798+Tp9+9trjNPRYHAFYr6W4uj9D/H6GHsh6P69Kvah7aFMZ6Z2/axJMxKk79FJvYN3iHQf1/4VMzT9wf73UCQ8qbC/GT1ROPFut478cr/2b/KrqqEtMqIg97Y67do8TwUuPgzjen3C14P7VXnrdFVH3ncQ/wQxdBexqLCy5yI39M/ps+ydHaotL1HF3r7wJQMhSujxguerNf3WyshJuXzFWri2RpW3FWj4hyzbWPdxtbdUaeGdfssIGidfjenW4YY5Kv66ZZTHxHna8kilyib6okKE7tfa5F8wVxVP9n5m2234FTWqy8EIKvtPyD5CyHGIEppRrmY8vEX++cXy2QbzdP6iWVULFqr2uZ7ahYKkg5vnKNc06Cd0UmkLoXJvq9GWtfNUfJlt4u7jats4T3Pva1VYz1X4FOe9IAlDwF60dzvVsW2eSix1dTaawoJuu2AO/cUY2Mbs9uI8Grf4WR1ZZX40rn9WsRc5UqGqftamJdfFL5L1vQ5O7obbu21/qbQbu4H/zUb3NuYz7C6+qOLuSPrnVUvHx5nuTh1u36/W+kpV9u0b5VPxvX5teXiGcq37aXfg8VvHHHNT2JfGm3NMeOjwHWXWedkef+7Zn+5SR8J3McU+Vqr5+3RqQ4nx0Vm9sV93j58uv2XQmJMgO2bVM7Kf65/r2dn3pPZ4bij0m1FS3X/OkDRoH4RaxYRwA3PczsTPkHl4Q2DDhtX6u7+bpo9//BJtXr9Jjc2t+sgF5xs7f/qNN/SdrfW65ppPh9tu3tysoqJbdPXVVxunHQoNcoLBYHAodMRJH+wjUa689iv6v5+91jzp229r8qk/qu3pR8Nty8sXKxBoMU9Hi8EVsL392/2FROgOXoca7yvV3G29F6B9a+Ar1pJNdaq4JU/Dk160davz1Q7tWrtQczfGvmTTN3mJ/JsqNGOcJY0Indw951fFnZXabx2d7stT8fgR8Q3fPaZfPXc45p0AMSFKKBT5eZNq750rf9SLGHNVODVX51jmfupIm9r7Rp30/n/f5DmqXFqleZNNXyWxzCiV9QlN/tYRtT1vc4/72eA4ox3GFKo417o2cdjizd/4OIiLTfh4m2q/aQkvwpP6lDc5XyNCJ+hxl98zf6d31Dp/2ayqb/YHCT1T99cyuoa9Jzb3Fsvn8AKh+9V2Ndm33XBYs1Bl1+XqI47m0632ZUUqWtkbcSULUY63qmxEqZrjMOdOLFbueT1/OPZimw5Hfhvu1ys0jyO7KzT3rtr+oCtcHstvzFafUNDStGmhCo2PTUly8TvrX9VTOnKgvSessfxzHAT0LtN/f2UkWOqfTaHmba3VwtsKlWu6ux4KY1eVac7K/tC0b7uas6FJS2ab59F9/LDatlVozv37Y/ZJGjNHddurNMca9iXwKpy/RbULylR4pYNkLNTJE+2qnFSk6t4Xgzq264MahN9sd+cRdez2q/J+27YX6sOYGarZUKU5k03HFYf7oT+nWro4zkTvP3q37tuqVLNsnmZc7eLOgJMyJNwXpF/vzl80quI2y+jQ3v70nVeUjBuePNTo7tSRX+yKcz7Qc6wqXupX3TdnKM+6z3vjsPY3xPtt+1SyqlE1XytW3iXJf6/2d8+El3VvrWrun6ECw7R9+9a093N9tTtL+57uNw6rLY6j7+pi5Sc4zQt1Od55WcJHLQerVoN43Hbyk6ON9wWsI1Ee27RVrwdWqvDj5vXa8ofLtGz7Do0ePTLc2O9vUWnpbPl8Lq5ZzIsZsBaeDlHyimfppRunmHG6ulTadUxPNawKtyVEMZOdnRbWO6Gp3PWxP8Mcby2SD52NvdsYbx7Rox9ihsCngWe/GHfWn54F9h3Mc68pUUFBnoomFavAfqfeQd8yuT5xv+gTcxfEQacSNsnMSBTr7Ltfa1fr7l1q29uhg1EX/6GT6N6w57IClRRMUN71BZowLle+5MlcTO87X2rT/r2t2nXgkDosF+LhGl5foJlfLtP0WwpiRnMklTK4urpAtd59ND6WFgoeD+tQxyF1dHTo4POHdcwW6IUDlbwCzZhaouKpoZP2FGv+bqcOH9ilpr371f7S4eggMhyoFKng9hKVTS1xte27+Z2Zeu7U2dkyTUP9440esffQ8Bt5vlo5hZWm1YoKCpP33d1v0vpyZ6d29s4O3G/Wia95eL4RN9zAybKyp5ZujjM9gexw5U0sUkFBkYomFaa+DzEUw9Hv0rhPjLMQJ7+zpCMUnGwf9hGwDs6JHK1Lh2oLJ6gi5ota5t+6I0/TiD8L59nZ9zhwdPYjD7eKv59zsIyM1moQj9subGjqTQFriNLUENDw1uWafoV5XZYevUp3rG8gRDFTpd/CPhKFECV9U+aAAAIIIIAAAggggAACCCCAgFsBQhS3YmehPSHKWUBnkQgggAACCCCAAAIIIIAAAgjYBAhRPLBJEKJ4oEh0EQEEEEAAAQQQQAABBBBAIOsFCFE8UGJCFA8UiS4igAACCCCAAAIIIIAAAghkvQAhigdKTIjigSLRRQQQQAABBBBAAAEEEEAAgawXIETxQIkJUTxQJLqIAAIIIIAAAggggAACCCCQ9QKEKB4osT1EGTHmr/WHK0ebe376tCbkvKP//PET4bZ84thMRgsEEEAAAQQQQAABBBBAAAEEEglYQ5TN6x/V/zQ/pIkfM3vV/fZirW7dxSeOzVTpt7CHKJ/LvUb3jvqTccb/c1ra8944/aD9GUIUoxYNEEAAAQQQQAABBBBAAAEEEEguYA1RHqxerxVbdytn+HAj23lvvqH9u+p17bXjw239/haVls6Wz+czTjsUGuQEg8HgUOiIkz7YQ5SySVO0I/9l5RgmPnpSWjdsmtZsqydEcQJNGwQQQAABBBBAAAEEEEAAAQSSCFhDlLrGnZrf9oI0dqzRLP/FQ9qzegEjUYxSGWhAiJIBRGaBAAIIIIAAAggggAACCCCAQJoChChpAg7G5IQog6HMMhBAAAEEEEAAAQQQQAABBBBILkCI4oEthBDFA0WiiwgggAACCCCAAAIIIIAAAlkvQIjigRITonigSHQRAQQQQAABBBBAAAEEEEAg6wUIUTxQYkIUDxSJLiKAAAIIIIAAAggggAACCGS9ACGKB0pMiOKBItFFBBBAAAEEEEAAAQQQQACBrBcgRPFAie0hyk2f+YLuH/n/jD1/s1va9cHr9cT3d4bblpcvViDQYpyOBggggAACCCCAAAIIIIAAAgggECtgDVFqNga06OkfS5ddZqQa+cqv9ey2VXzi2CiVgQYPPFChBx5YEJnT2Btv04mPnmuc83vdp3XNRefqB09tDrddsqRG1dVrjdPRAAEEEEAAAQQQQAABBBBAAAEEYgUWL75X//Iv/6QLLjhf9Ws36rlt39HoSz5spPqv37+ndU89pfz8seG2a9du1tSppRo/frxx2qHQICcYDAaHQkec9ME+EiWveJZeunGKedKuLpV2HdNTDavCbRmJYiajBQIIIIAAAggggAACCCCAAAKJBKwjUZoaAhreulzTrzB7LT16le5Y38BIFDNV+i0IUdI3ZA4IIIAAAggggAACCCCAAAIIpCtAiJKu4CBMT4gyCMgsAgEEEEAAAQQQQAABBBBAAAGDACGKBzYRQhQPFIkuIoAAAggggAACCCCAAAIIZL0AIYoHSkyI4oEi0UUEEEAAAQQQQAABBBBAAIGsFyBE8UCJCVE8UCS6iAACCCCAAAIIIIAAAgggkPUChCgeKDEhigeKRBcRQAABBBBAAAEEEEAAAQSyXoAQxQMltoco4/66TP89qdjc87fe0q1dx9W69aFwWz5xbCajBQIIIIAAAggggAACCCCAAAKJBKwhyuP123TJnhWOPnFc+doYzd6whU8cD8amZQ9RSvIL1H36jHHR3e+8r/M+cZl+8PwBQhSjFg0QQAABBBBAAAEEEEAAAQQQSC5gDVHm/uN8/WjfD3XhuR82sr33flC1jzdo8uTCcFu/v0WlpbPl8/mM0w6FBjnBYDA4FDripA/2EGXmDTep6dOvKMcw8dGT0toPTVPtY/WEKE6gaYMAAggggAACCCCAAAIIIIBAEgFriLJ+83f1z8+9II0dazTL+2WH9j68kJEoRqkMNLCHKGWTpmhH/suOQpR1w6ZpzTZClAyUgVkggAACCCCAAAIIIIAAAgj8mQtYQ5S6xp2a3+YsRMl/8ZD2rF5AiDIY2w8hymAoswwEEEAAAQQQQAABBBBAAAEEkgsQonhgCyFE8UCR6CICCCCAAAIIIIAAAggggEDWCxCieKDEhCgeKBJdRAABBBBAAAEEEEAAAQQQyHoBQhQPlJgQxQNFoosIIIAAAggggAACCCCAAAJZL0CI4oESE6J4oEh0EQEEEEAAAQQQQAABBBBAIOsFCFE8UGJCFA8UiS4igAACCCCAAAIIIIAAAghkvQAhigdKvH79St1zz9xITz/3xb+Tzpw29ry7+7Q+OepKPdPU84nj9esbdc89lcbpaIAAAggggAACCCCAAAIIIIAAArECa9euVHn5rbrkkovlr12vnYFmXTT8o0aqkydOaeUmvz7/+QnhtvX1j+uGG6Zr/PjxxmmHQoOcYDAYHAodcdIH+0iUMUW36eXPfcE86YkTmnbidT3z3Q3htuXlixUItJinowUCCCCAAAIIIIAAAggggAACCMQIWEeiPLZpq97buVKTP2GGeuT4lfrnhsc0evTIcGO/v0WlpbPl8/nMEw+BFp4OUfKKZ+mlG6eYGbu6VNp1TE81rCJEMWvRAgEEEEAAAQQQQAABBBBAAIGkAtYQpakhoOGtyzX9CjPa0qNX6Y71DYQoZqr0W9hHohCipG/KHBBAAAEEEEAAAQQQQAABBBBwK0CI4lbsLLQnRDkL6CwSAQQQQAABBBBAAAEEEEAAAZsAIYoHNglCFA8UiS4igAACCCCAAAIIIIAAAghkvQAhigdKTIjigSLRRQQQQAABBBBAAAEEEEAAgawXIETxQIkJUTxQJLqIAAIIIIAAAggggAACCCCQ9QKEKB4oMSGKB4pEFxFAAAEEEEAAAQQQQAABBLJegBDFAyW2hyhXXzVRpy++xNjzd0+d1qfOG6bv/3R/uG15+WIFAi3G6WiAAAIIIIAAAggggAACCCCAAAKxAtYQperbNfr97gZ95tIPGKmaX/mQHv5uk66//jPhtn5/i0pLZ8vn8xmnHQoNcoLBYHAodMRJH+whyg1jr9OqcW8aJ/1Dt/R493jt+fEeQhSjFg0QQAABBBBAAAEEEEAAAQQQSC5gDVFqNga0aOtu6dJLjWwfP35U/7F7k0aPHkmIYtRKs4E9RCmbNEU78l9WjmG+R09K64ZN05pt9YQoadaAyRFAAAEEEEAAAQQQQAABBBCwhih1jTs1v+0FaexYI0z+i4e0Z/UCQhSjVAYaEKJkAJFZIIAAAggggAACCCCAAAIIIJCmACFKmoCDMTkhymAoswwEEEAAAQQQQAABBBBAAAEEkgsQonhgCyFE8UCR6CICCCCAAAIIIIAAAggggEDWCxCieKDEhCgeKBJdRAABBBBAAAEEEEAAAQQQyHoBQhQPlJgQxQNFoosIIIAAAggggAACCCCAAAJZL0CI4oESE6J4oEh0EQEEEEAAAQQQQAABBBBAIOsFCFE8UGJ7iHLt6Os1y/eGsed/OiO1/8V4ff+ne8Jty8sXKxBoMU5HAwQQQAABBBBAAAEEEEAAAQQQiBWwhig1GwNa9Pge6dJLjVS+Y6/pp7vq+MSxUSoDDe66605t2vRAZE65139Fr19+pXHO75/q1sRh7+m5PVvCbb/xjQdUX7/VOB0NEEAAAQQQQAABBBBAAAEEEEAgVmDlyqW6557bdf7552rrpi3q2Lxa4y/+gJHq6dfP1/rdT2rMmJ5r+Q0bApo6tVR5eXnGaYdCg5xgMBgcCh1x0gf7SJS84ll66cYp5km7ulTadUxPNawKt2UkipmMFggggAACCCCAAAIIIIAAAggkErCORGlqCGh463JNv8LstfToVbpjfQMjUcxU6bcgREnfkDkggAACCCCAAAIIIIAAAgggkK4AIUq6goMwPSHKICCzCAQQQAABBBBAAAEEEEAAAQQMAoQoHthECFE8UCS6iAACCCCAAAIIIIAAAgggkPUChCgeKDEhigeKRBcRQAABBBBAAAEEEEAAAQSyXoAQxQMlJkTxQJHoIgIIIIAAAggggAACCCCAQNYLEKJ4oMSEKB4oEl1EAAEEEEAAAQQQQAABBBDIegFCFA+U2B6i5F73t3p1wufMPX/7bRW/9Yaeffo74bZ84thMRgsEEEAAAQQQQAABBBBAAAEEEglYQ5QtGzbrnKcf1JRPmr1W/vZy3du4nU8cm6nSb2EPUW4aV6Cxf3nGOOO3zryv1875pH70s38jRDFq0QABBBBAAAEEEEAAAQQQQACB5ALWEGXh/MXa9eRenXv+R41s7719Spu2P6rJkwvDbf3+FpWWzpbP5zNOOxQa5ASDweBQ6IiTPthDlLJJU7Qj/2XlGCY+elJaN2ya1myrJ0RxAk0bBBBAAAEEEEAAAQQQQAABBJIIWEOUusadmt/2gjR2rNEs//9v787jo6rvvv+/JysJ2dnCvgQCBMK+ymYQAUW75dftslK92l7t767Wq9zVSl3QVlEErQgoGhAdwQBCUKBuVazW3UJlJ0ACAUICBBKy73M/JlSv3MFzzuCcYs7cr/lLH3zP93zO83PmO2feOTOze4c2L5jDnSiWUjYMIESxAZEpEEAAAQQQQAABBBBAAAEEEPBTgBDFT8DLsTkhyuVQZh8IIIAAAggggAACCCCAAAIImAsQojjgDCFEcUCTKBEBBBBAAAEEEEAAAQQQQCDgBQhRHNBiQhQHNIkSEUAAAQQQQAABBBBAAAEEAl6AEMUBLSZEcUCTKBEBBBBAAAEEEEAAAQQQQCDgBQhRHNBiQhQHNIkSEUAAAQQQQAABBBBAAAEEAl6AEMUBLSZEcUCTKBEBBBBAAAEEEEAAAQQQQCDgBQhRHNDiZcvm69e//s8vKx0840eqKCm1rLy+tk7DBvXTltVPNo3985+f0W9/e6/ldgxAAAEEEEAAAQQQQAABBBBAAIGLBR5+eJ7+679+pISEeD364CNa/+zz6hQb4RPVfSue1YgRQ5rGLlv2rCZPvl6pqak+bftND3J5PB7PN12Er/tveSfKgLSfKHvSVOvNS0v13bJCZa18uGns7Nlz5XZnWm/HCAQQQAABBBBAAAEEEEAAAQQQuEig+Z0ozy9fpbiX/6hrultD3ZffVz9bskJJST3/FaJkKj39ZiUmJlpv3ApGODpEGTj1Rh2YMs2asbRU6aUF2pAxnxDFWosRCCCAAAIIIIAAAggggAACCJgKNA9R1mS4FZc1T7N6WKPdk99PNy3OIESxpvJ/RMs7UQhR/DdlBgQQQAABBBBAAAEEEEAAAQQuVYAQ5VLFvoHxhCjfADq7RAABBBBAAAEEEEAAAQQQQKCFACGKA04JQhQHNIkSEUAAAQQQQAABBBBAAAEEAl6AEMUBLSZEcUCTKBEBBBBAAAEEEEAAAQQQQCDgBQhRHNBiQhQHNIkSEUAAAQQQQAABBBBAAAEEAl6AEMUBLSZEcUCTKBEBBBBAAAEEEEAAAQQQQCDgBQhRHNDiliHKlJTRqgkJs6y8urpOPdtF65WP3m4aO3v2XLndmZbbMQABBBBAAAEEEEAAAQQQQAABBC4WaB6i3DFnnvZvWa8+CaGWVB+cqNXC1auUlja+aeyyZZlKT79ZiYmJltu2hgEuj8fjaQ2F+FJDyxBl5tArtCylQC6LjQurpCeqRmntGy8RovgCzRgEEEAAAQQQQAABBBBAAAEETASahyiLlrh1e9Y7UteulmY9jh7WtucXKCmpJyGKpZafA1qGKDdMmqbVKTmWIUp+hfR46EwtXPUUIYqfPWBzBBBAAAEEEEAAAQQQQAABBJqHKEtXrtet23ZKycmWMCm7d2jzgjmEKJZSNgwgRLEBkSkQQAABBBBAAAEEEEAAAQQQ8FOAEMVPwMuxOSHK5VBmHwgggAACCCCAAAIIIIAAAgiYCxCiOOAMIURxQJMoEQEEEEAAAQQQQAABBBBAIOAFCFEc0GJCFAc0iRIRQAABBBBAAAEEEEAAAQQCXoAQxQEtJkRxQJMoEQEEEEAAAQQQQAABBBBAIOAFCFEc0GJCFAc0iRIRQAABBBBAAAEEEEAAAQQCXoAQxQEtvv32X2vhwju/rHTEsKkaGVtjWXl5nUfn43rr1VfXNI297bY/afHiZyy3YwACCCCAAAIIIIAAAggggAACCFwssHjxI/rJT2aqXbt4ZSx5Sgtf2KqQuFhLquAzp7Vx3TNKTu7TNDYjY52mT/++evbsabltaxjg8ng8ntZQiC81tLwTpfvQ63Ri8FDrTSsrldZYqW2vPN00dvbsuXK7M623YwQCCCCAAAIIIIAAAggggAACCFwk0PxOlOeefFZHn/2TRnewhnrhbBc9mPmikpIuhCbLlmUqPf1mJSYmWm/cCkY4OkQZOPVGHZgyzZqxtFTppQXakDGfEMVaixEIIIAAAggggAACCCCAAAIImAo0D1HWZLgVlzVPs3pYo92T3083Lc4gRLGm8n9EyztRCFH8N2UGBBBAAAEEEEAAAQQQQAABBC5VgBDlUsW+gfGEKN8AOrtEAAEEEEAAAQQQQAABBBBAoIUAIYoDTglCFAc0iRIRQAABBBBAAAEEEEAAAQQCXoAQxQEtJkRxQJMoEQEEEEAAAQQQQAABBBBAIOAFCFEc0GJCFAc0iRIRQAABBBBAAAEEEEAAAQQCXoAQxQEtJkRxQJMoEQEEEEAAAQQQQAABBBBAIOAFCFEc0OKWIUrnAVersH+KdeXV1RpVU6rP/pbZNHb27Llyuy/8Nw8EEEAAAQQQQAABBBBAAAEEELg0geYhyoonnlHFuoc0MdF6jj8f66j7167nJ46tqfwf0TJEmdB3uH7UtcJy4pIaj7Y19NI7n/2VEMVSiwEIIIAAAggggAACCCCAAAIImAs0D1H+dM+DWuLeopC4WEu2oLNntWbNMk2ZMrZp7LJlmUpPv1mJiT4kMJaz//sHuDwej+ffvxt79tAyRLlh0jStTsmRy2L6/Arp8dCZWrjqKUIUe1rBLAgggAACCCCAAAIIIIAAAv8PCzQPUZauXK9bt+2UkpMtRVJ279DmBXO4E8VSyoYBhCg2IDIFAggggAACCCCAAAIIIIAAAn4KEKL4CXg5NidEuRzK7AMBBBBAAAEEEEAAAQQQQAABcwFCFAecIYQoDmgSJSKAAAIIIIAAAggggAACCAS8ACGKA1pMiOKAJlEiAggggAACCCCAAAIIIIBAwAsQojigxYQoDmgSJSKAAAIIIIAAAggggAACCAS8ACGKA1pMiOKAJlEiAggggAACCCCAAAIIIIBAwAsQojigxS1DlOtGTtaCpOOWP3F8qkp6IWSint30QtNRzp49V253pgOOmBIRQAABBBBAAAEEEEAAAQQQaH0CzUOURUvcuv2NT6VevSwLTTq4T288NY+fOLaUsmHAggV36/e///WXMw2Y+gNVuoIsZ66vqdGw7h31aubTTWP/+MfFuvfehy23YwACCCCAAAIIIIAAAggggAACCFwscO+9t2vOnJ8pLi5Wixc8pjeeW6keCW0sqU6cr9XDa9dr8OCBTWMXLXpSM2b8QKmpqZbbtoYBLo/H42kNhfhSQ8s7UQZOvVEHpkyz3rS0VOmlBdqQMb9pLHeiWJMxAgEEEEAAAQQQQAABBBBAAAEjgeZ3oqzJcCsua55m9bD2uie/n25anMGdKNZU/o8gRPHfkBkQQAABBBBAAAEEEEAAAQQQ8FeAEMVfwcuwPSHKZUBmFwgggAACCCCAAAIIIIAAAghYCBCiOOAUIURxQJMoEQEEEEAAAQQQQAABBBBAIOAFCFEc0GJCFAc0iRIRQAABBBBAAAEEEEAAAQQCXoAQxQEtJkRxQJMoEQEEEEAAAQQQQAABBBBAIOAFCFEc0GJCFAc0iRIRQAABBBBAAAEEEEAAAQQCXoAQxQEtJkRxQJMoEQEEEEAAAQQQQAABBBBAIOAFCFEc0OKWIcq1g4brfHWDZeU1dQ3q2LWLXv3or01jZ8+eK7c703I7BiCAAAIIIIAAAggggAACCCCAwMUCzUOUX/18jj7e+hd1jAmzpCqpatQC9wqlpY1vGrtsWabS029WYmKi5batYYDL4/F4WkMhvtTQMkT5/vg0rR50VC6LjfMrpUc9aVqa+Swhii/QjEEAAQQQQAABBBBAAAEEEEDARKB5iPLo0hf0u3c+l/r0sTRL3r9Lry7+g5KSehKiWGr5OaBliHLDpGlanZJjHaJUSI+HztTCVU8RovjZAzZHAAEEEEAAAQQQQAABBBBAoHmIsnTlet26baeUnGwJk7J7hzYvmEOIYillwwBCFBsQmQIBBBBAAAEEEEAAAQQQQAABPwUIUfwEvBybE6JcDmX2gQACCCCAAAIIIIAAAggggIC5ACGKA84QQhQHNIkSEUB31u16AAAgAElEQVQAAQQQQAABBBBAAAEEAl6AEMUBLSZEcUCTKBEBBBBAAAEEEEAAAQQQQCDgBQhRHNBiQhQHNIkSEUAAAQQQQAABBBBAAAEEAl6AEMUBLSZEcUCTKBEBBBBAAAEEEEAAAQQQQCDgBQhRHNDiRx65R3fc8b++rPSKqd9RdFC9ZeXlVTWK7tpDr69f2TT2kUeW64477rfcjgEIIIAAAggggAACCCCAAAIIIHCxwJIlD+uHP5yljh3b65nFS+VevV5RsTGWVOVF5/TYM8s0ZszwprHPPLNa48fPVGpqquW2rWGAy+PxeFpDIb7U0PJOlN6jvqOjI8ZYb1pRoakVRXr75aebxs6ePVdud6b1doxAAAEEEEAAAQQQQAABBBBAAIGLBJrfifLck8+qePWfNDHRGmr56e76w/MvKCmpZ9PgZcsylZ5+sxITfdjYevp/+whHhygDp96oA1OmWSOVliq9tEAbMuYTolhrMQIBBBBAAAEEEEAAAQQQQAABU4HmIcqaDLfisuZpVg9rtHvy++mmxRmEKNZU/o9oeScKIYr/psyAAAIIIIAAAggggAACCCCAwKUKEKJcqtg3MJ4Q5RtAZ5cIIIAAAggggAACCCCAAAIItBAgRHHAKUGI4oAmUSICCCCAAAIIIIAAAggggEDACxCiOKDFhCgOaBIlIoAAAggggAACCCCAAAIIBLwAIYoDWkyI4oAmUSICCCCAAAIIIIAAAggggEDACxCiOKDFhCgOaBIlIoAAAggggAACCCCAAAIIBLwAIYoDWtwyROmRNFHnul34bWnTR22thodJf3/3paZhs2fPldudabUV/44AAggggAACCCCAAAIIIIAAAl8h0DxEWfLokyrOXKgxHa2pnjwWr8de3qS+fS+8l1+2LFPp6TcrMTHReuNWMMLl8Xg8raAOn0poGaKM6jVMf0g+b7ntuRopqyFFr77/F0IUSy0GIIAAAggggAACCCCAAAIIIGAu0DxEeWhRhu5+Zr2UkGDJFn/mtN55eblSU/sTolhq+TmgZYhyw6RpWp2SI5fFvPkV0uOhM7Vw1VOEKH72gM0RQAABBBBAAAEEEEAAAQQQaB6iLF25Xrdu2yklJ1vCpOzeoc0L5igpiTtRLLH8HUCI4q8g2yOAAAIIIIAAAggggAACCCDgvwAhiv+G//YZCFH+7cTsAAEEEEAAAQQQQAABBBBAAAFLAUIUS6JvfgAhyjffAypAAAEEEEAAAQQQQAABBBBAgBDFAecAIYoDmkSJCCCAAAIIIIAAAggggAACAS9AiOKAFhOiOKBJlIgAAggggAACCCCAAAIIIBDwAoQoDmgxIYoDmkSJCCCAAAIIIIAAAggggAACAS9AiOKAFrcMUaakjNdvexRa/sTx2WppS/AIbXp7Y9NRzp49V253pgOOmBIRQAABBBBAAAEEEEAAAQQQaH0CzUOURUvcun3D21KXLpaFds/L1TsvPMJPHFtK2TDgD3+4TfPn3/HlTP0mpqs0PsFy5sbqag2NaqO3NmU0jb3jjgV65JEnLLdjAAIIIIAAAggggAACCCCAAAIIXCxw112/0+9//3PFxETrmcVP6r1nl6h/uzBLqndPerT05SwNGNC3aeyf/7xC06Z9T6mpqZbbtoYBLo/H42kNhfhSQ8s7UQZOvVEHpkyz3rS0VOmlBdqQMb9pLHeiWJMxAgEEEEAAAQQQQAABBBBAAAEjgeZ3oqzJcCsua55m9bD2uie/n25anMGdKNZU/o8gRPHfkBkQQAABBBBAAAEEEEAAAQQQ8FeAEMVfwcuwPSHKZUBmFwgggAACCCCAAAIIIIAAAghYCBCiOOAUIURxQJMoEQEEEEAAAQQQQAABBBBAIOAFCFEc0GJCFAc0iRIRQAABBBBAAAEEEEAAAQQCXoAQxQEtJkRxQJMoEQEEEEAAAQQQQAABBBBAIOAFCFEc0GJCFAc0iRIRQAABBBBAAAEEEEAAAQQCXoAQxQEtbhmi9J/0Yx2cMMW68rIyXV96SptfWNQ0lp84tiZjBAIIIIAAAggggAACCCCAAAJGAs1DlFVLV6r91gd0rQ8/cXz3sT76+bJn+Ynjy3FqtQxRZqYMV0h9jeWuq+o8Cu7UTW9+/FdCFEstBiCAAAIIIIAAAggggAACCCBgLtA8RPnlz/5bb778umKjwq3ZGhv1Z/czSksb3zR22bJMpaffrMTEROttW8EIl8fj8bSCOnwqoWWIcsOkaVqdkiOXxdb5FdLjoTO1cNVThCg+STMIAQQQQAABBBBAAAEEEEAAAWOB5iHK0pXrdeu2nVJysiVZyu4d2rxgDneiWErZMIAQxQZEpkAAAQQQQAABBBBAAAEEEEDATwFCFD8BL8fmhCiXQ5l9IIAAAggggAACCCCAAAIIIGAuQIjigDOEEMUBTaJEBBBAAAEEEEAAAQQQQACBgBcgRHFAiwlRHNAkSkQAAQQQQAABBBBAAAEEEAh4AUIUB7SYEMUBTaJEBBBAAAEEEEAAAQQQQACBgBcgRHFAiwlRHNAkSkQAAQQQQAABBBBAAAEEEAh4AUIUB7SYEMUBTaJEBBBAAAEEEEAAAQQQQACBgBcgRHFAi5cufVC33PKzLysdNfNHqquqsqy8prpGffr11qurn2oau3Tps7rllj9YbscABBBAAAEEEEAAAQQQQAABBBC4WODRR/+on/70/1P79gla8sijWu9+Ue3jIi2paqpqdf/ypzV69LCmscuWrdTkyd9Samqq5batYYDL4/F4WkMhvtTQ8k6U5Ik/1KFxk6w3LS/XrLJT2rrmz01jZ8+eK7c703o7RiCAAAIIIIAAAggggAACCCCAwEUCze9Eee7JZxW84U+a1tUa6pHC3rpl+SolJfX8V4iSqfT0m5WYmGi9cSsY4egQZeDUG3VgyjRrxtJSpZcWaEPGfEIUay1GIIAAAggggAACCCCAAAIIIGAq0DxEWZPhVlzWPM3qYY12T34/3bQ4gxDFmsr/ES3vRCFE8d+UGRBAAAEEEEAAAQQQQAABBBC4VAFClEsV+wbGE6J8A+jsEgEEEEAAAQQQQAABBBBAAIEWAoQoDjglCFEc0CRKRAABBBBAAAEEEEAAAQQQCHgBQhQHtJgQxQFNokQEEEAAAQQQQAABBBBAAIGAFyBEcUCLCVEc0CRKRAABBBBAAAEEEEAAAQQQCHgBQhQHtJgQxQFNokQEEEAAAQQQQAABBBBAAIGAFyBEcUCLW4YoI/uPVU1MnGXltVXVSo5to60fvNE0dvbsuXK7My23YwACCCCAAAIIIIAAAggggAACCFws0DxEue+eh3Xi5ec0qH3IlwM9klxfAZd1xKOHVj+viRNHNf3rsmWZSk+/WYmJiY5gdnk8Hu+xOeLRMkSZMmC0HhlY9JWNaX5Ap6ulZypStfm9zYQojug0RSKAAAIIIIAAAggggAACCLRmgeYhyqIlbt3+wlapY0fLkhPzj+n9DUuUlNSTEMVSy88BLUOUGyZN0+qUHMsQJb9Cejx0phaueooQxc8esDkCCCCAAAIIIIAAAggggAACzUOUpSvX69ZtO6XkZEuYlN07tHnBHEIUSykbBhCi2IDIFAgggAACCCCAAAIIIIAAAgj4KUCI4ifg5dicEOVyKLMPBBBAAAEEEEAAAQQQQAABBMwFCFEccIYQojigSZSIAAIIIIAAAggggAACCCAQ8AKEKA5oMSGKA5pEiQgggAACCCCAAAIIIIAAAgEvQIjigBYTojigSZSIAAIIIIAAAggggAACCCAQ8AKEKA5oMSGKA5pEiQgggAACCCCAAAIIIIAAAgEvQIjigBa3DFGG9RqpH3Q8Z1n5+VppZ1SqXn9/c9PY2bPnyu3OtNyOAQgggAACCCCAAAIIIIAAAgggcLFA8xBl0RK3bl+ZJbVrZ0nV8dRJffjKcn7i2FLKhgG/+tVPtXz5/V/O1HPEt5Tfu6/1zFVVmhzSqG2bn24a+7Of3aOVK1+w3o4RCCCAAAIIIIAAAggggAACCCBwkcD8+ffp1lu/r+jotnruyWe16+kHNLSdy1Iq61wHPbZx3ZchypIlazRr1o/Vp08fy21bwwCXx+PxtIZCfKmh5Z0oA6feqANTpllvWlqq9NICbciY3zSWO1GsyRiBAAIIIIAAAggggAACCCCAgJFA8ztR1mS4FZc1T7N6WHvdk99PNy3O4E4Uayr/RxCi+G/IDAgggAACCCCAAAIIIIAAAgj4K0CI4q/gZdieEOUyILMLBBBAAAEEEEAAAQQQQAABBCwECFEccIoQojigSZSIAAIIIIAAAggggAACCCAQ8AKEKA5oMSGKA5pEiQgggAACCCCAAAIIIIAAAgEvQIjigBYTojigSZSIAAIIIIAAAggggAACCCAQ8AKEKA5oMSGKA5pEiQgggAACCCCAAAIIIIAAAgEvQIjigBa3DFF6Drtex4aOsK68slKTKs7pvVdXNo3lJ46tyRiBAAIIIIAAAggggAACCCCAgJFA8xBlxRPPKCTrIU3tau01P6+rbn9+DT9xbE3l/4iWIUpa8giNiqu2nLi0plEHQrrp3e1vEaJYajEAAQQQQAABBBBAAAEEEEAAAXOB5iHK7+fcrcy1W9Q2NsqSrb60TM+sflppaeObxi5blqn09JuVmJhouW1rGODyeDye1lCILzW0DFFumDRNq1Ny5LLYOL9Cejx0phaueooQxRdoxiCAAAIIIIAAAggggAACCCBgItA8RFm6cr1u3bZTSk62NEvZvUObF8zhThRLKRsGEKLYgMgUCCCAAAIIIIAAAggggAACCPgpQIjiJ+Dl2JwQ5XIosw8EEEAAAQQQQAABBBBAAAEEzAUIURxwhhCiOKBJlIgAAggggAACCCCAAAIIIBDwAoQoDmgxIYoDmkSJCCCAAAIIIIAAAggggAACAS9AiOKAFhOiOKBJlIgAAggggAACCCCAAAIIIBDwAoQoDmgxIYoDmkSJCCCAAAIIIIAAAggggAACAS9AiOKAFrcMUX48aZrcA3z7ieMnQmfo0eeXNx3l7Nlz5XZnOuCIKREBBBBAAAEEEEAAAQQQQACB1ifQPER5ImOtbntnl9Svn2WhKXt2aPMjv+Mnji2lbBiwdOkDuuWWn38508DpP1JFSanlzPU1tRqZ2k9bVj/VNHbRoqf0u9/db7kdAxBAAAEEEEAAAQQQQAABBBBA4GKB+fPv1q9+9RMlJMRp0QML9NLK59Qpro0llUvS/avcGjYstWns0qUrNGXKt5WaeuH/W/vD5fF4PK29yC/qa3knysCpN+rAlGnW5ZeWKr20QBsy5jeN5U4UazJGIIAAAggggAACCCCAAAIIIGAk0PxOlDUZbsVlzdOsHtZe9+T3002LM7gTxZrK/xGEKP4bMgMCCCCAAAIIIIAAAggggAAC/goQovgreBm2J0S5DMjsAgEEEEAAAQQQQAABBBBAAAELAUIUB5wihCgOaBIlIoAAAggggAACCCCAAAIIBLwAIYoDWkyI4oAmUSICCCCAAAIIIIAAAggggEDACxCiOKDFhCgOaBIlIoAAAggggAACCCCAAAIIBLwAIYoDWkyI4oAmUSICCCCAAAIIIIAAAggggEDACxCiOKDFhCgOaBIlIoAAAggggAACCCCAAAIIBLwAIYoDWtwyRLlq0ChVeYItK6+prVPXDvHa/NHbTWNnz54rtzvTcjsGIIAAAggggAACCCCAAAIIIIDAxQLNQ5Q5v7lbu7ZsUM/4MEuq3adrteCFVUpLG980dtmyTKWn36zExETLbVvDAJfH4/G0hkJ8qaFliHLdiIlanpIvl8XGhVXS4ppxcm+9EJwQoviizRgEEEAAAQQQQAABBBBAAAEEvlqgeYiyaIlbt295X+re3ZKrV0623lr5oJKSehKiWGr5OaBliHLDpGlanZJjGaLkV0iPh87UwlVPEaL42QM2RwABBBBAAAEEEEAAAQQQQKB5iLJ05Xrdum2nlJxsCZOye4c2L5hDiGIpZcMAQhQbEJkCAQQQQAABBBBAAAEEEEAAAT8FCFH8BLwcmxOiXA5l9oEAAggggAACCCCAAAIIIICAuQAhigPOEEIUBzSJEhFAAAEEEEAAAQQQQAABBAJegBDFAS0mRHFAkygRAQQQQAABBBBAAAEEEEAg4AUIURzQYkIUBzSJEhFAAAEEEEAAAQQQQAABBAJegBDFAS0mRHFAkygRAQQQQAABBBBAAAEEEEAg4AUIURzQ4jvv/I0efviOLysdPXam+rWts6y8rKZB9e166LXN7qaxd965UA8/vNhyOwYggAACCCCAAAIIIIAAAggggMDFAk888Yh++MPp6tSpvVYsfkpL1mxSeGysJVVjUZGee2G5Bg/u3zQ2IyNTkyd/S/37X/j/1v5weTweT2sv8ov6Wt6J0nP49To2ZIR1+ZWVSqst1bZXnm4aO3v2XLndmdbbMQIBBBBAAAEEEEAAAQQQQAABBC4SaH4nynNPPquTz/1JYztaQz1X1FX3rVmjpKSeTYOXLctUevrNSkxMtN64FYxwdIgycOqNOjBlmjVjaanSSwu0IWM+IYq1FiMQQAABBBBAAAEEEEAAAQQQMBVoHqKsyXArLmueZvWwRrsnv59uWpxBiGJN5f+IlneiEKL4b8oMCCCAAAIIIIAAAggggAACCFyqACHKpYp9A+MJUb4BdHaJAAIIIIAAAggggAACCCCAQAsBQhQHnBKEKA5oEiUigAACCCCAAAIIIIAAAggEvAAhigNaTIjigCZRIgIIIIAAAggggAACCCCAQMALEKI4oMWEKA5oEiUigAACCCCAAAIIIIAAAggEvAAhigNaTIjigCZRIgIIIIAAAggggAACCCCAQMALEKI4oMUtQ5RO/abqdN/+1pVXV2tkQ5X+8d7aprGzZ8+V251pvR0jEEAAAQQQQAABBBBAAAEEEEDgIoHmIcqKJ55RSeZDuqKTNdQTx9rrwZc28BPH1lT+j2gZoozrM1z/1bPUcuLiGum1hr5665M3CFEstRiAAAIIIIAAAggggAACCCCAgLlA8xDlofsX6uHnX1FQXKwlW5uzZ7Vp3ZMaN25E09hlyzKVnn6zEhMTLbdtDQNcHo/H0xoK8aWGliHKDZOmaXVKjlwWG+dXSI+HztTCVU8RovgCzRgEEEAAAQQQQAABBBBAAAEETASahyhLV67Xrdt2SsnJlmYpu3do84I53IliKWXDAEIUGxCZAgEEEEAAAQQQQAABBBBAAAE/BQhR/AS8HJsTolwOZfaBAAIIIIAAAggggAACCCCAgLkAIYoDzhBCFAc0iRIRQAABBBBAAAEEEEAAAQQCXoAQxQEtJkRxQJMoEQEEEEAAAQQQQAABBBBAIOAFCFEc0GJCFAc0iRIRQAABBBBAAAEEEEAAAQQCXoAQxQEtJkRxQJMoEQEEEEAAAQQQQAABBBBAIOAFCFEc0OKWIcqMYRN1X698y584Pl0trQ8Zr9VbX2w6ytmz58rtznTAEVMiAggggAACCCCAAAIIIIAAAq1PoHmIsmiJW7f/5UOpe3fLQnsfztZfV/yJnzi2lLJhwAMP3Km77/7NlzP1T/uBKsLaWM7cUF2joZ3i9fr65U1j7733Mf3xj4sst2MAAggggAACCCCAAAIIIIAAAghcLHDXXf9bd9zxC8XGxmjposV6+7ln1LtduCXVvjP1evSllzRoUP+msY8+ulzTp39fqampltu2hgEuj8fjaQ2F+FJDyztRBk69UQemTLPetLRU6aUF2pAxv2ksd6JYkzECAQQQQAABBBBAAAEEEEAAASOB5neirMlwKy5rnmb1sPa6J7+fblqcwZ0o1lT+jyBE8d+QGRBAAAEEEEAAAQQQQAABBBDwV4AQxV/By7A9IcplQGYXCCCAAAIIIIAAAggggAACCFgIEKI44BQhRHFAkygRAQQQQAABBBBAAAEEEEAg4AUIURzQYkIUBzSJEhFAAAEEEEAAAQQQQAABBAJegBDFAS0mRHFAkygRAQQQQAABBBBAAAEEEEAg4AUIURzQYkIUBzSJEhFAAAEEEEAAAQQQQAABBAJegBDFAS3+yhBl8lXWlTf9xHGhNqzgJ46tsRiBAAIIIIAAAggggAACCCCAgLnA/x2iPK+4rPt8/Injvrpp8Qp+4vhynGAtQ5TrBg1TcWW95a5r6xvUvms3vfbxX5vGzp49V253puV2DEAAAQQQQAABBBBAAAEEEEAAgYsFmocov/jpbfr7q6+rfXSoJVV1nUcL3SuUlja+aeyyZZlKT79ZiYmJltu2hgEuj8fjaQ2F+FJDyxDlxxOu0ouDc+Wy2Di/Qno06Go95n6GEMUXaMYggAACCCCAAAIIIIAAAgggYCLQPER5fPmL+u07O6W+fS3NBuzdqa2P3s6dKJZSNgxoGaLcMGmaVqfk+BSiPB46UwtXPUWIYkMfmAIBBBBAAAEEEEAAAQQQQOD/bYHmIcrSlet167adUnKyJUrK7h3avGAOIYqllA0DCFFsQGQKBBBAAAEEEEAAAQQQQAABBPwUIETxE/BybE6IcjmU2QcCCCCAAAIIIIAAAggggAAC5gKEKA44QwhRHNAkSkQAAQQQQAABBBBAAAEEEAh4AUIUB7SYEMUBTaJEBBBAAAEEEEAAAQQQQACBgBcgRHFAiwlRHNAkSkQAAQQQQAABBBBAAAEEEAh4AUIUB7SYEMUBTaJEBBBAAAEEEEAAAQQQQACBgBcgRGnlLT579qwef/wB/elPd3xZafqYcUqOsy68tLpepbE99cKWjU2Db7nlLvXokWS9ocWIsLBQ1dTUyuVy+T1XY2ONgoLC/Z7HO0FDQ72Cg0NsmKtOUqgN80i1tTUKC/P/+MLDXaqp8dhSU3l5maKiov2eKzTUo7o6/88BbyHnzxcrNjbe75ratAlSdXWj3/N4Jzh3rkgJCe39nqtNmxBVV9f7PY93grKyYkVH2+FkX02VlaWKjIzx+/jatAlVdbX3uef/o6amQuHhbf2eyM6a6uurFRLSxu+aQkNDVFtbZ8v66/HUyOXyf33yHlR9fZ1CQvxfN12uenk8dqzjUk1NtcLD/TcPDm5QQ0Ow373zTlBZWa7IyCi/57JzrSspOae4uIRWVVNx8VnFx7fzu6aIiBBVVdm1/pYoOtqHiy+Lqu18TaiqKlNEhP+v53audbW1lQoLi/S7d+Hh3mtNe14TGhqqFBwc4XdNwcFBqqurU1CQHetBraQwv2vyTlBXV6vQUP/ncrnq5PH4v457a6qurlKbNnaY27f+VlSUqW1b/58vISGNqq8PsqV3paUliomxY12x7/q3NV5r1tdXKSTE//PJ2zS73psdO5ajhx76g6Kj2+rBR5/WE+u3KrJjR8vzouzIEW17cYmGDBnUNPbRR5dr1KipmjJliuW2rWGAy+Px2POO9N98NN4Q5b77fq8lS+7+ck89hl6n46nDrPdcWakJlcV6//VVTWPLyhq8y5r1dhYjXK4geTz2vFGtqwtSaKg9c/l9YP+aoLY2SGFh9tTk8bjkcvl/qtXUuBQe7v883kP0eILkcvl/fNXVHrVpY0+I4vEEy+Xynp/+PeysqbExWEFB/tdUVdWoiAh7Xmy9b+S8b+j8fVRW1isy0p43qvbVVKvISP8vAr029fXBCgnx36muzqPQUHvO8bq6YIWG+l+TN7y26+WL9de3Z1LrXH+lNv7nQ00Adq11rXP9bVBEhB1veL1/qGl9669da11lZZ0iI+1582xXTQ0NUrA9rZNd66/kfT2w51qsda6/LoWF2XN8gXz96/2jpvePm3Y8WuM1uV2vCVVV9q2/dq0rF94H2fPeLCQkUhERF86DRYue0e23P+TTKdG9e2e98YZbAwf2bRr/+ONuXXHFTI0ZM8an7b/pQY4OUQZOvVEHpkyzNiwtVXppgTZkzP/XWO8Vl/8hiuR9Q+j/m/ALRdlVkzWH7yPsrMkuK2/6WuX7IZiO9L55tuMvc96/YNfYVJP34s2Ovzh534R7/7pjx8Ouueyax3tMdpnb5W1nTd6rZf9DBnvXldZYk30X8ay/vq4Tdr4m2HVO2VmTXeuBXeuTty92rZt2HZuda11rrMmu89LO6zq7rp/srKm1rr921WXnumJX/+ysya7z3M61rjVek9u1/to1j53PYe9cdp2b/3MeLF3q1q23zvPpomLAgCRlZT2tgQMvfDqEEMUntksf9FV3osT0v1pl//ET68lyc9X5H59odN/uamxsVHlUrGKjzW+Fytm5W4NiQpTUzfhjDPsLz6s4IkGx7Y1v/z1zqkhV54p0TV/z23F31EcpLDxcriDjv9R7a+ob6VJKr06Gx7z3SKHOJ3Q1ran47HmVnDml65LMPw6xvT5aISHBCgk1/qtM7u596hNWr0F9OpvWVBLfVXEdjJ3Kyyp0Kj9f3/KhJjU2qk1b41tkj+zLVu/gGsuazsV2UUIn477UVNcp/2iurk8yv737s7q28tQ3qG2M8a2RedmH1VOVpjUdPH5aRdFdFNvBuC8NDR7lHczWrKQEBZl8jGxHdYRq6usVE298a+Txw0fVte68Uvt2MexdXuE5nYxKVEx8rOnzLHfvPs3ok6CwEOM/l/2zMlRVdY2m5+aJIyfUvvqcRvY1Pp8Kz5bpWEQHtY01vxX1yN59mtglSnFRxs/1XeVBKm9wWdYUU12s8X0TDQ2Kyyt1OKS9IqPNPzpzZM8eje4QqU4JxrXvOV+vUoVb1tSmqlhT+hnXVFVdp72uOEVEmd9OnrNrl4YmtFHPTsbn3b6iKpWERpnWdPJYgYIqzumqvsa3cHrk0Y66aLWJtFp/d2lgdIj6de9gaL7vZIlK2rYzX38Lz6i2pEjTk8w/jrbdu/6GhSso2GL9jZBSehubN62/8V0Va7LWnS8u1bnTBbquj/m64q3J+7HM0DCT9XfPPvUJ9X/9rTOB4HsAACAASURBVKyoVMHxE5br7z/qoxQkl8IjjG/9OLr/oHoFVVuvv3FdldDR2KC2pl4ncnN0fV9zpx11bVVX16Aok/Ug72COenoqTGs6dLxIZ2ISFdve+HnQ2OjR0exszeqToKAg47++7qgOV01do2ISTNbfnKPqUluiIX27Gp7jx04V62TbREXHm39M0Lv+Tu8dr/BQ47vqPq8MUWWdx2JdOa521cUaZbL+niouU154R7WNNf8oVu6evZrcNVqxpuuvVN4QbLnWRVcV6wqTte58ebUOhiRYr7+792hUhwgltjP23FtSp/OuNuY1HT2h8MoSXdnP+FqsurZeexVreq3ibXzurl1KjQtXr87G5/m+okqVhEab1lR4olCNZWd1tcn6693f9rooy/X38M7dGhAVpP49jNfyfSfOqSS6g2lNRaeKVFPsXX/Nr3+9a11oWJiCTW63ydm1R0nhHg3q49/6W3LuvErPFOoaX9bfoGCFhhvfFXpk7371DqmzXOuK47sq3uQ1obKiSoXHj1lea3rXX+8N3Wavnz6vvxbXv9419cThQ7rO4r3Lp3Vt5WpoVGS08Xpw7FCuujeUaXCS8bVmdt4pnYntYurU2CgdPbBf1/ZJkPfjZEaP7TURqqtvUHSc8XXr8Zw8JdaWaJjp9W+xCqM7KyrO/FrTu/5O6xmniHDj1+qdFcGqqJffa119faN2NkZbriuHP9+lAVHB6t/T+DnsvV6xem/mPTdP5R/Xdb3N3y/+ozZSDd7X4bgY5e7J1u6Ptlu/N5fUNiZK6158QrNmpRGi+CT2NQd9VYgS3muKam/+T/MZT52SNmyQzpz5clzH1EE6PdX8DpbYD97Tn9v+U1caP+c1/1CcVnSaIPW9cBvSVz7KytTn7Vf01hVnTeucuDdFJ6dcJZmEKFE7PtP9dR/qu72Np3pij/R4lxnSgAHGg6qq1O31TXpvwv+YfNXgtAODlTdukhRm/CISuXun7iz9m37Sz3h3Kw9IizpOV82AgcaDamvVcetGfTzxtKnTzMNDdHDIaCnKeMGOOLBfvzn1pn5psruXj0r3t71K5wcNNt6fx6P4rHXaPumUaU3fyh2iPQOGS3HGF8yhOYf0q6Ov6repxlO9lS/NDblSZ1OHmu4vZuNabZ94SsEmd1B+/8hgbe87TGpnfPHiOnJEP83erHtHGO/uo1PSbxsm6vSwkaY1Rb+8UR+NOSGzT8b85OggfdgzVepkfOGp48d1/c7NWjzG+A6h3eekX5aPU+GosaY1xb66RZsH5Kq7ybX+L/L66+0uqVJX4zcyOnlSV27fqmfHGt8BlVcu/cfpUSoYN8G8prde15ru2UoxeT26La+PtnQaKvXoYTzXmTMa9dEWrR9XZjimuEa67uhQFUy60rymd9/W8nZ7NNbk46t35XZWZsdRUp8+xnOdO6dBf9+qLeOLDcc0eqSJeweqcOp085o+/LsWRezQVSZtWZAdpacTJ0v9TBaf0lL1fWez3hxvvv5O2jtI+ZPTTO+Zj/nsU93v+Ujf7mVc+tK90uOdZ6jRbP2trlaX1zbp/Qnma11adqryxk40X3/37NLtJe/op8nGNa3Klha2n67qgSYLYl2dOmzZoE8s1t8Zh4bo0PCxUqRxMNcme79uLXhT/3+KcU3rcqX5MdNUlnLhc9Bf+fB4FLdxnXZMNl9/v507RLst1t+Q3Bz9Inerbh9ivLu386U7Q6borMVHhGOy1umzKwoVavLJxKb1N2mo1N4kvDt6VD/Z/4r+aLK0fnpa+k3dBJ0ePsp8/X0lS++POq5ok0+hzD6aovd7pEqJxm9CdeKErv/8FdP1d3+x9LPSsSocPc78derVLfpLSq66mmS4v8xL1l+7DDFffwsKNOmzrXp+XKXh/vIrpR8UjFTB+Inm68rbb8jd9YBSTXK5OUd66eXEYVLPnsZzFRVpxIdbtWHcecMxpbXSNblDVOBdV0wesX9/R0/G7dJ4k5fFebkd9ULHsebrb3GxUt7boq0m66+3jCt2D1ThVebrb8zHH+iRsH9oejfjwhcdaKMnE9OkZJPFp7RUfbZt0VtXFJkaTN43SCcmXimFGIeA0ds/1bz6j/Q9k+vfp/ZKj3Wergaza83KSnV742XL69+rslN1ZMwEKdz4u7Kidu3U7WV/040mL0HPH5QeaXe1qgaaLIj19Wq/eYM+nWi+1jVd/w4dI7U1/mNN+MEDuiX/Df3aZGndkCs9EHOVSlNMrn8lxW3I1I7J5q9T1+cO0d6BI6RY48AiODdXvzi8RXeYfPvC68elu8PSdC7VZJGWFL1pvT4bX6Awk/U3/Uiq/tlvmJRg8kTPy9OP976iB0cZf2Trk9PSf9ddoVPDR5uvv1s26d3hxxRn8insnx4doL/3GGq+/vqw1nm/VnDqwcEqvPIq8/X3kw+0IPQfmmHyHPb1vVmHrVn6xOLc/O6RVO1MHi7Fx3u/BEh66y0pJ8e0Ru8/hkW1VdbaJYQollJ+DvhaIUph4YUApej/XsC7jBqhk9d9y7SidtvelDvyQ11r8j7mf++J02PdpkspJovj+fNKfTVTu6YUmu6v1+fDlTfzetMQJe7j9/VEzVumC/Yft0vzen5PGmKyEFVUqO/Lq3UorcC0puQ9o3RoytWmLyIx2z/TQ+f+ov9lsmA/tku6q/N3VT3UJByoqVH3l57XsaknTWsaemCMdo2aKMUY/yWp7a6dujd/k+4w2d3qw9Jt0dfpnNnFaWOjOr2wQoVXm9c07tAYfZI6znTBDtu/T78/tF5/NLkWfiVP+mXoNTplEQ60c6/QqatOmIYoU3JG6b3+YySTL3ZyHTyo3+55UY+aXAu/c1L6ScN0nRx7hWlf4l98XscmHFGUyUX8NTnD9XrSaKmLSTKZm6uf/uNFPTfROETZXiR9pzRNJyaaf/FUu41r9dmgA+pt8kfc7x0erE09R5tfMB87pu9+vFZZE40v4nNKpbTCiTp+pXk4227LJr3Va6eGmfxh7sbD/bS623jzC+aCAk37+zr9dWKJYV/OVkvDD4/R8enXmvau/Rt/0Yb2n2mK8c0/+tWBrnq662Spf3/juc6c0fht6/XhJONw1vuXpJ6fD9OJ675jvv6+81etavOBrjd5H3PH7igt7HaNNMhk8Sku1tA31upzizfivT8frqMzrjMNURI+fE9L6rfpP0wy8wd2SPO6f1eNZmtdZaX6bFqtnDTzdaX/3lE6ONl8/Y3+5z/0YNFW3WpC8Pge6a5O31HlUJMr2NpadV33nE5cZV5T6oEx2jNmsmmI7Q3W7z6+SXNNdrciW/pd3Ld0frhJgtvYqA4vrNBpq/X38Bh9MmisaWAcemC/7shepwdMroW35Em/8GH9TXCvVOHU46YhSlrOKP0tebR5YHzokG7btUaPjzd+KrxXIP24bppOjjMPB+Iz3ToyPlexJhfx1+YM02t9RpsHFt5g/bM1puvvzrPSdSVX6oRFOJuwca12pB5QT5MQO/3wIGX1HGO+/h4/rm99tE6vTCw3hPKG2JNOTNDxqVebr3VbX9Zr3T/XKOMb3PTTg33k7j5BSjL58YHCQqW9t07bJhoHxiW10pDs0To+Y5b5Wvfmq3op4VOlmbws/np/op7seqX5H8eKijT27XX62GT99RbSfftQnbj+u+Y1vfu2VoT+Xd8xCYzn7ozQw91nSYNN3oiXlCj1tbWW179JO0co9+prTUOUhI/e159r3tJsk8zmoc+le7t9V/VDTC7+ysvVb/MaHbzS/Pp3wN5Ryp40zfQLl2K3f6oHz71qGlgs2SPd2enbqhw63Ni8rk5d1j6n/Kvyra9/R0+Soo3vjIjYs1t35W3UXSa7ey5b+m389Sox++OYx6P2z6/QmenmNY05OEafDR1/4c2zwSMk+4B+t3+tHjL5mousI9Kv2lyrMyPNvwsj4YVndfLKYwo3+Y6gSTmj9f6AMVIHkyf64cP69edrtPQK4xDlb97r37ppyrcIZ+PXrtbhsYeVYPLd9NfnDNXW3qOlbiapxvHj+vZH6/SyyVrn/W7w/ntH6vg115s/h9/bpmeC3zMNHX19b9Z1vVsnLM7NCYdH68OUsf/zh4OqKmnzZmn/ftM6w2OitfHFxYQofmYklptfcojiDVBeekk6e/FfIAlRCFEIUSRCFIkQRSJEkQhRCFEIUSQRohCiSGpHiCJCFEIUQhTv1z3W6GuFKN539T4EKd4QJSvzCV177YU7pvlOFMs45OsNuKQQpaDgwh0oXxGgePdOiEKIQohCiOJdCwhRCFG85wEhCiEKIQohinct4E4UQhTveUCIQohCiOJniOJDkBIWHa1NawlRvl4ycglb+RyiWAQohCiS+DiPCFEIUQhRLizA3IlCiCI+ziNCFEIUQpQLrwnciUKIIj7OI0IUG0KUL4KULVukffsuetcfFhOtTdyJcglpyNcc6lOIcvKktHGj4R0oX+yaO1G4E4UQhRCFEIUQ5YvXBO5E4U4UQhRCFEIUQpQvXhO4E4U7UQhRbApRTIIUb4jy8toluuaaC99xyMd5vmZIYrWZZYiSny9lZVkGKNyJwp0o3nOAEIUQhRCFEIUQ5V8C3InCnSjeU4HvROHjPNyJ0rQoEqIQohCi2BiieJ9U3l/t8X7ZbLM7UghRrNIPm/7dNETxBijeO1DOnfNpb9yJwp0ohCiEKIQohCiEKIQoX5wD3IlCiMKdKNyJwp0o/xLg4zx8nMd7KvjzxbJf9Y68RZBCiOJTbOH/IMMQ5erp0qZNPt2B8kUVhCiEKIQohCiEKIQohCiEKIQoza7PuBOFO1G4E4U7UbwChCiEKP+OEOWLO1K835Gyd6+8Icor65Zo5kw+zuN/UmIyw1eFKGGdx6murv6SAhTvLjqPGKqCGdea1hv/7tvKaPupppv8pPcf9sVpaZc0acAA47lKSzXgjZf06aTTpvsbtGuIjk+7RgoKMhwX++lHWlj3N/0oyXiqhz+X5ne7Xho82HhQZaV6bV2nXZMLTWsatne4cidNlcLCDMdFf75d95e8qZ+bECzdK93f6TrVDE413l9trbpkvagDVxaY1jT+4CjtHT5Oio42HBe5Z7fuLNiq/zbZ3doc6ffR16h4yDDj/TU2qv1at3Knmtd05eGR2jFotBQfbzhXWPYB/TZnk+4aYby7vxyTfhN6tc4MH2V+br74vHLTTirYZTxsRu4IfdRvhNShg+Eg1+HD+tXel7RgrPE87xVIP2+YqsJRJoMkxa5/UQeuyFPbEOO5vp07VO/0Hi517mw86OhR/WD7S1oxod5wzOdnpR+VTdbJcRPMnV7ZoHcHHVKvKONhP8oZqFd7jJS6dzcedOKErvlko9ZNqDQcc6RMurZwvPInXfiZNqNHwqtbtLnXHg1JMB7zn4eTtKHraKl3b+NBhYWa/EGWtk44bzjmXLU0IXek8qdON6/p7Te0ut0OTUw0Hnbbwc5a1XmC1K+f8aCiIo38W5bemXjxz8p/sVGjpEE7hyh/xizz3r33jpZHfKxrTNpyz74oLe48TRo40HiukhKlvLVRH080X38H7xqqY1fNkIKDDeeK++QDLWp4Tz/oY7y7hTulB7ter0az9beqSj03r9XuKebr7/B9w5UzIU0KDzfcYdTOf2reudf1SxOCp/ZJ93W8TlVm629dnTpvXKNsi/V3bPZI7R81QWrb1rCmNnv36s78zZozxNjJfVD6Q/y1Kk0dajyosVHtMt06cpX5+pt2eKS2p4ySEoyfVKEHs3Xb4Szda7L+vn5cuiXkap22Wn8z3To8JV+hxi/VuiZnuD7wrr8dOxofX06OfrFrvR4dbzzkw0Lppro0FY4eZ/p8iXspU3vGHVVMqPGw7+UM0Vve9bdLF+NBeXn6/vb1WnmF8fq755z0/fOTlD9+ouX6+/6gQ+pusv7+x+EB2updf3v0MJ4rP1/TP96oDRMqDMccL5emnxyn/Mlp5mvd61u1qdtuDW9vPOznB3trfbcxUh+TJ/qpU5rwfpZem1BiOFFprTT20Ajle9cVk0f8tjfljt+uKSYvi3MOdNKKLhOl5GTjmc6e1fB3svTuxCLT/Q38PFX5M68zr+n9v2lZ6Ee6rqfxsPv2ROixLtOllBTjQefPa8CbGyyvf1N3D1Ve2nQpxPgCIu7Tj7Sg9m/6cV/j3T22S3qgy/WqN1t/KyrU+y/rtdPi+nfk/hE6NH6K1KaN4Q5j/rld95a8qf8yWX+X75PmdZylqsEmC2JdnRI3rNHBNKvr35HaO+IKKcr4SdVm3z7dfvwV3W6ytK45LM2NuUYlZte/Ho8SXnxOR68yf52acnik/jl4jBQXZ+gUcuigbs3eqPtNLm0350n/HT5DRcNMFmlJ8Wtf0MFJJxRu/FKtq3NG6JP+I6X2Jk/03FzdvHO9Fo/3GNb9fqH0s9o0FYyxWH83rNPno3OVYPxSrfScwfpr75Hm629+vmZ8vFEvmax11fXS8H3DlD/9GvPn8AfvamnIh7re5Dns63uzzlkvWl4bXJUzQp8NGCW1a2da15f/WFMjvfaaQo4e1Zas5Zo5c3LTP/GdKL7xXfKorwpRuo78trqFuBQZGeHzfI2NjaqOS1BkqMkzUNKJQ4fUt22QenQ0Xhh2nyhWRUSsEjoZv1EtOVus6rJiTe4Wa1rjPlesgoOC5XIZvzM+uj9bvdtI/bobLwyfHzyp6naJpjWVnS9TWfFZXdnNOIjwFrsvKE6uRo+CTV7YjuzLVrfQBg3q3cnw+HblFKg6oYviOhhf5FZVVuls0WlN7WJyxSVpb1CcGmvqFB5h/MLmralzcK2GJBlfLB4+XqTShC6KijU2qKurU2H+SV3VzaImxai+uk4RUZGGBkezD6ljQ7WGJRvXlFdYrOK4Loo0mcd7/p7My1Nat2jTc+WAp62qqurUNsb4+PIO5qpdXblG9O9qWPfJovM6G9vF1Nu78YkjuZrUOUqhIcbPqwN14aqoblB0vPFz4VhunmKqSzXGxKnofIUK2yYqrI1xuOetKT83VyPbt1FMpPEr24HKIJXVehTb3vjczD96QhE1pRqXZHyOl1ZU63hkR4WGmryL8Trl5GhoXKjaxRq/Cd1bUq/yxmDFdzR+nheeKFBYdZnG9TJ+waqurVduWIJCQixqOnRIA2NC1LldjOF5sOd0hcqDI0zXlTOFp+WqLNUVPYzDRG+Iku1d64JN0jZJxw8eUt9Il3omGs+1+9hZVbSNN62puOic6stLNMFq/Q2KU5BcCjIJsY9lH1Kv8Eb17ebf+lteWq7Sc97113xd2RcULzU0KiTU2OrIvgP/Wn+NE7A9OYWqatfZ9ByvqqrW2dOnNLWrxVrnipOnrl5hbYyfU0f2Z6uzq1ZD+hqvddl5p1Xeroui44zXAu8fSE7ln9BUi9ep/a4Y1VbVKiLK+Dnl6/pbEt9FEW2N13GPx6P8vKO6sku0goKMX6v3N0Y2rb9RscbPqbxDuUqoLdPI/sZ/qSk4W6aimETr9Tc3VxO7RCnMbP2tDVN5dYNiEoyvaY7l5Cm6pkxjk43f0Z89X6nCqE4KDTdff71r3ZgOEYoyWX/3V7pUVivFma2/ed71t1zj+hhfZ5VX1igvooP1+nv4sFLjwtQhzvhc2VNcq/LGENN1pfBkocIqS03X39r6euWEJCjYh/V3QHSIurQ3WX8LylUeFmlaU9HpIqnivK7obtxf7wK/P8h7rWm9/iZFSL06G78u7jpyRpUx7czX33Mlqist1sRuxsf2xbVmkMeloGDjZDIv+5B6hjUoubvxeeDL9W95aZnKi89pstVa573+bVp/jV8/8w4cVJfgOg3qbbL+5haqKqGLYtsbv5bVVFfrzCkf1t+gWHlqGyzW34NKdNVoqNn6e+yMyhO8669xXxoaGlRw/Ljl+rvXFaOG6jq1MVk387IPq31DpYYnG19rHjl5Tufjuygy2vi52bT+Hj2qKV2jFGzyWr3fE6WaqjpFxhi/nl1Yf8s10uz692zphetfk9e7puvf3FxNSGyr8DDj59WBmjCV15ivv/neta66XOOSjM/x+sZGHQyOV4jFNdSxg4fkfQ73NnsO+/DerNp7bXDmtNK6GPel6Tms6KbX4cho82uI5heZ9XX12vfpP/Xicws1YwYhis9BxtcZ+FUhyteZ58I23jfg1V9/8y+39C743rcFdjzsqsmOWr6Yw86a7LLyBmZVNh2kd8Ez/oub7zvxvqGo8X246UjvC3adDXN5L3BrbZjHO4Vdc9k1j7cmu8zt8razJm8Q1WBT7+x6DrfGmrxvYo3/inRpgHY5XdpezUfbWZNd66+dNdl1TtlZk13rgV3rk53rr13HZuda1xprsuu8DPRrzda6/tpVl53rSiCvv3auda3xmtyu61a75rFzXfHOZde5ac95wJ0odl5DNpuLEOXfBGs6bWt8ESFE8e1MsHPBtmsuu+YJ9It4uy4k7HyxbY1vLOy6WLbTybdnp2+jWuP6a2dNdp1TdtZk15t6ey4oL5wndq2bdh1boK+/dp2Xdq4rrbGm1rr+2lWXneuKXW9U7azJrnPKzrXOrmsfO2uya/21ax471xVCFN+uxYxHuTze+6Mc8CBE+SaaZOeCbdeLCCGKb2eCnQu2XXPZNQ8X8b6dA3a+2Np1wWVnTXZdLNtZk++dsR7ZGtdfO2uy65yysya7gobWeBFv17Gx/lo/d78YYde5adf1k51rXWtdf+2qy67e2flG1c6a7Fp/7VzrCFF8W1vsPA/sWlvsOQ+4E8W3M+CSR3lDlBtu+L5mzjT/4kZfJg4ODjb97Lsvc3jHeL//wPu9GXY8vFmW2fehXMo+7JrL5fLI4zH59tJLKMr7+Uqvu78P78cgG236BJW3d1bfYeFLvd7Pxjc22pNF1tbWKszki3x9qcc7JiQkSPX19kBVV1erjcmXq30TNVVVVSoiwvi7C3ytKTQ05MKXU9vwqKmpVni48Xf1+LqLsLBQ1dbas67U19crxOQ7jb6JmjyeRrlcJt/K6WNRISHBqqtrkMnXSPk4k3eY9/lrz1rn/d4is+9W8bWo1rj+2ulUX19n+X09vlh5rb3mdjxqa2sUFmby7YA+7qQ1rr+hoReeL3Y8KisrFRnZutZfu3oXFhai2lp7XhMaGuotv//Jl37Y+Zpg1/obHOy9xvCuv/6vm3audXatv3audXZd/9pZE9e/vjzzvL/wW6Nwky93920W7/tF+9bfxsYGBQX5/37KW7td52ZwsEvV1f5/hcC7736suXPv05gxY3yl/UbHOeZOFK/Sp59+aguWN5AZPny4LXPZFVicOXNGHUx+SeVSirXrTa+dNZWUlCjO5Nu7fT0+O2uyay675vEa2DWXXfMEek1FRUVqb/YN7r6emDb2rqysTNEmvz51CSXZdj7ZdcFl5/nkncuuC2Y7ny92vcG0s6bi4mLFm/x6mK/nlJ012TWXXfPYeW5Sk29nlPdarJ2vv+ZgMaVd5hUVFWpr8utTvh3ZhVF21WRXGG5nTd657KrLLidvTXb1z86a7DrP7azJrrnsmsfOc5OafF+l7Hpvlp2drYgI33/kxaxCpwQo3mNwVIji+2nBSAQQQAABBBBAAAEEEEAAAQQQQMBeAUIUez2ZDQEEEEAAAQQQQAABBBBAAAEEAlSAECVAG8thIYAAAggggAACCCCAAAIIIICAvQKEKPZ6MhsCCCCAAAIIIIAAAggggAACCASoACFKgDaWw0IAAQQQQAABBBBAAAEEEEAAAXsFCFHs9WQ2BBBAAAEEEEAAAQQQQAABBBAIUAFClABtLIeFAAIIIIAAAggggAACCCCAAAL2ChCi2OvJbAgggAACCCCAAAIIIIAAAgggEKAChCgB2lgOCwEEEEAAAQQQQAABBBBAAAEE7BUgRLHXk9kQQAABBBBAAAEEEEAAAQQQQCBABQhRArSxHBYCCCCAAAIIIIAAAggggAACCNgrQIhiryezIYAAAggggAACCCCAAAIIIIBAgAoQogRoYzksBBBAAAEEEEAAAQQQQAABBBCwV4AQxV5PZkMAAQQQQAABBBBAAAEEEEAAgQAVIEQJ0MZyWAgggAACCCCAAAIIIIAAAgggYK8AIYq9nsyGAAIIIIAAAggggAACCCCAAAIBKkCIEqCN5bAQQAABBBBAAAEEEEAAAQQQQMBeAUIUez2ZDQEEEEAAAQQQQAABBBBAAAEEAlSAECVAG8thIYAAAggggAACCCCAAAIIIICAvQKEKPZ6MhsCCCCAAAIIIIAAAggggAACCASoACFKgDaWw0IAAQQQQAABBBBAAAEEEEAAAXsFCFHs9WQ2BBBAAAEEEEAAAQQQQAABBBAIUAFClABtLIeFAAIIIIAAAggggAACCCCAAAL2ChCi2OvJbAgggAACCCCAAAIIIIAAAgggEKAChCgB2lgOCwEEEEAAAQQQQAABBBBAAAEE7BUgRLHXk9kQQAABBBBAAAEEEEAAAQQQQCBABQhRArSxHBYCCCCAAAIIIIAAAggggAACCNgrQIhiryezIYAAAggggAACCCCAAAIIIIBAgAoQogRoYzksBBBAAAEEEEAAAQQQQAABBBCwV4AQxV5PZkMAAQQQQAABBBBAAAEEEEAAgQAVIEQJ0MZyWAgggAACCCCAAAIIIIAAAgggYK8AIYq9nsyGAAIIIIAAAggggAACCCCAAAIBKkCIEqCN5bAQQAABBBBAAAEEEEAAAQQQQMBeAUIUez2ZDQEEEEAAAQQQQAABBBBAAAEEAlSAECVAG8thIYAAAggggAACCCCAAAIIIICAvQKEKPZ6MhsCCCCAAAIIIIAAAggggAACCASoACFKgDaWw0IAAQQQQAABBBBAAAEEEEAAAXsFCFHs9WQ2BBBAAAEEEEAAAQQQQAABBBAIUAFClABtLIeFAAIIIIAAAggggAACCCCAAAL2ChCi2OvJbAgggAACCCCAV3797QAAAEZJREFUAAIIIIAAAgggEKAChCgB2lgOCwEEEEAAAQQQQAABBBBAAAEE7BUgRLHXk9kQQAABBBBAAAEEEEAAAQQQQCBABf4Pwg+zodNZ4yQAAAAASUVORK5CYII="/>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s-DO"/>
          </a:p>
        </p:txBody>
      </p:sp>
      <p:pic>
        <p:nvPicPr>
          <p:cNvPr id="1031" name="Picture 7"/>
          <p:cNvPicPr>
            <a:picLocks noChangeAspect="1" noChangeArrowheads="1"/>
          </p:cNvPicPr>
          <p:nvPr/>
        </p:nvPicPr>
        <p:blipFill rotWithShape="1">
          <a:blip r:embed="rId2">
            <a:extLst>
              <a:ext uri="{28A0092B-C50C-407E-A947-70E740481C1C}">
                <a14:useLocalDpi xmlns:a14="http://schemas.microsoft.com/office/drawing/2010/main" val="0"/>
              </a:ext>
            </a:extLst>
          </a:blip>
          <a:srcRect l="24726" t="20146" r="28149" b="43439"/>
          <a:stretch/>
        </p:blipFill>
        <p:spPr bwMode="auto">
          <a:xfrm>
            <a:off x="4716016" y="2924944"/>
            <a:ext cx="3591775" cy="3591775"/>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35457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DO" dirty="0" smtClean="0"/>
              <a:t>Project </a:t>
            </a:r>
            <a:r>
              <a:rPr lang="es-DO" dirty="0" err="1" smtClean="0"/>
              <a:t>definition</a:t>
            </a:r>
            <a:endParaRPr lang="es-DO" dirty="0"/>
          </a:p>
        </p:txBody>
      </p:sp>
      <p:sp>
        <p:nvSpPr>
          <p:cNvPr id="3" name="Content Placeholder 2"/>
          <p:cNvSpPr>
            <a:spLocks noGrp="1"/>
          </p:cNvSpPr>
          <p:nvPr>
            <p:ph idx="1"/>
          </p:nvPr>
        </p:nvSpPr>
        <p:spPr>
          <a:xfrm>
            <a:off x="251520" y="1100628"/>
            <a:ext cx="8640960" cy="3768532"/>
          </a:xfrm>
        </p:spPr>
        <p:txBody>
          <a:bodyPr>
            <a:normAutofit/>
          </a:bodyPr>
          <a:lstStyle/>
          <a:p>
            <a:pPr algn="just"/>
            <a:r>
              <a:rPr lang="en-GB" b="0" dirty="0">
                <a:latin typeface="Arial Unicode MS" panose="020B0604020202020204" pitchFamily="34" charset="-128"/>
                <a:ea typeface="Arial Unicode MS" panose="020B0604020202020204" pitchFamily="34" charset="-128"/>
                <a:cs typeface="Arial Unicode MS" panose="020B0604020202020204" pitchFamily="34" charset="-128"/>
              </a:rPr>
              <a:t>The hotel is offering easy access to Central London, and is the ideal choice when looking for a hotel near the Airport with prepared meeting facilities and dining experience. The hotel is a four star with the number of  350 spacious guest rooms including Club Rooms with access to Sheraton Club where you can enjoy complimentary breakfast and high-speed internet access. If you are worried about the noise of planes because of the distance between the airport and the hotel is good to know that all rooms are fully soundproofed. For the ones that choose this hotel for business goals, there are 17 meeting rooms available for all type of meetings with different sizes and amenities, include the high-tech Doha Room and boardrooms ideal for high profile events. When looking for leisure and relax, the hotel offers the tropical Sky Garden houses that has a unique heated indoor pool and Sky Bar. </a:t>
            </a:r>
            <a:endParaRPr lang="es-DO" b="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pic>
        <p:nvPicPr>
          <p:cNvPr id="2050" name="Picture 2" descr="http://www.businessclass.co.uk/wp-content/uploads/sites/11/2015/03/Sheraton-Skyline-London-Heathrow-Sky-Garde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73305" y="3789040"/>
            <a:ext cx="5235397" cy="294491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6362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DO" dirty="0" err="1" smtClean="0"/>
              <a:t>objectives</a:t>
            </a:r>
            <a:endParaRPr lang="es-DO" dirty="0"/>
          </a:p>
        </p:txBody>
      </p:sp>
      <p:sp>
        <p:nvSpPr>
          <p:cNvPr id="3" name="Content Placeholder 2"/>
          <p:cNvSpPr>
            <a:spLocks noGrp="1"/>
          </p:cNvSpPr>
          <p:nvPr>
            <p:ph idx="1"/>
          </p:nvPr>
        </p:nvSpPr>
        <p:spPr/>
        <p:txBody>
          <a:bodyPr/>
          <a:lstStyle/>
          <a:p>
            <a:pPr algn="just"/>
            <a:r>
              <a:rPr lang="en-GB" b="0" dirty="0">
                <a:latin typeface="Arial Unicode MS" panose="020B0604020202020204" pitchFamily="34" charset="-128"/>
                <a:ea typeface="Arial Unicode MS" panose="020B0604020202020204" pitchFamily="34" charset="-128"/>
                <a:cs typeface="Arial Unicode MS" panose="020B0604020202020204" pitchFamily="34" charset="-128"/>
              </a:rPr>
              <a:t>On the following project, we will be evaluating the housekeeping department with cleanliness, facilities, service provided, finance department, engagement of the employees, condition and operations. It will be scored on a system of points with the objective and main goal of knowing if the standards are met in this hotel.</a:t>
            </a:r>
            <a:endParaRPr lang="es-DO" b="0" dirty="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s-DO"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2852936"/>
            <a:ext cx="7623423" cy="3168352"/>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00508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DO" dirty="0" smtClean="0"/>
              <a:t>Project </a:t>
            </a:r>
            <a:r>
              <a:rPr lang="es-DO" dirty="0" err="1" smtClean="0"/>
              <a:t>scope</a:t>
            </a:r>
            <a:endParaRPr lang="es-DO" dirty="0"/>
          </a:p>
        </p:txBody>
      </p:sp>
      <p:sp>
        <p:nvSpPr>
          <p:cNvPr id="3" name="Content Placeholder 2"/>
          <p:cNvSpPr>
            <a:spLocks noGrp="1"/>
          </p:cNvSpPr>
          <p:nvPr>
            <p:ph idx="1"/>
          </p:nvPr>
        </p:nvSpPr>
        <p:spPr/>
        <p:txBody>
          <a:bodyPr/>
          <a:lstStyle/>
          <a:p>
            <a:pPr algn="just"/>
            <a:r>
              <a:rPr lang="en-GB" b="0" dirty="0">
                <a:latin typeface="Arial Unicode MS" panose="020B0604020202020204" pitchFamily="34" charset="-128"/>
                <a:ea typeface="Arial Unicode MS" panose="020B0604020202020204" pitchFamily="34" charset="-128"/>
                <a:cs typeface="Arial Unicode MS" panose="020B0604020202020204" pitchFamily="34" charset="-128"/>
              </a:rPr>
              <a:t>The creation and presentation of this project is important as we are now living in a competent environment in hospitality where is crucial that hotels are using the last and newest trends to be in shape with the guest´s demands. Nowadays, guest satisfaction is something that needs to be achieved in order to stay in the market and with the time is getting harder as the guest has the knowledge about what luxury is and what is being offered in other places, this is why they want to enjoy the most regarding facilities, service and amenities but for an affordable price. </a:t>
            </a:r>
            <a:endParaRPr lang="es-DO" b="0" dirty="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s-DO"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3284984"/>
            <a:ext cx="6984776" cy="3456384"/>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08164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DO" dirty="0" err="1" smtClean="0"/>
              <a:t>Deliverables</a:t>
            </a:r>
            <a:r>
              <a:rPr lang="es-DO" dirty="0" smtClean="0"/>
              <a:t> </a:t>
            </a:r>
            <a:endParaRPr lang="es-DO" dirty="0"/>
          </a:p>
        </p:txBody>
      </p:sp>
      <p:sp>
        <p:nvSpPr>
          <p:cNvPr id="3" name="Content Placeholder 2"/>
          <p:cNvSpPr>
            <a:spLocks noGrp="1"/>
          </p:cNvSpPr>
          <p:nvPr>
            <p:ph idx="1"/>
          </p:nvPr>
        </p:nvSpPr>
        <p:spPr>
          <a:xfrm>
            <a:off x="5004048" y="263915"/>
            <a:ext cx="4032448" cy="5757372"/>
          </a:xfrm>
        </p:spPr>
        <p:txBody>
          <a:bodyPr>
            <a:normAutofit fontScale="85000" lnSpcReduction="10000"/>
          </a:bodyPr>
          <a:lstStyle/>
          <a:p>
            <a:pPr algn="just"/>
            <a:r>
              <a:rPr lang="en-US" b="0" dirty="0">
                <a:latin typeface="Arial Unicode MS" panose="020B0604020202020204" pitchFamily="34" charset="-128"/>
                <a:ea typeface="Arial Unicode MS" panose="020B0604020202020204" pitchFamily="34" charset="-128"/>
                <a:cs typeface="Arial Unicode MS" panose="020B0604020202020204" pitchFamily="34" charset="-128"/>
              </a:rPr>
              <a:t>The following Project Initiation Document has been created with the purpose of enhance the good </a:t>
            </a:r>
            <a:r>
              <a:rPr lang="en-GB" b="0" dirty="0" smtClean="0">
                <a:latin typeface="Arial Unicode MS" panose="020B0604020202020204" pitchFamily="34" charset="-128"/>
                <a:ea typeface="Arial Unicode MS" panose="020B0604020202020204" pitchFamily="34" charset="-128"/>
                <a:cs typeface="Arial Unicode MS" panose="020B0604020202020204" pitchFamily="34" charset="-128"/>
              </a:rPr>
              <a:t>things </a:t>
            </a:r>
            <a:r>
              <a:rPr lang="en-GB" b="0" dirty="0">
                <a:latin typeface="Arial Unicode MS" panose="020B0604020202020204" pitchFamily="34" charset="-128"/>
                <a:ea typeface="Arial Unicode MS" panose="020B0604020202020204" pitchFamily="34" charset="-128"/>
                <a:cs typeface="Arial Unicode MS" panose="020B0604020202020204" pitchFamily="34" charset="-128"/>
              </a:rPr>
              <a:t>this hotel has and at the same time, try to improve what is not working at the moment.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It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ensures</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that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all</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stakeholders</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have</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the</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same</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understanding</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of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what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the</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project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will</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deliver</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over</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what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time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scale</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and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budget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a:t>
            </a:r>
          </a:p>
          <a:p>
            <a:pPr algn="just"/>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A Brand Standard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Audit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has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been</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done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observing</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carefully</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each</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department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and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part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of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the</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hotel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along</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with</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the</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staff and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premises</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What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the</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project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should</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achieve</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is</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that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after</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this</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report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the</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hotel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recognizes</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its</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flaws</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and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also</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what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they</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are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doing</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good</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but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can be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great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with</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little</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bit more of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effort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or</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maybe</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making</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use of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different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tools</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The</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project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will</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include</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investment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in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infrastructure</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together</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with</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enhance</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of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the</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current</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premises</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 and </a:t>
            </a:r>
            <a:r>
              <a:rPr lang="es-DO" b="0" dirty="0" err="1">
                <a:latin typeface="Arial Unicode MS" panose="020B0604020202020204" pitchFamily="34" charset="-128"/>
                <a:ea typeface="Arial Unicode MS" panose="020B0604020202020204" pitchFamily="34" charset="-128"/>
                <a:cs typeface="Arial Unicode MS" panose="020B0604020202020204" pitchFamily="34" charset="-128"/>
              </a:rPr>
              <a:t>rooms</a:t>
            </a:r>
            <a:r>
              <a:rPr lang="es-DO" b="0" dirty="0">
                <a:latin typeface="Arial Unicode MS" panose="020B0604020202020204" pitchFamily="34" charset="-128"/>
                <a:ea typeface="Arial Unicode MS" panose="020B0604020202020204" pitchFamily="34" charset="-128"/>
                <a:cs typeface="Arial Unicode MS" panose="020B0604020202020204" pitchFamily="34" charset="-128"/>
              </a:rPr>
              <a:t>.</a:t>
            </a:r>
          </a:p>
          <a:p>
            <a:pPr algn="just"/>
            <a:r>
              <a:rPr lang="en-GB" b="0" dirty="0">
                <a:latin typeface="Arial Unicode MS" panose="020B0604020202020204" pitchFamily="34" charset="-128"/>
                <a:ea typeface="Arial Unicode MS" panose="020B0604020202020204" pitchFamily="34" charset="-128"/>
                <a:cs typeface="Arial Unicode MS" panose="020B0604020202020204" pitchFamily="34" charset="-128"/>
              </a:rPr>
              <a:t>Each of the departments evaluated in the Brand Standard Audit will be documented with the points given and their action plan and recommendations to follow in order to improve the current status of the hotel which is number 8 on a list of 15 hotels in the Hayes. In the case that one department has a Failed result the hotel should respond within 30 days to pass the Audit</a:t>
            </a:r>
            <a:endParaRPr lang="es-DO" b="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80728"/>
            <a:ext cx="4860032" cy="5040559"/>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8078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2" algn="l" rtl="0">
              <a:spcBef>
                <a:spcPct val="0"/>
              </a:spcBef>
            </a:pPr>
            <a:r>
              <a:rPr lang="es-DO" b="1" dirty="0"/>
              <a:t>CONSTRAINTS </a:t>
            </a:r>
            <a:endParaRPr lang="es-DO" dirty="0"/>
          </a:p>
        </p:txBody>
      </p:sp>
      <p:sp>
        <p:nvSpPr>
          <p:cNvPr id="3" name="Content Placeholder 2"/>
          <p:cNvSpPr>
            <a:spLocks noGrp="1"/>
          </p:cNvSpPr>
          <p:nvPr>
            <p:ph idx="1"/>
          </p:nvPr>
        </p:nvSpPr>
        <p:spPr/>
        <p:txBody>
          <a:bodyPr/>
          <a:lstStyle/>
          <a:p>
            <a:pPr>
              <a:buFont typeface="Arial" panose="020B0604020202020204" pitchFamily="34" charset="0"/>
              <a:buChar char="•"/>
            </a:pPr>
            <a:r>
              <a:rPr lang="es-DO" dirty="0" smtClean="0"/>
              <a:t>Corona Virus </a:t>
            </a:r>
          </a:p>
          <a:p>
            <a:pPr>
              <a:buFont typeface="Arial" panose="020B0604020202020204" pitchFamily="34" charset="0"/>
              <a:buChar char="•"/>
            </a:pPr>
            <a:r>
              <a:rPr lang="es-DO" dirty="0" err="1" smtClean="0"/>
              <a:t>Brexit</a:t>
            </a:r>
            <a:r>
              <a:rPr lang="es-DO" dirty="0" smtClean="0"/>
              <a:t> Chan ges</a:t>
            </a:r>
          </a:p>
          <a:p>
            <a:pPr>
              <a:buFont typeface="Arial" panose="020B0604020202020204" pitchFamily="34" charset="0"/>
              <a:buChar char="•"/>
            </a:pPr>
            <a:r>
              <a:rPr lang="es-DO" dirty="0" smtClean="0"/>
              <a:t>Social Media </a:t>
            </a:r>
          </a:p>
          <a:p>
            <a:pPr>
              <a:buFont typeface="Arial" panose="020B0604020202020204" pitchFamily="34" charset="0"/>
              <a:buChar char="•"/>
            </a:pPr>
            <a:endParaRPr lang="es-DO" dirty="0"/>
          </a:p>
        </p:txBody>
      </p:sp>
      <p:pic>
        <p:nvPicPr>
          <p:cNvPr id="614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2492896"/>
            <a:ext cx="6671048" cy="3752465"/>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70072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DO" dirty="0" err="1" smtClean="0"/>
              <a:t>Confidence</a:t>
            </a:r>
            <a:r>
              <a:rPr lang="es-DO" dirty="0" smtClean="0"/>
              <a:t> </a:t>
            </a:r>
            <a:r>
              <a:rPr lang="es-DO" dirty="0" err="1" smtClean="0"/>
              <a:t>with</a:t>
            </a:r>
            <a:r>
              <a:rPr lang="es-DO" dirty="0" smtClean="0"/>
              <a:t> </a:t>
            </a:r>
            <a:r>
              <a:rPr lang="es-DO" dirty="0" err="1" smtClean="0"/>
              <a:t>the</a:t>
            </a:r>
            <a:r>
              <a:rPr lang="es-DO" dirty="0" smtClean="0"/>
              <a:t> </a:t>
            </a:r>
            <a:r>
              <a:rPr lang="es-DO" dirty="0" err="1" smtClean="0"/>
              <a:t>team</a:t>
            </a:r>
            <a:r>
              <a:rPr lang="es-DO" dirty="0" smtClean="0"/>
              <a:t> </a:t>
            </a:r>
            <a:endParaRPr lang="es-DO" dirty="0"/>
          </a:p>
        </p:txBody>
      </p:sp>
      <p:sp>
        <p:nvSpPr>
          <p:cNvPr id="3" name="Content Placeholder 2"/>
          <p:cNvSpPr>
            <a:spLocks noGrp="1"/>
          </p:cNvSpPr>
          <p:nvPr>
            <p:ph idx="1"/>
          </p:nvPr>
        </p:nvSpPr>
        <p:spPr>
          <a:xfrm>
            <a:off x="455" y="1052736"/>
            <a:ext cx="9144000" cy="3024336"/>
          </a:xfrm>
        </p:spPr>
        <p:txBody>
          <a:bodyPr>
            <a:normAutofit/>
          </a:bodyPr>
          <a:lstStyle/>
          <a:p>
            <a:pPr algn="just"/>
            <a:r>
              <a:rPr lang="en-US" b="0" dirty="0">
                <a:latin typeface="Arial Unicode MS" panose="020B0604020202020204" pitchFamily="34" charset="-128"/>
                <a:ea typeface="Arial Unicode MS" panose="020B0604020202020204" pitchFamily="34" charset="-128"/>
                <a:cs typeface="Arial Unicode MS" panose="020B0604020202020204" pitchFamily="34" charset="-128"/>
              </a:rPr>
              <a:t>Valdez Consultancy has more than 30 years of successful business with a variety of hotels around the world including other Marriott properties and Hilton. A primary evaluation of the external factors that may impact this hotel have provided an insightful beginning to what could be a consultancy that turns the tides on the hotel's productivity and efficiency, through a detailed audit we will be able to provide an impartial and thorough report with valuable recommendations that will ultimately add substantial value to the hotel as well as highlight areas of great success.</a:t>
            </a:r>
            <a:endParaRPr lang="es-DO" b="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pic>
        <p:nvPicPr>
          <p:cNvPr id="7170" name="Picture 2" descr="https://nousdesign.co.uk/wp-content/uploads/2017/05/1-SheratonSkyline-Nous-Design-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946" y="2671948"/>
            <a:ext cx="6280646" cy="418605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6274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DO" dirty="0" err="1" smtClean="0"/>
              <a:t>The</a:t>
            </a:r>
            <a:r>
              <a:rPr lang="es-DO" dirty="0" smtClean="0"/>
              <a:t> </a:t>
            </a:r>
            <a:r>
              <a:rPr lang="es-DO" dirty="0" err="1" smtClean="0"/>
              <a:t>audit</a:t>
            </a:r>
            <a:r>
              <a:rPr lang="es-DO" dirty="0" smtClean="0"/>
              <a:t> </a:t>
            </a:r>
            <a:r>
              <a:rPr lang="es-DO" dirty="0" err="1" smtClean="0"/>
              <a:t>team</a:t>
            </a:r>
            <a:endParaRPr lang="es-DO" dirty="0"/>
          </a:p>
        </p:txBody>
      </p:sp>
      <p:sp>
        <p:nvSpPr>
          <p:cNvPr id="3" name="Content Placeholder 2"/>
          <p:cNvSpPr>
            <a:spLocks noGrp="1"/>
          </p:cNvSpPr>
          <p:nvPr>
            <p:ph idx="1"/>
          </p:nvPr>
        </p:nvSpPr>
        <p:spPr>
          <a:xfrm>
            <a:off x="822960" y="1100629"/>
            <a:ext cx="7520940" cy="2832428"/>
          </a:xfrm>
        </p:spPr>
        <p:txBody>
          <a:bodyPr>
            <a:normAutofit fontScale="92500" lnSpcReduction="10000"/>
          </a:bodyPr>
          <a:lstStyle/>
          <a:p>
            <a:pPr>
              <a:buFont typeface="Wingdings" panose="05000000000000000000" pitchFamily="2" charset="2"/>
              <a:buChar char="v"/>
            </a:pPr>
            <a:r>
              <a:rPr lang="es-DO" dirty="0" smtClean="0">
                <a:latin typeface="Arial Unicode MS" panose="020B0604020202020204" pitchFamily="34" charset="-128"/>
                <a:ea typeface="Arial Unicode MS" panose="020B0604020202020204" pitchFamily="34" charset="-128"/>
                <a:cs typeface="Arial Unicode MS" panose="020B0604020202020204" pitchFamily="34" charset="-128"/>
              </a:rPr>
              <a:t>Kissairy Valdez </a:t>
            </a:r>
          </a:p>
          <a:p>
            <a:pPr>
              <a:buFont typeface="Wingdings" panose="05000000000000000000" pitchFamily="2" charset="2"/>
              <a:buChar char="v"/>
            </a:pPr>
            <a:r>
              <a:rPr lang="es-DO" dirty="0" err="1" smtClean="0">
                <a:latin typeface="Arial Unicode MS" panose="020B0604020202020204" pitchFamily="34" charset="-128"/>
                <a:ea typeface="Arial Unicode MS" panose="020B0604020202020204" pitchFamily="34" charset="-128"/>
                <a:cs typeface="Arial Unicode MS" panose="020B0604020202020204" pitchFamily="34" charset="-128"/>
              </a:rPr>
              <a:t>Genny</a:t>
            </a:r>
            <a:r>
              <a:rPr lang="es-DO" dirty="0" smtClean="0">
                <a:latin typeface="Arial Unicode MS" panose="020B0604020202020204" pitchFamily="34" charset="-128"/>
                <a:ea typeface="Arial Unicode MS" panose="020B0604020202020204" pitchFamily="34" charset="-128"/>
                <a:cs typeface="Arial Unicode MS" panose="020B0604020202020204" pitchFamily="34" charset="-128"/>
              </a:rPr>
              <a:t> </a:t>
            </a:r>
            <a:r>
              <a:rPr lang="es-DO" dirty="0" err="1" smtClean="0">
                <a:latin typeface="Arial Unicode MS" panose="020B0604020202020204" pitchFamily="34" charset="-128"/>
                <a:ea typeface="Arial Unicode MS" panose="020B0604020202020204" pitchFamily="34" charset="-128"/>
                <a:cs typeface="Arial Unicode MS" panose="020B0604020202020204" pitchFamily="34" charset="-128"/>
              </a:rPr>
              <a:t>Angelozzi</a:t>
            </a:r>
            <a:r>
              <a:rPr lang="es-DO" dirty="0" smtClean="0">
                <a:latin typeface="Arial Unicode MS" panose="020B0604020202020204" pitchFamily="34" charset="-128"/>
                <a:ea typeface="Arial Unicode MS" panose="020B0604020202020204" pitchFamily="34" charset="-128"/>
                <a:cs typeface="Arial Unicode MS" panose="020B0604020202020204" pitchFamily="34" charset="-128"/>
              </a:rPr>
              <a:t> </a:t>
            </a:r>
          </a:p>
          <a:p>
            <a:pPr>
              <a:buFont typeface="Wingdings" panose="05000000000000000000" pitchFamily="2" charset="2"/>
              <a:buChar char="v"/>
            </a:pPr>
            <a:r>
              <a:rPr lang="es-DO" dirty="0" err="1" smtClean="0">
                <a:latin typeface="Arial Unicode MS" panose="020B0604020202020204" pitchFamily="34" charset="-128"/>
                <a:ea typeface="Arial Unicode MS" panose="020B0604020202020204" pitchFamily="34" charset="-128"/>
                <a:cs typeface="Arial Unicode MS" panose="020B0604020202020204" pitchFamily="34" charset="-128"/>
              </a:rPr>
              <a:t>Mihaela</a:t>
            </a:r>
            <a:r>
              <a:rPr lang="es-DO" dirty="0" smtClean="0">
                <a:latin typeface="Arial Unicode MS" panose="020B0604020202020204" pitchFamily="34" charset="-128"/>
                <a:ea typeface="Arial Unicode MS" panose="020B0604020202020204" pitchFamily="34" charset="-128"/>
                <a:cs typeface="Arial Unicode MS" panose="020B0604020202020204" pitchFamily="34" charset="-128"/>
              </a:rPr>
              <a:t> Costea </a:t>
            </a:r>
            <a:endParaRPr lang="es-DO" b="0" dirty="0" smtClean="0">
              <a:latin typeface="Arial Unicode MS" panose="020B0604020202020204" pitchFamily="34" charset="-128"/>
              <a:ea typeface="Arial Unicode MS" panose="020B0604020202020204" pitchFamily="34" charset="-128"/>
              <a:cs typeface="Arial Unicode MS" panose="020B0604020202020204" pitchFamily="34" charset="-128"/>
            </a:endParaRPr>
          </a:p>
          <a:p>
            <a:pPr algn="just">
              <a:buFont typeface="Wingdings" panose="05000000000000000000" pitchFamily="2" charset="2"/>
              <a:buChar char="v"/>
            </a:pPr>
            <a:r>
              <a:rPr lang="en-GB" b="0" dirty="0">
                <a:latin typeface="Arial Unicode MS" panose="020B0604020202020204" pitchFamily="34" charset="-128"/>
                <a:ea typeface="Arial Unicode MS" panose="020B0604020202020204" pitchFamily="34" charset="-128"/>
                <a:cs typeface="Arial Unicode MS" panose="020B0604020202020204" pitchFamily="34" charset="-128"/>
              </a:rPr>
              <a:t>However, we do ask for an initial of 35% of our fees upfront the remainder of the balance is not required until the completion of our project. Our fees are £2500 for completion of a brand standard audit plus consultancy report with detailed analysis, plus expenses which will include a one meal per shift for each team member, travel expenses and a designated meeting space every Friday for 2 hours. These costs will be minimal in comparison to the long-lasting rewards the hotel will benefit from its completion and the high possibility return on investment from the stakeholders and so on. </a:t>
            </a:r>
            <a:endParaRPr lang="es-DO" b="0" dirty="0">
              <a:latin typeface="Arial Unicode MS" panose="020B0604020202020204" pitchFamily="34" charset="-128"/>
              <a:ea typeface="Arial Unicode MS" panose="020B0604020202020204" pitchFamily="34" charset="-128"/>
              <a:cs typeface="Arial Unicode MS" panose="020B0604020202020204" pitchFamily="34" charset="-128"/>
            </a:endParaRPr>
          </a:p>
          <a:p>
            <a:pPr>
              <a:buFont typeface="Wingdings" panose="05000000000000000000" pitchFamily="2" charset="2"/>
              <a:buChar char="v"/>
            </a:pPr>
            <a:endParaRPr lang="es-DO" dirty="0"/>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03648" y="3831841"/>
            <a:ext cx="7172564" cy="2869026"/>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49238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62000" y="0"/>
            <a:ext cx="7620000" cy="44371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2341970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45</TotalTime>
  <Words>775</Words>
  <Application>Microsoft Office PowerPoint</Application>
  <PresentationFormat>On-screen Show (4:3)</PresentationFormat>
  <Paragraphs>23</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Angles</vt:lpstr>
      <vt:lpstr>Valdez consultancy</vt:lpstr>
      <vt:lpstr>Project definition</vt:lpstr>
      <vt:lpstr>objectives</vt:lpstr>
      <vt:lpstr>Project scope</vt:lpstr>
      <vt:lpstr>Deliverables </vt:lpstr>
      <vt:lpstr>CONSTRAINTS </vt:lpstr>
      <vt:lpstr>Confidence with the team </vt:lpstr>
      <vt:lpstr>The audit team</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Valdez consultancy</dc:title>
  <dc:creator>Kissairy Valdez</dc:creator>
  <cp:lastModifiedBy>Kissairy Valdez</cp:lastModifiedBy>
  <cp:revision>5</cp:revision>
  <dcterms:created xsi:type="dcterms:W3CDTF">2020-08-07T22:19:28Z</dcterms:created>
  <dcterms:modified xsi:type="dcterms:W3CDTF">2020-08-07T23:04:40Z</dcterms:modified>
</cp:coreProperties>
</file>