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57" r:id="rId3"/>
    <p:sldId id="258" r:id="rId4"/>
    <p:sldId id="259" r:id="rId5"/>
    <p:sldId id="260" r:id="rId6"/>
    <p:sldId id="261" r:id="rId7"/>
    <p:sldId id="262" r:id="rId8"/>
    <p:sldId id="263" r:id="rId9"/>
    <p:sldId id="264" r:id="rId10"/>
    <p:sldId id="270" r:id="rId11"/>
    <p:sldId id="265" r:id="rId12"/>
    <p:sldId id="274" r:id="rId13"/>
    <p:sldId id="276" r:id="rId14"/>
    <p:sldId id="277" r:id="rId15"/>
    <p:sldId id="278" r:id="rId16"/>
    <p:sldId id="279" r:id="rId17"/>
    <p:sldId id="280" r:id="rId18"/>
    <p:sldId id="281" r:id="rId19"/>
    <p:sldId id="285" r:id="rId20"/>
    <p:sldId id="286" r:id="rId21"/>
    <p:sldId id="295" r:id="rId22"/>
    <p:sldId id="296" r:id="rId23"/>
    <p:sldId id="301" r:id="rId24"/>
    <p:sldId id="282" r:id="rId25"/>
    <p:sldId id="283" r:id="rId26"/>
    <p:sldId id="297" r:id="rId27"/>
    <p:sldId id="287" r:id="rId28"/>
    <p:sldId id="302" r:id="rId29"/>
    <p:sldId id="292" r:id="rId30"/>
    <p:sldId id="300" r:id="rId31"/>
    <p:sldId id="29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9A692C-3A26-4C1D-9E8E-6512080CBDC5}" v="1" dt="2025-04-23T07:50:05.7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4" autoAdjust="0"/>
    <p:restoredTop sz="72973" autoAdjust="0"/>
  </p:normalViewPr>
  <p:slideViewPr>
    <p:cSldViewPr snapToGrid="0">
      <p:cViewPr varScale="1">
        <p:scale>
          <a:sx n="66" d="100"/>
          <a:sy n="66" d="100"/>
        </p:scale>
        <p:origin x="7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9C9A692C-3A26-4C1D-9E8E-6512080CBDC5}"/>
    <pc:docChg chg="custSel addSld delSld modSld sldOrd">
      <pc:chgData name="Zita Draper" userId="b063123c-f51f-481b-b99c-f574606c9ace" providerId="ADAL" clId="{9C9A692C-3A26-4C1D-9E8E-6512080CBDC5}" dt="2025-04-23T07:51:01.649" v="86" actId="2696"/>
      <pc:docMkLst>
        <pc:docMk/>
      </pc:docMkLst>
      <pc:sldChg chg="del">
        <pc:chgData name="Zita Draper" userId="b063123c-f51f-481b-b99c-f574606c9ace" providerId="ADAL" clId="{9C9A692C-3A26-4C1D-9E8E-6512080CBDC5}" dt="2025-04-23T07:45:22.900" v="7" actId="47"/>
        <pc:sldMkLst>
          <pc:docMk/>
          <pc:sldMk cId="3548504287" sldId="290"/>
        </pc:sldMkLst>
      </pc:sldChg>
      <pc:sldChg chg="del">
        <pc:chgData name="Zita Draper" userId="b063123c-f51f-481b-b99c-f574606c9ace" providerId="ADAL" clId="{9C9A692C-3A26-4C1D-9E8E-6512080CBDC5}" dt="2025-04-23T07:45:21.182" v="6" actId="47"/>
        <pc:sldMkLst>
          <pc:docMk/>
          <pc:sldMk cId="395655803" sldId="291"/>
        </pc:sldMkLst>
      </pc:sldChg>
      <pc:sldChg chg="del">
        <pc:chgData name="Zita Draper" userId="b063123c-f51f-481b-b99c-f574606c9ace" providerId="ADAL" clId="{9C9A692C-3A26-4C1D-9E8E-6512080CBDC5}" dt="2025-04-23T07:45:11.003" v="1" actId="47"/>
        <pc:sldMkLst>
          <pc:docMk/>
          <pc:sldMk cId="2803269971" sldId="293"/>
        </pc:sldMkLst>
      </pc:sldChg>
      <pc:sldChg chg="modSp mod">
        <pc:chgData name="Zita Draper" userId="b063123c-f51f-481b-b99c-f574606c9ace" providerId="ADAL" clId="{9C9A692C-3A26-4C1D-9E8E-6512080CBDC5}" dt="2025-04-23T07:45:52.206" v="71" actId="20577"/>
        <pc:sldMkLst>
          <pc:docMk/>
          <pc:sldMk cId="3386481064" sldId="297"/>
        </pc:sldMkLst>
        <pc:spChg chg="mod">
          <ac:chgData name="Zita Draper" userId="b063123c-f51f-481b-b99c-f574606c9ace" providerId="ADAL" clId="{9C9A692C-3A26-4C1D-9E8E-6512080CBDC5}" dt="2025-04-23T07:45:52.206" v="71" actId="20577"/>
          <ac:spMkLst>
            <pc:docMk/>
            <pc:sldMk cId="3386481064" sldId="297"/>
            <ac:spMk id="3" creationId="{B7B2C4BC-3779-7382-AF0E-BB34E8906E79}"/>
          </ac:spMkLst>
        </pc:spChg>
      </pc:sldChg>
      <pc:sldChg chg="del">
        <pc:chgData name="Zita Draper" userId="b063123c-f51f-481b-b99c-f574606c9ace" providerId="ADAL" clId="{9C9A692C-3A26-4C1D-9E8E-6512080CBDC5}" dt="2025-04-23T07:45:13.444" v="3" actId="47"/>
        <pc:sldMkLst>
          <pc:docMk/>
          <pc:sldMk cId="1965674900" sldId="298"/>
        </pc:sldMkLst>
      </pc:sldChg>
      <pc:sldChg chg="del">
        <pc:chgData name="Zita Draper" userId="b063123c-f51f-481b-b99c-f574606c9ace" providerId="ADAL" clId="{9C9A692C-3A26-4C1D-9E8E-6512080CBDC5}" dt="2025-04-23T07:45:08.223" v="0" actId="47"/>
        <pc:sldMkLst>
          <pc:docMk/>
          <pc:sldMk cId="4206316315" sldId="299"/>
        </pc:sldMkLst>
      </pc:sldChg>
      <pc:sldChg chg="del">
        <pc:chgData name="Zita Draper" userId="b063123c-f51f-481b-b99c-f574606c9ace" providerId="ADAL" clId="{9C9A692C-3A26-4C1D-9E8E-6512080CBDC5}" dt="2025-04-23T07:45:18.796" v="5" actId="47"/>
        <pc:sldMkLst>
          <pc:docMk/>
          <pc:sldMk cId="2055110518" sldId="303"/>
        </pc:sldMkLst>
      </pc:sldChg>
      <pc:sldChg chg="new del ord">
        <pc:chgData name="Zita Draper" userId="b063123c-f51f-481b-b99c-f574606c9ace" providerId="ADAL" clId="{9C9A692C-3A26-4C1D-9E8E-6512080CBDC5}" dt="2025-04-23T07:51:00.916" v="84" actId="2696"/>
        <pc:sldMkLst>
          <pc:docMk/>
          <pc:sldMk cId="3901104289" sldId="303"/>
        </pc:sldMkLst>
      </pc:sldChg>
      <pc:sldChg chg="del">
        <pc:chgData name="Zita Draper" userId="b063123c-f51f-481b-b99c-f574606c9ace" providerId="ADAL" clId="{9C9A692C-3A26-4C1D-9E8E-6512080CBDC5}" dt="2025-04-23T07:45:16.379" v="4" actId="47"/>
        <pc:sldMkLst>
          <pc:docMk/>
          <pc:sldMk cId="476091692" sldId="304"/>
        </pc:sldMkLst>
      </pc:sldChg>
      <pc:sldChg chg="new del ord">
        <pc:chgData name="Zita Draper" userId="b063123c-f51f-481b-b99c-f574606c9ace" providerId="ADAL" clId="{9C9A692C-3A26-4C1D-9E8E-6512080CBDC5}" dt="2025-04-23T07:51:01.233" v="85" actId="2696"/>
        <pc:sldMkLst>
          <pc:docMk/>
          <pc:sldMk cId="1559079853" sldId="304"/>
        </pc:sldMkLst>
      </pc:sldChg>
      <pc:sldChg chg="new del ord">
        <pc:chgData name="Zita Draper" userId="b063123c-f51f-481b-b99c-f574606c9ace" providerId="ADAL" clId="{9C9A692C-3A26-4C1D-9E8E-6512080CBDC5}" dt="2025-04-23T07:51:01.649" v="86" actId="2696"/>
        <pc:sldMkLst>
          <pc:docMk/>
          <pc:sldMk cId="743732679" sldId="305"/>
        </pc:sldMkLst>
      </pc:sldChg>
      <pc:sldChg chg="delSp add del setBg delDesignElem">
        <pc:chgData name="Zita Draper" userId="b063123c-f51f-481b-b99c-f574606c9ace" providerId="ADAL" clId="{9C9A692C-3A26-4C1D-9E8E-6512080CBDC5}" dt="2025-04-23T07:50:30.995" v="83" actId="2696"/>
        <pc:sldMkLst>
          <pc:docMk/>
          <pc:sldMk cId="2555457769" sldId="306"/>
        </pc:sldMkLst>
        <pc:spChg chg="del">
          <ac:chgData name="Zita Draper" userId="b063123c-f51f-481b-b99c-f574606c9ace" providerId="ADAL" clId="{9C9A692C-3A26-4C1D-9E8E-6512080CBDC5}" dt="2025-04-23T07:50:05.776" v="82"/>
          <ac:spMkLst>
            <pc:docMk/>
            <pc:sldMk cId="2555457769" sldId="306"/>
            <ac:spMk id="11" creationId="{E16C8D8F-10E9-4498-ABDB-0F923F8B6837}"/>
          </ac:spMkLst>
        </pc:spChg>
        <pc:spChg chg="del">
          <ac:chgData name="Zita Draper" userId="b063123c-f51f-481b-b99c-f574606c9ace" providerId="ADAL" clId="{9C9A692C-3A26-4C1D-9E8E-6512080CBDC5}" dt="2025-04-23T07:50:05.776" v="82"/>
          <ac:spMkLst>
            <pc:docMk/>
            <pc:sldMk cId="2555457769" sldId="306"/>
            <ac:spMk id="13" creationId="{1E5A83E3-8A11-4492-BB6E-F5F2240316FB}"/>
          </ac:spMkLst>
        </pc:spChg>
        <pc:spChg chg="del">
          <ac:chgData name="Zita Draper" userId="b063123c-f51f-481b-b99c-f574606c9ace" providerId="ADAL" clId="{9C9A692C-3A26-4C1D-9E8E-6512080CBDC5}" dt="2025-04-23T07:50:05.776" v="82"/>
          <ac:spMkLst>
            <pc:docMk/>
            <pc:sldMk cId="2555457769" sldId="306"/>
            <ac:spMk id="15" creationId="{8CF5E676-CA04-4CED-9F1E-5026ED66E66D}"/>
          </ac:spMkLst>
        </pc:spChg>
        <pc:spChg chg="del">
          <ac:chgData name="Zita Draper" userId="b063123c-f51f-481b-b99c-f574606c9ace" providerId="ADAL" clId="{9C9A692C-3A26-4C1D-9E8E-6512080CBDC5}" dt="2025-04-23T07:50:05.776" v="82"/>
          <ac:spMkLst>
            <pc:docMk/>
            <pc:sldMk cId="2555457769" sldId="306"/>
            <ac:spMk id="17" creationId="{6BA9E676-A8FC-4C2F-8D78-C13ED8ABDBA8}"/>
          </ac:spMkLst>
        </pc:spChg>
        <pc:spChg chg="del">
          <ac:chgData name="Zita Draper" userId="b063123c-f51f-481b-b99c-f574606c9ace" providerId="ADAL" clId="{9C9A692C-3A26-4C1D-9E8E-6512080CBDC5}" dt="2025-04-23T07:50:05.776" v="82"/>
          <ac:spMkLst>
            <pc:docMk/>
            <pc:sldMk cId="2555457769" sldId="306"/>
            <ac:spMk id="19" creationId="{A2B5CBEA-F125-49B6-8335-227C325B112B}"/>
          </ac:spMkLst>
        </pc:spChg>
        <pc:spChg chg="del">
          <ac:chgData name="Zita Draper" userId="b063123c-f51f-481b-b99c-f574606c9ace" providerId="ADAL" clId="{9C9A692C-3A26-4C1D-9E8E-6512080CBDC5}" dt="2025-04-23T07:50:05.776" v="82"/>
          <ac:spMkLst>
            <pc:docMk/>
            <pc:sldMk cId="2555457769" sldId="306"/>
            <ac:spMk id="21" creationId="{EECD79B5-5FC5-495F-BFD6-346C16E787A7}"/>
          </ac:spMkLst>
        </pc:spChg>
        <pc:spChg chg="del">
          <ac:chgData name="Zita Draper" userId="b063123c-f51f-481b-b99c-f574606c9ace" providerId="ADAL" clId="{9C9A692C-3A26-4C1D-9E8E-6512080CBDC5}" dt="2025-04-23T07:50:05.776" v="82"/>
          <ac:spMkLst>
            <pc:docMk/>
            <pc:sldMk cId="2555457769" sldId="306"/>
            <ac:spMk id="23" creationId="{2C1D3151-5F97-4860-B56C-C98BD62CC255}"/>
          </ac:spMkLst>
        </pc:spChg>
        <pc:spChg chg="del">
          <ac:chgData name="Zita Draper" userId="b063123c-f51f-481b-b99c-f574606c9ace" providerId="ADAL" clId="{9C9A692C-3A26-4C1D-9E8E-6512080CBDC5}" dt="2025-04-23T07:50:05.776" v="82"/>
          <ac:spMkLst>
            <pc:docMk/>
            <pc:sldMk cId="2555457769" sldId="306"/>
            <ac:spMk id="27" creationId="{8DE96824-E506-4448-8704-5EC7BF7BC51B}"/>
          </ac:spMkLst>
        </pc:spChg>
        <pc:spChg chg="del">
          <ac:chgData name="Zita Draper" userId="b063123c-f51f-481b-b99c-f574606c9ace" providerId="ADAL" clId="{9C9A692C-3A26-4C1D-9E8E-6512080CBDC5}" dt="2025-04-23T07:50:05.776" v="82"/>
          <ac:spMkLst>
            <pc:docMk/>
            <pc:sldMk cId="2555457769" sldId="306"/>
            <ac:spMk id="29" creationId="{4D1A5E71-B6B6-486A-8CDC-C7ABD9B903F6}"/>
          </ac:spMkLst>
        </pc:spChg>
        <pc:spChg chg="del">
          <ac:chgData name="Zita Draper" userId="b063123c-f51f-481b-b99c-f574606c9ace" providerId="ADAL" clId="{9C9A692C-3A26-4C1D-9E8E-6512080CBDC5}" dt="2025-04-23T07:50:05.776" v="82"/>
          <ac:spMkLst>
            <pc:docMk/>
            <pc:sldMk cId="2555457769" sldId="306"/>
            <ac:spMk id="31" creationId="{B6C541AE-9B02-44C0-B8C6-B2DEA7ED3813}"/>
          </ac:spMkLst>
        </pc:spChg>
      </pc:sldChg>
      <pc:sldChg chg="del">
        <pc:chgData name="Zita Draper" userId="b063123c-f51f-481b-b99c-f574606c9ace" providerId="ADAL" clId="{9C9A692C-3A26-4C1D-9E8E-6512080CBDC5}" dt="2025-04-23T07:45:11.529" v="2" actId="47"/>
        <pc:sldMkLst>
          <pc:docMk/>
          <pc:sldMk cId="4064276875" sldId="308"/>
        </pc:sldMkLst>
      </pc:sldChg>
    </pc:docChg>
  </pc:docChgLst>
  <pc:docChgLst>
    <pc:chgData name="Zita Draper" userId="b063123c-f51f-481b-b99c-f574606c9ace" providerId="ADAL" clId="{8485BF7A-5F1A-4AAA-8B32-1DCC0FE04564}"/>
    <pc:docChg chg="undo custSel addSld delSld modSld sldOrd">
      <pc:chgData name="Zita Draper" userId="b063123c-f51f-481b-b99c-f574606c9ace" providerId="ADAL" clId="{8485BF7A-5F1A-4AAA-8B32-1DCC0FE04564}" dt="2024-04-16T10:56:22.840" v="7191" actId="33524"/>
      <pc:docMkLst>
        <pc:docMk/>
      </pc:docMkLst>
      <pc:sldChg chg="addSp modSp mod setBg">
        <pc:chgData name="Zita Draper" userId="b063123c-f51f-481b-b99c-f574606c9ace" providerId="ADAL" clId="{8485BF7A-5F1A-4AAA-8B32-1DCC0FE04564}" dt="2024-04-14T16:17:42.788" v="4785" actId="26606"/>
        <pc:sldMkLst>
          <pc:docMk/>
          <pc:sldMk cId="1908546665" sldId="256"/>
        </pc:sldMkLst>
      </pc:sldChg>
      <pc:sldChg chg="addSp delSp modSp mod setBg">
        <pc:chgData name="Zita Draper" userId="b063123c-f51f-481b-b99c-f574606c9ace" providerId="ADAL" clId="{8485BF7A-5F1A-4AAA-8B32-1DCC0FE04564}" dt="2024-04-14T16:18:14.372" v="4885" actId="26606"/>
        <pc:sldMkLst>
          <pc:docMk/>
          <pc:sldMk cId="889090764" sldId="257"/>
        </pc:sldMkLst>
      </pc:sldChg>
      <pc:sldChg chg="addSp delSp modSp mod setBg">
        <pc:chgData name="Zita Draper" userId="b063123c-f51f-481b-b99c-f574606c9ace" providerId="ADAL" clId="{8485BF7A-5F1A-4AAA-8B32-1DCC0FE04564}" dt="2024-04-14T16:19:32.006" v="5142" actId="26606"/>
        <pc:sldMkLst>
          <pc:docMk/>
          <pc:sldMk cId="1860689360" sldId="258"/>
        </pc:sldMkLst>
      </pc:sldChg>
      <pc:sldChg chg="modSp mod">
        <pc:chgData name="Zita Draper" userId="b063123c-f51f-481b-b99c-f574606c9ace" providerId="ADAL" clId="{8485BF7A-5F1A-4AAA-8B32-1DCC0FE04564}" dt="2024-04-16T10:55:50.019" v="7189" actId="115"/>
        <pc:sldMkLst>
          <pc:docMk/>
          <pc:sldMk cId="3277570830" sldId="260"/>
        </pc:sldMkLst>
      </pc:sldChg>
      <pc:sldChg chg="modSp mod">
        <pc:chgData name="Zita Draper" userId="b063123c-f51f-481b-b99c-f574606c9ace" providerId="ADAL" clId="{8485BF7A-5F1A-4AAA-8B32-1DCC0FE04564}" dt="2024-04-16T10:55:59.521" v="7190" actId="33524"/>
        <pc:sldMkLst>
          <pc:docMk/>
          <pc:sldMk cId="2995353338" sldId="261"/>
        </pc:sldMkLst>
      </pc:sldChg>
      <pc:sldChg chg="addSp delSp modSp mod setBg">
        <pc:chgData name="Zita Draper" userId="b063123c-f51f-481b-b99c-f574606c9ace" providerId="ADAL" clId="{8485BF7A-5F1A-4AAA-8B32-1DCC0FE04564}" dt="2024-04-16T10:56:22.840" v="7191" actId="33524"/>
        <pc:sldMkLst>
          <pc:docMk/>
          <pc:sldMk cId="750595743" sldId="262"/>
        </pc:sldMkLst>
      </pc:sldChg>
      <pc:sldChg chg="addSp delSp modSp mod setBg modNotesTx">
        <pc:chgData name="Zita Draper" userId="b063123c-f51f-481b-b99c-f574606c9ace" providerId="ADAL" clId="{8485BF7A-5F1A-4AAA-8B32-1DCC0FE04564}" dt="2024-04-14T16:19:49.504" v="5144" actId="26606"/>
        <pc:sldMkLst>
          <pc:docMk/>
          <pc:sldMk cId="1969618485" sldId="263"/>
        </pc:sldMkLst>
      </pc:sldChg>
      <pc:sldChg chg="addSp delSp modSp mod setBg">
        <pc:chgData name="Zita Draper" userId="b063123c-f51f-481b-b99c-f574606c9ace" providerId="ADAL" clId="{8485BF7A-5F1A-4AAA-8B32-1DCC0FE04564}" dt="2024-04-14T16:19:56.892" v="5145" actId="26606"/>
        <pc:sldMkLst>
          <pc:docMk/>
          <pc:sldMk cId="1754679998" sldId="264"/>
        </pc:sldMkLst>
      </pc:sldChg>
      <pc:sldChg chg="addSp delSp modSp mod setBg modNotesTx">
        <pc:chgData name="Zita Draper" userId="b063123c-f51f-481b-b99c-f574606c9ace" providerId="ADAL" clId="{8485BF7A-5F1A-4AAA-8B32-1DCC0FE04564}" dt="2024-04-14T16:20:12.558" v="5146" actId="26606"/>
        <pc:sldMkLst>
          <pc:docMk/>
          <pc:sldMk cId="1482668208" sldId="265"/>
        </pc:sldMkLst>
      </pc:sldChg>
      <pc:sldChg chg="del">
        <pc:chgData name="Zita Draper" userId="b063123c-f51f-481b-b99c-f574606c9ace" providerId="ADAL" clId="{8485BF7A-5F1A-4AAA-8B32-1DCC0FE04564}" dt="2024-04-14T16:00:56.850" v="3147" actId="2696"/>
        <pc:sldMkLst>
          <pc:docMk/>
          <pc:sldMk cId="3437744805" sldId="266"/>
        </pc:sldMkLst>
      </pc:sldChg>
      <pc:sldChg chg="modSp del mod">
        <pc:chgData name="Zita Draper" userId="b063123c-f51f-481b-b99c-f574606c9ace" providerId="ADAL" clId="{8485BF7A-5F1A-4AAA-8B32-1DCC0FE04564}" dt="2024-04-14T16:00:57.282" v="3148" actId="2696"/>
        <pc:sldMkLst>
          <pc:docMk/>
          <pc:sldMk cId="2093382055" sldId="267"/>
        </pc:sldMkLst>
      </pc:sldChg>
      <pc:sldChg chg="del">
        <pc:chgData name="Zita Draper" userId="b063123c-f51f-481b-b99c-f574606c9ace" providerId="ADAL" clId="{8485BF7A-5F1A-4AAA-8B32-1DCC0FE04564}" dt="2024-04-14T16:00:57.582" v="3149" actId="2696"/>
        <pc:sldMkLst>
          <pc:docMk/>
          <pc:sldMk cId="1990053099" sldId="268"/>
        </pc:sldMkLst>
      </pc:sldChg>
      <pc:sldChg chg="del">
        <pc:chgData name="Zita Draper" userId="b063123c-f51f-481b-b99c-f574606c9ace" providerId="ADAL" clId="{8485BF7A-5F1A-4AAA-8B32-1DCC0FE04564}" dt="2024-04-14T16:00:57.820" v="3150" actId="2696"/>
        <pc:sldMkLst>
          <pc:docMk/>
          <pc:sldMk cId="1531012168" sldId="269"/>
        </pc:sldMkLst>
      </pc:sldChg>
      <pc:sldChg chg="addSp modSp mod ord setBg">
        <pc:chgData name="Zita Draper" userId="b063123c-f51f-481b-b99c-f574606c9ace" providerId="ADAL" clId="{8485BF7A-5F1A-4AAA-8B32-1DCC0FE04564}" dt="2024-04-14T15:54:55.939" v="2591" actId="26606"/>
        <pc:sldMkLst>
          <pc:docMk/>
          <pc:sldMk cId="50255681" sldId="270"/>
        </pc:sldMkLst>
      </pc:sldChg>
      <pc:sldChg chg="del">
        <pc:chgData name="Zita Draper" userId="b063123c-f51f-481b-b99c-f574606c9ace" providerId="ADAL" clId="{8485BF7A-5F1A-4AAA-8B32-1DCC0FE04564}" dt="2024-04-14T16:00:58.051" v="3151" actId="2696"/>
        <pc:sldMkLst>
          <pc:docMk/>
          <pc:sldMk cId="2574841959" sldId="271"/>
        </pc:sldMkLst>
      </pc:sldChg>
      <pc:sldChg chg="del">
        <pc:chgData name="Zita Draper" userId="b063123c-f51f-481b-b99c-f574606c9ace" providerId="ADAL" clId="{8485BF7A-5F1A-4AAA-8B32-1DCC0FE04564}" dt="2024-04-14T16:01:18.336" v="3153" actId="2696"/>
        <pc:sldMkLst>
          <pc:docMk/>
          <pc:sldMk cId="995061560" sldId="272"/>
        </pc:sldMkLst>
      </pc:sldChg>
      <pc:sldChg chg="del">
        <pc:chgData name="Zita Draper" userId="b063123c-f51f-481b-b99c-f574606c9ace" providerId="ADAL" clId="{8485BF7A-5F1A-4AAA-8B32-1DCC0FE04564}" dt="2024-04-14T16:01:18.868" v="3154" actId="2696"/>
        <pc:sldMkLst>
          <pc:docMk/>
          <pc:sldMk cId="495931104" sldId="273"/>
        </pc:sldMkLst>
      </pc:sldChg>
      <pc:sldChg chg="addSp delSp modSp mod setBg">
        <pc:chgData name="Zita Draper" userId="b063123c-f51f-481b-b99c-f574606c9ace" providerId="ADAL" clId="{8485BF7A-5F1A-4AAA-8B32-1DCC0FE04564}" dt="2024-04-14T16:20:21.982" v="5147" actId="26606"/>
        <pc:sldMkLst>
          <pc:docMk/>
          <pc:sldMk cId="1925196004" sldId="274"/>
        </pc:sldMkLst>
      </pc:sldChg>
      <pc:sldChg chg="del">
        <pc:chgData name="Zita Draper" userId="b063123c-f51f-481b-b99c-f574606c9ace" providerId="ADAL" clId="{8485BF7A-5F1A-4AAA-8B32-1DCC0FE04564}" dt="2024-04-14T16:01:16.765" v="3152" actId="2696"/>
        <pc:sldMkLst>
          <pc:docMk/>
          <pc:sldMk cId="3710652831" sldId="275"/>
        </pc:sldMkLst>
      </pc:sldChg>
      <pc:sldChg chg="addSp modSp mod setBg">
        <pc:chgData name="Zita Draper" userId="b063123c-f51f-481b-b99c-f574606c9ace" providerId="ADAL" clId="{8485BF7A-5F1A-4AAA-8B32-1DCC0FE04564}" dt="2024-04-14T15:16:22.666" v="1" actId="26606"/>
        <pc:sldMkLst>
          <pc:docMk/>
          <pc:sldMk cId="2476795157" sldId="276"/>
        </pc:sldMkLst>
      </pc:sldChg>
      <pc:sldChg chg="addSp modSp mod setBg modNotesTx">
        <pc:chgData name="Zita Draper" userId="b063123c-f51f-481b-b99c-f574606c9ace" providerId="ADAL" clId="{8485BF7A-5F1A-4AAA-8B32-1DCC0FE04564}" dt="2024-04-14T15:21:28.596" v="452" actId="26606"/>
        <pc:sldMkLst>
          <pc:docMk/>
          <pc:sldMk cId="917975786" sldId="277"/>
        </pc:sldMkLst>
      </pc:sldChg>
      <pc:sldChg chg="addSp modSp mod setBg modNotesTx">
        <pc:chgData name="Zita Draper" userId="b063123c-f51f-481b-b99c-f574606c9ace" providerId="ADAL" clId="{8485BF7A-5F1A-4AAA-8B32-1DCC0FE04564}" dt="2024-04-14T15:26:12.235" v="939" actId="26606"/>
        <pc:sldMkLst>
          <pc:docMk/>
          <pc:sldMk cId="2580582878" sldId="278"/>
        </pc:sldMkLst>
      </pc:sldChg>
      <pc:sldChg chg="addSp modSp mod setBg">
        <pc:chgData name="Zita Draper" userId="b063123c-f51f-481b-b99c-f574606c9ace" providerId="ADAL" clId="{8485BF7A-5F1A-4AAA-8B32-1DCC0FE04564}" dt="2024-04-14T15:29:30.547" v="1230" actId="27636"/>
        <pc:sldMkLst>
          <pc:docMk/>
          <pc:sldMk cId="2019165111" sldId="279"/>
        </pc:sldMkLst>
      </pc:sldChg>
      <pc:sldChg chg="addSp delSp modSp mod modNotesTx">
        <pc:chgData name="Zita Draper" userId="b063123c-f51f-481b-b99c-f574606c9ace" providerId="ADAL" clId="{8485BF7A-5F1A-4AAA-8B32-1DCC0FE04564}" dt="2024-04-14T18:46:46.489" v="5875" actId="26606"/>
        <pc:sldMkLst>
          <pc:docMk/>
          <pc:sldMk cId="2319888028" sldId="280"/>
        </pc:sldMkLst>
      </pc:sldChg>
      <pc:sldChg chg="addSp modSp mod setBg">
        <pc:chgData name="Zita Draper" userId="b063123c-f51f-481b-b99c-f574606c9ace" providerId="ADAL" clId="{8485BF7A-5F1A-4AAA-8B32-1DCC0FE04564}" dt="2024-04-14T18:46:56.895" v="5876" actId="26606"/>
        <pc:sldMkLst>
          <pc:docMk/>
          <pc:sldMk cId="3294011028" sldId="281"/>
        </pc:sldMkLst>
      </pc:sldChg>
      <pc:sldChg chg="del">
        <pc:chgData name="Zita Draper" userId="b063123c-f51f-481b-b99c-f574606c9ace" providerId="ADAL" clId="{8485BF7A-5F1A-4AAA-8B32-1DCC0FE04564}" dt="2024-04-14T16:07:27.400" v="3715" actId="2696"/>
        <pc:sldMkLst>
          <pc:docMk/>
          <pc:sldMk cId="694913756" sldId="284"/>
        </pc:sldMkLst>
      </pc:sldChg>
      <pc:sldChg chg="addSp modSp mod ord setBg modNotesTx">
        <pc:chgData name="Zita Draper" userId="b063123c-f51f-481b-b99c-f574606c9ace" providerId="ADAL" clId="{8485BF7A-5F1A-4AAA-8B32-1DCC0FE04564}" dt="2024-04-14T18:47:03.353" v="5877" actId="26606"/>
        <pc:sldMkLst>
          <pc:docMk/>
          <pc:sldMk cId="3074151268" sldId="285"/>
        </pc:sldMkLst>
      </pc:sldChg>
      <pc:sldChg chg="addSp modSp mod ord setBg">
        <pc:chgData name="Zita Draper" userId="b063123c-f51f-481b-b99c-f574606c9ace" providerId="ADAL" clId="{8485BF7A-5F1A-4AAA-8B32-1DCC0FE04564}" dt="2024-04-14T18:47:09.238" v="5878" actId="26606"/>
        <pc:sldMkLst>
          <pc:docMk/>
          <pc:sldMk cId="1972797339" sldId="286"/>
        </pc:sldMkLst>
      </pc:sldChg>
      <pc:sldChg chg="modSp mod">
        <pc:chgData name="Zita Draper" userId="b063123c-f51f-481b-b99c-f574606c9ace" providerId="ADAL" clId="{8485BF7A-5F1A-4AAA-8B32-1DCC0FE04564}" dt="2024-04-14T19:04:57.833" v="6694" actId="5793"/>
        <pc:sldMkLst>
          <pc:docMk/>
          <pc:sldMk cId="884948004" sldId="287"/>
        </pc:sldMkLst>
      </pc:sldChg>
      <pc:sldChg chg="modSp del mod">
        <pc:chgData name="Zita Draper" userId="b063123c-f51f-481b-b99c-f574606c9ace" providerId="ADAL" clId="{8485BF7A-5F1A-4AAA-8B32-1DCC0FE04564}" dt="2024-04-14T19:07:46.706" v="6741" actId="2696"/>
        <pc:sldMkLst>
          <pc:docMk/>
          <pc:sldMk cId="1992946345" sldId="288"/>
        </pc:sldMkLst>
      </pc:sldChg>
      <pc:sldChg chg="modSp del mod">
        <pc:chgData name="Zita Draper" userId="b063123c-f51f-481b-b99c-f574606c9ace" providerId="ADAL" clId="{8485BF7A-5F1A-4AAA-8B32-1DCC0FE04564}" dt="2024-04-14T19:07:47.939" v="6744" actId="2696"/>
        <pc:sldMkLst>
          <pc:docMk/>
          <pc:sldMk cId="1689493418" sldId="289"/>
        </pc:sldMkLst>
      </pc:sldChg>
      <pc:sldChg chg="addSp delSp modSp mod setBg modClrScheme addAnim delAnim setClrOvrMap chgLayout">
        <pc:chgData name="Zita Draper" userId="b063123c-f51f-481b-b99c-f574606c9ace" providerId="ADAL" clId="{8485BF7A-5F1A-4AAA-8B32-1DCC0FE04564}" dt="2024-04-14T16:08:46.155" v="3825" actId="115"/>
        <pc:sldMkLst>
          <pc:docMk/>
          <pc:sldMk cId="3548504287" sldId="290"/>
        </pc:sldMkLst>
      </pc:sldChg>
      <pc:sldChg chg="addSp modSp mod setBg">
        <pc:chgData name="Zita Draper" userId="b063123c-f51f-481b-b99c-f574606c9ace" providerId="ADAL" clId="{8485BF7A-5F1A-4AAA-8B32-1DCC0FE04564}" dt="2024-04-14T16:11:31.886" v="4144" actId="26606"/>
        <pc:sldMkLst>
          <pc:docMk/>
          <pc:sldMk cId="395655803" sldId="291"/>
        </pc:sldMkLst>
      </pc:sldChg>
      <pc:sldChg chg="addSp delSp modSp mod setBg modNotesTx">
        <pc:chgData name="Zita Draper" userId="b063123c-f51f-481b-b99c-f574606c9ace" providerId="ADAL" clId="{8485BF7A-5F1A-4AAA-8B32-1DCC0FE04564}" dt="2024-04-14T16:13:50.180" v="4340" actId="26606"/>
        <pc:sldMkLst>
          <pc:docMk/>
          <pc:sldMk cId="576979228" sldId="292"/>
        </pc:sldMkLst>
      </pc:sldChg>
      <pc:sldChg chg="addSp modSp mod setBg">
        <pc:chgData name="Zita Draper" userId="b063123c-f51f-481b-b99c-f574606c9ace" providerId="ADAL" clId="{8485BF7A-5F1A-4AAA-8B32-1DCC0FE04564}" dt="2024-04-16T10:54:10.284" v="7173" actId="20577"/>
        <pc:sldMkLst>
          <pc:docMk/>
          <pc:sldMk cId="2803269971" sldId="293"/>
        </pc:sldMkLst>
      </pc:sldChg>
      <pc:sldChg chg="addSp delSp modSp mod setBg modClrScheme chgLayout">
        <pc:chgData name="Zita Draper" userId="b063123c-f51f-481b-b99c-f574606c9ace" providerId="ADAL" clId="{8485BF7A-5F1A-4AAA-8B32-1DCC0FE04564}" dt="2024-04-14T16:17:16.154" v="4784" actId="115"/>
        <pc:sldMkLst>
          <pc:docMk/>
          <pc:sldMk cId="4037693529" sldId="294"/>
        </pc:sldMkLst>
      </pc:sldChg>
      <pc:sldChg chg="addSp delSp modSp new mod">
        <pc:chgData name="Zita Draper" userId="b063123c-f51f-481b-b99c-f574606c9ace" providerId="ADAL" clId="{8485BF7A-5F1A-4AAA-8B32-1DCC0FE04564}" dt="2024-04-14T18:52:14.481" v="6162" actId="26606"/>
        <pc:sldMkLst>
          <pc:docMk/>
          <pc:sldMk cId="634527039" sldId="295"/>
        </pc:sldMkLst>
      </pc:sldChg>
      <pc:sldChg chg="addSp modSp new mod setBg">
        <pc:chgData name="Zita Draper" userId="b063123c-f51f-481b-b99c-f574606c9ace" providerId="ADAL" clId="{8485BF7A-5F1A-4AAA-8B32-1DCC0FE04564}" dt="2024-04-14T18:56:33.627" v="6392" actId="26606"/>
        <pc:sldMkLst>
          <pc:docMk/>
          <pc:sldMk cId="475866685" sldId="296"/>
        </pc:sldMkLst>
      </pc:sldChg>
      <pc:sldChg chg="addSp modSp new mod setBg">
        <pc:chgData name="Zita Draper" userId="b063123c-f51f-481b-b99c-f574606c9ace" providerId="ADAL" clId="{8485BF7A-5F1A-4AAA-8B32-1DCC0FE04564}" dt="2024-04-14T16:07:22.609" v="3714" actId="33524"/>
        <pc:sldMkLst>
          <pc:docMk/>
          <pc:sldMk cId="3386481064" sldId="297"/>
        </pc:sldMkLst>
      </pc:sldChg>
      <pc:sldChg chg="addSp delSp modSp new mod setBg modClrScheme addAnim chgLayout">
        <pc:chgData name="Zita Draper" userId="b063123c-f51f-481b-b99c-f574606c9ace" providerId="ADAL" clId="{8485BF7A-5F1A-4AAA-8B32-1DCC0FE04564}" dt="2024-04-14T16:13:04.618" v="4337" actId="115"/>
        <pc:sldMkLst>
          <pc:docMk/>
          <pc:sldMk cId="1965674900" sldId="298"/>
        </pc:sldMkLst>
      </pc:sldChg>
      <pc:sldChg chg="addSp modSp new mod setBg">
        <pc:chgData name="Zita Draper" userId="b063123c-f51f-481b-b99c-f574606c9ace" providerId="ADAL" clId="{8485BF7A-5F1A-4AAA-8B32-1DCC0FE04564}" dt="2024-04-14T16:16:28.266" v="4733" actId="122"/>
        <pc:sldMkLst>
          <pc:docMk/>
          <pc:sldMk cId="4206316315" sldId="299"/>
        </pc:sldMkLst>
      </pc:sldChg>
      <pc:sldChg chg="addSp modSp new mod setBg">
        <pc:chgData name="Zita Draper" userId="b063123c-f51f-481b-b99c-f574606c9ace" providerId="ADAL" clId="{8485BF7A-5F1A-4AAA-8B32-1DCC0FE04564}" dt="2024-04-14T19:10:30.326" v="7169" actId="26606"/>
        <pc:sldMkLst>
          <pc:docMk/>
          <pc:sldMk cId="1848534452" sldId="300"/>
        </pc:sldMkLst>
      </pc:sldChg>
      <pc:sldChg chg="addSp modSp new mod setBg">
        <pc:chgData name="Zita Draper" userId="b063123c-f51f-481b-b99c-f574606c9ace" providerId="ADAL" clId="{8485BF7A-5F1A-4AAA-8B32-1DCC0FE04564}" dt="2024-04-14T19:01:19.318" v="6691" actId="26606"/>
        <pc:sldMkLst>
          <pc:docMk/>
          <pc:sldMk cId="2809458295" sldId="301"/>
        </pc:sldMkLst>
      </pc:sldChg>
      <pc:sldChg chg="addSp modSp new mod setBg">
        <pc:chgData name="Zita Draper" userId="b063123c-f51f-481b-b99c-f574606c9ace" providerId="ADAL" clId="{8485BF7A-5F1A-4AAA-8B32-1DCC0FE04564}" dt="2024-04-14T19:10:49.796" v="7170" actId="26606"/>
        <pc:sldMkLst>
          <pc:docMk/>
          <pc:sldMk cId="1184818013" sldId="302"/>
        </pc:sldMkLst>
      </pc:sldChg>
      <pc:sldChg chg="new del">
        <pc:chgData name="Zita Draper" userId="b063123c-f51f-481b-b99c-f574606c9ace" providerId="ADAL" clId="{8485BF7A-5F1A-4AAA-8B32-1DCC0FE04564}" dt="2024-04-14T19:00:33.295" v="6690" actId="2696"/>
        <pc:sldMkLst>
          <pc:docMk/>
          <pc:sldMk cId="3006307011" sldId="302"/>
        </pc:sldMkLst>
      </pc:sldChg>
      <pc:sldChg chg="addSp modSp new mod setBg">
        <pc:chgData name="Zita Draper" userId="b063123c-f51f-481b-b99c-f574606c9ace" providerId="ADAL" clId="{8485BF7A-5F1A-4AAA-8B32-1DCC0FE04564}" dt="2024-04-14T19:09:47.805" v="7098" actId="26606"/>
        <pc:sldMkLst>
          <pc:docMk/>
          <pc:sldMk cId="2055110518" sldId="303"/>
        </pc:sldMkLst>
      </pc:sldChg>
      <pc:sldChg chg="new del">
        <pc:chgData name="Zita Draper" userId="b063123c-f51f-481b-b99c-f574606c9ace" providerId="ADAL" clId="{8485BF7A-5F1A-4AAA-8B32-1DCC0FE04564}" dt="2024-04-14T19:07:47.028" v="6742" actId="2696"/>
        <pc:sldMkLst>
          <pc:docMk/>
          <pc:sldMk cId="3053838300" sldId="303"/>
        </pc:sldMkLst>
      </pc:sldChg>
      <pc:sldChg chg="addSp modSp new mod setBg">
        <pc:chgData name="Zita Draper" userId="b063123c-f51f-481b-b99c-f574606c9ace" providerId="ADAL" clId="{8485BF7A-5F1A-4AAA-8B32-1DCC0FE04564}" dt="2024-04-14T19:09:52.213" v="7099" actId="26606"/>
        <pc:sldMkLst>
          <pc:docMk/>
          <pc:sldMk cId="476091692" sldId="304"/>
        </pc:sldMkLst>
      </pc:sldChg>
      <pc:sldChg chg="new del">
        <pc:chgData name="Zita Draper" userId="b063123c-f51f-481b-b99c-f574606c9ace" providerId="ADAL" clId="{8485BF7A-5F1A-4AAA-8B32-1DCC0FE04564}" dt="2024-04-14T19:07:47.306" v="6743" actId="2696"/>
        <pc:sldMkLst>
          <pc:docMk/>
          <pc:sldMk cId="2765494175" sldId="304"/>
        </pc:sldMkLst>
      </pc:sldChg>
      <pc:sldChg chg="new del">
        <pc:chgData name="Zita Draper" userId="b063123c-f51f-481b-b99c-f574606c9ace" providerId="ADAL" clId="{8485BF7A-5F1A-4AAA-8B32-1DCC0FE04564}" dt="2024-04-14T19:07:48.424" v="6745" actId="2696"/>
        <pc:sldMkLst>
          <pc:docMk/>
          <pc:sldMk cId="3769791817" sldId="305"/>
        </pc:sldMkLst>
      </pc:sldChg>
      <pc:sldChg chg="new del">
        <pc:chgData name="Zita Draper" userId="b063123c-f51f-481b-b99c-f574606c9ace" providerId="ADAL" clId="{8485BF7A-5F1A-4AAA-8B32-1DCC0FE04564}" dt="2024-04-14T19:07:49.503" v="6746" actId="2696"/>
        <pc:sldMkLst>
          <pc:docMk/>
          <pc:sldMk cId="1915609498" sldId="306"/>
        </pc:sldMkLst>
      </pc:sldChg>
      <pc:sldChg chg="delSp modSp add mod setBg delDesignElem">
        <pc:chgData name="Zita Draper" userId="b063123c-f51f-481b-b99c-f574606c9ace" providerId="ADAL" clId="{8485BF7A-5F1A-4AAA-8B32-1DCC0FE04564}" dt="2024-04-16T10:54:23.924" v="7177" actId="14100"/>
        <pc:sldMkLst>
          <pc:docMk/>
          <pc:sldMk cId="4064276875" sldId="308"/>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65D7A4-00D3-4020-A748-64398064F96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27F318-EF4A-4CAA-B04B-1002880EC689}">
      <dgm:prSet/>
      <dgm:spPr/>
      <dgm:t>
        <a:bodyPr/>
        <a:lstStyle/>
        <a:p>
          <a:r>
            <a:rPr lang="en-GB"/>
            <a:t>Aims and learning objectives. </a:t>
          </a:r>
          <a:endParaRPr lang="en-US"/>
        </a:p>
      </dgm:t>
    </dgm:pt>
    <dgm:pt modelId="{328C955D-6C09-4C6E-B52D-D92E802B8AF4}" type="parTrans" cxnId="{165C419B-321A-4C0D-AEE7-7AA23C1B38B0}">
      <dgm:prSet/>
      <dgm:spPr/>
      <dgm:t>
        <a:bodyPr/>
        <a:lstStyle/>
        <a:p>
          <a:endParaRPr lang="en-US"/>
        </a:p>
      </dgm:t>
    </dgm:pt>
    <dgm:pt modelId="{AB2E6B1D-0726-47FF-B677-6FA4EEA6B083}" type="sibTrans" cxnId="{165C419B-321A-4C0D-AEE7-7AA23C1B38B0}">
      <dgm:prSet/>
      <dgm:spPr/>
      <dgm:t>
        <a:bodyPr/>
        <a:lstStyle/>
        <a:p>
          <a:endParaRPr lang="en-US"/>
        </a:p>
      </dgm:t>
    </dgm:pt>
    <dgm:pt modelId="{783971B6-49B6-4436-A668-A3D9BEC51061}">
      <dgm:prSet/>
      <dgm:spPr/>
      <dgm:t>
        <a:bodyPr/>
        <a:lstStyle/>
        <a:p>
          <a:r>
            <a:rPr lang="en-GB"/>
            <a:t>Breach of contract. </a:t>
          </a:r>
          <a:endParaRPr lang="en-US"/>
        </a:p>
      </dgm:t>
    </dgm:pt>
    <dgm:pt modelId="{DDF28EF4-9B78-4B28-9238-CC9D7805160C}" type="parTrans" cxnId="{5F86872F-EAAA-4608-8F9A-7E91CB98FE5D}">
      <dgm:prSet/>
      <dgm:spPr/>
      <dgm:t>
        <a:bodyPr/>
        <a:lstStyle/>
        <a:p>
          <a:endParaRPr lang="en-US"/>
        </a:p>
      </dgm:t>
    </dgm:pt>
    <dgm:pt modelId="{B161F950-3094-4D6E-92FD-9625EF5D7B5B}" type="sibTrans" cxnId="{5F86872F-EAAA-4608-8F9A-7E91CB98FE5D}">
      <dgm:prSet/>
      <dgm:spPr/>
      <dgm:t>
        <a:bodyPr/>
        <a:lstStyle/>
        <a:p>
          <a:endParaRPr lang="en-US"/>
        </a:p>
      </dgm:t>
    </dgm:pt>
    <dgm:pt modelId="{2886020D-693B-4A2A-9FEB-26C571B5FD78}">
      <dgm:prSet/>
      <dgm:spPr/>
      <dgm:t>
        <a:bodyPr/>
        <a:lstStyle/>
        <a:p>
          <a:r>
            <a:rPr lang="en-GB"/>
            <a:t>Activities. </a:t>
          </a:r>
          <a:endParaRPr lang="en-US"/>
        </a:p>
      </dgm:t>
    </dgm:pt>
    <dgm:pt modelId="{2DADA568-C09E-4FE9-813E-18B1183FFF26}" type="parTrans" cxnId="{4D76CC1C-CEAD-4574-9218-726E48B60ABE}">
      <dgm:prSet/>
      <dgm:spPr/>
      <dgm:t>
        <a:bodyPr/>
        <a:lstStyle/>
        <a:p>
          <a:endParaRPr lang="en-US"/>
        </a:p>
      </dgm:t>
    </dgm:pt>
    <dgm:pt modelId="{3AF898A6-B4C6-4D35-8FA8-79D1D65F4F5F}" type="sibTrans" cxnId="{4D76CC1C-CEAD-4574-9218-726E48B60ABE}">
      <dgm:prSet/>
      <dgm:spPr/>
      <dgm:t>
        <a:bodyPr/>
        <a:lstStyle/>
        <a:p>
          <a:endParaRPr lang="en-US"/>
        </a:p>
      </dgm:t>
    </dgm:pt>
    <dgm:pt modelId="{E049EC1A-B0D4-48BF-A968-451C2EFC36DB}">
      <dgm:prSet/>
      <dgm:spPr/>
      <dgm:t>
        <a:bodyPr/>
        <a:lstStyle/>
        <a:p>
          <a:r>
            <a:rPr lang="en-GB"/>
            <a:t>Exam </a:t>
          </a:r>
          <a:endParaRPr lang="en-US"/>
        </a:p>
      </dgm:t>
    </dgm:pt>
    <dgm:pt modelId="{BEBBEC57-8D99-4D4A-A30E-E18E0E91080D}" type="parTrans" cxnId="{D1E78926-1F2A-4644-B714-035389CB3A1A}">
      <dgm:prSet/>
      <dgm:spPr/>
      <dgm:t>
        <a:bodyPr/>
        <a:lstStyle/>
        <a:p>
          <a:endParaRPr lang="en-US"/>
        </a:p>
      </dgm:t>
    </dgm:pt>
    <dgm:pt modelId="{5B43BECC-7E5C-495D-B8A2-939B15EA0ECE}" type="sibTrans" cxnId="{D1E78926-1F2A-4644-B714-035389CB3A1A}">
      <dgm:prSet/>
      <dgm:spPr/>
      <dgm:t>
        <a:bodyPr/>
        <a:lstStyle/>
        <a:p>
          <a:endParaRPr lang="en-US"/>
        </a:p>
      </dgm:t>
    </dgm:pt>
    <dgm:pt modelId="{3E61F300-E069-4ED3-99C9-9DCF2BDD9CF8}">
      <dgm:prSet/>
      <dgm:spPr/>
      <dgm:t>
        <a:bodyPr/>
        <a:lstStyle/>
        <a:p>
          <a:r>
            <a:rPr lang="en-GB"/>
            <a:t>Summary</a:t>
          </a:r>
          <a:endParaRPr lang="en-US"/>
        </a:p>
      </dgm:t>
    </dgm:pt>
    <dgm:pt modelId="{A7ECF5DC-10B1-4166-A76C-08771749A64C}" type="parTrans" cxnId="{EA007553-01C1-4030-AF4C-01C89F9BDCD2}">
      <dgm:prSet/>
      <dgm:spPr/>
      <dgm:t>
        <a:bodyPr/>
        <a:lstStyle/>
        <a:p>
          <a:endParaRPr lang="en-US"/>
        </a:p>
      </dgm:t>
    </dgm:pt>
    <dgm:pt modelId="{A58B2AB4-128C-4230-81BC-6A6DADC5E572}" type="sibTrans" cxnId="{EA007553-01C1-4030-AF4C-01C89F9BDCD2}">
      <dgm:prSet/>
      <dgm:spPr/>
      <dgm:t>
        <a:bodyPr/>
        <a:lstStyle/>
        <a:p>
          <a:endParaRPr lang="en-US"/>
        </a:p>
      </dgm:t>
    </dgm:pt>
    <dgm:pt modelId="{8D129543-4351-4BFE-8AD1-200A91E3BC2A}">
      <dgm:prSet/>
      <dgm:spPr/>
      <dgm:t>
        <a:bodyPr/>
        <a:lstStyle/>
        <a:p>
          <a:r>
            <a:rPr lang="en-GB"/>
            <a:t>Thank you, any questions?</a:t>
          </a:r>
          <a:endParaRPr lang="en-US"/>
        </a:p>
      </dgm:t>
    </dgm:pt>
    <dgm:pt modelId="{DE255608-C7DF-4E7C-A203-F6B0B567301C}" type="parTrans" cxnId="{D1005112-7C0B-4768-926F-13C90A55DD77}">
      <dgm:prSet/>
      <dgm:spPr/>
      <dgm:t>
        <a:bodyPr/>
        <a:lstStyle/>
        <a:p>
          <a:endParaRPr lang="en-US"/>
        </a:p>
      </dgm:t>
    </dgm:pt>
    <dgm:pt modelId="{7E15FDEA-395E-49F7-9445-D0970944F956}" type="sibTrans" cxnId="{D1005112-7C0B-4768-926F-13C90A55DD77}">
      <dgm:prSet/>
      <dgm:spPr/>
      <dgm:t>
        <a:bodyPr/>
        <a:lstStyle/>
        <a:p>
          <a:endParaRPr lang="en-US"/>
        </a:p>
      </dgm:t>
    </dgm:pt>
    <dgm:pt modelId="{821C83C5-FAD8-4A65-BF39-DFB6D49F8F33}" type="pres">
      <dgm:prSet presAssocID="{2065D7A4-00D3-4020-A748-64398064F960}" presName="root" presStyleCnt="0">
        <dgm:presLayoutVars>
          <dgm:dir/>
          <dgm:resizeHandles val="exact"/>
        </dgm:presLayoutVars>
      </dgm:prSet>
      <dgm:spPr/>
    </dgm:pt>
    <dgm:pt modelId="{93ADD299-76A7-4B5A-B917-4DCFEF5F0061}" type="pres">
      <dgm:prSet presAssocID="{F827F318-EF4A-4CAA-B04B-1002880EC689}" presName="compNode" presStyleCnt="0"/>
      <dgm:spPr/>
    </dgm:pt>
    <dgm:pt modelId="{320F6398-4C94-40BA-AFF4-E09F077BDFA7}" type="pres">
      <dgm:prSet presAssocID="{F827F318-EF4A-4CAA-B04B-1002880EC689}" presName="bgRect" presStyleLbl="bgShp" presStyleIdx="0" presStyleCnt="6"/>
      <dgm:spPr/>
    </dgm:pt>
    <dgm:pt modelId="{3D83A679-8D69-4D24-9AEB-5DCF2163CC31}" type="pres">
      <dgm:prSet presAssocID="{F827F318-EF4A-4CAA-B04B-1002880EC68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ducation"/>
        </a:ext>
      </dgm:extLst>
    </dgm:pt>
    <dgm:pt modelId="{899A4465-ABF2-43F8-B481-D1BEB6E4A35B}" type="pres">
      <dgm:prSet presAssocID="{F827F318-EF4A-4CAA-B04B-1002880EC689}" presName="spaceRect" presStyleCnt="0"/>
      <dgm:spPr/>
    </dgm:pt>
    <dgm:pt modelId="{AAE655EB-F730-411A-8FA9-C52B32FC406A}" type="pres">
      <dgm:prSet presAssocID="{F827F318-EF4A-4CAA-B04B-1002880EC689}" presName="parTx" presStyleLbl="revTx" presStyleIdx="0" presStyleCnt="6">
        <dgm:presLayoutVars>
          <dgm:chMax val="0"/>
          <dgm:chPref val="0"/>
        </dgm:presLayoutVars>
      </dgm:prSet>
      <dgm:spPr/>
    </dgm:pt>
    <dgm:pt modelId="{9C32DC07-AAB3-446C-AFAD-823FCBC4BC42}" type="pres">
      <dgm:prSet presAssocID="{AB2E6B1D-0726-47FF-B677-6FA4EEA6B083}" presName="sibTrans" presStyleCnt="0"/>
      <dgm:spPr/>
    </dgm:pt>
    <dgm:pt modelId="{FE4FF0BD-8056-4652-B016-D12BEF9E35C6}" type="pres">
      <dgm:prSet presAssocID="{783971B6-49B6-4436-A668-A3D9BEC51061}" presName="compNode" presStyleCnt="0"/>
      <dgm:spPr/>
    </dgm:pt>
    <dgm:pt modelId="{293540DA-80C4-4EE4-86F3-535F35B146D4}" type="pres">
      <dgm:prSet presAssocID="{783971B6-49B6-4436-A668-A3D9BEC51061}" presName="bgRect" presStyleLbl="bgShp" presStyleIdx="1" presStyleCnt="6"/>
      <dgm:spPr/>
    </dgm:pt>
    <dgm:pt modelId="{A728EE0E-BD6C-4E96-BB6C-E17378ABF135}" type="pres">
      <dgm:prSet presAssocID="{783971B6-49B6-4436-A668-A3D9BEC5106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mitments"/>
        </a:ext>
      </dgm:extLst>
    </dgm:pt>
    <dgm:pt modelId="{F9DA45B1-749F-436C-B53C-75EA651EF492}" type="pres">
      <dgm:prSet presAssocID="{783971B6-49B6-4436-A668-A3D9BEC51061}" presName="spaceRect" presStyleCnt="0"/>
      <dgm:spPr/>
    </dgm:pt>
    <dgm:pt modelId="{32967095-DEDC-4DEB-9E89-7B8FB2C918FA}" type="pres">
      <dgm:prSet presAssocID="{783971B6-49B6-4436-A668-A3D9BEC51061}" presName="parTx" presStyleLbl="revTx" presStyleIdx="1" presStyleCnt="6">
        <dgm:presLayoutVars>
          <dgm:chMax val="0"/>
          <dgm:chPref val="0"/>
        </dgm:presLayoutVars>
      </dgm:prSet>
      <dgm:spPr/>
    </dgm:pt>
    <dgm:pt modelId="{4E7C3E2E-E09E-4D6A-BC43-F8A7CCFA38E6}" type="pres">
      <dgm:prSet presAssocID="{B161F950-3094-4D6E-92FD-9625EF5D7B5B}" presName="sibTrans" presStyleCnt="0"/>
      <dgm:spPr/>
    </dgm:pt>
    <dgm:pt modelId="{12CE6583-50AD-452B-8112-65741B7636B9}" type="pres">
      <dgm:prSet presAssocID="{2886020D-693B-4A2A-9FEB-26C571B5FD78}" presName="compNode" presStyleCnt="0"/>
      <dgm:spPr/>
    </dgm:pt>
    <dgm:pt modelId="{3193EE7E-A543-4EFD-BEE0-361D3E909E93}" type="pres">
      <dgm:prSet presAssocID="{2886020D-693B-4A2A-9FEB-26C571B5FD78}" presName="bgRect" presStyleLbl="bgShp" presStyleIdx="2" presStyleCnt="6"/>
      <dgm:spPr/>
    </dgm:pt>
    <dgm:pt modelId="{69200E0E-10EC-4735-9213-FFFB92D90B71}" type="pres">
      <dgm:prSet presAssocID="{2886020D-693B-4A2A-9FEB-26C571B5FD7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Secure"/>
        </a:ext>
      </dgm:extLst>
    </dgm:pt>
    <dgm:pt modelId="{C79B6416-8E33-4DC4-BB2B-F295F3CEB66B}" type="pres">
      <dgm:prSet presAssocID="{2886020D-693B-4A2A-9FEB-26C571B5FD78}" presName="spaceRect" presStyleCnt="0"/>
      <dgm:spPr/>
    </dgm:pt>
    <dgm:pt modelId="{8E26D832-B137-43DB-BE71-6648F6A616F0}" type="pres">
      <dgm:prSet presAssocID="{2886020D-693B-4A2A-9FEB-26C571B5FD78}" presName="parTx" presStyleLbl="revTx" presStyleIdx="2" presStyleCnt="6">
        <dgm:presLayoutVars>
          <dgm:chMax val="0"/>
          <dgm:chPref val="0"/>
        </dgm:presLayoutVars>
      </dgm:prSet>
      <dgm:spPr/>
    </dgm:pt>
    <dgm:pt modelId="{FEAC5612-AFFC-4BB7-8835-A87ED08DDE67}" type="pres">
      <dgm:prSet presAssocID="{3AF898A6-B4C6-4D35-8FA8-79D1D65F4F5F}" presName="sibTrans" presStyleCnt="0"/>
      <dgm:spPr/>
    </dgm:pt>
    <dgm:pt modelId="{D886786D-BDA4-438B-9CEB-AE9A1D405F6E}" type="pres">
      <dgm:prSet presAssocID="{E049EC1A-B0D4-48BF-A968-451C2EFC36DB}" presName="compNode" presStyleCnt="0"/>
      <dgm:spPr/>
    </dgm:pt>
    <dgm:pt modelId="{F5DEFE9D-7DEE-4E2A-8402-5B966ACF371F}" type="pres">
      <dgm:prSet presAssocID="{E049EC1A-B0D4-48BF-A968-451C2EFC36DB}" presName="bgRect" presStyleLbl="bgShp" presStyleIdx="3" presStyleCnt="6"/>
      <dgm:spPr/>
    </dgm:pt>
    <dgm:pt modelId="{72A4E3D2-9608-4C89-9A40-AF218B60D5B6}" type="pres">
      <dgm:prSet presAssocID="{E049EC1A-B0D4-48BF-A968-451C2EFC36D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ctionary Remove"/>
        </a:ext>
      </dgm:extLst>
    </dgm:pt>
    <dgm:pt modelId="{9AB0DECF-7A2F-44C5-8A75-F74C75D591A7}" type="pres">
      <dgm:prSet presAssocID="{E049EC1A-B0D4-48BF-A968-451C2EFC36DB}" presName="spaceRect" presStyleCnt="0"/>
      <dgm:spPr/>
    </dgm:pt>
    <dgm:pt modelId="{3670A153-45D4-473C-960C-A498D7744E83}" type="pres">
      <dgm:prSet presAssocID="{E049EC1A-B0D4-48BF-A968-451C2EFC36DB}" presName="parTx" presStyleLbl="revTx" presStyleIdx="3" presStyleCnt="6">
        <dgm:presLayoutVars>
          <dgm:chMax val="0"/>
          <dgm:chPref val="0"/>
        </dgm:presLayoutVars>
      </dgm:prSet>
      <dgm:spPr/>
    </dgm:pt>
    <dgm:pt modelId="{562D1B70-94D3-4D62-AF81-5FACE513F94E}" type="pres">
      <dgm:prSet presAssocID="{5B43BECC-7E5C-495D-B8A2-939B15EA0ECE}" presName="sibTrans" presStyleCnt="0"/>
      <dgm:spPr/>
    </dgm:pt>
    <dgm:pt modelId="{F7EDE246-4384-4151-B587-5623F7B30B8F}" type="pres">
      <dgm:prSet presAssocID="{3E61F300-E069-4ED3-99C9-9DCF2BDD9CF8}" presName="compNode" presStyleCnt="0"/>
      <dgm:spPr/>
    </dgm:pt>
    <dgm:pt modelId="{C4C0C1BB-3AB7-42A9-A00A-2CDB9A6CF101}" type="pres">
      <dgm:prSet presAssocID="{3E61F300-E069-4ED3-99C9-9DCF2BDD9CF8}" presName="bgRect" presStyleLbl="bgShp" presStyleIdx="4" presStyleCnt="6"/>
      <dgm:spPr/>
    </dgm:pt>
    <dgm:pt modelId="{7A161542-0D0F-45F8-BA86-45FCA7F3AA07}" type="pres">
      <dgm:prSet presAssocID="{3E61F300-E069-4ED3-99C9-9DCF2BDD9CF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ord Document"/>
        </a:ext>
      </dgm:extLst>
    </dgm:pt>
    <dgm:pt modelId="{DC22C1DF-6D94-40F1-BE05-F3ACBAAE5158}" type="pres">
      <dgm:prSet presAssocID="{3E61F300-E069-4ED3-99C9-9DCF2BDD9CF8}" presName="spaceRect" presStyleCnt="0"/>
      <dgm:spPr/>
    </dgm:pt>
    <dgm:pt modelId="{EB061452-153A-4E70-852D-09ED9AC12EE8}" type="pres">
      <dgm:prSet presAssocID="{3E61F300-E069-4ED3-99C9-9DCF2BDD9CF8}" presName="parTx" presStyleLbl="revTx" presStyleIdx="4" presStyleCnt="6">
        <dgm:presLayoutVars>
          <dgm:chMax val="0"/>
          <dgm:chPref val="0"/>
        </dgm:presLayoutVars>
      </dgm:prSet>
      <dgm:spPr/>
    </dgm:pt>
    <dgm:pt modelId="{BB8AE610-C6EB-4D87-8A7A-BA3949F09744}" type="pres">
      <dgm:prSet presAssocID="{A58B2AB4-128C-4230-81BC-6A6DADC5E572}" presName="sibTrans" presStyleCnt="0"/>
      <dgm:spPr/>
    </dgm:pt>
    <dgm:pt modelId="{95E1A159-3EEA-48E7-A87A-428B895BB189}" type="pres">
      <dgm:prSet presAssocID="{8D129543-4351-4BFE-8AD1-200A91E3BC2A}" presName="compNode" presStyleCnt="0"/>
      <dgm:spPr/>
    </dgm:pt>
    <dgm:pt modelId="{3070DDEC-0C2A-4E2A-A7F9-2591D330578C}" type="pres">
      <dgm:prSet presAssocID="{8D129543-4351-4BFE-8AD1-200A91E3BC2A}" presName="bgRect" presStyleLbl="bgShp" presStyleIdx="5" presStyleCnt="6"/>
      <dgm:spPr/>
    </dgm:pt>
    <dgm:pt modelId="{197D6D4E-5C27-480B-AF50-CEAF561A3B72}" type="pres">
      <dgm:prSet presAssocID="{8D129543-4351-4BFE-8AD1-200A91E3BC2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lp"/>
        </a:ext>
      </dgm:extLst>
    </dgm:pt>
    <dgm:pt modelId="{D19F8B1C-B4EA-4DCF-884D-AD8E501939F5}" type="pres">
      <dgm:prSet presAssocID="{8D129543-4351-4BFE-8AD1-200A91E3BC2A}" presName="spaceRect" presStyleCnt="0"/>
      <dgm:spPr/>
    </dgm:pt>
    <dgm:pt modelId="{6987C965-CB27-438A-AD3E-20EE28EBCD37}" type="pres">
      <dgm:prSet presAssocID="{8D129543-4351-4BFE-8AD1-200A91E3BC2A}" presName="parTx" presStyleLbl="revTx" presStyleIdx="5" presStyleCnt="6">
        <dgm:presLayoutVars>
          <dgm:chMax val="0"/>
          <dgm:chPref val="0"/>
        </dgm:presLayoutVars>
      </dgm:prSet>
      <dgm:spPr/>
    </dgm:pt>
  </dgm:ptLst>
  <dgm:cxnLst>
    <dgm:cxn modelId="{D1005112-7C0B-4768-926F-13C90A55DD77}" srcId="{2065D7A4-00D3-4020-A748-64398064F960}" destId="{8D129543-4351-4BFE-8AD1-200A91E3BC2A}" srcOrd="5" destOrd="0" parTransId="{DE255608-C7DF-4E7C-A203-F6B0B567301C}" sibTransId="{7E15FDEA-395E-49F7-9445-D0970944F956}"/>
    <dgm:cxn modelId="{4D76CC1C-CEAD-4574-9218-726E48B60ABE}" srcId="{2065D7A4-00D3-4020-A748-64398064F960}" destId="{2886020D-693B-4A2A-9FEB-26C571B5FD78}" srcOrd="2" destOrd="0" parTransId="{2DADA568-C09E-4FE9-813E-18B1183FFF26}" sibTransId="{3AF898A6-B4C6-4D35-8FA8-79D1D65F4F5F}"/>
    <dgm:cxn modelId="{D1E78926-1F2A-4644-B714-035389CB3A1A}" srcId="{2065D7A4-00D3-4020-A748-64398064F960}" destId="{E049EC1A-B0D4-48BF-A968-451C2EFC36DB}" srcOrd="3" destOrd="0" parTransId="{BEBBEC57-8D99-4D4A-A30E-E18E0E91080D}" sibTransId="{5B43BECC-7E5C-495D-B8A2-939B15EA0ECE}"/>
    <dgm:cxn modelId="{5F86872F-EAAA-4608-8F9A-7E91CB98FE5D}" srcId="{2065D7A4-00D3-4020-A748-64398064F960}" destId="{783971B6-49B6-4436-A668-A3D9BEC51061}" srcOrd="1" destOrd="0" parTransId="{DDF28EF4-9B78-4B28-9238-CC9D7805160C}" sibTransId="{B161F950-3094-4D6E-92FD-9625EF5D7B5B}"/>
    <dgm:cxn modelId="{EA007553-01C1-4030-AF4C-01C89F9BDCD2}" srcId="{2065D7A4-00D3-4020-A748-64398064F960}" destId="{3E61F300-E069-4ED3-99C9-9DCF2BDD9CF8}" srcOrd="4" destOrd="0" parTransId="{A7ECF5DC-10B1-4166-A76C-08771749A64C}" sibTransId="{A58B2AB4-128C-4230-81BC-6A6DADC5E572}"/>
    <dgm:cxn modelId="{E6C58F78-E9F0-4EFC-97F5-220D516BB9F0}" type="presOf" srcId="{783971B6-49B6-4436-A668-A3D9BEC51061}" destId="{32967095-DEDC-4DEB-9E89-7B8FB2C918FA}" srcOrd="0" destOrd="0" presId="urn:microsoft.com/office/officeart/2018/2/layout/IconVerticalSolidList"/>
    <dgm:cxn modelId="{C5D3C27E-422B-42B5-9B90-A2C633C372AE}" type="presOf" srcId="{2886020D-693B-4A2A-9FEB-26C571B5FD78}" destId="{8E26D832-B137-43DB-BE71-6648F6A616F0}" srcOrd="0" destOrd="0" presId="urn:microsoft.com/office/officeart/2018/2/layout/IconVerticalSolidList"/>
    <dgm:cxn modelId="{ADF54F88-8372-4D5A-9373-E41DC1BE572A}" type="presOf" srcId="{F827F318-EF4A-4CAA-B04B-1002880EC689}" destId="{AAE655EB-F730-411A-8FA9-C52B32FC406A}" srcOrd="0" destOrd="0" presId="urn:microsoft.com/office/officeart/2018/2/layout/IconVerticalSolidList"/>
    <dgm:cxn modelId="{8D2EC88F-78E4-49AE-B5FC-C1C430905767}" type="presOf" srcId="{E049EC1A-B0D4-48BF-A968-451C2EFC36DB}" destId="{3670A153-45D4-473C-960C-A498D7744E83}" srcOrd="0" destOrd="0" presId="urn:microsoft.com/office/officeart/2018/2/layout/IconVerticalSolidList"/>
    <dgm:cxn modelId="{165C419B-321A-4C0D-AEE7-7AA23C1B38B0}" srcId="{2065D7A4-00D3-4020-A748-64398064F960}" destId="{F827F318-EF4A-4CAA-B04B-1002880EC689}" srcOrd="0" destOrd="0" parTransId="{328C955D-6C09-4C6E-B52D-D92E802B8AF4}" sibTransId="{AB2E6B1D-0726-47FF-B677-6FA4EEA6B083}"/>
    <dgm:cxn modelId="{8D1D7BCC-A36F-43B9-92A9-2A4DA8DB8CA9}" type="presOf" srcId="{8D129543-4351-4BFE-8AD1-200A91E3BC2A}" destId="{6987C965-CB27-438A-AD3E-20EE28EBCD37}" srcOrd="0" destOrd="0" presId="urn:microsoft.com/office/officeart/2018/2/layout/IconVerticalSolidList"/>
    <dgm:cxn modelId="{FF10C9D0-DE50-4EC7-9ECE-797558692440}" type="presOf" srcId="{2065D7A4-00D3-4020-A748-64398064F960}" destId="{821C83C5-FAD8-4A65-BF39-DFB6D49F8F33}" srcOrd="0" destOrd="0" presId="urn:microsoft.com/office/officeart/2018/2/layout/IconVerticalSolidList"/>
    <dgm:cxn modelId="{CFAE51EE-F94E-4DBF-AF33-0C7B7DEA2412}" type="presOf" srcId="{3E61F300-E069-4ED3-99C9-9DCF2BDD9CF8}" destId="{EB061452-153A-4E70-852D-09ED9AC12EE8}" srcOrd="0" destOrd="0" presId="urn:microsoft.com/office/officeart/2018/2/layout/IconVerticalSolidList"/>
    <dgm:cxn modelId="{ABA1F265-5F1E-4FC3-8872-E20017BB5DB4}" type="presParOf" srcId="{821C83C5-FAD8-4A65-BF39-DFB6D49F8F33}" destId="{93ADD299-76A7-4B5A-B917-4DCFEF5F0061}" srcOrd="0" destOrd="0" presId="urn:microsoft.com/office/officeart/2018/2/layout/IconVerticalSolidList"/>
    <dgm:cxn modelId="{98E9D3DD-8E19-4EEF-B313-A4FE0610B679}" type="presParOf" srcId="{93ADD299-76A7-4B5A-B917-4DCFEF5F0061}" destId="{320F6398-4C94-40BA-AFF4-E09F077BDFA7}" srcOrd="0" destOrd="0" presId="urn:microsoft.com/office/officeart/2018/2/layout/IconVerticalSolidList"/>
    <dgm:cxn modelId="{48CC4C37-A748-4DF3-8C15-213D5F2B0293}" type="presParOf" srcId="{93ADD299-76A7-4B5A-B917-4DCFEF5F0061}" destId="{3D83A679-8D69-4D24-9AEB-5DCF2163CC31}" srcOrd="1" destOrd="0" presId="urn:microsoft.com/office/officeart/2018/2/layout/IconVerticalSolidList"/>
    <dgm:cxn modelId="{5B81EB22-AC71-4558-9508-8AF9719BBD27}" type="presParOf" srcId="{93ADD299-76A7-4B5A-B917-4DCFEF5F0061}" destId="{899A4465-ABF2-43F8-B481-D1BEB6E4A35B}" srcOrd="2" destOrd="0" presId="urn:microsoft.com/office/officeart/2018/2/layout/IconVerticalSolidList"/>
    <dgm:cxn modelId="{03743B68-5001-4230-9FCF-82DCFDE037C7}" type="presParOf" srcId="{93ADD299-76A7-4B5A-B917-4DCFEF5F0061}" destId="{AAE655EB-F730-411A-8FA9-C52B32FC406A}" srcOrd="3" destOrd="0" presId="urn:microsoft.com/office/officeart/2018/2/layout/IconVerticalSolidList"/>
    <dgm:cxn modelId="{5AC029D0-BEC4-4BF9-B0C2-FEC87701084E}" type="presParOf" srcId="{821C83C5-FAD8-4A65-BF39-DFB6D49F8F33}" destId="{9C32DC07-AAB3-446C-AFAD-823FCBC4BC42}" srcOrd="1" destOrd="0" presId="urn:microsoft.com/office/officeart/2018/2/layout/IconVerticalSolidList"/>
    <dgm:cxn modelId="{38A60010-4D19-4EC4-8825-844869262EFF}" type="presParOf" srcId="{821C83C5-FAD8-4A65-BF39-DFB6D49F8F33}" destId="{FE4FF0BD-8056-4652-B016-D12BEF9E35C6}" srcOrd="2" destOrd="0" presId="urn:microsoft.com/office/officeart/2018/2/layout/IconVerticalSolidList"/>
    <dgm:cxn modelId="{A0315AF3-E397-4B73-8233-3A1E96B01466}" type="presParOf" srcId="{FE4FF0BD-8056-4652-B016-D12BEF9E35C6}" destId="{293540DA-80C4-4EE4-86F3-535F35B146D4}" srcOrd="0" destOrd="0" presId="urn:microsoft.com/office/officeart/2018/2/layout/IconVerticalSolidList"/>
    <dgm:cxn modelId="{53B876B4-8B16-4295-8D41-107CBED852A8}" type="presParOf" srcId="{FE4FF0BD-8056-4652-B016-D12BEF9E35C6}" destId="{A728EE0E-BD6C-4E96-BB6C-E17378ABF135}" srcOrd="1" destOrd="0" presId="urn:microsoft.com/office/officeart/2018/2/layout/IconVerticalSolidList"/>
    <dgm:cxn modelId="{2A85ED33-DFC0-4903-921C-5C1822F82EEC}" type="presParOf" srcId="{FE4FF0BD-8056-4652-B016-D12BEF9E35C6}" destId="{F9DA45B1-749F-436C-B53C-75EA651EF492}" srcOrd="2" destOrd="0" presId="urn:microsoft.com/office/officeart/2018/2/layout/IconVerticalSolidList"/>
    <dgm:cxn modelId="{6EAE3463-7F0A-4BB7-BFEA-501263D0C8A7}" type="presParOf" srcId="{FE4FF0BD-8056-4652-B016-D12BEF9E35C6}" destId="{32967095-DEDC-4DEB-9E89-7B8FB2C918FA}" srcOrd="3" destOrd="0" presId="urn:microsoft.com/office/officeart/2018/2/layout/IconVerticalSolidList"/>
    <dgm:cxn modelId="{46832687-AE93-4CA2-A572-24DE5A17C948}" type="presParOf" srcId="{821C83C5-FAD8-4A65-BF39-DFB6D49F8F33}" destId="{4E7C3E2E-E09E-4D6A-BC43-F8A7CCFA38E6}" srcOrd="3" destOrd="0" presId="urn:microsoft.com/office/officeart/2018/2/layout/IconVerticalSolidList"/>
    <dgm:cxn modelId="{19CC2B70-285C-4C69-89D2-3FC14E32E054}" type="presParOf" srcId="{821C83C5-FAD8-4A65-BF39-DFB6D49F8F33}" destId="{12CE6583-50AD-452B-8112-65741B7636B9}" srcOrd="4" destOrd="0" presId="urn:microsoft.com/office/officeart/2018/2/layout/IconVerticalSolidList"/>
    <dgm:cxn modelId="{2ADC86B7-C648-428F-ADCE-6132D541F508}" type="presParOf" srcId="{12CE6583-50AD-452B-8112-65741B7636B9}" destId="{3193EE7E-A543-4EFD-BEE0-361D3E909E93}" srcOrd="0" destOrd="0" presId="urn:microsoft.com/office/officeart/2018/2/layout/IconVerticalSolidList"/>
    <dgm:cxn modelId="{84A9D5B5-53D3-444B-8BA4-788878C9DA97}" type="presParOf" srcId="{12CE6583-50AD-452B-8112-65741B7636B9}" destId="{69200E0E-10EC-4735-9213-FFFB92D90B71}" srcOrd="1" destOrd="0" presId="urn:microsoft.com/office/officeart/2018/2/layout/IconVerticalSolidList"/>
    <dgm:cxn modelId="{8C8B1211-7707-47E8-95BA-2F1538FFA653}" type="presParOf" srcId="{12CE6583-50AD-452B-8112-65741B7636B9}" destId="{C79B6416-8E33-4DC4-BB2B-F295F3CEB66B}" srcOrd="2" destOrd="0" presId="urn:microsoft.com/office/officeart/2018/2/layout/IconVerticalSolidList"/>
    <dgm:cxn modelId="{2C9CED95-5C88-4632-8972-E76A2C8C940A}" type="presParOf" srcId="{12CE6583-50AD-452B-8112-65741B7636B9}" destId="{8E26D832-B137-43DB-BE71-6648F6A616F0}" srcOrd="3" destOrd="0" presId="urn:microsoft.com/office/officeart/2018/2/layout/IconVerticalSolidList"/>
    <dgm:cxn modelId="{9AFC6424-ACC9-4E76-B394-096D525035D2}" type="presParOf" srcId="{821C83C5-FAD8-4A65-BF39-DFB6D49F8F33}" destId="{FEAC5612-AFFC-4BB7-8835-A87ED08DDE67}" srcOrd="5" destOrd="0" presId="urn:microsoft.com/office/officeart/2018/2/layout/IconVerticalSolidList"/>
    <dgm:cxn modelId="{52179B2E-AA3B-48E2-B0BC-F69CC56D1AF8}" type="presParOf" srcId="{821C83C5-FAD8-4A65-BF39-DFB6D49F8F33}" destId="{D886786D-BDA4-438B-9CEB-AE9A1D405F6E}" srcOrd="6" destOrd="0" presId="urn:microsoft.com/office/officeart/2018/2/layout/IconVerticalSolidList"/>
    <dgm:cxn modelId="{A54A4E34-F277-4F89-9DB4-3FE4FF0B059B}" type="presParOf" srcId="{D886786D-BDA4-438B-9CEB-AE9A1D405F6E}" destId="{F5DEFE9D-7DEE-4E2A-8402-5B966ACF371F}" srcOrd="0" destOrd="0" presId="urn:microsoft.com/office/officeart/2018/2/layout/IconVerticalSolidList"/>
    <dgm:cxn modelId="{51157E03-5587-4876-B409-DC096417A8AA}" type="presParOf" srcId="{D886786D-BDA4-438B-9CEB-AE9A1D405F6E}" destId="{72A4E3D2-9608-4C89-9A40-AF218B60D5B6}" srcOrd="1" destOrd="0" presId="urn:microsoft.com/office/officeart/2018/2/layout/IconVerticalSolidList"/>
    <dgm:cxn modelId="{6CBE03D5-0AE6-43EE-9517-F491B76A2370}" type="presParOf" srcId="{D886786D-BDA4-438B-9CEB-AE9A1D405F6E}" destId="{9AB0DECF-7A2F-44C5-8A75-F74C75D591A7}" srcOrd="2" destOrd="0" presId="urn:microsoft.com/office/officeart/2018/2/layout/IconVerticalSolidList"/>
    <dgm:cxn modelId="{9B19F379-3B7C-401D-BBBE-DFC15EF1576D}" type="presParOf" srcId="{D886786D-BDA4-438B-9CEB-AE9A1D405F6E}" destId="{3670A153-45D4-473C-960C-A498D7744E83}" srcOrd="3" destOrd="0" presId="urn:microsoft.com/office/officeart/2018/2/layout/IconVerticalSolidList"/>
    <dgm:cxn modelId="{BFC11BE2-490A-44B2-83E9-847C6A3FF511}" type="presParOf" srcId="{821C83C5-FAD8-4A65-BF39-DFB6D49F8F33}" destId="{562D1B70-94D3-4D62-AF81-5FACE513F94E}" srcOrd="7" destOrd="0" presId="urn:microsoft.com/office/officeart/2018/2/layout/IconVerticalSolidList"/>
    <dgm:cxn modelId="{39CF92AC-AB45-4C22-96B9-3BF7AF5FA781}" type="presParOf" srcId="{821C83C5-FAD8-4A65-BF39-DFB6D49F8F33}" destId="{F7EDE246-4384-4151-B587-5623F7B30B8F}" srcOrd="8" destOrd="0" presId="urn:microsoft.com/office/officeart/2018/2/layout/IconVerticalSolidList"/>
    <dgm:cxn modelId="{9E51D82F-2521-4AA3-93B6-CA3511C6C77A}" type="presParOf" srcId="{F7EDE246-4384-4151-B587-5623F7B30B8F}" destId="{C4C0C1BB-3AB7-42A9-A00A-2CDB9A6CF101}" srcOrd="0" destOrd="0" presId="urn:microsoft.com/office/officeart/2018/2/layout/IconVerticalSolidList"/>
    <dgm:cxn modelId="{45F0858B-F94C-474F-9335-2B22645796A4}" type="presParOf" srcId="{F7EDE246-4384-4151-B587-5623F7B30B8F}" destId="{7A161542-0D0F-45F8-BA86-45FCA7F3AA07}" srcOrd="1" destOrd="0" presId="urn:microsoft.com/office/officeart/2018/2/layout/IconVerticalSolidList"/>
    <dgm:cxn modelId="{B0E229CB-A5A7-41DF-AE1F-291085C8D30E}" type="presParOf" srcId="{F7EDE246-4384-4151-B587-5623F7B30B8F}" destId="{DC22C1DF-6D94-40F1-BE05-F3ACBAAE5158}" srcOrd="2" destOrd="0" presId="urn:microsoft.com/office/officeart/2018/2/layout/IconVerticalSolidList"/>
    <dgm:cxn modelId="{817CB5B9-8399-49AB-8C10-1E3BBFF4FD04}" type="presParOf" srcId="{F7EDE246-4384-4151-B587-5623F7B30B8F}" destId="{EB061452-153A-4E70-852D-09ED9AC12EE8}" srcOrd="3" destOrd="0" presId="urn:microsoft.com/office/officeart/2018/2/layout/IconVerticalSolidList"/>
    <dgm:cxn modelId="{789E8ABC-7302-4F3D-BC21-BF9BE38F7F6B}" type="presParOf" srcId="{821C83C5-FAD8-4A65-BF39-DFB6D49F8F33}" destId="{BB8AE610-C6EB-4D87-8A7A-BA3949F09744}" srcOrd="9" destOrd="0" presId="urn:microsoft.com/office/officeart/2018/2/layout/IconVerticalSolidList"/>
    <dgm:cxn modelId="{70D64BEC-69C5-4DDD-B509-62DD05C96445}" type="presParOf" srcId="{821C83C5-FAD8-4A65-BF39-DFB6D49F8F33}" destId="{95E1A159-3EEA-48E7-A87A-428B895BB189}" srcOrd="10" destOrd="0" presId="urn:microsoft.com/office/officeart/2018/2/layout/IconVerticalSolidList"/>
    <dgm:cxn modelId="{B9127655-DCFC-42C7-83F4-AE07C507D049}" type="presParOf" srcId="{95E1A159-3EEA-48E7-A87A-428B895BB189}" destId="{3070DDEC-0C2A-4E2A-A7F9-2591D330578C}" srcOrd="0" destOrd="0" presId="urn:microsoft.com/office/officeart/2018/2/layout/IconVerticalSolidList"/>
    <dgm:cxn modelId="{02634DC3-E150-481F-8E53-8C3B5B4ED0EB}" type="presParOf" srcId="{95E1A159-3EEA-48E7-A87A-428B895BB189}" destId="{197D6D4E-5C27-480B-AF50-CEAF561A3B72}" srcOrd="1" destOrd="0" presId="urn:microsoft.com/office/officeart/2018/2/layout/IconVerticalSolidList"/>
    <dgm:cxn modelId="{0082D8FB-119C-46ED-A1C8-C3C97F444F4B}" type="presParOf" srcId="{95E1A159-3EEA-48E7-A87A-428B895BB189}" destId="{D19F8B1C-B4EA-4DCF-884D-AD8E501939F5}" srcOrd="2" destOrd="0" presId="urn:microsoft.com/office/officeart/2018/2/layout/IconVerticalSolidList"/>
    <dgm:cxn modelId="{A796EECD-CBCC-4314-925F-286F0D23A513}" type="presParOf" srcId="{95E1A159-3EEA-48E7-A87A-428B895BB189}" destId="{6987C965-CB27-438A-AD3E-20EE28EBCD3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AD5193-3419-4C60-98A3-D0A09D64578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475B5C2-87BE-4449-9C43-6F2BB3F3B523}">
      <dgm:prSet/>
      <dgm:spPr/>
      <dgm:t>
        <a:bodyPr/>
        <a:lstStyle/>
        <a:p>
          <a:r>
            <a:rPr lang="en-GB"/>
            <a:t>The aim of today’s session is to discuss breach of contract, the exam and to practice some scenarios. </a:t>
          </a:r>
          <a:endParaRPr lang="en-US"/>
        </a:p>
      </dgm:t>
    </dgm:pt>
    <dgm:pt modelId="{CD2851B8-4963-4A87-B21C-5EF45A55BF99}" type="parTrans" cxnId="{037C9DB8-8E27-435C-9233-3E782A390FD0}">
      <dgm:prSet/>
      <dgm:spPr/>
      <dgm:t>
        <a:bodyPr/>
        <a:lstStyle/>
        <a:p>
          <a:endParaRPr lang="en-US"/>
        </a:p>
      </dgm:t>
    </dgm:pt>
    <dgm:pt modelId="{B4931B89-4F79-4A93-AB2B-15CFAB813A55}" type="sibTrans" cxnId="{037C9DB8-8E27-435C-9233-3E782A390FD0}">
      <dgm:prSet/>
      <dgm:spPr/>
      <dgm:t>
        <a:bodyPr/>
        <a:lstStyle/>
        <a:p>
          <a:endParaRPr lang="en-US"/>
        </a:p>
      </dgm:t>
    </dgm:pt>
    <dgm:pt modelId="{6DA96E36-879F-4DD1-A125-28B7EF9DE2CF}">
      <dgm:prSet/>
      <dgm:spPr/>
      <dgm:t>
        <a:bodyPr/>
        <a:lstStyle/>
        <a:p>
          <a:r>
            <a:rPr lang="en-GB"/>
            <a:t>By the end of today’s session students should be able to demonstrate their understanding of breach of contract. </a:t>
          </a:r>
          <a:endParaRPr lang="en-US"/>
        </a:p>
      </dgm:t>
    </dgm:pt>
    <dgm:pt modelId="{3888AE0F-F68B-46E9-858D-63B47A3FF76F}" type="parTrans" cxnId="{A19E6808-0E43-4CED-B475-4D90F86E1B51}">
      <dgm:prSet/>
      <dgm:spPr/>
      <dgm:t>
        <a:bodyPr/>
        <a:lstStyle/>
        <a:p>
          <a:endParaRPr lang="en-US"/>
        </a:p>
      </dgm:t>
    </dgm:pt>
    <dgm:pt modelId="{3DA27B1A-3655-4E39-BA64-1C33D1CE8F4D}" type="sibTrans" cxnId="{A19E6808-0E43-4CED-B475-4D90F86E1B51}">
      <dgm:prSet/>
      <dgm:spPr/>
      <dgm:t>
        <a:bodyPr/>
        <a:lstStyle/>
        <a:p>
          <a:endParaRPr lang="en-US"/>
        </a:p>
      </dgm:t>
    </dgm:pt>
    <dgm:pt modelId="{553C3CAD-9CA2-4DAE-AD30-7E647E51787D}" type="pres">
      <dgm:prSet presAssocID="{91AD5193-3419-4C60-98A3-D0A09D64578D}" presName="linear" presStyleCnt="0">
        <dgm:presLayoutVars>
          <dgm:animLvl val="lvl"/>
          <dgm:resizeHandles val="exact"/>
        </dgm:presLayoutVars>
      </dgm:prSet>
      <dgm:spPr/>
    </dgm:pt>
    <dgm:pt modelId="{AEE6B76E-1DA1-4606-9BDE-312211E902A7}" type="pres">
      <dgm:prSet presAssocID="{2475B5C2-87BE-4449-9C43-6F2BB3F3B523}" presName="parentText" presStyleLbl="node1" presStyleIdx="0" presStyleCnt="2">
        <dgm:presLayoutVars>
          <dgm:chMax val="0"/>
          <dgm:bulletEnabled val="1"/>
        </dgm:presLayoutVars>
      </dgm:prSet>
      <dgm:spPr/>
    </dgm:pt>
    <dgm:pt modelId="{546D649E-07C5-4624-A1C7-3DCFFBCD9591}" type="pres">
      <dgm:prSet presAssocID="{B4931B89-4F79-4A93-AB2B-15CFAB813A55}" presName="spacer" presStyleCnt="0"/>
      <dgm:spPr/>
    </dgm:pt>
    <dgm:pt modelId="{AF07C2E2-DD12-4100-BA9A-1E0C1B6282B2}" type="pres">
      <dgm:prSet presAssocID="{6DA96E36-879F-4DD1-A125-28B7EF9DE2CF}" presName="parentText" presStyleLbl="node1" presStyleIdx="1" presStyleCnt="2">
        <dgm:presLayoutVars>
          <dgm:chMax val="0"/>
          <dgm:bulletEnabled val="1"/>
        </dgm:presLayoutVars>
      </dgm:prSet>
      <dgm:spPr/>
    </dgm:pt>
  </dgm:ptLst>
  <dgm:cxnLst>
    <dgm:cxn modelId="{A19E6808-0E43-4CED-B475-4D90F86E1B51}" srcId="{91AD5193-3419-4C60-98A3-D0A09D64578D}" destId="{6DA96E36-879F-4DD1-A125-28B7EF9DE2CF}" srcOrd="1" destOrd="0" parTransId="{3888AE0F-F68B-46E9-858D-63B47A3FF76F}" sibTransId="{3DA27B1A-3655-4E39-BA64-1C33D1CE8F4D}"/>
    <dgm:cxn modelId="{1BC58DAA-E750-4859-9073-BF8F3B57E6E6}" type="presOf" srcId="{91AD5193-3419-4C60-98A3-D0A09D64578D}" destId="{553C3CAD-9CA2-4DAE-AD30-7E647E51787D}" srcOrd="0" destOrd="0" presId="urn:microsoft.com/office/officeart/2005/8/layout/vList2"/>
    <dgm:cxn modelId="{1225C5B1-AF19-462B-BCED-D6A96DF276FE}" type="presOf" srcId="{2475B5C2-87BE-4449-9C43-6F2BB3F3B523}" destId="{AEE6B76E-1DA1-4606-9BDE-312211E902A7}" srcOrd="0" destOrd="0" presId="urn:microsoft.com/office/officeart/2005/8/layout/vList2"/>
    <dgm:cxn modelId="{037C9DB8-8E27-435C-9233-3E782A390FD0}" srcId="{91AD5193-3419-4C60-98A3-D0A09D64578D}" destId="{2475B5C2-87BE-4449-9C43-6F2BB3F3B523}" srcOrd="0" destOrd="0" parTransId="{CD2851B8-4963-4A87-B21C-5EF45A55BF99}" sibTransId="{B4931B89-4F79-4A93-AB2B-15CFAB813A55}"/>
    <dgm:cxn modelId="{4ECA33BB-7EF7-4CF0-AD84-7E4B162D3326}" type="presOf" srcId="{6DA96E36-879F-4DD1-A125-28B7EF9DE2CF}" destId="{AF07C2E2-DD12-4100-BA9A-1E0C1B6282B2}" srcOrd="0" destOrd="0" presId="urn:microsoft.com/office/officeart/2005/8/layout/vList2"/>
    <dgm:cxn modelId="{0A27F61A-8DC0-461B-B9A7-A2D8FCD67F91}" type="presParOf" srcId="{553C3CAD-9CA2-4DAE-AD30-7E647E51787D}" destId="{AEE6B76E-1DA1-4606-9BDE-312211E902A7}" srcOrd="0" destOrd="0" presId="urn:microsoft.com/office/officeart/2005/8/layout/vList2"/>
    <dgm:cxn modelId="{63A6E94D-90B4-41F0-B4A2-D42F7BB11D21}" type="presParOf" srcId="{553C3CAD-9CA2-4DAE-AD30-7E647E51787D}" destId="{546D649E-07C5-4624-A1C7-3DCFFBCD9591}" srcOrd="1" destOrd="0" presId="urn:microsoft.com/office/officeart/2005/8/layout/vList2"/>
    <dgm:cxn modelId="{FE8BEF16-5B0C-4E08-9A7B-ECBF0F2804D1}" type="presParOf" srcId="{553C3CAD-9CA2-4DAE-AD30-7E647E51787D}" destId="{AF07C2E2-DD12-4100-BA9A-1E0C1B6282B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CACF05-06A7-4C2E-AA99-E2DE83984B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911F5C9-E0C3-4F99-B30A-D29D4E580843}">
      <dgm:prSet/>
      <dgm:spPr/>
      <dgm:t>
        <a:bodyPr/>
        <a:lstStyle/>
        <a:p>
          <a:r>
            <a:rPr lang="en-GB" b="1" i="1" u="sng"/>
            <a:t>Attempt and rejection </a:t>
          </a:r>
          <a:r>
            <a:rPr lang="en-GB"/>
            <a:t>– one party tries to perform their part of the contract, but it is rejected by the other. </a:t>
          </a:r>
          <a:endParaRPr lang="en-US" dirty="0"/>
        </a:p>
      </dgm:t>
    </dgm:pt>
    <dgm:pt modelId="{96332F7B-2E74-42BF-88D8-BE5C1F389F62}" type="parTrans" cxnId="{D402EF0D-A6E0-421F-A92C-95509E4C1BA3}">
      <dgm:prSet/>
      <dgm:spPr/>
      <dgm:t>
        <a:bodyPr/>
        <a:lstStyle/>
        <a:p>
          <a:endParaRPr lang="en-US"/>
        </a:p>
      </dgm:t>
    </dgm:pt>
    <dgm:pt modelId="{2A26CE36-4DCC-44B1-A2E0-27EB805C88C3}" type="sibTrans" cxnId="{D402EF0D-A6E0-421F-A92C-95509E4C1BA3}">
      <dgm:prSet/>
      <dgm:spPr/>
      <dgm:t>
        <a:bodyPr/>
        <a:lstStyle/>
        <a:p>
          <a:endParaRPr lang="en-US"/>
        </a:p>
      </dgm:t>
    </dgm:pt>
    <dgm:pt modelId="{BE469E8A-6733-4E2C-A2D3-16779049615A}">
      <dgm:prSet/>
      <dgm:spPr/>
      <dgm:t>
        <a:bodyPr/>
        <a:lstStyle/>
        <a:p>
          <a:r>
            <a:rPr lang="en-GB"/>
            <a:t>Done everything they need to do. </a:t>
          </a:r>
          <a:endParaRPr lang="en-US"/>
        </a:p>
      </dgm:t>
    </dgm:pt>
    <dgm:pt modelId="{A207AE7F-FA8F-40D6-8C92-6133A69E8E41}" type="parTrans" cxnId="{BB87670A-35E7-47B7-8FDA-93CB83C54172}">
      <dgm:prSet/>
      <dgm:spPr/>
      <dgm:t>
        <a:bodyPr/>
        <a:lstStyle/>
        <a:p>
          <a:endParaRPr lang="en-US"/>
        </a:p>
      </dgm:t>
    </dgm:pt>
    <dgm:pt modelId="{63E50677-2123-4B13-9656-9FB5E6E719E9}" type="sibTrans" cxnId="{BB87670A-35E7-47B7-8FDA-93CB83C54172}">
      <dgm:prSet/>
      <dgm:spPr/>
      <dgm:t>
        <a:bodyPr/>
        <a:lstStyle/>
        <a:p>
          <a:endParaRPr lang="en-US"/>
        </a:p>
      </dgm:t>
    </dgm:pt>
    <dgm:pt modelId="{5352DBFD-6D54-4080-B09D-B0CFC90C5E40}">
      <dgm:prSet/>
      <dgm:spPr/>
      <dgm:t>
        <a:bodyPr/>
        <a:lstStyle/>
        <a:p>
          <a:r>
            <a:rPr lang="en-GB"/>
            <a:t>Key case; Startup v Macdonald [1843]. </a:t>
          </a:r>
          <a:endParaRPr lang="en-US"/>
        </a:p>
      </dgm:t>
    </dgm:pt>
    <dgm:pt modelId="{C41CED2B-C624-4B89-9E83-D4384797C157}" type="parTrans" cxnId="{4891D850-77DC-4E46-8774-AAA8940D2408}">
      <dgm:prSet/>
      <dgm:spPr/>
      <dgm:t>
        <a:bodyPr/>
        <a:lstStyle/>
        <a:p>
          <a:endParaRPr lang="en-US"/>
        </a:p>
      </dgm:t>
    </dgm:pt>
    <dgm:pt modelId="{A645917D-374B-4F5A-9C56-C650B8E2ABF6}" type="sibTrans" cxnId="{4891D850-77DC-4E46-8774-AAA8940D2408}">
      <dgm:prSet/>
      <dgm:spPr/>
      <dgm:t>
        <a:bodyPr/>
        <a:lstStyle/>
        <a:p>
          <a:endParaRPr lang="en-US"/>
        </a:p>
      </dgm:t>
    </dgm:pt>
    <dgm:pt modelId="{3E3B7AB1-42B1-4125-8C94-851773C3D0CC}">
      <dgm:prSet/>
      <dgm:spPr/>
      <dgm:t>
        <a:bodyPr/>
        <a:lstStyle/>
        <a:p>
          <a:r>
            <a:rPr lang="en-GB" b="1" i="1" u="sng"/>
            <a:t>Divisible or severable obligations . </a:t>
          </a:r>
          <a:endParaRPr lang="en-US"/>
        </a:p>
      </dgm:t>
    </dgm:pt>
    <dgm:pt modelId="{5CDBC4D9-5D19-4907-B835-2BF6DF5F77B4}" type="parTrans" cxnId="{2FE62EB6-3704-4F85-8F36-2FB3C2E2A124}">
      <dgm:prSet/>
      <dgm:spPr/>
      <dgm:t>
        <a:bodyPr/>
        <a:lstStyle/>
        <a:p>
          <a:endParaRPr lang="en-US"/>
        </a:p>
      </dgm:t>
    </dgm:pt>
    <dgm:pt modelId="{873E73CC-09F5-4484-8E0A-EFAA0BF2622C}" type="sibTrans" cxnId="{2FE62EB6-3704-4F85-8F36-2FB3C2E2A124}">
      <dgm:prSet/>
      <dgm:spPr/>
      <dgm:t>
        <a:bodyPr/>
        <a:lstStyle/>
        <a:p>
          <a:endParaRPr lang="en-US"/>
        </a:p>
      </dgm:t>
    </dgm:pt>
    <dgm:pt modelId="{17508574-4E26-46DD-9445-29BE0C8F915D}" type="pres">
      <dgm:prSet presAssocID="{DBCACF05-06A7-4C2E-AA99-E2DE83984BAB}" presName="root" presStyleCnt="0">
        <dgm:presLayoutVars>
          <dgm:dir/>
          <dgm:resizeHandles val="exact"/>
        </dgm:presLayoutVars>
      </dgm:prSet>
      <dgm:spPr/>
    </dgm:pt>
    <dgm:pt modelId="{D213C994-0EE3-4F2C-9F21-67CDBD06B6DD}" type="pres">
      <dgm:prSet presAssocID="{D911F5C9-E0C3-4F99-B30A-D29D4E580843}" presName="compNode" presStyleCnt="0"/>
      <dgm:spPr/>
    </dgm:pt>
    <dgm:pt modelId="{E0CA5916-3C30-420B-B4DE-5A23A54E7388}" type="pres">
      <dgm:prSet presAssocID="{D911F5C9-E0C3-4F99-B30A-D29D4E580843}" presName="bgRect" presStyleLbl="bgShp" presStyleIdx="0" presStyleCnt="4"/>
      <dgm:spPr/>
    </dgm:pt>
    <dgm:pt modelId="{226BC532-36D3-4873-95C7-DABEAC10420D}" type="pres">
      <dgm:prSet presAssocID="{D911F5C9-E0C3-4F99-B30A-D29D4E58084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tract"/>
        </a:ext>
      </dgm:extLst>
    </dgm:pt>
    <dgm:pt modelId="{80AA4DE7-1807-491F-B8FC-D15D1CE2EABD}" type="pres">
      <dgm:prSet presAssocID="{D911F5C9-E0C3-4F99-B30A-D29D4E580843}" presName="spaceRect" presStyleCnt="0"/>
      <dgm:spPr/>
    </dgm:pt>
    <dgm:pt modelId="{ECB6D540-93F1-4072-9D5E-28B81281C215}" type="pres">
      <dgm:prSet presAssocID="{D911F5C9-E0C3-4F99-B30A-D29D4E580843}" presName="parTx" presStyleLbl="revTx" presStyleIdx="0" presStyleCnt="4">
        <dgm:presLayoutVars>
          <dgm:chMax val="0"/>
          <dgm:chPref val="0"/>
        </dgm:presLayoutVars>
      </dgm:prSet>
      <dgm:spPr/>
    </dgm:pt>
    <dgm:pt modelId="{FD8B2EC4-0C2C-4E21-97B6-DAE4FDCCA2FC}" type="pres">
      <dgm:prSet presAssocID="{2A26CE36-4DCC-44B1-A2E0-27EB805C88C3}" presName="sibTrans" presStyleCnt="0"/>
      <dgm:spPr/>
    </dgm:pt>
    <dgm:pt modelId="{2DEF2F80-7D06-49D2-87F8-E504F7D01205}" type="pres">
      <dgm:prSet presAssocID="{BE469E8A-6733-4E2C-A2D3-16779049615A}" presName="compNode" presStyleCnt="0"/>
      <dgm:spPr/>
    </dgm:pt>
    <dgm:pt modelId="{983EB9ED-23C3-4901-A39B-93E70BE46D98}" type="pres">
      <dgm:prSet presAssocID="{BE469E8A-6733-4E2C-A2D3-16779049615A}" presName="bgRect" presStyleLbl="bgShp" presStyleIdx="1" presStyleCnt="4"/>
      <dgm:spPr/>
    </dgm:pt>
    <dgm:pt modelId="{8074C934-7712-431B-B661-7E2C89700B2B}" type="pres">
      <dgm:prSet presAssocID="{BE469E8A-6733-4E2C-A2D3-16779049615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20D8D764-2565-44E2-A249-2FA901D3E046}" type="pres">
      <dgm:prSet presAssocID="{BE469E8A-6733-4E2C-A2D3-16779049615A}" presName="spaceRect" presStyleCnt="0"/>
      <dgm:spPr/>
    </dgm:pt>
    <dgm:pt modelId="{463420D5-DC5B-4F39-A272-5FD4F9986453}" type="pres">
      <dgm:prSet presAssocID="{BE469E8A-6733-4E2C-A2D3-16779049615A}" presName="parTx" presStyleLbl="revTx" presStyleIdx="1" presStyleCnt="4">
        <dgm:presLayoutVars>
          <dgm:chMax val="0"/>
          <dgm:chPref val="0"/>
        </dgm:presLayoutVars>
      </dgm:prSet>
      <dgm:spPr/>
    </dgm:pt>
    <dgm:pt modelId="{E77C5028-EBA5-4048-8F21-7799893C30EF}" type="pres">
      <dgm:prSet presAssocID="{63E50677-2123-4B13-9656-9FB5E6E719E9}" presName="sibTrans" presStyleCnt="0"/>
      <dgm:spPr/>
    </dgm:pt>
    <dgm:pt modelId="{A014060C-B53A-493B-81EB-6792115B99DF}" type="pres">
      <dgm:prSet presAssocID="{5352DBFD-6D54-4080-B09D-B0CFC90C5E40}" presName="compNode" presStyleCnt="0"/>
      <dgm:spPr/>
    </dgm:pt>
    <dgm:pt modelId="{8D3620B5-0F73-4EE5-8F29-52254C67A8FA}" type="pres">
      <dgm:prSet presAssocID="{5352DBFD-6D54-4080-B09D-B0CFC90C5E40}" presName="bgRect" presStyleLbl="bgShp" presStyleIdx="2" presStyleCnt="4"/>
      <dgm:spPr/>
    </dgm:pt>
    <dgm:pt modelId="{F2C547DA-A149-49D4-85F1-AE454240B90A}" type="pres">
      <dgm:prSet presAssocID="{5352DBFD-6D54-4080-B09D-B0CFC90C5E4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5B9E5584-3213-4DBE-864D-0045EE3734B6}" type="pres">
      <dgm:prSet presAssocID="{5352DBFD-6D54-4080-B09D-B0CFC90C5E40}" presName="spaceRect" presStyleCnt="0"/>
      <dgm:spPr/>
    </dgm:pt>
    <dgm:pt modelId="{893024D3-5A2A-469D-BDB9-183574E26FCF}" type="pres">
      <dgm:prSet presAssocID="{5352DBFD-6D54-4080-B09D-B0CFC90C5E40}" presName="parTx" presStyleLbl="revTx" presStyleIdx="2" presStyleCnt="4">
        <dgm:presLayoutVars>
          <dgm:chMax val="0"/>
          <dgm:chPref val="0"/>
        </dgm:presLayoutVars>
      </dgm:prSet>
      <dgm:spPr/>
    </dgm:pt>
    <dgm:pt modelId="{133B1C6A-3294-4867-BD23-9905F20D5DC1}" type="pres">
      <dgm:prSet presAssocID="{A645917D-374B-4F5A-9C56-C650B8E2ABF6}" presName="sibTrans" presStyleCnt="0"/>
      <dgm:spPr/>
    </dgm:pt>
    <dgm:pt modelId="{6AAF3561-D61D-4C33-87AD-26E6EADF8983}" type="pres">
      <dgm:prSet presAssocID="{3E3B7AB1-42B1-4125-8C94-851773C3D0CC}" presName="compNode" presStyleCnt="0"/>
      <dgm:spPr/>
    </dgm:pt>
    <dgm:pt modelId="{E20F0303-CA60-424E-B5A8-725B87D15241}" type="pres">
      <dgm:prSet presAssocID="{3E3B7AB1-42B1-4125-8C94-851773C3D0CC}" presName="bgRect" presStyleLbl="bgShp" presStyleIdx="3" presStyleCnt="4"/>
      <dgm:spPr/>
    </dgm:pt>
    <dgm:pt modelId="{A07C32CC-9ADE-4E9D-9E89-D10B5A7720F0}" type="pres">
      <dgm:prSet presAssocID="{3E3B7AB1-42B1-4125-8C94-851773C3D0C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sconnected"/>
        </a:ext>
      </dgm:extLst>
    </dgm:pt>
    <dgm:pt modelId="{9DCE4A02-6E6A-4D10-8C00-65E5CB63C32B}" type="pres">
      <dgm:prSet presAssocID="{3E3B7AB1-42B1-4125-8C94-851773C3D0CC}" presName="spaceRect" presStyleCnt="0"/>
      <dgm:spPr/>
    </dgm:pt>
    <dgm:pt modelId="{F5553149-EEFF-4AF2-A54A-5BBBC17454F8}" type="pres">
      <dgm:prSet presAssocID="{3E3B7AB1-42B1-4125-8C94-851773C3D0CC}" presName="parTx" presStyleLbl="revTx" presStyleIdx="3" presStyleCnt="4">
        <dgm:presLayoutVars>
          <dgm:chMax val="0"/>
          <dgm:chPref val="0"/>
        </dgm:presLayoutVars>
      </dgm:prSet>
      <dgm:spPr/>
    </dgm:pt>
  </dgm:ptLst>
  <dgm:cxnLst>
    <dgm:cxn modelId="{BB87670A-35E7-47B7-8FDA-93CB83C54172}" srcId="{DBCACF05-06A7-4C2E-AA99-E2DE83984BAB}" destId="{BE469E8A-6733-4E2C-A2D3-16779049615A}" srcOrd="1" destOrd="0" parTransId="{A207AE7F-FA8F-40D6-8C92-6133A69E8E41}" sibTransId="{63E50677-2123-4B13-9656-9FB5E6E719E9}"/>
    <dgm:cxn modelId="{D402EF0D-A6E0-421F-A92C-95509E4C1BA3}" srcId="{DBCACF05-06A7-4C2E-AA99-E2DE83984BAB}" destId="{D911F5C9-E0C3-4F99-B30A-D29D4E580843}" srcOrd="0" destOrd="0" parTransId="{96332F7B-2E74-42BF-88D8-BE5C1F389F62}" sibTransId="{2A26CE36-4DCC-44B1-A2E0-27EB805C88C3}"/>
    <dgm:cxn modelId="{3D6CA75F-F6F4-4957-8754-8AF611592C89}" type="presOf" srcId="{5352DBFD-6D54-4080-B09D-B0CFC90C5E40}" destId="{893024D3-5A2A-469D-BDB9-183574E26FCF}" srcOrd="0" destOrd="0" presId="urn:microsoft.com/office/officeart/2018/2/layout/IconVerticalSolidList"/>
    <dgm:cxn modelId="{CA68244A-F13D-46D7-8BD5-8D7D611F4056}" type="presOf" srcId="{D911F5C9-E0C3-4F99-B30A-D29D4E580843}" destId="{ECB6D540-93F1-4072-9D5E-28B81281C215}" srcOrd="0" destOrd="0" presId="urn:microsoft.com/office/officeart/2018/2/layout/IconVerticalSolidList"/>
    <dgm:cxn modelId="{4891D850-77DC-4E46-8774-AAA8940D2408}" srcId="{DBCACF05-06A7-4C2E-AA99-E2DE83984BAB}" destId="{5352DBFD-6D54-4080-B09D-B0CFC90C5E40}" srcOrd="2" destOrd="0" parTransId="{C41CED2B-C624-4B89-9E83-D4384797C157}" sibTransId="{A645917D-374B-4F5A-9C56-C650B8E2ABF6}"/>
    <dgm:cxn modelId="{8562E375-2223-4DB3-9C39-170FD7B798FF}" type="presOf" srcId="{BE469E8A-6733-4E2C-A2D3-16779049615A}" destId="{463420D5-DC5B-4F39-A272-5FD4F9986453}" srcOrd="0" destOrd="0" presId="urn:microsoft.com/office/officeart/2018/2/layout/IconVerticalSolidList"/>
    <dgm:cxn modelId="{2FE62EB6-3704-4F85-8F36-2FB3C2E2A124}" srcId="{DBCACF05-06A7-4C2E-AA99-E2DE83984BAB}" destId="{3E3B7AB1-42B1-4125-8C94-851773C3D0CC}" srcOrd="3" destOrd="0" parTransId="{5CDBC4D9-5D19-4907-B835-2BF6DF5F77B4}" sibTransId="{873E73CC-09F5-4484-8E0A-EFAA0BF2622C}"/>
    <dgm:cxn modelId="{7DB550CE-9641-482D-A800-DDEA2B2DA904}" type="presOf" srcId="{3E3B7AB1-42B1-4125-8C94-851773C3D0CC}" destId="{F5553149-EEFF-4AF2-A54A-5BBBC17454F8}" srcOrd="0" destOrd="0" presId="urn:microsoft.com/office/officeart/2018/2/layout/IconVerticalSolidList"/>
    <dgm:cxn modelId="{41C595DB-9040-492D-8090-5A158EAEC701}" type="presOf" srcId="{DBCACF05-06A7-4C2E-AA99-E2DE83984BAB}" destId="{17508574-4E26-46DD-9445-29BE0C8F915D}" srcOrd="0" destOrd="0" presId="urn:microsoft.com/office/officeart/2018/2/layout/IconVerticalSolidList"/>
    <dgm:cxn modelId="{BB8283C2-D42C-48DE-92CC-BA73EE570605}" type="presParOf" srcId="{17508574-4E26-46DD-9445-29BE0C8F915D}" destId="{D213C994-0EE3-4F2C-9F21-67CDBD06B6DD}" srcOrd="0" destOrd="0" presId="urn:microsoft.com/office/officeart/2018/2/layout/IconVerticalSolidList"/>
    <dgm:cxn modelId="{EBDAE0D1-52D9-4C0B-9CDC-C2995279CEA1}" type="presParOf" srcId="{D213C994-0EE3-4F2C-9F21-67CDBD06B6DD}" destId="{E0CA5916-3C30-420B-B4DE-5A23A54E7388}" srcOrd="0" destOrd="0" presId="urn:microsoft.com/office/officeart/2018/2/layout/IconVerticalSolidList"/>
    <dgm:cxn modelId="{FA12A02E-6519-4793-B36C-521B3F13385F}" type="presParOf" srcId="{D213C994-0EE3-4F2C-9F21-67CDBD06B6DD}" destId="{226BC532-36D3-4873-95C7-DABEAC10420D}" srcOrd="1" destOrd="0" presId="urn:microsoft.com/office/officeart/2018/2/layout/IconVerticalSolidList"/>
    <dgm:cxn modelId="{09453DE5-C737-41AD-B0FB-52A415549B25}" type="presParOf" srcId="{D213C994-0EE3-4F2C-9F21-67CDBD06B6DD}" destId="{80AA4DE7-1807-491F-B8FC-D15D1CE2EABD}" srcOrd="2" destOrd="0" presId="urn:microsoft.com/office/officeart/2018/2/layout/IconVerticalSolidList"/>
    <dgm:cxn modelId="{0C0D90CD-4B94-469D-BC77-0952328818D5}" type="presParOf" srcId="{D213C994-0EE3-4F2C-9F21-67CDBD06B6DD}" destId="{ECB6D540-93F1-4072-9D5E-28B81281C215}" srcOrd="3" destOrd="0" presId="urn:microsoft.com/office/officeart/2018/2/layout/IconVerticalSolidList"/>
    <dgm:cxn modelId="{FF3E233F-4748-4A2A-A90B-674A44C9B555}" type="presParOf" srcId="{17508574-4E26-46DD-9445-29BE0C8F915D}" destId="{FD8B2EC4-0C2C-4E21-97B6-DAE4FDCCA2FC}" srcOrd="1" destOrd="0" presId="urn:microsoft.com/office/officeart/2018/2/layout/IconVerticalSolidList"/>
    <dgm:cxn modelId="{E2F9C025-9697-40F9-B6AB-F4E6D36A7925}" type="presParOf" srcId="{17508574-4E26-46DD-9445-29BE0C8F915D}" destId="{2DEF2F80-7D06-49D2-87F8-E504F7D01205}" srcOrd="2" destOrd="0" presId="urn:microsoft.com/office/officeart/2018/2/layout/IconVerticalSolidList"/>
    <dgm:cxn modelId="{517E748E-1EF0-4D69-9A7A-1D88EE5FBFE9}" type="presParOf" srcId="{2DEF2F80-7D06-49D2-87F8-E504F7D01205}" destId="{983EB9ED-23C3-4901-A39B-93E70BE46D98}" srcOrd="0" destOrd="0" presId="urn:microsoft.com/office/officeart/2018/2/layout/IconVerticalSolidList"/>
    <dgm:cxn modelId="{C02116E7-7F08-43B0-908E-C426E3307C79}" type="presParOf" srcId="{2DEF2F80-7D06-49D2-87F8-E504F7D01205}" destId="{8074C934-7712-431B-B661-7E2C89700B2B}" srcOrd="1" destOrd="0" presId="urn:microsoft.com/office/officeart/2018/2/layout/IconVerticalSolidList"/>
    <dgm:cxn modelId="{EB3A133A-2DF5-479E-B04C-3064746DFE22}" type="presParOf" srcId="{2DEF2F80-7D06-49D2-87F8-E504F7D01205}" destId="{20D8D764-2565-44E2-A249-2FA901D3E046}" srcOrd="2" destOrd="0" presId="urn:microsoft.com/office/officeart/2018/2/layout/IconVerticalSolidList"/>
    <dgm:cxn modelId="{C8C0718E-2A83-4BD4-AEB9-6E072585C165}" type="presParOf" srcId="{2DEF2F80-7D06-49D2-87F8-E504F7D01205}" destId="{463420D5-DC5B-4F39-A272-5FD4F9986453}" srcOrd="3" destOrd="0" presId="urn:microsoft.com/office/officeart/2018/2/layout/IconVerticalSolidList"/>
    <dgm:cxn modelId="{07AD50F9-D282-4D4F-836D-99695A0F0C4C}" type="presParOf" srcId="{17508574-4E26-46DD-9445-29BE0C8F915D}" destId="{E77C5028-EBA5-4048-8F21-7799893C30EF}" srcOrd="3" destOrd="0" presId="urn:microsoft.com/office/officeart/2018/2/layout/IconVerticalSolidList"/>
    <dgm:cxn modelId="{849A470D-5DB4-4EBC-A631-884169D32728}" type="presParOf" srcId="{17508574-4E26-46DD-9445-29BE0C8F915D}" destId="{A014060C-B53A-493B-81EB-6792115B99DF}" srcOrd="4" destOrd="0" presId="urn:microsoft.com/office/officeart/2018/2/layout/IconVerticalSolidList"/>
    <dgm:cxn modelId="{CB77C079-E94F-431A-966B-0F8F8C77D2A8}" type="presParOf" srcId="{A014060C-B53A-493B-81EB-6792115B99DF}" destId="{8D3620B5-0F73-4EE5-8F29-52254C67A8FA}" srcOrd="0" destOrd="0" presId="urn:microsoft.com/office/officeart/2018/2/layout/IconVerticalSolidList"/>
    <dgm:cxn modelId="{BEF25472-B0B4-44FE-9CE9-2843C0F020C0}" type="presParOf" srcId="{A014060C-B53A-493B-81EB-6792115B99DF}" destId="{F2C547DA-A149-49D4-85F1-AE454240B90A}" srcOrd="1" destOrd="0" presId="urn:microsoft.com/office/officeart/2018/2/layout/IconVerticalSolidList"/>
    <dgm:cxn modelId="{4D43CA1A-C2B1-46D1-86CD-53490A8388E3}" type="presParOf" srcId="{A014060C-B53A-493B-81EB-6792115B99DF}" destId="{5B9E5584-3213-4DBE-864D-0045EE3734B6}" srcOrd="2" destOrd="0" presId="urn:microsoft.com/office/officeart/2018/2/layout/IconVerticalSolidList"/>
    <dgm:cxn modelId="{CC58D6BC-5568-4739-9886-019207CBEBAA}" type="presParOf" srcId="{A014060C-B53A-493B-81EB-6792115B99DF}" destId="{893024D3-5A2A-469D-BDB9-183574E26FCF}" srcOrd="3" destOrd="0" presId="urn:microsoft.com/office/officeart/2018/2/layout/IconVerticalSolidList"/>
    <dgm:cxn modelId="{1497D184-43D8-4EED-8CF8-0699D99E29DF}" type="presParOf" srcId="{17508574-4E26-46DD-9445-29BE0C8F915D}" destId="{133B1C6A-3294-4867-BD23-9905F20D5DC1}" srcOrd="5" destOrd="0" presId="urn:microsoft.com/office/officeart/2018/2/layout/IconVerticalSolidList"/>
    <dgm:cxn modelId="{0684AD36-1B42-45F5-8F37-451997FC5B0D}" type="presParOf" srcId="{17508574-4E26-46DD-9445-29BE0C8F915D}" destId="{6AAF3561-D61D-4C33-87AD-26E6EADF8983}" srcOrd="6" destOrd="0" presId="urn:microsoft.com/office/officeart/2018/2/layout/IconVerticalSolidList"/>
    <dgm:cxn modelId="{EDE23142-76E2-48C3-AE3F-458DAEC83B57}" type="presParOf" srcId="{6AAF3561-D61D-4C33-87AD-26E6EADF8983}" destId="{E20F0303-CA60-424E-B5A8-725B87D15241}" srcOrd="0" destOrd="0" presId="urn:microsoft.com/office/officeart/2018/2/layout/IconVerticalSolidList"/>
    <dgm:cxn modelId="{6861458C-1891-4468-85A5-3F2BCE36828D}" type="presParOf" srcId="{6AAF3561-D61D-4C33-87AD-26E6EADF8983}" destId="{A07C32CC-9ADE-4E9D-9E89-D10B5A7720F0}" srcOrd="1" destOrd="0" presId="urn:microsoft.com/office/officeart/2018/2/layout/IconVerticalSolidList"/>
    <dgm:cxn modelId="{CCD113E8-76A7-456A-A198-624B27CF11D4}" type="presParOf" srcId="{6AAF3561-D61D-4C33-87AD-26E6EADF8983}" destId="{9DCE4A02-6E6A-4D10-8C00-65E5CB63C32B}" srcOrd="2" destOrd="0" presId="urn:microsoft.com/office/officeart/2018/2/layout/IconVerticalSolidList"/>
    <dgm:cxn modelId="{7A1CD724-94C2-4F23-83BE-8152E3D09670}" type="presParOf" srcId="{6AAF3561-D61D-4C33-87AD-26E6EADF8983}" destId="{F5553149-EEFF-4AF2-A54A-5BBBC17454F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13A88BC-F7D2-4E30-ADB5-DD199F4276D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13CC643-EEF9-40A8-9DF3-BEB2B5CD9CF7}">
      <dgm:prSet/>
      <dgm:spPr/>
      <dgm:t>
        <a:bodyPr/>
        <a:lstStyle/>
        <a:p>
          <a:r>
            <a:rPr lang="en-GB"/>
            <a:t>S.10 Sale of Goods Act 1979.</a:t>
          </a:r>
          <a:endParaRPr lang="en-US"/>
        </a:p>
      </dgm:t>
    </dgm:pt>
    <dgm:pt modelId="{7C6C89EE-E62E-4E5B-9C96-3066A5595A8A}" type="parTrans" cxnId="{EBD9BECD-78BF-41E7-89C8-B94FE268E579}">
      <dgm:prSet/>
      <dgm:spPr/>
      <dgm:t>
        <a:bodyPr/>
        <a:lstStyle/>
        <a:p>
          <a:endParaRPr lang="en-US"/>
        </a:p>
      </dgm:t>
    </dgm:pt>
    <dgm:pt modelId="{20258B9C-2E83-4E40-88C8-04B74D78D060}" type="sibTrans" cxnId="{EBD9BECD-78BF-41E7-89C8-B94FE268E579}">
      <dgm:prSet/>
      <dgm:spPr/>
      <dgm:t>
        <a:bodyPr/>
        <a:lstStyle/>
        <a:p>
          <a:endParaRPr lang="en-US"/>
        </a:p>
      </dgm:t>
    </dgm:pt>
    <dgm:pt modelId="{EDD57B3F-CF3E-4F07-B5DB-35261993A0F8}">
      <dgm:prSet/>
      <dgm:spPr/>
      <dgm:t>
        <a:bodyPr/>
        <a:lstStyle/>
        <a:p>
          <a:r>
            <a:rPr lang="en-GB"/>
            <a:t>Time is a term – breach of which contract is repudiated. </a:t>
          </a:r>
          <a:endParaRPr lang="en-US"/>
        </a:p>
      </dgm:t>
    </dgm:pt>
    <dgm:pt modelId="{40FF9CCD-4FB3-46D1-A323-D8AC842D8A54}" type="parTrans" cxnId="{6C18148B-698E-4810-944F-09D39F122D5A}">
      <dgm:prSet/>
      <dgm:spPr/>
      <dgm:t>
        <a:bodyPr/>
        <a:lstStyle/>
        <a:p>
          <a:endParaRPr lang="en-US"/>
        </a:p>
      </dgm:t>
    </dgm:pt>
    <dgm:pt modelId="{B7E5FB5E-26DF-4956-89DD-C14582074BF1}" type="sibTrans" cxnId="{6C18148B-698E-4810-944F-09D39F122D5A}">
      <dgm:prSet/>
      <dgm:spPr/>
      <dgm:t>
        <a:bodyPr/>
        <a:lstStyle/>
        <a:p>
          <a:endParaRPr lang="en-US"/>
        </a:p>
      </dgm:t>
    </dgm:pt>
    <dgm:pt modelId="{146BCC62-D73A-4CAE-BA69-E2257AB4D515}">
      <dgm:prSet/>
      <dgm:spPr/>
      <dgm:t>
        <a:bodyPr/>
        <a:lstStyle/>
        <a:p>
          <a:r>
            <a:rPr lang="en-GB"/>
            <a:t>There are situations when time is of the essence.  </a:t>
          </a:r>
          <a:endParaRPr lang="en-US"/>
        </a:p>
      </dgm:t>
    </dgm:pt>
    <dgm:pt modelId="{24088049-EC06-4C10-8AC2-3A67C4A2475F}" type="parTrans" cxnId="{59A34D44-5826-45D3-B580-FBBDBB4DAC41}">
      <dgm:prSet/>
      <dgm:spPr/>
      <dgm:t>
        <a:bodyPr/>
        <a:lstStyle/>
        <a:p>
          <a:endParaRPr lang="en-US"/>
        </a:p>
      </dgm:t>
    </dgm:pt>
    <dgm:pt modelId="{C41D99AD-FC01-4359-8307-9C16C46E89A9}" type="sibTrans" cxnId="{59A34D44-5826-45D3-B580-FBBDBB4DAC41}">
      <dgm:prSet/>
      <dgm:spPr/>
      <dgm:t>
        <a:bodyPr/>
        <a:lstStyle/>
        <a:p>
          <a:endParaRPr lang="en-US"/>
        </a:p>
      </dgm:t>
    </dgm:pt>
    <dgm:pt modelId="{B285F9AC-C7CB-4357-9F34-E6393A2F3C28}" type="pres">
      <dgm:prSet presAssocID="{713A88BC-F7D2-4E30-ADB5-DD199F4276D9}" presName="root" presStyleCnt="0">
        <dgm:presLayoutVars>
          <dgm:dir/>
          <dgm:resizeHandles val="exact"/>
        </dgm:presLayoutVars>
      </dgm:prSet>
      <dgm:spPr/>
    </dgm:pt>
    <dgm:pt modelId="{1C795D15-D85F-4E60-9592-B69D587D0422}" type="pres">
      <dgm:prSet presAssocID="{F13CC643-EEF9-40A8-9DF3-BEB2B5CD9CF7}" presName="compNode" presStyleCnt="0"/>
      <dgm:spPr/>
    </dgm:pt>
    <dgm:pt modelId="{5A6B06CB-01CF-44E6-832F-CB05F6ADA893}" type="pres">
      <dgm:prSet presAssocID="{F13CC643-EEF9-40A8-9DF3-BEB2B5CD9CF7}" presName="bgRect" presStyleLbl="bgShp" presStyleIdx="0" presStyleCnt="3"/>
      <dgm:spPr/>
    </dgm:pt>
    <dgm:pt modelId="{957E9879-0144-4D02-B398-1871FF514AD3}" type="pres">
      <dgm:prSet presAssocID="{F13CC643-EEF9-40A8-9DF3-BEB2B5CD9CF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331E65F2-40A5-495F-9BAE-C076FA53E9B2}" type="pres">
      <dgm:prSet presAssocID="{F13CC643-EEF9-40A8-9DF3-BEB2B5CD9CF7}" presName="spaceRect" presStyleCnt="0"/>
      <dgm:spPr/>
    </dgm:pt>
    <dgm:pt modelId="{5BAFB634-C748-4022-B179-54CF79E568FF}" type="pres">
      <dgm:prSet presAssocID="{F13CC643-EEF9-40A8-9DF3-BEB2B5CD9CF7}" presName="parTx" presStyleLbl="revTx" presStyleIdx="0" presStyleCnt="3">
        <dgm:presLayoutVars>
          <dgm:chMax val="0"/>
          <dgm:chPref val="0"/>
        </dgm:presLayoutVars>
      </dgm:prSet>
      <dgm:spPr/>
    </dgm:pt>
    <dgm:pt modelId="{B52D087B-1BAA-460F-A6AB-2EFACB23D0B5}" type="pres">
      <dgm:prSet presAssocID="{20258B9C-2E83-4E40-88C8-04B74D78D060}" presName="sibTrans" presStyleCnt="0"/>
      <dgm:spPr/>
    </dgm:pt>
    <dgm:pt modelId="{55C3F2F5-9490-47DA-9D6E-94ADF1A9A4CE}" type="pres">
      <dgm:prSet presAssocID="{EDD57B3F-CF3E-4F07-B5DB-35261993A0F8}" presName="compNode" presStyleCnt="0"/>
      <dgm:spPr/>
    </dgm:pt>
    <dgm:pt modelId="{A14B0A9D-0A56-438B-B6AC-5C9EAABDBA76}" type="pres">
      <dgm:prSet presAssocID="{EDD57B3F-CF3E-4F07-B5DB-35261993A0F8}" presName="bgRect" presStyleLbl="bgShp" presStyleIdx="1" presStyleCnt="3"/>
      <dgm:spPr/>
    </dgm:pt>
    <dgm:pt modelId="{232D0358-C257-415A-91E2-F504E5F7BF69}" type="pres">
      <dgm:prSet presAssocID="{EDD57B3F-CF3E-4F07-B5DB-35261993A0F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500579C0-361F-44CD-AAE4-254CA0D493CE}" type="pres">
      <dgm:prSet presAssocID="{EDD57B3F-CF3E-4F07-B5DB-35261993A0F8}" presName="spaceRect" presStyleCnt="0"/>
      <dgm:spPr/>
    </dgm:pt>
    <dgm:pt modelId="{5BE444DB-D82B-4BAE-9B0E-E19AD85EF09F}" type="pres">
      <dgm:prSet presAssocID="{EDD57B3F-CF3E-4F07-B5DB-35261993A0F8}" presName="parTx" presStyleLbl="revTx" presStyleIdx="1" presStyleCnt="3">
        <dgm:presLayoutVars>
          <dgm:chMax val="0"/>
          <dgm:chPref val="0"/>
        </dgm:presLayoutVars>
      </dgm:prSet>
      <dgm:spPr/>
    </dgm:pt>
    <dgm:pt modelId="{C7836782-CE25-4F65-BCEB-528BED5AE26E}" type="pres">
      <dgm:prSet presAssocID="{B7E5FB5E-26DF-4956-89DD-C14582074BF1}" presName="sibTrans" presStyleCnt="0"/>
      <dgm:spPr/>
    </dgm:pt>
    <dgm:pt modelId="{F3EF498E-4C0E-4BE3-8D50-44B3A67FA565}" type="pres">
      <dgm:prSet presAssocID="{146BCC62-D73A-4CAE-BA69-E2257AB4D515}" presName="compNode" presStyleCnt="0"/>
      <dgm:spPr/>
    </dgm:pt>
    <dgm:pt modelId="{048BCC9F-CD14-425E-867E-A933CE4A71CC}" type="pres">
      <dgm:prSet presAssocID="{146BCC62-D73A-4CAE-BA69-E2257AB4D515}" presName="bgRect" presStyleLbl="bgShp" presStyleIdx="2" presStyleCnt="3"/>
      <dgm:spPr/>
    </dgm:pt>
    <dgm:pt modelId="{DF9B0D40-9CB4-4FD8-8BD9-8426876B90D0}" type="pres">
      <dgm:prSet presAssocID="{146BCC62-D73A-4CAE-BA69-E2257AB4D51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rglass"/>
        </a:ext>
      </dgm:extLst>
    </dgm:pt>
    <dgm:pt modelId="{4BF1B5AD-352F-4B76-90F2-05291860444E}" type="pres">
      <dgm:prSet presAssocID="{146BCC62-D73A-4CAE-BA69-E2257AB4D515}" presName="spaceRect" presStyleCnt="0"/>
      <dgm:spPr/>
    </dgm:pt>
    <dgm:pt modelId="{1188AE6D-5688-4144-92C0-A5BCC2108149}" type="pres">
      <dgm:prSet presAssocID="{146BCC62-D73A-4CAE-BA69-E2257AB4D515}" presName="parTx" presStyleLbl="revTx" presStyleIdx="2" presStyleCnt="3">
        <dgm:presLayoutVars>
          <dgm:chMax val="0"/>
          <dgm:chPref val="0"/>
        </dgm:presLayoutVars>
      </dgm:prSet>
      <dgm:spPr/>
    </dgm:pt>
  </dgm:ptLst>
  <dgm:cxnLst>
    <dgm:cxn modelId="{59A34D44-5826-45D3-B580-FBBDBB4DAC41}" srcId="{713A88BC-F7D2-4E30-ADB5-DD199F4276D9}" destId="{146BCC62-D73A-4CAE-BA69-E2257AB4D515}" srcOrd="2" destOrd="0" parTransId="{24088049-EC06-4C10-8AC2-3A67C4A2475F}" sibTransId="{C41D99AD-FC01-4359-8307-9C16C46E89A9}"/>
    <dgm:cxn modelId="{3CB95D6F-947D-497E-BEB2-2B52213A600D}" type="presOf" srcId="{F13CC643-EEF9-40A8-9DF3-BEB2B5CD9CF7}" destId="{5BAFB634-C748-4022-B179-54CF79E568FF}" srcOrd="0" destOrd="0" presId="urn:microsoft.com/office/officeart/2018/2/layout/IconVerticalSolidList"/>
    <dgm:cxn modelId="{7FD14789-D410-48B2-80FD-569FA6ED9D9F}" type="presOf" srcId="{EDD57B3F-CF3E-4F07-B5DB-35261993A0F8}" destId="{5BE444DB-D82B-4BAE-9B0E-E19AD85EF09F}" srcOrd="0" destOrd="0" presId="urn:microsoft.com/office/officeart/2018/2/layout/IconVerticalSolidList"/>
    <dgm:cxn modelId="{6C18148B-698E-4810-944F-09D39F122D5A}" srcId="{713A88BC-F7D2-4E30-ADB5-DD199F4276D9}" destId="{EDD57B3F-CF3E-4F07-B5DB-35261993A0F8}" srcOrd="1" destOrd="0" parTransId="{40FF9CCD-4FB3-46D1-A323-D8AC842D8A54}" sibTransId="{B7E5FB5E-26DF-4956-89DD-C14582074BF1}"/>
    <dgm:cxn modelId="{40CA6BB4-E95D-4C9A-BAB7-22996173D457}" type="presOf" srcId="{146BCC62-D73A-4CAE-BA69-E2257AB4D515}" destId="{1188AE6D-5688-4144-92C0-A5BCC2108149}" srcOrd="0" destOrd="0" presId="urn:microsoft.com/office/officeart/2018/2/layout/IconVerticalSolidList"/>
    <dgm:cxn modelId="{EBD9BECD-78BF-41E7-89C8-B94FE268E579}" srcId="{713A88BC-F7D2-4E30-ADB5-DD199F4276D9}" destId="{F13CC643-EEF9-40A8-9DF3-BEB2B5CD9CF7}" srcOrd="0" destOrd="0" parTransId="{7C6C89EE-E62E-4E5B-9C96-3066A5595A8A}" sibTransId="{20258B9C-2E83-4E40-88C8-04B74D78D060}"/>
    <dgm:cxn modelId="{4F640EEC-6A9B-4B2B-8149-3CAADCACB1A2}" type="presOf" srcId="{713A88BC-F7D2-4E30-ADB5-DD199F4276D9}" destId="{B285F9AC-C7CB-4357-9F34-E6393A2F3C28}" srcOrd="0" destOrd="0" presId="urn:microsoft.com/office/officeart/2018/2/layout/IconVerticalSolidList"/>
    <dgm:cxn modelId="{7F0EC983-9B16-4428-A0E0-008961A519DF}" type="presParOf" srcId="{B285F9AC-C7CB-4357-9F34-E6393A2F3C28}" destId="{1C795D15-D85F-4E60-9592-B69D587D0422}" srcOrd="0" destOrd="0" presId="urn:microsoft.com/office/officeart/2018/2/layout/IconVerticalSolidList"/>
    <dgm:cxn modelId="{04D1F56B-549B-4AAC-8766-89B5140318EE}" type="presParOf" srcId="{1C795D15-D85F-4E60-9592-B69D587D0422}" destId="{5A6B06CB-01CF-44E6-832F-CB05F6ADA893}" srcOrd="0" destOrd="0" presId="urn:microsoft.com/office/officeart/2018/2/layout/IconVerticalSolidList"/>
    <dgm:cxn modelId="{54B7A142-153F-46FD-80B7-84B21AA635EA}" type="presParOf" srcId="{1C795D15-D85F-4E60-9592-B69D587D0422}" destId="{957E9879-0144-4D02-B398-1871FF514AD3}" srcOrd="1" destOrd="0" presId="urn:microsoft.com/office/officeart/2018/2/layout/IconVerticalSolidList"/>
    <dgm:cxn modelId="{2E2836D7-AA71-447A-956A-7C72A5E7D1EB}" type="presParOf" srcId="{1C795D15-D85F-4E60-9592-B69D587D0422}" destId="{331E65F2-40A5-495F-9BAE-C076FA53E9B2}" srcOrd="2" destOrd="0" presId="urn:microsoft.com/office/officeart/2018/2/layout/IconVerticalSolidList"/>
    <dgm:cxn modelId="{8BE94D16-9452-461A-93C2-4011159131CF}" type="presParOf" srcId="{1C795D15-D85F-4E60-9592-B69D587D0422}" destId="{5BAFB634-C748-4022-B179-54CF79E568FF}" srcOrd="3" destOrd="0" presId="urn:microsoft.com/office/officeart/2018/2/layout/IconVerticalSolidList"/>
    <dgm:cxn modelId="{876F511F-951A-45A1-9D88-0E384A98EF25}" type="presParOf" srcId="{B285F9AC-C7CB-4357-9F34-E6393A2F3C28}" destId="{B52D087B-1BAA-460F-A6AB-2EFACB23D0B5}" srcOrd="1" destOrd="0" presId="urn:microsoft.com/office/officeart/2018/2/layout/IconVerticalSolidList"/>
    <dgm:cxn modelId="{3529D6F1-7EA2-4567-8CBC-6E8D8059CE02}" type="presParOf" srcId="{B285F9AC-C7CB-4357-9F34-E6393A2F3C28}" destId="{55C3F2F5-9490-47DA-9D6E-94ADF1A9A4CE}" srcOrd="2" destOrd="0" presId="urn:microsoft.com/office/officeart/2018/2/layout/IconVerticalSolidList"/>
    <dgm:cxn modelId="{33F5C3AB-2451-4F74-A641-41C2FB5A2BD2}" type="presParOf" srcId="{55C3F2F5-9490-47DA-9D6E-94ADF1A9A4CE}" destId="{A14B0A9D-0A56-438B-B6AC-5C9EAABDBA76}" srcOrd="0" destOrd="0" presId="urn:microsoft.com/office/officeart/2018/2/layout/IconVerticalSolidList"/>
    <dgm:cxn modelId="{8A3C853F-6548-4F70-97AC-97C20EFF504B}" type="presParOf" srcId="{55C3F2F5-9490-47DA-9D6E-94ADF1A9A4CE}" destId="{232D0358-C257-415A-91E2-F504E5F7BF69}" srcOrd="1" destOrd="0" presId="urn:microsoft.com/office/officeart/2018/2/layout/IconVerticalSolidList"/>
    <dgm:cxn modelId="{C173D1BF-530C-4FF7-9949-3B9532A5807F}" type="presParOf" srcId="{55C3F2F5-9490-47DA-9D6E-94ADF1A9A4CE}" destId="{500579C0-361F-44CD-AAE4-254CA0D493CE}" srcOrd="2" destOrd="0" presId="urn:microsoft.com/office/officeart/2018/2/layout/IconVerticalSolidList"/>
    <dgm:cxn modelId="{54967C25-E71B-441A-B43F-7FB2DCFD1B35}" type="presParOf" srcId="{55C3F2F5-9490-47DA-9D6E-94ADF1A9A4CE}" destId="{5BE444DB-D82B-4BAE-9B0E-E19AD85EF09F}" srcOrd="3" destOrd="0" presId="urn:microsoft.com/office/officeart/2018/2/layout/IconVerticalSolidList"/>
    <dgm:cxn modelId="{D78B589B-F939-464D-BBF9-1388132C5797}" type="presParOf" srcId="{B285F9AC-C7CB-4357-9F34-E6393A2F3C28}" destId="{C7836782-CE25-4F65-BCEB-528BED5AE26E}" srcOrd="3" destOrd="0" presId="urn:microsoft.com/office/officeart/2018/2/layout/IconVerticalSolidList"/>
    <dgm:cxn modelId="{D95F74AF-5B40-46B9-BEFB-C75CCABEE2EE}" type="presParOf" srcId="{B285F9AC-C7CB-4357-9F34-E6393A2F3C28}" destId="{F3EF498E-4C0E-4BE3-8D50-44B3A67FA565}" srcOrd="4" destOrd="0" presId="urn:microsoft.com/office/officeart/2018/2/layout/IconVerticalSolidList"/>
    <dgm:cxn modelId="{1EB8D155-0999-40D1-BBE7-FF88BD954326}" type="presParOf" srcId="{F3EF498E-4C0E-4BE3-8D50-44B3A67FA565}" destId="{048BCC9F-CD14-425E-867E-A933CE4A71CC}" srcOrd="0" destOrd="0" presId="urn:microsoft.com/office/officeart/2018/2/layout/IconVerticalSolidList"/>
    <dgm:cxn modelId="{D92D0BD3-A7C5-4A18-A53D-8CC4D1685393}" type="presParOf" srcId="{F3EF498E-4C0E-4BE3-8D50-44B3A67FA565}" destId="{DF9B0D40-9CB4-4FD8-8BD9-8426876B90D0}" srcOrd="1" destOrd="0" presId="urn:microsoft.com/office/officeart/2018/2/layout/IconVerticalSolidList"/>
    <dgm:cxn modelId="{7B582850-A67E-4255-98D6-21E1236A1EAB}" type="presParOf" srcId="{F3EF498E-4C0E-4BE3-8D50-44B3A67FA565}" destId="{4BF1B5AD-352F-4B76-90F2-05291860444E}" srcOrd="2" destOrd="0" presId="urn:microsoft.com/office/officeart/2018/2/layout/IconVerticalSolidList"/>
    <dgm:cxn modelId="{B9465065-A9DF-4D86-933B-556BA1AB418B}" type="presParOf" srcId="{F3EF498E-4C0E-4BE3-8D50-44B3A67FA565}" destId="{1188AE6D-5688-4144-92C0-A5BCC210814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CAFF5CD-717F-4BD8-9F78-8C66A1DC880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F398BA-AE26-49E9-8444-32581E409F96}">
      <dgm:prSet/>
      <dgm:spPr/>
      <dgm:t>
        <a:bodyPr/>
        <a:lstStyle/>
        <a:p>
          <a:r>
            <a:rPr lang="en-GB"/>
            <a:t>Courts will consider has it gone to the root of the contract. </a:t>
          </a:r>
          <a:endParaRPr lang="en-US"/>
        </a:p>
      </dgm:t>
    </dgm:pt>
    <dgm:pt modelId="{55E472BB-91EA-4C60-B917-4A4D341E645D}" type="parTrans" cxnId="{04B17B06-B837-4AE8-B7D9-36C621DB2C8F}">
      <dgm:prSet/>
      <dgm:spPr/>
      <dgm:t>
        <a:bodyPr/>
        <a:lstStyle/>
        <a:p>
          <a:endParaRPr lang="en-US"/>
        </a:p>
      </dgm:t>
    </dgm:pt>
    <dgm:pt modelId="{B4F29F6C-C22B-4430-9992-27F03DA6E25B}" type="sibTrans" cxnId="{04B17B06-B837-4AE8-B7D9-36C621DB2C8F}">
      <dgm:prSet/>
      <dgm:spPr/>
      <dgm:t>
        <a:bodyPr/>
        <a:lstStyle/>
        <a:p>
          <a:endParaRPr lang="en-US"/>
        </a:p>
      </dgm:t>
    </dgm:pt>
    <dgm:pt modelId="{3C6C4168-8876-4FA7-8995-54029024F236}">
      <dgm:prSet/>
      <dgm:spPr/>
      <dgm:t>
        <a:bodyPr/>
        <a:lstStyle/>
        <a:p>
          <a:r>
            <a:rPr lang="en-GB"/>
            <a:t>Key case ; Valilas v Januzaj [2014] </a:t>
          </a:r>
          <a:endParaRPr lang="en-US"/>
        </a:p>
      </dgm:t>
    </dgm:pt>
    <dgm:pt modelId="{1FC4F1A7-B009-4B69-96B1-35831BF4F10E}" type="parTrans" cxnId="{7165CEE4-06E2-4A6E-95BB-0267737C1C1C}">
      <dgm:prSet/>
      <dgm:spPr/>
      <dgm:t>
        <a:bodyPr/>
        <a:lstStyle/>
        <a:p>
          <a:endParaRPr lang="en-US"/>
        </a:p>
      </dgm:t>
    </dgm:pt>
    <dgm:pt modelId="{ABF53937-4BF8-479B-8B03-1C319B1CDDBE}" type="sibTrans" cxnId="{7165CEE4-06E2-4A6E-95BB-0267737C1C1C}">
      <dgm:prSet/>
      <dgm:spPr/>
      <dgm:t>
        <a:bodyPr/>
        <a:lstStyle/>
        <a:p>
          <a:endParaRPr lang="en-US"/>
        </a:p>
      </dgm:t>
    </dgm:pt>
    <dgm:pt modelId="{1453FED2-D6DE-46B3-903C-36B130838350}">
      <dgm:prSet/>
      <dgm:spPr/>
      <dgm:t>
        <a:bodyPr/>
        <a:lstStyle/>
        <a:p>
          <a:r>
            <a:rPr lang="en-GB"/>
            <a:t>COA explanation. </a:t>
          </a:r>
          <a:endParaRPr lang="en-US"/>
        </a:p>
      </dgm:t>
    </dgm:pt>
    <dgm:pt modelId="{8245CA95-5580-4311-A6C8-F35B8580FC2B}" type="parTrans" cxnId="{B176AC9F-B9C6-4D32-A3A3-E910A5258FB7}">
      <dgm:prSet/>
      <dgm:spPr/>
      <dgm:t>
        <a:bodyPr/>
        <a:lstStyle/>
        <a:p>
          <a:endParaRPr lang="en-US"/>
        </a:p>
      </dgm:t>
    </dgm:pt>
    <dgm:pt modelId="{0BF1E240-431B-481E-BEDB-476B35DBDEBA}" type="sibTrans" cxnId="{B176AC9F-B9C6-4D32-A3A3-E910A5258FB7}">
      <dgm:prSet/>
      <dgm:spPr/>
      <dgm:t>
        <a:bodyPr/>
        <a:lstStyle/>
        <a:p>
          <a:endParaRPr lang="en-US"/>
        </a:p>
      </dgm:t>
    </dgm:pt>
    <dgm:pt modelId="{E05F56D1-B4DB-42C4-9BFF-2CA27EA9B883}" type="pres">
      <dgm:prSet presAssocID="{3CAFF5CD-717F-4BD8-9F78-8C66A1DC880A}" presName="root" presStyleCnt="0">
        <dgm:presLayoutVars>
          <dgm:dir/>
          <dgm:resizeHandles val="exact"/>
        </dgm:presLayoutVars>
      </dgm:prSet>
      <dgm:spPr/>
    </dgm:pt>
    <dgm:pt modelId="{21B5BF7A-84A1-4713-AB35-EFF304375B6C}" type="pres">
      <dgm:prSet presAssocID="{96F398BA-AE26-49E9-8444-32581E409F96}" presName="compNode" presStyleCnt="0"/>
      <dgm:spPr/>
    </dgm:pt>
    <dgm:pt modelId="{667707C7-3220-48A2-BA2B-7F78E296553D}" type="pres">
      <dgm:prSet presAssocID="{96F398BA-AE26-49E9-8444-32581E409F96}" presName="bgRect" presStyleLbl="bgShp" presStyleIdx="0" presStyleCnt="3"/>
      <dgm:spPr/>
    </dgm:pt>
    <dgm:pt modelId="{A26118AC-2D22-4B90-AC6B-0DE9D4E77625}" type="pres">
      <dgm:prSet presAssocID="{96F398BA-AE26-49E9-8444-32581E409F9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6FFA7186-81E6-4181-AD6A-4F84CAC3A31E}" type="pres">
      <dgm:prSet presAssocID="{96F398BA-AE26-49E9-8444-32581E409F96}" presName="spaceRect" presStyleCnt="0"/>
      <dgm:spPr/>
    </dgm:pt>
    <dgm:pt modelId="{E2041FEF-C32A-4C72-A4DD-0BF82DA5963C}" type="pres">
      <dgm:prSet presAssocID="{96F398BA-AE26-49E9-8444-32581E409F96}" presName="parTx" presStyleLbl="revTx" presStyleIdx="0" presStyleCnt="3">
        <dgm:presLayoutVars>
          <dgm:chMax val="0"/>
          <dgm:chPref val="0"/>
        </dgm:presLayoutVars>
      </dgm:prSet>
      <dgm:spPr/>
    </dgm:pt>
    <dgm:pt modelId="{43A967AF-40D5-4EDF-B745-ABC771D2AE30}" type="pres">
      <dgm:prSet presAssocID="{B4F29F6C-C22B-4430-9992-27F03DA6E25B}" presName="sibTrans" presStyleCnt="0"/>
      <dgm:spPr/>
    </dgm:pt>
    <dgm:pt modelId="{F8C20A3B-84F8-4200-BC18-CBA70E8169BC}" type="pres">
      <dgm:prSet presAssocID="{3C6C4168-8876-4FA7-8995-54029024F236}" presName="compNode" presStyleCnt="0"/>
      <dgm:spPr/>
    </dgm:pt>
    <dgm:pt modelId="{33D0DCCC-A10E-451E-A151-3B187E2082AA}" type="pres">
      <dgm:prSet presAssocID="{3C6C4168-8876-4FA7-8995-54029024F236}" presName="bgRect" presStyleLbl="bgShp" presStyleIdx="1" presStyleCnt="3"/>
      <dgm:spPr/>
    </dgm:pt>
    <dgm:pt modelId="{94ECC7EB-8B04-44B5-93A8-4C117D76046B}" type="pres">
      <dgm:prSet presAssocID="{3C6C4168-8876-4FA7-8995-54029024F23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698AEF9D-BDCF-406F-B881-099A11037C2F}" type="pres">
      <dgm:prSet presAssocID="{3C6C4168-8876-4FA7-8995-54029024F236}" presName="spaceRect" presStyleCnt="0"/>
      <dgm:spPr/>
    </dgm:pt>
    <dgm:pt modelId="{1DCF74D6-8CB6-4C69-8035-813CE428E8B2}" type="pres">
      <dgm:prSet presAssocID="{3C6C4168-8876-4FA7-8995-54029024F236}" presName="parTx" presStyleLbl="revTx" presStyleIdx="1" presStyleCnt="3">
        <dgm:presLayoutVars>
          <dgm:chMax val="0"/>
          <dgm:chPref val="0"/>
        </dgm:presLayoutVars>
      </dgm:prSet>
      <dgm:spPr/>
    </dgm:pt>
    <dgm:pt modelId="{F38DE80D-6D8A-4131-AAC5-863FB655A9E8}" type="pres">
      <dgm:prSet presAssocID="{ABF53937-4BF8-479B-8B03-1C319B1CDDBE}" presName="sibTrans" presStyleCnt="0"/>
      <dgm:spPr/>
    </dgm:pt>
    <dgm:pt modelId="{4BCCAA6A-C381-486D-881F-5C9A33E84C22}" type="pres">
      <dgm:prSet presAssocID="{1453FED2-D6DE-46B3-903C-36B130838350}" presName="compNode" presStyleCnt="0"/>
      <dgm:spPr/>
    </dgm:pt>
    <dgm:pt modelId="{8D994818-465B-46C0-801C-A2BAD2F4BD70}" type="pres">
      <dgm:prSet presAssocID="{1453FED2-D6DE-46B3-903C-36B130838350}" presName="bgRect" presStyleLbl="bgShp" presStyleIdx="2" presStyleCnt="3"/>
      <dgm:spPr/>
    </dgm:pt>
    <dgm:pt modelId="{F584A890-8020-4B20-90E2-A92D6F8E151E}" type="pres">
      <dgm:prSet presAssocID="{1453FED2-D6DE-46B3-903C-36B13083835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V"/>
        </a:ext>
      </dgm:extLst>
    </dgm:pt>
    <dgm:pt modelId="{9D7EF0F8-6553-4366-A753-01E0D3E542B0}" type="pres">
      <dgm:prSet presAssocID="{1453FED2-D6DE-46B3-903C-36B130838350}" presName="spaceRect" presStyleCnt="0"/>
      <dgm:spPr/>
    </dgm:pt>
    <dgm:pt modelId="{DDD6663C-BDFB-4F31-BB77-C60483FFF80F}" type="pres">
      <dgm:prSet presAssocID="{1453FED2-D6DE-46B3-903C-36B130838350}" presName="parTx" presStyleLbl="revTx" presStyleIdx="2" presStyleCnt="3">
        <dgm:presLayoutVars>
          <dgm:chMax val="0"/>
          <dgm:chPref val="0"/>
        </dgm:presLayoutVars>
      </dgm:prSet>
      <dgm:spPr/>
    </dgm:pt>
  </dgm:ptLst>
  <dgm:cxnLst>
    <dgm:cxn modelId="{C21D4B04-054F-4AA1-BC20-DA5822C2C4ED}" type="presOf" srcId="{96F398BA-AE26-49E9-8444-32581E409F96}" destId="{E2041FEF-C32A-4C72-A4DD-0BF82DA5963C}" srcOrd="0" destOrd="0" presId="urn:microsoft.com/office/officeart/2018/2/layout/IconVerticalSolidList"/>
    <dgm:cxn modelId="{04B17B06-B837-4AE8-B7D9-36C621DB2C8F}" srcId="{3CAFF5CD-717F-4BD8-9F78-8C66A1DC880A}" destId="{96F398BA-AE26-49E9-8444-32581E409F96}" srcOrd="0" destOrd="0" parTransId="{55E472BB-91EA-4C60-B917-4A4D341E645D}" sibTransId="{B4F29F6C-C22B-4430-9992-27F03DA6E25B}"/>
    <dgm:cxn modelId="{B176AC9F-B9C6-4D32-A3A3-E910A5258FB7}" srcId="{3CAFF5CD-717F-4BD8-9F78-8C66A1DC880A}" destId="{1453FED2-D6DE-46B3-903C-36B130838350}" srcOrd="2" destOrd="0" parTransId="{8245CA95-5580-4311-A6C8-F35B8580FC2B}" sibTransId="{0BF1E240-431B-481E-BEDB-476B35DBDEBA}"/>
    <dgm:cxn modelId="{57123CB0-2C9A-4E8E-A85A-B2F8FD84477B}" type="presOf" srcId="{3CAFF5CD-717F-4BD8-9F78-8C66A1DC880A}" destId="{E05F56D1-B4DB-42C4-9BFF-2CA27EA9B883}" srcOrd="0" destOrd="0" presId="urn:microsoft.com/office/officeart/2018/2/layout/IconVerticalSolidList"/>
    <dgm:cxn modelId="{936943B8-FD1F-4696-B8C3-739E5FFB4DFE}" type="presOf" srcId="{3C6C4168-8876-4FA7-8995-54029024F236}" destId="{1DCF74D6-8CB6-4C69-8035-813CE428E8B2}" srcOrd="0" destOrd="0" presId="urn:microsoft.com/office/officeart/2018/2/layout/IconVerticalSolidList"/>
    <dgm:cxn modelId="{878E19D5-E1FA-4E1A-A62D-62B2E0920648}" type="presOf" srcId="{1453FED2-D6DE-46B3-903C-36B130838350}" destId="{DDD6663C-BDFB-4F31-BB77-C60483FFF80F}" srcOrd="0" destOrd="0" presId="urn:microsoft.com/office/officeart/2018/2/layout/IconVerticalSolidList"/>
    <dgm:cxn modelId="{7165CEE4-06E2-4A6E-95BB-0267737C1C1C}" srcId="{3CAFF5CD-717F-4BD8-9F78-8C66A1DC880A}" destId="{3C6C4168-8876-4FA7-8995-54029024F236}" srcOrd="1" destOrd="0" parTransId="{1FC4F1A7-B009-4B69-96B1-35831BF4F10E}" sibTransId="{ABF53937-4BF8-479B-8B03-1C319B1CDDBE}"/>
    <dgm:cxn modelId="{251D98C7-DD30-4779-A018-6AF0C7D6A66E}" type="presParOf" srcId="{E05F56D1-B4DB-42C4-9BFF-2CA27EA9B883}" destId="{21B5BF7A-84A1-4713-AB35-EFF304375B6C}" srcOrd="0" destOrd="0" presId="urn:microsoft.com/office/officeart/2018/2/layout/IconVerticalSolidList"/>
    <dgm:cxn modelId="{C52AA288-B7EA-4A72-83A1-1A94E1345A81}" type="presParOf" srcId="{21B5BF7A-84A1-4713-AB35-EFF304375B6C}" destId="{667707C7-3220-48A2-BA2B-7F78E296553D}" srcOrd="0" destOrd="0" presId="urn:microsoft.com/office/officeart/2018/2/layout/IconVerticalSolidList"/>
    <dgm:cxn modelId="{28A49152-5FE1-417C-9C9A-D04E3CA253D6}" type="presParOf" srcId="{21B5BF7A-84A1-4713-AB35-EFF304375B6C}" destId="{A26118AC-2D22-4B90-AC6B-0DE9D4E77625}" srcOrd="1" destOrd="0" presId="urn:microsoft.com/office/officeart/2018/2/layout/IconVerticalSolidList"/>
    <dgm:cxn modelId="{D9B84985-CD34-4527-83B2-DA07AEC020E5}" type="presParOf" srcId="{21B5BF7A-84A1-4713-AB35-EFF304375B6C}" destId="{6FFA7186-81E6-4181-AD6A-4F84CAC3A31E}" srcOrd="2" destOrd="0" presId="urn:microsoft.com/office/officeart/2018/2/layout/IconVerticalSolidList"/>
    <dgm:cxn modelId="{9CDCE6EE-B606-477A-B018-E3BEDEA5C354}" type="presParOf" srcId="{21B5BF7A-84A1-4713-AB35-EFF304375B6C}" destId="{E2041FEF-C32A-4C72-A4DD-0BF82DA5963C}" srcOrd="3" destOrd="0" presId="urn:microsoft.com/office/officeart/2018/2/layout/IconVerticalSolidList"/>
    <dgm:cxn modelId="{40149591-0529-407F-A3A8-2BB8D7EE1B1F}" type="presParOf" srcId="{E05F56D1-B4DB-42C4-9BFF-2CA27EA9B883}" destId="{43A967AF-40D5-4EDF-B745-ABC771D2AE30}" srcOrd="1" destOrd="0" presId="urn:microsoft.com/office/officeart/2018/2/layout/IconVerticalSolidList"/>
    <dgm:cxn modelId="{BF631C29-4B29-47E6-B7E3-76C5E8ABE069}" type="presParOf" srcId="{E05F56D1-B4DB-42C4-9BFF-2CA27EA9B883}" destId="{F8C20A3B-84F8-4200-BC18-CBA70E8169BC}" srcOrd="2" destOrd="0" presId="urn:microsoft.com/office/officeart/2018/2/layout/IconVerticalSolidList"/>
    <dgm:cxn modelId="{FAB97A2F-30BE-4859-BF5F-C45AF4084BF7}" type="presParOf" srcId="{F8C20A3B-84F8-4200-BC18-CBA70E8169BC}" destId="{33D0DCCC-A10E-451E-A151-3B187E2082AA}" srcOrd="0" destOrd="0" presId="urn:microsoft.com/office/officeart/2018/2/layout/IconVerticalSolidList"/>
    <dgm:cxn modelId="{DB01DA02-1C78-4FED-9CEB-AB1E8EAB44D5}" type="presParOf" srcId="{F8C20A3B-84F8-4200-BC18-CBA70E8169BC}" destId="{94ECC7EB-8B04-44B5-93A8-4C117D76046B}" srcOrd="1" destOrd="0" presId="urn:microsoft.com/office/officeart/2018/2/layout/IconVerticalSolidList"/>
    <dgm:cxn modelId="{1F6A60E2-DFDC-4821-9563-B64C24BD879C}" type="presParOf" srcId="{F8C20A3B-84F8-4200-BC18-CBA70E8169BC}" destId="{698AEF9D-BDCF-406F-B881-099A11037C2F}" srcOrd="2" destOrd="0" presId="urn:microsoft.com/office/officeart/2018/2/layout/IconVerticalSolidList"/>
    <dgm:cxn modelId="{BC9228A0-6618-40B5-936B-302FF7C764FF}" type="presParOf" srcId="{F8C20A3B-84F8-4200-BC18-CBA70E8169BC}" destId="{1DCF74D6-8CB6-4C69-8035-813CE428E8B2}" srcOrd="3" destOrd="0" presId="urn:microsoft.com/office/officeart/2018/2/layout/IconVerticalSolidList"/>
    <dgm:cxn modelId="{B4DA7F8B-8968-4AD3-980E-5F92F4CC2EA9}" type="presParOf" srcId="{E05F56D1-B4DB-42C4-9BFF-2CA27EA9B883}" destId="{F38DE80D-6D8A-4131-AAC5-863FB655A9E8}" srcOrd="3" destOrd="0" presId="urn:microsoft.com/office/officeart/2018/2/layout/IconVerticalSolidList"/>
    <dgm:cxn modelId="{A06F5722-3716-4025-A094-1A0484300562}" type="presParOf" srcId="{E05F56D1-B4DB-42C4-9BFF-2CA27EA9B883}" destId="{4BCCAA6A-C381-486D-881F-5C9A33E84C22}" srcOrd="4" destOrd="0" presId="urn:microsoft.com/office/officeart/2018/2/layout/IconVerticalSolidList"/>
    <dgm:cxn modelId="{FD8C4319-E8DF-480E-96FC-0B521C7B4994}" type="presParOf" srcId="{4BCCAA6A-C381-486D-881F-5C9A33E84C22}" destId="{8D994818-465B-46C0-801C-A2BAD2F4BD70}" srcOrd="0" destOrd="0" presId="urn:microsoft.com/office/officeart/2018/2/layout/IconVerticalSolidList"/>
    <dgm:cxn modelId="{4BA337EA-C13E-4A9D-97E3-339029D18F5A}" type="presParOf" srcId="{4BCCAA6A-C381-486D-881F-5C9A33E84C22}" destId="{F584A890-8020-4B20-90E2-A92D6F8E151E}" srcOrd="1" destOrd="0" presId="urn:microsoft.com/office/officeart/2018/2/layout/IconVerticalSolidList"/>
    <dgm:cxn modelId="{67149A3B-8A1F-4AE9-A510-AC4245889775}" type="presParOf" srcId="{4BCCAA6A-C381-486D-881F-5C9A33E84C22}" destId="{9D7EF0F8-6553-4366-A753-01E0D3E542B0}" srcOrd="2" destOrd="0" presId="urn:microsoft.com/office/officeart/2018/2/layout/IconVerticalSolidList"/>
    <dgm:cxn modelId="{EC04FF65-A403-43A1-92B0-C7686B4EA5BF}" type="presParOf" srcId="{4BCCAA6A-C381-486D-881F-5C9A33E84C22}" destId="{DDD6663C-BDFB-4F31-BB77-C60483FFF80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D5F77DD-F1B0-4D56-B5C3-CEEF9F068FF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E79DB1C-C7D0-4A0B-8494-A63773B5D2F7}">
      <dgm:prSet/>
      <dgm:spPr/>
      <dgm:t>
        <a:bodyPr/>
        <a:lstStyle/>
        <a:p>
          <a:r>
            <a:rPr lang="en-GB"/>
            <a:t>If there is refusal or inability to comply options available depend on ‘’ Classification of the breached contract term. </a:t>
          </a:r>
          <a:endParaRPr lang="en-US"/>
        </a:p>
      </dgm:t>
    </dgm:pt>
    <dgm:pt modelId="{1E00DEDC-45B2-413A-A532-2A6F8F901B7A}" type="parTrans" cxnId="{9778EEF7-E91C-4F30-95BA-9D5AD30EB9D1}">
      <dgm:prSet/>
      <dgm:spPr/>
      <dgm:t>
        <a:bodyPr/>
        <a:lstStyle/>
        <a:p>
          <a:endParaRPr lang="en-US"/>
        </a:p>
      </dgm:t>
    </dgm:pt>
    <dgm:pt modelId="{7815F545-C8A7-4A09-8A23-67CB8CD855D3}" type="sibTrans" cxnId="{9778EEF7-E91C-4F30-95BA-9D5AD30EB9D1}">
      <dgm:prSet/>
      <dgm:spPr/>
      <dgm:t>
        <a:bodyPr/>
        <a:lstStyle/>
        <a:p>
          <a:endParaRPr lang="en-US"/>
        </a:p>
      </dgm:t>
    </dgm:pt>
    <dgm:pt modelId="{D7BDCB9F-6A39-48D8-A6D2-F1AD06D933B0}">
      <dgm:prSet/>
      <dgm:spPr/>
      <dgm:t>
        <a:bodyPr/>
        <a:lstStyle/>
        <a:p>
          <a:r>
            <a:rPr lang="en-GB" b="1" i="1" u="sng"/>
            <a:t>Repudiatory breach </a:t>
          </a:r>
          <a:r>
            <a:rPr lang="en-GB"/>
            <a:t>– contract can be treated as discharged. </a:t>
          </a:r>
          <a:endParaRPr lang="en-US"/>
        </a:p>
      </dgm:t>
    </dgm:pt>
    <dgm:pt modelId="{5EF22894-D1B2-43C7-8D07-38038E3F7B19}" type="parTrans" cxnId="{7C26D0FC-AA11-4C24-9D0D-6649BF501EFF}">
      <dgm:prSet/>
      <dgm:spPr/>
      <dgm:t>
        <a:bodyPr/>
        <a:lstStyle/>
        <a:p>
          <a:endParaRPr lang="en-US"/>
        </a:p>
      </dgm:t>
    </dgm:pt>
    <dgm:pt modelId="{001329EC-3036-45F7-B3AC-A666ECF84313}" type="sibTrans" cxnId="{7C26D0FC-AA11-4C24-9D0D-6649BF501EFF}">
      <dgm:prSet/>
      <dgm:spPr/>
      <dgm:t>
        <a:bodyPr/>
        <a:lstStyle/>
        <a:p>
          <a:endParaRPr lang="en-US"/>
        </a:p>
      </dgm:t>
    </dgm:pt>
    <dgm:pt modelId="{B18B4C89-2609-4CED-B577-9B0085B80CDD}">
      <dgm:prSet/>
      <dgm:spPr/>
      <dgm:t>
        <a:bodyPr/>
        <a:lstStyle/>
        <a:p>
          <a:r>
            <a:rPr lang="en-GB" b="1" i="1" u="sng"/>
            <a:t>Anticipatory breach- </a:t>
          </a:r>
          <a:r>
            <a:rPr lang="en-GB"/>
            <a:t>Threat to breach contract when can the innocent party act. As soon as knowledge then they can class the contract has ended. </a:t>
          </a:r>
          <a:endParaRPr lang="en-US"/>
        </a:p>
      </dgm:t>
    </dgm:pt>
    <dgm:pt modelId="{2663BF12-336D-4FE8-990C-D274610842B4}" type="parTrans" cxnId="{F6C37F27-2536-4C04-A6B3-54B3F0584A22}">
      <dgm:prSet/>
      <dgm:spPr/>
      <dgm:t>
        <a:bodyPr/>
        <a:lstStyle/>
        <a:p>
          <a:endParaRPr lang="en-US"/>
        </a:p>
      </dgm:t>
    </dgm:pt>
    <dgm:pt modelId="{C5D13236-D855-4C9F-8D9F-15CAED98F3E8}" type="sibTrans" cxnId="{F6C37F27-2536-4C04-A6B3-54B3F0584A22}">
      <dgm:prSet/>
      <dgm:spPr/>
      <dgm:t>
        <a:bodyPr/>
        <a:lstStyle/>
        <a:p>
          <a:endParaRPr lang="en-US"/>
        </a:p>
      </dgm:t>
    </dgm:pt>
    <dgm:pt modelId="{A5060F9C-827C-42AE-A847-6B519D9BF16B}">
      <dgm:prSet/>
      <dgm:spPr/>
      <dgm:t>
        <a:bodyPr/>
        <a:lstStyle/>
        <a:p>
          <a:r>
            <a:rPr lang="en-GB" b="1" i="1"/>
            <a:t>Key case</a:t>
          </a:r>
          <a:r>
            <a:rPr lang="en-GB"/>
            <a:t>; Hochester v De La Tour [1853] </a:t>
          </a:r>
          <a:endParaRPr lang="en-US"/>
        </a:p>
      </dgm:t>
    </dgm:pt>
    <dgm:pt modelId="{53D2E786-DF7E-46C6-8F1A-F81068960435}" type="parTrans" cxnId="{9469A317-0495-4C87-8A78-05F6E0A19E30}">
      <dgm:prSet/>
      <dgm:spPr/>
      <dgm:t>
        <a:bodyPr/>
        <a:lstStyle/>
        <a:p>
          <a:endParaRPr lang="en-US"/>
        </a:p>
      </dgm:t>
    </dgm:pt>
    <dgm:pt modelId="{16EB8463-E33F-4864-B655-C917AAC60213}" type="sibTrans" cxnId="{9469A317-0495-4C87-8A78-05F6E0A19E30}">
      <dgm:prSet/>
      <dgm:spPr/>
      <dgm:t>
        <a:bodyPr/>
        <a:lstStyle/>
        <a:p>
          <a:endParaRPr lang="en-US"/>
        </a:p>
      </dgm:t>
    </dgm:pt>
    <dgm:pt modelId="{BBC7882B-E714-4B31-851D-8FE887610804}" type="pres">
      <dgm:prSet presAssocID="{4D5F77DD-F1B0-4D56-B5C3-CEEF9F068FFE}" presName="linear" presStyleCnt="0">
        <dgm:presLayoutVars>
          <dgm:animLvl val="lvl"/>
          <dgm:resizeHandles val="exact"/>
        </dgm:presLayoutVars>
      </dgm:prSet>
      <dgm:spPr/>
    </dgm:pt>
    <dgm:pt modelId="{6437859F-C98A-4CE1-8EC3-3BED69FF8DDA}" type="pres">
      <dgm:prSet presAssocID="{FE79DB1C-C7D0-4A0B-8494-A63773B5D2F7}" presName="parentText" presStyleLbl="node1" presStyleIdx="0" presStyleCnt="4">
        <dgm:presLayoutVars>
          <dgm:chMax val="0"/>
          <dgm:bulletEnabled val="1"/>
        </dgm:presLayoutVars>
      </dgm:prSet>
      <dgm:spPr/>
    </dgm:pt>
    <dgm:pt modelId="{BA691127-F52E-4EDD-B207-143B8A9D23DB}" type="pres">
      <dgm:prSet presAssocID="{7815F545-C8A7-4A09-8A23-67CB8CD855D3}" presName="spacer" presStyleCnt="0"/>
      <dgm:spPr/>
    </dgm:pt>
    <dgm:pt modelId="{890B46B9-9D1D-424B-A6F9-FDED8063E0A2}" type="pres">
      <dgm:prSet presAssocID="{D7BDCB9F-6A39-48D8-A6D2-F1AD06D933B0}" presName="parentText" presStyleLbl="node1" presStyleIdx="1" presStyleCnt="4">
        <dgm:presLayoutVars>
          <dgm:chMax val="0"/>
          <dgm:bulletEnabled val="1"/>
        </dgm:presLayoutVars>
      </dgm:prSet>
      <dgm:spPr/>
    </dgm:pt>
    <dgm:pt modelId="{B5A6A53A-5683-4985-8F6B-E958DF49E223}" type="pres">
      <dgm:prSet presAssocID="{001329EC-3036-45F7-B3AC-A666ECF84313}" presName="spacer" presStyleCnt="0"/>
      <dgm:spPr/>
    </dgm:pt>
    <dgm:pt modelId="{B672D9A2-877F-427E-9F51-5BB380E65C21}" type="pres">
      <dgm:prSet presAssocID="{B18B4C89-2609-4CED-B577-9B0085B80CDD}" presName="parentText" presStyleLbl="node1" presStyleIdx="2" presStyleCnt="4">
        <dgm:presLayoutVars>
          <dgm:chMax val="0"/>
          <dgm:bulletEnabled val="1"/>
        </dgm:presLayoutVars>
      </dgm:prSet>
      <dgm:spPr/>
    </dgm:pt>
    <dgm:pt modelId="{E7FD0EF0-8237-44C7-BA82-094211E55114}" type="pres">
      <dgm:prSet presAssocID="{C5D13236-D855-4C9F-8D9F-15CAED98F3E8}" presName="spacer" presStyleCnt="0"/>
      <dgm:spPr/>
    </dgm:pt>
    <dgm:pt modelId="{0578A0CF-BF58-4A6C-AB27-5B9432A7DA11}" type="pres">
      <dgm:prSet presAssocID="{A5060F9C-827C-42AE-A847-6B519D9BF16B}" presName="parentText" presStyleLbl="node1" presStyleIdx="3" presStyleCnt="4">
        <dgm:presLayoutVars>
          <dgm:chMax val="0"/>
          <dgm:bulletEnabled val="1"/>
        </dgm:presLayoutVars>
      </dgm:prSet>
      <dgm:spPr/>
    </dgm:pt>
  </dgm:ptLst>
  <dgm:cxnLst>
    <dgm:cxn modelId="{9469A317-0495-4C87-8A78-05F6E0A19E30}" srcId="{4D5F77DD-F1B0-4D56-B5C3-CEEF9F068FFE}" destId="{A5060F9C-827C-42AE-A847-6B519D9BF16B}" srcOrd="3" destOrd="0" parTransId="{53D2E786-DF7E-46C6-8F1A-F81068960435}" sibTransId="{16EB8463-E33F-4864-B655-C917AAC60213}"/>
    <dgm:cxn modelId="{F6C37F27-2536-4C04-A6B3-54B3F0584A22}" srcId="{4D5F77DD-F1B0-4D56-B5C3-CEEF9F068FFE}" destId="{B18B4C89-2609-4CED-B577-9B0085B80CDD}" srcOrd="2" destOrd="0" parTransId="{2663BF12-336D-4FE8-990C-D274610842B4}" sibTransId="{C5D13236-D855-4C9F-8D9F-15CAED98F3E8}"/>
    <dgm:cxn modelId="{8AB0DA2E-552A-47CD-87F8-769FADE2DD18}" type="presOf" srcId="{FE79DB1C-C7D0-4A0B-8494-A63773B5D2F7}" destId="{6437859F-C98A-4CE1-8EC3-3BED69FF8DDA}" srcOrd="0" destOrd="0" presId="urn:microsoft.com/office/officeart/2005/8/layout/vList2"/>
    <dgm:cxn modelId="{FEA2FF40-74C2-45DF-BCB5-0B4756FE6A5D}" type="presOf" srcId="{D7BDCB9F-6A39-48D8-A6D2-F1AD06D933B0}" destId="{890B46B9-9D1D-424B-A6F9-FDED8063E0A2}" srcOrd="0" destOrd="0" presId="urn:microsoft.com/office/officeart/2005/8/layout/vList2"/>
    <dgm:cxn modelId="{74432A62-633A-4EF6-AEBF-2FFD5556BC2F}" type="presOf" srcId="{4D5F77DD-F1B0-4D56-B5C3-CEEF9F068FFE}" destId="{BBC7882B-E714-4B31-851D-8FE887610804}" srcOrd="0" destOrd="0" presId="urn:microsoft.com/office/officeart/2005/8/layout/vList2"/>
    <dgm:cxn modelId="{EF12C589-F271-4EEA-8B37-BE9A7B53F5DF}" type="presOf" srcId="{A5060F9C-827C-42AE-A847-6B519D9BF16B}" destId="{0578A0CF-BF58-4A6C-AB27-5B9432A7DA11}" srcOrd="0" destOrd="0" presId="urn:microsoft.com/office/officeart/2005/8/layout/vList2"/>
    <dgm:cxn modelId="{000A69A4-153B-4539-906C-29F11F5862D9}" type="presOf" srcId="{B18B4C89-2609-4CED-B577-9B0085B80CDD}" destId="{B672D9A2-877F-427E-9F51-5BB380E65C21}" srcOrd="0" destOrd="0" presId="urn:microsoft.com/office/officeart/2005/8/layout/vList2"/>
    <dgm:cxn modelId="{9778EEF7-E91C-4F30-95BA-9D5AD30EB9D1}" srcId="{4D5F77DD-F1B0-4D56-B5C3-CEEF9F068FFE}" destId="{FE79DB1C-C7D0-4A0B-8494-A63773B5D2F7}" srcOrd="0" destOrd="0" parTransId="{1E00DEDC-45B2-413A-A532-2A6F8F901B7A}" sibTransId="{7815F545-C8A7-4A09-8A23-67CB8CD855D3}"/>
    <dgm:cxn modelId="{7C26D0FC-AA11-4C24-9D0D-6649BF501EFF}" srcId="{4D5F77DD-F1B0-4D56-B5C3-CEEF9F068FFE}" destId="{D7BDCB9F-6A39-48D8-A6D2-F1AD06D933B0}" srcOrd="1" destOrd="0" parTransId="{5EF22894-D1B2-43C7-8D07-38038E3F7B19}" sibTransId="{001329EC-3036-45F7-B3AC-A666ECF84313}"/>
    <dgm:cxn modelId="{256DEB89-0374-4FD7-BA8A-7B706A69E341}" type="presParOf" srcId="{BBC7882B-E714-4B31-851D-8FE887610804}" destId="{6437859F-C98A-4CE1-8EC3-3BED69FF8DDA}" srcOrd="0" destOrd="0" presId="urn:microsoft.com/office/officeart/2005/8/layout/vList2"/>
    <dgm:cxn modelId="{E80834AD-71C3-4DA2-879D-A80D21B37B05}" type="presParOf" srcId="{BBC7882B-E714-4B31-851D-8FE887610804}" destId="{BA691127-F52E-4EDD-B207-143B8A9D23DB}" srcOrd="1" destOrd="0" presId="urn:microsoft.com/office/officeart/2005/8/layout/vList2"/>
    <dgm:cxn modelId="{8E5AACEA-A658-4B32-8111-9C153482945E}" type="presParOf" srcId="{BBC7882B-E714-4B31-851D-8FE887610804}" destId="{890B46B9-9D1D-424B-A6F9-FDED8063E0A2}" srcOrd="2" destOrd="0" presId="urn:microsoft.com/office/officeart/2005/8/layout/vList2"/>
    <dgm:cxn modelId="{1456C67C-BD6F-492D-B76B-B4B156E26829}" type="presParOf" srcId="{BBC7882B-E714-4B31-851D-8FE887610804}" destId="{B5A6A53A-5683-4985-8F6B-E958DF49E223}" srcOrd="3" destOrd="0" presId="urn:microsoft.com/office/officeart/2005/8/layout/vList2"/>
    <dgm:cxn modelId="{BDD5A1D9-FDE0-442E-828C-93106A13A654}" type="presParOf" srcId="{BBC7882B-E714-4B31-851D-8FE887610804}" destId="{B672D9A2-877F-427E-9F51-5BB380E65C21}" srcOrd="4" destOrd="0" presId="urn:microsoft.com/office/officeart/2005/8/layout/vList2"/>
    <dgm:cxn modelId="{EB51987B-3A33-4EB2-AA1C-EEA6DFFDEC89}" type="presParOf" srcId="{BBC7882B-E714-4B31-851D-8FE887610804}" destId="{E7FD0EF0-8237-44C7-BA82-094211E55114}" srcOrd="5" destOrd="0" presId="urn:microsoft.com/office/officeart/2005/8/layout/vList2"/>
    <dgm:cxn modelId="{D40D443D-F71D-4AB1-9EAC-5431644AEC5A}" type="presParOf" srcId="{BBC7882B-E714-4B31-851D-8FE887610804}" destId="{0578A0CF-BF58-4A6C-AB27-5B9432A7DA1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6C2F3BB-10D4-442C-ACE1-A16867B4D3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883F1EB-3500-4078-AA39-800979622B32}">
      <dgm:prSet/>
      <dgm:spPr/>
      <dgm:t>
        <a:bodyPr/>
        <a:lstStyle/>
        <a:p>
          <a:r>
            <a:rPr lang="en-GB"/>
            <a:t>Depends on the status of the clause. </a:t>
          </a:r>
          <a:endParaRPr lang="en-US"/>
        </a:p>
      </dgm:t>
    </dgm:pt>
    <dgm:pt modelId="{C2B1CF6F-CC67-4F36-BF61-A480CBBBB5A9}" type="parTrans" cxnId="{9C1B3140-2DE0-4EDF-A864-F51042ADD465}">
      <dgm:prSet/>
      <dgm:spPr/>
      <dgm:t>
        <a:bodyPr/>
        <a:lstStyle/>
        <a:p>
          <a:endParaRPr lang="en-US"/>
        </a:p>
      </dgm:t>
    </dgm:pt>
    <dgm:pt modelId="{1F95CBB8-5663-488C-BD6D-45A68EF30310}" type="sibTrans" cxnId="{9C1B3140-2DE0-4EDF-A864-F51042ADD465}">
      <dgm:prSet/>
      <dgm:spPr/>
      <dgm:t>
        <a:bodyPr/>
        <a:lstStyle/>
        <a:p>
          <a:endParaRPr lang="en-US"/>
        </a:p>
      </dgm:t>
    </dgm:pt>
    <dgm:pt modelId="{843FB843-7B16-4EA3-A17D-7B24EAEABEFF}">
      <dgm:prSet/>
      <dgm:spPr/>
      <dgm:t>
        <a:bodyPr/>
        <a:lstStyle/>
        <a:p>
          <a:r>
            <a:rPr lang="en-GB"/>
            <a:t>Condition breached – Repudiate and damages. </a:t>
          </a:r>
          <a:endParaRPr lang="en-US"/>
        </a:p>
      </dgm:t>
    </dgm:pt>
    <dgm:pt modelId="{19257C67-E06A-48E6-9C57-9E3474807D78}" type="parTrans" cxnId="{20EAF625-77A7-4C21-9451-EBBB3083A0A8}">
      <dgm:prSet/>
      <dgm:spPr/>
      <dgm:t>
        <a:bodyPr/>
        <a:lstStyle/>
        <a:p>
          <a:endParaRPr lang="en-US"/>
        </a:p>
      </dgm:t>
    </dgm:pt>
    <dgm:pt modelId="{A7AF86D5-BF29-41FF-A4E0-BD8C1B17433E}" type="sibTrans" cxnId="{20EAF625-77A7-4C21-9451-EBBB3083A0A8}">
      <dgm:prSet/>
      <dgm:spPr/>
      <dgm:t>
        <a:bodyPr/>
        <a:lstStyle/>
        <a:p>
          <a:endParaRPr lang="en-US"/>
        </a:p>
      </dgm:t>
    </dgm:pt>
    <dgm:pt modelId="{69FA727D-E858-48CD-ADE7-CAFC60DBE6BC}">
      <dgm:prSet/>
      <dgm:spPr/>
      <dgm:t>
        <a:bodyPr/>
        <a:lstStyle/>
        <a:p>
          <a:r>
            <a:rPr lang="en-GB"/>
            <a:t>Warranty – Only damages/ contract needs to be continued.</a:t>
          </a:r>
          <a:endParaRPr lang="en-US"/>
        </a:p>
      </dgm:t>
    </dgm:pt>
    <dgm:pt modelId="{A38901EF-2F7B-423D-8E44-6565EC8707CF}" type="parTrans" cxnId="{46760AA0-6C27-40B1-A08E-E6EC68885445}">
      <dgm:prSet/>
      <dgm:spPr/>
      <dgm:t>
        <a:bodyPr/>
        <a:lstStyle/>
        <a:p>
          <a:endParaRPr lang="en-US"/>
        </a:p>
      </dgm:t>
    </dgm:pt>
    <dgm:pt modelId="{AD4E47D5-C084-47A9-A45E-792B329E3EDB}" type="sibTrans" cxnId="{46760AA0-6C27-40B1-A08E-E6EC68885445}">
      <dgm:prSet/>
      <dgm:spPr/>
      <dgm:t>
        <a:bodyPr/>
        <a:lstStyle/>
        <a:p>
          <a:endParaRPr lang="en-US"/>
        </a:p>
      </dgm:t>
    </dgm:pt>
    <dgm:pt modelId="{F4A884CE-833C-4CFC-8827-316C5A9B35E6}" type="pres">
      <dgm:prSet presAssocID="{26C2F3BB-10D4-442C-ACE1-A16867B4D349}" presName="root" presStyleCnt="0">
        <dgm:presLayoutVars>
          <dgm:dir/>
          <dgm:resizeHandles val="exact"/>
        </dgm:presLayoutVars>
      </dgm:prSet>
      <dgm:spPr/>
    </dgm:pt>
    <dgm:pt modelId="{2DCA7069-0EB0-40DD-8A71-30F308A7BC65}" type="pres">
      <dgm:prSet presAssocID="{4883F1EB-3500-4078-AA39-800979622B32}" presName="compNode" presStyleCnt="0"/>
      <dgm:spPr/>
    </dgm:pt>
    <dgm:pt modelId="{5B229DBA-7F64-4015-A8FA-43C58022A5BD}" type="pres">
      <dgm:prSet presAssocID="{4883F1EB-3500-4078-AA39-800979622B32}" presName="bgRect" presStyleLbl="bgShp" presStyleIdx="0" presStyleCnt="3"/>
      <dgm:spPr/>
    </dgm:pt>
    <dgm:pt modelId="{2CB7D17E-CF96-4C31-BE4B-306597E7228B}" type="pres">
      <dgm:prSet presAssocID="{4883F1EB-3500-4078-AA39-800979622B3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53F87E63-7066-43FA-9C98-840E0DE69C2B}" type="pres">
      <dgm:prSet presAssocID="{4883F1EB-3500-4078-AA39-800979622B32}" presName="spaceRect" presStyleCnt="0"/>
      <dgm:spPr/>
    </dgm:pt>
    <dgm:pt modelId="{7FC8AA8F-52AE-417C-A70B-64D0655D67CC}" type="pres">
      <dgm:prSet presAssocID="{4883F1EB-3500-4078-AA39-800979622B32}" presName="parTx" presStyleLbl="revTx" presStyleIdx="0" presStyleCnt="3">
        <dgm:presLayoutVars>
          <dgm:chMax val="0"/>
          <dgm:chPref val="0"/>
        </dgm:presLayoutVars>
      </dgm:prSet>
      <dgm:spPr/>
    </dgm:pt>
    <dgm:pt modelId="{9CBE4A84-62B0-4F98-981E-E73942C8F23D}" type="pres">
      <dgm:prSet presAssocID="{1F95CBB8-5663-488C-BD6D-45A68EF30310}" presName="sibTrans" presStyleCnt="0"/>
      <dgm:spPr/>
    </dgm:pt>
    <dgm:pt modelId="{B84D179D-7D9D-412B-9F45-F888305F6255}" type="pres">
      <dgm:prSet presAssocID="{843FB843-7B16-4EA3-A17D-7B24EAEABEFF}" presName="compNode" presStyleCnt="0"/>
      <dgm:spPr/>
    </dgm:pt>
    <dgm:pt modelId="{AD793A77-DF98-4ECA-9BF6-6C615494D690}" type="pres">
      <dgm:prSet presAssocID="{843FB843-7B16-4EA3-A17D-7B24EAEABEFF}" presName="bgRect" presStyleLbl="bgShp" presStyleIdx="1" presStyleCnt="3"/>
      <dgm:spPr/>
    </dgm:pt>
    <dgm:pt modelId="{D606A717-47B2-40B3-BDC6-CA61B8D802A3}" type="pres">
      <dgm:prSet presAssocID="{843FB843-7B16-4EA3-A17D-7B24EAEABEF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0A969FF8-F4FF-40EE-B577-EC9FE73BD5F0}" type="pres">
      <dgm:prSet presAssocID="{843FB843-7B16-4EA3-A17D-7B24EAEABEFF}" presName="spaceRect" presStyleCnt="0"/>
      <dgm:spPr/>
    </dgm:pt>
    <dgm:pt modelId="{2F945DAE-870C-4BD8-9899-B8A194BA6E79}" type="pres">
      <dgm:prSet presAssocID="{843FB843-7B16-4EA3-A17D-7B24EAEABEFF}" presName="parTx" presStyleLbl="revTx" presStyleIdx="1" presStyleCnt="3">
        <dgm:presLayoutVars>
          <dgm:chMax val="0"/>
          <dgm:chPref val="0"/>
        </dgm:presLayoutVars>
      </dgm:prSet>
      <dgm:spPr/>
    </dgm:pt>
    <dgm:pt modelId="{2F5283E2-E72C-4223-9653-2569852AA87F}" type="pres">
      <dgm:prSet presAssocID="{A7AF86D5-BF29-41FF-A4E0-BD8C1B17433E}" presName="sibTrans" presStyleCnt="0"/>
      <dgm:spPr/>
    </dgm:pt>
    <dgm:pt modelId="{FD79F12C-F2CB-4001-A266-053803D87CC2}" type="pres">
      <dgm:prSet presAssocID="{69FA727D-E858-48CD-ADE7-CAFC60DBE6BC}" presName="compNode" presStyleCnt="0"/>
      <dgm:spPr/>
    </dgm:pt>
    <dgm:pt modelId="{47AF47E3-CD25-417E-BD32-BD461B962F5A}" type="pres">
      <dgm:prSet presAssocID="{69FA727D-E858-48CD-ADE7-CAFC60DBE6BC}" presName="bgRect" presStyleLbl="bgShp" presStyleIdx="2" presStyleCnt="3"/>
      <dgm:spPr/>
    </dgm:pt>
    <dgm:pt modelId="{6ADA58DF-7153-4479-A7F1-DB3AEA5921F3}" type="pres">
      <dgm:prSet presAssocID="{69FA727D-E858-48CD-ADE7-CAFC60DBE6B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Yuan"/>
        </a:ext>
      </dgm:extLst>
    </dgm:pt>
    <dgm:pt modelId="{4C24C769-0D2C-49D0-92B7-08F6D0D76B5F}" type="pres">
      <dgm:prSet presAssocID="{69FA727D-E858-48CD-ADE7-CAFC60DBE6BC}" presName="spaceRect" presStyleCnt="0"/>
      <dgm:spPr/>
    </dgm:pt>
    <dgm:pt modelId="{BFD35336-09DD-49B8-B319-1A5AC5C855A2}" type="pres">
      <dgm:prSet presAssocID="{69FA727D-E858-48CD-ADE7-CAFC60DBE6BC}" presName="parTx" presStyleLbl="revTx" presStyleIdx="2" presStyleCnt="3">
        <dgm:presLayoutVars>
          <dgm:chMax val="0"/>
          <dgm:chPref val="0"/>
        </dgm:presLayoutVars>
      </dgm:prSet>
      <dgm:spPr/>
    </dgm:pt>
  </dgm:ptLst>
  <dgm:cxnLst>
    <dgm:cxn modelId="{20EAF625-77A7-4C21-9451-EBBB3083A0A8}" srcId="{26C2F3BB-10D4-442C-ACE1-A16867B4D349}" destId="{843FB843-7B16-4EA3-A17D-7B24EAEABEFF}" srcOrd="1" destOrd="0" parTransId="{19257C67-E06A-48E6-9C57-9E3474807D78}" sibTransId="{A7AF86D5-BF29-41FF-A4E0-BD8C1B17433E}"/>
    <dgm:cxn modelId="{9C1B3140-2DE0-4EDF-A864-F51042ADD465}" srcId="{26C2F3BB-10D4-442C-ACE1-A16867B4D349}" destId="{4883F1EB-3500-4078-AA39-800979622B32}" srcOrd="0" destOrd="0" parTransId="{C2B1CF6F-CC67-4F36-BF61-A480CBBBB5A9}" sibTransId="{1F95CBB8-5663-488C-BD6D-45A68EF30310}"/>
    <dgm:cxn modelId="{2DE68859-DD87-4299-80DE-59CC0F35CDAC}" type="presOf" srcId="{69FA727D-E858-48CD-ADE7-CAFC60DBE6BC}" destId="{BFD35336-09DD-49B8-B319-1A5AC5C855A2}" srcOrd="0" destOrd="0" presId="urn:microsoft.com/office/officeart/2018/2/layout/IconVerticalSolidList"/>
    <dgm:cxn modelId="{46760AA0-6C27-40B1-A08E-E6EC68885445}" srcId="{26C2F3BB-10D4-442C-ACE1-A16867B4D349}" destId="{69FA727D-E858-48CD-ADE7-CAFC60DBE6BC}" srcOrd="2" destOrd="0" parTransId="{A38901EF-2F7B-423D-8E44-6565EC8707CF}" sibTransId="{AD4E47D5-C084-47A9-A45E-792B329E3EDB}"/>
    <dgm:cxn modelId="{22B41DBC-8097-4676-9A64-2C572606EB72}" type="presOf" srcId="{26C2F3BB-10D4-442C-ACE1-A16867B4D349}" destId="{F4A884CE-833C-4CFC-8827-316C5A9B35E6}" srcOrd="0" destOrd="0" presId="urn:microsoft.com/office/officeart/2018/2/layout/IconVerticalSolidList"/>
    <dgm:cxn modelId="{8E5EE3E6-6C12-47A1-8F7B-09AF4883E9B8}" type="presOf" srcId="{4883F1EB-3500-4078-AA39-800979622B32}" destId="{7FC8AA8F-52AE-417C-A70B-64D0655D67CC}" srcOrd="0" destOrd="0" presId="urn:microsoft.com/office/officeart/2018/2/layout/IconVerticalSolidList"/>
    <dgm:cxn modelId="{890B22FC-766E-4D71-B4B0-EF6F50297F0B}" type="presOf" srcId="{843FB843-7B16-4EA3-A17D-7B24EAEABEFF}" destId="{2F945DAE-870C-4BD8-9899-B8A194BA6E79}" srcOrd="0" destOrd="0" presId="urn:microsoft.com/office/officeart/2018/2/layout/IconVerticalSolidList"/>
    <dgm:cxn modelId="{6176F250-0407-40CA-9307-F88E8773D1E7}" type="presParOf" srcId="{F4A884CE-833C-4CFC-8827-316C5A9B35E6}" destId="{2DCA7069-0EB0-40DD-8A71-30F308A7BC65}" srcOrd="0" destOrd="0" presId="urn:microsoft.com/office/officeart/2018/2/layout/IconVerticalSolidList"/>
    <dgm:cxn modelId="{532F06F8-7B8A-47B9-B81F-3B7088A18EC2}" type="presParOf" srcId="{2DCA7069-0EB0-40DD-8A71-30F308A7BC65}" destId="{5B229DBA-7F64-4015-A8FA-43C58022A5BD}" srcOrd="0" destOrd="0" presId="urn:microsoft.com/office/officeart/2018/2/layout/IconVerticalSolidList"/>
    <dgm:cxn modelId="{DA364362-942D-47B2-91CF-9391C8FF6668}" type="presParOf" srcId="{2DCA7069-0EB0-40DD-8A71-30F308A7BC65}" destId="{2CB7D17E-CF96-4C31-BE4B-306597E7228B}" srcOrd="1" destOrd="0" presId="urn:microsoft.com/office/officeart/2018/2/layout/IconVerticalSolidList"/>
    <dgm:cxn modelId="{7153FBB5-2B76-49CB-8C0C-BF06C61E6D8E}" type="presParOf" srcId="{2DCA7069-0EB0-40DD-8A71-30F308A7BC65}" destId="{53F87E63-7066-43FA-9C98-840E0DE69C2B}" srcOrd="2" destOrd="0" presId="urn:microsoft.com/office/officeart/2018/2/layout/IconVerticalSolidList"/>
    <dgm:cxn modelId="{49F44CEC-0CF2-4CE4-852C-7FD44AA3F25D}" type="presParOf" srcId="{2DCA7069-0EB0-40DD-8A71-30F308A7BC65}" destId="{7FC8AA8F-52AE-417C-A70B-64D0655D67CC}" srcOrd="3" destOrd="0" presId="urn:microsoft.com/office/officeart/2018/2/layout/IconVerticalSolidList"/>
    <dgm:cxn modelId="{B048EF5A-900F-402B-96A7-7C8BF000B699}" type="presParOf" srcId="{F4A884CE-833C-4CFC-8827-316C5A9B35E6}" destId="{9CBE4A84-62B0-4F98-981E-E73942C8F23D}" srcOrd="1" destOrd="0" presId="urn:microsoft.com/office/officeart/2018/2/layout/IconVerticalSolidList"/>
    <dgm:cxn modelId="{9F88BBD0-C044-4A12-945B-BC1E26AB35E8}" type="presParOf" srcId="{F4A884CE-833C-4CFC-8827-316C5A9B35E6}" destId="{B84D179D-7D9D-412B-9F45-F888305F6255}" srcOrd="2" destOrd="0" presId="urn:microsoft.com/office/officeart/2018/2/layout/IconVerticalSolidList"/>
    <dgm:cxn modelId="{76DD4955-224A-43A0-BAE6-B5A68F868992}" type="presParOf" srcId="{B84D179D-7D9D-412B-9F45-F888305F6255}" destId="{AD793A77-DF98-4ECA-9BF6-6C615494D690}" srcOrd="0" destOrd="0" presId="urn:microsoft.com/office/officeart/2018/2/layout/IconVerticalSolidList"/>
    <dgm:cxn modelId="{44A4D854-0C34-4994-9909-D6C102ECD5AB}" type="presParOf" srcId="{B84D179D-7D9D-412B-9F45-F888305F6255}" destId="{D606A717-47B2-40B3-BDC6-CA61B8D802A3}" srcOrd="1" destOrd="0" presId="urn:microsoft.com/office/officeart/2018/2/layout/IconVerticalSolidList"/>
    <dgm:cxn modelId="{554EF7A6-5897-41E0-A09B-62F24F09DDBB}" type="presParOf" srcId="{B84D179D-7D9D-412B-9F45-F888305F6255}" destId="{0A969FF8-F4FF-40EE-B577-EC9FE73BD5F0}" srcOrd="2" destOrd="0" presId="urn:microsoft.com/office/officeart/2018/2/layout/IconVerticalSolidList"/>
    <dgm:cxn modelId="{338401A3-0022-4EE1-B270-FD7B0025BD1E}" type="presParOf" srcId="{B84D179D-7D9D-412B-9F45-F888305F6255}" destId="{2F945DAE-870C-4BD8-9899-B8A194BA6E79}" srcOrd="3" destOrd="0" presId="urn:microsoft.com/office/officeart/2018/2/layout/IconVerticalSolidList"/>
    <dgm:cxn modelId="{829F75C8-FC1F-420F-B2BD-278643C72B69}" type="presParOf" srcId="{F4A884CE-833C-4CFC-8827-316C5A9B35E6}" destId="{2F5283E2-E72C-4223-9653-2569852AA87F}" srcOrd="3" destOrd="0" presId="urn:microsoft.com/office/officeart/2018/2/layout/IconVerticalSolidList"/>
    <dgm:cxn modelId="{D600A021-18CE-4FDA-BA17-BBCB2ECF6F5A}" type="presParOf" srcId="{F4A884CE-833C-4CFC-8827-316C5A9B35E6}" destId="{FD79F12C-F2CB-4001-A266-053803D87CC2}" srcOrd="4" destOrd="0" presId="urn:microsoft.com/office/officeart/2018/2/layout/IconVerticalSolidList"/>
    <dgm:cxn modelId="{0DB96D96-303A-495E-933C-95D972148C5C}" type="presParOf" srcId="{FD79F12C-F2CB-4001-A266-053803D87CC2}" destId="{47AF47E3-CD25-417E-BD32-BD461B962F5A}" srcOrd="0" destOrd="0" presId="urn:microsoft.com/office/officeart/2018/2/layout/IconVerticalSolidList"/>
    <dgm:cxn modelId="{24EEFAD4-0442-4B63-A144-A61E926E3BD7}" type="presParOf" srcId="{FD79F12C-F2CB-4001-A266-053803D87CC2}" destId="{6ADA58DF-7153-4479-A7F1-DB3AEA5921F3}" srcOrd="1" destOrd="0" presId="urn:microsoft.com/office/officeart/2018/2/layout/IconVerticalSolidList"/>
    <dgm:cxn modelId="{2BB6E56B-EC97-4165-BC60-9978CB6D089E}" type="presParOf" srcId="{FD79F12C-F2CB-4001-A266-053803D87CC2}" destId="{4C24C769-0D2C-49D0-92B7-08F6D0D76B5F}" srcOrd="2" destOrd="0" presId="urn:microsoft.com/office/officeart/2018/2/layout/IconVerticalSolidList"/>
    <dgm:cxn modelId="{8F9688B2-4DEC-4E6D-BE17-559E8576D1C7}" type="presParOf" srcId="{FD79F12C-F2CB-4001-A266-053803D87CC2}" destId="{BFD35336-09DD-49B8-B319-1A5AC5C855A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D00222F-652C-4BE1-AAFB-F4792558833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3C4316F-6D5D-4AF3-AA3B-DC728695B4C3}">
      <dgm:prSet/>
      <dgm:spPr/>
      <dgm:t>
        <a:bodyPr/>
        <a:lstStyle/>
        <a:p>
          <a:r>
            <a:rPr lang="en-GB"/>
            <a:t>Number of events including – people not being available. </a:t>
          </a:r>
          <a:endParaRPr lang="en-US"/>
        </a:p>
      </dgm:t>
    </dgm:pt>
    <dgm:pt modelId="{1E5FEE24-11FE-4D98-86F3-03C7B219A634}" type="parTrans" cxnId="{D573550E-58E3-40A4-AFE2-BF38A5D13386}">
      <dgm:prSet/>
      <dgm:spPr/>
      <dgm:t>
        <a:bodyPr/>
        <a:lstStyle/>
        <a:p>
          <a:endParaRPr lang="en-US"/>
        </a:p>
      </dgm:t>
    </dgm:pt>
    <dgm:pt modelId="{C82BEEA7-111E-4B88-AE13-704EE0EBC77F}" type="sibTrans" cxnId="{D573550E-58E3-40A4-AFE2-BF38A5D13386}">
      <dgm:prSet/>
      <dgm:spPr/>
      <dgm:t>
        <a:bodyPr/>
        <a:lstStyle/>
        <a:p>
          <a:endParaRPr lang="en-US"/>
        </a:p>
      </dgm:t>
    </dgm:pt>
    <dgm:pt modelId="{5ACE8EDC-BD08-42EF-B04F-8D9F39CEDFDB}">
      <dgm:prSet/>
      <dgm:spPr/>
      <dgm:t>
        <a:bodyPr/>
        <a:lstStyle/>
        <a:p>
          <a:r>
            <a:rPr lang="en-GB"/>
            <a:t>- Subject not being available. </a:t>
          </a:r>
          <a:endParaRPr lang="en-US"/>
        </a:p>
      </dgm:t>
    </dgm:pt>
    <dgm:pt modelId="{9A556BC5-F87F-4B9F-AF7D-8317F012E378}" type="parTrans" cxnId="{160D3D03-C78C-4995-8D78-0F4D73699A31}">
      <dgm:prSet/>
      <dgm:spPr/>
      <dgm:t>
        <a:bodyPr/>
        <a:lstStyle/>
        <a:p>
          <a:endParaRPr lang="en-US"/>
        </a:p>
      </dgm:t>
    </dgm:pt>
    <dgm:pt modelId="{04B67BC6-4DDF-4E08-B346-DAB666356562}" type="sibTrans" cxnId="{160D3D03-C78C-4995-8D78-0F4D73699A31}">
      <dgm:prSet/>
      <dgm:spPr/>
      <dgm:t>
        <a:bodyPr/>
        <a:lstStyle/>
        <a:p>
          <a:endParaRPr lang="en-US"/>
        </a:p>
      </dgm:t>
    </dgm:pt>
    <dgm:pt modelId="{D1D86DC5-FBAA-46D6-85E0-75BB8D6C441D}">
      <dgm:prSet/>
      <dgm:spPr/>
      <dgm:t>
        <a:bodyPr/>
        <a:lstStyle/>
        <a:p>
          <a:r>
            <a:rPr lang="en-GB"/>
            <a:t>- Event being cancelled. </a:t>
          </a:r>
          <a:endParaRPr lang="en-US"/>
        </a:p>
      </dgm:t>
    </dgm:pt>
    <dgm:pt modelId="{0246D741-4FEE-47CD-932B-38D79F3A5744}" type="parTrans" cxnId="{30F7A436-916A-405A-BA2D-F6428721D789}">
      <dgm:prSet/>
      <dgm:spPr/>
      <dgm:t>
        <a:bodyPr/>
        <a:lstStyle/>
        <a:p>
          <a:endParaRPr lang="en-US"/>
        </a:p>
      </dgm:t>
    </dgm:pt>
    <dgm:pt modelId="{C26C939C-3E65-4722-AB50-418055CB566C}" type="sibTrans" cxnId="{30F7A436-916A-405A-BA2D-F6428721D789}">
      <dgm:prSet/>
      <dgm:spPr/>
      <dgm:t>
        <a:bodyPr/>
        <a:lstStyle/>
        <a:p>
          <a:endParaRPr lang="en-US"/>
        </a:p>
      </dgm:t>
    </dgm:pt>
    <dgm:pt modelId="{94F3F1D5-1119-4C2C-98E2-544DC696CA23}">
      <dgm:prSet/>
      <dgm:spPr/>
      <dgm:t>
        <a:bodyPr/>
        <a:lstStyle/>
        <a:p>
          <a:r>
            <a:rPr lang="en-GB"/>
            <a:t>- Government intervenes. </a:t>
          </a:r>
          <a:endParaRPr lang="en-US"/>
        </a:p>
      </dgm:t>
    </dgm:pt>
    <dgm:pt modelId="{1AB3B370-ACC4-4BE1-81C2-04299119DD67}" type="parTrans" cxnId="{C43D89EE-1EFC-49C6-A0B7-2BE265E24A1E}">
      <dgm:prSet/>
      <dgm:spPr/>
      <dgm:t>
        <a:bodyPr/>
        <a:lstStyle/>
        <a:p>
          <a:endParaRPr lang="en-US"/>
        </a:p>
      </dgm:t>
    </dgm:pt>
    <dgm:pt modelId="{188BD52F-EEA3-456B-A2F5-3C95FC7D3C5C}" type="sibTrans" cxnId="{C43D89EE-1EFC-49C6-A0B7-2BE265E24A1E}">
      <dgm:prSet/>
      <dgm:spPr/>
      <dgm:t>
        <a:bodyPr/>
        <a:lstStyle/>
        <a:p>
          <a:endParaRPr lang="en-US"/>
        </a:p>
      </dgm:t>
    </dgm:pt>
    <dgm:pt modelId="{D05732AB-8B92-4EED-8D0C-05B00F26E8E8}">
      <dgm:prSet/>
      <dgm:spPr/>
      <dgm:t>
        <a:bodyPr/>
        <a:lstStyle/>
        <a:p>
          <a:r>
            <a:rPr lang="en-GB"/>
            <a:t>- Illegality. </a:t>
          </a:r>
          <a:endParaRPr lang="en-US"/>
        </a:p>
      </dgm:t>
    </dgm:pt>
    <dgm:pt modelId="{B28BC3F1-A336-4355-AAD5-CBA6F1E4AACC}" type="parTrans" cxnId="{0B835360-547B-4D4C-992A-04BF6B99D9AA}">
      <dgm:prSet/>
      <dgm:spPr/>
      <dgm:t>
        <a:bodyPr/>
        <a:lstStyle/>
        <a:p>
          <a:endParaRPr lang="en-US"/>
        </a:p>
      </dgm:t>
    </dgm:pt>
    <dgm:pt modelId="{C75247A2-D8D8-4844-ADF7-5EE8BF15D547}" type="sibTrans" cxnId="{0B835360-547B-4D4C-992A-04BF6B99D9AA}">
      <dgm:prSet/>
      <dgm:spPr/>
      <dgm:t>
        <a:bodyPr/>
        <a:lstStyle/>
        <a:p>
          <a:endParaRPr lang="en-US"/>
        </a:p>
      </dgm:t>
    </dgm:pt>
    <dgm:pt modelId="{FB0488C6-0F27-4C35-A698-49CC3F6A7BBB}">
      <dgm:prSet/>
      <dgm:spPr/>
      <dgm:t>
        <a:bodyPr/>
        <a:lstStyle/>
        <a:p>
          <a:r>
            <a:rPr lang="en-GB"/>
            <a:t>- Delay. </a:t>
          </a:r>
          <a:endParaRPr lang="en-US"/>
        </a:p>
      </dgm:t>
    </dgm:pt>
    <dgm:pt modelId="{966C7CC6-63C8-42D4-9842-667D03604E70}" type="parTrans" cxnId="{CB6AACA3-0DBD-4213-B0B2-4C74F386CA18}">
      <dgm:prSet/>
      <dgm:spPr/>
      <dgm:t>
        <a:bodyPr/>
        <a:lstStyle/>
        <a:p>
          <a:endParaRPr lang="en-US"/>
        </a:p>
      </dgm:t>
    </dgm:pt>
    <dgm:pt modelId="{D76A4C76-2D62-48BF-A41C-BB42744C0BF4}" type="sibTrans" cxnId="{CB6AACA3-0DBD-4213-B0B2-4C74F386CA18}">
      <dgm:prSet/>
      <dgm:spPr/>
      <dgm:t>
        <a:bodyPr/>
        <a:lstStyle/>
        <a:p>
          <a:endParaRPr lang="en-US"/>
        </a:p>
      </dgm:t>
    </dgm:pt>
    <dgm:pt modelId="{4D882997-E820-4FBE-BEF4-E9F3438078E9}" type="pres">
      <dgm:prSet presAssocID="{DD00222F-652C-4BE1-AAFB-F47925588335}" presName="diagram" presStyleCnt="0">
        <dgm:presLayoutVars>
          <dgm:dir/>
          <dgm:resizeHandles val="exact"/>
        </dgm:presLayoutVars>
      </dgm:prSet>
      <dgm:spPr/>
    </dgm:pt>
    <dgm:pt modelId="{44F95ABB-98EB-4B98-AA79-31194F1811AA}" type="pres">
      <dgm:prSet presAssocID="{D3C4316F-6D5D-4AF3-AA3B-DC728695B4C3}" presName="node" presStyleLbl="node1" presStyleIdx="0" presStyleCnt="6">
        <dgm:presLayoutVars>
          <dgm:bulletEnabled val="1"/>
        </dgm:presLayoutVars>
      </dgm:prSet>
      <dgm:spPr/>
    </dgm:pt>
    <dgm:pt modelId="{68DE039F-1767-451F-A7E6-D11A95203EEA}" type="pres">
      <dgm:prSet presAssocID="{C82BEEA7-111E-4B88-AE13-704EE0EBC77F}" presName="sibTrans" presStyleCnt="0"/>
      <dgm:spPr/>
    </dgm:pt>
    <dgm:pt modelId="{F0437835-1816-498F-887F-81665A803476}" type="pres">
      <dgm:prSet presAssocID="{5ACE8EDC-BD08-42EF-B04F-8D9F39CEDFDB}" presName="node" presStyleLbl="node1" presStyleIdx="1" presStyleCnt="6">
        <dgm:presLayoutVars>
          <dgm:bulletEnabled val="1"/>
        </dgm:presLayoutVars>
      </dgm:prSet>
      <dgm:spPr/>
    </dgm:pt>
    <dgm:pt modelId="{8A86C1E9-95BE-4FE8-BBC4-7BAA5B80AED4}" type="pres">
      <dgm:prSet presAssocID="{04B67BC6-4DDF-4E08-B346-DAB666356562}" presName="sibTrans" presStyleCnt="0"/>
      <dgm:spPr/>
    </dgm:pt>
    <dgm:pt modelId="{4A51DBEB-8109-4254-80B5-3082ED668B4E}" type="pres">
      <dgm:prSet presAssocID="{D1D86DC5-FBAA-46D6-85E0-75BB8D6C441D}" presName="node" presStyleLbl="node1" presStyleIdx="2" presStyleCnt="6">
        <dgm:presLayoutVars>
          <dgm:bulletEnabled val="1"/>
        </dgm:presLayoutVars>
      </dgm:prSet>
      <dgm:spPr/>
    </dgm:pt>
    <dgm:pt modelId="{4596D4D3-1462-42CB-A942-0895B85B8D78}" type="pres">
      <dgm:prSet presAssocID="{C26C939C-3E65-4722-AB50-418055CB566C}" presName="sibTrans" presStyleCnt="0"/>
      <dgm:spPr/>
    </dgm:pt>
    <dgm:pt modelId="{1BE7B703-48AC-42EE-A03D-464FA6756E43}" type="pres">
      <dgm:prSet presAssocID="{94F3F1D5-1119-4C2C-98E2-544DC696CA23}" presName="node" presStyleLbl="node1" presStyleIdx="3" presStyleCnt="6">
        <dgm:presLayoutVars>
          <dgm:bulletEnabled val="1"/>
        </dgm:presLayoutVars>
      </dgm:prSet>
      <dgm:spPr/>
    </dgm:pt>
    <dgm:pt modelId="{D2FEF6F9-242E-48A8-934B-3D1ABB0CE6AA}" type="pres">
      <dgm:prSet presAssocID="{188BD52F-EEA3-456B-A2F5-3C95FC7D3C5C}" presName="sibTrans" presStyleCnt="0"/>
      <dgm:spPr/>
    </dgm:pt>
    <dgm:pt modelId="{2CDCAF94-7B85-4077-9286-2746D2E4002E}" type="pres">
      <dgm:prSet presAssocID="{D05732AB-8B92-4EED-8D0C-05B00F26E8E8}" presName="node" presStyleLbl="node1" presStyleIdx="4" presStyleCnt="6">
        <dgm:presLayoutVars>
          <dgm:bulletEnabled val="1"/>
        </dgm:presLayoutVars>
      </dgm:prSet>
      <dgm:spPr/>
    </dgm:pt>
    <dgm:pt modelId="{75CB48BB-D323-45EF-B859-CE7FC2FE28A7}" type="pres">
      <dgm:prSet presAssocID="{C75247A2-D8D8-4844-ADF7-5EE8BF15D547}" presName="sibTrans" presStyleCnt="0"/>
      <dgm:spPr/>
    </dgm:pt>
    <dgm:pt modelId="{11B4C335-335F-44CE-B7FE-EC44065D014E}" type="pres">
      <dgm:prSet presAssocID="{FB0488C6-0F27-4C35-A698-49CC3F6A7BBB}" presName="node" presStyleLbl="node1" presStyleIdx="5" presStyleCnt="6">
        <dgm:presLayoutVars>
          <dgm:bulletEnabled val="1"/>
        </dgm:presLayoutVars>
      </dgm:prSet>
      <dgm:spPr/>
    </dgm:pt>
  </dgm:ptLst>
  <dgm:cxnLst>
    <dgm:cxn modelId="{160D3D03-C78C-4995-8D78-0F4D73699A31}" srcId="{DD00222F-652C-4BE1-AAFB-F47925588335}" destId="{5ACE8EDC-BD08-42EF-B04F-8D9F39CEDFDB}" srcOrd="1" destOrd="0" parTransId="{9A556BC5-F87F-4B9F-AF7D-8317F012E378}" sibTransId="{04B67BC6-4DDF-4E08-B346-DAB666356562}"/>
    <dgm:cxn modelId="{D573550E-58E3-40A4-AFE2-BF38A5D13386}" srcId="{DD00222F-652C-4BE1-AAFB-F47925588335}" destId="{D3C4316F-6D5D-4AF3-AA3B-DC728695B4C3}" srcOrd="0" destOrd="0" parTransId="{1E5FEE24-11FE-4D98-86F3-03C7B219A634}" sibTransId="{C82BEEA7-111E-4B88-AE13-704EE0EBC77F}"/>
    <dgm:cxn modelId="{B337042D-E283-444D-B6FB-E6A9DBABA57F}" type="presOf" srcId="{5ACE8EDC-BD08-42EF-B04F-8D9F39CEDFDB}" destId="{F0437835-1816-498F-887F-81665A803476}" srcOrd="0" destOrd="0" presId="urn:microsoft.com/office/officeart/2005/8/layout/default"/>
    <dgm:cxn modelId="{30F7A436-916A-405A-BA2D-F6428721D789}" srcId="{DD00222F-652C-4BE1-AAFB-F47925588335}" destId="{D1D86DC5-FBAA-46D6-85E0-75BB8D6C441D}" srcOrd="2" destOrd="0" parTransId="{0246D741-4FEE-47CD-932B-38D79F3A5744}" sibTransId="{C26C939C-3E65-4722-AB50-418055CB566C}"/>
    <dgm:cxn modelId="{D50AF23E-C4D7-4B5B-967E-3E3FDADE7F1B}" type="presOf" srcId="{94F3F1D5-1119-4C2C-98E2-544DC696CA23}" destId="{1BE7B703-48AC-42EE-A03D-464FA6756E43}" srcOrd="0" destOrd="0" presId="urn:microsoft.com/office/officeart/2005/8/layout/default"/>
    <dgm:cxn modelId="{0B835360-547B-4D4C-992A-04BF6B99D9AA}" srcId="{DD00222F-652C-4BE1-AAFB-F47925588335}" destId="{D05732AB-8B92-4EED-8D0C-05B00F26E8E8}" srcOrd="4" destOrd="0" parTransId="{B28BC3F1-A336-4355-AAD5-CBA6F1E4AACC}" sibTransId="{C75247A2-D8D8-4844-ADF7-5EE8BF15D547}"/>
    <dgm:cxn modelId="{04BE654C-392B-4501-A163-23635C0C94C1}" type="presOf" srcId="{FB0488C6-0F27-4C35-A698-49CC3F6A7BBB}" destId="{11B4C335-335F-44CE-B7FE-EC44065D014E}" srcOrd="0" destOrd="0" presId="urn:microsoft.com/office/officeart/2005/8/layout/default"/>
    <dgm:cxn modelId="{CB6AACA3-0DBD-4213-B0B2-4C74F386CA18}" srcId="{DD00222F-652C-4BE1-AAFB-F47925588335}" destId="{FB0488C6-0F27-4C35-A698-49CC3F6A7BBB}" srcOrd="5" destOrd="0" parTransId="{966C7CC6-63C8-42D4-9842-667D03604E70}" sibTransId="{D76A4C76-2D62-48BF-A41C-BB42744C0BF4}"/>
    <dgm:cxn modelId="{4EF38CB1-46D3-4369-A588-36F683B3E21B}" type="presOf" srcId="{DD00222F-652C-4BE1-AAFB-F47925588335}" destId="{4D882997-E820-4FBE-BEF4-E9F3438078E9}" srcOrd="0" destOrd="0" presId="urn:microsoft.com/office/officeart/2005/8/layout/default"/>
    <dgm:cxn modelId="{093106C3-9B58-4A55-B888-A4800368A9DE}" type="presOf" srcId="{D1D86DC5-FBAA-46D6-85E0-75BB8D6C441D}" destId="{4A51DBEB-8109-4254-80B5-3082ED668B4E}" srcOrd="0" destOrd="0" presId="urn:microsoft.com/office/officeart/2005/8/layout/default"/>
    <dgm:cxn modelId="{3A078FD6-6594-475F-8BBC-890629E7F889}" type="presOf" srcId="{D3C4316F-6D5D-4AF3-AA3B-DC728695B4C3}" destId="{44F95ABB-98EB-4B98-AA79-31194F1811AA}" srcOrd="0" destOrd="0" presId="urn:microsoft.com/office/officeart/2005/8/layout/default"/>
    <dgm:cxn modelId="{EC04EFE4-AB2E-420E-83A5-7A2813A85EAC}" type="presOf" srcId="{D05732AB-8B92-4EED-8D0C-05B00F26E8E8}" destId="{2CDCAF94-7B85-4077-9286-2746D2E4002E}" srcOrd="0" destOrd="0" presId="urn:microsoft.com/office/officeart/2005/8/layout/default"/>
    <dgm:cxn modelId="{C43D89EE-1EFC-49C6-A0B7-2BE265E24A1E}" srcId="{DD00222F-652C-4BE1-AAFB-F47925588335}" destId="{94F3F1D5-1119-4C2C-98E2-544DC696CA23}" srcOrd="3" destOrd="0" parTransId="{1AB3B370-ACC4-4BE1-81C2-04299119DD67}" sibTransId="{188BD52F-EEA3-456B-A2F5-3C95FC7D3C5C}"/>
    <dgm:cxn modelId="{5B456BB0-7218-4523-B1D9-DFAAAA75EABF}" type="presParOf" srcId="{4D882997-E820-4FBE-BEF4-E9F3438078E9}" destId="{44F95ABB-98EB-4B98-AA79-31194F1811AA}" srcOrd="0" destOrd="0" presId="urn:microsoft.com/office/officeart/2005/8/layout/default"/>
    <dgm:cxn modelId="{E4EFA3DD-54CE-42A4-838A-B00283FA5B44}" type="presParOf" srcId="{4D882997-E820-4FBE-BEF4-E9F3438078E9}" destId="{68DE039F-1767-451F-A7E6-D11A95203EEA}" srcOrd="1" destOrd="0" presId="urn:microsoft.com/office/officeart/2005/8/layout/default"/>
    <dgm:cxn modelId="{A295451F-1822-40BA-BC10-22C7078C20C2}" type="presParOf" srcId="{4D882997-E820-4FBE-BEF4-E9F3438078E9}" destId="{F0437835-1816-498F-887F-81665A803476}" srcOrd="2" destOrd="0" presId="urn:microsoft.com/office/officeart/2005/8/layout/default"/>
    <dgm:cxn modelId="{4A0CA740-ECCD-4663-BF95-80690B346CAB}" type="presParOf" srcId="{4D882997-E820-4FBE-BEF4-E9F3438078E9}" destId="{8A86C1E9-95BE-4FE8-BBC4-7BAA5B80AED4}" srcOrd="3" destOrd="0" presId="urn:microsoft.com/office/officeart/2005/8/layout/default"/>
    <dgm:cxn modelId="{006EFD3E-3EE5-43C3-9E1E-C85B8A5797EA}" type="presParOf" srcId="{4D882997-E820-4FBE-BEF4-E9F3438078E9}" destId="{4A51DBEB-8109-4254-80B5-3082ED668B4E}" srcOrd="4" destOrd="0" presId="urn:microsoft.com/office/officeart/2005/8/layout/default"/>
    <dgm:cxn modelId="{526B2E2F-62DD-4282-94CE-DA91E859F884}" type="presParOf" srcId="{4D882997-E820-4FBE-BEF4-E9F3438078E9}" destId="{4596D4D3-1462-42CB-A942-0895B85B8D78}" srcOrd="5" destOrd="0" presId="urn:microsoft.com/office/officeart/2005/8/layout/default"/>
    <dgm:cxn modelId="{BF815E8B-E07D-41EF-A9F5-010530A46729}" type="presParOf" srcId="{4D882997-E820-4FBE-BEF4-E9F3438078E9}" destId="{1BE7B703-48AC-42EE-A03D-464FA6756E43}" srcOrd="6" destOrd="0" presId="urn:microsoft.com/office/officeart/2005/8/layout/default"/>
    <dgm:cxn modelId="{77C36722-4AEC-44FF-8F69-66C90F1B25F3}" type="presParOf" srcId="{4D882997-E820-4FBE-BEF4-E9F3438078E9}" destId="{D2FEF6F9-242E-48A8-934B-3D1ABB0CE6AA}" srcOrd="7" destOrd="0" presId="urn:microsoft.com/office/officeart/2005/8/layout/default"/>
    <dgm:cxn modelId="{6416EDF4-278B-4682-8B7E-DA76B9C6AEF1}" type="presParOf" srcId="{4D882997-E820-4FBE-BEF4-E9F3438078E9}" destId="{2CDCAF94-7B85-4077-9286-2746D2E4002E}" srcOrd="8" destOrd="0" presId="urn:microsoft.com/office/officeart/2005/8/layout/default"/>
    <dgm:cxn modelId="{0C022E5F-17F9-4A09-938A-670F89FB11AD}" type="presParOf" srcId="{4D882997-E820-4FBE-BEF4-E9F3438078E9}" destId="{75CB48BB-D323-45EF-B859-CE7FC2FE28A7}" srcOrd="9" destOrd="0" presId="urn:microsoft.com/office/officeart/2005/8/layout/default"/>
    <dgm:cxn modelId="{A7B26A42-972B-47E8-B970-2859D0615046}" type="presParOf" srcId="{4D882997-E820-4FBE-BEF4-E9F3438078E9}" destId="{11B4C335-335F-44CE-B7FE-EC44065D014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B3E89D7-70F9-4890-B858-0D4BF2B05A8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1222336-0F78-4F77-A4DE-93F09A30C98E}">
      <dgm:prSet/>
      <dgm:spPr/>
      <dgm:t>
        <a:bodyPr/>
        <a:lstStyle/>
        <a:p>
          <a:r>
            <a:rPr lang="en-GB"/>
            <a:t>Non frustrating events – Anticipation and provided. </a:t>
          </a:r>
          <a:endParaRPr lang="en-US"/>
        </a:p>
      </dgm:t>
    </dgm:pt>
    <dgm:pt modelId="{119D7B0D-160D-461C-97DE-725BCC3D5335}" type="parTrans" cxnId="{7F963C83-88CA-42A8-A3D5-3F22CEB1AA86}">
      <dgm:prSet/>
      <dgm:spPr/>
      <dgm:t>
        <a:bodyPr/>
        <a:lstStyle/>
        <a:p>
          <a:endParaRPr lang="en-US"/>
        </a:p>
      </dgm:t>
    </dgm:pt>
    <dgm:pt modelId="{77AAA404-9AE7-46EE-AAF6-6E57BF67052A}" type="sibTrans" cxnId="{7F963C83-88CA-42A8-A3D5-3F22CEB1AA86}">
      <dgm:prSet/>
      <dgm:spPr/>
      <dgm:t>
        <a:bodyPr/>
        <a:lstStyle/>
        <a:p>
          <a:endParaRPr lang="en-US"/>
        </a:p>
      </dgm:t>
    </dgm:pt>
    <dgm:pt modelId="{D1EFA313-21AC-4DBE-BE4E-826A486BBC9B}">
      <dgm:prSet/>
      <dgm:spPr/>
      <dgm:t>
        <a:bodyPr/>
        <a:lstStyle/>
        <a:p>
          <a:r>
            <a:rPr lang="en-GB"/>
            <a:t>More difficult – Davis Contractors v Fareham Urban District Council [1956] </a:t>
          </a:r>
          <a:endParaRPr lang="en-US"/>
        </a:p>
      </dgm:t>
    </dgm:pt>
    <dgm:pt modelId="{B2FB4628-D0BC-4F23-B709-E79AE342FF4B}" type="parTrans" cxnId="{FC62BF63-5155-4128-9E68-78336BE176A9}">
      <dgm:prSet/>
      <dgm:spPr/>
      <dgm:t>
        <a:bodyPr/>
        <a:lstStyle/>
        <a:p>
          <a:endParaRPr lang="en-US"/>
        </a:p>
      </dgm:t>
    </dgm:pt>
    <dgm:pt modelId="{98D4B251-7E72-44D7-8ED1-BBC1A53E09DC}" type="sibTrans" cxnId="{FC62BF63-5155-4128-9E68-78336BE176A9}">
      <dgm:prSet/>
      <dgm:spPr/>
      <dgm:t>
        <a:bodyPr/>
        <a:lstStyle/>
        <a:p>
          <a:endParaRPr lang="en-US"/>
        </a:p>
      </dgm:t>
    </dgm:pt>
    <dgm:pt modelId="{A92296D9-4F65-4C6E-9BC2-C1F95CD9077B}">
      <dgm:prSet/>
      <dgm:spPr/>
      <dgm:t>
        <a:bodyPr/>
        <a:lstStyle/>
        <a:p>
          <a:r>
            <a:rPr lang="en-GB"/>
            <a:t>Event self-induced – Taylor v Caldwell [1863] ; The Super Servant 2 [1990]. </a:t>
          </a:r>
          <a:endParaRPr lang="en-US"/>
        </a:p>
      </dgm:t>
    </dgm:pt>
    <dgm:pt modelId="{3D86143B-D69F-410A-BED7-98F3B3E51A15}" type="parTrans" cxnId="{FE4CC325-18DB-442F-A40F-820D7AAC99E9}">
      <dgm:prSet/>
      <dgm:spPr/>
      <dgm:t>
        <a:bodyPr/>
        <a:lstStyle/>
        <a:p>
          <a:endParaRPr lang="en-US"/>
        </a:p>
      </dgm:t>
    </dgm:pt>
    <dgm:pt modelId="{65255970-34FA-48B4-A894-8F2C07D4BA1A}" type="sibTrans" cxnId="{FE4CC325-18DB-442F-A40F-820D7AAC99E9}">
      <dgm:prSet/>
      <dgm:spPr/>
      <dgm:t>
        <a:bodyPr/>
        <a:lstStyle/>
        <a:p>
          <a:endParaRPr lang="en-US"/>
        </a:p>
      </dgm:t>
    </dgm:pt>
    <dgm:pt modelId="{8216B743-476A-4969-8B9C-FAAA779A10F6}">
      <dgm:prSet/>
      <dgm:spPr/>
      <dgm:t>
        <a:bodyPr/>
        <a:lstStyle/>
        <a:p>
          <a:r>
            <a:rPr lang="en-GB"/>
            <a:t>Contract cannot provide for event. </a:t>
          </a:r>
          <a:endParaRPr lang="en-US"/>
        </a:p>
      </dgm:t>
    </dgm:pt>
    <dgm:pt modelId="{E1311CA1-A954-474A-A324-171679A8BD48}" type="parTrans" cxnId="{3C45E26D-0323-41AB-AB21-FDA26113DC69}">
      <dgm:prSet/>
      <dgm:spPr/>
      <dgm:t>
        <a:bodyPr/>
        <a:lstStyle/>
        <a:p>
          <a:endParaRPr lang="en-US"/>
        </a:p>
      </dgm:t>
    </dgm:pt>
    <dgm:pt modelId="{8310087F-3472-40E9-8B5B-94BBEFDA40E3}" type="sibTrans" cxnId="{3C45E26D-0323-41AB-AB21-FDA26113DC69}">
      <dgm:prSet/>
      <dgm:spPr/>
      <dgm:t>
        <a:bodyPr/>
        <a:lstStyle/>
        <a:p>
          <a:endParaRPr lang="en-US"/>
        </a:p>
      </dgm:t>
    </dgm:pt>
    <dgm:pt modelId="{635386A2-9FD9-423C-A953-3CFFD6E24E83}" type="pres">
      <dgm:prSet presAssocID="{0B3E89D7-70F9-4890-B858-0D4BF2B05A83}" presName="vert0" presStyleCnt="0">
        <dgm:presLayoutVars>
          <dgm:dir/>
          <dgm:animOne val="branch"/>
          <dgm:animLvl val="lvl"/>
        </dgm:presLayoutVars>
      </dgm:prSet>
      <dgm:spPr/>
    </dgm:pt>
    <dgm:pt modelId="{3C410647-BA3A-49EC-87E0-A4E1B257CD6E}" type="pres">
      <dgm:prSet presAssocID="{C1222336-0F78-4F77-A4DE-93F09A30C98E}" presName="thickLine" presStyleLbl="alignNode1" presStyleIdx="0" presStyleCnt="4"/>
      <dgm:spPr/>
    </dgm:pt>
    <dgm:pt modelId="{ACD2FDFA-AACA-4A14-86DB-D358711FFA60}" type="pres">
      <dgm:prSet presAssocID="{C1222336-0F78-4F77-A4DE-93F09A30C98E}" presName="horz1" presStyleCnt="0"/>
      <dgm:spPr/>
    </dgm:pt>
    <dgm:pt modelId="{8D76E346-5590-4E59-9922-3335FCD535A5}" type="pres">
      <dgm:prSet presAssocID="{C1222336-0F78-4F77-A4DE-93F09A30C98E}" presName="tx1" presStyleLbl="revTx" presStyleIdx="0" presStyleCnt="4"/>
      <dgm:spPr/>
    </dgm:pt>
    <dgm:pt modelId="{4DFF44C3-612C-47AB-832A-3C8A03DDA72B}" type="pres">
      <dgm:prSet presAssocID="{C1222336-0F78-4F77-A4DE-93F09A30C98E}" presName="vert1" presStyleCnt="0"/>
      <dgm:spPr/>
    </dgm:pt>
    <dgm:pt modelId="{9419385E-5472-46F0-956B-21EEA7C3169A}" type="pres">
      <dgm:prSet presAssocID="{D1EFA313-21AC-4DBE-BE4E-826A486BBC9B}" presName="thickLine" presStyleLbl="alignNode1" presStyleIdx="1" presStyleCnt="4"/>
      <dgm:spPr/>
    </dgm:pt>
    <dgm:pt modelId="{89D82AC6-E83C-4966-8D25-73C608EE4E42}" type="pres">
      <dgm:prSet presAssocID="{D1EFA313-21AC-4DBE-BE4E-826A486BBC9B}" presName="horz1" presStyleCnt="0"/>
      <dgm:spPr/>
    </dgm:pt>
    <dgm:pt modelId="{673AFACE-9041-4113-ACC8-04613ED3E7B9}" type="pres">
      <dgm:prSet presAssocID="{D1EFA313-21AC-4DBE-BE4E-826A486BBC9B}" presName="tx1" presStyleLbl="revTx" presStyleIdx="1" presStyleCnt="4"/>
      <dgm:spPr/>
    </dgm:pt>
    <dgm:pt modelId="{C8120F13-DD42-4781-8C9E-C73A546DAD74}" type="pres">
      <dgm:prSet presAssocID="{D1EFA313-21AC-4DBE-BE4E-826A486BBC9B}" presName="vert1" presStyleCnt="0"/>
      <dgm:spPr/>
    </dgm:pt>
    <dgm:pt modelId="{E633D9A5-AE0B-4240-A112-66137918B5FB}" type="pres">
      <dgm:prSet presAssocID="{A92296D9-4F65-4C6E-9BC2-C1F95CD9077B}" presName="thickLine" presStyleLbl="alignNode1" presStyleIdx="2" presStyleCnt="4"/>
      <dgm:spPr/>
    </dgm:pt>
    <dgm:pt modelId="{944CDE4D-FAE7-4957-A590-387B7A0B1508}" type="pres">
      <dgm:prSet presAssocID="{A92296D9-4F65-4C6E-9BC2-C1F95CD9077B}" presName="horz1" presStyleCnt="0"/>
      <dgm:spPr/>
    </dgm:pt>
    <dgm:pt modelId="{AA1BC5F6-D24E-4DBC-A8B8-98240E1AB6F7}" type="pres">
      <dgm:prSet presAssocID="{A92296D9-4F65-4C6E-9BC2-C1F95CD9077B}" presName="tx1" presStyleLbl="revTx" presStyleIdx="2" presStyleCnt="4"/>
      <dgm:spPr/>
    </dgm:pt>
    <dgm:pt modelId="{22333763-435A-4EAC-B464-A5E4AF91C186}" type="pres">
      <dgm:prSet presAssocID="{A92296D9-4F65-4C6E-9BC2-C1F95CD9077B}" presName="vert1" presStyleCnt="0"/>
      <dgm:spPr/>
    </dgm:pt>
    <dgm:pt modelId="{BEA5CF19-DBBD-4500-8C47-9697DCA791FC}" type="pres">
      <dgm:prSet presAssocID="{8216B743-476A-4969-8B9C-FAAA779A10F6}" presName="thickLine" presStyleLbl="alignNode1" presStyleIdx="3" presStyleCnt="4"/>
      <dgm:spPr/>
    </dgm:pt>
    <dgm:pt modelId="{BA3BBBEB-F641-4001-8D6C-C5ACF1E10A16}" type="pres">
      <dgm:prSet presAssocID="{8216B743-476A-4969-8B9C-FAAA779A10F6}" presName="horz1" presStyleCnt="0"/>
      <dgm:spPr/>
    </dgm:pt>
    <dgm:pt modelId="{C44FE028-A76A-41A3-BB7E-6463107CBE37}" type="pres">
      <dgm:prSet presAssocID="{8216B743-476A-4969-8B9C-FAAA779A10F6}" presName="tx1" presStyleLbl="revTx" presStyleIdx="3" presStyleCnt="4"/>
      <dgm:spPr/>
    </dgm:pt>
    <dgm:pt modelId="{A84E185B-2B56-47AC-B46D-57D86CBB1941}" type="pres">
      <dgm:prSet presAssocID="{8216B743-476A-4969-8B9C-FAAA779A10F6}" presName="vert1" presStyleCnt="0"/>
      <dgm:spPr/>
    </dgm:pt>
  </dgm:ptLst>
  <dgm:cxnLst>
    <dgm:cxn modelId="{AAB4B20C-3BC8-4085-A7EC-1924AB855FA8}" type="presOf" srcId="{0B3E89D7-70F9-4890-B858-0D4BF2B05A83}" destId="{635386A2-9FD9-423C-A953-3CFFD6E24E83}" srcOrd="0" destOrd="0" presId="urn:microsoft.com/office/officeart/2008/layout/LinedList"/>
    <dgm:cxn modelId="{FE4CC325-18DB-442F-A40F-820D7AAC99E9}" srcId="{0B3E89D7-70F9-4890-B858-0D4BF2B05A83}" destId="{A92296D9-4F65-4C6E-9BC2-C1F95CD9077B}" srcOrd="2" destOrd="0" parTransId="{3D86143B-D69F-410A-BED7-98F3B3E51A15}" sibTransId="{65255970-34FA-48B4-A894-8F2C07D4BA1A}"/>
    <dgm:cxn modelId="{FC62BF63-5155-4128-9E68-78336BE176A9}" srcId="{0B3E89D7-70F9-4890-B858-0D4BF2B05A83}" destId="{D1EFA313-21AC-4DBE-BE4E-826A486BBC9B}" srcOrd="1" destOrd="0" parTransId="{B2FB4628-D0BC-4F23-B709-E79AE342FF4B}" sibTransId="{98D4B251-7E72-44D7-8ED1-BBC1A53E09DC}"/>
    <dgm:cxn modelId="{3C45E26D-0323-41AB-AB21-FDA26113DC69}" srcId="{0B3E89D7-70F9-4890-B858-0D4BF2B05A83}" destId="{8216B743-476A-4969-8B9C-FAAA779A10F6}" srcOrd="3" destOrd="0" parTransId="{E1311CA1-A954-474A-A324-171679A8BD48}" sibTransId="{8310087F-3472-40E9-8B5B-94BBEFDA40E3}"/>
    <dgm:cxn modelId="{FA0DB652-C276-4A17-AF20-D58E461A3EE9}" type="presOf" srcId="{D1EFA313-21AC-4DBE-BE4E-826A486BBC9B}" destId="{673AFACE-9041-4113-ACC8-04613ED3E7B9}" srcOrd="0" destOrd="0" presId="urn:microsoft.com/office/officeart/2008/layout/LinedList"/>
    <dgm:cxn modelId="{94987482-8807-47E4-9905-A3E5D397197A}" type="presOf" srcId="{8216B743-476A-4969-8B9C-FAAA779A10F6}" destId="{C44FE028-A76A-41A3-BB7E-6463107CBE37}" srcOrd="0" destOrd="0" presId="urn:microsoft.com/office/officeart/2008/layout/LinedList"/>
    <dgm:cxn modelId="{7F963C83-88CA-42A8-A3D5-3F22CEB1AA86}" srcId="{0B3E89D7-70F9-4890-B858-0D4BF2B05A83}" destId="{C1222336-0F78-4F77-A4DE-93F09A30C98E}" srcOrd="0" destOrd="0" parTransId="{119D7B0D-160D-461C-97DE-725BCC3D5335}" sibTransId="{77AAA404-9AE7-46EE-AAF6-6E57BF67052A}"/>
    <dgm:cxn modelId="{9C9FFE93-A3F1-4B20-B36F-849D70675AE3}" type="presOf" srcId="{A92296D9-4F65-4C6E-9BC2-C1F95CD9077B}" destId="{AA1BC5F6-D24E-4DBC-A8B8-98240E1AB6F7}" srcOrd="0" destOrd="0" presId="urn:microsoft.com/office/officeart/2008/layout/LinedList"/>
    <dgm:cxn modelId="{878D7DD7-F89F-4C7E-854E-DC553587E21B}" type="presOf" srcId="{C1222336-0F78-4F77-A4DE-93F09A30C98E}" destId="{8D76E346-5590-4E59-9922-3335FCD535A5}" srcOrd="0" destOrd="0" presId="urn:microsoft.com/office/officeart/2008/layout/LinedList"/>
    <dgm:cxn modelId="{2F9681F5-10CF-4EF4-8E18-3760E008B2ED}" type="presParOf" srcId="{635386A2-9FD9-423C-A953-3CFFD6E24E83}" destId="{3C410647-BA3A-49EC-87E0-A4E1B257CD6E}" srcOrd="0" destOrd="0" presId="urn:microsoft.com/office/officeart/2008/layout/LinedList"/>
    <dgm:cxn modelId="{82BA8285-5849-45A3-A293-E72B69981A29}" type="presParOf" srcId="{635386A2-9FD9-423C-A953-3CFFD6E24E83}" destId="{ACD2FDFA-AACA-4A14-86DB-D358711FFA60}" srcOrd="1" destOrd="0" presId="urn:microsoft.com/office/officeart/2008/layout/LinedList"/>
    <dgm:cxn modelId="{83960850-2D1B-403B-B192-C4B35374DB60}" type="presParOf" srcId="{ACD2FDFA-AACA-4A14-86DB-D358711FFA60}" destId="{8D76E346-5590-4E59-9922-3335FCD535A5}" srcOrd="0" destOrd="0" presId="urn:microsoft.com/office/officeart/2008/layout/LinedList"/>
    <dgm:cxn modelId="{524888F2-8D7D-404C-86EE-FF533ACF16AB}" type="presParOf" srcId="{ACD2FDFA-AACA-4A14-86DB-D358711FFA60}" destId="{4DFF44C3-612C-47AB-832A-3C8A03DDA72B}" srcOrd="1" destOrd="0" presId="urn:microsoft.com/office/officeart/2008/layout/LinedList"/>
    <dgm:cxn modelId="{09CCCB8D-DF4D-401F-A668-4264AB0A2363}" type="presParOf" srcId="{635386A2-9FD9-423C-A953-3CFFD6E24E83}" destId="{9419385E-5472-46F0-956B-21EEA7C3169A}" srcOrd="2" destOrd="0" presId="urn:microsoft.com/office/officeart/2008/layout/LinedList"/>
    <dgm:cxn modelId="{51AFEC15-0D3E-45F2-BAAF-459B8FF2C7BC}" type="presParOf" srcId="{635386A2-9FD9-423C-A953-3CFFD6E24E83}" destId="{89D82AC6-E83C-4966-8D25-73C608EE4E42}" srcOrd="3" destOrd="0" presId="urn:microsoft.com/office/officeart/2008/layout/LinedList"/>
    <dgm:cxn modelId="{FD18D525-AE12-4573-81B6-6096E4183A8B}" type="presParOf" srcId="{89D82AC6-E83C-4966-8D25-73C608EE4E42}" destId="{673AFACE-9041-4113-ACC8-04613ED3E7B9}" srcOrd="0" destOrd="0" presId="urn:microsoft.com/office/officeart/2008/layout/LinedList"/>
    <dgm:cxn modelId="{BFD8101D-3296-4A17-B54A-A806717716EB}" type="presParOf" srcId="{89D82AC6-E83C-4966-8D25-73C608EE4E42}" destId="{C8120F13-DD42-4781-8C9E-C73A546DAD74}" srcOrd="1" destOrd="0" presId="urn:microsoft.com/office/officeart/2008/layout/LinedList"/>
    <dgm:cxn modelId="{FC8E622D-BC15-4AA5-9C8B-0CFADE81DECA}" type="presParOf" srcId="{635386A2-9FD9-423C-A953-3CFFD6E24E83}" destId="{E633D9A5-AE0B-4240-A112-66137918B5FB}" srcOrd="4" destOrd="0" presId="urn:microsoft.com/office/officeart/2008/layout/LinedList"/>
    <dgm:cxn modelId="{165EF98D-752F-4218-868C-844D9CD2B069}" type="presParOf" srcId="{635386A2-9FD9-423C-A953-3CFFD6E24E83}" destId="{944CDE4D-FAE7-4957-A590-387B7A0B1508}" srcOrd="5" destOrd="0" presId="urn:microsoft.com/office/officeart/2008/layout/LinedList"/>
    <dgm:cxn modelId="{C3F3DEAD-2E41-489B-8055-BB5FF0EDE818}" type="presParOf" srcId="{944CDE4D-FAE7-4957-A590-387B7A0B1508}" destId="{AA1BC5F6-D24E-4DBC-A8B8-98240E1AB6F7}" srcOrd="0" destOrd="0" presId="urn:microsoft.com/office/officeart/2008/layout/LinedList"/>
    <dgm:cxn modelId="{91A81AA7-DFBA-4CB9-AE51-232500A74096}" type="presParOf" srcId="{944CDE4D-FAE7-4957-A590-387B7A0B1508}" destId="{22333763-435A-4EAC-B464-A5E4AF91C186}" srcOrd="1" destOrd="0" presId="urn:microsoft.com/office/officeart/2008/layout/LinedList"/>
    <dgm:cxn modelId="{CDA869ED-9DDA-4686-A599-0E7F88F07431}" type="presParOf" srcId="{635386A2-9FD9-423C-A953-3CFFD6E24E83}" destId="{BEA5CF19-DBBD-4500-8C47-9697DCA791FC}" srcOrd="6" destOrd="0" presId="urn:microsoft.com/office/officeart/2008/layout/LinedList"/>
    <dgm:cxn modelId="{72BEBF19-30E2-45C6-8881-B40DCB460E74}" type="presParOf" srcId="{635386A2-9FD9-423C-A953-3CFFD6E24E83}" destId="{BA3BBBEB-F641-4001-8D6C-C5ACF1E10A16}" srcOrd="7" destOrd="0" presId="urn:microsoft.com/office/officeart/2008/layout/LinedList"/>
    <dgm:cxn modelId="{12702719-E80D-491B-9246-C536A1D8CBF9}" type="presParOf" srcId="{BA3BBBEB-F641-4001-8D6C-C5ACF1E10A16}" destId="{C44FE028-A76A-41A3-BB7E-6463107CBE37}" srcOrd="0" destOrd="0" presId="urn:microsoft.com/office/officeart/2008/layout/LinedList"/>
    <dgm:cxn modelId="{22CFA4C0-22B8-4024-8AAE-A1EBD9F096B0}" type="presParOf" srcId="{BA3BBBEB-F641-4001-8D6C-C5ACF1E10A16}" destId="{A84E185B-2B56-47AC-B46D-57D86CBB194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0F6398-4C94-40BA-AFF4-E09F077BDFA7}">
      <dsp:nvSpPr>
        <dsp:cNvPr id="0" name=""/>
        <dsp:cNvSpPr/>
      </dsp:nvSpPr>
      <dsp:spPr>
        <a:xfrm>
          <a:off x="0" y="190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3A679-8D69-4D24-9AEB-5DCF2163CC31}">
      <dsp:nvSpPr>
        <dsp:cNvPr id="0" name=""/>
        <dsp:cNvSpPr/>
      </dsp:nvSpPr>
      <dsp:spPr>
        <a:xfrm>
          <a:off x="245129" y="184229"/>
          <a:ext cx="445690" cy="445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E655EB-F730-411A-8FA9-C52B32FC406A}">
      <dsp:nvSpPr>
        <dsp:cNvPr id="0" name=""/>
        <dsp:cNvSpPr/>
      </dsp:nvSpPr>
      <dsp:spPr>
        <a:xfrm>
          <a:off x="935949" y="190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Aims and learning objectives. </a:t>
          </a:r>
          <a:endParaRPr lang="en-US" sz="1900" kern="1200"/>
        </a:p>
      </dsp:txBody>
      <dsp:txXfrm>
        <a:off x="935949" y="1901"/>
        <a:ext cx="5365651" cy="810345"/>
      </dsp:txXfrm>
    </dsp:sp>
    <dsp:sp modelId="{293540DA-80C4-4EE4-86F3-535F35B146D4}">
      <dsp:nvSpPr>
        <dsp:cNvPr id="0" name=""/>
        <dsp:cNvSpPr/>
      </dsp:nvSpPr>
      <dsp:spPr>
        <a:xfrm>
          <a:off x="0" y="1014833"/>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28EE0E-BD6C-4E96-BB6C-E17378ABF135}">
      <dsp:nvSpPr>
        <dsp:cNvPr id="0" name=""/>
        <dsp:cNvSpPr/>
      </dsp:nvSpPr>
      <dsp:spPr>
        <a:xfrm>
          <a:off x="245129" y="1197161"/>
          <a:ext cx="445690" cy="445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967095-DEDC-4DEB-9E89-7B8FB2C918FA}">
      <dsp:nvSpPr>
        <dsp:cNvPr id="0" name=""/>
        <dsp:cNvSpPr/>
      </dsp:nvSpPr>
      <dsp:spPr>
        <a:xfrm>
          <a:off x="935949" y="1014833"/>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Breach of contract. </a:t>
          </a:r>
          <a:endParaRPr lang="en-US" sz="1900" kern="1200"/>
        </a:p>
      </dsp:txBody>
      <dsp:txXfrm>
        <a:off x="935949" y="1014833"/>
        <a:ext cx="5365651" cy="810345"/>
      </dsp:txXfrm>
    </dsp:sp>
    <dsp:sp modelId="{3193EE7E-A543-4EFD-BEE0-361D3E909E93}">
      <dsp:nvSpPr>
        <dsp:cNvPr id="0" name=""/>
        <dsp:cNvSpPr/>
      </dsp:nvSpPr>
      <dsp:spPr>
        <a:xfrm>
          <a:off x="0" y="2027765"/>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200E0E-10EC-4735-9213-FFFB92D90B71}">
      <dsp:nvSpPr>
        <dsp:cNvPr id="0" name=""/>
        <dsp:cNvSpPr/>
      </dsp:nvSpPr>
      <dsp:spPr>
        <a:xfrm>
          <a:off x="245129" y="2210093"/>
          <a:ext cx="445690" cy="445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26D832-B137-43DB-BE71-6648F6A616F0}">
      <dsp:nvSpPr>
        <dsp:cNvPr id="0" name=""/>
        <dsp:cNvSpPr/>
      </dsp:nvSpPr>
      <dsp:spPr>
        <a:xfrm>
          <a:off x="935949" y="2027765"/>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Activities. </a:t>
          </a:r>
          <a:endParaRPr lang="en-US" sz="1900" kern="1200"/>
        </a:p>
      </dsp:txBody>
      <dsp:txXfrm>
        <a:off x="935949" y="2027765"/>
        <a:ext cx="5365651" cy="810345"/>
      </dsp:txXfrm>
    </dsp:sp>
    <dsp:sp modelId="{F5DEFE9D-7DEE-4E2A-8402-5B966ACF371F}">
      <dsp:nvSpPr>
        <dsp:cNvPr id="0" name=""/>
        <dsp:cNvSpPr/>
      </dsp:nvSpPr>
      <dsp:spPr>
        <a:xfrm>
          <a:off x="0" y="3040697"/>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A4E3D2-9608-4C89-9A40-AF218B60D5B6}">
      <dsp:nvSpPr>
        <dsp:cNvPr id="0" name=""/>
        <dsp:cNvSpPr/>
      </dsp:nvSpPr>
      <dsp:spPr>
        <a:xfrm>
          <a:off x="245129" y="3223025"/>
          <a:ext cx="445690" cy="445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70A153-45D4-473C-960C-A498D7744E83}">
      <dsp:nvSpPr>
        <dsp:cNvPr id="0" name=""/>
        <dsp:cNvSpPr/>
      </dsp:nvSpPr>
      <dsp:spPr>
        <a:xfrm>
          <a:off x="935949" y="3040697"/>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Exam </a:t>
          </a:r>
          <a:endParaRPr lang="en-US" sz="1900" kern="1200"/>
        </a:p>
      </dsp:txBody>
      <dsp:txXfrm>
        <a:off x="935949" y="3040697"/>
        <a:ext cx="5365651" cy="810345"/>
      </dsp:txXfrm>
    </dsp:sp>
    <dsp:sp modelId="{C4C0C1BB-3AB7-42A9-A00A-2CDB9A6CF101}">
      <dsp:nvSpPr>
        <dsp:cNvPr id="0" name=""/>
        <dsp:cNvSpPr/>
      </dsp:nvSpPr>
      <dsp:spPr>
        <a:xfrm>
          <a:off x="0" y="4053629"/>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161542-0D0F-45F8-BA86-45FCA7F3AA07}">
      <dsp:nvSpPr>
        <dsp:cNvPr id="0" name=""/>
        <dsp:cNvSpPr/>
      </dsp:nvSpPr>
      <dsp:spPr>
        <a:xfrm>
          <a:off x="245129" y="4235957"/>
          <a:ext cx="445690" cy="445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061452-153A-4E70-852D-09ED9AC12EE8}">
      <dsp:nvSpPr>
        <dsp:cNvPr id="0" name=""/>
        <dsp:cNvSpPr/>
      </dsp:nvSpPr>
      <dsp:spPr>
        <a:xfrm>
          <a:off x="935949" y="4053629"/>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Summary</a:t>
          </a:r>
          <a:endParaRPr lang="en-US" sz="1900" kern="1200"/>
        </a:p>
      </dsp:txBody>
      <dsp:txXfrm>
        <a:off x="935949" y="4053629"/>
        <a:ext cx="5365651" cy="810345"/>
      </dsp:txXfrm>
    </dsp:sp>
    <dsp:sp modelId="{3070DDEC-0C2A-4E2A-A7F9-2591D330578C}">
      <dsp:nvSpPr>
        <dsp:cNvPr id="0" name=""/>
        <dsp:cNvSpPr/>
      </dsp:nvSpPr>
      <dsp:spPr>
        <a:xfrm>
          <a:off x="0" y="506656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7D6D4E-5C27-480B-AF50-CEAF561A3B72}">
      <dsp:nvSpPr>
        <dsp:cNvPr id="0" name=""/>
        <dsp:cNvSpPr/>
      </dsp:nvSpPr>
      <dsp:spPr>
        <a:xfrm>
          <a:off x="245129" y="5248889"/>
          <a:ext cx="445690" cy="4456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87C965-CB27-438A-AD3E-20EE28EBCD37}">
      <dsp:nvSpPr>
        <dsp:cNvPr id="0" name=""/>
        <dsp:cNvSpPr/>
      </dsp:nvSpPr>
      <dsp:spPr>
        <a:xfrm>
          <a:off x="935949" y="506656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Thank you, any questions?</a:t>
          </a:r>
          <a:endParaRPr lang="en-US" sz="1900" kern="1200"/>
        </a:p>
      </dsp:txBody>
      <dsp:txXfrm>
        <a:off x="935949" y="5066561"/>
        <a:ext cx="5365651" cy="8103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6B76E-1DA1-4606-9BDE-312211E902A7}">
      <dsp:nvSpPr>
        <dsp:cNvPr id="0" name=""/>
        <dsp:cNvSpPr/>
      </dsp:nvSpPr>
      <dsp:spPr>
        <a:xfrm>
          <a:off x="0" y="536674"/>
          <a:ext cx="6301601" cy="23552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The aim of today’s session is to discuss breach of contract, the exam and to practice some scenarios. </a:t>
          </a:r>
          <a:endParaRPr lang="en-US" sz="3300" kern="1200"/>
        </a:p>
      </dsp:txBody>
      <dsp:txXfrm>
        <a:off x="114972" y="651646"/>
        <a:ext cx="6071657" cy="2125266"/>
      </dsp:txXfrm>
    </dsp:sp>
    <dsp:sp modelId="{AF07C2E2-DD12-4100-BA9A-1E0C1B6282B2}">
      <dsp:nvSpPr>
        <dsp:cNvPr id="0" name=""/>
        <dsp:cNvSpPr/>
      </dsp:nvSpPr>
      <dsp:spPr>
        <a:xfrm>
          <a:off x="0" y="2986924"/>
          <a:ext cx="6301601" cy="23552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By the end of today’s session students should be able to demonstrate their understanding of breach of contract. </a:t>
          </a:r>
          <a:endParaRPr lang="en-US" sz="3300" kern="1200"/>
        </a:p>
      </dsp:txBody>
      <dsp:txXfrm>
        <a:off x="114972" y="3101896"/>
        <a:ext cx="6071657" cy="21252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A5916-3C30-420B-B4DE-5A23A54E7388}">
      <dsp:nvSpPr>
        <dsp:cNvPr id="0" name=""/>
        <dsp:cNvSpPr/>
      </dsp:nvSpPr>
      <dsp:spPr>
        <a:xfrm>
          <a:off x="0" y="2439"/>
          <a:ext cx="6301601" cy="123661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6BC532-36D3-4873-95C7-DABEAC10420D}">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B6D540-93F1-4072-9D5E-28B81281C215}">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b="1" i="1" u="sng" kern="1200"/>
            <a:t>Attempt and rejection </a:t>
          </a:r>
          <a:r>
            <a:rPr lang="en-GB" sz="2200" kern="1200"/>
            <a:t>– one party tries to perform their part of the contract, but it is rejected by the other. </a:t>
          </a:r>
          <a:endParaRPr lang="en-US" sz="2200" kern="1200" dirty="0"/>
        </a:p>
      </dsp:txBody>
      <dsp:txXfrm>
        <a:off x="1428292" y="2439"/>
        <a:ext cx="4873308" cy="1236616"/>
      </dsp:txXfrm>
    </dsp:sp>
    <dsp:sp modelId="{983EB9ED-23C3-4901-A39B-93E70BE46D98}">
      <dsp:nvSpPr>
        <dsp:cNvPr id="0" name=""/>
        <dsp:cNvSpPr/>
      </dsp:nvSpPr>
      <dsp:spPr>
        <a:xfrm>
          <a:off x="0" y="1548210"/>
          <a:ext cx="6301601" cy="123661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74C934-7712-431B-B661-7E2C89700B2B}">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3420D5-DC5B-4F39-A272-5FD4F9986453}">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Done everything they need to do. </a:t>
          </a:r>
          <a:endParaRPr lang="en-US" sz="2200" kern="1200"/>
        </a:p>
      </dsp:txBody>
      <dsp:txXfrm>
        <a:off x="1428292" y="1548210"/>
        <a:ext cx="4873308" cy="1236616"/>
      </dsp:txXfrm>
    </dsp:sp>
    <dsp:sp modelId="{8D3620B5-0F73-4EE5-8F29-52254C67A8FA}">
      <dsp:nvSpPr>
        <dsp:cNvPr id="0" name=""/>
        <dsp:cNvSpPr/>
      </dsp:nvSpPr>
      <dsp:spPr>
        <a:xfrm>
          <a:off x="0" y="3093981"/>
          <a:ext cx="6301601" cy="123661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C547DA-A149-49D4-85F1-AE454240B90A}">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3024D3-5A2A-469D-BDB9-183574E26FCF}">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Key case; Startup v Macdonald [1843]. </a:t>
          </a:r>
          <a:endParaRPr lang="en-US" sz="2200" kern="1200"/>
        </a:p>
      </dsp:txBody>
      <dsp:txXfrm>
        <a:off x="1428292" y="3093981"/>
        <a:ext cx="4873308" cy="1236616"/>
      </dsp:txXfrm>
    </dsp:sp>
    <dsp:sp modelId="{E20F0303-CA60-424E-B5A8-725B87D15241}">
      <dsp:nvSpPr>
        <dsp:cNvPr id="0" name=""/>
        <dsp:cNvSpPr/>
      </dsp:nvSpPr>
      <dsp:spPr>
        <a:xfrm>
          <a:off x="0" y="4639752"/>
          <a:ext cx="6301601" cy="123661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7C32CC-9ADE-4E9D-9E89-D10B5A7720F0}">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553149-EEFF-4AF2-A54A-5BBBC17454F8}">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b="1" i="1" u="sng" kern="1200"/>
            <a:t>Divisible or severable obligations . </a:t>
          </a:r>
          <a:endParaRPr lang="en-US" sz="2200" kern="1200"/>
        </a:p>
      </dsp:txBody>
      <dsp:txXfrm>
        <a:off x="1428292" y="4639752"/>
        <a:ext cx="4873308" cy="12366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B06CB-01CF-44E6-832F-CB05F6ADA893}">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7E9879-0144-4D02-B398-1871FF514AD3}">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AFB634-C748-4022-B179-54CF79E568FF}">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S.10 Sale of Goods Act 1979.</a:t>
          </a:r>
          <a:endParaRPr lang="en-US" sz="2500" kern="1200"/>
        </a:p>
      </dsp:txBody>
      <dsp:txXfrm>
        <a:off x="1939533" y="717"/>
        <a:ext cx="4362067" cy="1679249"/>
      </dsp:txXfrm>
    </dsp:sp>
    <dsp:sp modelId="{A14B0A9D-0A56-438B-B6AC-5C9EAABDBA76}">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2D0358-C257-415A-91E2-F504E5F7BF69}">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E444DB-D82B-4BAE-9B0E-E19AD85EF09F}">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Time is a term – breach of which contract is repudiated. </a:t>
          </a:r>
          <a:endParaRPr lang="en-US" sz="2500" kern="1200"/>
        </a:p>
      </dsp:txBody>
      <dsp:txXfrm>
        <a:off x="1939533" y="2099779"/>
        <a:ext cx="4362067" cy="1679249"/>
      </dsp:txXfrm>
    </dsp:sp>
    <dsp:sp modelId="{048BCC9F-CD14-425E-867E-A933CE4A71CC}">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9B0D40-9CB4-4FD8-8BD9-8426876B90D0}">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88AE6D-5688-4144-92C0-A5BCC2108149}">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There are situations when time is of the essence.  </a:t>
          </a:r>
          <a:endParaRPr lang="en-US" sz="2500" kern="1200"/>
        </a:p>
      </dsp:txBody>
      <dsp:txXfrm>
        <a:off x="1939533" y="4198841"/>
        <a:ext cx="4362067" cy="16792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707C7-3220-48A2-BA2B-7F78E296553D}">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6118AC-2D22-4B90-AC6B-0DE9D4E77625}">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041FEF-C32A-4C72-A4DD-0BF82DA5963C}">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Courts will consider has it gone to the root of the contract. </a:t>
          </a:r>
          <a:endParaRPr lang="en-US" sz="2500" kern="1200"/>
        </a:p>
      </dsp:txBody>
      <dsp:txXfrm>
        <a:off x="1939533" y="717"/>
        <a:ext cx="4362067" cy="1679249"/>
      </dsp:txXfrm>
    </dsp:sp>
    <dsp:sp modelId="{33D0DCCC-A10E-451E-A151-3B187E2082AA}">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ECC7EB-8B04-44B5-93A8-4C117D76046B}">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CF74D6-8CB6-4C69-8035-813CE428E8B2}">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Key case ; Valilas v Januzaj [2014] </a:t>
          </a:r>
          <a:endParaRPr lang="en-US" sz="2500" kern="1200"/>
        </a:p>
      </dsp:txBody>
      <dsp:txXfrm>
        <a:off x="1939533" y="2099779"/>
        <a:ext cx="4362067" cy="1679249"/>
      </dsp:txXfrm>
    </dsp:sp>
    <dsp:sp modelId="{8D994818-465B-46C0-801C-A2BAD2F4BD70}">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84A890-8020-4B20-90E2-A92D6F8E151E}">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D6663C-BDFB-4F31-BB77-C60483FFF80F}">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COA explanation. </a:t>
          </a:r>
          <a:endParaRPr lang="en-US" sz="2500" kern="1200"/>
        </a:p>
      </dsp:txBody>
      <dsp:txXfrm>
        <a:off x="1939533" y="4198841"/>
        <a:ext cx="4362067" cy="16792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37859F-C98A-4CE1-8EC3-3BED69FF8DDA}">
      <dsp:nvSpPr>
        <dsp:cNvPr id="0" name=""/>
        <dsp:cNvSpPr/>
      </dsp:nvSpPr>
      <dsp:spPr>
        <a:xfrm>
          <a:off x="0" y="424804"/>
          <a:ext cx="6301601" cy="12097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If there is refusal or inability to comply options available depend on ‘’ Classification of the breached contract term. </a:t>
          </a:r>
          <a:endParaRPr lang="en-US" sz="2200" kern="1200"/>
        </a:p>
      </dsp:txBody>
      <dsp:txXfrm>
        <a:off x="59057" y="483861"/>
        <a:ext cx="6183487" cy="1091666"/>
      </dsp:txXfrm>
    </dsp:sp>
    <dsp:sp modelId="{890B46B9-9D1D-424B-A6F9-FDED8063E0A2}">
      <dsp:nvSpPr>
        <dsp:cNvPr id="0" name=""/>
        <dsp:cNvSpPr/>
      </dsp:nvSpPr>
      <dsp:spPr>
        <a:xfrm>
          <a:off x="0" y="1697944"/>
          <a:ext cx="6301601" cy="120978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u="sng" kern="1200"/>
            <a:t>Repudiatory breach </a:t>
          </a:r>
          <a:r>
            <a:rPr lang="en-GB" sz="2200" kern="1200"/>
            <a:t>– contract can be treated as discharged. </a:t>
          </a:r>
          <a:endParaRPr lang="en-US" sz="2200" kern="1200"/>
        </a:p>
      </dsp:txBody>
      <dsp:txXfrm>
        <a:off x="59057" y="1757001"/>
        <a:ext cx="6183487" cy="1091666"/>
      </dsp:txXfrm>
    </dsp:sp>
    <dsp:sp modelId="{B672D9A2-877F-427E-9F51-5BB380E65C21}">
      <dsp:nvSpPr>
        <dsp:cNvPr id="0" name=""/>
        <dsp:cNvSpPr/>
      </dsp:nvSpPr>
      <dsp:spPr>
        <a:xfrm>
          <a:off x="0" y="2971084"/>
          <a:ext cx="6301601" cy="120978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u="sng" kern="1200"/>
            <a:t>Anticipatory breach- </a:t>
          </a:r>
          <a:r>
            <a:rPr lang="en-GB" sz="2200" kern="1200"/>
            <a:t>Threat to breach contract when can the innocent party act. As soon as knowledge then they can class the contract has ended. </a:t>
          </a:r>
          <a:endParaRPr lang="en-US" sz="2200" kern="1200"/>
        </a:p>
      </dsp:txBody>
      <dsp:txXfrm>
        <a:off x="59057" y="3030141"/>
        <a:ext cx="6183487" cy="1091666"/>
      </dsp:txXfrm>
    </dsp:sp>
    <dsp:sp modelId="{0578A0CF-BF58-4A6C-AB27-5B9432A7DA11}">
      <dsp:nvSpPr>
        <dsp:cNvPr id="0" name=""/>
        <dsp:cNvSpPr/>
      </dsp:nvSpPr>
      <dsp:spPr>
        <a:xfrm>
          <a:off x="0" y="4244224"/>
          <a:ext cx="6301601" cy="12097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kern="1200"/>
            <a:t>Key case</a:t>
          </a:r>
          <a:r>
            <a:rPr lang="en-GB" sz="2200" kern="1200"/>
            <a:t>; Hochester v De La Tour [1853] </a:t>
          </a:r>
          <a:endParaRPr lang="en-US" sz="2200" kern="1200"/>
        </a:p>
      </dsp:txBody>
      <dsp:txXfrm>
        <a:off x="59057" y="4303281"/>
        <a:ext cx="6183487" cy="10916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29DBA-7F64-4015-A8FA-43C58022A5BD}">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B7D17E-CF96-4C31-BE4B-306597E7228B}">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C8AA8F-52AE-417C-A70B-64D0655D67CC}">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Depends on the status of the clause. </a:t>
          </a:r>
          <a:endParaRPr lang="en-US" sz="2500" kern="1200"/>
        </a:p>
      </dsp:txBody>
      <dsp:txXfrm>
        <a:off x="1939533" y="717"/>
        <a:ext cx="4362067" cy="1679249"/>
      </dsp:txXfrm>
    </dsp:sp>
    <dsp:sp modelId="{AD793A77-DF98-4ECA-9BF6-6C615494D690}">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06A717-47B2-40B3-BDC6-CA61B8D802A3}">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945DAE-870C-4BD8-9899-B8A194BA6E79}">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Condition breached – Repudiate and damages. </a:t>
          </a:r>
          <a:endParaRPr lang="en-US" sz="2500" kern="1200"/>
        </a:p>
      </dsp:txBody>
      <dsp:txXfrm>
        <a:off x="1939533" y="2099779"/>
        <a:ext cx="4362067" cy="1679249"/>
      </dsp:txXfrm>
    </dsp:sp>
    <dsp:sp modelId="{47AF47E3-CD25-417E-BD32-BD461B962F5A}">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DA58DF-7153-4479-A7F1-DB3AEA5921F3}">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D35336-09DD-49B8-B319-1A5AC5C855A2}">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Warranty – Only damages/ contract needs to be continued.</a:t>
          </a:r>
          <a:endParaRPr lang="en-US" sz="2500" kern="1200"/>
        </a:p>
      </dsp:txBody>
      <dsp:txXfrm>
        <a:off x="1939533" y="4198841"/>
        <a:ext cx="4362067" cy="16792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95ABB-98EB-4B98-AA79-31194F1811AA}">
      <dsp:nvSpPr>
        <dsp:cNvPr id="0" name=""/>
        <dsp:cNvSpPr/>
      </dsp:nvSpPr>
      <dsp:spPr>
        <a:xfrm>
          <a:off x="0"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Number of events including – people not being available. </a:t>
          </a:r>
          <a:endParaRPr lang="en-US" sz="3100" kern="1200"/>
        </a:p>
      </dsp:txBody>
      <dsp:txXfrm>
        <a:off x="0" y="39687"/>
        <a:ext cx="3286125" cy="1971675"/>
      </dsp:txXfrm>
    </dsp:sp>
    <dsp:sp modelId="{F0437835-1816-498F-887F-81665A803476}">
      <dsp:nvSpPr>
        <dsp:cNvPr id="0" name=""/>
        <dsp:cNvSpPr/>
      </dsp:nvSpPr>
      <dsp:spPr>
        <a:xfrm>
          <a:off x="3614737"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Subject not being available. </a:t>
          </a:r>
          <a:endParaRPr lang="en-US" sz="3100" kern="1200"/>
        </a:p>
      </dsp:txBody>
      <dsp:txXfrm>
        <a:off x="3614737" y="39687"/>
        <a:ext cx="3286125" cy="1971675"/>
      </dsp:txXfrm>
    </dsp:sp>
    <dsp:sp modelId="{4A51DBEB-8109-4254-80B5-3082ED668B4E}">
      <dsp:nvSpPr>
        <dsp:cNvPr id="0" name=""/>
        <dsp:cNvSpPr/>
      </dsp:nvSpPr>
      <dsp:spPr>
        <a:xfrm>
          <a:off x="7229475"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Event being cancelled. </a:t>
          </a:r>
          <a:endParaRPr lang="en-US" sz="3100" kern="1200"/>
        </a:p>
      </dsp:txBody>
      <dsp:txXfrm>
        <a:off x="7229475" y="39687"/>
        <a:ext cx="3286125" cy="1971675"/>
      </dsp:txXfrm>
    </dsp:sp>
    <dsp:sp modelId="{1BE7B703-48AC-42EE-A03D-464FA6756E43}">
      <dsp:nvSpPr>
        <dsp:cNvPr id="0" name=""/>
        <dsp:cNvSpPr/>
      </dsp:nvSpPr>
      <dsp:spPr>
        <a:xfrm>
          <a:off x="0"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Government intervenes. </a:t>
          </a:r>
          <a:endParaRPr lang="en-US" sz="3100" kern="1200"/>
        </a:p>
      </dsp:txBody>
      <dsp:txXfrm>
        <a:off x="0" y="2339975"/>
        <a:ext cx="3286125" cy="1971675"/>
      </dsp:txXfrm>
    </dsp:sp>
    <dsp:sp modelId="{2CDCAF94-7B85-4077-9286-2746D2E4002E}">
      <dsp:nvSpPr>
        <dsp:cNvPr id="0" name=""/>
        <dsp:cNvSpPr/>
      </dsp:nvSpPr>
      <dsp:spPr>
        <a:xfrm>
          <a:off x="3614737"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Illegality. </a:t>
          </a:r>
          <a:endParaRPr lang="en-US" sz="3100" kern="1200"/>
        </a:p>
      </dsp:txBody>
      <dsp:txXfrm>
        <a:off x="3614737" y="2339975"/>
        <a:ext cx="3286125" cy="1971675"/>
      </dsp:txXfrm>
    </dsp:sp>
    <dsp:sp modelId="{11B4C335-335F-44CE-B7FE-EC44065D014E}">
      <dsp:nvSpPr>
        <dsp:cNvPr id="0" name=""/>
        <dsp:cNvSpPr/>
      </dsp:nvSpPr>
      <dsp:spPr>
        <a:xfrm>
          <a:off x="7229475"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Delay. </a:t>
          </a:r>
          <a:endParaRPr lang="en-US" sz="3100" kern="1200"/>
        </a:p>
      </dsp:txBody>
      <dsp:txXfrm>
        <a:off x="7229475" y="2339975"/>
        <a:ext cx="3286125" cy="19716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410647-BA3A-49EC-87E0-A4E1B257CD6E}">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76E346-5590-4E59-9922-3335FCD535A5}">
      <dsp:nvSpPr>
        <dsp:cNvPr id="0" name=""/>
        <dsp:cNvSpPr/>
      </dsp:nvSpPr>
      <dsp:spPr>
        <a:xfrm>
          <a:off x="0" y="0"/>
          <a:ext cx="10515600" cy="1258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Non frustrating events – Anticipation and provided. </a:t>
          </a:r>
          <a:endParaRPr lang="en-US" sz="3500" kern="1200"/>
        </a:p>
      </dsp:txBody>
      <dsp:txXfrm>
        <a:off x="0" y="0"/>
        <a:ext cx="10515600" cy="1258093"/>
      </dsp:txXfrm>
    </dsp:sp>
    <dsp:sp modelId="{9419385E-5472-46F0-956B-21EEA7C3169A}">
      <dsp:nvSpPr>
        <dsp:cNvPr id="0" name=""/>
        <dsp:cNvSpPr/>
      </dsp:nvSpPr>
      <dsp:spPr>
        <a:xfrm>
          <a:off x="0" y="125809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3AFACE-9041-4113-ACC8-04613ED3E7B9}">
      <dsp:nvSpPr>
        <dsp:cNvPr id="0" name=""/>
        <dsp:cNvSpPr/>
      </dsp:nvSpPr>
      <dsp:spPr>
        <a:xfrm>
          <a:off x="0" y="1258093"/>
          <a:ext cx="10515600" cy="1258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More difficult – Davis Contractors v Fareham Urban District Council [1956] </a:t>
          </a:r>
          <a:endParaRPr lang="en-US" sz="3500" kern="1200"/>
        </a:p>
      </dsp:txBody>
      <dsp:txXfrm>
        <a:off x="0" y="1258093"/>
        <a:ext cx="10515600" cy="1258093"/>
      </dsp:txXfrm>
    </dsp:sp>
    <dsp:sp modelId="{E633D9A5-AE0B-4240-A112-66137918B5FB}">
      <dsp:nvSpPr>
        <dsp:cNvPr id="0" name=""/>
        <dsp:cNvSpPr/>
      </dsp:nvSpPr>
      <dsp:spPr>
        <a:xfrm>
          <a:off x="0" y="251618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1BC5F6-D24E-4DBC-A8B8-98240E1AB6F7}">
      <dsp:nvSpPr>
        <dsp:cNvPr id="0" name=""/>
        <dsp:cNvSpPr/>
      </dsp:nvSpPr>
      <dsp:spPr>
        <a:xfrm>
          <a:off x="0" y="2516187"/>
          <a:ext cx="10515600" cy="1258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Event self-induced – Taylor v Caldwell [1863] ; The Super Servant 2 [1990]. </a:t>
          </a:r>
          <a:endParaRPr lang="en-US" sz="3500" kern="1200"/>
        </a:p>
      </dsp:txBody>
      <dsp:txXfrm>
        <a:off x="0" y="2516187"/>
        <a:ext cx="10515600" cy="1258093"/>
      </dsp:txXfrm>
    </dsp:sp>
    <dsp:sp modelId="{BEA5CF19-DBBD-4500-8C47-9697DCA791FC}">
      <dsp:nvSpPr>
        <dsp:cNvPr id="0" name=""/>
        <dsp:cNvSpPr/>
      </dsp:nvSpPr>
      <dsp:spPr>
        <a:xfrm>
          <a:off x="0" y="377428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4FE028-A76A-41A3-BB7E-6463107CBE37}">
      <dsp:nvSpPr>
        <dsp:cNvPr id="0" name=""/>
        <dsp:cNvSpPr/>
      </dsp:nvSpPr>
      <dsp:spPr>
        <a:xfrm>
          <a:off x="0" y="3774281"/>
          <a:ext cx="10515600" cy="1258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Contract cannot provide for event. </a:t>
          </a:r>
          <a:endParaRPr lang="en-US" sz="3500" kern="1200"/>
        </a:p>
      </dsp:txBody>
      <dsp:txXfrm>
        <a:off x="0" y="3774281"/>
        <a:ext cx="10515600" cy="125809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E8FA94-9D1E-436F-A82B-AB2E8EE1CA4D}" type="datetimeFigureOut">
              <a:rPr lang="en-GB" smtClean="0"/>
              <a:t>23/04/2025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E78204-DA12-4E61-8259-F91F1A823F9B}" type="slidenum">
              <a:rPr lang="en-GB" smtClean="0"/>
              <a:t>‹#›</a:t>
            </a:fld>
            <a:endParaRPr lang="en-GB"/>
          </a:p>
        </p:txBody>
      </p:sp>
    </p:spTree>
    <p:extLst>
      <p:ext uri="{BB962C8B-B14F-4D97-AF65-F5344CB8AC3E}">
        <p14:creationId xmlns:p14="http://schemas.microsoft.com/office/powerpoint/2010/main" val="3214319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 both parties has performed their parts. Sometime entire performance. Key case examples include Cutter v Powell [1795] Bolton v Mahadeva [1972] – did not complete what he was required to do. Mahadeva did not need to pay. </a:t>
            </a:r>
          </a:p>
          <a:p>
            <a:endParaRPr lang="en-GB" dirty="0"/>
          </a:p>
          <a:p>
            <a:r>
              <a:rPr lang="en-GB" dirty="0"/>
              <a:t>If you don’t do exactly what you say they it is classed as a breach of contract. </a:t>
            </a:r>
          </a:p>
          <a:p>
            <a:endParaRPr lang="en-GB" dirty="0"/>
          </a:p>
          <a:p>
            <a:r>
              <a:rPr lang="en-GB" dirty="0"/>
              <a:t>However, there are exceptions </a:t>
            </a:r>
          </a:p>
        </p:txBody>
      </p:sp>
      <p:sp>
        <p:nvSpPr>
          <p:cNvPr id="4" name="Slide Number Placeholder 3"/>
          <p:cNvSpPr>
            <a:spLocks noGrp="1"/>
          </p:cNvSpPr>
          <p:nvPr>
            <p:ph type="sldNum" sz="quarter" idx="5"/>
          </p:nvPr>
        </p:nvSpPr>
        <p:spPr/>
        <p:txBody>
          <a:bodyPr/>
          <a:lstStyle/>
          <a:p>
            <a:fld id="{76E78204-DA12-4E61-8259-F91F1A823F9B}" type="slidenum">
              <a:rPr lang="en-GB" smtClean="0"/>
              <a:t>5</a:t>
            </a:fld>
            <a:endParaRPr lang="en-GB"/>
          </a:p>
        </p:txBody>
      </p:sp>
    </p:spTree>
    <p:extLst>
      <p:ext uri="{BB962C8B-B14F-4D97-AF65-F5344CB8AC3E}">
        <p14:creationId xmlns:p14="http://schemas.microsoft.com/office/powerpoint/2010/main" val="270457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include; when it is expressed or implied – Circumstances – not agreed by one date; the other party can set another date and explain time is of the essence. If time of the essence then the party can end the contract and sue. </a:t>
            </a:r>
          </a:p>
        </p:txBody>
      </p:sp>
      <p:sp>
        <p:nvSpPr>
          <p:cNvPr id="4" name="Slide Number Placeholder 3"/>
          <p:cNvSpPr>
            <a:spLocks noGrp="1"/>
          </p:cNvSpPr>
          <p:nvPr>
            <p:ph type="sldNum" sz="quarter" idx="5"/>
          </p:nvPr>
        </p:nvSpPr>
        <p:spPr/>
        <p:txBody>
          <a:bodyPr/>
          <a:lstStyle/>
          <a:p>
            <a:fld id="{76E78204-DA12-4E61-8259-F91F1A823F9B}" type="slidenum">
              <a:rPr lang="en-GB" smtClean="0"/>
              <a:t>8</a:t>
            </a:fld>
            <a:endParaRPr lang="en-GB"/>
          </a:p>
        </p:txBody>
      </p:sp>
    </p:spTree>
    <p:extLst>
      <p:ext uri="{BB962C8B-B14F-4D97-AF65-F5344CB8AC3E}">
        <p14:creationId xmlns:p14="http://schemas.microsoft.com/office/powerpoint/2010/main" val="23717256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Refusal to perform. </a:t>
            </a:r>
          </a:p>
        </p:txBody>
      </p:sp>
      <p:sp>
        <p:nvSpPr>
          <p:cNvPr id="4" name="Slide Number Placeholder 3"/>
          <p:cNvSpPr>
            <a:spLocks noGrp="1"/>
          </p:cNvSpPr>
          <p:nvPr>
            <p:ph type="sldNum" sz="quarter" idx="5"/>
          </p:nvPr>
        </p:nvSpPr>
        <p:spPr/>
        <p:txBody>
          <a:bodyPr/>
          <a:lstStyle/>
          <a:p>
            <a:fld id="{76E78204-DA12-4E61-8259-F91F1A823F9B}" type="slidenum">
              <a:rPr lang="en-GB" smtClean="0"/>
              <a:t>11</a:t>
            </a:fld>
            <a:endParaRPr lang="en-GB"/>
          </a:p>
        </p:txBody>
      </p:sp>
    </p:spTree>
    <p:extLst>
      <p:ext uri="{BB962C8B-B14F-4D97-AF65-F5344CB8AC3E}">
        <p14:creationId xmlns:p14="http://schemas.microsoft.com/office/powerpoint/2010/main" val="12880189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E78204-DA12-4E61-8259-F91F1A823F9B}" type="slidenum">
              <a:rPr lang="en-GB" smtClean="0"/>
              <a:t>13</a:t>
            </a:fld>
            <a:endParaRPr lang="en-GB"/>
          </a:p>
        </p:txBody>
      </p:sp>
    </p:spTree>
    <p:extLst>
      <p:ext uri="{BB962C8B-B14F-4D97-AF65-F5344CB8AC3E}">
        <p14:creationId xmlns:p14="http://schemas.microsoft.com/office/powerpoint/2010/main" val="10939816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 – complete and certain. </a:t>
            </a:r>
          </a:p>
          <a:p>
            <a:endParaRPr lang="en-GB" dirty="0"/>
          </a:p>
          <a:p>
            <a:r>
              <a:rPr lang="en-GB" dirty="0"/>
              <a:t>Both must agree to discharge. </a:t>
            </a:r>
          </a:p>
          <a:p>
            <a:endParaRPr lang="en-GB" dirty="0"/>
          </a:p>
          <a:p>
            <a:r>
              <a:rPr lang="en-GB" dirty="0"/>
              <a:t>Key case D and C Builders v Rees [1966] </a:t>
            </a:r>
          </a:p>
        </p:txBody>
      </p:sp>
      <p:sp>
        <p:nvSpPr>
          <p:cNvPr id="4" name="Slide Number Placeholder 3"/>
          <p:cNvSpPr>
            <a:spLocks noGrp="1"/>
          </p:cNvSpPr>
          <p:nvPr>
            <p:ph type="sldNum" sz="quarter" idx="5"/>
          </p:nvPr>
        </p:nvSpPr>
        <p:spPr/>
        <p:txBody>
          <a:bodyPr/>
          <a:lstStyle/>
          <a:p>
            <a:fld id="{76E78204-DA12-4E61-8259-F91F1A823F9B}" type="slidenum">
              <a:rPr lang="en-GB" smtClean="0"/>
              <a:t>14</a:t>
            </a:fld>
            <a:endParaRPr lang="en-GB"/>
          </a:p>
        </p:txBody>
      </p:sp>
    </p:spTree>
    <p:extLst>
      <p:ext uri="{BB962C8B-B14F-4D97-AF65-F5344CB8AC3E}">
        <p14:creationId xmlns:p14="http://schemas.microsoft.com/office/powerpoint/2010/main" val="26866075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Exception; if  part payment in a different way. </a:t>
            </a:r>
          </a:p>
          <a:p>
            <a:endParaRPr lang="en-GB" dirty="0"/>
          </a:p>
          <a:p>
            <a:r>
              <a:rPr lang="en-GB" dirty="0"/>
              <a:t>Once the agreement has been created the rights to sue are removed. Unless stated otherwise by the parties. </a:t>
            </a:r>
          </a:p>
        </p:txBody>
      </p:sp>
      <p:sp>
        <p:nvSpPr>
          <p:cNvPr id="4" name="Slide Number Placeholder 3"/>
          <p:cNvSpPr>
            <a:spLocks noGrp="1"/>
          </p:cNvSpPr>
          <p:nvPr>
            <p:ph type="sldNum" sz="quarter" idx="5"/>
          </p:nvPr>
        </p:nvSpPr>
        <p:spPr/>
        <p:txBody>
          <a:bodyPr/>
          <a:lstStyle/>
          <a:p>
            <a:fld id="{76E78204-DA12-4E61-8259-F91F1A823F9B}" type="slidenum">
              <a:rPr lang="en-GB" smtClean="0"/>
              <a:t>15</a:t>
            </a:fld>
            <a:endParaRPr lang="en-GB"/>
          </a:p>
        </p:txBody>
      </p:sp>
    </p:spTree>
    <p:extLst>
      <p:ext uri="{BB962C8B-B14F-4D97-AF65-F5344CB8AC3E}">
        <p14:creationId xmlns:p14="http://schemas.microsoft.com/office/powerpoint/2010/main" val="25461557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each one in turn. </a:t>
            </a:r>
          </a:p>
        </p:txBody>
      </p:sp>
      <p:sp>
        <p:nvSpPr>
          <p:cNvPr id="4" name="Slide Number Placeholder 3"/>
          <p:cNvSpPr>
            <a:spLocks noGrp="1"/>
          </p:cNvSpPr>
          <p:nvPr>
            <p:ph type="sldNum" sz="quarter" idx="5"/>
          </p:nvPr>
        </p:nvSpPr>
        <p:spPr/>
        <p:txBody>
          <a:bodyPr/>
          <a:lstStyle/>
          <a:p>
            <a:fld id="{76E78204-DA12-4E61-8259-F91F1A823F9B}" type="slidenum">
              <a:rPr lang="en-GB" smtClean="0"/>
              <a:t>17</a:t>
            </a:fld>
            <a:endParaRPr lang="en-GB"/>
          </a:p>
        </p:txBody>
      </p:sp>
    </p:spTree>
    <p:extLst>
      <p:ext uri="{BB962C8B-B14F-4D97-AF65-F5344CB8AC3E}">
        <p14:creationId xmlns:p14="http://schemas.microsoft.com/office/powerpoint/2010/main" val="1209582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Difficult to invoke – key case Canary Wharf T1 LTD v European Medicines Agency [2019] </a:t>
            </a:r>
          </a:p>
        </p:txBody>
      </p:sp>
      <p:sp>
        <p:nvSpPr>
          <p:cNvPr id="4" name="Slide Number Placeholder 3"/>
          <p:cNvSpPr>
            <a:spLocks noGrp="1"/>
          </p:cNvSpPr>
          <p:nvPr>
            <p:ph type="sldNum" sz="quarter" idx="5"/>
          </p:nvPr>
        </p:nvSpPr>
        <p:spPr/>
        <p:txBody>
          <a:bodyPr/>
          <a:lstStyle/>
          <a:p>
            <a:fld id="{76E78204-DA12-4E61-8259-F91F1A823F9B}" type="slidenum">
              <a:rPr lang="en-GB" smtClean="0"/>
              <a:t>19</a:t>
            </a:fld>
            <a:endParaRPr lang="en-GB"/>
          </a:p>
        </p:txBody>
      </p:sp>
    </p:spTree>
    <p:extLst>
      <p:ext uri="{BB962C8B-B14F-4D97-AF65-F5344CB8AC3E}">
        <p14:creationId xmlns:p14="http://schemas.microsoft.com/office/powerpoint/2010/main" val="1993482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Slides for the above will be released on Thursday of this week to aid your revision. </a:t>
            </a:r>
          </a:p>
        </p:txBody>
      </p:sp>
      <p:sp>
        <p:nvSpPr>
          <p:cNvPr id="4" name="Slide Number Placeholder 3"/>
          <p:cNvSpPr>
            <a:spLocks noGrp="1"/>
          </p:cNvSpPr>
          <p:nvPr>
            <p:ph type="sldNum" sz="quarter" idx="5"/>
          </p:nvPr>
        </p:nvSpPr>
        <p:spPr/>
        <p:txBody>
          <a:bodyPr/>
          <a:lstStyle/>
          <a:p>
            <a:fld id="{76E78204-DA12-4E61-8259-F91F1A823F9B}" type="slidenum">
              <a:rPr lang="en-GB" smtClean="0"/>
              <a:t>29</a:t>
            </a:fld>
            <a:endParaRPr lang="en-GB"/>
          </a:p>
        </p:txBody>
      </p:sp>
    </p:spTree>
    <p:extLst>
      <p:ext uri="{BB962C8B-B14F-4D97-AF65-F5344CB8AC3E}">
        <p14:creationId xmlns:p14="http://schemas.microsoft.com/office/powerpoint/2010/main" val="18588731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E708C-9E34-8D80-B2C3-74C3112446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ED38A2-6208-EEA1-1EBE-38141DBB0A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2D8CBA-0EEC-4AD2-BD93-571F7E86B2C0}"/>
              </a:ext>
            </a:extLst>
          </p:cNvPr>
          <p:cNvSpPr>
            <a:spLocks noGrp="1"/>
          </p:cNvSpPr>
          <p:nvPr>
            <p:ph type="dt" sz="half" idx="10"/>
          </p:nvPr>
        </p:nvSpPr>
        <p:spPr/>
        <p:txBody>
          <a:bodyPr/>
          <a:lstStyle/>
          <a:p>
            <a:fld id="{27DCEF4B-FD82-490D-90CC-6C5396CCF0B5}" type="datetimeFigureOut">
              <a:rPr lang="en-GB" smtClean="0"/>
              <a:t>23/04/2025</a:t>
            </a:fld>
            <a:endParaRPr lang="en-GB"/>
          </a:p>
        </p:txBody>
      </p:sp>
      <p:sp>
        <p:nvSpPr>
          <p:cNvPr id="5" name="Footer Placeholder 4">
            <a:extLst>
              <a:ext uri="{FF2B5EF4-FFF2-40B4-BE49-F238E27FC236}">
                <a16:creationId xmlns:a16="http://schemas.microsoft.com/office/drawing/2014/main" id="{AA6A9181-0EF6-C6F9-7127-BE22F698E5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116DBD-BA83-A833-C85A-2BC9233AF67D}"/>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4042711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3A0AE-15E0-3AB3-B0D3-6574CF0F65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CE8E7C-6B90-6F93-DEBB-E0B8463BBF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C60C85-FD82-3C2C-B4FE-2B370F5E9DB3}"/>
              </a:ext>
            </a:extLst>
          </p:cNvPr>
          <p:cNvSpPr>
            <a:spLocks noGrp="1"/>
          </p:cNvSpPr>
          <p:nvPr>
            <p:ph type="dt" sz="half" idx="10"/>
          </p:nvPr>
        </p:nvSpPr>
        <p:spPr/>
        <p:txBody>
          <a:bodyPr/>
          <a:lstStyle/>
          <a:p>
            <a:fld id="{27DCEF4B-FD82-490D-90CC-6C5396CCF0B5}" type="datetimeFigureOut">
              <a:rPr lang="en-GB" smtClean="0"/>
              <a:t>23/04/2025</a:t>
            </a:fld>
            <a:endParaRPr lang="en-GB"/>
          </a:p>
        </p:txBody>
      </p:sp>
      <p:sp>
        <p:nvSpPr>
          <p:cNvPr id="5" name="Footer Placeholder 4">
            <a:extLst>
              <a:ext uri="{FF2B5EF4-FFF2-40B4-BE49-F238E27FC236}">
                <a16:creationId xmlns:a16="http://schemas.microsoft.com/office/drawing/2014/main" id="{C2248978-1E36-8784-501F-B1406FBD05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139E5C-812C-E753-9C9F-CD65A007531C}"/>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168042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FA37E-57FE-2F16-68C1-DC826D06AB0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B235094-63C4-5D71-FEA7-BA92351A8E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2A74D18-7357-BE35-3C2E-E3B671257B7E}"/>
              </a:ext>
            </a:extLst>
          </p:cNvPr>
          <p:cNvSpPr>
            <a:spLocks noGrp="1"/>
          </p:cNvSpPr>
          <p:nvPr>
            <p:ph type="dt" sz="half" idx="10"/>
          </p:nvPr>
        </p:nvSpPr>
        <p:spPr/>
        <p:txBody>
          <a:bodyPr/>
          <a:lstStyle/>
          <a:p>
            <a:fld id="{27DCEF4B-FD82-490D-90CC-6C5396CCF0B5}" type="datetimeFigureOut">
              <a:rPr lang="en-GB" smtClean="0"/>
              <a:t>23/04/2025</a:t>
            </a:fld>
            <a:endParaRPr lang="en-GB"/>
          </a:p>
        </p:txBody>
      </p:sp>
      <p:sp>
        <p:nvSpPr>
          <p:cNvPr id="5" name="Footer Placeholder 4">
            <a:extLst>
              <a:ext uri="{FF2B5EF4-FFF2-40B4-BE49-F238E27FC236}">
                <a16:creationId xmlns:a16="http://schemas.microsoft.com/office/drawing/2014/main" id="{096AA85B-23F2-4DA1-22B8-B56D30061B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88968B-263D-A75C-6783-2BF6B0055B7C}"/>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051913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71981-06CA-56E1-8FC7-8AD02AA91A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971BF3-753C-1F30-6F6F-894B7953B4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027647-E45D-0CD0-822A-5DE904EC7C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2FD110-5EC9-9962-B741-C7F894D65454}"/>
              </a:ext>
            </a:extLst>
          </p:cNvPr>
          <p:cNvSpPr>
            <a:spLocks noGrp="1"/>
          </p:cNvSpPr>
          <p:nvPr>
            <p:ph type="dt" sz="half" idx="10"/>
          </p:nvPr>
        </p:nvSpPr>
        <p:spPr/>
        <p:txBody>
          <a:bodyPr/>
          <a:lstStyle/>
          <a:p>
            <a:fld id="{27DCEF4B-FD82-490D-90CC-6C5396CCF0B5}" type="datetimeFigureOut">
              <a:rPr lang="en-GB" smtClean="0"/>
              <a:t>23/04/2025</a:t>
            </a:fld>
            <a:endParaRPr lang="en-GB"/>
          </a:p>
        </p:txBody>
      </p:sp>
      <p:sp>
        <p:nvSpPr>
          <p:cNvPr id="6" name="Footer Placeholder 5">
            <a:extLst>
              <a:ext uri="{FF2B5EF4-FFF2-40B4-BE49-F238E27FC236}">
                <a16:creationId xmlns:a16="http://schemas.microsoft.com/office/drawing/2014/main" id="{4CCF5EC4-E467-2F03-80C3-9B474D6068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AADD79-EAF1-C973-6D6F-022D7F93E1D0}"/>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971712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CC3B0-13F4-34F2-1496-BFA21E1832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D069B3-E2EF-E5F3-FFDD-813E96DF45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A737CD-12ED-9D1F-0911-C478F6C936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FE8DE5-2D19-26A8-2067-1947206A36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8AF31B-440C-89EF-727B-44355C14AB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DE89B0-597C-1ADC-EBCE-2CFF6733C65D}"/>
              </a:ext>
            </a:extLst>
          </p:cNvPr>
          <p:cNvSpPr>
            <a:spLocks noGrp="1"/>
          </p:cNvSpPr>
          <p:nvPr>
            <p:ph type="dt" sz="half" idx="10"/>
          </p:nvPr>
        </p:nvSpPr>
        <p:spPr/>
        <p:txBody>
          <a:bodyPr/>
          <a:lstStyle/>
          <a:p>
            <a:fld id="{27DCEF4B-FD82-490D-90CC-6C5396CCF0B5}" type="datetimeFigureOut">
              <a:rPr lang="en-GB" smtClean="0"/>
              <a:t>23/04/2025</a:t>
            </a:fld>
            <a:endParaRPr lang="en-GB"/>
          </a:p>
        </p:txBody>
      </p:sp>
      <p:sp>
        <p:nvSpPr>
          <p:cNvPr id="8" name="Footer Placeholder 7">
            <a:extLst>
              <a:ext uri="{FF2B5EF4-FFF2-40B4-BE49-F238E27FC236}">
                <a16:creationId xmlns:a16="http://schemas.microsoft.com/office/drawing/2014/main" id="{8BA45AB8-7D2D-92B2-1EFE-7DEB569AAD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C72C595-8CCE-D527-6F30-A42A656C8495}"/>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971213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ACD50-54CB-AF5B-DE5B-976AF7EE72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72041EF-C509-DC9D-9B04-96694463B1B8}"/>
              </a:ext>
            </a:extLst>
          </p:cNvPr>
          <p:cNvSpPr>
            <a:spLocks noGrp="1"/>
          </p:cNvSpPr>
          <p:nvPr>
            <p:ph type="dt" sz="half" idx="10"/>
          </p:nvPr>
        </p:nvSpPr>
        <p:spPr/>
        <p:txBody>
          <a:bodyPr/>
          <a:lstStyle/>
          <a:p>
            <a:fld id="{27DCEF4B-FD82-490D-90CC-6C5396CCF0B5}" type="datetimeFigureOut">
              <a:rPr lang="en-GB" smtClean="0"/>
              <a:t>23/04/2025</a:t>
            </a:fld>
            <a:endParaRPr lang="en-GB"/>
          </a:p>
        </p:txBody>
      </p:sp>
      <p:sp>
        <p:nvSpPr>
          <p:cNvPr id="4" name="Footer Placeholder 3">
            <a:extLst>
              <a:ext uri="{FF2B5EF4-FFF2-40B4-BE49-F238E27FC236}">
                <a16:creationId xmlns:a16="http://schemas.microsoft.com/office/drawing/2014/main" id="{554BCD27-168D-AF9A-32A4-0B622C5643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DD0450-B00C-DA53-0A67-6BB9EDBAB9DA}"/>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541578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D80A4D-D2DE-99BD-8F94-CE645E662DC7}"/>
              </a:ext>
            </a:extLst>
          </p:cNvPr>
          <p:cNvSpPr>
            <a:spLocks noGrp="1"/>
          </p:cNvSpPr>
          <p:nvPr>
            <p:ph type="dt" sz="half" idx="10"/>
          </p:nvPr>
        </p:nvSpPr>
        <p:spPr/>
        <p:txBody>
          <a:bodyPr/>
          <a:lstStyle/>
          <a:p>
            <a:fld id="{27DCEF4B-FD82-490D-90CC-6C5396CCF0B5}" type="datetimeFigureOut">
              <a:rPr lang="en-GB" smtClean="0"/>
              <a:t>23/04/2025</a:t>
            </a:fld>
            <a:endParaRPr lang="en-GB"/>
          </a:p>
        </p:txBody>
      </p:sp>
      <p:sp>
        <p:nvSpPr>
          <p:cNvPr id="3" name="Footer Placeholder 2">
            <a:extLst>
              <a:ext uri="{FF2B5EF4-FFF2-40B4-BE49-F238E27FC236}">
                <a16:creationId xmlns:a16="http://schemas.microsoft.com/office/drawing/2014/main" id="{FC695FC6-399F-FE58-2BC5-36FD3F4694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4B14E3-7E08-9A16-EE00-7213ADD9A06B}"/>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516723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9AF93-DA6A-ACB4-B153-EC8C9163CB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0575D4-508E-B465-DC42-61428989A8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E128431-4A31-5624-B37C-3444FF4175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F93988-D012-A5C4-6A18-B031310FD8FE}"/>
              </a:ext>
            </a:extLst>
          </p:cNvPr>
          <p:cNvSpPr>
            <a:spLocks noGrp="1"/>
          </p:cNvSpPr>
          <p:nvPr>
            <p:ph type="dt" sz="half" idx="10"/>
          </p:nvPr>
        </p:nvSpPr>
        <p:spPr/>
        <p:txBody>
          <a:bodyPr/>
          <a:lstStyle/>
          <a:p>
            <a:fld id="{27DCEF4B-FD82-490D-90CC-6C5396CCF0B5}" type="datetimeFigureOut">
              <a:rPr lang="en-GB" smtClean="0"/>
              <a:t>23/04/2025</a:t>
            </a:fld>
            <a:endParaRPr lang="en-GB"/>
          </a:p>
        </p:txBody>
      </p:sp>
      <p:sp>
        <p:nvSpPr>
          <p:cNvPr id="6" name="Footer Placeholder 5">
            <a:extLst>
              <a:ext uri="{FF2B5EF4-FFF2-40B4-BE49-F238E27FC236}">
                <a16:creationId xmlns:a16="http://schemas.microsoft.com/office/drawing/2014/main" id="{CDDBDB4A-92B5-1510-2BD0-76E159F6BD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F1A9D6-9EA3-356D-8635-231A85DCB6C6}"/>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3171021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1191C-4FC6-BF64-155C-1C4722B37A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271BAB-FC01-52F4-9738-64E6FCC392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792B46-24A3-218B-F003-69AEE68B5A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EA595A-9F58-ECE4-040D-C2193750EEF0}"/>
              </a:ext>
            </a:extLst>
          </p:cNvPr>
          <p:cNvSpPr>
            <a:spLocks noGrp="1"/>
          </p:cNvSpPr>
          <p:nvPr>
            <p:ph type="dt" sz="half" idx="10"/>
          </p:nvPr>
        </p:nvSpPr>
        <p:spPr/>
        <p:txBody>
          <a:bodyPr/>
          <a:lstStyle/>
          <a:p>
            <a:fld id="{27DCEF4B-FD82-490D-90CC-6C5396CCF0B5}" type="datetimeFigureOut">
              <a:rPr lang="en-GB" smtClean="0"/>
              <a:t>23/04/2025</a:t>
            </a:fld>
            <a:endParaRPr lang="en-GB"/>
          </a:p>
        </p:txBody>
      </p:sp>
      <p:sp>
        <p:nvSpPr>
          <p:cNvPr id="6" name="Footer Placeholder 5">
            <a:extLst>
              <a:ext uri="{FF2B5EF4-FFF2-40B4-BE49-F238E27FC236}">
                <a16:creationId xmlns:a16="http://schemas.microsoft.com/office/drawing/2014/main" id="{46981F2A-36F5-CE26-0B88-64B85B8F48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57D23A-285A-AA2E-30FA-F0FAA9C126AD}"/>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312529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EF4D5-C04F-C65F-AE7C-C83F71B32A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945042-447C-08F1-441C-9210212924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B7A448-2BBA-085B-4A40-674311C23C8B}"/>
              </a:ext>
            </a:extLst>
          </p:cNvPr>
          <p:cNvSpPr>
            <a:spLocks noGrp="1"/>
          </p:cNvSpPr>
          <p:nvPr>
            <p:ph type="dt" sz="half" idx="10"/>
          </p:nvPr>
        </p:nvSpPr>
        <p:spPr/>
        <p:txBody>
          <a:bodyPr/>
          <a:lstStyle/>
          <a:p>
            <a:fld id="{27DCEF4B-FD82-490D-90CC-6C5396CCF0B5}" type="datetimeFigureOut">
              <a:rPr lang="en-GB" smtClean="0"/>
              <a:t>23/04/2025</a:t>
            </a:fld>
            <a:endParaRPr lang="en-GB"/>
          </a:p>
        </p:txBody>
      </p:sp>
      <p:sp>
        <p:nvSpPr>
          <p:cNvPr id="5" name="Footer Placeholder 4">
            <a:extLst>
              <a:ext uri="{FF2B5EF4-FFF2-40B4-BE49-F238E27FC236}">
                <a16:creationId xmlns:a16="http://schemas.microsoft.com/office/drawing/2014/main" id="{D9956304-A1CF-632F-9EB9-E652219526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18243F-7475-A44D-8515-FD36EDF90FEA}"/>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626187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D804B3-F3DA-D1CE-B2F4-B79DAEE322E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0CF995-587B-D82E-B902-FD599A4DB4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2F21B7-D4BA-5894-798E-35713294ACBB}"/>
              </a:ext>
            </a:extLst>
          </p:cNvPr>
          <p:cNvSpPr>
            <a:spLocks noGrp="1"/>
          </p:cNvSpPr>
          <p:nvPr>
            <p:ph type="dt" sz="half" idx="10"/>
          </p:nvPr>
        </p:nvSpPr>
        <p:spPr/>
        <p:txBody>
          <a:bodyPr/>
          <a:lstStyle/>
          <a:p>
            <a:fld id="{27DCEF4B-FD82-490D-90CC-6C5396CCF0B5}" type="datetimeFigureOut">
              <a:rPr lang="en-GB" smtClean="0"/>
              <a:t>23/04/2025</a:t>
            </a:fld>
            <a:endParaRPr lang="en-GB"/>
          </a:p>
        </p:txBody>
      </p:sp>
      <p:sp>
        <p:nvSpPr>
          <p:cNvPr id="5" name="Footer Placeholder 4">
            <a:extLst>
              <a:ext uri="{FF2B5EF4-FFF2-40B4-BE49-F238E27FC236}">
                <a16:creationId xmlns:a16="http://schemas.microsoft.com/office/drawing/2014/main" id="{C01057A4-E3DF-439F-0FA9-09BC4A57AB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C6D232-0769-F2EA-B2A0-AC7BDBB44EBA}"/>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760237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656E4F-DBDB-0116-A035-00ECD57A7C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681950-FB6F-3830-2ECC-FF1CA076B7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E9F8FB-19D3-1FD9-4BCB-229109F773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DCEF4B-FD82-490D-90CC-6C5396CCF0B5}" type="datetimeFigureOut">
              <a:rPr lang="en-GB" smtClean="0"/>
              <a:t>23/04/2025</a:t>
            </a:fld>
            <a:endParaRPr lang="en-GB"/>
          </a:p>
        </p:txBody>
      </p:sp>
      <p:sp>
        <p:nvSpPr>
          <p:cNvPr id="5" name="Footer Placeholder 4">
            <a:extLst>
              <a:ext uri="{FF2B5EF4-FFF2-40B4-BE49-F238E27FC236}">
                <a16:creationId xmlns:a16="http://schemas.microsoft.com/office/drawing/2014/main" id="{BF5E495E-796F-CF83-9D80-D5CA203E70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9A4382-6BE1-80D6-DA79-99314BF32B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42AF20-CB04-425F-8DDC-04D6E9E0944A}" type="slidenum">
              <a:rPr lang="en-GB" smtClean="0"/>
              <a:t>‹#›</a:t>
            </a:fld>
            <a:endParaRPr lang="en-GB"/>
          </a:p>
        </p:txBody>
      </p:sp>
    </p:spTree>
    <p:extLst>
      <p:ext uri="{BB962C8B-B14F-4D97-AF65-F5344CB8AC3E}">
        <p14:creationId xmlns:p14="http://schemas.microsoft.com/office/powerpoint/2010/main" val="24063623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12" name="Freeform: Shape 11">
            <a:extLst>
              <a:ext uri="{FF2B5EF4-FFF2-40B4-BE49-F238E27FC236}">
                <a16:creationId xmlns:a16="http://schemas.microsoft.com/office/drawing/2014/main" id="{AFD1189F-9598-4281-8056-2845388D4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14" name="Freeform: Shape 13">
            <a:extLst>
              <a:ext uri="{FF2B5EF4-FFF2-40B4-BE49-F238E27FC236}">
                <a16:creationId xmlns:a16="http://schemas.microsoft.com/office/drawing/2014/main" id="{583E04E1-D74F-4ED6-972C-035F4FEC4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6" name="Freeform: Shape 15">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8" name="Rectangle 17">
            <a:extLst>
              <a:ext uri="{FF2B5EF4-FFF2-40B4-BE49-F238E27FC236}">
                <a16:creationId xmlns:a16="http://schemas.microsoft.com/office/drawing/2014/main" id="{E51A97D9-C694-4307-818B-0C5BBF413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3658" y="727769"/>
            <a:ext cx="6964685"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95094B-343B-5FEE-1F4A-AF7D99860B8B}"/>
              </a:ext>
            </a:extLst>
          </p:cNvPr>
          <p:cNvSpPr>
            <a:spLocks noGrp="1"/>
          </p:cNvSpPr>
          <p:nvPr>
            <p:ph type="ctrTitle"/>
          </p:nvPr>
        </p:nvSpPr>
        <p:spPr>
          <a:xfrm>
            <a:off x="2886765" y="1495956"/>
            <a:ext cx="6418471" cy="2692050"/>
          </a:xfrm>
        </p:spPr>
        <p:txBody>
          <a:bodyPr>
            <a:normAutofit/>
          </a:bodyPr>
          <a:lstStyle/>
          <a:p>
            <a:r>
              <a:rPr lang="en-GB" sz="5400" b="1" i="1" u="sng">
                <a:solidFill>
                  <a:schemeClr val="bg1"/>
                </a:solidFill>
              </a:rPr>
              <a:t>Breach of contract </a:t>
            </a:r>
          </a:p>
        </p:txBody>
      </p:sp>
      <p:sp>
        <p:nvSpPr>
          <p:cNvPr id="3" name="Subtitle 2">
            <a:extLst>
              <a:ext uri="{FF2B5EF4-FFF2-40B4-BE49-F238E27FC236}">
                <a16:creationId xmlns:a16="http://schemas.microsoft.com/office/drawing/2014/main" id="{01A705F1-8F28-259A-75EE-A5CCD26EF0BB}"/>
              </a:ext>
            </a:extLst>
          </p:cNvPr>
          <p:cNvSpPr>
            <a:spLocks noGrp="1"/>
          </p:cNvSpPr>
          <p:nvPr>
            <p:ph type="subTitle" idx="1"/>
          </p:nvPr>
        </p:nvSpPr>
        <p:spPr>
          <a:xfrm>
            <a:off x="2886765" y="4414123"/>
            <a:ext cx="6418471" cy="1017915"/>
          </a:xfrm>
        </p:spPr>
        <p:txBody>
          <a:bodyPr>
            <a:normAutofit/>
          </a:bodyPr>
          <a:lstStyle/>
          <a:p>
            <a:r>
              <a:rPr lang="en-GB" sz="2000">
                <a:solidFill>
                  <a:schemeClr val="bg1"/>
                </a:solidFill>
              </a:rPr>
              <a:t>By Zita Draper </a:t>
            </a:r>
          </a:p>
        </p:txBody>
      </p:sp>
      <p:sp>
        <p:nvSpPr>
          <p:cNvPr id="24" name="Freeform: Shape 23">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776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dirty="0"/>
          </a:p>
        </p:txBody>
      </p:sp>
      <p:sp>
        <p:nvSpPr>
          <p:cNvPr id="26"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Graphic 212">
            <a:extLst>
              <a:ext uri="{FF2B5EF4-FFF2-40B4-BE49-F238E27FC236}">
                <a16:creationId xmlns:a16="http://schemas.microsoft.com/office/drawing/2014/main" id="{5EC6B544-8C84-47A6-885D-A4F09EF5C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30" name="Freeform: Shape 29">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6750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dirty="0"/>
          </a:p>
        </p:txBody>
      </p:sp>
      <p:sp>
        <p:nvSpPr>
          <p:cNvPr id="32" name="Oval 31">
            <a:extLst>
              <a:ext uri="{FF2B5EF4-FFF2-40B4-BE49-F238E27FC236}">
                <a16:creationId xmlns:a16="http://schemas.microsoft.com/office/drawing/2014/main" id="{32C95C5C-6FBD-47FF-9CA6-066193539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4" name="Oval 33">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6"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37" name="Freeform: Shape 36">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908546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445BE1-A90A-6585-0337-68152CEAF397}"/>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Content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24D96536-5ED5-0596-5D0B-F3A08BCF782C}"/>
              </a:ext>
            </a:extLst>
          </p:cNvPr>
          <p:cNvGraphicFramePr>
            <a:graphicFrameLocks noGrp="1"/>
          </p:cNvGraphicFramePr>
          <p:nvPr>
            <p:ph idx="1"/>
            <p:extLst>
              <p:ext uri="{D42A27DB-BD31-4B8C-83A1-F6EECF244321}">
                <p14:modId xmlns:p14="http://schemas.microsoft.com/office/powerpoint/2010/main" val="2268771177"/>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9090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C633EA-D4E9-C499-A51D-9F4F09101215}"/>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Aims and Learning objectives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B37F47D9-0773-6284-9C22-49FEBDCBD42A}"/>
              </a:ext>
            </a:extLst>
          </p:cNvPr>
          <p:cNvGraphicFramePr>
            <a:graphicFrameLocks noGrp="1"/>
          </p:cNvGraphicFramePr>
          <p:nvPr>
            <p:ph idx="1"/>
            <p:extLst>
              <p:ext uri="{D42A27DB-BD31-4B8C-83A1-F6EECF244321}">
                <p14:modId xmlns:p14="http://schemas.microsoft.com/office/powerpoint/2010/main" val="3626591519"/>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0689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3C5267-C221-BA12-060C-ADD8ED445BE3}"/>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Breach of contract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0A3A264-A2CF-5ECA-8C08-C6E43193B639}"/>
              </a:ext>
            </a:extLst>
          </p:cNvPr>
          <p:cNvSpPr>
            <a:spLocks noGrp="1"/>
          </p:cNvSpPr>
          <p:nvPr>
            <p:ph idx="1"/>
          </p:nvPr>
        </p:nvSpPr>
        <p:spPr>
          <a:xfrm>
            <a:off x="6234868" y="1130846"/>
            <a:ext cx="5217173" cy="4351338"/>
          </a:xfrm>
        </p:spPr>
        <p:txBody>
          <a:bodyPr>
            <a:normAutofit/>
          </a:bodyPr>
          <a:lstStyle/>
          <a:p>
            <a:r>
              <a:rPr lang="en-GB">
                <a:solidFill>
                  <a:schemeClr val="bg1"/>
                </a:solidFill>
              </a:rPr>
              <a:t>Way to discharge a contract. </a:t>
            </a:r>
          </a:p>
          <a:p>
            <a:endParaRPr lang="en-GB">
              <a:solidFill>
                <a:schemeClr val="bg1"/>
              </a:solidFill>
            </a:endParaRPr>
          </a:p>
          <a:p>
            <a:r>
              <a:rPr lang="en-GB">
                <a:solidFill>
                  <a:schemeClr val="bg1"/>
                </a:solidFill>
              </a:rPr>
              <a:t>The contract had ended. </a:t>
            </a:r>
          </a:p>
          <a:p>
            <a:endParaRPr lang="en-GB">
              <a:solidFill>
                <a:schemeClr val="bg1"/>
              </a:solidFill>
            </a:endParaRPr>
          </a:p>
          <a:p>
            <a:r>
              <a:rPr lang="en-GB">
                <a:solidFill>
                  <a:schemeClr val="bg1"/>
                </a:solidFill>
              </a:rPr>
              <a:t>Number of ways to discharge.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010575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82A9E-FDEC-5B05-D02A-B4657B1DD6B7}"/>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Ways to discharge a contract</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DE0CEDD-1EE3-0A00-F715-A1B52655EDEA}"/>
              </a:ext>
            </a:extLst>
          </p:cNvPr>
          <p:cNvSpPr>
            <a:spLocks noGrp="1"/>
          </p:cNvSpPr>
          <p:nvPr>
            <p:ph idx="1"/>
          </p:nvPr>
        </p:nvSpPr>
        <p:spPr>
          <a:xfrm>
            <a:off x="6234868" y="1130846"/>
            <a:ext cx="5217173" cy="4351338"/>
          </a:xfrm>
        </p:spPr>
        <p:txBody>
          <a:bodyPr>
            <a:normAutofit/>
          </a:bodyPr>
          <a:lstStyle/>
          <a:p>
            <a:r>
              <a:rPr lang="en-GB" sz="2200" b="1" i="1" u="sng" dirty="0">
                <a:solidFill>
                  <a:schemeClr val="bg1"/>
                </a:solidFill>
              </a:rPr>
              <a:t>Performance</a:t>
            </a:r>
            <a:r>
              <a:rPr lang="en-GB" sz="2200" dirty="0">
                <a:solidFill>
                  <a:schemeClr val="bg1"/>
                </a:solidFill>
              </a:rPr>
              <a:t> – both parties have completed. </a:t>
            </a:r>
          </a:p>
          <a:p>
            <a:pPr marL="0" indent="0">
              <a:buNone/>
            </a:pPr>
            <a:endParaRPr lang="en-GB" sz="2200" dirty="0">
              <a:solidFill>
                <a:schemeClr val="bg1"/>
              </a:solidFill>
            </a:endParaRPr>
          </a:p>
          <a:p>
            <a:r>
              <a:rPr lang="en-GB" sz="2200" b="1" i="1" u="sng" dirty="0">
                <a:solidFill>
                  <a:schemeClr val="bg1"/>
                </a:solidFill>
              </a:rPr>
              <a:t>Agreement-</a:t>
            </a:r>
            <a:r>
              <a:rPr lang="en-GB" sz="2200" dirty="0">
                <a:solidFill>
                  <a:schemeClr val="bg1"/>
                </a:solidFill>
              </a:rPr>
              <a:t> both parties agree to end the contract. </a:t>
            </a:r>
          </a:p>
          <a:p>
            <a:endParaRPr lang="en-GB" sz="2200" dirty="0">
              <a:solidFill>
                <a:schemeClr val="bg1"/>
              </a:solidFill>
            </a:endParaRPr>
          </a:p>
          <a:p>
            <a:r>
              <a:rPr lang="en-GB" sz="2200" b="1" i="1" u="sng" dirty="0">
                <a:solidFill>
                  <a:schemeClr val="bg1"/>
                </a:solidFill>
              </a:rPr>
              <a:t>Breach</a:t>
            </a:r>
            <a:r>
              <a:rPr lang="en-GB" sz="2200" dirty="0">
                <a:solidFill>
                  <a:schemeClr val="bg1"/>
                </a:solidFill>
              </a:rPr>
              <a:t>- one party has not completed their end of the contract. </a:t>
            </a:r>
          </a:p>
          <a:p>
            <a:endParaRPr lang="en-GB" sz="2200" dirty="0">
              <a:solidFill>
                <a:schemeClr val="bg1"/>
              </a:solidFill>
            </a:endParaRPr>
          </a:p>
          <a:p>
            <a:r>
              <a:rPr lang="en-GB" sz="2200" b="1" i="1" u="sng" dirty="0">
                <a:solidFill>
                  <a:schemeClr val="bg1"/>
                </a:solidFill>
              </a:rPr>
              <a:t>Frustration</a:t>
            </a:r>
            <a:r>
              <a:rPr lang="en-GB" sz="2200" dirty="0">
                <a:solidFill>
                  <a:schemeClr val="bg1"/>
                </a:solidFill>
              </a:rPr>
              <a:t> – contract no longer possible.</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277570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E907A4-DAED-FE6F-BBA5-3A9E7FD7369C}"/>
              </a:ext>
            </a:extLst>
          </p:cNvPr>
          <p:cNvSpPr>
            <a:spLocks noGrp="1"/>
          </p:cNvSpPr>
          <p:nvPr>
            <p:ph type="title"/>
          </p:nvPr>
        </p:nvSpPr>
        <p:spPr>
          <a:xfrm>
            <a:off x="640080" y="325369"/>
            <a:ext cx="4368602" cy="1956841"/>
          </a:xfrm>
        </p:spPr>
        <p:txBody>
          <a:bodyPr anchor="b">
            <a:normAutofit/>
          </a:bodyPr>
          <a:lstStyle/>
          <a:p>
            <a:pPr algn="ctr"/>
            <a:r>
              <a:rPr lang="en-GB" sz="4200" b="1" i="1" u="sng" dirty="0"/>
              <a:t>Exceptions to the entire performance rule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E3580F-8A95-B831-8BCE-978EDBDFE828}"/>
              </a:ext>
            </a:extLst>
          </p:cNvPr>
          <p:cNvSpPr>
            <a:spLocks noGrp="1"/>
          </p:cNvSpPr>
          <p:nvPr>
            <p:ph idx="1"/>
          </p:nvPr>
        </p:nvSpPr>
        <p:spPr>
          <a:xfrm>
            <a:off x="640080" y="2872899"/>
            <a:ext cx="4243589" cy="3320668"/>
          </a:xfrm>
        </p:spPr>
        <p:txBody>
          <a:bodyPr>
            <a:normAutofit/>
          </a:bodyPr>
          <a:lstStyle/>
          <a:p>
            <a:r>
              <a:rPr lang="en-GB" sz="1500" b="1" i="1" u="sng" dirty="0"/>
              <a:t>Accepting partial performance </a:t>
            </a:r>
            <a:r>
              <a:rPr lang="en-GB" sz="1500" dirty="0"/>
              <a:t>– pay what has been done so far. </a:t>
            </a:r>
          </a:p>
          <a:p>
            <a:endParaRPr lang="en-GB" sz="1500" dirty="0"/>
          </a:p>
          <a:p>
            <a:r>
              <a:rPr lang="en-GB" sz="1500" dirty="0"/>
              <a:t>New contract created. Must be choice. </a:t>
            </a:r>
          </a:p>
          <a:p>
            <a:endParaRPr lang="en-GB" sz="1500" dirty="0"/>
          </a:p>
          <a:p>
            <a:r>
              <a:rPr lang="en-GB" sz="1500" b="1" i="1" u="sng" dirty="0"/>
              <a:t>Substantial performance – </a:t>
            </a:r>
            <a:r>
              <a:rPr lang="en-GB" sz="1500" dirty="0"/>
              <a:t>Hoeing v Isaacs [1952] and Bolton v Mahadeva [1972] – Part performance which is substantial. </a:t>
            </a:r>
          </a:p>
          <a:p>
            <a:endParaRPr lang="en-GB" sz="1500" dirty="0"/>
          </a:p>
          <a:p>
            <a:r>
              <a:rPr lang="en-GB" sz="1500" b="1" i="1" u="sng" dirty="0"/>
              <a:t>Preventing performance </a:t>
            </a:r>
            <a:r>
              <a:rPr lang="en-GB" sz="1500" dirty="0"/>
              <a:t>– the other party can sue for work already completed. </a:t>
            </a:r>
          </a:p>
        </p:txBody>
      </p:sp>
      <p:pic>
        <p:nvPicPr>
          <p:cNvPr id="5" name="Picture 4" descr="Metal tic-tac-toe game pieces">
            <a:extLst>
              <a:ext uri="{FF2B5EF4-FFF2-40B4-BE49-F238E27FC236}">
                <a16:creationId xmlns:a16="http://schemas.microsoft.com/office/drawing/2014/main" id="{273AFA93-2CAE-E986-0C48-ACB35CD1D3EC}"/>
              </a:ext>
            </a:extLst>
          </p:cNvPr>
          <p:cNvPicPr>
            <a:picLocks noChangeAspect="1"/>
          </p:cNvPicPr>
          <p:nvPr/>
        </p:nvPicPr>
        <p:blipFill rotWithShape="1">
          <a:blip r:embed="rId2"/>
          <a:srcRect l="5618" r="1915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95353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C7919A9-F35F-0985-C647-7C3707D3D41C}"/>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Continued</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E3C08D24-91EC-4579-062C-90CCA14F181B}"/>
              </a:ext>
            </a:extLst>
          </p:cNvPr>
          <p:cNvGraphicFramePr>
            <a:graphicFrameLocks noGrp="1"/>
          </p:cNvGraphicFramePr>
          <p:nvPr>
            <p:ph idx="1"/>
            <p:extLst>
              <p:ext uri="{D42A27DB-BD31-4B8C-83A1-F6EECF244321}">
                <p14:modId xmlns:p14="http://schemas.microsoft.com/office/powerpoint/2010/main" val="299863397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0595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305F0C-212A-36B7-C9BC-B5D133EB1D5B}"/>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Time of performance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812B3B57-2B2A-5323-7AA9-E50933789342}"/>
              </a:ext>
            </a:extLst>
          </p:cNvPr>
          <p:cNvGraphicFramePr>
            <a:graphicFrameLocks noGrp="1"/>
          </p:cNvGraphicFramePr>
          <p:nvPr>
            <p:ph idx="1"/>
            <p:extLst>
              <p:ext uri="{D42A27DB-BD31-4B8C-83A1-F6EECF244321}">
                <p14:modId xmlns:p14="http://schemas.microsoft.com/office/powerpoint/2010/main" val="644603757"/>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9618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755919-5850-273A-DF9F-2F1E50655B79}"/>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Continued</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804432B2-E235-1A70-617E-8A73B99D3803}"/>
              </a:ext>
            </a:extLst>
          </p:cNvPr>
          <p:cNvGraphicFramePr>
            <a:graphicFrameLocks noGrp="1"/>
          </p:cNvGraphicFramePr>
          <p:nvPr>
            <p:ph idx="1"/>
            <p:extLst>
              <p:ext uri="{D42A27DB-BD31-4B8C-83A1-F6EECF244321}">
                <p14:modId xmlns:p14="http://schemas.microsoft.com/office/powerpoint/2010/main" val="3719975935"/>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4679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4D84F-1AA1-D17C-5AA3-5FF46DFE7789}"/>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Discharge by Breach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281EB31-EE45-8A88-AAC1-4F19C9E6436C}"/>
              </a:ext>
            </a:extLst>
          </p:cNvPr>
          <p:cNvSpPr>
            <a:spLocks noGrp="1"/>
          </p:cNvSpPr>
          <p:nvPr>
            <p:ph idx="1"/>
          </p:nvPr>
        </p:nvSpPr>
        <p:spPr>
          <a:xfrm>
            <a:off x="6234868" y="1130846"/>
            <a:ext cx="5217173" cy="4351338"/>
          </a:xfrm>
        </p:spPr>
        <p:txBody>
          <a:bodyPr>
            <a:normAutofit/>
          </a:bodyPr>
          <a:lstStyle/>
          <a:p>
            <a:r>
              <a:rPr lang="en-GB">
                <a:solidFill>
                  <a:schemeClr val="bg1"/>
                </a:solidFill>
              </a:rPr>
              <a:t>Failing to perform. </a:t>
            </a:r>
          </a:p>
          <a:p>
            <a:r>
              <a:rPr lang="en-GB">
                <a:solidFill>
                  <a:schemeClr val="bg1"/>
                </a:solidFill>
              </a:rPr>
              <a:t>Once the party is aware of a breach, they can class the contact as ended. </a:t>
            </a:r>
          </a:p>
          <a:p>
            <a:r>
              <a:rPr lang="en-GB">
                <a:solidFill>
                  <a:schemeClr val="bg1"/>
                </a:solidFill>
              </a:rPr>
              <a:t>All depends on the nature of breach. </a:t>
            </a:r>
          </a:p>
          <a:p>
            <a:r>
              <a:rPr lang="en-GB">
                <a:solidFill>
                  <a:schemeClr val="bg1"/>
                </a:solidFill>
              </a:rPr>
              <a:t>Refusal to complete their side of the contract would lead to repudiation and contract is discharged. </a:t>
            </a:r>
          </a:p>
          <a:p>
            <a:endParaRPr lang="en-GB">
              <a:solidFill>
                <a:schemeClr val="bg1"/>
              </a:solidFill>
            </a:endParaRPr>
          </a:p>
          <a:p>
            <a:endParaRPr lang="en-GB">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50255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0E5D64-1381-6810-2273-9D11B1FB7C61}"/>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Continued</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D7A5E370-A936-34D5-981F-B921BA2B5F63}"/>
              </a:ext>
            </a:extLst>
          </p:cNvPr>
          <p:cNvGraphicFramePr>
            <a:graphicFrameLocks noGrp="1"/>
          </p:cNvGraphicFramePr>
          <p:nvPr>
            <p:ph idx="1"/>
            <p:extLst>
              <p:ext uri="{D42A27DB-BD31-4B8C-83A1-F6EECF244321}">
                <p14:modId xmlns:p14="http://schemas.microsoft.com/office/powerpoint/2010/main" val="1334810676"/>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2668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A45559-9E98-95DB-2924-61A3CBBC7A12}"/>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What remedies are available?</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597BDF3B-E9C0-EDE7-E038-B780495E2073}"/>
              </a:ext>
            </a:extLst>
          </p:cNvPr>
          <p:cNvGraphicFramePr>
            <a:graphicFrameLocks noGrp="1"/>
          </p:cNvGraphicFramePr>
          <p:nvPr>
            <p:ph idx="1"/>
            <p:extLst>
              <p:ext uri="{D42A27DB-BD31-4B8C-83A1-F6EECF244321}">
                <p14:modId xmlns:p14="http://schemas.microsoft.com/office/powerpoint/2010/main" val="4155919587"/>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5196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49FFD7-A7B9-518C-4F65-F098E0F50C49}"/>
              </a:ext>
            </a:extLst>
          </p:cNvPr>
          <p:cNvSpPr>
            <a:spLocks noGrp="1"/>
          </p:cNvSpPr>
          <p:nvPr>
            <p:ph type="title"/>
          </p:nvPr>
        </p:nvSpPr>
        <p:spPr>
          <a:xfrm>
            <a:off x="640080" y="325369"/>
            <a:ext cx="4368602" cy="1956841"/>
          </a:xfrm>
        </p:spPr>
        <p:txBody>
          <a:bodyPr anchor="b">
            <a:normAutofit/>
          </a:bodyPr>
          <a:lstStyle/>
          <a:p>
            <a:r>
              <a:rPr lang="en-GB" sz="5400" b="1" i="1" u="sng"/>
              <a:t>Agreement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F79E5E-4F91-86FF-A270-A199DC4CC974}"/>
              </a:ext>
            </a:extLst>
          </p:cNvPr>
          <p:cNvSpPr>
            <a:spLocks noGrp="1"/>
          </p:cNvSpPr>
          <p:nvPr>
            <p:ph idx="1"/>
          </p:nvPr>
        </p:nvSpPr>
        <p:spPr>
          <a:xfrm>
            <a:off x="640080" y="2872899"/>
            <a:ext cx="4243589" cy="3320668"/>
          </a:xfrm>
        </p:spPr>
        <p:txBody>
          <a:bodyPr>
            <a:normAutofit/>
          </a:bodyPr>
          <a:lstStyle/>
          <a:p>
            <a:r>
              <a:rPr lang="en-GB" sz="2200"/>
              <a:t>Contracts can include termination clauses. </a:t>
            </a:r>
          </a:p>
          <a:p>
            <a:endParaRPr lang="en-GB" sz="2200"/>
          </a:p>
          <a:p>
            <a:r>
              <a:rPr lang="en-GB" sz="2200"/>
              <a:t>By Deeds of release; one party who has completed their part can agree to release the other. </a:t>
            </a:r>
          </a:p>
          <a:p>
            <a:endParaRPr lang="en-GB" sz="2200"/>
          </a:p>
          <a:p>
            <a:r>
              <a:rPr lang="en-GB" sz="2200"/>
              <a:t>Deed needs to be properly affected. </a:t>
            </a:r>
          </a:p>
        </p:txBody>
      </p:sp>
      <p:pic>
        <p:nvPicPr>
          <p:cNvPr id="5" name="Picture 4" descr="Lock with a love heart">
            <a:extLst>
              <a:ext uri="{FF2B5EF4-FFF2-40B4-BE49-F238E27FC236}">
                <a16:creationId xmlns:a16="http://schemas.microsoft.com/office/drawing/2014/main" id="{3E8CE7C4-DD3B-6DBF-C71F-4B98EA294D6F}"/>
              </a:ext>
            </a:extLst>
          </p:cNvPr>
          <p:cNvPicPr>
            <a:picLocks noChangeAspect="1"/>
          </p:cNvPicPr>
          <p:nvPr/>
        </p:nvPicPr>
        <p:blipFill rotWithShape="1">
          <a:blip r:embed="rId3"/>
          <a:srcRect l="22065" r="2151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767951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A953C2-D522-592C-5A6F-460F54D39E9F}"/>
              </a:ext>
            </a:extLst>
          </p:cNvPr>
          <p:cNvSpPr>
            <a:spLocks noGrp="1"/>
          </p:cNvSpPr>
          <p:nvPr>
            <p:ph type="title"/>
          </p:nvPr>
        </p:nvSpPr>
        <p:spPr>
          <a:xfrm>
            <a:off x="640080" y="325369"/>
            <a:ext cx="4368602" cy="1956841"/>
          </a:xfrm>
        </p:spPr>
        <p:txBody>
          <a:bodyPr anchor="b">
            <a:normAutofit/>
          </a:bodyPr>
          <a:lstStyle/>
          <a:p>
            <a:r>
              <a:rPr lang="en-GB" sz="5400" b="1" i="1" u="sng"/>
              <a:t>Agreement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C0CB5A-FF83-D4FE-8F01-8422449FBA9D}"/>
              </a:ext>
            </a:extLst>
          </p:cNvPr>
          <p:cNvSpPr>
            <a:spLocks noGrp="1"/>
          </p:cNvSpPr>
          <p:nvPr>
            <p:ph idx="1"/>
          </p:nvPr>
        </p:nvSpPr>
        <p:spPr>
          <a:xfrm>
            <a:off x="640080" y="2872899"/>
            <a:ext cx="4243589" cy="3320668"/>
          </a:xfrm>
        </p:spPr>
        <p:txBody>
          <a:bodyPr>
            <a:normAutofit/>
          </a:bodyPr>
          <a:lstStyle/>
          <a:p>
            <a:r>
              <a:rPr lang="en-GB" sz="1500"/>
              <a:t>No executed deed – contractual agreement can end contract. </a:t>
            </a:r>
          </a:p>
          <a:p>
            <a:endParaRPr lang="en-GB" sz="1500"/>
          </a:p>
          <a:p>
            <a:r>
              <a:rPr lang="en-GB" sz="1500"/>
              <a:t>Needs to include everything relevant to be a binding agreement. </a:t>
            </a:r>
          </a:p>
          <a:p>
            <a:endParaRPr lang="en-GB" sz="1500"/>
          </a:p>
          <a:p>
            <a:r>
              <a:rPr lang="en-GB" sz="1500"/>
              <a:t>Key case; British Russian Gazette and Trade Outlook v Associated Newspapers [1993] </a:t>
            </a:r>
          </a:p>
          <a:p>
            <a:endParaRPr lang="en-GB" sz="1500"/>
          </a:p>
          <a:p>
            <a:r>
              <a:rPr lang="en-GB" sz="1500"/>
              <a:t>New agreement – accord </a:t>
            </a:r>
          </a:p>
          <a:p>
            <a:r>
              <a:rPr lang="en-GB" sz="1500"/>
              <a:t>Consideration – Satisfaction. </a:t>
            </a:r>
          </a:p>
        </p:txBody>
      </p:sp>
      <p:pic>
        <p:nvPicPr>
          <p:cNvPr id="5" name="Picture 4" descr="White stones balanced in a stack">
            <a:extLst>
              <a:ext uri="{FF2B5EF4-FFF2-40B4-BE49-F238E27FC236}">
                <a16:creationId xmlns:a16="http://schemas.microsoft.com/office/drawing/2014/main" id="{0F04BCAE-B434-D72F-7E5F-B07B326FA846}"/>
              </a:ext>
            </a:extLst>
          </p:cNvPr>
          <p:cNvPicPr>
            <a:picLocks noChangeAspect="1"/>
          </p:cNvPicPr>
          <p:nvPr/>
        </p:nvPicPr>
        <p:blipFill rotWithShape="1">
          <a:blip r:embed="rId3"/>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179757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0BA25-51B9-3591-3623-18CDEFD0ABB8}"/>
              </a:ext>
            </a:extLst>
          </p:cNvPr>
          <p:cNvSpPr>
            <a:spLocks noGrp="1"/>
          </p:cNvSpPr>
          <p:nvPr>
            <p:ph type="title"/>
          </p:nvPr>
        </p:nvSpPr>
        <p:spPr>
          <a:xfrm>
            <a:off x="640080" y="325369"/>
            <a:ext cx="4368602" cy="1956841"/>
          </a:xfrm>
        </p:spPr>
        <p:txBody>
          <a:bodyPr anchor="b">
            <a:normAutofit/>
          </a:bodyPr>
          <a:lstStyle/>
          <a:p>
            <a:r>
              <a:rPr lang="en-GB" sz="5400" b="1" i="1" u="sng"/>
              <a:t>Consideration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9FAB58-05C9-0F11-6B41-8C57F1124B4D}"/>
              </a:ext>
            </a:extLst>
          </p:cNvPr>
          <p:cNvSpPr>
            <a:spLocks noGrp="1"/>
          </p:cNvSpPr>
          <p:nvPr>
            <p:ph idx="1"/>
          </p:nvPr>
        </p:nvSpPr>
        <p:spPr>
          <a:xfrm>
            <a:off x="640080" y="2872899"/>
            <a:ext cx="4243589" cy="3320668"/>
          </a:xfrm>
        </p:spPr>
        <p:txBody>
          <a:bodyPr>
            <a:normAutofit/>
          </a:bodyPr>
          <a:lstStyle/>
          <a:p>
            <a:r>
              <a:rPr lang="en-GB" sz="2200"/>
              <a:t>Depends on outstanding obligations. </a:t>
            </a:r>
          </a:p>
          <a:p>
            <a:r>
              <a:rPr lang="en-GB" sz="2200"/>
              <a:t>Non enforcement – good consideration for discharge. </a:t>
            </a:r>
          </a:p>
          <a:p>
            <a:r>
              <a:rPr lang="en-GB" sz="2200"/>
              <a:t>Fresh consideration is needed if one party has completed the obligations in full. </a:t>
            </a:r>
          </a:p>
          <a:p>
            <a:r>
              <a:rPr lang="en-GB" sz="2200"/>
              <a:t>Key case ; D and C Builders v Rees. </a:t>
            </a:r>
          </a:p>
          <a:p>
            <a:pPr marL="0" indent="0">
              <a:buNone/>
            </a:pPr>
            <a:endParaRPr lang="en-GB" sz="2200"/>
          </a:p>
          <a:p>
            <a:endParaRPr lang="en-GB" sz="2200"/>
          </a:p>
        </p:txBody>
      </p:sp>
      <p:pic>
        <p:nvPicPr>
          <p:cNvPr id="5" name="Picture 4" descr="White puzzle with one red piece">
            <a:extLst>
              <a:ext uri="{FF2B5EF4-FFF2-40B4-BE49-F238E27FC236}">
                <a16:creationId xmlns:a16="http://schemas.microsoft.com/office/drawing/2014/main" id="{167685C5-7B62-F3BE-A76C-C8E58CB4F03B}"/>
              </a:ext>
            </a:extLst>
          </p:cNvPr>
          <p:cNvPicPr>
            <a:picLocks noChangeAspect="1"/>
          </p:cNvPicPr>
          <p:nvPr/>
        </p:nvPicPr>
        <p:blipFill rotWithShape="1">
          <a:blip r:embed="rId3"/>
          <a:srcRect l="22592" r="2098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80582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C4C142-EA9A-2EDA-597B-EDC31A36641A}"/>
              </a:ext>
            </a:extLst>
          </p:cNvPr>
          <p:cNvSpPr>
            <a:spLocks noGrp="1"/>
          </p:cNvSpPr>
          <p:nvPr>
            <p:ph type="title"/>
          </p:nvPr>
        </p:nvSpPr>
        <p:spPr>
          <a:xfrm>
            <a:off x="640080" y="4777739"/>
            <a:ext cx="3418990" cy="1412119"/>
          </a:xfrm>
        </p:spPr>
        <p:txBody>
          <a:bodyPr>
            <a:normAutofit/>
          </a:bodyPr>
          <a:lstStyle/>
          <a:p>
            <a:r>
              <a:rPr lang="en-GB" sz="4800" b="1" i="1" u="sng"/>
              <a:t>Frustration</a:t>
            </a:r>
          </a:p>
        </p:txBody>
      </p:sp>
      <p:pic>
        <p:nvPicPr>
          <p:cNvPr id="5" name="Picture 4" descr="Red and orange balloons with blue and yellow ribbons">
            <a:extLst>
              <a:ext uri="{FF2B5EF4-FFF2-40B4-BE49-F238E27FC236}">
                <a16:creationId xmlns:a16="http://schemas.microsoft.com/office/drawing/2014/main" id="{07B7564F-F5A2-39F3-28CA-DB765EFFC712}"/>
              </a:ext>
            </a:extLst>
          </p:cNvPr>
          <p:cNvPicPr>
            <a:picLocks noChangeAspect="1"/>
          </p:cNvPicPr>
          <p:nvPr/>
        </p:nvPicPr>
        <p:blipFill rotWithShape="1">
          <a:blip r:embed="rId2"/>
          <a:srcRect t="27654" b="15045"/>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1"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07A8F9-A9C7-5A58-60CF-BA8F5B7006DB}"/>
              </a:ext>
            </a:extLst>
          </p:cNvPr>
          <p:cNvSpPr>
            <a:spLocks noGrp="1"/>
          </p:cNvSpPr>
          <p:nvPr>
            <p:ph idx="1"/>
          </p:nvPr>
        </p:nvSpPr>
        <p:spPr>
          <a:xfrm>
            <a:off x="4654294" y="4777739"/>
            <a:ext cx="6897626" cy="1399223"/>
          </a:xfrm>
        </p:spPr>
        <p:txBody>
          <a:bodyPr anchor="ctr">
            <a:normAutofit lnSpcReduction="10000"/>
          </a:bodyPr>
          <a:lstStyle/>
          <a:p>
            <a:r>
              <a:rPr lang="en-GB" sz="600" dirty="0"/>
              <a:t>A contract is frustrated if it is no longer able to be completed due to an event that was unforeseen. </a:t>
            </a:r>
          </a:p>
          <a:p>
            <a:endParaRPr lang="en-GB" sz="600" dirty="0"/>
          </a:p>
          <a:p>
            <a:r>
              <a:rPr lang="en-GB" sz="600" dirty="0"/>
              <a:t>Would be impossible to be completed. </a:t>
            </a:r>
          </a:p>
          <a:p>
            <a:endParaRPr lang="en-GB" sz="600" dirty="0"/>
          </a:p>
          <a:p>
            <a:r>
              <a:rPr lang="en-GB" sz="600" dirty="0"/>
              <a:t>Contract that is frustrated automatic termination. </a:t>
            </a:r>
          </a:p>
          <a:p>
            <a:endParaRPr lang="en-GB" sz="600" dirty="0"/>
          </a:p>
          <a:p>
            <a:r>
              <a:rPr lang="en-GB" sz="600" dirty="0"/>
              <a:t>No party can sue the other. </a:t>
            </a:r>
          </a:p>
        </p:txBody>
      </p:sp>
    </p:spTree>
    <p:extLst>
      <p:ext uri="{BB962C8B-B14F-4D97-AF65-F5344CB8AC3E}">
        <p14:creationId xmlns:p14="http://schemas.microsoft.com/office/powerpoint/2010/main" val="2019165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D8670-AA89-2E3A-5B49-691C65BEEC51}"/>
              </a:ext>
            </a:extLst>
          </p:cNvPr>
          <p:cNvSpPr>
            <a:spLocks noGrp="1"/>
          </p:cNvSpPr>
          <p:nvPr>
            <p:ph type="title"/>
          </p:nvPr>
        </p:nvSpPr>
        <p:spPr/>
        <p:txBody>
          <a:bodyPr>
            <a:normAutofit/>
          </a:bodyPr>
          <a:lstStyle/>
          <a:p>
            <a:pPr algn="ctr"/>
            <a:r>
              <a:rPr lang="en-GB" sz="7200" b="1" i="1" u="sng" dirty="0"/>
              <a:t>Continued</a:t>
            </a:r>
          </a:p>
        </p:txBody>
      </p:sp>
      <p:graphicFrame>
        <p:nvGraphicFramePr>
          <p:cNvPr id="5" name="Content Placeholder 2">
            <a:extLst>
              <a:ext uri="{FF2B5EF4-FFF2-40B4-BE49-F238E27FC236}">
                <a16:creationId xmlns:a16="http://schemas.microsoft.com/office/drawing/2014/main" id="{3404D394-5C68-F8FB-4076-25353796B0F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98880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FD5D5-1BB9-93D5-AB93-E481D8FE3091}"/>
              </a:ext>
            </a:extLst>
          </p:cNvPr>
          <p:cNvSpPr>
            <a:spLocks noGrp="1"/>
          </p:cNvSpPr>
          <p:nvPr>
            <p:ph type="title"/>
          </p:nvPr>
        </p:nvSpPr>
        <p:spPr>
          <a:xfrm>
            <a:off x="640080" y="325369"/>
            <a:ext cx="4368602" cy="1956841"/>
          </a:xfrm>
        </p:spPr>
        <p:txBody>
          <a:bodyPr anchor="b">
            <a:normAutofit/>
          </a:bodyPr>
          <a:lstStyle/>
          <a:p>
            <a:r>
              <a:rPr lang="en-GB" sz="5400" b="1" i="1" u="sng"/>
              <a:t>Continued</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F7C7D6-6512-5957-21FA-0A6DDA98BE21}"/>
              </a:ext>
            </a:extLst>
          </p:cNvPr>
          <p:cNvSpPr>
            <a:spLocks noGrp="1"/>
          </p:cNvSpPr>
          <p:nvPr>
            <p:ph idx="1"/>
          </p:nvPr>
        </p:nvSpPr>
        <p:spPr>
          <a:xfrm>
            <a:off x="640080" y="2872899"/>
            <a:ext cx="4243589" cy="3320668"/>
          </a:xfrm>
        </p:spPr>
        <p:txBody>
          <a:bodyPr>
            <a:normAutofit/>
          </a:bodyPr>
          <a:lstStyle/>
          <a:p>
            <a:r>
              <a:rPr lang="en-GB" sz="2200"/>
              <a:t>Non available person or subject matter; </a:t>
            </a:r>
          </a:p>
          <a:p>
            <a:endParaRPr lang="en-GB" sz="2200"/>
          </a:p>
          <a:p>
            <a:r>
              <a:rPr lang="en-GB" sz="2200"/>
              <a:t>Personal service. </a:t>
            </a:r>
          </a:p>
          <a:p>
            <a:endParaRPr lang="en-GB" sz="2200"/>
          </a:p>
          <a:p>
            <a:r>
              <a:rPr lang="en-GB" sz="2200"/>
              <a:t>Condor v The Barron Knights LTD [1966] – only play for four nights. Contract frustrated. </a:t>
            </a:r>
          </a:p>
        </p:txBody>
      </p:sp>
      <p:pic>
        <p:nvPicPr>
          <p:cNvPr id="5" name="Picture 4" descr="White stones balanced in a stack">
            <a:extLst>
              <a:ext uri="{FF2B5EF4-FFF2-40B4-BE49-F238E27FC236}">
                <a16:creationId xmlns:a16="http://schemas.microsoft.com/office/drawing/2014/main" id="{EB777E55-EC19-303E-6B5E-B04F0B6549C2}"/>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940110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legant velvet chairs in theatre">
            <a:extLst>
              <a:ext uri="{FF2B5EF4-FFF2-40B4-BE49-F238E27FC236}">
                <a16:creationId xmlns:a16="http://schemas.microsoft.com/office/drawing/2014/main" id="{AD9656A6-065F-C2DE-B9CB-DFD79939AADB}"/>
              </a:ext>
            </a:extLst>
          </p:cNvPr>
          <p:cNvPicPr>
            <a:picLocks noChangeAspect="1"/>
          </p:cNvPicPr>
          <p:nvPr/>
        </p:nvPicPr>
        <p:blipFill rotWithShape="1">
          <a:blip r:embed="rId3"/>
          <a:srcRect l="15628" r="-1" b="-1"/>
          <a:stretch/>
        </p:blipFill>
        <p:spPr>
          <a:xfrm>
            <a:off x="20" y="10"/>
            <a:ext cx="8668492" cy="6857990"/>
          </a:xfrm>
          <a:prstGeom prst="rect">
            <a:avLst/>
          </a:prstGeom>
        </p:spPr>
      </p:pic>
      <p:sp>
        <p:nvSpPr>
          <p:cNvPr id="11" name="Rectangle 10">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02B465-3A74-EDF0-4496-DAD26783C264}"/>
              </a:ext>
            </a:extLst>
          </p:cNvPr>
          <p:cNvSpPr>
            <a:spLocks noGrp="1"/>
          </p:cNvSpPr>
          <p:nvPr>
            <p:ph type="title"/>
          </p:nvPr>
        </p:nvSpPr>
        <p:spPr>
          <a:xfrm>
            <a:off x="8395868" y="1161288"/>
            <a:ext cx="3438144" cy="1124712"/>
          </a:xfrm>
        </p:spPr>
        <p:txBody>
          <a:bodyPr anchor="b">
            <a:normAutofit/>
          </a:bodyPr>
          <a:lstStyle/>
          <a:p>
            <a:r>
              <a:rPr lang="en-GB" sz="2800" b="1" i="1" u="sng">
                <a:solidFill>
                  <a:schemeClr val="bg1"/>
                </a:solidFill>
              </a:rPr>
              <a:t>Continued</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3A192C1-1327-7977-131C-8042CD7D00FD}"/>
              </a:ext>
            </a:extLst>
          </p:cNvPr>
          <p:cNvSpPr>
            <a:spLocks noGrp="1"/>
          </p:cNvSpPr>
          <p:nvPr>
            <p:ph idx="1"/>
          </p:nvPr>
        </p:nvSpPr>
        <p:spPr>
          <a:xfrm>
            <a:off x="8395868" y="2718054"/>
            <a:ext cx="3438906" cy="3207258"/>
          </a:xfrm>
        </p:spPr>
        <p:txBody>
          <a:bodyPr anchor="t">
            <a:normAutofit/>
          </a:bodyPr>
          <a:lstStyle/>
          <a:p>
            <a:r>
              <a:rPr lang="en-GB" sz="1700">
                <a:solidFill>
                  <a:schemeClr val="bg1"/>
                </a:solidFill>
              </a:rPr>
              <a:t>Where the event is cancelled. </a:t>
            </a:r>
          </a:p>
          <a:p>
            <a:endParaRPr lang="en-GB" sz="1700">
              <a:solidFill>
                <a:schemeClr val="bg1"/>
              </a:solidFill>
            </a:endParaRPr>
          </a:p>
          <a:p>
            <a:r>
              <a:rPr lang="en-GB" sz="1700">
                <a:solidFill>
                  <a:schemeClr val="bg1"/>
                </a:solidFill>
              </a:rPr>
              <a:t>Krell v Henry [1903] – whole point of hiring the room was to watch the coronation- contract frustrated. </a:t>
            </a:r>
          </a:p>
          <a:p>
            <a:endParaRPr lang="en-GB" sz="1700">
              <a:solidFill>
                <a:schemeClr val="bg1"/>
              </a:solidFill>
            </a:endParaRPr>
          </a:p>
          <a:p>
            <a:r>
              <a:rPr lang="en-GB" sz="1700">
                <a:solidFill>
                  <a:schemeClr val="bg1"/>
                </a:solidFill>
              </a:rPr>
              <a:t>Herne Bay Steamboat Co v Hutton [1903] – still to see the fleet. – king was not the sole purpose. </a:t>
            </a:r>
          </a:p>
        </p:txBody>
      </p:sp>
    </p:spTree>
    <p:extLst>
      <p:ext uri="{BB962C8B-B14F-4D97-AF65-F5344CB8AC3E}">
        <p14:creationId xmlns:p14="http://schemas.microsoft.com/office/powerpoint/2010/main" val="30741512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A00334-8934-30E9-99BD-44DF83D83195}"/>
              </a:ext>
            </a:extLst>
          </p:cNvPr>
          <p:cNvSpPr>
            <a:spLocks noGrp="1"/>
          </p:cNvSpPr>
          <p:nvPr>
            <p:ph type="title"/>
          </p:nvPr>
        </p:nvSpPr>
        <p:spPr>
          <a:xfrm>
            <a:off x="640080" y="325369"/>
            <a:ext cx="4368602" cy="1956841"/>
          </a:xfrm>
        </p:spPr>
        <p:txBody>
          <a:bodyPr anchor="b">
            <a:normAutofit/>
          </a:bodyPr>
          <a:lstStyle/>
          <a:p>
            <a:r>
              <a:rPr lang="en-GB" sz="5400" b="1" i="1" u="sng"/>
              <a:t>Continued</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9CEC9D-20CC-5944-FD1C-CAA8238BA25A}"/>
              </a:ext>
            </a:extLst>
          </p:cNvPr>
          <p:cNvSpPr>
            <a:spLocks noGrp="1"/>
          </p:cNvSpPr>
          <p:nvPr>
            <p:ph idx="1"/>
          </p:nvPr>
        </p:nvSpPr>
        <p:spPr>
          <a:xfrm>
            <a:off x="640080" y="2872899"/>
            <a:ext cx="4243589" cy="3320668"/>
          </a:xfrm>
        </p:spPr>
        <p:txBody>
          <a:bodyPr>
            <a:normAutofit/>
          </a:bodyPr>
          <a:lstStyle/>
          <a:p>
            <a:r>
              <a:rPr lang="en-GB" sz="1700"/>
              <a:t>Government interference – where the government interferes. </a:t>
            </a:r>
          </a:p>
          <a:p>
            <a:endParaRPr lang="en-GB" sz="1700"/>
          </a:p>
          <a:p>
            <a:r>
              <a:rPr lang="en-GB" sz="1700"/>
              <a:t>Supervening illegality – contract becomes illegal after it has been created. </a:t>
            </a:r>
          </a:p>
          <a:p>
            <a:endParaRPr lang="en-GB" sz="1700"/>
          </a:p>
          <a:p>
            <a:r>
              <a:rPr lang="en-GB" sz="1700"/>
              <a:t>Delay depends on several elements. </a:t>
            </a:r>
          </a:p>
          <a:p>
            <a:endParaRPr lang="en-GB" sz="1700"/>
          </a:p>
          <a:p>
            <a:r>
              <a:rPr lang="en-GB" sz="1700"/>
              <a:t>Frustrated – no longer be performed or outcome would be different. </a:t>
            </a:r>
          </a:p>
        </p:txBody>
      </p:sp>
      <p:pic>
        <p:nvPicPr>
          <p:cNvPr id="5" name="Picture 4" descr="Checkmate in a chess game">
            <a:extLst>
              <a:ext uri="{FF2B5EF4-FFF2-40B4-BE49-F238E27FC236}">
                <a16:creationId xmlns:a16="http://schemas.microsoft.com/office/drawing/2014/main" id="{86A69962-4F72-6B6E-EF67-8B23C9AB359C}"/>
              </a:ext>
            </a:extLst>
          </p:cNvPr>
          <p:cNvPicPr>
            <a:picLocks noChangeAspect="1"/>
          </p:cNvPicPr>
          <p:nvPr/>
        </p:nvPicPr>
        <p:blipFill rotWithShape="1">
          <a:blip r:embed="rId2"/>
          <a:srcRect l="10754" r="13267"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727973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8B275-2715-719A-245C-87E146AAEF43}"/>
              </a:ext>
            </a:extLst>
          </p:cNvPr>
          <p:cNvSpPr>
            <a:spLocks noGrp="1"/>
          </p:cNvSpPr>
          <p:nvPr>
            <p:ph type="title"/>
          </p:nvPr>
        </p:nvSpPr>
        <p:spPr/>
        <p:txBody>
          <a:bodyPr>
            <a:normAutofit/>
          </a:bodyPr>
          <a:lstStyle/>
          <a:p>
            <a:pPr algn="ctr"/>
            <a:r>
              <a:rPr lang="en-GB" sz="6000" b="1" i="1" u="sng" dirty="0"/>
              <a:t>Frustration</a:t>
            </a:r>
          </a:p>
        </p:txBody>
      </p:sp>
      <p:graphicFrame>
        <p:nvGraphicFramePr>
          <p:cNvPr id="5" name="Content Placeholder 2">
            <a:extLst>
              <a:ext uri="{FF2B5EF4-FFF2-40B4-BE49-F238E27FC236}">
                <a16:creationId xmlns:a16="http://schemas.microsoft.com/office/drawing/2014/main" id="{62077439-F6A2-84F8-EF72-C5597CFCBF01}"/>
              </a:ext>
            </a:extLst>
          </p:cNvPr>
          <p:cNvGraphicFramePr>
            <a:graphicFrameLocks noGrp="1"/>
          </p:cNvGraphicFramePr>
          <p:nvPr>
            <p:ph idx="1"/>
          </p:nvPr>
        </p:nvGraphicFramePr>
        <p:xfrm>
          <a:off x="838200" y="1825624"/>
          <a:ext cx="10515600" cy="5032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45270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Gavel">
            <a:extLst>
              <a:ext uri="{FF2B5EF4-FFF2-40B4-BE49-F238E27FC236}">
                <a16:creationId xmlns:a16="http://schemas.microsoft.com/office/drawing/2014/main" id="{4E6814EC-92D3-6BD5-154B-DF037FD8EEF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2" name="Freeform: Shape 11">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3639953-5029-3D59-3504-6887154A37E5}"/>
              </a:ext>
            </a:extLst>
          </p:cNvPr>
          <p:cNvSpPr>
            <a:spLocks noGrp="1"/>
          </p:cNvSpPr>
          <p:nvPr>
            <p:ph type="title"/>
          </p:nvPr>
        </p:nvSpPr>
        <p:spPr>
          <a:xfrm>
            <a:off x="5759354" y="457201"/>
            <a:ext cx="5337270" cy="1835911"/>
          </a:xfrm>
        </p:spPr>
        <p:txBody>
          <a:bodyPr anchor="b">
            <a:normAutofit/>
          </a:bodyPr>
          <a:lstStyle/>
          <a:p>
            <a:r>
              <a:rPr lang="en-GB" sz="5400" b="1" i="1" u="sng">
                <a:solidFill>
                  <a:srgbClr val="FFFFFF"/>
                </a:solidFill>
              </a:rPr>
              <a:t>Continued</a:t>
            </a:r>
          </a:p>
        </p:txBody>
      </p:sp>
      <p:sp>
        <p:nvSpPr>
          <p:cNvPr id="14"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DE3F81-79C4-5FAC-213F-82D76F76B180}"/>
              </a:ext>
            </a:extLst>
          </p:cNvPr>
          <p:cNvSpPr>
            <a:spLocks noGrp="1"/>
          </p:cNvSpPr>
          <p:nvPr>
            <p:ph idx="1"/>
          </p:nvPr>
        </p:nvSpPr>
        <p:spPr>
          <a:xfrm>
            <a:off x="5759354" y="2798064"/>
            <a:ext cx="5461095" cy="3417611"/>
          </a:xfrm>
        </p:spPr>
        <p:txBody>
          <a:bodyPr anchor="t">
            <a:normAutofit/>
          </a:bodyPr>
          <a:lstStyle/>
          <a:p>
            <a:r>
              <a:rPr lang="en-GB" sz="2200">
                <a:solidFill>
                  <a:srgbClr val="FFFFFF"/>
                </a:solidFill>
              </a:rPr>
              <a:t>What about Covid 19? – Leads to contracts being frustrated – restrictions. </a:t>
            </a:r>
          </a:p>
          <a:p>
            <a:endParaRPr lang="en-GB" sz="2200">
              <a:solidFill>
                <a:srgbClr val="FFFFFF"/>
              </a:solidFill>
            </a:endParaRPr>
          </a:p>
          <a:p>
            <a:r>
              <a:rPr lang="en-GB" sz="2200">
                <a:solidFill>
                  <a:srgbClr val="FFFFFF"/>
                </a:solidFill>
              </a:rPr>
              <a:t>The contract has to become illegal or hard to perform. </a:t>
            </a:r>
          </a:p>
          <a:p>
            <a:endParaRPr lang="en-GB" sz="2200">
              <a:solidFill>
                <a:srgbClr val="FFFFFF"/>
              </a:solidFill>
            </a:endParaRPr>
          </a:p>
          <a:p>
            <a:r>
              <a:rPr lang="en-GB" sz="2200">
                <a:solidFill>
                  <a:srgbClr val="FFFFFF"/>
                </a:solidFill>
              </a:rPr>
              <a:t>Force Majeure Clause – An act of god- no liability if non-performance. </a:t>
            </a:r>
          </a:p>
        </p:txBody>
      </p:sp>
    </p:spTree>
    <p:extLst>
      <p:ext uri="{BB962C8B-B14F-4D97-AF65-F5344CB8AC3E}">
        <p14:creationId xmlns:p14="http://schemas.microsoft.com/office/powerpoint/2010/main" val="4758666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3E3691-570E-3D3B-6AEC-E99AE9950E9D}"/>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What about under the common law?</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B8BABB65-645D-8E81-1D06-1DA7C4B26E7A}"/>
              </a:ext>
            </a:extLst>
          </p:cNvPr>
          <p:cNvSpPr>
            <a:spLocks noGrp="1"/>
          </p:cNvSpPr>
          <p:nvPr>
            <p:ph idx="1"/>
          </p:nvPr>
        </p:nvSpPr>
        <p:spPr>
          <a:xfrm>
            <a:off x="6477270" y="1130846"/>
            <a:ext cx="4974771" cy="4351338"/>
          </a:xfrm>
        </p:spPr>
        <p:txBody>
          <a:bodyPr>
            <a:normAutofit/>
          </a:bodyPr>
          <a:lstStyle/>
          <a:p>
            <a:r>
              <a:rPr lang="en-GB" sz="1800">
                <a:solidFill>
                  <a:schemeClr val="bg1"/>
                </a:solidFill>
              </a:rPr>
              <a:t>Any expenditure that had already occurred under a contract could not be recovered in the event of frustration.</a:t>
            </a:r>
          </a:p>
          <a:p>
            <a:endParaRPr lang="en-GB" sz="1800">
              <a:solidFill>
                <a:schemeClr val="bg1"/>
              </a:solidFill>
            </a:endParaRPr>
          </a:p>
          <a:p>
            <a:r>
              <a:rPr lang="en-GB" sz="1800">
                <a:solidFill>
                  <a:schemeClr val="bg1"/>
                </a:solidFill>
              </a:rPr>
              <a:t>Key cases; Appleby v Myers [1867]; Chandler v Webster [1903]</a:t>
            </a:r>
          </a:p>
          <a:p>
            <a:endParaRPr lang="en-GB" sz="1800">
              <a:solidFill>
                <a:schemeClr val="bg1"/>
              </a:solidFill>
            </a:endParaRPr>
          </a:p>
          <a:p>
            <a:r>
              <a:rPr lang="en-GB" sz="1800">
                <a:solidFill>
                  <a:schemeClr val="bg1"/>
                </a:solidFill>
              </a:rPr>
              <a:t>Until the case of 	Fiborsa [1943] – failed consideration – money paid recoverable. </a:t>
            </a:r>
          </a:p>
          <a:p>
            <a:endParaRPr lang="en-GB" sz="1800">
              <a:solidFill>
                <a:schemeClr val="bg1"/>
              </a:solidFill>
            </a:endParaRPr>
          </a:p>
          <a:p>
            <a:r>
              <a:rPr lang="en-GB" sz="1800">
                <a:solidFill>
                  <a:schemeClr val="bg1"/>
                </a:solidFill>
              </a:rPr>
              <a:t>Common law is harsh therefore legislation was created. </a:t>
            </a:r>
          </a:p>
        </p:txBody>
      </p:sp>
    </p:spTree>
    <p:extLst>
      <p:ext uri="{BB962C8B-B14F-4D97-AF65-F5344CB8AC3E}">
        <p14:creationId xmlns:p14="http://schemas.microsoft.com/office/powerpoint/2010/main" val="28094582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9FF9F1-2703-A91F-331D-BE15EDBCD7C3}"/>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Key piece of legislation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44ECBD2B-A254-AC14-DDC8-CEA1D9989665}"/>
              </a:ext>
            </a:extLst>
          </p:cNvPr>
          <p:cNvSpPr>
            <a:spLocks noGrp="1"/>
          </p:cNvSpPr>
          <p:nvPr>
            <p:ph idx="1"/>
          </p:nvPr>
        </p:nvSpPr>
        <p:spPr>
          <a:xfrm>
            <a:off x="6234868" y="1130846"/>
            <a:ext cx="5217173" cy="4351338"/>
          </a:xfrm>
        </p:spPr>
        <p:txBody>
          <a:bodyPr>
            <a:normAutofit/>
          </a:bodyPr>
          <a:lstStyle/>
          <a:p>
            <a:r>
              <a:rPr lang="en-GB" sz="2200">
                <a:solidFill>
                  <a:schemeClr val="bg1"/>
                </a:solidFill>
              </a:rPr>
              <a:t>The law reform (Frustration Contracts) Act 1943 – regulate effects of frustration. </a:t>
            </a:r>
          </a:p>
          <a:p>
            <a:endParaRPr lang="en-GB" sz="2200">
              <a:solidFill>
                <a:schemeClr val="bg1"/>
              </a:solidFill>
            </a:endParaRPr>
          </a:p>
          <a:p>
            <a:r>
              <a:rPr lang="en-GB" sz="2200">
                <a:solidFill>
                  <a:schemeClr val="bg1"/>
                </a:solidFill>
              </a:rPr>
              <a:t>Key sections S.1 (2)</a:t>
            </a:r>
          </a:p>
          <a:p>
            <a:endParaRPr lang="en-GB" sz="2200">
              <a:solidFill>
                <a:schemeClr val="bg1"/>
              </a:solidFill>
            </a:endParaRPr>
          </a:p>
          <a:p>
            <a:r>
              <a:rPr lang="en-GB" sz="2200">
                <a:solidFill>
                  <a:schemeClr val="bg1"/>
                </a:solidFill>
              </a:rPr>
              <a:t>Gamerco SA v ICM [1995] – not fair to make them pay because they had already lost a considerable amount. </a:t>
            </a:r>
          </a:p>
          <a:p>
            <a:endParaRPr lang="en-GB" sz="2200">
              <a:solidFill>
                <a:schemeClr val="bg1"/>
              </a:solidFill>
            </a:endParaRPr>
          </a:p>
          <a:p>
            <a:r>
              <a:rPr lang="en-GB" sz="2200">
                <a:solidFill>
                  <a:schemeClr val="bg1"/>
                </a:solidFill>
              </a:rPr>
              <a:t>Key section ; S.1 (3)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5623419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6" name="Oval 15">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0B7643FF-63BE-C9C6-FDC0-A49F8CB17A84}"/>
              </a:ext>
            </a:extLst>
          </p:cNvPr>
          <p:cNvSpPr>
            <a:spLocks noGrp="1"/>
          </p:cNvSpPr>
          <p:nvPr>
            <p:ph type="ctrTitle"/>
          </p:nvPr>
        </p:nvSpPr>
        <p:spPr>
          <a:xfrm>
            <a:off x="3581400" y="965580"/>
            <a:ext cx="5204489" cy="3160593"/>
          </a:xfrm>
        </p:spPr>
        <p:txBody>
          <a:bodyPr>
            <a:normAutofit/>
          </a:bodyPr>
          <a:lstStyle/>
          <a:p>
            <a:r>
              <a:rPr lang="en-GB" sz="5400" b="1" i="1" u="sng" dirty="0">
                <a:solidFill>
                  <a:schemeClr val="bg1"/>
                </a:solidFill>
              </a:rPr>
              <a:t>Let’s take a break!</a:t>
            </a:r>
          </a:p>
        </p:txBody>
      </p:sp>
      <p:sp>
        <p:nvSpPr>
          <p:cNvPr id="5" name="Subtitle 4">
            <a:extLst>
              <a:ext uri="{FF2B5EF4-FFF2-40B4-BE49-F238E27FC236}">
                <a16:creationId xmlns:a16="http://schemas.microsoft.com/office/drawing/2014/main" id="{3F07608D-A31E-7438-749B-95E2A5833749}"/>
              </a:ext>
            </a:extLst>
          </p:cNvPr>
          <p:cNvSpPr>
            <a:spLocks noGrp="1"/>
          </p:cNvSpPr>
          <p:nvPr>
            <p:ph type="subTitle" idx="1"/>
          </p:nvPr>
        </p:nvSpPr>
        <p:spPr>
          <a:xfrm>
            <a:off x="3820817" y="4409960"/>
            <a:ext cx="4508641" cy="1116414"/>
          </a:xfrm>
        </p:spPr>
        <p:txBody>
          <a:bodyPr>
            <a:normAutofit/>
          </a:bodyPr>
          <a:lstStyle/>
          <a:p>
            <a:r>
              <a:rPr lang="en-GB" sz="2000">
                <a:solidFill>
                  <a:schemeClr val="bg1"/>
                </a:solidFill>
              </a:rPr>
              <a:t>Take 10 minutes and then we will return </a:t>
            </a:r>
          </a:p>
        </p:txBody>
      </p:sp>
      <p:sp>
        <p:nvSpPr>
          <p:cNvPr id="18"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2"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3" name="Freeform: Shape 22">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6" name="Oval 25">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8" name="Oval 27">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0"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31" name="Freeform: Shape 30">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4087414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1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4" name="Oval 13">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DAA1A7-24CB-FEDB-B76D-C73691D7B7A8}"/>
              </a:ext>
            </a:extLst>
          </p:cNvPr>
          <p:cNvSpPr>
            <a:spLocks noGrp="1"/>
          </p:cNvSpPr>
          <p:nvPr>
            <p:ph type="title"/>
          </p:nvPr>
        </p:nvSpPr>
        <p:spPr>
          <a:xfrm>
            <a:off x="3581400" y="965580"/>
            <a:ext cx="5204489" cy="3160593"/>
          </a:xfrm>
        </p:spPr>
        <p:txBody>
          <a:bodyPr vert="horz" lIns="91440" tIns="45720" rIns="91440" bIns="45720" rtlCol="0" anchor="b">
            <a:normAutofit/>
          </a:bodyPr>
          <a:lstStyle/>
          <a:p>
            <a:pPr algn="ctr"/>
            <a:r>
              <a:rPr lang="en-US" sz="5400" b="1" i="1" u="sng" kern="1200">
                <a:solidFill>
                  <a:schemeClr val="bg1"/>
                </a:solidFill>
                <a:latin typeface="+mj-lt"/>
                <a:ea typeface="+mj-ea"/>
                <a:cs typeface="+mj-cs"/>
              </a:rPr>
              <a:t>Activity</a:t>
            </a:r>
          </a:p>
        </p:txBody>
      </p:sp>
      <p:sp>
        <p:nvSpPr>
          <p:cNvPr id="3" name="Content Placeholder 2">
            <a:extLst>
              <a:ext uri="{FF2B5EF4-FFF2-40B4-BE49-F238E27FC236}">
                <a16:creationId xmlns:a16="http://schemas.microsoft.com/office/drawing/2014/main" id="{B7B2C4BC-3779-7382-AF0E-BB34E8906E79}"/>
              </a:ext>
            </a:extLst>
          </p:cNvPr>
          <p:cNvSpPr>
            <a:spLocks noGrp="1"/>
          </p:cNvSpPr>
          <p:nvPr>
            <p:ph idx="1"/>
          </p:nvPr>
        </p:nvSpPr>
        <p:spPr>
          <a:xfrm>
            <a:off x="3820817" y="4409960"/>
            <a:ext cx="4508641" cy="1116414"/>
          </a:xfrm>
        </p:spPr>
        <p:txBody>
          <a:bodyPr vert="horz" lIns="91440" tIns="45720" rIns="91440" bIns="45720" rtlCol="0">
            <a:normAutofit/>
          </a:bodyPr>
          <a:lstStyle/>
          <a:p>
            <a:pPr marL="0" indent="0" algn="ctr">
              <a:buNone/>
            </a:pPr>
            <a:r>
              <a:rPr lang="en-US" sz="2000" kern="1200" dirty="0">
                <a:solidFill>
                  <a:schemeClr val="bg1"/>
                </a:solidFill>
                <a:latin typeface="+mn-lt"/>
                <a:ea typeface="+mn-ea"/>
                <a:cs typeface="+mn-cs"/>
              </a:rPr>
              <a:t>Let’s take a look at a scenario question.</a:t>
            </a:r>
          </a:p>
        </p:txBody>
      </p:sp>
      <p:sp>
        <p:nvSpPr>
          <p:cNvPr id="16"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8"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0"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1" name="Freeform: Shape 20">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4" name="Oval 23">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Oval 25">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8"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29" name="Freeform: Shape 28">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3864810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33CDD-2DC4-A3E0-6BB2-81C4B562C117}"/>
              </a:ext>
            </a:extLst>
          </p:cNvPr>
          <p:cNvSpPr>
            <a:spLocks noGrp="1"/>
          </p:cNvSpPr>
          <p:nvPr>
            <p:ph type="title"/>
          </p:nvPr>
        </p:nvSpPr>
        <p:spPr/>
        <p:txBody>
          <a:bodyPr>
            <a:normAutofit/>
          </a:bodyPr>
          <a:lstStyle/>
          <a:p>
            <a:pPr algn="ctr"/>
            <a:r>
              <a:rPr lang="en-GB" sz="7200" b="1" i="1" u="sng" dirty="0"/>
              <a:t>Scenario 1 </a:t>
            </a:r>
          </a:p>
        </p:txBody>
      </p:sp>
      <p:sp>
        <p:nvSpPr>
          <p:cNvPr id="3" name="Content Placeholder 2">
            <a:extLst>
              <a:ext uri="{FF2B5EF4-FFF2-40B4-BE49-F238E27FC236}">
                <a16:creationId xmlns:a16="http://schemas.microsoft.com/office/drawing/2014/main" id="{AC10D5EF-66A5-5386-1AEB-1D7A2BAB4E85}"/>
              </a:ext>
            </a:extLst>
          </p:cNvPr>
          <p:cNvSpPr>
            <a:spLocks noGrp="1"/>
          </p:cNvSpPr>
          <p:nvPr>
            <p:ph idx="1"/>
          </p:nvPr>
        </p:nvSpPr>
        <p:spPr/>
        <p:txBody>
          <a:bodyPr>
            <a:normAutofit fontScale="92500" lnSpcReduction="10000"/>
          </a:bodyPr>
          <a:lstStyle/>
          <a:p>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Last year, Kayleigh booked a holiday for herself and her two teenage children, Louis and Mandy. They planned to travel to </a:t>
            </a:r>
            <a:r>
              <a:rPr lang="en-GB" sz="1800" kern="1400" spc="-50" dirty="0" err="1">
                <a:effectLst/>
                <a:latin typeface="Times New Roman" panose="02020603050405020304" pitchFamily="18" charset="0"/>
                <a:ea typeface="SimSun" panose="02010600030101010101" pitchFamily="2" charset="-122"/>
                <a:cs typeface="Times New Roman" panose="02020603050405020304" pitchFamily="18" charset="0"/>
              </a:rPr>
              <a:t>Newminster</a:t>
            </a:r>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 for the prestigious Cultural Festival, as part of which a number of different events take place. Kayleigh booked their accommodation at the Royal Hotel in advance, paying £650 in total for a twin room for herself and Mandy and a single room for Louis, for three nights. She also purchased tickets for performances at two theatres, again paying in advance. On arrival in </a:t>
            </a:r>
            <a:r>
              <a:rPr lang="en-GB" sz="1800" kern="1400" spc="-50" dirty="0" err="1">
                <a:effectLst/>
                <a:latin typeface="Times New Roman" panose="02020603050405020304" pitchFamily="18" charset="0"/>
                <a:ea typeface="SimSun" panose="02010600030101010101" pitchFamily="2" charset="-122"/>
                <a:cs typeface="Times New Roman" panose="02020603050405020304" pitchFamily="18" charset="0"/>
              </a:rPr>
              <a:t>Newminster</a:t>
            </a:r>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 Kayleigh found out that a freak storm had occurred that very morning, causing considerable damage to the town and throwing the Cultural Festival into disarray. A second hotel owned by the same company as the Royal had been seriously damaged, and guests had been relocated to the Royal Hotel. As a result, the hotel was now overbooked and could only offer Kayleigh and her family one very small room, which contained a single bed. It was extremely uncomfortable for Kayleigh and Louis, who were forced to sleep on the floor for the three nights of their stay. On the family’s first night in </a:t>
            </a:r>
            <a:r>
              <a:rPr lang="en-GB" sz="1800" kern="1400" spc="-50" dirty="0" err="1">
                <a:effectLst/>
                <a:latin typeface="Times New Roman" panose="02020603050405020304" pitchFamily="18" charset="0"/>
                <a:ea typeface="SimSun" panose="02010600030101010101" pitchFamily="2" charset="-122"/>
                <a:cs typeface="Times New Roman" panose="02020603050405020304" pitchFamily="18" charset="0"/>
              </a:rPr>
              <a:t>Newminster</a:t>
            </a:r>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 they were scheduled to attend ‘La </a:t>
            </a:r>
            <a:r>
              <a:rPr lang="en-GB" sz="1800" kern="1400" spc="-50" dirty="0" err="1">
                <a:effectLst/>
                <a:latin typeface="Times New Roman" panose="02020603050405020304" pitchFamily="18" charset="0"/>
                <a:ea typeface="SimSun" panose="02010600030101010101" pitchFamily="2" charset="-122"/>
                <a:cs typeface="Times New Roman" panose="02020603050405020304" pitchFamily="18" charset="0"/>
              </a:rPr>
              <a:t>Kempstonista</a:t>
            </a:r>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 an opera performed by a renowned foreign opera company. Unfortunately, storm damage had caused the roof of the Arch Theatre to collapse and the performance was cancelled. Kayleigh had paid £50 each for her tickets. On the second night, Kayleigh had booked seats at a performance of Macbeth at the Britannic Theatre. While she and her children were ambivalent about the play, they were desperate to see their favourite film actor, Jimmy Charles, who was appearing in the title role. It was the first time that Mr Charles had appeared in a Shakespeare production and it had been billed as a ‘once in a lifetime opportunity’. Unfortunately, Mr Charles suffered a severe panic attack just minutes before the performance was due to begin. He was replaced by his understudy and the play took place, although it received very poor reviews and Kayleigh and her children did not enjoy it. Kayleigh had paid £100 each for her three tickets. Neither the Royal Hotel nor the owners of the two theatres have refunded Kayleigh any of the money she had spent. A friend has since told Kayleigh that there were plenty of rooms available where they stayed at the Trip Inn a few streets away. </a:t>
            </a:r>
            <a:endParaRPr lang="en-GB" sz="1800" kern="1400" spc="-50" dirty="0">
              <a:effectLst/>
              <a:latin typeface="Calibri Light" panose="020F0302020204030204" pitchFamily="34" charset="0"/>
              <a:ea typeface="SimSun" panose="02010600030101010101" pitchFamily="2" charset="-122"/>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8849480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917ECB3-6F14-3B94-313F-DC72F1BBA153}"/>
              </a:ext>
            </a:extLst>
          </p:cNvPr>
          <p:cNvSpPr>
            <a:spLocks noGrp="1"/>
          </p:cNvSpPr>
          <p:nvPr>
            <p:ph type="title"/>
          </p:nvPr>
        </p:nvSpPr>
        <p:spPr>
          <a:xfrm>
            <a:off x="838200" y="1391619"/>
            <a:ext cx="4905401" cy="4042196"/>
          </a:xfrm>
        </p:spPr>
        <p:txBody>
          <a:bodyPr>
            <a:normAutofit/>
          </a:bodyPr>
          <a:lstStyle/>
          <a:p>
            <a:pPr algn="ctr"/>
            <a:r>
              <a:rPr lang="en-GB" b="1" i="1" u="sng">
                <a:solidFill>
                  <a:schemeClr val="bg1"/>
                </a:solidFill>
              </a:rPr>
              <a:t>Answer the following </a:t>
            </a:r>
          </a:p>
        </p:txBody>
      </p:sp>
      <p:sp>
        <p:nvSpPr>
          <p:cNvPr id="3" name="Content Placeholder 2">
            <a:extLst>
              <a:ext uri="{FF2B5EF4-FFF2-40B4-BE49-F238E27FC236}">
                <a16:creationId xmlns:a16="http://schemas.microsoft.com/office/drawing/2014/main" id="{94BEDD41-F947-D5D4-531D-AD31E07C8965}"/>
              </a:ext>
            </a:extLst>
          </p:cNvPr>
          <p:cNvSpPr>
            <a:spLocks noGrp="1"/>
          </p:cNvSpPr>
          <p:nvPr>
            <p:ph idx="1"/>
          </p:nvPr>
        </p:nvSpPr>
        <p:spPr>
          <a:xfrm>
            <a:off x="6477270" y="1130846"/>
            <a:ext cx="4974771" cy="4351338"/>
          </a:xfrm>
        </p:spPr>
        <p:txBody>
          <a:bodyPr>
            <a:normAutofit/>
          </a:bodyPr>
          <a:lstStyle/>
          <a:p>
            <a:r>
              <a:rPr lang="en-GB" b="1" kern="1400" spc="-50">
                <a:solidFill>
                  <a:schemeClr val="bg1"/>
                </a:solidFill>
                <a:effectLst/>
                <a:latin typeface="Times New Roman" panose="02020603050405020304" pitchFamily="18" charset="0"/>
                <a:ea typeface="SimSun" panose="02010600030101010101" pitchFamily="2" charset="-122"/>
                <a:cs typeface="Times New Roman" panose="02020603050405020304" pitchFamily="18" charset="0"/>
              </a:rPr>
              <a:t>Advise Kayleigh as to: </a:t>
            </a:r>
            <a:endParaRPr lang="en-GB" kern="1400" spc="-50">
              <a:solidFill>
                <a:schemeClr val="bg1"/>
              </a:solidFill>
              <a:effectLst/>
              <a:latin typeface="Calibri Light" panose="020F0302020204030204" pitchFamily="34" charset="0"/>
              <a:ea typeface="SimSun" panose="02010600030101010101" pitchFamily="2" charset="-122"/>
              <a:cs typeface="Times New Roman" panose="02020603050405020304" pitchFamily="18" charset="0"/>
            </a:endParaRPr>
          </a:p>
          <a:p>
            <a:r>
              <a:rPr lang="en-GB" b="1" kern="1400" spc="-50">
                <a:solidFill>
                  <a:schemeClr val="bg1"/>
                </a:solidFill>
                <a:effectLst/>
                <a:latin typeface="Times New Roman" panose="02020603050405020304" pitchFamily="18" charset="0"/>
                <a:ea typeface="SimSun" panose="02010600030101010101" pitchFamily="2" charset="-122"/>
                <a:cs typeface="Times New Roman" panose="02020603050405020304" pitchFamily="18" charset="0"/>
              </a:rPr>
              <a:t>(a) whether her contracts with the Arch and Britannic Theatres have been frustrated; </a:t>
            </a:r>
            <a:endParaRPr lang="en-GB" kern="1400" spc="-50">
              <a:solidFill>
                <a:schemeClr val="bg1"/>
              </a:solidFill>
              <a:effectLst/>
              <a:latin typeface="Calibri Light" panose="020F0302020204030204" pitchFamily="34" charset="0"/>
              <a:ea typeface="SimSun" panose="02010600030101010101" pitchFamily="2" charset="-122"/>
              <a:cs typeface="Times New Roman" panose="02020603050405020304" pitchFamily="18" charset="0"/>
            </a:endParaRPr>
          </a:p>
          <a:p>
            <a:r>
              <a:rPr lang="en-GB" b="1" kern="1400" spc="-50">
                <a:solidFill>
                  <a:schemeClr val="bg1"/>
                </a:solidFill>
                <a:effectLst/>
                <a:latin typeface="Times New Roman" panose="02020603050405020304" pitchFamily="18" charset="0"/>
                <a:ea typeface="SimSun" panose="02010600030101010101" pitchFamily="2" charset="-122"/>
                <a:cs typeface="Times New Roman" panose="02020603050405020304" pitchFamily="18" charset="0"/>
              </a:rPr>
              <a:t>(b) whether she will be able to recover the sums paid for the tickets, if her contracts with the theatres have been frustrated.</a:t>
            </a:r>
            <a:endParaRPr lang="en-GB" kern="1400" spc="-50">
              <a:solidFill>
                <a:schemeClr val="bg1"/>
              </a:solidFill>
              <a:effectLst/>
              <a:latin typeface="Calibri Light" panose="020F0302020204030204" pitchFamily="34" charset="0"/>
              <a:ea typeface="SimSun" panose="02010600030101010101" pitchFamily="2" charset="-122"/>
              <a:cs typeface="Times New Roman" panose="02020603050405020304" pitchFamily="18" charset="0"/>
            </a:endParaRPr>
          </a:p>
          <a:p>
            <a:pPr marL="0" indent="0">
              <a:buNone/>
            </a:pPr>
            <a:endParaRPr lang="en-GB">
              <a:solidFill>
                <a:schemeClr val="bg1"/>
              </a:solidFill>
            </a:endParaRPr>
          </a:p>
        </p:txBody>
      </p:sp>
    </p:spTree>
    <p:extLst>
      <p:ext uri="{BB962C8B-B14F-4D97-AF65-F5344CB8AC3E}">
        <p14:creationId xmlns:p14="http://schemas.microsoft.com/office/powerpoint/2010/main" val="11848180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31EE1E-8B81-20CB-53EC-83443EAEB7E0}"/>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Next week</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2925FB2-7159-E10E-3360-38CED943B431}"/>
              </a:ext>
            </a:extLst>
          </p:cNvPr>
          <p:cNvSpPr>
            <a:spLocks noGrp="1"/>
          </p:cNvSpPr>
          <p:nvPr>
            <p:ph idx="1"/>
          </p:nvPr>
        </p:nvSpPr>
        <p:spPr>
          <a:xfrm>
            <a:off x="6234868" y="1130846"/>
            <a:ext cx="5217173" cy="4351338"/>
          </a:xfrm>
        </p:spPr>
        <p:txBody>
          <a:bodyPr>
            <a:normAutofit/>
          </a:bodyPr>
          <a:lstStyle/>
          <a:p>
            <a:r>
              <a:rPr lang="en-GB">
                <a:solidFill>
                  <a:schemeClr val="bg1"/>
                </a:solidFill>
              </a:rPr>
              <a:t>Vitiating factors </a:t>
            </a:r>
          </a:p>
          <a:p>
            <a:endParaRPr lang="en-GB">
              <a:solidFill>
                <a:schemeClr val="bg1"/>
              </a:solidFill>
            </a:endParaRPr>
          </a:p>
          <a:p>
            <a:r>
              <a:rPr lang="en-GB">
                <a:solidFill>
                  <a:schemeClr val="bg1"/>
                </a:solidFill>
              </a:rPr>
              <a:t>Remedies</a:t>
            </a:r>
          </a:p>
          <a:p>
            <a:endParaRPr lang="en-GB">
              <a:solidFill>
                <a:schemeClr val="bg1"/>
              </a:solidFill>
            </a:endParaRPr>
          </a:p>
          <a:p>
            <a:r>
              <a:rPr lang="en-GB">
                <a:solidFill>
                  <a:schemeClr val="bg1"/>
                </a:solidFill>
              </a:rPr>
              <a:t>Revision.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5769792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AAC50-1E4F-A750-6F01-CA22F35F94C8}"/>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Summary</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2918D75A-B752-35CD-2424-77AE944BB71D}"/>
              </a:ext>
            </a:extLst>
          </p:cNvPr>
          <p:cNvSpPr>
            <a:spLocks noGrp="1"/>
          </p:cNvSpPr>
          <p:nvPr>
            <p:ph idx="1"/>
          </p:nvPr>
        </p:nvSpPr>
        <p:spPr>
          <a:xfrm>
            <a:off x="6234868" y="1130846"/>
            <a:ext cx="5217173" cy="4351338"/>
          </a:xfrm>
        </p:spPr>
        <p:txBody>
          <a:bodyPr>
            <a:normAutofit/>
          </a:bodyPr>
          <a:lstStyle/>
          <a:p>
            <a:r>
              <a:rPr lang="en-GB">
                <a:solidFill>
                  <a:schemeClr val="bg1"/>
                </a:solidFill>
              </a:rPr>
              <a:t>Discharge of contract. </a:t>
            </a:r>
          </a:p>
          <a:p>
            <a:endParaRPr lang="en-GB">
              <a:solidFill>
                <a:schemeClr val="bg1"/>
              </a:solidFill>
            </a:endParaRPr>
          </a:p>
          <a:p>
            <a:r>
              <a:rPr lang="en-GB">
                <a:solidFill>
                  <a:schemeClr val="bg1"/>
                </a:solidFill>
              </a:rPr>
              <a:t>Breach. </a:t>
            </a:r>
          </a:p>
          <a:p>
            <a:endParaRPr lang="en-GB">
              <a:solidFill>
                <a:schemeClr val="bg1"/>
              </a:solidFill>
            </a:endParaRPr>
          </a:p>
          <a:p>
            <a:r>
              <a:rPr lang="en-GB">
                <a:solidFill>
                  <a:schemeClr val="bg1"/>
                </a:solidFill>
              </a:rPr>
              <a:t>Frustration. </a:t>
            </a:r>
          </a:p>
          <a:p>
            <a:endParaRPr lang="en-GB">
              <a:solidFill>
                <a:schemeClr val="bg1"/>
              </a:solidFill>
            </a:endParaRPr>
          </a:p>
          <a:p>
            <a:r>
              <a:rPr lang="en-GB">
                <a:solidFill>
                  <a:schemeClr val="bg1"/>
                </a:solidFill>
              </a:rPr>
              <a:t>Agreement. </a:t>
            </a:r>
          </a:p>
          <a:p>
            <a:endParaRPr lang="en-GB">
              <a:solidFill>
                <a:schemeClr val="bg1"/>
              </a:solidFill>
            </a:endParaRPr>
          </a:p>
          <a:p>
            <a:endParaRPr lang="en-GB">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8485344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6" name="Oval 15">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5BFDFE8-87D7-DE3C-493D-1C0A4C28EAEC}"/>
              </a:ext>
            </a:extLst>
          </p:cNvPr>
          <p:cNvSpPr>
            <a:spLocks noGrp="1"/>
          </p:cNvSpPr>
          <p:nvPr>
            <p:ph type="ctrTitle"/>
          </p:nvPr>
        </p:nvSpPr>
        <p:spPr>
          <a:xfrm>
            <a:off x="3581400" y="965580"/>
            <a:ext cx="5204489" cy="3160593"/>
          </a:xfrm>
        </p:spPr>
        <p:txBody>
          <a:bodyPr>
            <a:normAutofit/>
          </a:bodyPr>
          <a:lstStyle/>
          <a:p>
            <a:r>
              <a:rPr lang="en-GB" sz="8000" b="1" i="1" u="sng" dirty="0">
                <a:solidFill>
                  <a:schemeClr val="bg1"/>
                </a:solidFill>
              </a:rPr>
              <a:t>Thank you!</a:t>
            </a:r>
          </a:p>
        </p:txBody>
      </p:sp>
      <p:sp>
        <p:nvSpPr>
          <p:cNvPr id="5" name="Subtitle 4">
            <a:extLst>
              <a:ext uri="{FF2B5EF4-FFF2-40B4-BE49-F238E27FC236}">
                <a16:creationId xmlns:a16="http://schemas.microsoft.com/office/drawing/2014/main" id="{E42D5C8B-55C0-CF7F-F7B4-B734DF7869B9}"/>
              </a:ext>
            </a:extLst>
          </p:cNvPr>
          <p:cNvSpPr>
            <a:spLocks noGrp="1"/>
          </p:cNvSpPr>
          <p:nvPr>
            <p:ph type="subTitle" idx="1"/>
          </p:nvPr>
        </p:nvSpPr>
        <p:spPr>
          <a:xfrm>
            <a:off x="3820817" y="4409960"/>
            <a:ext cx="4508641" cy="1116414"/>
          </a:xfrm>
        </p:spPr>
        <p:txBody>
          <a:bodyPr>
            <a:normAutofit/>
          </a:bodyPr>
          <a:lstStyle/>
          <a:p>
            <a:r>
              <a:rPr lang="en-GB" sz="2000">
                <a:solidFill>
                  <a:schemeClr val="bg1"/>
                </a:solidFill>
              </a:rPr>
              <a:t>Any Questions?</a:t>
            </a:r>
          </a:p>
        </p:txBody>
      </p:sp>
      <p:sp>
        <p:nvSpPr>
          <p:cNvPr id="18"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2"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3" name="Freeform: Shape 22">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6" name="Oval 25">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8" name="Oval 27">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0"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31" name="Freeform: Shape 30">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40376935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1737</Words>
  <Application>Microsoft Office PowerPoint</Application>
  <PresentationFormat>Widescreen</PresentationFormat>
  <Paragraphs>196</Paragraphs>
  <Slides>31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Calibri Light</vt:lpstr>
      <vt:lpstr>Times New Roman</vt:lpstr>
      <vt:lpstr>Office Theme</vt:lpstr>
      <vt:lpstr>Breach of contract </vt:lpstr>
      <vt:lpstr>Content </vt:lpstr>
      <vt:lpstr>Aims and Learning objectives </vt:lpstr>
      <vt:lpstr>Breach of contract </vt:lpstr>
      <vt:lpstr>Ways to discharge a contract</vt:lpstr>
      <vt:lpstr>Exceptions to the entire performance rule </vt:lpstr>
      <vt:lpstr>Continued</vt:lpstr>
      <vt:lpstr>Time of performance </vt:lpstr>
      <vt:lpstr>Continued</vt:lpstr>
      <vt:lpstr>Discharge by Breach </vt:lpstr>
      <vt:lpstr>Continued</vt:lpstr>
      <vt:lpstr>What remedies are available?</vt:lpstr>
      <vt:lpstr>Agreement </vt:lpstr>
      <vt:lpstr>Agreement </vt:lpstr>
      <vt:lpstr>Consideration</vt:lpstr>
      <vt:lpstr>Frustration</vt:lpstr>
      <vt:lpstr>Continued</vt:lpstr>
      <vt:lpstr>Continued</vt:lpstr>
      <vt:lpstr>Continued</vt:lpstr>
      <vt:lpstr>Continued</vt:lpstr>
      <vt:lpstr>Frustration</vt:lpstr>
      <vt:lpstr>Continued</vt:lpstr>
      <vt:lpstr>What about under the common law?</vt:lpstr>
      <vt:lpstr>Key piece of legislation </vt:lpstr>
      <vt:lpstr>Let’s take a break!</vt:lpstr>
      <vt:lpstr>Activity</vt:lpstr>
      <vt:lpstr>Scenario 1 </vt:lpstr>
      <vt:lpstr>Answer the following </vt:lpstr>
      <vt:lpstr>Next week</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Breach of contract </dc:title>
  <dc:creator>Zita Draper</dc:creator>
  <cp:lastModifiedBy>Zita Draper</cp:lastModifiedBy>
  <cp:revision>1</cp:revision>
  <dcterms:created xsi:type="dcterms:W3CDTF">2024-04-14T14:36:45Z</dcterms:created>
  <dcterms:modified xsi:type="dcterms:W3CDTF">2025-04-23T07:51:05Z</dcterms:modified>
</cp:coreProperties>
</file>