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34" r:id="rId1"/>
  </p:sldMasterIdLst>
  <p:notesMasterIdLst>
    <p:notesMasterId r:id="rId4"/>
  </p:notesMasterIdLst>
  <p:handoutMasterIdLst>
    <p:handoutMasterId r:id="rId5"/>
  </p:handoutMasterIdLst>
  <p:sldIdLst>
    <p:sldId id="1488" r:id="rId2"/>
    <p:sldId id="148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2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92"/>
    <p:restoredTop sz="82292"/>
  </p:normalViewPr>
  <p:slideViewPr>
    <p:cSldViewPr snapToGrid="0">
      <p:cViewPr varScale="1">
        <p:scale>
          <a:sx n="80" d="100"/>
          <a:sy n="80" d="100"/>
        </p:scale>
        <p:origin x="776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handoutMaster" Target="handoutMasters/handoutMaster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618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259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302292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83537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7635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1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14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343447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67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4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99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7176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5" r:id="rId1"/>
    <p:sldLayoutId id="2147484136" r:id="rId2"/>
    <p:sldLayoutId id="2147484137" r:id="rId3"/>
    <p:sldLayoutId id="2147484138" r:id="rId4"/>
    <p:sldLayoutId id="2147484139" r:id="rId5"/>
    <p:sldLayoutId id="2147484140" r:id="rId6"/>
    <p:sldLayoutId id="2147484141" r:id="rId7"/>
    <p:sldLayoutId id="2147484142" r:id="rId8"/>
    <p:sldLayoutId id="2147484143" r:id="rId9"/>
    <p:sldLayoutId id="2147484144" r:id="rId10"/>
    <p:sldLayoutId id="214748414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1.m4a"/><Relationship Id="rId7" Type="http://schemas.openxmlformats.org/officeDocument/2006/relationships/image" Target="../media/image1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2.mp4"/><Relationship Id="rId4" Type="http://schemas.microsoft.com/office/2007/relationships/media" Target="../media/media2.mp4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media3.m4a"/><Relationship Id="rId7" Type="http://schemas.openxmlformats.org/officeDocument/2006/relationships/image" Target="../media/image4.png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2.xml"/><Relationship Id="rId5" Type="http://schemas.openxmlformats.org/officeDocument/2006/relationships/video" Target="../media/media4.mp4"/><Relationship Id="rId4" Type="http://schemas.microsoft.com/office/2007/relationships/media" Target="../media/media4.mp4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FCDE201-F27A-9241-90E3-6E644C2822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 rot="5400000">
            <a:off x="3836908" y="-1328747"/>
            <a:ext cx="6569423" cy="9495304"/>
          </a:xfrm>
          <a:ln w="38100">
            <a:solidFill>
              <a:schemeClr val="tx1"/>
            </a:solidFill>
          </a:ln>
        </p:spPr>
      </p:pic>
      <p:sp>
        <p:nvSpPr>
          <p:cNvPr id="3" name="10-Point Star 2">
            <a:extLst>
              <a:ext uri="{FF2B5EF4-FFF2-40B4-BE49-F238E27FC236}">
                <a16:creationId xmlns:a16="http://schemas.microsoft.com/office/drawing/2014/main" id="{C0DA9107-D963-9540-8614-23F437953CE2}"/>
              </a:ext>
            </a:extLst>
          </p:cNvPr>
          <p:cNvSpPr/>
          <p:nvPr/>
        </p:nvSpPr>
        <p:spPr>
          <a:xfrm>
            <a:off x="125506" y="170331"/>
            <a:ext cx="2438400" cy="2420470"/>
          </a:xfrm>
          <a:prstGeom prst="star10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Mat </a:t>
            </a:r>
            <a:r>
              <a:rPr lang="en-US" b="1" dirty="0" err="1"/>
              <a:t>iaith</a:t>
            </a:r>
            <a:r>
              <a:rPr lang="en-US" b="1" dirty="0"/>
              <a:t> </a:t>
            </a:r>
            <a:r>
              <a:rPr lang="en-US" b="1" dirty="0" err="1"/>
              <a:t>defnyddiol</a:t>
            </a:r>
            <a:r>
              <a:rPr lang="en-US" b="1" dirty="0"/>
              <a:t> /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Useful language mat</a:t>
            </a:r>
          </a:p>
        </p:txBody>
      </p:sp>
      <p:pic>
        <p:nvPicPr>
          <p:cNvPr id="2" name="Sleid 1">
            <a:hlinkClick r:id="" action="ppaction://media"/>
            <a:extLst>
              <a:ext uri="{FF2B5EF4-FFF2-40B4-BE49-F238E27FC236}">
                <a16:creationId xmlns:a16="http://schemas.microsoft.com/office/drawing/2014/main" id="{38ED6533-070C-4F01-8BC6-F15D81378E4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A1D09F03-9819-4E86-8E65-6325482AF575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7904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97"/>
    </mc:Choice>
    <mc:Fallback xmlns="">
      <p:transition spd="slow" advTm="172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258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69053" objId="2"/>
        <p14:stopEvt time="172697" objId="2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4DD835-04EA-2F45-8C96-8BD5E8B59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/>
          <a:stretch>
            <a:fillRect/>
          </a:stretch>
        </p:blipFill>
        <p:spPr>
          <a:xfrm rot="5400000">
            <a:off x="3683999" y="-1211420"/>
            <a:ext cx="6687669" cy="9451171"/>
          </a:xfrm>
          <a:ln w="38100">
            <a:solidFill>
              <a:schemeClr val="tx1"/>
            </a:solidFill>
          </a:ln>
        </p:spPr>
      </p:pic>
      <p:sp>
        <p:nvSpPr>
          <p:cNvPr id="2" name="10-Point Star 1">
            <a:extLst>
              <a:ext uri="{FF2B5EF4-FFF2-40B4-BE49-F238E27FC236}">
                <a16:creationId xmlns:a16="http://schemas.microsoft.com/office/drawing/2014/main" id="{587C0296-D81E-2049-97A4-77D93A82BBDB}"/>
              </a:ext>
            </a:extLst>
          </p:cNvPr>
          <p:cNvSpPr/>
          <p:nvPr/>
        </p:nvSpPr>
        <p:spPr>
          <a:xfrm>
            <a:off x="125506" y="170331"/>
            <a:ext cx="2438400" cy="2420470"/>
          </a:xfrm>
          <a:prstGeom prst="star10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Mat </a:t>
            </a:r>
            <a:r>
              <a:rPr lang="en-US" b="1" dirty="0" err="1"/>
              <a:t>iaith</a:t>
            </a:r>
            <a:r>
              <a:rPr lang="en-US" b="1" dirty="0"/>
              <a:t> </a:t>
            </a:r>
            <a:r>
              <a:rPr lang="en-US" b="1" dirty="0" err="1"/>
              <a:t>defnyddiol</a:t>
            </a:r>
            <a:r>
              <a:rPr lang="en-US" b="1" dirty="0"/>
              <a:t> /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Useful language mat</a:t>
            </a:r>
          </a:p>
        </p:txBody>
      </p:sp>
      <p:pic>
        <p:nvPicPr>
          <p:cNvPr id="3" name="Sleid 2">
            <a:hlinkClick r:id="" action="ppaction://media"/>
            <a:extLst>
              <a:ext uri="{FF2B5EF4-FFF2-40B4-BE49-F238E27FC236}">
                <a16:creationId xmlns:a16="http://schemas.microsoft.com/office/drawing/2014/main" id="{381301AA-841A-479D-879F-8CE0FAA7B03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C17B98B-B22B-4102-8514-0CF40F8FBAC3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4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9503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541"/>
    </mc:Choice>
    <mc:Fallback xmlns="">
      <p:transition spd="slow" advTm="188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98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184541" objId="3"/>
        <p14:stopEvt time="188541" objId="3"/>
      </p14:showEvt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6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4.4"/>
</p:tagLst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171312"/>
      </a:dk2>
      <a:lt2>
        <a:srgbClr val="F7F0DF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A1A3E1F0-B5EF-49C5-810A-B1B32AEDDC8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4568</TotalTime>
  <Words>14</Words>
  <Application>Microsoft Macintosh PowerPoint</Application>
  <PresentationFormat>Widescreen</PresentationFormat>
  <Paragraphs>6</Paragraphs>
  <Slides>2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Gill Sans MT</vt:lpstr>
      <vt:lpstr>Impact</vt:lpstr>
      <vt:lpstr>Badge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636</cp:revision>
  <cp:lastPrinted>2021-12-06T10:28:23Z</cp:lastPrinted>
  <dcterms:created xsi:type="dcterms:W3CDTF">2015-12-21T14:17:18Z</dcterms:created>
  <dcterms:modified xsi:type="dcterms:W3CDTF">2022-02-07T16:35:11Z</dcterms:modified>
</cp:coreProperties>
</file>