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Lst>
  <p:sldSz cx="21374100" cy="15113000"/>
  <p:notesSz cx="6858000" cy="9144000"/>
  <p:embeddedFontLst>
    <p:embeddedFont>
      <p:font typeface="Gagalin" charset="1" panose="00000500000000000000"/>
      <p:regular r:id="rId8"/>
    </p:embeddedFont>
    <p:embeddedFont>
      <p:font typeface="League Spartan" charset="1" panose="0000080000000000000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7ED957"/>
        </a:solidFill>
      </p:bgPr>
    </p:bg>
    <p:spTree>
      <p:nvGrpSpPr>
        <p:cNvPr id="1" name=""/>
        <p:cNvGrpSpPr/>
        <p:nvPr/>
      </p:nvGrpSpPr>
      <p:grpSpPr>
        <a:xfrm>
          <a:off x="0" y="0"/>
          <a:ext cx="0" cy="0"/>
          <a:chOff x="0" y="0"/>
          <a:chExt cx="0" cy="0"/>
        </a:xfrm>
      </p:grpSpPr>
      <p:grpSp>
        <p:nvGrpSpPr>
          <p:cNvPr name="Group 2" id="2"/>
          <p:cNvGrpSpPr/>
          <p:nvPr/>
        </p:nvGrpSpPr>
        <p:grpSpPr>
          <a:xfrm rot="0">
            <a:off x="832371" y="706744"/>
            <a:ext cx="19719257" cy="13456529"/>
            <a:chOff x="0" y="0"/>
            <a:chExt cx="2426398" cy="2426398"/>
          </a:xfrm>
        </p:grpSpPr>
        <p:sp>
          <p:nvSpPr>
            <p:cNvPr name="Freeform 3" id="3"/>
            <p:cNvSpPr/>
            <p:nvPr/>
          </p:nvSpPr>
          <p:spPr>
            <a:xfrm flipH="false" flipV="false" rot="0">
              <a:off x="0" y="0"/>
              <a:ext cx="3513362" cy="2397537"/>
            </a:xfrm>
            <a:custGeom>
              <a:avLst/>
              <a:gdLst/>
              <a:ahLst/>
              <a:cxnLst/>
              <a:rect r="r" b="b" t="t" l="l"/>
              <a:pathLst>
                <a:path h="2397537" w="3513362">
                  <a:moveTo>
                    <a:pt x="3513362" y="178815"/>
                  </a:moveTo>
                  <a:lnTo>
                    <a:pt x="0" y="178815"/>
                  </a:lnTo>
                  <a:lnTo>
                    <a:pt x="0" y="185923"/>
                  </a:lnTo>
                  <a:lnTo>
                    <a:pt x="3513362" y="185923"/>
                  </a:lnTo>
                  <a:lnTo>
                    <a:pt x="3513362" y="178815"/>
                  </a:lnTo>
                  <a:close/>
                  <a:moveTo>
                    <a:pt x="3513362" y="363609"/>
                  </a:moveTo>
                  <a:lnTo>
                    <a:pt x="0" y="363609"/>
                  </a:lnTo>
                  <a:lnTo>
                    <a:pt x="0" y="370718"/>
                  </a:lnTo>
                  <a:lnTo>
                    <a:pt x="3513362" y="370718"/>
                  </a:lnTo>
                  <a:lnTo>
                    <a:pt x="3513362" y="363609"/>
                  </a:lnTo>
                  <a:close/>
                  <a:moveTo>
                    <a:pt x="3513362" y="548404"/>
                  </a:moveTo>
                  <a:lnTo>
                    <a:pt x="0" y="548404"/>
                  </a:lnTo>
                  <a:lnTo>
                    <a:pt x="0" y="555512"/>
                  </a:lnTo>
                  <a:lnTo>
                    <a:pt x="3513362" y="555512"/>
                  </a:lnTo>
                  <a:lnTo>
                    <a:pt x="3513362" y="548404"/>
                  </a:lnTo>
                  <a:close/>
                  <a:moveTo>
                    <a:pt x="3513362" y="733211"/>
                  </a:moveTo>
                  <a:lnTo>
                    <a:pt x="0" y="733211"/>
                  </a:lnTo>
                  <a:lnTo>
                    <a:pt x="0" y="740319"/>
                  </a:lnTo>
                  <a:lnTo>
                    <a:pt x="3513362" y="740319"/>
                  </a:lnTo>
                  <a:lnTo>
                    <a:pt x="3513362" y="733211"/>
                  </a:lnTo>
                  <a:close/>
                  <a:moveTo>
                    <a:pt x="3513362" y="918006"/>
                  </a:moveTo>
                  <a:lnTo>
                    <a:pt x="0" y="918006"/>
                  </a:lnTo>
                  <a:lnTo>
                    <a:pt x="0" y="925114"/>
                  </a:lnTo>
                  <a:lnTo>
                    <a:pt x="3513362" y="925114"/>
                  </a:lnTo>
                  <a:lnTo>
                    <a:pt x="3513362" y="918006"/>
                  </a:lnTo>
                  <a:close/>
                  <a:moveTo>
                    <a:pt x="3513362" y="1102800"/>
                  </a:moveTo>
                  <a:lnTo>
                    <a:pt x="0" y="1102800"/>
                  </a:lnTo>
                  <a:lnTo>
                    <a:pt x="0" y="1109909"/>
                  </a:lnTo>
                  <a:lnTo>
                    <a:pt x="3513362" y="1109909"/>
                  </a:lnTo>
                  <a:lnTo>
                    <a:pt x="3513362" y="1102800"/>
                  </a:lnTo>
                  <a:close/>
                  <a:moveTo>
                    <a:pt x="3513362" y="1287595"/>
                  </a:moveTo>
                  <a:lnTo>
                    <a:pt x="0" y="1287595"/>
                  </a:lnTo>
                  <a:lnTo>
                    <a:pt x="0" y="1294703"/>
                  </a:lnTo>
                  <a:lnTo>
                    <a:pt x="3513362" y="1294703"/>
                  </a:lnTo>
                  <a:lnTo>
                    <a:pt x="3513362" y="1287595"/>
                  </a:lnTo>
                  <a:close/>
                  <a:moveTo>
                    <a:pt x="3513362" y="1472389"/>
                  </a:moveTo>
                  <a:lnTo>
                    <a:pt x="0" y="1472389"/>
                  </a:lnTo>
                  <a:lnTo>
                    <a:pt x="0" y="1479497"/>
                  </a:lnTo>
                  <a:lnTo>
                    <a:pt x="3513362" y="1479497"/>
                  </a:lnTo>
                  <a:lnTo>
                    <a:pt x="3513362" y="1472389"/>
                  </a:lnTo>
                  <a:close/>
                  <a:moveTo>
                    <a:pt x="3513362" y="1657184"/>
                  </a:moveTo>
                  <a:lnTo>
                    <a:pt x="0" y="1657184"/>
                  </a:lnTo>
                  <a:lnTo>
                    <a:pt x="0" y="1664292"/>
                  </a:lnTo>
                  <a:lnTo>
                    <a:pt x="3513362" y="1664292"/>
                  </a:lnTo>
                  <a:lnTo>
                    <a:pt x="3513362" y="1657184"/>
                  </a:lnTo>
                  <a:close/>
                  <a:moveTo>
                    <a:pt x="3513362" y="1841991"/>
                  </a:moveTo>
                  <a:lnTo>
                    <a:pt x="0" y="1841991"/>
                  </a:lnTo>
                  <a:lnTo>
                    <a:pt x="0" y="1849099"/>
                  </a:lnTo>
                  <a:lnTo>
                    <a:pt x="3513362" y="1849099"/>
                  </a:lnTo>
                  <a:lnTo>
                    <a:pt x="3513362" y="1841991"/>
                  </a:lnTo>
                  <a:close/>
                  <a:moveTo>
                    <a:pt x="3513362" y="2026785"/>
                  </a:moveTo>
                  <a:lnTo>
                    <a:pt x="0" y="2026785"/>
                  </a:lnTo>
                  <a:lnTo>
                    <a:pt x="0" y="2033894"/>
                  </a:lnTo>
                  <a:lnTo>
                    <a:pt x="3513362" y="2033894"/>
                  </a:lnTo>
                  <a:lnTo>
                    <a:pt x="3513362" y="2026785"/>
                  </a:lnTo>
                  <a:close/>
                  <a:moveTo>
                    <a:pt x="3513362" y="2211580"/>
                  </a:moveTo>
                  <a:lnTo>
                    <a:pt x="0" y="2211580"/>
                  </a:lnTo>
                  <a:lnTo>
                    <a:pt x="0" y="2218688"/>
                  </a:lnTo>
                  <a:lnTo>
                    <a:pt x="3513362" y="2218688"/>
                  </a:lnTo>
                  <a:lnTo>
                    <a:pt x="3513362" y="2211580"/>
                  </a:lnTo>
                  <a:close/>
                  <a:moveTo>
                    <a:pt x="224084" y="0"/>
                  </a:moveTo>
                  <a:lnTo>
                    <a:pt x="224084" y="2397537"/>
                  </a:lnTo>
                  <a:lnTo>
                    <a:pt x="234767" y="2397537"/>
                  </a:lnTo>
                  <a:lnTo>
                    <a:pt x="234767" y="0"/>
                  </a:lnTo>
                  <a:lnTo>
                    <a:pt x="224084" y="0"/>
                  </a:lnTo>
                  <a:close/>
                  <a:moveTo>
                    <a:pt x="501801" y="0"/>
                  </a:moveTo>
                  <a:lnTo>
                    <a:pt x="501801" y="2397537"/>
                  </a:lnTo>
                  <a:lnTo>
                    <a:pt x="512484" y="2397537"/>
                  </a:lnTo>
                  <a:lnTo>
                    <a:pt x="512484" y="0"/>
                  </a:lnTo>
                  <a:lnTo>
                    <a:pt x="501801" y="0"/>
                  </a:lnTo>
                  <a:close/>
                  <a:moveTo>
                    <a:pt x="779518" y="0"/>
                  </a:moveTo>
                  <a:lnTo>
                    <a:pt x="779518" y="2397537"/>
                  </a:lnTo>
                  <a:lnTo>
                    <a:pt x="790201" y="2397537"/>
                  </a:lnTo>
                  <a:lnTo>
                    <a:pt x="790201" y="0"/>
                  </a:lnTo>
                  <a:lnTo>
                    <a:pt x="779518" y="0"/>
                  </a:lnTo>
                  <a:close/>
                  <a:moveTo>
                    <a:pt x="1057235" y="0"/>
                  </a:moveTo>
                  <a:lnTo>
                    <a:pt x="1057235" y="2397537"/>
                  </a:lnTo>
                  <a:lnTo>
                    <a:pt x="1067918" y="2397537"/>
                  </a:lnTo>
                  <a:lnTo>
                    <a:pt x="1067918" y="0"/>
                  </a:lnTo>
                  <a:lnTo>
                    <a:pt x="1057235" y="0"/>
                  </a:lnTo>
                  <a:close/>
                  <a:moveTo>
                    <a:pt x="1334952" y="0"/>
                  </a:moveTo>
                  <a:lnTo>
                    <a:pt x="1334952" y="2397537"/>
                  </a:lnTo>
                  <a:lnTo>
                    <a:pt x="1345635" y="2397537"/>
                  </a:lnTo>
                  <a:lnTo>
                    <a:pt x="1345635" y="0"/>
                  </a:lnTo>
                  <a:lnTo>
                    <a:pt x="1334952" y="0"/>
                  </a:lnTo>
                  <a:close/>
                  <a:moveTo>
                    <a:pt x="1612687" y="0"/>
                  </a:moveTo>
                  <a:lnTo>
                    <a:pt x="1612687" y="2397537"/>
                  </a:lnTo>
                  <a:lnTo>
                    <a:pt x="1623370" y="2397537"/>
                  </a:lnTo>
                  <a:lnTo>
                    <a:pt x="1623370" y="0"/>
                  </a:lnTo>
                  <a:lnTo>
                    <a:pt x="1612687" y="0"/>
                  </a:lnTo>
                  <a:close/>
                  <a:moveTo>
                    <a:pt x="1890404" y="0"/>
                  </a:moveTo>
                  <a:lnTo>
                    <a:pt x="1890404" y="2397537"/>
                  </a:lnTo>
                  <a:lnTo>
                    <a:pt x="1901087" y="2397537"/>
                  </a:lnTo>
                  <a:lnTo>
                    <a:pt x="1901087" y="0"/>
                  </a:lnTo>
                  <a:lnTo>
                    <a:pt x="1890404" y="0"/>
                  </a:lnTo>
                  <a:close/>
                  <a:moveTo>
                    <a:pt x="2168121" y="0"/>
                  </a:moveTo>
                  <a:lnTo>
                    <a:pt x="2168121" y="2397537"/>
                  </a:lnTo>
                  <a:lnTo>
                    <a:pt x="2178804" y="2397537"/>
                  </a:lnTo>
                  <a:lnTo>
                    <a:pt x="2178804" y="0"/>
                  </a:lnTo>
                  <a:lnTo>
                    <a:pt x="2168121" y="0"/>
                  </a:lnTo>
                  <a:close/>
                  <a:moveTo>
                    <a:pt x="2445838" y="0"/>
                  </a:moveTo>
                  <a:lnTo>
                    <a:pt x="2445838" y="2397537"/>
                  </a:lnTo>
                  <a:lnTo>
                    <a:pt x="2456521" y="2397537"/>
                  </a:lnTo>
                  <a:lnTo>
                    <a:pt x="2456521" y="0"/>
                  </a:lnTo>
                  <a:lnTo>
                    <a:pt x="2445838" y="0"/>
                  </a:lnTo>
                  <a:close/>
                  <a:moveTo>
                    <a:pt x="2723555" y="0"/>
                  </a:moveTo>
                  <a:lnTo>
                    <a:pt x="2723555" y="2397537"/>
                  </a:lnTo>
                  <a:lnTo>
                    <a:pt x="2734238" y="2397537"/>
                  </a:lnTo>
                  <a:lnTo>
                    <a:pt x="2734238" y="0"/>
                  </a:lnTo>
                  <a:lnTo>
                    <a:pt x="2723555" y="0"/>
                  </a:lnTo>
                  <a:close/>
                  <a:moveTo>
                    <a:pt x="3001272" y="0"/>
                  </a:moveTo>
                  <a:lnTo>
                    <a:pt x="3001272" y="2397537"/>
                  </a:lnTo>
                  <a:lnTo>
                    <a:pt x="3011955" y="2397537"/>
                  </a:lnTo>
                  <a:lnTo>
                    <a:pt x="3011955" y="0"/>
                  </a:lnTo>
                  <a:lnTo>
                    <a:pt x="3001272" y="0"/>
                  </a:lnTo>
                  <a:close/>
                  <a:moveTo>
                    <a:pt x="3279007" y="0"/>
                  </a:moveTo>
                  <a:lnTo>
                    <a:pt x="3279007" y="2397537"/>
                  </a:lnTo>
                  <a:lnTo>
                    <a:pt x="3289690" y="2397537"/>
                  </a:lnTo>
                  <a:lnTo>
                    <a:pt x="3289690" y="0"/>
                  </a:lnTo>
                  <a:lnTo>
                    <a:pt x="3279007" y="0"/>
                  </a:lnTo>
                  <a:close/>
                </a:path>
              </a:pathLst>
            </a:custGeom>
            <a:solidFill>
              <a:srgbClr val="221F20">
                <a:alpha val="16863"/>
              </a:srgbClr>
            </a:solidFill>
          </p:spPr>
        </p:sp>
      </p:grpSp>
      <p:grpSp>
        <p:nvGrpSpPr>
          <p:cNvPr name="Group 4" id="4"/>
          <p:cNvGrpSpPr/>
          <p:nvPr/>
        </p:nvGrpSpPr>
        <p:grpSpPr>
          <a:xfrm rot="-91178">
            <a:off x="7671097" y="784904"/>
            <a:ext cx="5920650" cy="1969880"/>
            <a:chOff x="0" y="0"/>
            <a:chExt cx="1253874" cy="417181"/>
          </a:xfrm>
        </p:grpSpPr>
        <p:sp>
          <p:nvSpPr>
            <p:cNvPr name="Freeform 5" id="5"/>
            <p:cNvSpPr/>
            <p:nvPr/>
          </p:nvSpPr>
          <p:spPr>
            <a:xfrm flipH="false" flipV="false" rot="0">
              <a:off x="0" y="0"/>
              <a:ext cx="1253874" cy="417181"/>
            </a:xfrm>
            <a:custGeom>
              <a:avLst/>
              <a:gdLst/>
              <a:ahLst/>
              <a:cxnLst/>
              <a:rect r="r" b="b" t="t" l="l"/>
              <a:pathLst>
                <a:path h="417181" w="1253874">
                  <a:moveTo>
                    <a:pt x="0" y="0"/>
                  </a:moveTo>
                  <a:lnTo>
                    <a:pt x="1253874" y="0"/>
                  </a:lnTo>
                  <a:lnTo>
                    <a:pt x="1253874" y="417181"/>
                  </a:lnTo>
                  <a:lnTo>
                    <a:pt x="0" y="417181"/>
                  </a:lnTo>
                  <a:close/>
                </a:path>
              </a:pathLst>
            </a:custGeom>
            <a:solidFill>
              <a:srgbClr val="000000"/>
            </a:solidFill>
          </p:spPr>
        </p:sp>
        <p:sp>
          <p:nvSpPr>
            <p:cNvPr name="TextBox 6" id="6"/>
            <p:cNvSpPr txBox="true"/>
            <p:nvPr/>
          </p:nvSpPr>
          <p:spPr>
            <a:xfrm>
              <a:off x="0" y="76200"/>
              <a:ext cx="1253874" cy="340981"/>
            </a:xfrm>
            <a:prstGeom prst="rect">
              <a:avLst/>
            </a:prstGeom>
          </p:spPr>
          <p:txBody>
            <a:bodyPr anchor="ctr" rtlCol="false" tIns="42982" lIns="42982" bIns="42982" rIns="42982"/>
            <a:lstStyle/>
            <a:p>
              <a:pPr algn="ctr">
                <a:lnSpc>
                  <a:spcPts val="2577"/>
                </a:lnSpc>
              </a:pPr>
            </a:p>
          </p:txBody>
        </p:sp>
      </p:grpSp>
      <p:grpSp>
        <p:nvGrpSpPr>
          <p:cNvPr name="Group 7" id="7"/>
          <p:cNvGrpSpPr/>
          <p:nvPr/>
        </p:nvGrpSpPr>
        <p:grpSpPr>
          <a:xfrm rot="-176072">
            <a:off x="6005791" y="2138371"/>
            <a:ext cx="9075617" cy="2151412"/>
            <a:chOff x="0" y="0"/>
            <a:chExt cx="1922032" cy="455626"/>
          </a:xfrm>
        </p:grpSpPr>
        <p:sp>
          <p:nvSpPr>
            <p:cNvPr name="Freeform 8" id="8"/>
            <p:cNvSpPr/>
            <p:nvPr/>
          </p:nvSpPr>
          <p:spPr>
            <a:xfrm flipH="false" flipV="false" rot="0">
              <a:off x="0" y="0"/>
              <a:ext cx="1922032" cy="455626"/>
            </a:xfrm>
            <a:custGeom>
              <a:avLst/>
              <a:gdLst/>
              <a:ahLst/>
              <a:cxnLst/>
              <a:rect r="r" b="b" t="t" l="l"/>
              <a:pathLst>
                <a:path h="455626" w="1922032">
                  <a:moveTo>
                    <a:pt x="0" y="0"/>
                  </a:moveTo>
                  <a:lnTo>
                    <a:pt x="1922032" y="0"/>
                  </a:lnTo>
                  <a:lnTo>
                    <a:pt x="1922032" y="455626"/>
                  </a:lnTo>
                  <a:lnTo>
                    <a:pt x="0" y="455626"/>
                  </a:lnTo>
                  <a:close/>
                </a:path>
              </a:pathLst>
            </a:custGeom>
            <a:solidFill>
              <a:srgbClr val="000000"/>
            </a:solidFill>
          </p:spPr>
        </p:sp>
        <p:sp>
          <p:nvSpPr>
            <p:cNvPr name="TextBox 9" id="9"/>
            <p:cNvSpPr txBox="true"/>
            <p:nvPr/>
          </p:nvSpPr>
          <p:spPr>
            <a:xfrm>
              <a:off x="0" y="76200"/>
              <a:ext cx="1922032" cy="379426"/>
            </a:xfrm>
            <a:prstGeom prst="rect">
              <a:avLst/>
            </a:prstGeom>
          </p:spPr>
          <p:txBody>
            <a:bodyPr anchor="ctr" rtlCol="false" tIns="42982" lIns="42982" bIns="42982" rIns="42982"/>
            <a:lstStyle/>
            <a:p>
              <a:pPr algn="ctr">
                <a:lnSpc>
                  <a:spcPts val="2577"/>
                </a:lnSpc>
              </a:pPr>
            </a:p>
          </p:txBody>
        </p:sp>
      </p:grpSp>
      <p:sp>
        <p:nvSpPr>
          <p:cNvPr name="TextBox 10" id="10"/>
          <p:cNvSpPr txBox="true"/>
          <p:nvPr/>
        </p:nvSpPr>
        <p:spPr>
          <a:xfrm rot="-235330">
            <a:off x="6016848" y="1113645"/>
            <a:ext cx="8963042" cy="2916562"/>
          </a:xfrm>
          <a:prstGeom prst="rect">
            <a:avLst/>
          </a:prstGeom>
        </p:spPr>
        <p:txBody>
          <a:bodyPr anchor="t" rtlCol="false" tIns="0" lIns="0" bIns="0" rIns="0">
            <a:spAutoFit/>
          </a:bodyPr>
          <a:lstStyle/>
          <a:p>
            <a:pPr algn="ctr">
              <a:lnSpc>
                <a:spcPts val="10650"/>
              </a:lnSpc>
            </a:pPr>
            <a:r>
              <a:rPr lang="en-US" sz="14200">
                <a:gradFill>
                  <a:gsLst>
                    <a:gs pos="15000">
                      <a:srgbClr val="FAEE21">
                        <a:alpha val="100000"/>
                      </a:srgbClr>
                    </a:gs>
                    <a:gs pos="50000">
                      <a:srgbClr val="6FE600">
                        <a:alpha val="100000"/>
                      </a:srgbClr>
                    </a:gs>
                    <a:gs pos="85000">
                      <a:srgbClr val="00FFFF">
                        <a:alpha val="100000"/>
                      </a:srgbClr>
                    </a:gs>
                  </a:gsLst>
                  <a:lin ang="18900000"/>
                </a:gradFill>
                <a:latin typeface="Gagalin"/>
                <a:ea typeface="Gagalin"/>
                <a:cs typeface="Gagalin"/>
                <a:sym typeface="Gagalin"/>
              </a:rPr>
              <a:t>SKILLS REFLECTION</a:t>
            </a:r>
          </a:p>
        </p:txBody>
      </p:sp>
      <p:grpSp>
        <p:nvGrpSpPr>
          <p:cNvPr name="Group 11" id="11"/>
          <p:cNvGrpSpPr/>
          <p:nvPr/>
        </p:nvGrpSpPr>
        <p:grpSpPr>
          <a:xfrm rot="-5238748">
            <a:off x="-662044" y="3493165"/>
            <a:ext cx="8109843" cy="5777387"/>
            <a:chOff x="0" y="0"/>
            <a:chExt cx="1462490" cy="1041866"/>
          </a:xfrm>
        </p:grpSpPr>
        <p:sp>
          <p:nvSpPr>
            <p:cNvPr name="Freeform 12" id="12"/>
            <p:cNvSpPr/>
            <p:nvPr/>
          </p:nvSpPr>
          <p:spPr>
            <a:xfrm flipH="false" flipV="false" rot="0">
              <a:off x="0" y="0"/>
              <a:ext cx="1462490" cy="1039607"/>
            </a:xfrm>
            <a:custGeom>
              <a:avLst/>
              <a:gdLst/>
              <a:ahLst/>
              <a:cxnLst/>
              <a:rect r="r" b="b" t="t" l="l"/>
              <a:pathLst>
                <a:path h="1039607" w="1462490">
                  <a:moveTo>
                    <a:pt x="1462490" y="29086"/>
                  </a:moveTo>
                  <a:lnTo>
                    <a:pt x="1462490" y="898480"/>
                  </a:lnTo>
                  <a:cubicBezTo>
                    <a:pt x="1462490" y="915223"/>
                    <a:pt x="1450295" y="929472"/>
                    <a:pt x="1433753" y="932058"/>
                  </a:cubicBezTo>
                  <a:lnTo>
                    <a:pt x="759983" y="1037374"/>
                  </a:lnTo>
                  <a:cubicBezTo>
                    <a:pt x="740940" y="1040351"/>
                    <a:pt x="721550" y="1040351"/>
                    <a:pt x="702507" y="1037374"/>
                  </a:cubicBezTo>
                  <a:lnTo>
                    <a:pt x="28738" y="932058"/>
                  </a:lnTo>
                  <a:cubicBezTo>
                    <a:pt x="12195" y="929472"/>
                    <a:pt x="0" y="915223"/>
                    <a:pt x="0" y="898480"/>
                  </a:cubicBezTo>
                  <a:lnTo>
                    <a:pt x="0" y="29086"/>
                  </a:lnTo>
                  <a:cubicBezTo>
                    <a:pt x="0" y="13022"/>
                    <a:pt x="13022" y="0"/>
                    <a:pt x="29086" y="0"/>
                  </a:cubicBezTo>
                  <a:lnTo>
                    <a:pt x="1433403" y="0"/>
                  </a:lnTo>
                  <a:cubicBezTo>
                    <a:pt x="1449468" y="0"/>
                    <a:pt x="1462490" y="13022"/>
                    <a:pt x="1462490" y="29086"/>
                  </a:cubicBezTo>
                  <a:close/>
                </a:path>
              </a:pathLst>
            </a:custGeom>
            <a:solidFill>
              <a:srgbClr val="000000"/>
            </a:solidFill>
            <a:ln cap="rnd">
              <a:noFill/>
              <a:prstDash val="solid"/>
              <a:round/>
            </a:ln>
          </p:spPr>
        </p:sp>
        <p:sp>
          <p:nvSpPr>
            <p:cNvPr name="TextBox 13" id="13"/>
            <p:cNvSpPr txBox="true"/>
            <p:nvPr/>
          </p:nvSpPr>
          <p:spPr>
            <a:xfrm>
              <a:off x="0" y="76200"/>
              <a:ext cx="1462490" cy="851366"/>
            </a:xfrm>
            <a:prstGeom prst="rect">
              <a:avLst/>
            </a:prstGeom>
          </p:spPr>
          <p:txBody>
            <a:bodyPr anchor="ctr" rtlCol="false" tIns="50800" lIns="50800" bIns="50800" rIns="50800"/>
            <a:lstStyle/>
            <a:p>
              <a:pPr algn="ctr">
                <a:lnSpc>
                  <a:spcPts val="2577"/>
                </a:lnSpc>
              </a:pPr>
            </a:p>
          </p:txBody>
        </p:sp>
      </p:grpSp>
      <p:grpSp>
        <p:nvGrpSpPr>
          <p:cNvPr name="Group 14" id="14"/>
          <p:cNvGrpSpPr/>
          <p:nvPr/>
        </p:nvGrpSpPr>
        <p:grpSpPr>
          <a:xfrm rot="-5238748">
            <a:off x="-747287" y="3554824"/>
            <a:ext cx="7643732" cy="5392661"/>
            <a:chOff x="0" y="0"/>
            <a:chExt cx="1631531" cy="1151047"/>
          </a:xfrm>
        </p:grpSpPr>
        <p:sp>
          <p:nvSpPr>
            <p:cNvPr name="Freeform 15" id="15"/>
            <p:cNvSpPr/>
            <p:nvPr/>
          </p:nvSpPr>
          <p:spPr>
            <a:xfrm flipH="false" flipV="false" rot="0">
              <a:off x="0" y="0"/>
              <a:ext cx="1631531" cy="1149502"/>
            </a:xfrm>
            <a:custGeom>
              <a:avLst/>
              <a:gdLst/>
              <a:ahLst/>
              <a:cxnLst/>
              <a:rect r="r" b="b" t="t" l="l"/>
              <a:pathLst>
                <a:path h="1149502" w="1631531">
                  <a:moveTo>
                    <a:pt x="1631531" y="22156"/>
                  </a:moveTo>
                  <a:lnTo>
                    <a:pt x="1631531" y="1014591"/>
                  </a:lnTo>
                  <a:cubicBezTo>
                    <a:pt x="1631531" y="1027295"/>
                    <a:pt x="1622171" y="1038058"/>
                    <a:pt x="1609589" y="1039821"/>
                  </a:cubicBezTo>
                  <a:lnTo>
                    <a:pt x="837707" y="1147972"/>
                  </a:lnTo>
                  <a:cubicBezTo>
                    <a:pt x="823150" y="1150012"/>
                    <a:pt x="808380" y="1150012"/>
                    <a:pt x="793824" y="1147972"/>
                  </a:cubicBezTo>
                  <a:lnTo>
                    <a:pt x="21942" y="1039821"/>
                  </a:lnTo>
                  <a:cubicBezTo>
                    <a:pt x="9360" y="1038058"/>
                    <a:pt x="0" y="1027295"/>
                    <a:pt x="0" y="1014591"/>
                  </a:cubicBezTo>
                  <a:lnTo>
                    <a:pt x="0" y="22156"/>
                  </a:lnTo>
                  <a:cubicBezTo>
                    <a:pt x="0" y="9920"/>
                    <a:pt x="9920" y="0"/>
                    <a:pt x="22156" y="0"/>
                  </a:cubicBezTo>
                  <a:lnTo>
                    <a:pt x="1609375" y="0"/>
                  </a:lnTo>
                  <a:cubicBezTo>
                    <a:pt x="1621611" y="0"/>
                    <a:pt x="1631531" y="9920"/>
                    <a:pt x="1631531" y="22156"/>
                  </a:cubicBezTo>
                  <a:close/>
                </a:path>
              </a:pathLst>
            </a:custGeom>
            <a:solidFill>
              <a:srgbClr val="FFF9F5"/>
            </a:solidFill>
            <a:ln cap="rnd">
              <a:noFill/>
              <a:prstDash val="solid"/>
              <a:round/>
            </a:ln>
          </p:spPr>
        </p:sp>
        <p:sp>
          <p:nvSpPr>
            <p:cNvPr name="TextBox 16" id="16"/>
            <p:cNvSpPr txBox="true"/>
            <p:nvPr/>
          </p:nvSpPr>
          <p:spPr>
            <a:xfrm>
              <a:off x="0" y="76200"/>
              <a:ext cx="1631531" cy="960547"/>
            </a:xfrm>
            <a:prstGeom prst="rect">
              <a:avLst/>
            </a:prstGeom>
          </p:spPr>
          <p:txBody>
            <a:bodyPr anchor="ctr" rtlCol="false" tIns="50800" lIns="50800" bIns="50800" rIns="50800"/>
            <a:lstStyle/>
            <a:p>
              <a:pPr algn="ctr">
                <a:lnSpc>
                  <a:spcPts val="2577"/>
                </a:lnSpc>
              </a:pPr>
            </a:p>
          </p:txBody>
        </p:sp>
      </p:grpSp>
      <p:grpSp>
        <p:nvGrpSpPr>
          <p:cNvPr name="Group 17" id="17"/>
          <p:cNvGrpSpPr/>
          <p:nvPr/>
        </p:nvGrpSpPr>
        <p:grpSpPr>
          <a:xfrm rot="-5534695">
            <a:off x="14175178" y="3880511"/>
            <a:ext cx="8765211" cy="6219137"/>
            <a:chOff x="0" y="0"/>
            <a:chExt cx="1780905" cy="1263597"/>
          </a:xfrm>
        </p:grpSpPr>
        <p:sp>
          <p:nvSpPr>
            <p:cNvPr name="Freeform 18" id="18"/>
            <p:cNvSpPr/>
            <p:nvPr/>
          </p:nvSpPr>
          <p:spPr>
            <a:xfrm flipH="false" flipV="false" rot="0">
              <a:off x="0" y="0"/>
              <a:ext cx="1780905" cy="1261877"/>
            </a:xfrm>
            <a:custGeom>
              <a:avLst/>
              <a:gdLst/>
              <a:ahLst/>
              <a:cxnLst/>
              <a:rect r="r" b="b" t="t" l="l"/>
              <a:pathLst>
                <a:path h="1261877" w="1780905">
                  <a:moveTo>
                    <a:pt x="1780905" y="26912"/>
                  </a:moveTo>
                  <a:lnTo>
                    <a:pt x="1780905" y="1122385"/>
                  </a:lnTo>
                  <a:cubicBezTo>
                    <a:pt x="1780905" y="1137772"/>
                    <a:pt x="1769475" y="1150764"/>
                    <a:pt x="1754212" y="1152723"/>
                  </a:cubicBezTo>
                  <a:lnTo>
                    <a:pt x="917145" y="1260171"/>
                  </a:lnTo>
                  <a:cubicBezTo>
                    <a:pt x="899423" y="1262446"/>
                    <a:pt x="881482" y="1262446"/>
                    <a:pt x="863760" y="1260171"/>
                  </a:cubicBezTo>
                  <a:lnTo>
                    <a:pt x="26693" y="1152723"/>
                  </a:lnTo>
                  <a:cubicBezTo>
                    <a:pt x="11431" y="1150764"/>
                    <a:pt x="0" y="1137772"/>
                    <a:pt x="0" y="1122385"/>
                  </a:cubicBezTo>
                  <a:lnTo>
                    <a:pt x="0" y="26912"/>
                  </a:lnTo>
                  <a:cubicBezTo>
                    <a:pt x="0" y="19774"/>
                    <a:pt x="2835" y="12929"/>
                    <a:pt x="7882" y="7882"/>
                  </a:cubicBezTo>
                  <a:cubicBezTo>
                    <a:pt x="12929" y="2835"/>
                    <a:pt x="19774" y="0"/>
                    <a:pt x="26912" y="0"/>
                  </a:cubicBezTo>
                  <a:lnTo>
                    <a:pt x="1753994" y="0"/>
                  </a:lnTo>
                  <a:cubicBezTo>
                    <a:pt x="1761131" y="0"/>
                    <a:pt x="1767976" y="2835"/>
                    <a:pt x="1773023" y="7882"/>
                  </a:cubicBezTo>
                  <a:cubicBezTo>
                    <a:pt x="1778070" y="12929"/>
                    <a:pt x="1780905" y="19774"/>
                    <a:pt x="1780905" y="26912"/>
                  </a:cubicBezTo>
                  <a:close/>
                </a:path>
              </a:pathLst>
            </a:custGeom>
            <a:solidFill>
              <a:srgbClr val="000000"/>
            </a:solidFill>
            <a:ln cap="rnd">
              <a:noFill/>
              <a:prstDash val="solid"/>
              <a:round/>
            </a:ln>
          </p:spPr>
        </p:sp>
        <p:sp>
          <p:nvSpPr>
            <p:cNvPr name="TextBox 19" id="19"/>
            <p:cNvSpPr txBox="true"/>
            <p:nvPr/>
          </p:nvSpPr>
          <p:spPr>
            <a:xfrm>
              <a:off x="0" y="76200"/>
              <a:ext cx="1780905" cy="1073097"/>
            </a:xfrm>
            <a:prstGeom prst="rect">
              <a:avLst/>
            </a:prstGeom>
          </p:spPr>
          <p:txBody>
            <a:bodyPr anchor="ctr" rtlCol="false" tIns="50800" lIns="50800" bIns="50800" rIns="50800"/>
            <a:lstStyle/>
            <a:p>
              <a:pPr algn="ctr">
                <a:lnSpc>
                  <a:spcPts val="2577"/>
                </a:lnSpc>
              </a:pPr>
            </a:p>
          </p:txBody>
        </p:sp>
      </p:grpSp>
      <p:grpSp>
        <p:nvGrpSpPr>
          <p:cNvPr name="Group 20" id="20"/>
          <p:cNvGrpSpPr/>
          <p:nvPr/>
        </p:nvGrpSpPr>
        <p:grpSpPr>
          <a:xfrm rot="-5540846">
            <a:off x="14178214" y="4120265"/>
            <a:ext cx="8311830" cy="5774803"/>
            <a:chOff x="0" y="0"/>
            <a:chExt cx="2111837" cy="1467239"/>
          </a:xfrm>
        </p:grpSpPr>
        <p:sp>
          <p:nvSpPr>
            <p:cNvPr name="Freeform 21" id="21"/>
            <p:cNvSpPr/>
            <p:nvPr/>
          </p:nvSpPr>
          <p:spPr>
            <a:xfrm flipH="false" flipV="false" rot="0">
              <a:off x="0" y="0"/>
              <a:ext cx="2111837" cy="1466140"/>
            </a:xfrm>
            <a:custGeom>
              <a:avLst/>
              <a:gdLst/>
              <a:ahLst/>
              <a:cxnLst/>
              <a:rect r="r" b="b" t="t" l="l"/>
              <a:pathLst>
                <a:path h="1466140" w="2111837">
                  <a:moveTo>
                    <a:pt x="2111837" y="20375"/>
                  </a:moveTo>
                  <a:lnTo>
                    <a:pt x="2111837" y="1332564"/>
                  </a:lnTo>
                  <a:cubicBezTo>
                    <a:pt x="2111837" y="1344155"/>
                    <a:pt x="2103104" y="1353885"/>
                    <a:pt x="2091581" y="1355132"/>
                  </a:cubicBezTo>
                  <a:lnTo>
                    <a:pt x="1076175" y="1465047"/>
                  </a:lnTo>
                  <a:cubicBezTo>
                    <a:pt x="1062710" y="1466504"/>
                    <a:pt x="1049127" y="1466504"/>
                    <a:pt x="1035662" y="1465047"/>
                  </a:cubicBezTo>
                  <a:lnTo>
                    <a:pt x="20257" y="1355132"/>
                  </a:lnTo>
                  <a:cubicBezTo>
                    <a:pt x="8733" y="1353885"/>
                    <a:pt x="0" y="1344155"/>
                    <a:pt x="0" y="1332564"/>
                  </a:cubicBezTo>
                  <a:lnTo>
                    <a:pt x="0" y="20375"/>
                  </a:lnTo>
                  <a:cubicBezTo>
                    <a:pt x="0" y="9122"/>
                    <a:pt x="9122" y="0"/>
                    <a:pt x="20375" y="0"/>
                  </a:cubicBezTo>
                  <a:lnTo>
                    <a:pt x="2091462" y="0"/>
                  </a:lnTo>
                  <a:cubicBezTo>
                    <a:pt x="2102715" y="0"/>
                    <a:pt x="2111837" y="9122"/>
                    <a:pt x="2111837" y="20375"/>
                  </a:cubicBezTo>
                  <a:close/>
                </a:path>
              </a:pathLst>
            </a:custGeom>
            <a:solidFill>
              <a:srgbClr val="FFF9F5"/>
            </a:solidFill>
            <a:ln cap="rnd">
              <a:noFill/>
              <a:prstDash val="solid"/>
              <a:round/>
            </a:ln>
          </p:spPr>
        </p:sp>
        <p:sp>
          <p:nvSpPr>
            <p:cNvPr name="TextBox 22" id="22"/>
            <p:cNvSpPr txBox="true"/>
            <p:nvPr/>
          </p:nvSpPr>
          <p:spPr>
            <a:xfrm>
              <a:off x="0" y="76200"/>
              <a:ext cx="2111837" cy="1276739"/>
            </a:xfrm>
            <a:prstGeom prst="rect">
              <a:avLst/>
            </a:prstGeom>
          </p:spPr>
          <p:txBody>
            <a:bodyPr anchor="ctr" rtlCol="false" tIns="50800" lIns="50800" bIns="50800" rIns="50800"/>
            <a:lstStyle/>
            <a:p>
              <a:pPr algn="ctr">
                <a:lnSpc>
                  <a:spcPts val="2577"/>
                </a:lnSpc>
              </a:pPr>
            </a:p>
          </p:txBody>
        </p:sp>
      </p:grpSp>
      <p:grpSp>
        <p:nvGrpSpPr>
          <p:cNvPr name="Group 23" id="23"/>
          <p:cNvGrpSpPr/>
          <p:nvPr/>
        </p:nvGrpSpPr>
        <p:grpSpPr>
          <a:xfrm rot="-204591">
            <a:off x="15312211" y="1362464"/>
            <a:ext cx="5521805" cy="963207"/>
            <a:chOff x="0" y="0"/>
            <a:chExt cx="773004" cy="134840"/>
          </a:xfrm>
        </p:grpSpPr>
        <p:sp>
          <p:nvSpPr>
            <p:cNvPr name="Freeform 24" id="24"/>
            <p:cNvSpPr/>
            <p:nvPr/>
          </p:nvSpPr>
          <p:spPr>
            <a:xfrm flipH="false" flipV="false" rot="0">
              <a:off x="0" y="0"/>
              <a:ext cx="773004" cy="134840"/>
            </a:xfrm>
            <a:custGeom>
              <a:avLst/>
              <a:gdLst/>
              <a:ahLst/>
              <a:cxnLst/>
              <a:rect r="r" b="b" t="t" l="l"/>
              <a:pathLst>
                <a:path h="134840" w="773004">
                  <a:moveTo>
                    <a:pt x="60245" y="0"/>
                  </a:moveTo>
                  <a:lnTo>
                    <a:pt x="712759" y="0"/>
                  </a:lnTo>
                  <a:cubicBezTo>
                    <a:pt x="728737" y="0"/>
                    <a:pt x="744061" y="6347"/>
                    <a:pt x="755359" y="17645"/>
                  </a:cubicBezTo>
                  <a:cubicBezTo>
                    <a:pt x="766657" y="28943"/>
                    <a:pt x="773004" y="44267"/>
                    <a:pt x="773004" y="60245"/>
                  </a:cubicBezTo>
                  <a:lnTo>
                    <a:pt x="773004" y="74596"/>
                  </a:lnTo>
                  <a:cubicBezTo>
                    <a:pt x="773004" y="90574"/>
                    <a:pt x="766657" y="105897"/>
                    <a:pt x="755359" y="117195"/>
                  </a:cubicBezTo>
                  <a:cubicBezTo>
                    <a:pt x="744061" y="128493"/>
                    <a:pt x="728737" y="134840"/>
                    <a:pt x="712759" y="134840"/>
                  </a:cubicBezTo>
                  <a:lnTo>
                    <a:pt x="60245" y="134840"/>
                  </a:lnTo>
                  <a:cubicBezTo>
                    <a:pt x="44267" y="134840"/>
                    <a:pt x="28943" y="128493"/>
                    <a:pt x="17645" y="117195"/>
                  </a:cubicBezTo>
                  <a:cubicBezTo>
                    <a:pt x="6347" y="105897"/>
                    <a:pt x="0" y="90574"/>
                    <a:pt x="0" y="74596"/>
                  </a:cubicBezTo>
                  <a:lnTo>
                    <a:pt x="0" y="60245"/>
                  </a:lnTo>
                  <a:cubicBezTo>
                    <a:pt x="0" y="44267"/>
                    <a:pt x="6347" y="28943"/>
                    <a:pt x="17645" y="17645"/>
                  </a:cubicBezTo>
                  <a:cubicBezTo>
                    <a:pt x="28943" y="6347"/>
                    <a:pt x="44267" y="0"/>
                    <a:pt x="60245" y="0"/>
                  </a:cubicBezTo>
                  <a:close/>
                </a:path>
              </a:pathLst>
            </a:custGeom>
            <a:solidFill>
              <a:srgbClr val="000000"/>
            </a:solidFill>
          </p:spPr>
        </p:sp>
        <p:sp>
          <p:nvSpPr>
            <p:cNvPr name="TextBox 25" id="25"/>
            <p:cNvSpPr txBox="true"/>
            <p:nvPr/>
          </p:nvSpPr>
          <p:spPr>
            <a:xfrm>
              <a:off x="0" y="104775"/>
              <a:ext cx="773004" cy="30065"/>
            </a:xfrm>
            <a:prstGeom prst="rect">
              <a:avLst/>
            </a:prstGeom>
          </p:spPr>
          <p:txBody>
            <a:bodyPr anchor="ctr" rtlCol="false" tIns="50800" lIns="50800" bIns="50800" rIns="50800"/>
            <a:lstStyle/>
            <a:p>
              <a:pPr algn="ctr">
                <a:lnSpc>
                  <a:spcPts val="3624"/>
                </a:lnSpc>
              </a:pPr>
              <a:r>
                <a:rPr lang="en-US" sz="3939" spc="-78">
                  <a:solidFill>
                    <a:srgbClr val="FFDE59"/>
                  </a:solidFill>
                  <a:latin typeface="League Spartan"/>
                  <a:ea typeface="League Spartan"/>
                  <a:cs typeface="League Spartan"/>
                  <a:sym typeface="League Spartan"/>
                </a:rPr>
                <a:t>Communication</a:t>
              </a:r>
            </a:p>
          </p:txBody>
        </p:sp>
      </p:grpSp>
      <p:grpSp>
        <p:nvGrpSpPr>
          <p:cNvPr name="Group 26" id="26"/>
          <p:cNvGrpSpPr/>
          <p:nvPr/>
        </p:nvGrpSpPr>
        <p:grpSpPr>
          <a:xfrm rot="-5238748">
            <a:off x="7735114" y="4761390"/>
            <a:ext cx="6184815" cy="8782902"/>
            <a:chOff x="0" y="0"/>
            <a:chExt cx="1147595" cy="1629671"/>
          </a:xfrm>
        </p:grpSpPr>
        <p:sp>
          <p:nvSpPr>
            <p:cNvPr name="Freeform 27" id="27"/>
            <p:cNvSpPr/>
            <p:nvPr/>
          </p:nvSpPr>
          <p:spPr>
            <a:xfrm flipH="false" flipV="false" rot="0">
              <a:off x="0" y="0"/>
              <a:ext cx="1147595" cy="1625909"/>
            </a:xfrm>
            <a:custGeom>
              <a:avLst/>
              <a:gdLst/>
              <a:ahLst/>
              <a:cxnLst/>
              <a:rect r="r" b="b" t="t" l="l"/>
              <a:pathLst>
                <a:path h="1625909" w="1147595">
                  <a:moveTo>
                    <a:pt x="1147595" y="38140"/>
                  </a:moveTo>
                  <a:lnTo>
                    <a:pt x="1147595" y="1477231"/>
                  </a:lnTo>
                  <a:cubicBezTo>
                    <a:pt x="1147595" y="1499404"/>
                    <a:pt x="1131935" y="1518490"/>
                    <a:pt x="1110190" y="1522822"/>
                  </a:cubicBezTo>
                  <a:lnTo>
                    <a:pt x="611202" y="1622220"/>
                  </a:lnTo>
                  <a:cubicBezTo>
                    <a:pt x="586508" y="1627139"/>
                    <a:pt x="561086" y="1627139"/>
                    <a:pt x="536393" y="1622220"/>
                  </a:cubicBezTo>
                  <a:lnTo>
                    <a:pt x="37405" y="1522822"/>
                  </a:lnTo>
                  <a:cubicBezTo>
                    <a:pt x="15659" y="1518490"/>
                    <a:pt x="0" y="1499404"/>
                    <a:pt x="0" y="1477231"/>
                  </a:cubicBezTo>
                  <a:lnTo>
                    <a:pt x="0" y="38140"/>
                  </a:lnTo>
                  <a:cubicBezTo>
                    <a:pt x="0" y="28024"/>
                    <a:pt x="4018" y="18323"/>
                    <a:pt x="11171" y="11171"/>
                  </a:cubicBezTo>
                  <a:cubicBezTo>
                    <a:pt x="18323" y="4018"/>
                    <a:pt x="28024" y="0"/>
                    <a:pt x="38140" y="0"/>
                  </a:cubicBezTo>
                  <a:lnTo>
                    <a:pt x="1109455" y="0"/>
                  </a:lnTo>
                  <a:cubicBezTo>
                    <a:pt x="1119570" y="0"/>
                    <a:pt x="1129271" y="4018"/>
                    <a:pt x="1136424" y="11171"/>
                  </a:cubicBezTo>
                  <a:cubicBezTo>
                    <a:pt x="1143576" y="18323"/>
                    <a:pt x="1147595" y="28024"/>
                    <a:pt x="1147595" y="38140"/>
                  </a:cubicBezTo>
                  <a:close/>
                </a:path>
              </a:pathLst>
            </a:custGeom>
            <a:solidFill>
              <a:srgbClr val="000000"/>
            </a:solidFill>
            <a:ln cap="rnd">
              <a:noFill/>
              <a:prstDash val="solid"/>
              <a:round/>
            </a:ln>
          </p:spPr>
        </p:sp>
        <p:sp>
          <p:nvSpPr>
            <p:cNvPr name="TextBox 28" id="28"/>
            <p:cNvSpPr txBox="true"/>
            <p:nvPr/>
          </p:nvSpPr>
          <p:spPr>
            <a:xfrm>
              <a:off x="0" y="76200"/>
              <a:ext cx="1147595" cy="1439171"/>
            </a:xfrm>
            <a:prstGeom prst="rect">
              <a:avLst/>
            </a:prstGeom>
          </p:spPr>
          <p:txBody>
            <a:bodyPr anchor="ctr" rtlCol="false" tIns="50800" lIns="50800" bIns="50800" rIns="50800"/>
            <a:lstStyle/>
            <a:p>
              <a:pPr algn="ctr">
                <a:lnSpc>
                  <a:spcPts val="2577"/>
                </a:lnSpc>
              </a:pPr>
            </a:p>
          </p:txBody>
        </p:sp>
      </p:grpSp>
      <p:grpSp>
        <p:nvGrpSpPr>
          <p:cNvPr name="Group 29" id="29"/>
          <p:cNvGrpSpPr/>
          <p:nvPr/>
        </p:nvGrpSpPr>
        <p:grpSpPr>
          <a:xfrm rot="-5238748">
            <a:off x="7633000" y="4758141"/>
            <a:ext cx="5821200" cy="8627304"/>
            <a:chOff x="0" y="0"/>
            <a:chExt cx="1242517" cy="1841471"/>
          </a:xfrm>
        </p:grpSpPr>
        <p:sp>
          <p:nvSpPr>
            <p:cNvPr name="Freeform 30" id="30"/>
            <p:cNvSpPr/>
            <p:nvPr/>
          </p:nvSpPr>
          <p:spPr>
            <a:xfrm flipH="false" flipV="false" rot="0">
              <a:off x="0" y="0"/>
              <a:ext cx="1242517" cy="1838817"/>
            </a:xfrm>
            <a:custGeom>
              <a:avLst/>
              <a:gdLst/>
              <a:ahLst/>
              <a:cxnLst/>
              <a:rect r="r" b="b" t="t" l="l"/>
              <a:pathLst>
                <a:path h="1838817" w="1242517">
                  <a:moveTo>
                    <a:pt x="1242517" y="29093"/>
                  </a:moveTo>
                  <a:lnTo>
                    <a:pt x="1242517" y="1698078"/>
                  </a:lnTo>
                  <a:cubicBezTo>
                    <a:pt x="1242517" y="1714934"/>
                    <a:pt x="1230482" y="1729385"/>
                    <a:pt x="1213904" y="1732435"/>
                  </a:cubicBezTo>
                  <a:lnTo>
                    <a:pt x="649871" y="1836207"/>
                  </a:lnTo>
                  <a:cubicBezTo>
                    <a:pt x="630955" y="1839687"/>
                    <a:pt x="611562" y="1839687"/>
                    <a:pt x="592646" y="1836207"/>
                  </a:cubicBezTo>
                  <a:lnTo>
                    <a:pt x="28612" y="1732435"/>
                  </a:lnTo>
                  <a:cubicBezTo>
                    <a:pt x="12035" y="1729385"/>
                    <a:pt x="0" y="1714934"/>
                    <a:pt x="0" y="1698078"/>
                  </a:cubicBezTo>
                  <a:lnTo>
                    <a:pt x="0" y="29093"/>
                  </a:lnTo>
                  <a:cubicBezTo>
                    <a:pt x="0" y="21377"/>
                    <a:pt x="3065" y="13977"/>
                    <a:pt x="8521" y="8521"/>
                  </a:cubicBezTo>
                  <a:cubicBezTo>
                    <a:pt x="13977" y="3065"/>
                    <a:pt x="21377" y="0"/>
                    <a:pt x="29093" y="0"/>
                  </a:cubicBezTo>
                  <a:lnTo>
                    <a:pt x="1213424" y="0"/>
                  </a:lnTo>
                  <a:cubicBezTo>
                    <a:pt x="1221140" y="0"/>
                    <a:pt x="1228540" y="3065"/>
                    <a:pt x="1233996" y="8521"/>
                  </a:cubicBezTo>
                  <a:cubicBezTo>
                    <a:pt x="1239452" y="13977"/>
                    <a:pt x="1242517" y="21377"/>
                    <a:pt x="1242517" y="29093"/>
                  </a:cubicBezTo>
                  <a:close/>
                </a:path>
              </a:pathLst>
            </a:custGeom>
            <a:solidFill>
              <a:srgbClr val="FFF9F5"/>
            </a:solidFill>
            <a:ln cap="rnd">
              <a:noFill/>
              <a:prstDash val="solid"/>
              <a:round/>
            </a:ln>
          </p:spPr>
        </p:sp>
        <p:sp>
          <p:nvSpPr>
            <p:cNvPr name="TextBox 31" id="31"/>
            <p:cNvSpPr txBox="true"/>
            <p:nvPr/>
          </p:nvSpPr>
          <p:spPr>
            <a:xfrm>
              <a:off x="0" y="76200"/>
              <a:ext cx="1242517" cy="1650971"/>
            </a:xfrm>
            <a:prstGeom prst="rect">
              <a:avLst/>
            </a:prstGeom>
          </p:spPr>
          <p:txBody>
            <a:bodyPr anchor="ctr" rtlCol="false" tIns="50800" lIns="50800" bIns="50800" rIns="50800"/>
            <a:lstStyle/>
            <a:p>
              <a:pPr algn="ctr">
                <a:lnSpc>
                  <a:spcPts val="2577"/>
                </a:lnSpc>
              </a:pPr>
            </a:p>
          </p:txBody>
        </p:sp>
      </p:grpSp>
      <p:grpSp>
        <p:nvGrpSpPr>
          <p:cNvPr name="Group 32" id="32"/>
          <p:cNvGrpSpPr/>
          <p:nvPr/>
        </p:nvGrpSpPr>
        <p:grpSpPr>
          <a:xfrm rot="189341">
            <a:off x="7244248" y="4484259"/>
            <a:ext cx="5521805" cy="1399911"/>
            <a:chOff x="0" y="0"/>
            <a:chExt cx="773004" cy="195975"/>
          </a:xfrm>
        </p:grpSpPr>
        <p:sp>
          <p:nvSpPr>
            <p:cNvPr name="Freeform 33" id="33"/>
            <p:cNvSpPr/>
            <p:nvPr/>
          </p:nvSpPr>
          <p:spPr>
            <a:xfrm flipH="false" flipV="false" rot="0">
              <a:off x="0" y="0"/>
              <a:ext cx="773004" cy="195975"/>
            </a:xfrm>
            <a:custGeom>
              <a:avLst/>
              <a:gdLst/>
              <a:ahLst/>
              <a:cxnLst/>
              <a:rect r="r" b="b" t="t" l="l"/>
              <a:pathLst>
                <a:path h="195975" w="773004">
                  <a:moveTo>
                    <a:pt x="60245" y="0"/>
                  </a:moveTo>
                  <a:lnTo>
                    <a:pt x="712759" y="0"/>
                  </a:lnTo>
                  <a:cubicBezTo>
                    <a:pt x="728737" y="0"/>
                    <a:pt x="744061" y="6347"/>
                    <a:pt x="755359" y="17645"/>
                  </a:cubicBezTo>
                  <a:cubicBezTo>
                    <a:pt x="766657" y="28943"/>
                    <a:pt x="773004" y="44267"/>
                    <a:pt x="773004" y="60245"/>
                  </a:cubicBezTo>
                  <a:lnTo>
                    <a:pt x="773004" y="135730"/>
                  </a:lnTo>
                  <a:cubicBezTo>
                    <a:pt x="773004" y="151708"/>
                    <a:pt x="766657" y="167032"/>
                    <a:pt x="755359" y="178330"/>
                  </a:cubicBezTo>
                  <a:cubicBezTo>
                    <a:pt x="744061" y="189628"/>
                    <a:pt x="728737" y="195975"/>
                    <a:pt x="712759" y="195975"/>
                  </a:cubicBezTo>
                  <a:lnTo>
                    <a:pt x="60245" y="195975"/>
                  </a:lnTo>
                  <a:cubicBezTo>
                    <a:pt x="44267" y="195975"/>
                    <a:pt x="28943" y="189628"/>
                    <a:pt x="17645" y="178330"/>
                  </a:cubicBezTo>
                  <a:cubicBezTo>
                    <a:pt x="6347" y="167032"/>
                    <a:pt x="0" y="151708"/>
                    <a:pt x="0" y="135730"/>
                  </a:cubicBezTo>
                  <a:lnTo>
                    <a:pt x="0" y="60245"/>
                  </a:lnTo>
                  <a:cubicBezTo>
                    <a:pt x="0" y="44267"/>
                    <a:pt x="6347" y="28943"/>
                    <a:pt x="17645" y="17645"/>
                  </a:cubicBezTo>
                  <a:cubicBezTo>
                    <a:pt x="28943" y="6347"/>
                    <a:pt x="44267" y="0"/>
                    <a:pt x="60245" y="0"/>
                  </a:cubicBezTo>
                  <a:close/>
                </a:path>
              </a:pathLst>
            </a:custGeom>
            <a:solidFill>
              <a:srgbClr val="000000"/>
            </a:solidFill>
          </p:spPr>
        </p:sp>
        <p:sp>
          <p:nvSpPr>
            <p:cNvPr name="TextBox 34" id="34"/>
            <p:cNvSpPr txBox="true"/>
            <p:nvPr/>
          </p:nvSpPr>
          <p:spPr>
            <a:xfrm>
              <a:off x="0" y="104775"/>
              <a:ext cx="773004" cy="91200"/>
            </a:xfrm>
            <a:prstGeom prst="rect">
              <a:avLst/>
            </a:prstGeom>
          </p:spPr>
          <p:txBody>
            <a:bodyPr anchor="ctr" rtlCol="false" tIns="50800" lIns="50800" bIns="50800" rIns="50800"/>
            <a:lstStyle/>
            <a:p>
              <a:pPr algn="ctr">
                <a:lnSpc>
                  <a:spcPts val="3624"/>
                </a:lnSpc>
              </a:pPr>
              <a:r>
                <a:rPr lang="en-US" sz="3939" spc="-78">
                  <a:solidFill>
                    <a:srgbClr val="FFDE59"/>
                  </a:solidFill>
                  <a:latin typeface="League Spartan"/>
                  <a:ea typeface="League Spartan"/>
                  <a:cs typeface="League Spartan"/>
                  <a:sym typeface="League Spartan"/>
                </a:rPr>
                <a:t>Presentation &amp; Documentation</a:t>
              </a:r>
            </a:p>
          </p:txBody>
        </p:sp>
      </p:grpSp>
      <p:grpSp>
        <p:nvGrpSpPr>
          <p:cNvPr name="Group 35" id="35"/>
          <p:cNvGrpSpPr/>
          <p:nvPr/>
        </p:nvGrpSpPr>
        <p:grpSpPr>
          <a:xfrm rot="-5324107">
            <a:off x="9368025" y="4839846"/>
            <a:ext cx="2699090" cy="17758193"/>
            <a:chOff x="0" y="0"/>
            <a:chExt cx="486741" cy="3202427"/>
          </a:xfrm>
        </p:grpSpPr>
        <p:sp>
          <p:nvSpPr>
            <p:cNvPr name="Freeform 36" id="36"/>
            <p:cNvSpPr/>
            <p:nvPr/>
          </p:nvSpPr>
          <p:spPr>
            <a:xfrm flipH="false" flipV="false" rot="0">
              <a:off x="0" y="0"/>
              <a:ext cx="486741" cy="3182926"/>
            </a:xfrm>
            <a:custGeom>
              <a:avLst/>
              <a:gdLst/>
              <a:ahLst/>
              <a:cxnLst/>
              <a:rect r="r" b="b" t="t" l="l"/>
              <a:pathLst>
                <a:path h="3182926" w="486741">
                  <a:moveTo>
                    <a:pt x="486741" y="87395"/>
                  </a:moveTo>
                  <a:lnTo>
                    <a:pt x="486741" y="3000732"/>
                  </a:lnTo>
                  <a:cubicBezTo>
                    <a:pt x="486741" y="3054071"/>
                    <a:pt x="455915" y="3102605"/>
                    <a:pt x="407636" y="3125279"/>
                  </a:cubicBezTo>
                  <a:lnTo>
                    <a:pt x="322475" y="3165275"/>
                  </a:lnTo>
                  <a:cubicBezTo>
                    <a:pt x="272364" y="3188810"/>
                    <a:pt x="214376" y="3188810"/>
                    <a:pt x="164265" y="3165275"/>
                  </a:cubicBezTo>
                  <a:lnTo>
                    <a:pt x="79105" y="3125279"/>
                  </a:lnTo>
                  <a:cubicBezTo>
                    <a:pt x="30826" y="3102605"/>
                    <a:pt x="0" y="3054071"/>
                    <a:pt x="0" y="3000732"/>
                  </a:cubicBezTo>
                  <a:lnTo>
                    <a:pt x="0" y="87395"/>
                  </a:lnTo>
                  <a:cubicBezTo>
                    <a:pt x="0" y="64216"/>
                    <a:pt x="9208" y="41987"/>
                    <a:pt x="25597" y="25597"/>
                  </a:cubicBezTo>
                  <a:cubicBezTo>
                    <a:pt x="41987" y="9208"/>
                    <a:pt x="64216" y="0"/>
                    <a:pt x="87395" y="0"/>
                  </a:cubicBezTo>
                  <a:lnTo>
                    <a:pt x="399346" y="0"/>
                  </a:lnTo>
                  <a:cubicBezTo>
                    <a:pt x="447613" y="0"/>
                    <a:pt x="486741" y="39128"/>
                    <a:pt x="486741" y="87395"/>
                  </a:cubicBezTo>
                  <a:close/>
                </a:path>
              </a:pathLst>
            </a:custGeom>
            <a:solidFill>
              <a:srgbClr val="000000"/>
            </a:solidFill>
            <a:ln cap="rnd">
              <a:noFill/>
              <a:prstDash val="solid"/>
              <a:round/>
            </a:ln>
          </p:spPr>
        </p:sp>
        <p:sp>
          <p:nvSpPr>
            <p:cNvPr name="TextBox 37" id="37"/>
            <p:cNvSpPr txBox="true"/>
            <p:nvPr/>
          </p:nvSpPr>
          <p:spPr>
            <a:xfrm>
              <a:off x="0" y="76200"/>
              <a:ext cx="486741" cy="3011927"/>
            </a:xfrm>
            <a:prstGeom prst="rect">
              <a:avLst/>
            </a:prstGeom>
          </p:spPr>
          <p:txBody>
            <a:bodyPr anchor="ctr" rtlCol="false" tIns="50800" lIns="50800" bIns="50800" rIns="50800"/>
            <a:lstStyle/>
            <a:p>
              <a:pPr algn="ctr">
                <a:lnSpc>
                  <a:spcPts val="2577"/>
                </a:lnSpc>
              </a:pPr>
            </a:p>
          </p:txBody>
        </p:sp>
      </p:grpSp>
      <p:grpSp>
        <p:nvGrpSpPr>
          <p:cNvPr name="Group 38" id="38"/>
          <p:cNvGrpSpPr/>
          <p:nvPr/>
        </p:nvGrpSpPr>
        <p:grpSpPr>
          <a:xfrm rot="-5324517">
            <a:off x="9508517" y="5124692"/>
            <a:ext cx="2658973" cy="17518425"/>
            <a:chOff x="0" y="0"/>
            <a:chExt cx="567550" cy="3739253"/>
          </a:xfrm>
        </p:grpSpPr>
        <p:sp>
          <p:nvSpPr>
            <p:cNvPr name="Freeform 39" id="39"/>
            <p:cNvSpPr/>
            <p:nvPr/>
          </p:nvSpPr>
          <p:spPr>
            <a:xfrm flipH="false" flipV="false" rot="0">
              <a:off x="0" y="0"/>
              <a:ext cx="567550" cy="3726908"/>
            </a:xfrm>
            <a:custGeom>
              <a:avLst/>
              <a:gdLst/>
              <a:ahLst/>
              <a:cxnLst/>
              <a:rect r="r" b="b" t="t" l="l"/>
              <a:pathLst>
                <a:path h="3726908" w="567550">
                  <a:moveTo>
                    <a:pt x="567550" y="63692"/>
                  </a:moveTo>
                  <a:lnTo>
                    <a:pt x="567550" y="3561261"/>
                  </a:lnTo>
                  <a:cubicBezTo>
                    <a:pt x="567550" y="3599746"/>
                    <a:pt x="544168" y="3634371"/>
                    <a:pt x="508470" y="3648749"/>
                  </a:cubicBezTo>
                  <a:lnTo>
                    <a:pt x="342854" y="3715457"/>
                  </a:lnTo>
                  <a:cubicBezTo>
                    <a:pt x="304948" y="3730725"/>
                    <a:pt x="262602" y="3730725"/>
                    <a:pt x="224695" y="3715457"/>
                  </a:cubicBezTo>
                  <a:lnTo>
                    <a:pt x="59079" y="3648749"/>
                  </a:lnTo>
                  <a:cubicBezTo>
                    <a:pt x="23382" y="3634371"/>
                    <a:pt x="0" y="3599746"/>
                    <a:pt x="0" y="3561261"/>
                  </a:cubicBezTo>
                  <a:lnTo>
                    <a:pt x="0" y="63692"/>
                  </a:lnTo>
                  <a:cubicBezTo>
                    <a:pt x="0" y="28516"/>
                    <a:pt x="28516" y="0"/>
                    <a:pt x="63692" y="0"/>
                  </a:cubicBezTo>
                  <a:lnTo>
                    <a:pt x="503858" y="0"/>
                  </a:lnTo>
                  <a:cubicBezTo>
                    <a:pt x="539034" y="0"/>
                    <a:pt x="567550" y="28516"/>
                    <a:pt x="567550" y="63692"/>
                  </a:cubicBezTo>
                  <a:close/>
                </a:path>
              </a:pathLst>
            </a:custGeom>
            <a:solidFill>
              <a:srgbClr val="FFF9F5"/>
            </a:solidFill>
            <a:ln cap="rnd">
              <a:noFill/>
              <a:prstDash val="solid"/>
              <a:round/>
            </a:ln>
          </p:spPr>
        </p:sp>
        <p:sp>
          <p:nvSpPr>
            <p:cNvPr name="TextBox 40" id="40"/>
            <p:cNvSpPr txBox="true"/>
            <p:nvPr/>
          </p:nvSpPr>
          <p:spPr>
            <a:xfrm>
              <a:off x="0" y="76200"/>
              <a:ext cx="567550" cy="3548753"/>
            </a:xfrm>
            <a:prstGeom prst="rect">
              <a:avLst/>
            </a:prstGeom>
          </p:spPr>
          <p:txBody>
            <a:bodyPr anchor="ctr" rtlCol="false" tIns="50800" lIns="50800" bIns="50800" rIns="50800"/>
            <a:lstStyle/>
            <a:p>
              <a:pPr algn="ctr">
                <a:lnSpc>
                  <a:spcPts val="2577"/>
                </a:lnSpc>
              </a:pPr>
            </a:p>
          </p:txBody>
        </p:sp>
      </p:grpSp>
      <p:grpSp>
        <p:nvGrpSpPr>
          <p:cNvPr name="Group 41" id="41"/>
          <p:cNvGrpSpPr/>
          <p:nvPr/>
        </p:nvGrpSpPr>
        <p:grpSpPr>
          <a:xfrm rot="-204591">
            <a:off x="340987" y="11090496"/>
            <a:ext cx="5521805" cy="963207"/>
            <a:chOff x="0" y="0"/>
            <a:chExt cx="773004" cy="134840"/>
          </a:xfrm>
        </p:grpSpPr>
        <p:sp>
          <p:nvSpPr>
            <p:cNvPr name="Freeform 42" id="42"/>
            <p:cNvSpPr/>
            <p:nvPr/>
          </p:nvSpPr>
          <p:spPr>
            <a:xfrm flipH="false" flipV="false" rot="0">
              <a:off x="0" y="0"/>
              <a:ext cx="773004" cy="134840"/>
            </a:xfrm>
            <a:custGeom>
              <a:avLst/>
              <a:gdLst/>
              <a:ahLst/>
              <a:cxnLst/>
              <a:rect r="r" b="b" t="t" l="l"/>
              <a:pathLst>
                <a:path h="134840" w="773004">
                  <a:moveTo>
                    <a:pt x="60245" y="0"/>
                  </a:moveTo>
                  <a:lnTo>
                    <a:pt x="712759" y="0"/>
                  </a:lnTo>
                  <a:cubicBezTo>
                    <a:pt x="728737" y="0"/>
                    <a:pt x="744061" y="6347"/>
                    <a:pt x="755359" y="17645"/>
                  </a:cubicBezTo>
                  <a:cubicBezTo>
                    <a:pt x="766657" y="28943"/>
                    <a:pt x="773004" y="44267"/>
                    <a:pt x="773004" y="60245"/>
                  </a:cubicBezTo>
                  <a:lnTo>
                    <a:pt x="773004" y="74596"/>
                  </a:lnTo>
                  <a:cubicBezTo>
                    <a:pt x="773004" y="90574"/>
                    <a:pt x="766657" y="105897"/>
                    <a:pt x="755359" y="117195"/>
                  </a:cubicBezTo>
                  <a:cubicBezTo>
                    <a:pt x="744061" y="128493"/>
                    <a:pt x="728737" y="134840"/>
                    <a:pt x="712759" y="134840"/>
                  </a:cubicBezTo>
                  <a:lnTo>
                    <a:pt x="60245" y="134840"/>
                  </a:lnTo>
                  <a:cubicBezTo>
                    <a:pt x="44267" y="134840"/>
                    <a:pt x="28943" y="128493"/>
                    <a:pt x="17645" y="117195"/>
                  </a:cubicBezTo>
                  <a:cubicBezTo>
                    <a:pt x="6347" y="105897"/>
                    <a:pt x="0" y="90574"/>
                    <a:pt x="0" y="74596"/>
                  </a:cubicBezTo>
                  <a:lnTo>
                    <a:pt x="0" y="60245"/>
                  </a:lnTo>
                  <a:cubicBezTo>
                    <a:pt x="0" y="44267"/>
                    <a:pt x="6347" y="28943"/>
                    <a:pt x="17645" y="17645"/>
                  </a:cubicBezTo>
                  <a:cubicBezTo>
                    <a:pt x="28943" y="6347"/>
                    <a:pt x="44267" y="0"/>
                    <a:pt x="60245" y="0"/>
                  </a:cubicBezTo>
                  <a:close/>
                </a:path>
              </a:pathLst>
            </a:custGeom>
            <a:solidFill>
              <a:srgbClr val="000000"/>
            </a:solidFill>
          </p:spPr>
        </p:sp>
        <p:sp>
          <p:nvSpPr>
            <p:cNvPr name="TextBox 43" id="43"/>
            <p:cNvSpPr txBox="true"/>
            <p:nvPr/>
          </p:nvSpPr>
          <p:spPr>
            <a:xfrm>
              <a:off x="0" y="104775"/>
              <a:ext cx="773004" cy="30065"/>
            </a:xfrm>
            <a:prstGeom prst="rect">
              <a:avLst/>
            </a:prstGeom>
          </p:spPr>
          <p:txBody>
            <a:bodyPr anchor="ctr" rtlCol="false" tIns="50800" lIns="50800" bIns="50800" rIns="50800"/>
            <a:lstStyle/>
            <a:p>
              <a:pPr algn="ctr">
                <a:lnSpc>
                  <a:spcPts val="3624"/>
                </a:lnSpc>
              </a:pPr>
              <a:r>
                <a:rPr lang="en-US" sz="3939" spc="-78">
                  <a:solidFill>
                    <a:srgbClr val="FFDE59"/>
                  </a:solidFill>
                  <a:latin typeface="League Spartan"/>
                  <a:ea typeface="League Spartan"/>
                  <a:cs typeface="League Spartan"/>
                  <a:sym typeface="League Spartan"/>
                </a:rPr>
                <a:t>Co-Leadership</a:t>
              </a:r>
            </a:p>
          </p:txBody>
        </p:sp>
      </p:grpSp>
      <p:sp>
        <p:nvSpPr>
          <p:cNvPr name="Freeform 44" id="44"/>
          <p:cNvSpPr/>
          <p:nvPr/>
        </p:nvSpPr>
        <p:spPr>
          <a:xfrm flipH="false" flipV="false" rot="0">
            <a:off x="215001" y="12275748"/>
            <a:ext cx="1512000" cy="1864290"/>
          </a:xfrm>
          <a:custGeom>
            <a:avLst/>
            <a:gdLst/>
            <a:ahLst/>
            <a:cxnLst/>
            <a:rect r="r" b="b" t="t" l="l"/>
            <a:pathLst>
              <a:path h="1864290" w="1512000">
                <a:moveTo>
                  <a:pt x="0" y="0"/>
                </a:moveTo>
                <a:lnTo>
                  <a:pt x="1512000" y="0"/>
                </a:lnTo>
                <a:lnTo>
                  <a:pt x="1512000" y="1864291"/>
                </a:lnTo>
                <a:lnTo>
                  <a:pt x="0" y="186429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5" id="45"/>
          <p:cNvSpPr/>
          <p:nvPr/>
        </p:nvSpPr>
        <p:spPr>
          <a:xfrm flipH="false" flipV="false" rot="0">
            <a:off x="13032177" y="4316752"/>
            <a:ext cx="1878903" cy="1718342"/>
          </a:xfrm>
          <a:custGeom>
            <a:avLst/>
            <a:gdLst/>
            <a:ahLst/>
            <a:cxnLst/>
            <a:rect r="r" b="b" t="t" l="l"/>
            <a:pathLst>
              <a:path h="1718342" w="1878903">
                <a:moveTo>
                  <a:pt x="0" y="0"/>
                </a:moveTo>
                <a:lnTo>
                  <a:pt x="1878903" y="0"/>
                </a:lnTo>
                <a:lnTo>
                  <a:pt x="1878903" y="1718342"/>
                </a:lnTo>
                <a:lnTo>
                  <a:pt x="0" y="17183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6" id="46"/>
          <p:cNvSpPr/>
          <p:nvPr/>
        </p:nvSpPr>
        <p:spPr>
          <a:xfrm flipH="false" flipV="false" rot="0">
            <a:off x="13848511" y="211848"/>
            <a:ext cx="1430418" cy="1632219"/>
          </a:xfrm>
          <a:custGeom>
            <a:avLst/>
            <a:gdLst/>
            <a:ahLst/>
            <a:cxnLst/>
            <a:rect r="r" b="b" t="t" l="l"/>
            <a:pathLst>
              <a:path h="1632219" w="1430418">
                <a:moveTo>
                  <a:pt x="0" y="0"/>
                </a:moveTo>
                <a:lnTo>
                  <a:pt x="1430418" y="0"/>
                </a:lnTo>
                <a:lnTo>
                  <a:pt x="1430418" y="1632220"/>
                </a:lnTo>
                <a:lnTo>
                  <a:pt x="0" y="163222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47" id="47"/>
          <p:cNvSpPr/>
          <p:nvPr/>
        </p:nvSpPr>
        <p:spPr>
          <a:xfrm flipH="false" flipV="false" rot="0">
            <a:off x="5478434" y="211848"/>
            <a:ext cx="2211916" cy="2163656"/>
          </a:xfrm>
          <a:custGeom>
            <a:avLst/>
            <a:gdLst/>
            <a:ahLst/>
            <a:cxnLst/>
            <a:rect r="r" b="b" t="t" l="l"/>
            <a:pathLst>
              <a:path h="2163656" w="2211916">
                <a:moveTo>
                  <a:pt x="0" y="0"/>
                </a:moveTo>
                <a:lnTo>
                  <a:pt x="2211916" y="0"/>
                </a:lnTo>
                <a:lnTo>
                  <a:pt x="2211916" y="2163657"/>
                </a:lnTo>
                <a:lnTo>
                  <a:pt x="0" y="216365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48" id="48"/>
          <p:cNvGrpSpPr/>
          <p:nvPr/>
        </p:nvGrpSpPr>
        <p:grpSpPr>
          <a:xfrm rot="163684">
            <a:off x="181313" y="1107702"/>
            <a:ext cx="5277188" cy="963207"/>
            <a:chOff x="0" y="0"/>
            <a:chExt cx="738760" cy="134840"/>
          </a:xfrm>
        </p:grpSpPr>
        <p:sp>
          <p:nvSpPr>
            <p:cNvPr name="Freeform 49" id="49"/>
            <p:cNvSpPr/>
            <p:nvPr/>
          </p:nvSpPr>
          <p:spPr>
            <a:xfrm flipH="false" flipV="false" rot="0">
              <a:off x="0" y="0"/>
              <a:ext cx="738760" cy="134840"/>
            </a:xfrm>
            <a:custGeom>
              <a:avLst/>
              <a:gdLst/>
              <a:ahLst/>
              <a:cxnLst/>
              <a:rect r="r" b="b" t="t" l="l"/>
              <a:pathLst>
                <a:path h="134840" w="738760">
                  <a:moveTo>
                    <a:pt x="63037" y="0"/>
                  </a:moveTo>
                  <a:lnTo>
                    <a:pt x="675722" y="0"/>
                  </a:lnTo>
                  <a:cubicBezTo>
                    <a:pt x="710537" y="0"/>
                    <a:pt x="738760" y="28223"/>
                    <a:pt x="738760" y="63037"/>
                  </a:cubicBezTo>
                  <a:lnTo>
                    <a:pt x="738760" y="71803"/>
                  </a:lnTo>
                  <a:cubicBezTo>
                    <a:pt x="738760" y="88522"/>
                    <a:pt x="732118" y="104555"/>
                    <a:pt x="720297" y="116377"/>
                  </a:cubicBezTo>
                  <a:cubicBezTo>
                    <a:pt x="708475" y="128199"/>
                    <a:pt x="692441" y="134840"/>
                    <a:pt x="675722" y="134840"/>
                  </a:cubicBezTo>
                  <a:lnTo>
                    <a:pt x="63037" y="134840"/>
                  </a:lnTo>
                  <a:cubicBezTo>
                    <a:pt x="46319" y="134840"/>
                    <a:pt x="30285" y="128199"/>
                    <a:pt x="18463" y="116377"/>
                  </a:cubicBezTo>
                  <a:cubicBezTo>
                    <a:pt x="6641" y="104555"/>
                    <a:pt x="0" y="88522"/>
                    <a:pt x="0" y="71803"/>
                  </a:cubicBezTo>
                  <a:lnTo>
                    <a:pt x="0" y="63037"/>
                  </a:lnTo>
                  <a:cubicBezTo>
                    <a:pt x="0" y="46319"/>
                    <a:pt x="6641" y="30285"/>
                    <a:pt x="18463" y="18463"/>
                  </a:cubicBezTo>
                  <a:cubicBezTo>
                    <a:pt x="30285" y="6641"/>
                    <a:pt x="46319" y="0"/>
                    <a:pt x="63037" y="0"/>
                  </a:cubicBezTo>
                  <a:close/>
                </a:path>
              </a:pathLst>
            </a:custGeom>
            <a:solidFill>
              <a:srgbClr val="000000"/>
            </a:solidFill>
          </p:spPr>
        </p:sp>
        <p:sp>
          <p:nvSpPr>
            <p:cNvPr name="TextBox 50" id="50"/>
            <p:cNvSpPr txBox="true"/>
            <p:nvPr/>
          </p:nvSpPr>
          <p:spPr>
            <a:xfrm>
              <a:off x="0" y="104775"/>
              <a:ext cx="738760" cy="30065"/>
            </a:xfrm>
            <a:prstGeom prst="rect">
              <a:avLst/>
            </a:prstGeom>
          </p:spPr>
          <p:txBody>
            <a:bodyPr anchor="ctr" rtlCol="false" tIns="50800" lIns="50800" bIns="50800" rIns="50800"/>
            <a:lstStyle/>
            <a:p>
              <a:pPr algn="ctr">
                <a:lnSpc>
                  <a:spcPts val="3624"/>
                </a:lnSpc>
              </a:pPr>
              <a:r>
                <a:rPr lang="en-US" sz="3939" spc="-78">
                  <a:solidFill>
                    <a:srgbClr val="FFDE59"/>
                  </a:solidFill>
                  <a:latin typeface="League Spartan"/>
                  <a:ea typeface="League Spartan"/>
                  <a:cs typeface="League Spartan"/>
                  <a:sym typeface="League Spartan"/>
                </a:rPr>
                <a:t>Time Management</a:t>
              </a:r>
            </a:p>
          </p:txBody>
        </p:sp>
      </p:grpSp>
      <p:sp>
        <p:nvSpPr>
          <p:cNvPr name="Freeform 51" id="51"/>
          <p:cNvSpPr/>
          <p:nvPr/>
        </p:nvSpPr>
        <p:spPr>
          <a:xfrm flipH="false" flipV="false" rot="0">
            <a:off x="19133835" y="12934308"/>
            <a:ext cx="2097422" cy="1899194"/>
          </a:xfrm>
          <a:custGeom>
            <a:avLst/>
            <a:gdLst/>
            <a:ahLst/>
            <a:cxnLst/>
            <a:rect r="r" b="b" t="t" l="l"/>
            <a:pathLst>
              <a:path h="1899194" w="2097422">
                <a:moveTo>
                  <a:pt x="0" y="0"/>
                </a:moveTo>
                <a:lnTo>
                  <a:pt x="2097422" y="0"/>
                </a:lnTo>
                <a:lnTo>
                  <a:pt x="2097422" y="1899194"/>
                </a:lnTo>
                <a:lnTo>
                  <a:pt x="0" y="189919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52" id="52"/>
          <p:cNvSpPr/>
          <p:nvPr/>
        </p:nvSpPr>
        <p:spPr>
          <a:xfrm flipH="false" flipV="false" rot="1503736">
            <a:off x="17168284" y="11431886"/>
            <a:ext cx="2853233" cy="1483681"/>
          </a:xfrm>
          <a:custGeom>
            <a:avLst/>
            <a:gdLst/>
            <a:ahLst/>
            <a:cxnLst/>
            <a:rect r="r" b="b" t="t" l="l"/>
            <a:pathLst>
              <a:path h="1483681" w="2853233">
                <a:moveTo>
                  <a:pt x="0" y="0"/>
                </a:moveTo>
                <a:lnTo>
                  <a:pt x="2853234" y="0"/>
                </a:lnTo>
                <a:lnTo>
                  <a:pt x="2853234" y="1483682"/>
                </a:lnTo>
                <a:lnTo>
                  <a:pt x="0" y="1483682"/>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53" id="53"/>
          <p:cNvSpPr txBox="true"/>
          <p:nvPr/>
        </p:nvSpPr>
        <p:spPr>
          <a:xfrm rot="154847">
            <a:off x="447090" y="2540802"/>
            <a:ext cx="4870261" cy="7245477"/>
          </a:xfrm>
          <a:prstGeom prst="rect">
            <a:avLst/>
          </a:prstGeom>
        </p:spPr>
        <p:txBody>
          <a:bodyPr anchor="t" rtlCol="false" tIns="0" lIns="0" bIns="0" rIns="0">
            <a:spAutoFit/>
          </a:bodyPr>
          <a:lstStyle/>
          <a:p>
            <a:pPr algn="l" marL="0" indent="0" lvl="0">
              <a:lnSpc>
                <a:spcPts val="1554"/>
              </a:lnSpc>
            </a:pPr>
            <a:r>
              <a:rPr lang="en-US" sz="1400" spc="-28">
                <a:solidFill>
                  <a:srgbClr val="004AAD"/>
                </a:solidFill>
                <a:latin typeface="League Spartan"/>
                <a:ea typeface="League Spartan"/>
                <a:cs typeface="League Spartan"/>
                <a:sym typeface="League Spartan"/>
              </a:rPr>
              <a:t>Time management is the effective use of time to complete tasks and achieve goals through planning, organising and prioritising; improving productivity, helping meet d</a:t>
            </a:r>
            <a:r>
              <a:rPr lang="en-US" sz="1400" spc="-28" strike="noStrike" u="none">
                <a:solidFill>
                  <a:srgbClr val="004AAD"/>
                </a:solidFill>
                <a:latin typeface="League Spartan"/>
                <a:ea typeface="League Spartan"/>
                <a:cs typeface="League Spartan"/>
                <a:sym typeface="League Spartan"/>
              </a:rPr>
              <a:t>eadlines, reducing stress, maintaining focus and supporting a better work-life balance. (Zoloth, 2023).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Throughout this module, I struggled with time management regarding personal responsibilities as well as university assignments, causing an overwhelming workload that tended to have a knockback effect on deadlines. This, in turn, would then cause stress on both my mental health and physical health as I struggled to balance both whilst trying to find time to prioritise the important projects against important responsibilities, leading to procrastination burnout and a reduction in quality and timing of work.</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Burnout overloads your nervous system, making it harder to start tasks even if you care; what seems like procrastination is often exhaustion, overwhelm, or resistance to sustained pressure (Mills, 2025).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Eventually, I managed to split my time accordingly and meet my deadline; this, in turn, allowed a shared responsibility between my fellow researchers and helped progress our shared data on our projects. I did this through breaking down the more daunting tasks into easier and more manageable allowing both myself and fellow researchers to effectively reach our estimated deadlines on time.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This module has allowed me to find ways to achieve my goals smoothly and infused towards other modules, that in the future of my academic career will allow a smoother and a much more achievable workload that is expected from a professional degree.</a:t>
            </a:r>
          </a:p>
        </p:txBody>
      </p:sp>
      <p:sp>
        <p:nvSpPr>
          <p:cNvPr name="Freeform 54" id="54"/>
          <p:cNvSpPr/>
          <p:nvPr/>
        </p:nvSpPr>
        <p:spPr>
          <a:xfrm flipH="false" flipV="true" rot="8710040">
            <a:off x="15861893" y="294833"/>
            <a:ext cx="2853233" cy="1483681"/>
          </a:xfrm>
          <a:custGeom>
            <a:avLst/>
            <a:gdLst/>
            <a:ahLst/>
            <a:cxnLst/>
            <a:rect r="r" b="b" t="t" l="l"/>
            <a:pathLst>
              <a:path h="1483681" w="2853233">
                <a:moveTo>
                  <a:pt x="0" y="1483681"/>
                </a:moveTo>
                <a:lnTo>
                  <a:pt x="2853233" y="1483681"/>
                </a:lnTo>
                <a:lnTo>
                  <a:pt x="2853233" y="0"/>
                </a:lnTo>
                <a:lnTo>
                  <a:pt x="0" y="0"/>
                </a:lnTo>
                <a:lnTo>
                  <a:pt x="0" y="1483681"/>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55" id="55"/>
          <p:cNvSpPr/>
          <p:nvPr/>
        </p:nvSpPr>
        <p:spPr>
          <a:xfrm flipH="false" flipV="false" rot="1894372">
            <a:off x="1790019" y="186242"/>
            <a:ext cx="2853233" cy="1483681"/>
          </a:xfrm>
          <a:custGeom>
            <a:avLst/>
            <a:gdLst/>
            <a:ahLst/>
            <a:cxnLst/>
            <a:rect r="r" b="b" t="t" l="l"/>
            <a:pathLst>
              <a:path h="1483681" w="2853233">
                <a:moveTo>
                  <a:pt x="0" y="0"/>
                </a:moveTo>
                <a:lnTo>
                  <a:pt x="2853233" y="0"/>
                </a:lnTo>
                <a:lnTo>
                  <a:pt x="2853233" y="1483682"/>
                </a:lnTo>
                <a:lnTo>
                  <a:pt x="0" y="1483682"/>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56" id="56"/>
          <p:cNvSpPr/>
          <p:nvPr/>
        </p:nvSpPr>
        <p:spPr>
          <a:xfrm flipH="false" flipV="true" rot="8710040">
            <a:off x="479267" y="10319001"/>
            <a:ext cx="2750160" cy="1430083"/>
          </a:xfrm>
          <a:custGeom>
            <a:avLst/>
            <a:gdLst/>
            <a:ahLst/>
            <a:cxnLst/>
            <a:rect r="r" b="b" t="t" l="l"/>
            <a:pathLst>
              <a:path h="1430083" w="2750160">
                <a:moveTo>
                  <a:pt x="0" y="1430083"/>
                </a:moveTo>
                <a:lnTo>
                  <a:pt x="2750160" y="1430083"/>
                </a:lnTo>
                <a:lnTo>
                  <a:pt x="2750160" y="0"/>
                </a:lnTo>
                <a:lnTo>
                  <a:pt x="0" y="0"/>
                </a:lnTo>
                <a:lnTo>
                  <a:pt x="0" y="1430083"/>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57" id="57"/>
          <p:cNvSpPr txBox="true"/>
          <p:nvPr/>
        </p:nvSpPr>
        <p:spPr>
          <a:xfrm rot="154847">
            <a:off x="6408611" y="6253530"/>
            <a:ext cx="8034230" cy="5530977"/>
          </a:xfrm>
          <a:prstGeom prst="rect">
            <a:avLst/>
          </a:prstGeom>
        </p:spPr>
        <p:txBody>
          <a:bodyPr anchor="t" rtlCol="false" tIns="0" lIns="0" bIns="0" rIns="0">
            <a:spAutoFit/>
          </a:bodyPr>
          <a:lstStyle/>
          <a:p>
            <a:pPr algn="l" marL="0" indent="0" lvl="0">
              <a:lnSpc>
                <a:spcPts val="1554"/>
              </a:lnSpc>
            </a:pPr>
            <a:r>
              <a:rPr lang="en-US" sz="1400" spc="-28">
                <a:solidFill>
                  <a:srgbClr val="004AAD"/>
                </a:solidFill>
                <a:latin typeface="League Spartan"/>
                <a:ea typeface="League Spartan"/>
                <a:cs typeface="League Spartan"/>
                <a:sym typeface="League Spartan"/>
              </a:rPr>
              <a:t>Effective documentation and presentation keeping requires creating an accurate, timely and confidential records that ensure an ethical </a:t>
            </a:r>
            <a:r>
              <a:rPr lang="en-US" sz="1400" spc="-28" strike="noStrike" u="none">
                <a:solidFill>
                  <a:srgbClr val="004AAD"/>
                </a:solidFill>
                <a:latin typeface="League Spartan"/>
                <a:ea typeface="League Spartan"/>
                <a:cs typeface="League Spartan"/>
                <a:sym typeface="League Spartan"/>
              </a:rPr>
              <a:t>and legal standard and allows a clear linear progression of care for both the professional and legal accountability (Duranti, 2016).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I found that keeping a documentation of my work was challenging, due to slight miscommunication from a fellow researcher who was unaware of how the documentation layout was meant to be portrayed; this then would cause difficulty with trying to communicate with the individual on how they were expected to present and label their work, whilst making sure that it didn’t affect or cause problems with other parts of the project other researchers were doing.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Newton (2008) outlines a clinical psychology record keeping standard that emphasises accuracy, security and legal compliances ensuring mandated records are signed dated and managed accordingly.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After trial and error due to this, the work written by one researcher would either be accidentally deleted or rewritten with no knowledge of which form was the original and which was newly created; We’d stated that documents labelled under (DRAFTS) were non-editable and that they should not be edited after submission, and that they simply had to make a duplicate of said draft and make the corrections on the new document.</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Eventually, this was resolved, and documents were relabelled and separated into folders that clarified which were the originals and which could be edited. This taught me that whereas one thing may be understandable to one individual, it may need to be clarified for another if they are unfamiliar with the documentation setting. Moving forward, this is useful towards any potential future inconveniences that may occur in a similar circumstance, and allow more communication and understanding for those who may be unaware of something </a:t>
            </a:r>
          </a:p>
        </p:txBody>
      </p:sp>
      <p:sp>
        <p:nvSpPr>
          <p:cNvPr name="TextBox 58" id="58"/>
          <p:cNvSpPr txBox="true"/>
          <p:nvPr/>
        </p:nvSpPr>
        <p:spPr>
          <a:xfrm rot="-153509">
            <a:off x="15538811" y="2944212"/>
            <a:ext cx="5264424" cy="8225133"/>
          </a:xfrm>
          <a:prstGeom prst="rect">
            <a:avLst/>
          </a:prstGeom>
        </p:spPr>
        <p:txBody>
          <a:bodyPr anchor="t" rtlCol="false" tIns="0" lIns="0" bIns="0" rIns="0">
            <a:spAutoFit/>
          </a:bodyPr>
          <a:lstStyle/>
          <a:p>
            <a:pPr algn="l">
              <a:lnSpc>
                <a:spcPts val="1821"/>
              </a:lnSpc>
              <a:spcBef>
                <a:spcPct val="0"/>
              </a:spcBef>
            </a:pPr>
            <a:r>
              <a:rPr lang="en-US" sz="1300" spc="-26">
                <a:solidFill>
                  <a:srgbClr val="004AAD"/>
                </a:solidFill>
                <a:latin typeface="League Spartan"/>
                <a:ea typeface="League Spartan"/>
                <a:cs typeface="League Spartan"/>
                <a:sym typeface="League Spartan"/>
              </a:rPr>
              <a:t>Before this module, I struggled with communicating my opinions and choices due to anxiety; anxiety can strain relationships by disrupting communication and trust, leading to overthinking, misrepresentation and a heightened reaction towards minor conflicts (Smit, 2025).</a:t>
            </a:r>
          </a:p>
          <a:p>
            <a:pPr algn="l">
              <a:lnSpc>
                <a:spcPts val="1821"/>
              </a:lnSpc>
              <a:spcBef>
                <a:spcPct val="0"/>
              </a:spcBef>
            </a:pPr>
          </a:p>
          <a:p>
            <a:pPr algn="l">
              <a:lnSpc>
                <a:spcPts val="1821"/>
              </a:lnSpc>
              <a:spcBef>
                <a:spcPct val="0"/>
              </a:spcBef>
            </a:pPr>
            <a:r>
              <a:rPr lang="en-US" sz="1300" spc="-26">
                <a:solidFill>
                  <a:srgbClr val="004AAD"/>
                </a:solidFill>
                <a:latin typeface="League Spartan"/>
                <a:ea typeface="League Spartan"/>
                <a:cs typeface="League Spartan"/>
                <a:sym typeface="League Spartan"/>
              </a:rPr>
              <a:t>Communication for this project was difficult due to fellow researchers' own mental health issues that caused some backlogging and difficulty with communicating what was needed from each person. </a:t>
            </a:r>
          </a:p>
          <a:p>
            <a:pPr algn="l">
              <a:lnSpc>
                <a:spcPts val="1821"/>
              </a:lnSpc>
              <a:spcBef>
                <a:spcPct val="0"/>
              </a:spcBef>
            </a:pPr>
          </a:p>
          <a:p>
            <a:pPr algn="l">
              <a:lnSpc>
                <a:spcPts val="1821"/>
              </a:lnSpc>
              <a:spcBef>
                <a:spcPct val="0"/>
              </a:spcBef>
            </a:pPr>
            <a:r>
              <a:rPr lang="en-US" sz="1300" spc="-26">
                <a:solidFill>
                  <a:srgbClr val="004AAD"/>
                </a:solidFill>
                <a:latin typeface="League Spartan"/>
                <a:ea typeface="League Spartan"/>
                <a:cs typeface="League Spartan"/>
                <a:sym typeface="League Spartan"/>
              </a:rPr>
              <a:t>Milton et al. (2017) states that a breakdown in communication during a mental health crisis is often due to the stigma or personal barriers, and that to improve obstacles, they must first be addressed to allow for a more effective information sharing. </a:t>
            </a:r>
          </a:p>
          <a:p>
            <a:pPr algn="l">
              <a:lnSpc>
                <a:spcPts val="1821"/>
              </a:lnSpc>
              <a:spcBef>
                <a:spcPct val="0"/>
              </a:spcBef>
            </a:pPr>
          </a:p>
          <a:p>
            <a:pPr algn="l">
              <a:lnSpc>
                <a:spcPts val="1821"/>
              </a:lnSpc>
              <a:spcBef>
                <a:spcPct val="0"/>
              </a:spcBef>
            </a:pPr>
            <a:r>
              <a:rPr lang="en-US" sz="1300" spc="-26">
                <a:solidFill>
                  <a:srgbClr val="004AAD"/>
                </a:solidFill>
                <a:latin typeface="League Spartan"/>
                <a:ea typeface="League Spartan"/>
                <a:cs typeface="League Spartan"/>
                <a:sym typeface="League Spartan"/>
              </a:rPr>
              <a:t>I did this through communications on Microsoft Teams, as well as personal communication chat logs that ensured each researcher was kept up to date with any new information and ensured that each researcher was allocated a specific part of the project, as well as ensuring that fellow researchers were communicating and understood their roles and responsibilities within the project. If communication broke down and miscommunication happened, I repeated the designated roles and responsibilities that each of us had through personal chat logs as well as Teams and waited for a response to confirm my message had been received. </a:t>
            </a:r>
          </a:p>
          <a:p>
            <a:pPr algn="l">
              <a:lnSpc>
                <a:spcPts val="1821"/>
              </a:lnSpc>
              <a:spcBef>
                <a:spcPct val="0"/>
              </a:spcBef>
            </a:pPr>
          </a:p>
          <a:p>
            <a:pPr algn="l">
              <a:lnSpc>
                <a:spcPts val="1821"/>
              </a:lnSpc>
              <a:spcBef>
                <a:spcPct val="0"/>
              </a:spcBef>
            </a:pPr>
            <a:r>
              <a:rPr lang="en-US" sz="1300" spc="-26">
                <a:solidFill>
                  <a:srgbClr val="004AAD"/>
                </a:solidFill>
                <a:latin typeface="League Spartan"/>
                <a:ea typeface="League Spartan"/>
                <a:cs typeface="League Spartan"/>
                <a:sym typeface="League Spartan"/>
              </a:rPr>
              <a:t>I found that throughout this module, my communication skills were developing more as my understanding of its importance grew; without having this important skill, the project would have been delayed as we tried to effectively converse our assigned roles. Moving forward, this will be a useful skill that will ensure important material is shared between myself and fellow researchers and that each of us understands and exchanges information through clear and precise messages.</a:t>
            </a:r>
          </a:p>
        </p:txBody>
      </p:sp>
      <p:sp>
        <p:nvSpPr>
          <p:cNvPr name="TextBox 59" id="59"/>
          <p:cNvSpPr txBox="true"/>
          <p:nvPr/>
        </p:nvSpPr>
        <p:spPr>
          <a:xfrm rot="69990">
            <a:off x="2211060" y="12647178"/>
            <a:ext cx="16961685" cy="2482977"/>
          </a:xfrm>
          <a:prstGeom prst="rect">
            <a:avLst/>
          </a:prstGeom>
        </p:spPr>
        <p:txBody>
          <a:bodyPr anchor="t" rtlCol="false" tIns="0" lIns="0" bIns="0" rIns="0">
            <a:spAutoFit/>
          </a:bodyPr>
          <a:lstStyle/>
          <a:p>
            <a:pPr algn="l" marL="0" indent="0" lvl="0">
              <a:lnSpc>
                <a:spcPts val="1554"/>
              </a:lnSpc>
            </a:pPr>
            <a:r>
              <a:rPr lang="en-US" sz="1400" spc="-28">
                <a:solidFill>
                  <a:srgbClr val="004AAD"/>
                </a:solidFill>
                <a:latin typeface="League Spartan"/>
                <a:ea typeface="League Spartan"/>
                <a:cs typeface="League Spartan"/>
                <a:sym typeface="League Spartan"/>
              </a:rPr>
              <a:t>Mills et al. (2023) cites that co-leadership involves sharing decision making and accountability among two or more individuals to leverage </a:t>
            </a:r>
            <a:r>
              <a:rPr lang="en-US" sz="1400" spc="-28" strike="noStrike" u="none">
                <a:solidFill>
                  <a:srgbClr val="004AAD"/>
                </a:solidFill>
                <a:latin typeface="League Spartan"/>
                <a:ea typeface="League Spartan"/>
                <a:cs typeface="League Spartan"/>
                <a:sym typeface="League Spartan"/>
              </a:rPr>
              <a:t>diverse strengths and expertise.</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As stated throughout this reflection piece, there were multiple times that either communication failed or misunderstandings occurred about the correct formatting; as my group was split into two – one for quantitative research reasons and the other for qualitative research – we elected one researcher, myself and another researcher, to ensure that information was being shared and communication flowed easily.</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We took it upon ourselves to ensure that we were all kept up to date on any new developments, confirming and rectifying any issues that may have arisen with fellow researchers and our supervisor. </a:t>
            </a:r>
          </a:p>
          <a:p>
            <a:pPr algn="l" marL="0" indent="0" lvl="0">
              <a:lnSpc>
                <a:spcPts val="1554"/>
              </a:lnSpc>
            </a:pPr>
          </a:p>
          <a:p>
            <a:pPr algn="l" marL="0" indent="0" lvl="0">
              <a:lnSpc>
                <a:spcPts val="1554"/>
              </a:lnSpc>
            </a:pPr>
            <a:r>
              <a:rPr lang="en-US" sz="1400" spc="-28" strike="noStrike" u="none">
                <a:solidFill>
                  <a:srgbClr val="004AAD"/>
                </a:solidFill>
                <a:latin typeface="League Spartan"/>
                <a:ea typeface="League Spartan"/>
                <a:cs typeface="League Spartan"/>
                <a:sym typeface="League Spartan"/>
              </a:rPr>
              <a:t>Looking back, my understanding of leadership has evolved; before this module, I would never have taken on such a role and would have instead preferred to be given tasks to execute. But this module and the slight challenges led me to become more assertive in gathering and sharing details that arose, ensuring that fellow researchers were able to communicate effectively and allowed us to complete our project in a more manageable and coherent way.</a:t>
            </a:r>
          </a:p>
          <a:p>
            <a:pPr algn="l" marL="0" indent="0" lvl="0">
              <a:lnSpc>
                <a:spcPts val="1554"/>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7ED957"/>
        </a:solidFill>
      </p:bgPr>
    </p:bg>
    <p:spTree>
      <p:nvGrpSpPr>
        <p:cNvPr id="1" name=""/>
        <p:cNvGrpSpPr/>
        <p:nvPr/>
      </p:nvGrpSpPr>
      <p:grpSpPr>
        <a:xfrm>
          <a:off x="0" y="0"/>
          <a:ext cx="0" cy="0"/>
          <a:chOff x="0" y="0"/>
          <a:chExt cx="0" cy="0"/>
        </a:xfrm>
      </p:grpSpPr>
      <p:grpSp>
        <p:nvGrpSpPr>
          <p:cNvPr name="Group 2" id="2"/>
          <p:cNvGrpSpPr/>
          <p:nvPr/>
        </p:nvGrpSpPr>
        <p:grpSpPr>
          <a:xfrm rot="-5238748">
            <a:off x="7237563" y="-2858295"/>
            <a:ext cx="8109843" cy="19824575"/>
            <a:chOff x="0" y="0"/>
            <a:chExt cx="1462490" cy="3575068"/>
          </a:xfrm>
        </p:grpSpPr>
        <p:sp>
          <p:nvSpPr>
            <p:cNvPr name="Freeform 3" id="3"/>
            <p:cNvSpPr/>
            <p:nvPr/>
          </p:nvSpPr>
          <p:spPr>
            <a:xfrm flipH="false" flipV="false" rot="0">
              <a:off x="0" y="0"/>
              <a:ext cx="1462490" cy="3572809"/>
            </a:xfrm>
            <a:custGeom>
              <a:avLst/>
              <a:gdLst/>
              <a:ahLst/>
              <a:cxnLst/>
              <a:rect r="r" b="b" t="t" l="l"/>
              <a:pathLst>
                <a:path h="3572809" w="1462490">
                  <a:moveTo>
                    <a:pt x="1462490" y="29086"/>
                  </a:moveTo>
                  <a:lnTo>
                    <a:pt x="1462490" y="3431682"/>
                  </a:lnTo>
                  <a:cubicBezTo>
                    <a:pt x="1462490" y="3448426"/>
                    <a:pt x="1450295" y="3462675"/>
                    <a:pt x="1433753" y="3465261"/>
                  </a:cubicBezTo>
                  <a:lnTo>
                    <a:pt x="759983" y="3570577"/>
                  </a:lnTo>
                  <a:cubicBezTo>
                    <a:pt x="740940" y="3573553"/>
                    <a:pt x="721550" y="3573553"/>
                    <a:pt x="702507" y="3570577"/>
                  </a:cubicBezTo>
                  <a:lnTo>
                    <a:pt x="28738" y="3465261"/>
                  </a:lnTo>
                  <a:cubicBezTo>
                    <a:pt x="12195" y="3462675"/>
                    <a:pt x="0" y="3448426"/>
                    <a:pt x="0" y="3431682"/>
                  </a:cubicBezTo>
                  <a:lnTo>
                    <a:pt x="0" y="29086"/>
                  </a:lnTo>
                  <a:cubicBezTo>
                    <a:pt x="0" y="13022"/>
                    <a:pt x="13022" y="0"/>
                    <a:pt x="29086" y="0"/>
                  </a:cubicBezTo>
                  <a:lnTo>
                    <a:pt x="1433403" y="0"/>
                  </a:lnTo>
                  <a:cubicBezTo>
                    <a:pt x="1449468" y="0"/>
                    <a:pt x="1462490" y="13022"/>
                    <a:pt x="1462490" y="29086"/>
                  </a:cubicBezTo>
                  <a:close/>
                </a:path>
              </a:pathLst>
            </a:custGeom>
            <a:solidFill>
              <a:srgbClr val="000000"/>
            </a:solidFill>
            <a:ln cap="rnd">
              <a:noFill/>
              <a:prstDash val="solid"/>
              <a:round/>
            </a:ln>
          </p:spPr>
        </p:sp>
        <p:sp>
          <p:nvSpPr>
            <p:cNvPr name="TextBox 4" id="4"/>
            <p:cNvSpPr txBox="true"/>
            <p:nvPr/>
          </p:nvSpPr>
          <p:spPr>
            <a:xfrm>
              <a:off x="0" y="76200"/>
              <a:ext cx="1462490" cy="3384568"/>
            </a:xfrm>
            <a:prstGeom prst="rect">
              <a:avLst/>
            </a:prstGeom>
          </p:spPr>
          <p:txBody>
            <a:bodyPr anchor="ctr" rtlCol="false" tIns="50800" lIns="50800" bIns="50800" rIns="50800"/>
            <a:lstStyle/>
            <a:p>
              <a:pPr algn="ctr">
                <a:lnSpc>
                  <a:spcPts val="2577"/>
                </a:lnSpc>
              </a:pPr>
            </a:p>
          </p:txBody>
        </p:sp>
      </p:grpSp>
      <p:grpSp>
        <p:nvGrpSpPr>
          <p:cNvPr name="Group 5" id="5"/>
          <p:cNvGrpSpPr/>
          <p:nvPr/>
        </p:nvGrpSpPr>
        <p:grpSpPr>
          <a:xfrm rot="-5238748">
            <a:off x="6870134" y="-2350043"/>
            <a:ext cx="7643732" cy="19820087"/>
            <a:chOff x="0" y="0"/>
            <a:chExt cx="1631531" cy="4230536"/>
          </a:xfrm>
        </p:grpSpPr>
        <p:sp>
          <p:nvSpPr>
            <p:cNvPr name="Freeform 6" id="6"/>
            <p:cNvSpPr/>
            <p:nvPr/>
          </p:nvSpPr>
          <p:spPr>
            <a:xfrm flipH="false" flipV="false" rot="0">
              <a:off x="0" y="0"/>
              <a:ext cx="1631531" cy="4228991"/>
            </a:xfrm>
            <a:custGeom>
              <a:avLst/>
              <a:gdLst/>
              <a:ahLst/>
              <a:cxnLst/>
              <a:rect r="r" b="b" t="t" l="l"/>
              <a:pathLst>
                <a:path h="4228991" w="1631531">
                  <a:moveTo>
                    <a:pt x="1631531" y="22156"/>
                  </a:moveTo>
                  <a:lnTo>
                    <a:pt x="1631531" y="4094080"/>
                  </a:lnTo>
                  <a:cubicBezTo>
                    <a:pt x="1631531" y="4106784"/>
                    <a:pt x="1622171" y="4117547"/>
                    <a:pt x="1609589" y="4119310"/>
                  </a:cubicBezTo>
                  <a:lnTo>
                    <a:pt x="837707" y="4227461"/>
                  </a:lnTo>
                  <a:cubicBezTo>
                    <a:pt x="823150" y="4229501"/>
                    <a:pt x="808380" y="4229501"/>
                    <a:pt x="793824" y="4227461"/>
                  </a:cubicBezTo>
                  <a:lnTo>
                    <a:pt x="21942" y="4119310"/>
                  </a:lnTo>
                  <a:cubicBezTo>
                    <a:pt x="9360" y="4117547"/>
                    <a:pt x="0" y="4106784"/>
                    <a:pt x="0" y="4094080"/>
                  </a:cubicBezTo>
                  <a:lnTo>
                    <a:pt x="0" y="22156"/>
                  </a:lnTo>
                  <a:cubicBezTo>
                    <a:pt x="0" y="9920"/>
                    <a:pt x="9920" y="0"/>
                    <a:pt x="22156" y="0"/>
                  </a:cubicBezTo>
                  <a:lnTo>
                    <a:pt x="1609375" y="0"/>
                  </a:lnTo>
                  <a:cubicBezTo>
                    <a:pt x="1621611" y="0"/>
                    <a:pt x="1631531" y="9920"/>
                    <a:pt x="1631531" y="22156"/>
                  </a:cubicBezTo>
                  <a:close/>
                </a:path>
              </a:pathLst>
            </a:custGeom>
            <a:solidFill>
              <a:srgbClr val="FFF9F5"/>
            </a:solidFill>
            <a:ln cap="rnd">
              <a:noFill/>
              <a:prstDash val="solid"/>
              <a:round/>
            </a:ln>
          </p:spPr>
        </p:sp>
        <p:sp>
          <p:nvSpPr>
            <p:cNvPr name="TextBox 7" id="7"/>
            <p:cNvSpPr txBox="true"/>
            <p:nvPr/>
          </p:nvSpPr>
          <p:spPr>
            <a:xfrm>
              <a:off x="0" y="76200"/>
              <a:ext cx="1631531" cy="4040036"/>
            </a:xfrm>
            <a:prstGeom prst="rect">
              <a:avLst/>
            </a:prstGeom>
          </p:spPr>
          <p:txBody>
            <a:bodyPr anchor="ctr" rtlCol="false" tIns="50800" lIns="50800" bIns="50800" rIns="50800"/>
            <a:lstStyle/>
            <a:p>
              <a:pPr algn="ctr">
                <a:lnSpc>
                  <a:spcPts val="2577"/>
                </a:lnSpc>
              </a:pPr>
            </a:p>
          </p:txBody>
        </p:sp>
      </p:grpSp>
      <p:sp>
        <p:nvSpPr>
          <p:cNvPr name="TextBox 8" id="8"/>
          <p:cNvSpPr txBox="true"/>
          <p:nvPr/>
        </p:nvSpPr>
        <p:spPr>
          <a:xfrm rot="138417">
            <a:off x="987159" y="5680999"/>
            <a:ext cx="18782656" cy="5512435"/>
          </a:xfrm>
          <a:prstGeom prst="rect">
            <a:avLst/>
          </a:prstGeom>
        </p:spPr>
        <p:txBody>
          <a:bodyPr anchor="t" rtlCol="false" tIns="0" lIns="0" bIns="0" rIns="0">
            <a:spAutoFit/>
          </a:bodyPr>
          <a:lstStyle/>
          <a:p>
            <a:pPr algn="just">
              <a:lnSpc>
                <a:spcPts val="2239"/>
              </a:lnSpc>
              <a:spcBef>
                <a:spcPct val="0"/>
              </a:spcBef>
            </a:pPr>
            <a:r>
              <a:rPr lang="en-US" sz="1599" spc="-31">
                <a:solidFill>
                  <a:srgbClr val="004AAD"/>
                </a:solidFill>
                <a:latin typeface="League Spartan"/>
                <a:ea typeface="League Spartan"/>
                <a:cs typeface="League Spartan"/>
                <a:sym typeface="League Spartan"/>
              </a:rPr>
              <a:t>                                                                                                                                                                      </a:t>
            </a:r>
            <a:r>
              <a:rPr lang="en-US" sz="1599" spc="-31">
                <a:solidFill>
                  <a:srgbClr val="004AAD"/>
                </a:solidFill>
                <a:latin typeface="League Spartan"/>
                <a:ea typeface="League Spartan"/>
                <a:cs typeface="League Spartan"/>
                <a:sym typeface="League Spartan"/>
              </a:rPr>
              <a:t>References</a:t>
            </a:r>
          </a:p>
          <a:p>
            <a:pPr algn="l">
              <a:lnSpc>
                <a:spcPts val="2239"/>
              </a:lnSpc>
              <a:spcBef>
                <a:spcPct val="0"/>
              </a:spcBef>
            </a:pPr>
            <a:r>
              <a:rPr lang="en-US" sz="1599" spc="-31">
                <a:solidFill>
                  <a:srgbClr val="004AAD"/>
                </a:solidFill>
                <a:latin typeface="League Spartan"/>
                <a:ea typeface="League Spartan"/>
                <a:cs typeface="League Spartan"/>
                <a:sym typeface="League Spartan"/>
              </a:rPr>
              <a:t>    </a:t>
            </a:r>
            <a:r>
              <a:rPr lang="en-US" sz="1599" spc="-31">
                <a:solidFill>
                  <a:srgbClr val="004AAD"/>
                </a:solidFill>
                <a:latin typeface="League Spartan"/>
                <a:ea typeface="League Spartan"/>
                <a:cs typeface="League Spartan"/>
                <a:sym typeface="League Spartan"/>
              </a:rPr>
              <a:t>Duranti, L. (2016). Documentation and Record Keeping. https://us2.sagepub.com/sites/default/files/upm-binaries/67672_Zhang_Chapter_10.pdf</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Mills, E. (2025, October 6). Why You Procrastinate When You’re Burnt Out (Not Lazy). Https://Www.inlightsoulcare.com. https://www.inlightsoulcare.com/procrastination-and-burnout-recovery/</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Mills, S., Davis, R., Greenwood, Z., &amp; Mansah-Owusu, G. (2023). Co-Leadership -The Future of Leading? https://oxfordhr.com/wp-content/uploads/2023/10/Oxford-HR-Co-Leadership-The-Future-of-Leading.pdf</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Milton, A. C., Mullan, B., MacCann, C., &amp; Hunt, C. (2017). An evaluation of communication barriers and facilitators at the time of a mental health diagnosis: a survey of health professional practices. Epidemiology and Psychiatric Sciences, 27(4), 357–368. https://doi.org/10.1017/S2045796016001153</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Newton, S. (2008). Record keeping: Guidance on good practice division of clinical psychology. https://www.ucl.ac.uk/clinical-psychology-doctorate/sites/clinical-psychology-doctorate/files/SECTION_8_Appendix_7_BPS_Guidance_on_record_keeping_June_2013.pdf</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Smit, T. (2025, March 26). Anxiety’s Impact On Communication - Clearmind Treatment. Mental Health Center of San Diego. https://clearmindtreatment.com/anxietys-impact-on-communication-and-trust-in-relationships/</a:t>
            </a:r>
          </a:p>
          <a:p>
            <a:pPr algn="l">
              <a:lnSpc>
                <a:spcPts val="2239"/>
              </a:lnSpc>
              <a:spcBef>
                <a:spcPct val="0"/>
              </a:spcBef>
            </a:pPr>
          </a:p>
          <a:p>
            <a:pPr algn="l">
              <a:lnSpc>
                <a:spcPts val="2239"/>
              </a:lnSpc>
              <a:spcBef>
                <a:spcPct val="0"/>
              </a:spcBef>
            </a:pPr>
            <a:r>
              <a:rPr lang="en-US" sz="1599" spc="-31">
                <a:solidFill>
                  <a:srgbClr val="004AAD"/>
                </a:solidFill>
                <a:latin typeface="League Spartan"/>
                <a:ea typeface="League Spartan"/>
                <a:cs typeface="League Spartan"/>
                <a:sym typeface="League Spartan"/>
              </a:rPr>
              <a:t>    Zoloth, S. (2023, December 2). Time Management: What Is It and Why Is It Important? | National Society of High School Scholars. Www.nshss.org. https://www.nshss.org/resources/blog/blog-posts/time-management-what-is-it-and-why-is-it-important/</a:t>
            </a:r>
          </a:p>
        </p:txBody>
      </p:sp>
      <p:sp>
        <p:nvSpPr>
          <p:cNvPr name="Freeform 9" id="9"/>
          <p:cNvSpPr/>
          <p:nvPr/>
        </p:nvSpPr>
        <p:spPr>
          <a:xfrm flipH="false" flipV="false" rot="0">
            <a:off x="-335481" y="11842333"/>
            <a:ext cx="21719481" cy="3277667"/>
          </a:xfrm>
          <a:custGeom>
            <a:avLst/>
            <a:gdLst/>
            <a:ahLst/>
            <a:cxnLst/>
            <a:rect r="r" b="b" t="t" l="l"/>
            <a:pathLst>
              <a:path h="3277667" w="21719481">
                <a:moveTo>
                  <a:pt x="0" y="0"/>
                </a:moveTo>
                <a:lnTo>
                  <a:pt x="21719481" y="0"/>
                </a:lnTo>
                <a:lnTo>
                  <a:pt x="21719481" y="3277667"/>
                </a:lnTo>
                <a:lnTo>
                  <a:pt x="0" y="32776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0" id="10"/>
          <p:cNvSpPr txBox="true"/>
          <p:nvPr/>
        </p:nvSpPr>
        <p:spPr>
          <a:xfrm rot="141118">
            <a:off x="1230571" y="3916078"/>
            <a:ext cx="18297029" cy="1471897"/>
          </a:xfrm>
          <a:prstGeom prst="rect">
            <a:avLst/>
          </a:prstGeom>
        </p:spPr>
        <p:txBody>
          <a:bodyPr anchor="t" rtlCol="false" tIns="0" lIns="0" bIns="0" rIns="0">
            <a:spAutoFit/>
          </a:bodyPr>
          <a:lstStyle/>
          <a:p>
            <a:pPr algn="ctr">
              <a:lnSpc>
                <a:spcPts val="3921"/>
              </a:lnSpc>
              <a:spcBef>
                <a:spcPct val="0"/>
              </a:spcBef>
            </a:pPr>
            <a:r>
              <a:rPr lang="en-US" sz="2801" spc="-56">
                <a:solidFill>
                  <a:srgbClr val="004AAD"/>
                </a:solidFill>
                <a:latin typeface="League Spartan"/>
                <a:ea typeface="League Spartan"/>
                <a:cs typeface="League Spartan"/>
                <a:sym typeface="League Spartan"/>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 *</a:t>
            </a:r>
          </a:p>
        </p:txBody>
      </p:sp>
      <p:sp>
        <p:nvSpPr>
          <p:cNvPr name="Freeform 11" id="11"/>
          <p:cNvSpPr/>
          <p:nvPr/>
        </p:nvSpPr>
        <p:spPr>
          <a:xfrm flipH="false" flipV="false" rot="0">
            <a:off x="-335481" y="0"/>
            <a:ext cx="21719481" cy="3277667"/>
          </a:xfrm>
          <a:custGeom>
            <a:avLst/>
            <a:gdLst/>
            <a:ahLst/>
            <a:cxnLst/>
            <a:rect r="r" b="b" t="t" l="l"/>
            <a:pathLst>
              <a:path h="3277667" w="21719481">
                <a:moveTo>
                  <a:pt x="0" y="0"/>
                </a:moveTo>
                <a:lnTo>
                  <a:pt x="21719481" y="0"/>
                </a:lnTo>
                <a:lnTo>
                  <a:pt x="21719481" y="3277667"/>
                </a:lnTo>
                <a:lnTo>
                  <a:pt x="0" y="32776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DAHE2VecjjA</dc:identifier>
  <dcterms:modified xsi:type="dcterms:W3CDTF">2011-08-01T06:04:30Z</dcterms:modified>
  <cp:revision>1</cp:revision>
  <dc:title>Research in Action Poster; Time Management and Working Skills</dc:title>
</cp:coreProperties>
</file>