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notesMasterIdLst>
    <p:notesMasterId r:id="rId16"/>
  </p:notesMasterIdLst>
  <p:handoutMasterIdLst>
    <p:handoutMasterId r:id="rId17"/>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mmunication and Stakeholder Engagement in Change Management" id="{508B2D85-98B2-4DBC-8872-144020C809CF}">
          <p14:sldIdLst>
            <p14:sldId id="2561"/>
          </p14:sldIdLst>
        </p14:section>
        <p14:section name="Communication and Stakeholder Engagement" id="{94A9FD57-4786-4880-8FDC-7489184CE2CF}">
          <p14:sldIdLst>
            <p14:sldId id="2562"/>
            <p14:sldId id="2563"/>
            <p14:sldId id="2564"/>
            <p14:sldId id="2565"/>
            <p14:sldId id="2566"/>
            <p14:sldId id="2567"/>
            <p14:sldId id="2568"/>
            <p14:sldId id="2569"/>
            <p14:sldId id="2570"/>
            <p14:sldId id="257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EF(GHI" userId="S::v-felizabeth@microsoft.com::ba5aea11-28e4-484d-8e49-c15efb1bd2e9" providerId="AD"/>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1A31D3"/>
    <a:srgbClr val="F3DA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5B24B-DDBC-46F4-89E5-B881C8821E82}" v="12" dt="2026-01-08T09:37:23.612"/>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49" autoAdjust="0"/>
    <p:restoredTop sz="94879" autoAdjust="0"/>
  </p:normalViewPr>
  <p:slideViewPr>
    <p:cSldViewPr snapToGrid="0">
      <p:cViewPr varScale="1">
        <p:scale>
          <a:sx n="77" d="100"/>
          <a:sy n="77" d="100"/>
        </p:scale>
        <p:origin x="45" y="7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8CB32E-C12B-4C03-8053-048AC2F4191E}"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585B0DED-F39F-4889-B875-471F1D06A31A}">
      <dgm:prSet/>
      <dgm:spPr/>
      <dgm:t>
        <a:bodyPr/>
        <a:lstStyle/>
        <a:p>
          <a:pPr>
            <a:lnSpc>
              <a:spcPct val="100000"/>
            </a:lnSpc>
            <a:defRPr b="1"/>
          </a:pPr>
          <a:r>
            <a:rPr lang="en-US"/>
            <a:t>Strategic Product Communication</a:t>
          </a:r>
        </a:p>
      </dgm:t>
    </dgm:pt>
    <dgm:pt modelId="{AEB06080-D106-4590-9942-AA08A3EFBBBD}" type="parTrans" cxnId="{932812AC-F3D3-4BFA-A53E-BC6C3480229D}">
      <dgm:prSet/>
      <dgm:spPr/>
      <dgm:t>
        <a:bodyPr/>
        <a:lstStyle/>
        <a:p>
          <a:endParaRPr lang="en-US"/>
        </a:p>
      </dgm:t>
    </dgm:pt>
    <dgm:pt modelId="{7DA5F82E-27EC-46BF-82CC-5D4339531A94}" type="sibTrans" cxnId="{932812AC-F3D3-4BFA-A53E-BC6C3480229D}">
      <dgm:prSet/>
      <dgm:spPr/>
      <dgm:t>
        <a:bodyPr/>
        <a:lstStyle/>
        <a:p>
          <a:pPr>
            <a:lnSpc>
              <a:spcPct val="100000"/>
            </a:lnSpc>
            <a:defRPr b="1"/>
          </a:pPr>
          <a:endParaRPr lang="en-US"/>
        </a:p>
      </dgm:t>
    </dgm:pt>
    <dgm:pt modelId="{27742B01-3355-4DF0-819F-DBC30956F760}">
      <dgm:prSet/>
      <dgm:spPr/>
      <dgm:t>
        <a:bodyPr/>
        <a:lstStyle/>
        <a:p>
          <a:pPr>
            <a:lnSpc>
              <a:spcPct val="100000"/>
            </a:lnSpc>
          </a:pPr>
          <a:r>
            <a:rPr lang="en-US"/>
            <a:t>Effective storytelling and clear messaging generate excitement and alignment across internal teams and external audiences.</a:t>
          </a:r>
        </a:p>
      </dgm:t>
    </dgm:pt>
    <dgm:pt modelId="{D7E954F7-A638-4423-A153-7B52C53DA9FB}" type="parTrans" cxnId="{3BC964C5-2B7B-473F-A249-54E36C3A80C9}">
      <dgm:prSet/>
      <dgm:spPr/>
      <dgm:t>
        <a:bodyPr/>
        <a:lstStyle/>
        <a:p>
          <a:endParaRPr lang="en-US"/>
        </a:p>
      </dgm:t>
    </dgm:pt>
    <dgm:pt modelId="{8C0D6310-E37D-463F-A1F8-AA8A2B5E44E3}" type="sibTrans" cxnId="{3BC964C5-2B7B-473F-A249-54E36C3A80C9}">
      <dgm:prSet/>
      <dgm:spPr/>
      <dgm:t>
        <a:bodyPr/>
        <a:lstStyle/>
        <a:p>
          <a:endParaRPr lang="en-US"/>
        </a:p>
      </dgm:t>
    </dgm:pt>
    <dgm:pt modelId="{4E180CB4-FA44-47AA-AA77-76B42C065847}">
      <dgm:prSet/>
      <dgm:spPr/>
      <dgm:t>
        <a:bodyPr/>
        <a:lstStyle/>
        <a:p>
          <a:pPr>
            <a:lnSpc>
              <a:spcPct val="100000"/>
            </a:lnSpc>
            <a:defRPr b="1"/>
          </a:pPr>
          <a:r>
            <a:rPr lang="en-US"/>
            <a:t>Stakeholder Engagement in Healthcare</a:t>
          </a:r>
        </a:p>
      </dgm:t>
    </dgm:pt>
    <dgm:pt modelId="{CF5DB9DD-2880-4B3E-8824-E68052094343}" type="parTrans" cxnId="{FA55BDE9-10AA-405C-9089-0B5C9380DB9C}">
      <dgm:prSet/>
      <dgm:spPr/>
      <dgm:t>
        <a:bodyPr/>
        <a:lstStyle/>
        <a:p>
          <a:endParaRPr lang="en-US"/>
        </a:p>
      </dgm:t>
    </dgm:pt>
    <dgm:pt modelId="{B009E2AF-0789-4A3A-82A0-AA1AF660B078}" type="sibTrans" cxnId="{FA55BDE9-10AA-405C-9089-0B5C9380DB9C}">
      <dgm:prSet/>
      <dgm:spPr/>
      <dgm:t>
        <a:bodyPr/>
        <a:lstStyle/>
        <a:p>
          <a:pPr>
            <a:lnSpc>
              <a:spcPct val="100000"/>
            </a:lnSpc>
            <a:defRPr b="1"/>
          </a:pPr>
          <a:endParaRPr lang="en-US"/>
        </a:p>
      </dgm:t>
    </dgm:pt>
    <dgm:pt modelId="{20D64D4A-EC59-4540-B4DC-AF491A03353E}">
      <dgm:prSet/>
      <dgm:spPr/>
      <dgm:t>
        <a:bodyPr/>
        <a:lstStyle/>
        <a:p>
          <a:pPr>
            <a:lnSpc>
              <a:spcPct val="100000"/>
            </a:lnSpc>
          </a:pPr>
          <a:r>
            <a:rPr lang="en-US"/>
            <a:t>Tailored communication strategies like workshops and feedback sessions ensure stakeholder understanding and involvement.</a:t>
          </a:r>
        </a:p>
      </dgm:t>
    </dgm:pt>
    <dgm:pt modelId="{1B31FFC8-77AE-48B6-B274-6AE99B2EE957}" type="parTrans" cxnId="{128EB29C-CAC1-4C80-9677-3122889A1C1B}">
      <dgm:prSet/>
      <dgm:spPr/>
      <dgm:t>
        <a:bodyPr/>
        <a:lstStyle/>
        <a:p>
          <a:endParaRPr lang="en-US"/>
        </a:p>
      </dgm:t>
    </dgm:pt>
    <dgm:pt modelId="{02935E56-4430-419E-88EB-43C3D7D567D6}" type="sibTrans" cxnId="{128EB29C-CAC1-4C80-9677-3122889A1C1B}">
      <dgm:prSet/>
      <dgm:spPr/>
      <dgm:t>
        <a:bodyPr/>
        <a:lstStyle/>
        <a:p>
          <a:endParaRPr lang="en-US"/>
        </a:p>
      </dgm:t>
    </dgm:pt>
    <dgm:pt modelId="{A40B78B7-9EFF-4BCE-A36F-3DD3ED871820}">
      <dgm:prSet/>
      <dgm:spPr/>
      <dgm:t>
        <a:bodyPr/>
        <a:lstStyle/>
        <a:p>
          <a:pPr>
            <a:lnSpc>
              <a:spcPct val="100000"/>
            </a:lnSpc>
            <a:defRPr b="1"/>
          </a:pPr>
          <a:r>
            <a:rPr lang="en-US"/>
            <a:t>Building Trust and Collaboration</a:t>
          </a:r>
        </a:p>
      </dgm:t>
    </dgm:pt>
    <dgm:pt modelId="{BAAF032E-5C84-418F-BB57-9F66B5CF37FC}" type="parTrans" cxnId="{E44DD96E-7BFB-4377-BEF0-25F226E29A6A}">
      <dgm:prSet/>
      <dgm:spPr/>
      <dgm:t>
        <a:bodyPr/>
        <a:lstStyle/>
        <a:p>
          <a:endParaRPr lang="en-US"/>
        </a:p>
      </dgm:t>
    </dgm:pt>
    <dgm:pt modelId="{8CABACAF-CE14-4508-AF84-AF74894AF6FA}" type="sibTrans" cxnId="{E44DD96E-7BFB-4377-BEF0-25F226E29A6A}">
      <dgm:prSet/>
      <dgm:spPr/>
      <dgm:t>
        <a:bodyPr/>
        <a:lstStyle/>
        <a:p>
          <a:endParaRPr lang="en-US"/>
        </a:p>
      </dgm:t>
    </dgm:pt>
    <dgm:pt modelId="{3EF2A4B6-98AC-42F3-98E2-270066B18296}">
      <dgm:prSet/>
      <dgm:spPr/>
      <dgm:t>
        <a:bodyPr/>
        <a:lstStyle/>
        <a:p>
          <a:pPr>
            <a:lnSpc>
              <a:spcPct val="100000"/>
            </a:lnSpc>
          </a:pPr>
          <a:r>
            <a:rPr lang="en-US"/>
            <a:t>Successful change requires fostering trust, clarity, and collaboration through deliberate communication efforts.</a:t>
          </a:r>
        </a:p>
      </dgm:t>
    </dgm:pt>
    <dgm:pt modelId="{1093A7B1-9830-46B9-BFD3-93D399EC0EDD}" type="parTrans" cxnId="{5EE395D2-71BD-4CE3-A795-FE1E1A0E9BF7}">
      <dgm:prSet/>
      <dgm:spPr/>
      <dgm:t>
        <a:bodyPr/>
        <a:lstStyle/>
        <a:p>
          <a:endParaRPr lang="en-US"/>
        </a:p>
      </dgm:t>
    </dgm:pt>
    <dgm:pt modelId="{4BDCBCEF-2D02-4AE3-9742-DBD33915ED10}" type="sibTrans" cxnId="{5EE395D2-71BD-4CE3-A795-FE1E1A0E9BF7}">
      <dgm:prSet/>
      <dgm:spPr/>
      <dgm:t>
        <a:bodyPr/>
        <a:lstStyle/>
        <a:p>
          <a:endParaRPr lang="en-US"/>
        </a:p>
      </dgm:t>
    </dgm:pt>
    <dgm:pt modelId="{8609ABA1-B871-4842-B650-2A281776D51A}" type="pres">
      <dgm:prSet presAssocID="{A58CB32E-C12B-4C03-8053-048AC2F4191E}" presName="Root" presStyleCnt="0">
        <dgm:presLayoutVars>
          <dgm:dir/>
          <dgm:resizeHandles val="exact"/>
        </dgm:presLayoutVars>
      </dgm:prSet>
      <dgm:spPr/>
    </dgm:pt>
    <dgm:pt modelId="{2DA11030-C3BB-4166-8359-4904EF35420E}" type="pres">
      <dgm:prSet presAssocID="{585B0DED-F39F-4889-B875-471F1D06A31A}" presName="Composite" presStyleCnt="0"/>
      <dgm:spPr/>
    </dgm:pt>
    <dgm:pt modelId="{B22EBF57-F0C7-4145-A15B-B8F3BB6FAE0D}" type="pres">
      <dgm:prSet presAssocID="{585B0DED-F39F-4889-B875-471F1D06A31A}"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t="13488" r="4" b="16765"/>
          <a:stretch/>
        </a:blipFill>
      </dgm:spPr>
      <dgm:extLst>
        <a:ext uri="{E40237B7-FDA0-4F09-8148-C483321AD2D9}">
          <dgm14:cNvPr xmlns:dgm14="http://schemas.microsoft.com/office/drawing/2010/diagram" id="0" name="" descr="Business team looking paper rocket with magnifiers."/>
        </a:ext>
      </dgm:extLst>
    </dgm:pt>
    <dgm:pt modelId="{2C4AEBFE-8ECE-460B-9E3A-9097A9072A26}" type="pres">
      <dgm:prSet presAssocID="{585B0DED-F39F-4889-B875-471F1D06A31A}" presName="Subtitle" presStyleLbl="revTx" presStyleIdx="0" presStyleCnt="6">
        <dgm:presLayoutVars>
          <dgm:chMax val="0"/>
          <dgm:bulletEnabled/>
        </dgm:presLayoutVars>
      </dgm:prSet>
      <dgm:spPr/>
    </dgm:pt>
    <dgm:pt modelId="{692DCD49-9438-4EE3-8910-F42E29D838FA}" type="pres">
      <dgm:prSet presAssocID="{585B0DED-F39F-4889-B875-471F1D06A31A}" presName="Description" presStyleLbl="revTx" presStyleIdx="1" presStyleCnt="6">
        <dgm:presLayoutVars>
          <dgm:bulletEnabled/>
        </dgm:presLayoutVars>
      </dgm:prSet>
      <dgm:spPr/>
    </dgm:pt>
    <dgm:pt modelId="{1B32940E-47E5-4AA1-8F5E-F1BAB5D73A2A}" type="pres">
      <dgm:prSet presAssocID="{7DA5F82E-27EC-46BF-82CC-5D4339531A94}" presName="sibTrans" presStyleLbl="sibTrans2D1" presStyleIdx="0" presStyleCnt="0"/>
      <dgm:spPr/>
    </dgm:pt>
    <dgm:pt modelId="{54646898-1BDB-4CB7-8EF8-F5746DD682B6}" type="pres">
      <dgm:prSet presAssocID="{4E180CB4-FA44-47AA-AA77-76B42C065847}" presName="Composite" presStyleCnt="0"/>
      <dgm:spPr/>
    </dgm:pt>
    <dgm:pt modelId="{F200DACA-AFD1-4474-B891-12216E671C28}" type="pres">
      <dgm:prSet presAssocID="{4E180CB4-FA44-47AA-AA77-76B42C06584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5592" r="27653" b="-8"/>
          <a:stretch/>
        </a:blipFill>
      </dgm:spPr>
      <dgm:extLst>
        <a:ext uri="{E40237B7-FDA0-4F09-8148-C483321AD2D9}">
          <dgm14:cNvPr xmlns:dgm14="http://schemas.microsoft.com/office/drawing/2010/diagram" id="0" name="" descr="Hospital staff sitting at busy board room table during meeting. Doctors, nurses, and interns discussing something while using notes, digital tablets, and smart phones."/>
        </a:ext>
      </dgm:extLst>
    </dgm:pt>
    <dgm:pt modelId="{F33A34A4-F5AF-44C3-88D2-995BA2ED5243}" type="pres">
      <dgm:prSet presAssocID="{4E180CB4-FA44-47AA-AA77-76B42C065847}" presName="Subtitle" presStyleLbl="revTx" presStyleIdx="2" presStyleCnt="6">
        <dgm:presLayoutVars>
          <dgm:chMax val="0"/>
          <dgm:bulletEnabled/>
        </dgm:presLayoutVars>
      </dgm:prSet>
      <dgm:spPr/>
    </dgm:pt>
    <dgm:pt modelId="{77C764BD-EACC-4D89-8B7B-0FE1153414BE}" type="pres">
      <dgm:prSet presAssocID="{4E180CB4-FA44-47AA-AA77-76B42C065847}" presName="Description" presStyleLbl="revTx" presStyleIdx="3" presStyleCnt="6">
        <dgm:presLayoutVars>
          <dgm:bulletEnabled/>
        </dgm:presLayoutVars>
      </dgm:prSet>
      <dgm:spPr/>
    </dgm:pt>
    <dgm:pt modelId="{2359371F-7F25-47E5-BF05-2D0074F8EDF1}" type="pres">
      <dgm:prSet presAssocID="{B009E2AF-0789-4A3A-82A0-AA1AF660B078}" presName="sibTrans" presStyleLbl="sibTrans2D1" presStyleIdx="0" presStyleCnt="0"/>
      <dgm:spPr/>
    </dgm:pt>
    <dgm:pt modelId="{A3960A3B-676D-4949-8DE8-8EBB4E7CC8C3}" type="pres">
      <dgm:prSet presAssocID="{A40B78B7-9EFF-4BCE-A36F-3DD3ED871820}" presName="Composite" presStyleCnt="0"/>
      <dgm:spPr/>
    </dgm:pt>
    <dgm:pt modelId="{6399869E-B362-4656-8777-20FD56AF899F}" type="pres">
      <dgm:prSet presAssocID="{A40B78B7-9EFF-4BCE-A36F-3DD3ED871820}"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626" r="30869" b="-8"/>
          <a:stretch/>
        </a:blipFill>
      </dgm:spPr>
      <dgm:extLst>
        <a:ext uri="{E40237B7-FDA0-4F09-8148-C483321AD2D9}">
          <dgm14:cNvPr xmlns:dgm14="http://schemas.microsoft.com/office/drawing/2010/diagram" id="0" name="" descr="People talking at workplace"/>
        </a:ext>
      </dgm:extLst>
    </dgm:pt>
    <dgm:pt modelId="{3B8B3DF8-FDE5-4387-8186-6643E22A38A6}" type="pres">
      <dgm:prSet presAssocID="{A40B78B7-9EFF-4BCE-A36F-3DD3ED871820}" presName="Subtitle" presStyleLbl="revTx" presStyleIdx="4" presStyleCnt="6">
        <dgm:presLayoutVars>
          <dgm:chMax val="0"/>
          <dgm:bulletEnabled/>
        </dgm:presLayoutVars>
      </dgm:prSet>
      <dgm:spPr/>
    </dgm:pt>
    <dgm:pt modelId="{A4E34E79-47FA-4F51-A54F-FCACB0C17B22}" type="pres">
      <dgm:prSet presAssocID="{A40B78B7-9EFF-4BCE-A36F-3DD3ED871820}" presName="Description" presStyleLbl="revTx" presStyleIdx="5" presStyleCnt="6">
        <dgm:presLayoutVars>
          <dgm:bulletEnabled/>
        </dgm:presLayoutVars>
      </dgm:prSet>
      <dgm:spPr/>
    </dgm:pt>
  </dgm:ptLst>
  <dgm:cxnLst>
    <dgm:cxn modelId="{FBD6621A-86AC-4B64-B96E-6DC23264A257}" type="presOf" srcId="{20D64D4A-EC59-4540-B4DC-AF491A03353E}" destId="{77C764BD-EACC-4D89-8B7B-0FE1153414BE}" srcOrd="0" destOrd="0" presId="urn:microsoft.com/office/officeart/2024/3/layout/verticalVisualTextBlock1"/>
    <dgm:cxn modelId="{A36B743D-5E91-4A25-A9E1-FE8B6523E075}" type="presOf" srcId="{A40B78B7-9EFF-4BCE-A36F-3DD3ED871820}" destId="{3B8B3DF8-FDE5-4387-8186-6643E22A38A6}" srcOrd="0" destOrd="0" presId="urn:microsoft.com/office/officeart/2024/3/layout/verticalVisualTextBlock1"/>
    <dgm:cxn modelId="{E629C15F-726D-46D4-872B-013B87BB2690}" type="presOf" srcId="{27742B01-3355-4DF0-819F-DBC30956F760}" destId="{692DCD49-9438-4EE3-8910-F42E29D838FA}" srcOrd="0" destOrd="0" presId="urn:microsoft.com/office/officeart/2024/3/layout/verticalVisualTextBlock1"/>
    <dgm:cxn modelId="{AC7DE365-449A-4A5A-B1E8-B0F134A672EB}" type="presOf" srcId="{7DA5F82E-27EC-46BF-82CC-5D4339531A94}" destId="{1B32940E-47E5-4AA1-8F5E-F1BAB5D73A2A}" srcOrd="0" destOrd="0" presId="urn:microsoft.com/office/officeart/2024/3/layout/verticalVisualTextBlock1"/>
    <dgm:cxn modelId="{AD4CEC65-BB8B-43AB-8FB5-C34CD292688D}" type="presOf" srcId="{4E180CB4-FA44-47AA-AA77-76B42C065847}" destId="{F33A34A4-F5AF-44C3-88D2-995BA2ED5243}" srcOrd="0" destOrd="0" presId="urn:microsoft.com/office/officeart/2024/3/layout/verticalVisualTextBlock1"/>
    <dgm:cxn modelId="{E44DD96E-7BFB-4377-BEF0-25F226E29A6A}" srcId="{A58CB32E-C12B-4C03-8053-048AC2F4191E}" destId="{A40B78B7-9EFF-4BCE-A36F-3DD3ED871820}" srcOrd="2" destOrd="0" parTransId="{BAAF032E-5C84-418F-BB57-9F66B5CF37FC}" sibTransId="{8CABACAF-CE14-4508-AF84-AF74894AF6FA}"/>
    <dgm:cxn modelId="{55E54984-F4CC-4FAD-8367-202822916DDD}" type="presOf" srcId="{A58CB32E-C12B-4C03-8053-048AC2F4191E}" destId="{8609ABA1-B871-4842-B650-2A281776D51A}" srcOrd="0" destOrd="0" presId="urn:microsoft.com/office/officeart/2024/3/layout/verticalVisualTextBlock1"/>
    <dgm:cxn modelId="{4599A298-47F2-4BCE-9E2F-405E6CF6642B}" type="presOf" srcId="{3EF2A4B6-98AC-42F3-98E2-270066B18296}" destId="{A4E34E79-47FA-4F51-A54F-FCACB0C17B22}" srcOrd="0" destOrd="0" presId="urn:microsoft.com/office/officeart/2024/3/layout/verticalVisualTextBlock1"/>
    <dgm:cxn modelId="{128EB29C-CAC1-4C80-9677-3122889A1C1B}" srcId="{4E180CB4-FA44-47AA-AA77-76B42C065847}" destId="{20D64D4A-EC59-4540-B4DC-AF491A03353E}" srcOrd="0" destOrd="0" parTransId="{1B31FFC8-77AE-48B6-B274-6AE99B2EE957}" sibTransId="{02935E56-4430-419E-88EB-43C3D7D567D6}"/>
    <dgm:cxn modelId="{932812AC-F3D3-4BFA-A53E-BC6C3480229D}" srcId="{A58CB32E-C12B-4C03-8053-048AC2F4191E}" destId="{585B0DED-F39F-4889-B875-471F1D06A31A}" srcOrd="0" destOrd="0" parTransId="{AEB06080-D106-4590-9942-AA08A3EFBBBD}" sibTransId="{7DA5F82E-27EC-46BF-82CC-5D4339531A94}"/>
    <dgm:cxn modelId="{3BC964C5-2B7B-473F-A249-54E36C3A80C9}" srcId="{585B0DED-F39F-4889-B875-471F1D06A31A}" destId="{27742B01-3355-4DF0-819F-DBC30956F760}" srcOrd="0" destOrd="0" parTransId="{D7E954F7-A638-4423-A153-7B52C53DA9FB}" sibTransId="{8C0D6310-E37D-463F-A1F8-AA8A2B5E44E3}"/>
    <dgm:cxn modelId="{5EE395D2-71BD-4CE3-A795-FE1E1A0E9BF7}" srcId="{A40B78B7-9EFF-4BCE-A36F-3DD3ED871820}" destId="{3EF2A4B6-98AC-42F3-98E2-270066B18296}" srcOrd="0" destOrd="0" parTransId="{1093A7B1-9830-46B9-BFD3-93D399EC0EDD}" sibTransId="{4BDCBCEF-2D02-4AE3-9742-DBD33915ED10}"/>
    <dgm:cxn modelId="{BDA5F8E8-E401-47EF-A775-E89183202E21}" type="presOf" srcId="{585B0DED-F39F-4889-B875-471F1D06A31A}" destId="{2C4AEBFE-8ECE-460B-9E3A-9097A9072A26}" srcOrd="0" destOrd="0" presId="urn:microsoft.com/office/officeart/2024/3/layout/verticalVisualTextBlock1"/>
    <dgm:cxn modelId="{FA55BDE9-10AA-405C-9089-0B5C9380DB9C}" srcId="{A58CB32E-C12B-4C03-8053-048AC2F4191E}" destId="{4E180CB4-FA44-47AA-AA77-76B42C065847}" srcOrd="1" destOrd="0" parTransId="{CF5DB9DD-2880-4B3E-8824-E68052094343}" sibTransId="{B009E2AF-0789-4A3A-82A0-AA1AF660B078}"/>
    <dgm:cxn modelId="{CB8AFEEC-FBA6-4074-BAE7-58A4E746316D}" type="presOf" srcId="{B009E2AF-0789-4A3A-82A0-AA1AF660B078}" destId="{2359371F-7F25-47E5-BF05-2D0074F8EDF1}" srcOrd="0" destOrd="0" presId="urn:microsoft.com/office/officeart/2024/3/layout/verticalVisualTextBlock1"/>
    <dgm:cxn modelId="{A13C00AE-1FE0-476D-99C5-7BA2B05EBDFE}" type="presParOf" srcId="{8609ABA1-B871-4842-B650-2A281776D51A}" destId="{2DA11030-C3BB-4166-8359-4904EF35420E}" srcOrd="0" destOrd="0" presId="urn:microsoft.com/office/officeart/2024/3/layout/verticalVisualTextBlock1"/>
    <dgm:cxn modelId="{021EC997-09B1-49F1-9395-A801DEC22F8D}" type="presParOf" srcId="{2DA11030-C3BB-4166-8359-4904EF35420E}" destId="{B22EBF57-F0C7-4145-A15B-B8F3BB6FAE0D}" srcOrd="0" destOrd="0" presId="urn:microsoft.com/office/officeart/2024/3/layout/verticalVisualTextBlock1"/>
    <dgm:cxn modelId="{4C2DF33A-3859-40DB-AD3E-7C7EFE3D66EB}" type="presParOf" srcId="{2DA11030-C3BB-4166-8359-4904EF35420E}" destId="{2C4AEBFE-8ECE-460B-9E3A-9097A9072A26}" srcOrd="1" destOrd="0" presId="urn:microsoft.com/office/officeart/2024/3/layout/verticalVisualTextBlock1"/>
    <dgm:cxn modelId="{11798FAE-E865-4ED6-B17E-A0B78C86EFE2}" type="presParOf" srcId="{2DA11030-C3BB-4166-8359-4904EF35420E}" destId="{692DCD49-9438-4EE3-8910-F42E29D838FA}" srcOrd="2" destOrd="0" presId="urn:microsoft.com/office/officeart/2024/3/layout/verticalVisualTextBlock1"/>
    <dgm:cxn modelId="{DBED8935-A72A-4235-86EC-9CFC22AD2182}" type="presParOf" srcId="{8609ABA1-B871-4842-B650-2A281776D51A}" destId="{1B32940E-47E5-4AA1-8F5E-F1BAB5D73A2A}" srcOrd="1" destOrd="0" presId="urn:microsoft.com/office/officeart/2024/3/layout/verticalVisualTextBlock1"/>
    <dgm:cxn modelId="{3499959D-9ED3-435B-AAF8-1B846D187C30}" type="presParOf" srcId="{8609ABA1-B871-4842-B650-2A281776D51A}" destId="{54646898-1BDB-4CB7-8EF8-F5746DD682B6}" srcOrd="2" destOrd="0" presId="urn:microsoft.com/office/officeart/2024/3/layout/verticalVisualTextBlock1"/>
    <dgm:cxn modelId="{80954C80-3939-4C98-9503-3D58D448D324}" type="presParOf" srcId="{54646898-1BDB-4CB7-8EF8-F5746DD682B6}" destId="{F200DACA-AFD1-4474-B891-12216E671C28}" srcOrd="0" destOrd="0" presId="urn:microsoft.com/office/officeart/2024/3/layout/verticalVisualTextBlock1"/>
    <dgm:cxn modelId="{3AAE9FE7-6100-4050-B0D2-DAD817BA9990}" type="presParOf" srcId="{54646898-1BDB-4CB7-8EF8-F5746DD682B6}" destId="{F33A34A4-F5AF-44C3-88D2-995BA2ED5243}" srcOrd="1" destOrd="0" presId="urn:microsoft.com/office/officeart/2024/3/layout/verticalVisualTextBlock1"/>
    <dgm:cxn modelId="{A8F2E02F-BC58-4627-82DA-BD7EF154EC28}" type="presParOf" srcId="{54646898-1BDB-4CB7-8EF8-F5746DD682B6}" destId="{77C764BD-EACC-4D89-8B7B-0FE1153414BE}" srcOrd="2" destOrd="0" presId="urn:microsoft.com/office/officeart/2024/3/layout/verticalVisualTextBlock1"/>
    <dgm:cxn modelId="{5CE3C794-F3AC-45D6-904A-5AAEC80CCA06}" type="presParOf" srcId="{8609ABA1-B871-4842-B650-2A281776D51A}" destId="{2359371F-7F25-47E5-BF05-2D0074F8EDF1}" srcOrd="3" destOrd="0" presId="urn:microsoft.com/office/officeart/2024/3/layout/verticalVisualTextBlock1"/>
    <dgm:cxn modelId="{0D179D8F-B098-4991-8072-CDFE760A5716}" type="presParOf" srcId="{8609ABA1-B871-4842-B650-2A281776D51A}" destId="{A3960A3B-676D-4949-8DE8-8EBB4E7CC8C3}" srcOrd="4" destOrd="0" presId="urn:microsoft.com/office/officeart/2024/3/layout/verticalVisualTextBlock1"/>
    <dgm:cxn modelId="{1579D6EA-CAA2-4F9D-A474-67BAD33BD6F4}" type="presParOf" srcId="{A3960A3B-676D-4949-8DE8-8EBB4E7CC8C3}" destId="{6399869E-B362-4656-8777-20FD56AF899F}" srcOrd="0" destOrd="0" presId="urn:microsoft.com/office/officeart/2024/3/layout/verticalVisualTextBlock1"/>
    <dgm:cxn modelId="{321AE65F-8DE5-43CA-8618-B30DDBEC7683}" type="presParOf" srcId="{A3960A3B-676D-4949-8DE8-8EBB4E7CC8C3}" destId="{3B8B3DF8-FDE5-4387-8186-6643E22A38A6}" srcOrd="1" destOrd="0" presId="urn:microsoft.com/office/officeart/2024/3/layout/verticalVisualTextBlock1"/>
    <dgm:cxn modelId="{28FDF41F-B723-42EB-843F-78CC109AF2EE}" type="presParOf" srcId="{A3960A3B-676D-4949-8DE8-8EBB4E7CC8C3}" destId="{A4E34E79-47FA-4F51-A54F-FCACB0C17B22}"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EBF57-F0C7-4145-A15B-B8F3BB6FAE0D}">
      <dsp:nvSpPr>
        <dsp:cNvPr id="0" name=""/>
        <dsp:cNvSpPr/>
      </dsp:nvSpPr>
      <dsp:spPr>
        <a:xfrm>
          <a:off x="0" y="0"/>
          <a:ext cx="1562338" cy="156233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t="13488" r="4" b="16765"/>
          <a:stretch/>
        </a:blipFill>
        <a:ln>
          <a:noFill/>
        </a:ln>
        <a:effectLst/>
      </dsp:spPr>
      <dsp:style>
        <a:lnRef idx="0">
          <a:scrgbClr r="0" g="0" b="0"/>
        </a:lnRef>
        <a:fillRef idx="3">
          <a:scrgbClr r="0" g="0" b="0"/>
        </a:fillRef>
        <a:effectRef idx="2">
          <a:scrgbClr r="0" g="0" b="0"/>
        </a:effectRef>
        <a:fontRef idx="minor">
          <a:schemeClr val="lt1"/>
        </a:fontRef>
      </dsp:style>
    </dsp:sp>
    <dsp:sp modelId="{2C4AEBFE-8ECE-460B-9E3A-9097A9072A26}">
      <dsp:nvSpPr>
        <dsp:cNvPr id="0" name=""/>
        <dsp:cNvSpPr/>
      </dsp:nvSpPr>
      <dsp:spPr>
        <a:xfrm>
          <a:off x="1742338" y="0"/>
          <a:ext cx="9321901" cy="37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Strategic Product Communication</a:t>
          </a:r>
        </a:p>
      </dsp:txBody>
      <dsp:txXfrm>
        <a:off x="1742338" y="0"/>
        <a:ext cx="9321901" cy="379516"/>
      </dsp:txXfrm>
    </dsp:sp>
    <dsp:sp modelId="{692DCD49-9438-4EE3-8910-F42E29D838FA}">
      <dsp:nvSpPr>
        <dsp:cNvPr id="0" name=""/>
        <dsp:cNvSpPr/>
      </dsp:nvSpPr>
      <dsp:spPr>
        <a:xfrm>
          <a:off x="1742338" y="379516"/>
          <a:ext cx="9321901" cy="1182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Effective storytelling and clear messaging generate excitement and alignment across internal teams and external audiences.</a:t>
          </a:r>
        </a:p>
      </dsp:txBody>
      <dsp:txXfrm>
        <a:off x="1742338" y="379516"/>
        <a:ext cx="9321901" cy="1182821"/>
      </dsp:txXfrm>
    </dsp:sp>
    <dsp:sp modelId="{F200DACA-AFD1-4474-B891-12216E671C28}">
      <dsp:nvSpPr>
        <dsp:cNvPr id="0" name=""/>
        <dsp:cNvSpPr/>
      </dsp:nvSpPr>
      <dsp:spPr>
        <a:xfrm>
          <a:off x="0" y="1687325"/>
          <a:ext cx="1562338" cy="156233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5592" r="27653" b="-8"/>
          <a:stretch/>
        </a:blipFill>
        <a:ln>
          <a:noFill/>
        </a:ln>
        <a:effectLst/>
      </dsp:spPr>
      <dsp:style>
        <a:lnRef idx="0">
          <a:scrgbClr r="0" g="0" b="0"/>
        </a:lnRef>
        <a:fillRef idx="3">
          <a:scrgbClr r="0" g="0" b="0"/>
        </a:fillRef>
        <a:effectRef idx="2">
          <a:scrgbClr r="0" g="0" b="0"/>
        </a:effectRef>
        <a:fontRef idx="minor">
          <a:schemeClr val="lt1"/>
        </a:fontRef>
      </dsp:style>
    </dsp:sp>
    <dsp:sp modelId="{F33A34A4-F5AF-44C3-88D2-995BA2ED5243}">
      <dsp:nvSpPr>
        <dsp:cNvPr id="0" name=""/>
        <dsp:cNvSpPr/>
      </dsp:nvSpPr>
      <dsp:spPr>
        <a:xfrm>
          <a:off x="1742338" y="1687325"/>
          <a:ext cx="9321901" cy="37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Stakeholder Engagement in Healthcare</a:t>
          </a:r>
        </a:p>
      </dsp:txBody>
      <dsp:txXfrm>
        <a:off x="1742338" y="1687325"/>
        <a:ext cx="9321901" cy="379516"/>
      </dsp:txXfrm>
    </dsp:sp>
    <dsp:sp modelId="{77C764BD-EACC-4D89-8B7B-0FE1153414BE}">
      <dsp:nvSpPr>
        <dsp:cNvPr id="0" name=""/>
        <dsp:cNvSpPr/>
      </dsp:nvSpPr>
      <dsp:spPr>
        <a:xfrm>
          <a:off x="1742338" y="2066841"/>
          <a:ext cx="9321901" cy="1182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Tailored communication strategies like workshops and feedback sessions ensure stakeholder understanding and involvement.</a:t>
          </a:r>
        </a:p>
      </dsp:txBody>
      <dsp:txXfrm>
        <a:off x="1742338" y="2066841"/>
        <a:ext cx="9321901" cy="1182821"/>
      </dsp:txXfrm>
    </dsp:sp>
    <dsp:sp modelId="{6399869E-B362-4656-8777-20FD56AF899F}">
      <dsp:nvSpPr>
        <dsp:cNvPr id="0" name=""/>
        <dsp:cNvSpPr/>
      </dsp:nvSpPr>
      <dsp:spPr>
        <a:xfrm>
          <a:off x="0" y="3374650"/>
          <a:ext cx="1562338" cy="1562338"/>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626" r="30869" b="-8"/>
          <a:stretch/>
        </a:blipFill>
        <a:ln>
          <a:noFill/>
        </a:ln>
        <a:effectLst/>
      </dsp:spPr>
      <dsp:style>
        <a:lnRef idx="0">
          <a:scrgbClr r="0" g="0" b="0"/>
        </a:lnRef>
        <a:fillRef idx="3">
          <a:scrgbClr r="0" g="0" b="0"/>
        </a:fillRef>
        <a:effectRef idx="2">
          <a:scrgbClr r="0" g="0" b="0"/>
        </a:effectRef>
        <a:fontRef idx="minor">
          <a:schemeClr val="lt1"/>
        </a:fontRef>
      </dsp:style>
    </dsp:sp>
    <dsp:sp modelId="{3B8B3DF8-FDE5-4387-8186-6643E22A38A6}">
      <dsp:nvSpPr>
        <dsp:cNvPr id="0" name=""/>
        <dsp:cNvSpPr/>
      </dsp:nvSpPr>
      <dsp:spPr>
        <a:xfrm>
          <a:off x="1742338" y="3374650"/>
          <a:ext cx="9321901" cy="37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Building Trust and Collaboration</a:t>
          </a:r>
        </a:p>
      </dsp:txBody>
      <dsp:txXfrm>
        <a:off x="1742338" y="3374650"/>
        <a:ext cx="9321901" cy="379516"/>
      </dsp:txXfrm>
    </dsp:sp>
    <dsp:sp modelId="{A4E34E79-47FA-4F51-A54F-FCACB0C17B22}">
      <dsp:nvSpPr>
        <dsp:cNvPr id="0" name=""/>
        <dsp:cNvSpPr/>
      </dsp:nvSpPr>
      <dsp:spPr>
        <a:xfrm>
          <a:off x="1742338" y="3754167"/>
          <a:ext cx="9321901" cy="1182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Successful change requires fostering trust, clarity, and collaboration through deliberate communication efforts.</a:t>
          </a:r>
        </a:p>
      </dsp:txBody>
      <dsp:txXfrm>
        <a:off x="1742338" y="3754167"/>
        <a:ext cx="9321901" cy="1182821"/>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1/8/2026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263083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Learning Objectives for Week 4, Importance of Communication in Change, Communication Strategies and Channels, Stakeholder Analysis and Mapping, Building Trust and Transparency, Real-World Examples of Communication and Engagement, Practical Tips for Communication Plans, Discussion Questions, Summary of Key Takeaways</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593511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learning objectives for Week 4 focus on equipping participants with the ability to understand and apply effective communication and stakeholder engagement strategies during organizational change. By the end of this session, learners should be able to: (1) Explain why communication is critical in change management and how it influences success; (2) Identify and differentiate between formal and informal communication channels and their appropriate use; (3) Conduct stakeholder analysis and mapping to prioritize engagement efforts; (4) Develop strategies to build trust and transparency among diverse stakeholder groups; and (5) Apply practical techniques for managing expectations and reducing resistance through clear messaging. These objectives aim to ensure that participants not only grasp theoretical concepts but also gain actionable skills for real-world scenarios, such as crafting communication plans for digital transformation projects or managing complex stakeholder networks in healthcare reforms. Understanding these objectives sets the foundation for exploring best practices and case studies that demonstrate how effective communication and stakeholder engagement can significantly impact the success of change initiatives.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45481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Communication is the backbone of successful change management because it ensures clarity, alignment, and engagement across all levels of an organization. Poor communication often leads to confusion, resistance, and project failure, while effective communication fosters trust and commitment. Key reasons why communication matters include: (1) It provides transparency about the reasons for change, reducing uncertainty and fear among employees; (2) It facilitates alignment between leadership vision and employee understanding, ensuring everyone works toward common goals; and (3) It enables feedback loops, allowing stakeholders to voice concerns and contribute ideas, which enhances buy-in. For example, Apple’s product launches exemplify strategic communication, where clear messaging and storytelling create excitement and confidence among customers and employees alike. Similarly, during large-scale digital transformations, organizations that maintain open and frequent communication experience smoother transitions and higher adoption rates. Effective communication is not just about disseminating information; it involves listening, adapting messages for different audiences, and using multiple channels to reinforce key points. This proactive approach minimizes resistance and builds a culture of trust essential for sustaining change.</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515029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Developing robust communication strategies involves selecting the right channels, timing, and tone to reach diverse audiences effectively. Formal channels include emails, newsletters, and official meetings, which are ideal for conveying structured information and policy updates. Informal channels, such as team huddles, instant messaging, and social platforms, foster quick feedback and personal engagement. A successful strategy often combines both approaches to ensure consistency and accessibility. Key elements of an effective communication plan include: (1) Audience segmentation to tailor messages for different stakeholder groups; (2) Clear and concise messaging that explains the purpose, benefits, and impact of change; and (3) Use of visual aids and storytelling to make complex information relatable. For instance, during NHS digital health projects, leaders employed multi-channel communication—formal reports for policymakers and informal workshops for clinicians—to ensure comprehensive understanding and support. Timing is equally critical; early communication builds anticipation and reduces uncertainty, while ongoing updates maintain momentum. By integrating these strategies, organizations can create a communication framework that not only informs but also inspires stakeholders to embrace change.</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423083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Stakeholder analysis and mapping are essential tools for identifying individuals or groups who influence or are affected by change initiatives. The process begins by listing all potential stakeholders, categorizing them based on their level of interest and power, and prioritizing engagement efforts accordingly. Common frameworks include the Power-Interest Grid, which helps determine whether stakeholders require close management, regular updates, or minimal attention. Effective stakeholder mapping enables organizations to allocate resources strategically, ensuring that high-impact stakeholders receive targeted communication and involvement. For example, in NHS digital health projects, mapping revealed that clinicians and IT staff were critical influencers, prompting tailored engagement strategies such as training sessions and collaborative workshops. Beyond identification, stakeholder analysis involves understanding motivations, concerns, and potential resistance points, which informs the design of communication plans and change interventions. By systematically analyzing stakeholders, organizations can anticipate challenges, build alliances, and foster a sense of ownership among key players, ultimately increasing the likelihood of successful change implementation.</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01210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Trust and transparency are fundamental to overcoming resistance and ensuring stakeholder commitment during change. Building trust requires consistent, honest communication that acknowledges challenges and provides realistic expectations. Transparency involves sharing not only successes but also setbacks, demonstrating accountability and reinforcing credibility. Practical strategies include: (1) Regular updates through multiple channels to keep stakeholders informed; (2) Open forums and Q&amp;A sessions that allow employees to voice concerns and receive direct responses; and (3) Leadership visibility, where executives actively participate in discussions and model desired behaviors. A notable example is Apple’s approach during major product transitions, where clear messaging and leadership engagement fostered confidence among employees and customers. Similarly, organizations undergoing digital transformation often use dashboards and progress reports to maintain transparency, reducing uncertainty and speculation. By prioritizing trust and openness, leaders create an environment where stakeholders feel valued and secure, which is critical for sustaining momentum and achieving long-term change objectives.</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1007090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Real-world examples illustrate how effective communication and stakeholder engagement drive successful change initiatives. Apple’s product launches are a prime case of strategic communication, where storytelling and clear messaging generate excitement and alignment across internal teams and external audiences. The company uses a mix of formal presentations and informal social media engagement to reinforce its vision and maintain transparency. Another example is the NHS digital health projects, which required extensive stakeholder engagement to implement electronic health records and telemedicine solutions. Project leaders employed stakeholder mapping to identify key influencers, such as clinicians and IT staff, and developed tailored communication strategies, including workshops, newsletters, and feedback sessions. These efforts ensured that stakeholders understood the benefits, addressed concerns proactively, and felt involved in the transformation process. Both cases highlight that successful change is not solely about technical execution but also about fostering trust, clarity, and collaboration through deliberate communication and engagement practices.</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793114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Creating an effective communication plan requires a structured approach that aligns with organizational goals and stakeholder needs. Practical tips include: (1) Start early by communicating the rationale for change and anticipated benefits to reduce uncertainty; (2) Use a mix of channels—formal for official updates and informal for quick feedback—to ensure accessibility and engagement; (3) Tailor messages for different audiences, considering their roles, concerns, and preferred communication styles; (4) Incorporate visual aids, such as infographics and dashboards, to simplify complex information; and (5) Establish feedback mechanisms, such as surveys and open forums, to gauge understanding and address issues promptly. For example, during large-scale ERP implementations, organizations often combine Kotter’s urgency creation with ADKAR’s reinforcement principles to maintain momentum and stakeholder confidence. By following these tips, leaders can design communication plans that not only inform but also inspire, creating a supportive environment for successful change execution.</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826115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deepen understanding and encourage critical thinking, consider the following discussion questions: (1) How can organizations balance transparency with confidentiality during sensitive change initiatives? (2) What strategies are most effective for engaging stakeholders with conflicting interests? (3) In what ways can digital tools enhance communication and stakeholder engagement in global organizations? (4) How do cultural differences influence communication strategies in multinational change projects? (5) Reflect on a change initiative you have experienced—what communication practices worked well, and what could have been improved? These questions aim to stimulate dialogue, connect theoretical concepts to practical experiences, and foster collaborative learning among participants.</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475110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communication and stakeholder engagement are critical success factors in managing organizational change. Key takeaways include: (1) Communication must be clear, consistent, and tailored to different audiences to build understanding and reduce resistance; (2) Stakeholder analysis and mapping enable targeted engagement strategies that prioritize influential individuals and groups; (3) Trust and transparency foster a supportive environment, encouraging collaboration and commitment; (4) Real-world examples, such as Apple’s product launches and NHS digital health projects, demonstrate the impact of strategic communication and engagement on achieving change objectives; and (5) Practical tools, including multi-channel communication plans and feedback mechanisms, help sustain momentum and address challenges proactively. By integrating these principles, organizations can navigate complex change initiatives successfully, ensuring alignment, participation, and long-term adoption.</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21345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8" name="Title 7">
            <a:extLst>
              <a:ext uri="{FF2B5EF4-FFF2-40B4-BE49-F238E27FC236}">
                <a16:creationId xmlns:a16="http://schemas.microsoft.com/office/drawing/2014/main" id="{49EADE56-83C3-A0FE-16E6-4951D485245E}"/>
              </a:ext>
            </a:extLst>
          </p:cNvPr>
          <p:cNvSpPr>
            <a:spLocks noGrp="1"/>
          </p:cNvSpPr>
          <p:nvPr>
            <p:ph type="title"/>
          </p:nvPr>
        </p:nvSpPr>
        <p:spPr>
          <a:xfrm>
            <a:off x="5225142" y="1129552"/>
            <a:ext cx="6305441" cy="3475237"/>
          </a:xfrm>
        </p:spPr>
        <p:txBody>
          <a:bodyPr anchor="b">
            <a:normAutofit/>
          </a:bodyPr>
          <a:lstStyle>
            <a:lvl1pPr>
              <a:defRPr sz="5400" baseline="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2A12605A-4E59-2133-7372-7B21BC55C9F5}"/>
              </a:ext>
            </a:extLst>
          </p:cNvPr>
          <p:cNvSpPr>
            <a:spLocks noGrp="1"/>
          </p:cNvSpPr>
          <p:nvPr>
            <p:ph type="body" sz="quarter" idx="14"/>
          </p:nvPr>
        </p:nvSpPr>
        <p:spPr>
          <a:xfrm>
            <a:off x="7169150" y="4730750"/>
            <a:ext cx="4205288" cy="1185863"/>
          </a:xfrm>
        </p:spPr>
        <p:txBody>
          <a:bodyPr>
            <a:normAutofit/>
          </a:bodyPr>
          <a:lstStyle>
            <a:lvl1pPr marL="0" indent="0">
              <a:buNone/>
              <a:defRPr sz="18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58211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D96F6A0-07FF-1828-19D1-FE1D9B92187E}"/>
              </a:ext>
            </a:extLst>
          </p:cNvPr>
          <p:cNvSpPr>
            <a:spLocks noGrp="1"/>
          </p:cNvSpPr>
          <p:nvPr>
            <p:ph type="title"/>
          </p:nvPr>
        </p:nvSpPr>
        <p:spPr>
          <a:xfrm>
            <a:off x="621792" y="548640"/>
            <a:ext cx="11060134" cy="73152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21792" y="1463040"/>
            <a:ext cx="11064240" cy="493776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1956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6858000"/>
          </a:xfrm>
          <a:blipFill>
            <a:blip r:embed="rId2">
              <a:alphaModFix amt="70000"/>
            </a:blip>
            <a:stretch>
              <a:fillRect l="-1"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5" name="Title 4">
            <a:extLst>
              <a:ext uri="{FF2B5EF4-FFF2-40B4-BE49-F238E27FC236}">
                <a16:creationId xmlns:a16="http://schemas.microsoft.com/office/drawing/2014/main" id="{C859CFCC-A209-BC62-7D95-E14802747B73}"/>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dirty="0"/>
              <a:t>Click to edit Master title style</a:t>
            </a:r>
          </a:p>
        </p:txBody>
      </p:sp>
      <p:sp>
        <p:nvSpPr>
          <p:cNvPr id="8" name="Text Placeholder 7">
            <a:extLst>
              <a:ext uri="{FF2B5EF4-FFF2-40B4-BE49-F238E27FC236}">
                <a16:creationId xmlns:a16="http://schemas.microsoft.com/office/drawing/2014/main" id="{B4A8C58E-A6CA-D397-8711-C68CD070C4BC}"/>
              </a:ext>
            </a:extLst>
          </p:cNvPr>
          <p:cNvSpPr>
            <a:spLocks noGrp="1"/>
          </p:cNvSpPr>
          <p:nvPr>
            <p:ph type="body" sz="quarter" idx="14"/>
          </p:nvPr>
        </p:nvSpPr>
        <p:spPr>
          <a:xfrm>
            <a:off x="1013460" y="5668625"/>
            <a:ext cx="10813415" cy="480373"/>
          </a:xfrm>
        </p:spPr>
        <p:txBody>
          <a:bodyPr>
            <a:normAutofit/>
          </a:bodyPr>
          <a:lstStyle>
            <a:lvl1pPr marL="0" indent="0">
              <a:buNone/>
              <a:defRPr sz="20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7302042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8" name="Title 7">
            <a:extLst>
              <a:ext uri="{FF2B5EF4-FFF2-40B4-BE49-F238E27FC236}">
                <a16:creationId xmlns:a16="http://schemas.microsoft.com/office/drawing/2014/main" id="{CFCD2E37-9854-D80D-B906-C29C37FAACC5}"/>
              </a:ext>
            </a:extLst>
          </p:cNvPr>
          <p:cNvSpPr>
            <a:spLocks noGrp="1"/>
          </p:cNvSpPr>
          <p:nvPr>
            <p:ph type="title"/>
          </p:nvPr>
        </p:nvSpPr>
        <p:spPr>
          <a:xfrm>
            <a:off x="365758" y="411480"/>
            <a:ext cx="6309360" cy="3739896"/>
          </a:xfrm>
        </p:spPr>
        <p:txBody>
          <a:bodyPr>
            <a:normAutofit/>
          </a:bodyPr>
          <a:lstStyle>
            <a:lvl1pPr>
              <a:defRPr sz="540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927C0618-21FB-9390-740F-2734A4B2C28F}"/>
              </a:ext>
            </a:extLst>
          </p:cNvPr>
          <p:cNvSpPr>
            <a:spLocks noGrp="1"/>
          </p:cNvSpPr>
          <p:nvPr>
            <p:ph type="body" sz="quarter" idx="17"/>
          </p:nvPr>
        </p:nvSpPr>
        <p:spPr>
          <a:xfrm>
            <a:off x="365125" y="4873625"/>
            <a:ext cx="4206875" cy="1381125"/>
          </a:xfrm>
        </p:spPr>
        <p:txBody>
          <a:bodyPr anchor="b">
            <a:normAutofit/>
          </a:bodyPr>
          <a:lstStyle>
            <a:lvl1pPr marL="0" indent="0">
              <a:buNone/>
              <a:defRPr sz="1800"/>
            </a:lvl1pPr>
          </a:lstStyle>
          <a:p>
            <a:pPr lvl="0"/>
            <a:r>
              <a:rPr lang="en-US" dirty="0"/>
              <a:t>Click to edit Master text styles</a:t>
            </a:r>
          </a:p>
        </p:txBody>
      </p:sp>
      <p:sp>
        <p:nvSpPr>
          <p:cNvPr id="4" name="Date Placeholder 3">
            <a:extLst>
              <a:ext uri="{FF2B5EF4-FFF2-40B4-BE49-F238E27FC236}">
                <a16:creationId xmlns:a16="http://schemas.microsoft.com/office/drawing/2014/main" id="{6D9281F2-D41E-9A50-1809-3B8BE4C397CF}"/>
              </a:ext>
            </a:extLst>
          </p:cNvPr>
          <p:cNvSpPr>
            <a:spLocks noGrp="1"/>
          </p:cNvSpPr>
          <p:nvPr>
            <p:ph type="dt" sz="half" idx="14"/>
          </p:nvPr>
        </p:nvSpPr>
        <p:spPr>
          <a:xfrm>
            <a:off x="137160" y="6453002"/>
            <a:ext cx="914400" cy="365125"/>
          </a:xfrm>
        </p:spPr>
        <p:txBody>
          <a:bodyPr/>
          <a:lstStyle/>
          <a:p>
            <a:fld id="{D291CE83-67BA-4B15-B48A-7DC5C0636664}" type="datetime1">
              <a:rPr lang="en-US" smtClean="0"/>
              <a:t>1/8/2026</a:t>
            </a:fld>
            <a:endParaRPr lang="en-US" dirty="0"/>
          </a:p>
        </p:txBody>
      </p:sp>
      <p:sp>
        <p:nvSpPr>
          <p:cNvPr id="5" name="Footer Placeholder 4">
            <a:extLst>
              <a:ext uri="{FF2B5EF4-FFF2-40B4-BE49-F238E27FC236}">
                <a16:creationId xmlns:a16="http://schemas.microsoft.com/office/drawing/2014/main" id="{E9E57431-3702-2B75-B5FF-84422A85DBDF}"/>
              </a:ext>
            </a:extLst>
          </p:cNvPr>
          <p:cNvSpPr>
            <a:spLocks noGrp="1"/>
          </p:cNvSpPr>
          <p:nvPr>
            <p:ph type="ftr" sz="quarter" idx="15"/>
          </p:nvPr>
        </p:nvSpPr>
        <p:spPr>
          <a:xfrm>
            <a:off x="2061086"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F43A420-FE13-2F4D-C208-338D8B00A6FC}"/>
              </a:ext>
            </a:extLst>
          </p:cNvPr>
          <p:cNvSpPr>
            <a:spLocks noGrp="1"/>
          </p:cNvSpPr>
          <p:nvPr>
            <p:ph type="sldNum" sz="quarter" idx="16"/>
          </p:nvPr>
        </p:nvSpPr>
        <p:spPr>
          <a:xfrm>
            <a:off x="4895519"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579724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5" name="Title 4">
            <a:extLst>
              <a:ext uri="{FF2B5EF4-FFF2-40B4-BE49-F238E27FC236}">
                <a16:creationId xmlns:a16="http://schemas.microsoft.com/office/drawing/2014/main" id="{3219ACF5-397A-E5C4-7B24-185F5D614B27}"/>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D694DB79-4401-7DDD-FF63-CDCECE6DBD86}"/>
              </a:ext>
            </a:extLst>
          </p:cNvPr>
          <p:cNvSpPr>
            <a:spLocks noGrp="1"/>
          </p:cNvSpPr>
          <p:nvPr>
            <p:ph type="body" sz="quarter" idx="17"/>
          </p:nvPr>
        </p:nvSpPr>
        <p:spPr>
          <a:xfrm>
            <a:off x="1051560" y="5668963"/>
            <a:ext cx="10775315" cy="479425"/>
          </a:xfrm>
        </p:spPr>
        <p:txBody>
          <a:bodyPr>
            <a:normAutofit/>
          </a:bodyPr>
          <a:lstStyle>
            <a:lvl1pPr marL="0" indent="0">
              <a:buNone/>
              <a:defRPr sz="2000"/>
            </a:lvl1pPr>
          </a:lstStyle>
          <a:p>
            <a:pPr lvl="0"/>
            <a:r>
              <a:rPr lang="en-US" dirty="0"/>
              <a:t>Click to edit Master text styles</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1/8/2026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56386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25BA9F2-E4EE-DC00-38EB-9DB37D8DB61D}"/>
              </a:ext>
            </a:extLst>
          </p:cNvPr>
          <p:cNvSpPr>
            <a:spLocks noGrp="1"/>
          </p:cNvSpPr>
          <p:nvPr>
            <p:ph type="title"/>
          </p:nvPr>
        </p:nvSpPr>
        <p:spPr>
          <a:xfrm>
            <a:off x="612648" y="548640"/>
            <a:ext cx="8229600" cy="3635796"/>
          </a:xfrm>
        </p:spPr>
        <p:txBody>
          <a:bodyPr>
            <a:noAutofit/>
          </a:bodyPr>
          <a:lstStyle>
            <a:lvl1pPr>
              <a:defRPr sz="7200">
                <a:solidFill>
                  <a:schemeClr val="bg1"/>
                </a:solidFill>
                <a:highlight>
                  <a:srgbClr val="000000"/>
                </a:highlight>
              </a:defRPr>
            </a:lvl1pPr>
          </a:lstStyle>
          <a:p>
            <a:r>
              <a:rPr lang="en-US"/>
              <a:t>Click to edit Master title style</a:t>
            </a:r>
          </a:p>
        </p:txBody>
      </p:sp>
      <p:sp>
        <p:nvSpPr>
          <p:cNvPr id="11" name="Text Placeholder 10">
            <a:extLst>
              <a:ext uri="{FF2B5EF4-FFF2-40B4-BE49-F238E27FC236}">
                <a16:creationId xmlns:a16="http://schemas.microsoft.com/office/drawing/2014/main" id="{AA4A78EC-6E25-CB64-8758-D3143F0EC56B}"/>
              </a:ext>
            </a:extLst>
          </p:cNvPr>
          <p:cNvSpPr>
            <a:spLocks noGrp="1"/>
          </p:cNvSpPr>
          <p:nvPr>
            <p:ph type="body" sz="quarter" idx="13"/>
          </p:nvPr>
        </p:nvSpPr>
        <p:spPr>
          <a:xfrm>
            <a:off x="612775" y="4473575"/>
            <a:ext cx="6654800" cy="1544638"/>
          </a:xfrm>
        </p:spPr>
        <p:txBody>
          <a:bodyPr anchor="b">
            <a:normAutofit/>
          </a:bodyPr>
          <a:lstStyle>
            <a:lvl1pPr marL="0" indent="0">
              <a:buNone/>
              <a:defRPr sz="22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214672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3CF6B10-9A05-A63E-2BC3-C8D55D0D26F5}"/>
              </a:ext>
            </a:extLst>
          </p:cNvPr>
          <p:cNvSpPr>
            <a:spLocks noGrp="1"/>
          </p:cNvSpPr>
          <p:nvPr>
            <p:ph type="title"/>
          </p:nvPr>
        </p:nvSpPr>
        <p:spPr>
          <a:xfrm>
            <a:off x="612648" y="854238"/>
            <a:ext cx="7876287" cy="3592629"/>
          </a:xfrm>
        </p:spPr>
        <p:txBody>
          <a:bodyPr anchor="b">
            <a:normAutofit/>
          </a:bodyPr>
          <a:lstStyle>
            <a:lvl1pPr>
              <a:defRPr sz="7200">
                <a:solidFill>
                  <a:schemeClr val="bg1"/>
                </a:solidFill>
                <a:highlight>
                  <a:srgbClr val="000000"/>
                </a:highlight>
              </a:defRPr>
            </a:lvl1pPr>
          </a:lstStyle>
          <a:p>
            <a:r>
              <a:rPr lang="en-US" dirty="0"/>
              <a:t>Click to edit Master title style</a:t>
            </a:r>
          </a:p>
        </p:txBody>
      </p:sp>
      <p:sp>
        <p:nvSpPr>
          <p:cNvPr id="11" name="Text Placeholder 10">
            <a:extLst>
              <a:ext uri="{FF2B5EF4-FFF2-40B4-BE49-F238E27FC236}">
                <a16:creationId xmlns:a16="http://schemas.microsoft.com/office/drawing/2014/main" id="{0FA8333A-04DC-D74B-258C-1EB6D22D4BAC}"/>
              </a:ext>
            </a:extLst>
          </p:cNvPr>
          <p:cNvSpPr>
            <a:spLocks noGrp="1"/>
          </p:cNvSpPr>
          <p:nvPr>
            <p:ph type="body" sz="quarter" idx="13"/>
          </p:nvPr>
        </p:nvSpPr>
        <p:spPr>
          <a:xfrm>
            <a:off x="612775" y="4616450"/>
            <a:ext cx="7377113" cy="1016000"/>
          </a:xfrm>
        </p:spPr>
        <p:txBody>
          <a:bodyPr>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91482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507382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lumMod val="1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BC495B9-31B7-A921-454B-E736C53FF6FD}"/>
              </a:ext>
            </a:extLst>
          </p:cNvPr>
          <p:cNvSpPr>
            <a:spLocks noGrp="1"/>
          </p:cNvSpPr>
          <p:nvPr>
            <p:ph type="title"/>
          </p:nvPr>
        </p:nvSpPr>
        <p:spPr>
          <a:xfrm>
            <a:off x="365760" y="1801368"/>
            <a:ext cx="8602201" cy="4572000"/>
          </a:xfrm>
        </p:spPr>
        <p:txBody>
          <a:bodyPr anchor="b">
            <a:normAutofit/>
          </a:bodyPr>
          <a:lstStyle>
            <a:lvl1pPr>
              <a:defRPr sz="6000">
                <a:solidFill>
                  <a:schemeClr val="bg1"/>
                </a:solidFill>
                <a:highlight>
                  <a:srgbClr val="FFFFFF"/>
                </a:highlight>
              </a:defRPr>
            </a:lvl1pPr>
          </a:lstStyle>
          <a:p>
            <a:r>
              <a:rPr lang="en-US"/>
              <a:t>Click to edit Master title style</a:t>
            </a:r>
          </a:p>
        </p:txBody>
      </p:sp>
      <p:sp>
        <p:nvSpPr>
          <p:cNvPr id="3" name="Date Placeholder 2">
            <a:extLst>
              <a:ext uri="{FF2B5EF4-FFF2-40B4-BE49-F238E27FC236}">
                <a16:creationId xmlns:a16="http://schemas.microsoft.com/office/drawing/2014/main" id="{8AF88F44-4C4F-85C2-1FE6-2123E5283326}"/>
              </a:ext>
            </a:extLst>
          </p:cNvPr>
          <p:cNvSpPr>
            <a:spLocks noGrp="1"/>
          </p:cNvSpPr>
          <p:nvPr>
            <p:ph type="dt" sz="half" idx="10"/>
          </p:nvPr>
        </p:nvSpPr>
        <p:spPr>
          <a:xfrm>
            <a:off x="137160" y="85237"/>
            <a:ext cx="3494314" cy="365125"/>
          </a:xfrm>
        </p:spPr>
        <p:txBody>
          <a:bodyPr/>
          <a:lstStyle/>
          <a:p>
            <a:fld id="{D291CE83-67BA-4B15-B48A-7DC5C0636664}" type="datetime1">
              <a:rPr lang="en-US" smtClean="0"/>
              <a:t>1/8/2026</a:t>
            </a:fld>
            <a:endParaRPr lang="en-US" dirty="0"/>
          </a:p>
        </p:txBody>
      </p:sp>
      <p:sp>
        <p:nvSpPr>
          <p:cNvPr id="7" name="Footer Placeholder 6">
            <a:extLst>
              <a:ext uri="{FF2B5EF4-FFF2-40B4-BE49-F238E27FC236}">
                <a16:creationId xmlns:a16="http://schemas.microsoft.com/office/drawing/2014/main" id="{04FA8B22-3C74-0DF4-C4FE-B5F3DD109F7E}"/>
              </a:ext>
            </a:extLst>
          </p:cNvPr>
          <p:cNvSpPr>
            <a:spLocks noGrp="1"/>
          </p:cNvSpPr>
          <p:nvPr>
            <p:ph type="ftr" sz="quarter" idx="11"/>
          </p:nvPr>
        </p:nvSpPr>
        <p:spPr>
          <a:xfrm>
            <a:off x="8847493" y="85237"/>
            <a:ext cx="2805405" cy="365125"/>
          </a:xfrm>
        </p:spPr>
        <p:txBody>
          <a:bodyPr/>
          <a:lstStyle/>
          <a:p>
            <a:r>
              <a:rPr lang="en-US"/>
              <a:t>Sample Footer Text</a:t>
            </a:r>
            <a:endParaRPr lang="en-US" dirty="0"/>
          </a:p>
        </p:txBody>
      </p:sp>
      <p:sp>
        <p:nvSpPr>
          <p:cNvPr id="8" name="Slide Number Placeholder 7">
            <a:extLst>
              <a:ext uri="{FF2B5EF4-FFF2-40B4-BE49-F238E27FC236}">
                <a16:creationId xmlns:a16="http://schemas.microsoft.com/office/drawing/2014/main" id="{0CEEDE28-9EB0-1179-9BB8-354B44AFCA1F}"/>
              </a:ext>
            </a:extLst>
          </p:cNvPr>
          <p:cNvSpPr>
            <a:spLocks noGrp="1"/>
          </p:cNvSpPr>
          <p:nvPr>
            <p:ph type="sldNum" sz="quarter" idx="12"/>
          </p:nvPr>
        </p:nvSpPr>
        <p:spPr>
          <a:xfrm>
            <a:off x="11681926" y="85237"/>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992682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8467558" cy="1554480"/>
          </a:xfrm>
        </p:spPr>
        <p:txBody>
          <a:bodyPr anchor="b">
            <a:normAutofit/>
          </a:bodyPr>
          <a:lstStyle>
            <a:lvl1pPr>
              <a:defRPr sz="40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90261" y="2560320"/>
            <a:ext cx="7489944" cy="3689909"/>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83886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EEE9D05A-2BD6-0F92-5A5D-FFA6FFF54EAD}"/>
              </a:ext>
            </a:extLst>
          </p:cNvPr>
          <p:cNvSpPr>
            <a:spLocks noGrp="1"/>
          </p:cNvSpPr>
          <p:nvPr>
            <p:ph type="pic" sz="quarter" idx="14" hasCustomPrompt="1"/>
          </p:nvPr>
        </p:nvSpPr>
        <p:spPr>
          <a:xfrm>
            <a:off x="560705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7007353" cy="1554480"/>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1792" y="2560318"/>
            <a:ext cx="4381756" cy="3840480"/>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137160" y="6453002"/>
            <a:ext cx="731520" cy="365125"/>
          </a:xfrm>
        </p:spPr>
        <p:txBody>
          <a:bodyPr/>
          <a:lstStyle/>
          <a:p>
            <a:fld id="{8A60B404-9532-4DA8-8A40-EC339A5BE635}" type="datetime1">
              <a:rPr lang="en-US" smtClean="0"/>
              <a:t>1/8/2026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794098" y="6453002"/>
            <a:ext cx="2805405"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619500" y="6453002"/>
            <a:ext cx="384048"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42081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D3947E4-0E5A-6C3B-F8B1-906CCD4AF0B0}"/>
              </a:ext>
            </a:extLst>
          </p:cNvPr>
          <p:cNvSpPr>
            <a:spLocks noGrp="1"/>
          </p:cNvSpPr>
          <p:nvPr>
            <p:ph type="title"/>
          </p:nvPr>
        </p:nvSpPr>
        <p:spPr>
          <a:xfrm>
            <a:off x="621792" y="3172968"/>
            <a:ext cx="4389120" cy="2286000"/>
          </a:xfrm>
        </p:spPr>
        <p:txBody>
          <a:bodyPr/>
          <a:lstStyle>
            <a:lvl1pPr>
              <a:defRPr>
                <a:solidFill>
                  <a:schemeClr val="bg1"/>
                </a:solidFill>
                <a:highlight>
                  <a:srgbClr val="000000"/>
                </a:highligh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4653C462-6951-9D34-B643-4C411CF5B048}"/>
              </a:ext>
            </a:extLst>
          </p:cNvPr>
          <p:cNvSpPr>
            <a:spLocks noGrp="1"/>
          </p:cNvSpPr>
          <p:nvPr>
            <p:ph sz="quarter" idx="14"/>
          </p:nvPr>
        </p:nvSpPr>
        <p:spPr>
          <a:xfrm>
            <a:off x="6272784" y="3172523"/>
            <a:ext cx="4572000" cy="22860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2436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3172968"/>
            <a:ext cx="4389120" cy="320040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3172968"/>
            <a:ext cx="4325112" cy="32004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20014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840480" cy="420624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7" y="548640"/>
            <a:ext cx="5669280" cy="42062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13195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4145582" cy="539496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548640"/>
            <a:ext cx="5681662" cy="5394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36998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749040" cy="576072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72000" y="548640"/>
            <a:ext cx="7223760" cy="57607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5517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161034"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5070955" cy="24688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3172968"/>
            <a:ext cx="3273552" cy="2889504"/>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194560"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1742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62258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3" name="Picture Placeholder 10">
            <a:extLst>
              <a:ext uri="{FF2B5EF4-FFF2-40B4-BE49-F238E27FC236}">
                <a16:creationId xmlns:a16="http://schemas.microsoft.com/office/drawing/2014/main" id="{CFBEC6DB-65AC-E7B8-5B01-86A24AC4A974}"/>
              </a:ext>
            </a:extLst>
          </p:cNvPr>
          <p:cNvSpPr>
            <a:spLocks noGrp="1"/>
          </p:cNvSpPr>
          <p:nvPr>
            <p:ph type="pic" sz="quarter" idx="13" hasCustomPrompt="1"/>
          </p:nvPr>
        </p:nvSpPr>
        <p:spPr>
          <a:xfrm>
            <a:off x="0"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32648" y="548639"/>
            <a:ext cx="4757112" cy="24688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7202" y="3168722"/>
            <a:ext cx="3273552" cy="2884605"/>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210814F-321B-0961-76C0-D43819D01B76}"/>
              </a:ext>
            </a:extLst>
          </p:cNvPr>
          <p:cNvSpPr>
            <a:spLocks noGrp="1"/>
          </p:cNvSpPr>
          <p:nvPr>
            <p:ph type="dt" sz="half" idx="15"/>
          </p:nvPr>
        </p:nvSpPr>
        <p:spPr>
          <a:xfrm>
            <a:off x="8321040" y="6453002"/>
            <a:ext cx="1097280" cy="365125"/>
          </a:xfrm>
        </p:spPr>
        <p:txBody>
          <a:bodyPr/>
          <a:lstStyle/>
          <a:p>
            <a:fld id="{D291CE83-67BA-4B15-B48A-7DC5C0636664}" type="datetime1">
              <a:rPr lang="en-US" smtClean="0"/>
              <a:t>1/8/2026</a:t>
            </a:fld>
            <a:endParaRPr lang="en-US" dirty="0"/>
          </a:p>
        </p:txBody>
      </p:sp>
      <p:sp>
        <p:nvSpPr>
          <p:cNvPr id="9" name="Footer Placeholder 8">
            <a:extLst>
              <a:ext uri="{FF2B5EF4-FFF2-40B4-BE49-F238E27FC236}">
                <a16:creationId xmlns:a16="http://schemas.microsoft.com/office/drawing/2014/main" id="{8AF9EDD3-41A3-11D1-DCB0-9A8126C5D7EC}"/>
              </a:ext>
            </a:extLst>
          </p:cNvPr>
          <p:cNvSpPr>
            <a:spLocks noGrp="1"/>
          </p:cNvSpPr>
          <p:nvPr>
            <p:ph type="ftr" sz="quarter" idx="16"/>
          </p:nvPr>
        </p:nvSpPr>
        <p:spPr>
          <a:xfrm>
            <a:off x="9418320" y="6453002"/>
            <a:ext cx="2234578"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689D9E49-2211-8D1A-C39E-2884056E6C73}"/>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246102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7567" y="3939967"/>
            <a:ext cx="4297680" cy="2462630"/>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2487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0"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5484" y="548639"/>
            <a:ext cx="4948747" cy="15544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50E7F2C8-9BB5-5A36-DB20-9787777B5325}"/>
              </a:ext>
            </a:extLst>
          </p:cNvPr>
          <p:cNvSpPr>
            <a:spLocks noGrp="1"/>
          </p:cNvSpPr>
          <p:nvPr>
            <p:ph type="dt" sz="half" idx="19"/>
          </p:nvPr>
        </p:nvSpPr>
        <p:spPr>
          <a:xfrm>
            <a:off x="8212790" y="6453002"/>
            <a:ext cx="700122" cy="365125"/>
          </a:xfrm>
        </p:spPr>
        <p:txBody>
          <a:bodyPr/>
          <a:lstStyle/>
          <a:p>
            <a:fld id="{D291CE83-67BA-4B15-B48A-7DC5C0636664}" type="datetime1">
              <a:rPr lang="en-US" smtClean="0"/>
              <a:t>1/8/2026</a:t>
            </a:fld>
            <a:endParaRPr lang="en-US" dirty="0"/>
          </a:p>
        </p:txBody>
      </p:sp>
      <p:sp>
        <p:nvSpPr>
          <p:cNvPr id="6" name="Footer Placeholder 5">
            <a:extLst>
              <a:ext uri="{FF2B5EF4-FFF2-40B4-BE49-F238E27FC236}">
                <a16:creationId xmlns:a16="http://schemas.microsoft.com/office/drawing/2014/main" id="{75E82E6E-2852-09FE-EC5A-6731A616887B}"/>
              </a:ext>
            </a:extLst>
          </p:cNvPr>
          <p:cNvSpPr>
            <a:spLocks noGrp="1"/>
          </p:cNvSpPr>
          <p:nvPr>
            <p:ph type="ftr" sz="quarter" idx="20"/>
          </p:nvPr>
        </p:nvSpPr>
        <p:spPr>
          <a:xfrm>
            <a:off x="9981282" y="6453002"/>
            <a:ext cx="1671616"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C13912C2-0382-F60C-2417-551BD5AC3331}"/>
              </a:ext>
            </a:extLst>
          </p:cNvPr>
          <p:cNvSpPr>
            <a:spLocks noGrp="1"/>
          </p:cNvSpPr>
          <p:nvPr>
            <p:ph type="sldNum" sz="quarter" idx="21"/>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92127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4607856"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39"/>
            <a:ext cx="4937760" cy="146304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920E7DDD-6501-D485-19E0-E21C13045FC3}"/>
              </a:ext>
            </a:extLst>
          </p:cNvPr>
          <p:cNvSpPr>
            <a:spLocks noGrp="1"/>
          </p:cNvSpPr>
          <p:nvPr>
            <p:ph type="dt" sz="half" idx="19"/>
          </p:nvPr>
        </p:nvSpPr>
        <p:spPr/>
        <p:txBody>
          <a:bodyPr/>
          <a:lstStyle/>
          <a:p>
            <a:fld id="{D291CE83-67BA-4B15-B48A-7DC5C0636664}" type="datetime1">
              <a:rPr lang="en-US" smtClean="0"/>
              <a:t>1/8/2026</a:t>
            </a:fld>
            <a:endParaRPr lang="en-US" dirty="0"/>
          </a:p>
        </p:txBody>
      </p:sp>
      <p:sp>
        <p:nvSpPr>
          <p:cNvPr id="6" name="Footer Placeholder 5">
            <a:extLst>
              <a:ext uri="{FF2B5EF4-FFF2-40B4-BE49-F238E27FC236}">
                <a16:creationId xmlns:a16="http://schemas.microsoft.com/office/drawing/2014/main" id="{7FCC5AD7-9689-4766-9146-F208F76BCED6}"/>
              </a:ext>
            </a:extLst>
          </p:cNvPr>
          <p:cNvSpPr>
            <a:spLocks noGrp="1"/>
          </p:cNvSpPr>
          <p:nvPr>
            <p:ph type="ftr" sz="quarter" idx="20"/>
          </p:nvPr>
        </p:nvSpPr>
        <p:spPr>
          <a:xfrm>
            <a:off x="2071151" y="6453002"/>
            <a:ext cx="1561447"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A1D21F3F-3845-6D40-C9D6-BE26C3852D58}"/>
              </a:ext>
            </a:extLst>
          </p:cNvPr>
          <p:cNvSpPr>
            <a:spLocks noGrp="1"/>
          </p:cNvSpPr>
          <p:nvPr>
            <p:ph type="sldNum" sz="quarter" idx="21"/>
          </p:nvPr>
        </p:nvSpPr>
        <p:spPr>
          <a:xfrm>
            <a:off x="366162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3961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09768" y="548640"/>
            <a:ext cx="6217920" cy="1425587"/>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73829" y="2103120"/>
            <a:ext cx="4572000" cy="42976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4C7EAF46-1E68-65AC-7FFE-0B11DA3B892A}"/>
              </a:ext>
            </a:extLst>
          </p:cNvPr>
          <p:cNvSpPr>
            <a:spLocks noGrp="1"/>
          </p:cNvSpPr>
          <p:nvPr>
            <p:ph type="dt" sz="half" idx="15"/>
          </p:nvPr>
        </p:nvSpPr>
        <p:spPr>
          <a:xfrm>
            <a:off x="6973829" y="6453002"/>
            <a:ext cx="914400" cy="365125"/>
          </a:xfrm>
        </p:spPr>
        <p:txBody>
          <a:bodyPr/>
          <a:lstStyle/>
          <a:p>
            <a:fld id="{D291CE83-67BA-4B15-B48A-7DC5C0636664}" type="datetime1">
              <a:rPr lang="en-US" smtClean="0"/>
              <a:t>1/8/2026</a:t>
            </a:fld>
            <a:endParaRPr lang="en-US" dirty="0"/>
          </a:p>
        </p:txBody>
      </p:sp>
      <p:sp>
        <p:nvSpPr>
          <p:cNvPr id="4" name="Footer Placeholder 3">
            <a:extLst>
              <a:ext uri="{FF2B5EF4-FFF2-40B4-BE49-F238E27FC236}">
                <a16:creationId xmlns:a16="http://schemas.microsoft.com/office/drawing/2014/main" id="{96592920-42E4-564A-FF10-87A61B290C03}"/>
              </a:ext>
            </a:extLst>
          </p:cNvPr>
          <p:cNvSpPr>
            <a:spLocks noGrp="1"/>
          </p:cNvSpPr>
          <p:nvPr>
            <p:ph type="ftr" sz="quarter" idx="16"/>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832E3C91-6E96-4B5B-04BF-42DADB92908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21198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6053957" cy="1463040"/>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103120"/>
            <a:ext cx="4572000" cy="42976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89F9E2B8-D05E-4F3F-12A0-E5305B9DFCC0}"/>
              </a:ext>
            </a:extLst>
          </p:cNvPr>
          <p:cNvSpPr>
            <a:spLocks noGrp="1"/>
          </p:cNvSpPr>
          <p:nvPr>
            <p:ph type="dt" sz="half" idx="15"/>
          </p:nvPr>
        </p:nvSpPr>
        <p:spPr/>
        <p:txBody>
          <a:bodyPr/>
          <a:lstStyle/>
          <a:p>
            <a:fld id="{D291CE83-67BA-4B15-B48A-7DC5C0636664}" type="datetime1">
              <a:rPr lang="en-US" smtClean="0"/>
              <a:t>1/8/2026</a:t>
            </a:fld>
            <a:endParaRPr lang="en-US" dirty="0"/>
          </a:p>
        </p:txBody>
      </p:sp>
      <p:sp>
        <p:nvSpPr>
          <p:cNvPr id="4" name="Footer Placeholder 3">
            <a:extLst>
              <a:ext uri="{FF2B5EF4-FFF2-40B4-BE49-F238E27FC236}">
                <a16:creationId xmlns:a16="http://schemas.microsoft.com/office/drawing/2014/main" id="{ABDA3C70-C3A2-760D-DB41-E2BD236A9937}"/>
              </a:ext>
            </a:extLst>
          </p:cNvPr>
          <p:cNvSpPr>
            <a:spLocks noGrp="1"/>
          </p:cNvSpPr>
          <p:nvPr>
            <p:ph type="ftr" sz="quarter" idx="16"/>
          </p:nvPr>
        </p:nvSpPr>
        <p:spPr>
          <a:xfrm>
            <a:off x="1983968"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B5ECB50E-B5F6-7D99-DDA6-E940617BD399}"/>
              </a:ext>
            </a:extLst>
          </p:cNvPr>
          <p:cNvSpPr>
            <a:spLocks noGrp="1"/>
          </p:cNvSpPr>
          <p:nvPr>
            <p:ph type="sldNum" sz="quarter" idx="17"/>
          </p:nvPr>
        </p:nvSpPr>
        <p:spPr>
          <a:xfrm>
            <a:off x="4818401"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447000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2831865"/>
            <a:ext cx="3291840" cy="3097879"/>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44941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dirty="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48640"/>
            <a:ext cx="3296110" cy="3464709"/>
          </a:xfrm>
        </p:spPr>
        <p:txBody>
          <a:bodyPr anchor="b"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48640"/>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76917F9-B16A-7D27-FCAF-B93E50E4D6C5}"/>
              </a:ext>
            </a:extLst>
          </p:cNvPr>
          <p:cNvSpPr>
            <a:spLocks noGrp="1"/>
          </p:cNvSpPr>
          <p:nvPr>
            <p:ph type="dt" sz="half" idx="15"/>
          </p:nvPr>
        </p:nvSpPr>
        <p:spPr>
          <a:xfrm>
            <a:off x="137160" y="82296"/>
            <a:ext cx="914400" cy="365125"/>
          </a:xfrm>
        </p:spPr>
        <p:txBody>
          <a:bodyPr/>
          <a:lstStyle/>
          <a:p>
            <a:fld id="{D291CE83-67BA-4B15-B48A-7DC5C0636664}" type="datetime1">
              <a:rPr lang="en-US" smtClean="0"/>
              <a:t>1/8/2026</a:t>
            </a:fld>
            <a:endParaRPr lang="en-US" dirty="0"/>
          </a:p>
        </p:txBody>
      </p:sp>
      <p:sp>
        <p:nvSpPr>
          <p:cNvPr id="4" name="Footer Placeholder 3">
            <a:extLst>
              <a:ext uri="{FF2B5EF4-FFF2-40B4-BE49-F238E27FC236}">
                <a16:creationId xmlns:a16="http://schemas.microsoft.com/office/drawing/2014/main" id="{3F9941E9-FB5D-31CC-0E61-E72E8858EF13}"/>
              </a:ext>
            </a:extLst>
          </p:cNvPr>
          <p:cNvSpPr>
            <a:spLocks noGrp="1"/>
          </p:cNvSpPr>
          <p:nvPr>
            <p:ph type="ftr" sz="quarter" idx="16"/>
          </p:nvPr>
        </p:nvSpPr>
        <p:spPr>
          <a:xfrm>
            <a:off x="8847493" y="82296"/>
            <a:ext cx="2805405" cy="365125"/>
          </a:xfrm>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C9E528D2-D050-4FE8-C06B-79E43D61A320}"/>
              </a:ext>
            </a:extLst>
          </p:cNvPr>
          <p:cNvSpPr>
            <a:spLocks noGrp="1"/>
          </p:cNvSpPr>
          <p:nvPr>
            <p:ph type="sldNum" sz="quarter" idx="17"/>
          </p:nvPr>
        </p:nvSpPr>
        <p:spPr>
          <a:xfrm>
            <a:off x="11681926" y="82296"/>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661022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72062" y="548640"/>
            <a:ext cx="7738491" cy="114300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7AC6081-2309-5F36-0983-5C010DC1163F}"/>
              </a:ext>
            </a:extLst>
          </p:cNvPr>
          <p:cNvSpPr>
            <a:spLocks noGrp="1"/>
          </p:cNvSpPr>
          <p:nvPr>
            <p:ph type="dt" sz="half" idx="15"/>
          </p:nvPr>
        </p:nvSpPr>
        <p:spPr>
          <a:xfrm>
            <a:off x="5538937" y="6453002"/>
            <a:ext cx="914400" cy="365125"/>
          </a:xfrm>
        </p:spPr>
        <p:txBody>
          <a:bodyPr/>
          <a:lstStyle/>
          <a:p>
            <a:fld id="{D291CE83-67BA-4B15-B48A-7DC5C0636664}" type="datetime1">
              <a:rPr lang="en-US" smtClean="0"/>
              <a:t>1/8/2026</a:t>
            </a:fld>
            <a:endParaRPr lang="en-US" dirty="0"/>
          </a:p>
        </p:txBody>
      </p:sp>
      <p:sp>
        <p:nvSpPr>
          <p:cNvPr id="5" name="Footer Placeholder 4">
            <a:extLst>
              <a:ext uri="{FF2B5EF4-FFF2-40B4-BE49-F238E27FC236}">
                <a16:creationId xmlns:a16="http://schemas.microsoft.com/office/drawing/2014/main" id="{CB2B736B-B406-9A7E-22AA-76A4D50B1C46}"/>
              </a:ext>
            </a:extLst>
          </p:cNvPr>
          <p:cNvSpPr>
            <a:spLocks noGrp="1"/>
          </p:cNvSpPr>
          <p:nvPr>
            <p:ph type="ftr" sz="quarter" idx="16"/>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87879AEA-65CD-C53A-46A6-3E0B7750CBD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27960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dirty="0"/>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7717317" cy="114300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1792"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ED58995C-B2A0-2BD9-5A1B-B88CE0265AAE}"/>
              </a:ext>
            </a:extLst>
          </p:cNvPr>
          <p:cNvSpPr>
            <a:spLocks noGrp="1"/>
          </p:cNvSpPr>
          <p:nvPr>
            <p:ph type="dt" sz="half" idx="15"/>
          </p:nvPr>
        </p:nvSpPr>
        <p:spPr/>
        <p:txBody>
          <a:bodyPr/>
          <a:lstStyle/>
          <a:p>
            <a:fld id="{D291CE83-67BA-4B15-B48A-7DC5C0636664}" type="datetime1">
              <a:rPr lang="en-US" smtClean="0"/>
              <a:t>1/8/2026</a:t>
            </a:fld>
            <a:endParaRPr lang="en-US" dirty="0"/>
          </a:p>
        </p:txBody>
      </p:sp>
      <p:sp>
        <p:nvSpPr>
          <p:cNvPr id="4" name="Footer Placeholder 3">
            <a:extLst>
              <a:ext uri="{FF2B5EF4-FFF2-40B4-BE49-F238E27FC236}">
                <a16:creationId xmlns:a16="http://schemas.microsoft.com/office/drawing/2014/main" id="{70B089E1-B2B6-08A8-5859-8FDDB86379BD}"/>
              </a:ext>
            </a:extLst>
          </p:cNvPr>
          <p:cNvSpPr>
            <a:spLocks noGrp="1"/>
          </p:cNvSpPr>
          <p:nvPr>
            <p:ph type="ftr" sz="quarter" idx="16"/>
          </p:nvPr>
        </p:nvSpPr>
        <p:spPr>
          <a:xfrm>
            <a:off x="3645573" y="6453002"/>
            <a:ext cx="2805405"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17E5AF9F-BF31-C7BB-740C-349D3B0D62A5}"/>
              </a:ext>
            </a:extLst>
          </p:cNvPr>
          <p:cNvSpPr>
            <a:spLocks noGrp="1"/>
          </p:cNvSpPr>
          <p:nvPr>
            <p:ph type="sldNum" sz="quarter" idx="17"/>
          </p:nvPr>
        </p:nvSpPr>
        <p:spPr>
          <a:xfrm>
            <a:off x="648000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121475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964029"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21792" y="1828800"/>
            <a:ext cx="5577840" cy="44805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48059" y="1828798"/>
            <a:ext cx="4937761" cy="4480561"/>
          </a:xfrm>
          <a:blipFill>
            <a:blip r:embed="rId2">
              <a:alphaModFix amt="70000"/>
            </a:blip>
            <a:stretch>
              <a:fillRect l="-650" t="-6123" b="1"/>
            </a:stretch>
          </a:blipFill>
        </p:spPr>
        <p:txBody>
          <a:bodyPr/>
          <a:lstStyle>
            <a:lvl1pPr marL="0" indent="0">
              <a:buFont typeface="Arial" panose="020B0604020202020204" pitchFamily="34" charset="0"/>
              <a:buNone/>
              <a:defRPr/>
            </a:lvl1pPr>
          </a:lstStyle>
          <a:p>
            <a:r>
              <a:rPr lang="en-US" dirty="0"/>
              <a:t> </a:t>
            </a:r>
          </a:p>
        </p:txBody>
      </p:sp>
      <p:sp>
        <p:nvSpPr>
          <p:cNvPr id="3" name="Date Placeholder 2">
            <a:extLst>
              <a:ext uri="{FF2B5EF4-FFF2-40B4-BE49-F238E27FC236}">
                <a16:creationId xmlns:a16="http://schemas.microsoft.com/office/drawing/2014/main" id="{FE4D90A4-3BB5-5BF3-1AE7-84F335478E7A}"/>
              </a:ext>
            </a:extLst>
          </p:cNvPr>
          <p:cNvSpPr>
            <a:spLocks noGrp="1"/>
          </p:cNvSpPr>
          <p:nvPr>
            <p:ph type="dt" sz="half" idx="15"/>
          </p:nvPr>
        </p:nvSpPr>
        <p:spPr/>
        <p:txBody>
          <a:bodyPr/>
          <a:lstStyle/>
          <a:p>
            <a:fld id="{D291CE83-67BA-4B15-B48A-7DC5C0636664}" type="datetime1">
              <a:rPr lang="en-US" smtClean="0"/>
              <a:t>1/8/2026</a:t>
            </a:fld>
            <a:endParaRPr lang="en-US" dirty="0"/>
          </a:p>
        </p:txBody>
      </p:sp>
      <p:sp>
        <p:nvSpPr>
          <p:cNvPr id="4" name="Footer Placeholder 3">
            <a:extLst>
              <a:ext uri="{FF2B5EF4-FFF2-40B4-BE49-F238E27FC236}">
                <a16:creationId xmlns:a16="http://schemas.microsoft.com/office/drawing/2014/main" id="{71E8C3D3-AC9B-D17D-77D4-AC4732E81C02}"/>
              </a:ext>
            </a:extLst>
          </p:cNvPr>
          <p:cNvSpPr>
            <a:spLocks noGrp="1"/>
          </p:cNvSpPr>
          <p:nvPr>
            <p:ph type="ftr" sz="quarter" idx="16"/>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6E4867DB-1F5E-6695-55B8-5974C08DD3A9}"/>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213057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3"/>
            <a:ext cx="10963656"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21792" y="1828800"/>
            <a:ext cx="6446520" cy="4425696"/>
          </a:xfrm>
          <a:blipFill>
            <a:blip r:embed="rId2">
              <a:alphaModFix amt="70000"/>
            </a:blip>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62088" y="1828800"/>
            <a:ext cx="4023360" cy="4428871"/>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09905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3" name="Picture Placeholder 10">
            <a:extLst>
              <a:ext uri="{FF2B5EF4-FFF2-40B4-BE49-F238E27FC236}">
                <a16:creationId xmlns:a16="http://schemas.microsoft.com/office/drawing/2014/main" id="{73B5F72B-0708-4E77-756F-A5A83827C610}"/>
              </a:ext>
            </a:extLst>
          </p:cNvPr>
          <p:cNvSpPr>
            <a:spLocks noGrp="1"/>
          </p:cNvSpPr>
          <p:nvPr>
            <p:ph type="pic" sz="quarter" idx="13" hasCustomPrompt="1"/>
          </p:nvPr>
        </p:nvSpPr>
        <p:spPr>
          <a:xfrm>
            <a:off x="621792" y="1828798"/>
            <a:ext cx="4937761" cy="4480561"/>
          </a:xfrm>
          <a:blipFill>
            <a:blip r:embed="rId2">
              <a:alphaModFix amt="70000"/>
            </a:blip>
            <a:stretch>
              <a:fillRect l="-185" t="-6123" b="1"/>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52373" y="1828800"/>
            <a:ext cx="5577840" cy="44805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355329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01537" y="320039"/>
            <a:ext cx="8502199" cy="1258389"/>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725386"/>
            <a:ext cx="6858000" cy="46388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1/8/2026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63590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8400908" cy="1261872"/>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728870"/>
            <a:ext cx="6858000" cy="46353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B445D377-13FB-4841-FF6E-B9BD15CCC94D}"/>
              </a:ext>
            </a:extLst>
          </p:cNvPr>
          <p:cNvSpPr>
            <a:spLocks noGrp="1"/>
          </p:cNvSpPr>
          <p:nvPr>
            <p:ph type="dt" sz="half" idx="15"/>
          </p:nvPr>
        </p:nvSpPr>
        <p:spPr/>
        <p:txBody>
          <a:bodyPr/>
          <a:lstStyle/>
          <a:p>
            <a:fld id="{D291CE83-67BA-4B15-B48A-7DC5C0636664}" type="datetime1">
              <a:rPr lang="en-US" smtClean="0"/>
              <a:t>1/8/2026</a:t>
            </a:fld>
            <a:endParaRPr lang="en-US" dirty="0"/>
          </a:p>
        </p:txBody>
      </p:sp>
      <p:sp>
        <p:nvSpPr>
          <p:cNvPr id="5" name="Footer Placeholder 4">
            <a:extLst>
              <a:ext uri="{FF2B5EF4-FFF2-40B4-BE49-F238E27FC236}">
                <a16:creationId xmlns:a16="http://schemas.microsoft.com/office/drawing/2014/main" id="{C0E58E07-B079-D675-1C8D-4728A21EA972}"/>
              </a:ext>
            </a:extLst>
          </p:cNvPr>
          <p:cNvSpPr>
            <a:spLocks noGrp="1"/>
          </p:cNvSpPr>
          <p:nvPr>
            <p:ph type="ftr" sz="quarter" idx="16"/>
          </p:nvPr>
        </p:nvSpPr>
        <p:spPr>
          <a:xfrm>
            <a:off x="4275493"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EB0DC5B2-0CA1-6496-FDE3-6FA015A4EE36}"/>
              </a:ext>
            </a:extLst>
          </p:cNvPr>
          <p:cNvSpPr>
            <a:spLocks noGrp="1"/>
          </p:cNvSpPr>
          <p:nvPr>
            <p:ph type="sldNum" sz="quarter" idx="17"/>
          </p:nvPr>
        </p:nvSpPr>
        <p:spPr>
          <a:xfrm>
            <a:off x="710992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956060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4" y="2427156"/>
            <a:ext cx="4186010" cy="3905381"/>
          </a:xfrm>
          <a:blipFill>
            <a:blip r:embed="rId2">
              <a:alphaModFix amt="70000"/>
            </a:blip>
            <a:stretch>
              <a:fillRect l="-718"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1" y="548638"/>
            <a:ext cx="5111021" cy="2492735"/>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203969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3" y="2295144"/>
            <a:ext cx="3085185" cy="4041648"/>
          </a:xfrm>
          <a:blipFill>
            <a:blip r:embed="rId2">
              <a:alphaModFix amt="70000"/>
            </a:blip>
            <a:stretch>
              <a:fillRect l="-974"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9274"/>
            <a:ext cx="4023360" cy="2743200"/>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929476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0172699" cy="50673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096000" y="914399"/>
            <a:ext cx="5448300" cy="3117553"/>
          </a:xfrm>
        </p:spPr>
        <p:txBody>
          <a:bodyPr anchor="t">
            <a:normAutofit/>
          </a:bodyPr>
          <a:lstStyle>
            <a:lvl1pPr algn="r">
              <a:defRPr sz="4000">
                <a:solidFill>
                  <a:schemeClr val="bg1"/>
                </a:solidFill>
                <a:highlight>
                  <a:srgbClr val="000000"/>
                </a:highligh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a:xfrm>
            <a:off x="1981201" y="5560042"/>
            <a:ext cx="8271878" cy="542344"/>
          </a:xfrm>
        </p:spPr>
        <p:txBody>
          <a:bodyPr/>
          <a:lstStyle>
            <a:lvl1pPr marL="0" indent="0" algn="r">
              <a:buNone/>
              <a:defRPr lang="en-US" sz="2000" kern="1200" dirty="0">
                <a:solidFill>
                  <a:schemeClr val="tx1"/>
                </a:solidFill>
                <a:effectLst/>
                <a:latin typeface="+mn-lt"/>
                <a:ea typeface="+mn-ea"/>
                <a:cs typeface="+mn-cs"/>
              </a:defRPr>
            </a:lvl1pPr>
            <a:lvl2pPr algn="r">
              <a:defRPr/>
            </a:lvl2pPr>
            <a:lvl3pPr algn="r">
              <a:defRPr/>
            </a:lvl3pPr>
            <a:lvl4pPr algn="r">
              <a:defRPr/>
            </a:lvl4pPr>
            <a:lvl5pPr algn="r">
              <a:defRPr/>
            </a:lvl5pPr>
          </a:lstStyle>
          <a:p>
            <a:pPr lvl="0"/>
            <a:r>
              <a:rPr lang="en-US" dirty="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1/8/2026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19506572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4076700" cy="4193427"/>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60591" y="3786474"/>
            <a:ext cx="4169890" cy="1614008"/>
          </a:xfrm>
        </p:spPr>
        <p:txBody>
          <a:bodyPr anchor="t">
            <a:noAutofit/>
          </a:bodyPr>
          <a:lstStyle>
            <a:lvl1pPr algn="r">
              <a:defRPr sz="4000">
                <a:solidFill>
                  <a:schemeClr val="bg1"/>
                </a:solidFill>
                <a:highlight>
                  <a:srgbClr val="000000"/>
                </a:highlight>
              </a:defRPr>
            </a:lvl1pPr>
          </a:lstStyle>
          <a:p>
            <a:r>
              <a:rPr lang="en-US"/>
              <a:t>Click to edit Master title style</a:t>
            </a:r>
            <a:endParaRPr lang="en-US" dirty="0"/>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5499291" y="914400"/>
            <a:ext cx="5773936" cy="5029200"/>
          </a:xfrm>
        </p:spPr>
        <p:txBody>
          <a:bodyPr>
            <a:norm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1/8/2026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35433668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 y="0"/>
            <a:ext cx="811529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7" name="Title 6">
            <a:extLst>
              <a:ext uri="{FF2B5EF4-FFF2-40B4-BE49-F238E27FC236}">
                <a16:creationId xmlns:a16="http://schemas.microsoft.com/office/drawing/2014/main" id="{C34B03A4-39B7-F5C1-D964-CA069C0F716B}"/>
              </a:ext>
            </a:extLst>
          </p:cNvPr>
          <p:cNvSpPr>
            <a:spLocks noGrp="1"/>
          </p:cNvSpPr>
          <p:nvPr>
            <p:ph type="title"/>
          </p:nvPr>
        </p:nvSpPr>
        <p:spPr>
          <a:xfrm>
            <a:off x="647701" y="647698"/>
            <a:ext cx="4225166" cy="2420757"/>
          </a:xfrm>
        </p:spPr>
        <p:txBody>
          <a:bodyPr/>
          <a:lstStyle>
            <a:lvl1pPr>
              <a:defRPr>
                <a:solidFill>
                  <a:schemeClr val="bg1"/>
                </a:solidFill>
                <a:highlight>
                  <a:srgbClr val="000000"/>
                </a:highlight>
              </a:defRPr>
            </a:lvl1pPr>
          </a:lstStyle>
          <a:p>
            <a:r>
              <a:rPr lang="en-US" dirty="0"/>
              <a:t>Click to edit Master title style</a:t>
            </a:r>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8854931" y="647699"/>
            <a:ext cx="2689367" cy="5562599"/>
          </a:xfrm>
        </p:spPr>
        <p:txBody>
          <a:bodyPr>
            <a:normAutofit/>
          </a:bodyPr>
          <a:lstStyle>
            <a:lvl1pPr marL="342900" indent="-342900">
              <a:buFont typeface="Arial" panose="020B0604020202020204" pitchFamily="34" charset="0"/>
              <a:buChar char="•"/>
              <a:defRPr/>
            </a:lvl1pPr>
            <a:lvl2pPr marL="514350" indent="-285750">
              <a:buFont typeface="Arial" panose="020B0604020202020204" pitchFamily="34" charset="0"/>
              <a:buChar char="•"/>
              <a:defRPr/>
            </a:lvl2pPr>
            <a:lvl3pPr marL="742950" indent="-285750">
              <a:buFont typeface="Arial" panose="020B0604020202020204" pitchFamily="34" charset="0"/>
              <a:buChar char="•"/>
              <a:defRPr/>
            </a:lvl3pPr>
            <a:lvl4pPr marL="971550" indent="-285750">
              <a:buFont typeface="Arial" panose="020B0604020202020204" pitchFamily="34" charset="0"/>
              <a:buChar char="•"/>
              <a:defRPr/>
            </a:lvl4pPr>
            <a:lvl5pPr marL="1085850" indent="-1714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1/8/2026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1910782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981200" y="0"/>
            <a:ext cx="10210798" cy="50673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Title 7">
            <a:extLst>
              <a:ext uri="{FF2B5EF4-FFF2-40B4-BE49-F238E27FC236}">
                <a16:creationId xmlns:a16="http://schemas.microsoft.com/office/drawing/2014/main" id="{1B520403-BDFD-00AF-7685-E3C2366A63ED}"/>
              </a:ext>
            </a:extLst>
          </p:cNvPr>
          <p:cNvSpPr>
            <a:spLocks noGrp="1"/>
          </p:cNvSpPr>
          <p:nvPr>
            <p:ph type="title"/>
          </p:nvPr>
        </p:nvSpPr>
        <p:spPr>
          <a:xfrm>
            <a:off x="914400" y="647700"/>
            <a:ext cx="5181600" cy="2595563"/>
          </a:xfrm>
        </p:spPr>
        <p:txBody>
          <a:bodyPr/>
          <a:lstStyle>
            <a:lvl1pPr>
              <a:defRPr>
                <a:solidFill>
                  <a:schemeClr val="bg1"/>
                </a:solidFill>
                <a:highlight>
                  <a:srgbClr val="000000"/>
                </a:highligh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D1DFE5C8-DAB2-CA31-6958-050610D77ADF}"/>
              </a:ext>
            </a:extLst>
          </p:cNvPr>
          <p:cNvSpPr>
            <a:spLocks noGrp="1"/>
          </p:cNvSpPr>
          <p:nvPr>
            <p:ph sz="quarter" idx="14"/>
          </p:nvPr>
        </p:nvSpPr>
        <p:spPr>
          <a:xfrm>
            <a:off x="1893888" y="5559425"/>
            <a:ext cx="8278812" cy="650875"/>
          </a:xfrm>
        </p:spPr>
        <p:txBody>
          <a:bodyPr>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1/8/2026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32953861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2192000" cy="4193427"/>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7" name="Title 6">
            <a:extLst>
              <a:ext uri="{FF2B5EF4-FFF2-40B4-BE49-F238E27FC236}">
                <a16:creationId xmlns:a16="http://schemas.microsoft.com/office/drawing/2014/main" id="{4A48BCDE-4694-0B11-3F5D-030F758E59D0}"/>
              </a:ext>
            </a:extLst>
          </p:cNvPr>
          <p:cNvSpPr>
            <a:spLocks noGrp="1"/>
          </p:cNvSpPr>
          <p:nvPr>
            <p:ph type="title"/>
          </p:nvPr>
        </p:nvSpPr>
        <p:spPr>
          <a:xfrm>
            <a:off x="652372" y="1712200"/>
            <a:ext cx="6019892" cy="1896956"/>
          </a:xfrm>
        </p:spPr>
        <p:txBody>
          <a:bodyPr/>
          <a:lstStyle>
            <a:lvl1pPr>
              <a:lnSpc>
                <a:spcPct val="90000"/>
              </a:lnSpc>
              <a:defRPr>
                <a:solidFill>
                  <a:schemeClr val="bg1"/>
                </a:solidFill>
                <a:highlight>
                  <a:srgbClr val="000000"/>
                </a:highlight>
              </a:defRPr>
            </a:lvl1pPr>
          </a:lstStyle>
          <a:p>
            <a:r>
              <a:rPr lang="en-US" dirty="0"/>
              <a:t>Click to edit Master title style</a:t>
            </a:r>
          </a:p>
        </p:txBody>
      </p:sp>
      <p:sp>
        <p:nvSpPr>
          <p:cNvPr id="9" name="Content Placeholder 2">
            <a:extLst>
              <a:ext uri="{FF2B5EF4-FFF2-40B4-BE49-F238E27FC236}">
                <a16:creationId xmlns:a16="http://schemas.microsoft.com/office/drawing/2014/main" id="{DE27908E-38A7-B900-61E8-3AB5DD08621C}"/>
              </a:ext>
            </a:extLst>
          </p:cNvPr>
          <p:cNvSpPr>
            <a:spLocks noGrp="1"/>
          </p:cNvSpPr>
          <p:nvPr>
            <p:ph idx="14"/>
          </p:nvPr>
        </p:nvSpPr>
        <p:spPr>
          <a:xfrm>
            <a:off x="6096000" y="4672013"/>
            <a:ext cx="5448300" cy="1538287"/>
          </a:xfrm>
        </p:spPr>
        <p:txBody>
          <a:bodyPr anchor="t">
            <a:normAutofit fontScale="85000" lnSpcReduction="10000"/>
          </a:bodyPr>
          <a:lstStyle/>
          <a:p>
            <a:pPr marL="0" lvl="0" indent="0" algn="r">
              <a:buNone/>
            </a:pPr>
            <a:r>
              <a:rPr lang="en-US" sz="200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1/8/2026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41652065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8E65BD-66C5-5FF8-C229-BB94A762D9C5}"/>
              </a:ext>
            </a:extLst>
          </p:cNvPr>
          <p:cNvSpPr>
            <a:spLocks noGrp="1"/>
          </p:cNvSpPr>
          <p:nvPr>
            <p:ph type="title"/>
          </p:nvPr>
        </p:nvSpPr>
        <p:spPr>
          <a:xfrm>
            <a:off x="7166916" y="646438"/>
            <a:ext cx="4199074" cy="4641176"/>
          </a:xfrm>
        </p:spPr>
        <p:txBody>
          <a:bodyPr anchor="b">
            <a:normAutofit/>
          </a:bodyPr>
          <a:lstStyle>
            <a:lvl1pPr>
              <a:lnSpc>
                <a:spcPct val="120000"/>
              </a:lnSpc>
              <a:defRPr sz="2800" b="0" cap="none" spc="0" baseline="0">
                <a:latin typeface="+mn-l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12A23D75-581D-5D22-B65B-6248EE148401}"/>
              </a:ext>
            </a:extLst>
          </p:cNvPr>
          <p:cNvSpPr>
            <a:spLocks noGrp="1"/>
          </p:cNvSpPr>
          <p:nvPr>
            <p:ph sz="quarter" idx="14" hasCustomPrompt="1"/>
          </p:nvPr>
        </p:nvSpPr>
        <p:spPr>
          <a:xfrm>
            <a:off x="539750" y="566739"/>
            <a:ext cx="6427788" cy="5668316"/>
          </a:xfrm>
        </p:spPr>
        <p:txBody>
          <a:bodyPr anchor="ctr">
            <a:normAutofit/>
          </a:bodyPr>
          <a:lstStyle>
            <a:lvl1pPr marL="0" indent="0">
              <a:lnSpc>
                <a:spcPct val="100000"/>
              </a:lnSpc>
              <a:buNone/>
              <a:defRPr sz="23200" b="1" spc="600" baseline="0">
                <a:solidFill>
                  <a:schemeClr val="bg1"/>
                </a:solidFill>
                <a:highlight>
                  <a:srgbClr val="000000"/>
                </a:highlight>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353093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6DA5FB0-3233-6F76-899A-A1958FBA86AB}"/>
              </a:ext>
            </a:extLst>
          </p:cNvPr>
          <p:cNvSpPr>
            <a:spLocks noGrp="1"/>
          </p:cNvSpPr>
          <p:nvPr>
            <p:ph type="title"/>
          </p:nvPr>
        </p:nvSpPr>
        <p:spPr>
          <a:xfrm>
            <a:off x="1935480" y="5120640"/>
            <a:ext cx="8321040" cy="118872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964560E1-132E-6944-7C66-491949C93CD6}"/>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tx1"/>
                </a:solidFill>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763257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C46D51-F742-0411-C425-9FB4333D856D}"/>
              </a:ext>
            </a:extLst>
          </p:cNvPr>
          <p:cNvSpPr>
            <a:spLocks noGrp="1"/>
          </p:cNvSpPr>
          <p:nvPr>
            <p:ph type="title"/>
          </p:nvPr>
        </p:nvSpPr>
        <p:spPr>
          <a:xfrm>
            <a:off x="2377440" y="4937760"/>
            <a:ext cx="7525512" cy="137160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C6CC1002-9B76-86F0-267A-B8FA2E4F6890}"/>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bg1"/>
                </a:solidFill>
                <a:highlight>
                  <a:srgbClr val="FFFFFF"/>
                </a:highlight>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389749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4360" y="-1315405"/>
            <a:ext cx="10652760" cy="1133856"/>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Autofit/>
          </a:bodyPr>
          <a:lstStyle>
            <a:lvl1pPr marL="0" indent="0">
              <a:lnSpc>
                <a:spcPct val="100000"/>
              </a:lnSpc>
              <a:buNone/>
              <a:defRPr sz="6000" b="1" i="0" spc="600" baseline="0">
                <a:solidFill>
                  <a:schemeClr val="bg1"/>
                </a:solidFill>
                <a:highlight>
                  <a:srgbClr val="000000"/>
                </a:highlight>
                <a:latin typeface="Franklin Gothic Heavy" panose="020B0603020102020204" pitchFamily="34" charset="0"/>
              </a:defRPr>
            </a:lvl1pPr>
            <a:lvl2pPr marL="228600" indent="0">
              <a:lnSpc>
                <a:spcPct val="100000"/>
              </a:lnSpc>
              <a:buNone/>
              <a:defRPr sz="5400" b="1" i="0" spc="600" baseline="0">
                <a:solidFill>
                  <a:schemeClr val="bg1"/>
                </a:solidFill>
                <a:highlight>
                  <a:srgbClr val="000000"/>
                </a:highlight>
                <a:latin typeface="Franklin Gothic Heavy" panose="020B0603020102020204" pitchFamily="34" charset="0"/>
              </a:defRPr>
            </a:lvl2pPr>
            <a:lvl3pPr marL="457200" indent="0">
              <a:lnSpc>
                <a:spcPct val="100000"/>
              </a:lnSpc>
              <a:buNone/>
              <a:defRPr sz="4800" b="1" i="0" spc="600" baseline="0">
                <a:solidFill>
                  <a:schemeClr val="bg1"/>
                </a:solidFill>
                <a:highlight>
                  <a:srgbClr val="000000"/>
                </a:highlight>
                <a:latin typeface="Franklin Gothic Heavy" panose="020B0603020102020204" pitchFamily="34" charset="0"/>
              </a:defRPr>
            </a:lvl3pPr>
            <a:lvl4pPr marL="685800" indent="0">
              <a:lnSpc>
                <a:spcPct val="100000"/>
              </a:lnSpc>
              <a:buNone/>
              <a:defRPr sz="4400" b="1" i="0" spc="600" baseline="0">
                <a:solidFill>
                  <a:schemeClr val="bg1"/>
                </a:solidFill>
                <a:highlight>
                  <a:srgbClr val="000000"/>
                </a:highlight>
                <a:latin typeface="Franklin Gothic Heavy" panose="020B0603020102020204" pitchFamily="34" charset="0"/>
              </a:defRPr>
            </a:lvl4pPr>
            <a:lvl5pPr marL="914400" indent="0">
              <a:lnSpc>
                <a:spcPct val="100000"/>
              </a:lnSpc>
              <a:buNone/>
              <a:defRPr sz="4000" b="1" i="0" spc="600" baseline="0">
                <a:solidFill>
                  <a:schemeClr val="bg1"/>
                </a:solidFill>
                <a:highlight>
                  <a:srgbClr val="000000"/>
                </a:highlight>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52890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529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rmAutofit/>
          </a:bodyPr>
          <a:lstStyle>
            <a:lvl1pPr marL="0" indent="0">
              <a:lnSpc>
                <a:spcPct val="100000"/>
              </a:lnSpc>
              <a:buNone/>
              <a:defRPr sz="6000" b="1" i="0" spc="600" baseline="0">
                <a:solidFill>
                  <a:schemeClr val="tx1"/>
                </a:solidFill>
                <a:highlight>
                  <a:srgbClr val="FFFFFF"/>
                </a:highlight>
                <a:latin typeface="Franklin Gothic Heavy" panose="020B0603020102020204" pitchFamily="34" charset="0"/>
              </a:defRPr>
            </a:lvl1pPr>
            <a:lvl2pPr marL="228600" indent="0">
              <a:lnSpc>
                <a:spcPct val="100000"/>
              </a:lnSpc>
              <a:buNone/>
              <a:defRPr sz="5400" b="1" i="0" spc="600" baseline="0">
                <a:solidFill>
                  <a:schemeClr val="tx1"/>
                </a:solidFill>
                <a:highlight>
                  <a:srgbClr val="FFFFFF"/>
                </a:highlight>
                <a:latin typeface="Franklin Gothic Heavy" panose="020B0603020102020204" pitchFamily="34" charset="0"/>
              </a:defRPr>
            </a:lvl2pPr>
            <a:lvl3pPr marL="457200" indent="0">
              <a:lnSpc>
                <a:spcPct val="100000"/>
              </a:lnSpc>
              <a:buNone/>
              <a:defRPr sz="4800" b="1" i="0" spc="600" baseline="0">
                <a:solidFill>
                  <a:schemeClr val="tx1"/>
                </a:solidFill>
                <a:highlight>
                  <a:srgbClr val="FFFFFF"/>
                </a:highlight>
                <a:latin typeface="Franklin Gothic Heavy" panose="020B0603020102020204" pitchFamily="34" charset="0"/>
              </a:defRPr>
            </a:lvl3pPr>
            <a:lvl4pPr marL="685800" indent="0">
              <a:lnSpc>
                <a:spcPct val="100000"/>
              </a:lnSpc>
              <a:buNone/>
              <a:defRPr sz="4400" b="1" i="0" spc="600" baseline="0">
                <a:solidFill>
                  <a:schemeClr val="tx1"/>
                </a:solidFill>
                <a:highlight>
                  <a:srgbClr val="FFFFFF"/>
                </a:highlight>
                <a:latin typeface="Franklin Gothic Heavy" panose="020B0603020102020204" pitchFamily="34" charset="0"/>
              </a:defRPr>
            </a:lvl4pPr>
            <a:lvl5pPr marL="914400" indent="0">
              <a:lnSpc>
                <a:spcPct val="100000"/>
              </a:lnSpc>
              <a:buNone/>
              <a:defRPr sz="4000" b="1" i="0" spc="600" baseline="0">
                <a:solidFill>
                  <a:schemeClr val="tx1"/>
                </a:solidFill>
                <a:highlight>
                  <a:srgbClr val="FFFFFF"/>
                </a:highlight>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383AA9C6-9BFF-802B-3D08-CAD56FB80F24}"/>
              </a:ext>
            </a:extLst>
          </p:cNvPr>
          <p:cNvSpPr>
            <a:spLocks noGrp="1"/>
          </p:cNvSpPr>
          <p:nvPr>
            <p:ph type="dt" sz="half" idx="14"/>
          </p:nvPr>
        </p:nvSpPr>
        <p:spPr/>
        <p:txBody>
          <a:bodyPr/>
          <a:lstStyle>
            <a:lvl1pPr>
              <a:defRPr>
                <a:solidFill>
                  <a:schemeClr val="bg1"/>
                </a:solidFill>
              </a:defRPr>
            </a:lvl1pPr>
          </a:lstStyle>
          <a:p>
            <a:fld id="{D291CE83-67BA-4B15-B48A-7DC5C0636664}" type="datetime1">
              <a:rPr lang="en-US" smtClean="0"/>
              <a:pPr/>
              <a:t>1/8/2026</a:t>
            </a:fld>
            <a:endParaRPr lang="en-US" dirty="0"/>
          </a:p>
        </p:txBody>
      </p:sp>
      <p:sp>
        <p:nvSpPr>
          <p:cNvPr id="8" name="Footer Placeholder 7">
            <a:extLst>
              <a:ext uri="{FF2B5EF4-FFF2-40B4-BE49-F238E27FC236}">
                <a16:creationId xmlns:a16="http://schemas.microsoft.com/office/drawing/2014/main" id="{3499B3C5-25B1-DD8E-CF7E-C1D50373CF31}"/>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9" name="Slide Number Placeholder 8">
            <a:extLst>
              <a:ext uri="{FF2B5EF4-FFF2-40B4-BE49-F238E27FC236}">
                <a16:creationId xmlns:a16="http://schemas.microsoft.com/office/drawing/2014/main" id="{F9DEB09A-6ABF-4907-9977-AB6069AE9BF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723184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755375"/>
            <a:ext cx="10972800" cy="5553985"/>
          </a:xfrm>
        </p:spPr>
        <p:txBody>
          <a:bodyPr anchor="b">
            <a:normAutofit/>
          </a:bodyPr>
          <a:lstStyle>
            <a:lvl1pPr marL="0" indent="0">
              <a:lnSpc>
                <a:spcPct val="100000"/>
              </a:lnSpc>
              <a:buNone/>
              <a:defRPr sz="6000" b="1" i="0" spc="600" baseline="0">
                <a:latin typeface="Franklin Gothic Heavy" panose="020B0603020102020204" pitchFamily="34" charset="0"/>
              </a:defRPr>
            </a:lvl1pPr>
            <a:lvl2pPr marL="228600" indent="0">
              <a:lnSpc>
                <a:spcPct val="100000"/>
              </a:lnSpc>
              <a:buNone/>
              <a:defRPr sz="5400" b="1" i="0" spc="600" baseline="0">
                <a:latin typeface="Franklin Gothic Heavy" panose="020B0603020102020204" pitchFamily="34" charset="0"/>
              </a:defRPr>
            </a:lvl2pPr>
            <a:lvl3pPr marL="457200" indent="0">
              <a:lnSpc>
                <a:spcPct val="100000"/>
              </a:lnSpc>
              <a:buNone/>
              <a:defRPr sz="4800" b="1" i="0" spc="600" baseline="0">
                <a:latin typeface="Franklin Gothic Heavy" panose="020B0603020102020204" pitchFamily="34" charset="0"/>
              </a:defRPr>
            </a:lvl3pPr>
            <a:lvl4pPr marL="685800" indent="0">
              <a:lnSpc>
                <a:spcPct val="100000"/>
              </a:lnSpc>
              <a:buNone/>
              <a:defRPr sz="4400" b="1" i="0" spc="600" baseline="0">
                <a:latin typeface="Franklin Gothic Heavy" panose="020B0603020102020204" pitchFamily="34" charset="0"/>
              </a:defRPr>
            </a:lvl4pPr>
            <a:lvl5pPr marL="914400" indent="0">
              <a:lnSpc>
                <a:spcPct val="100000"/>
              </a:lnSpc>
              <a:buNone/>
              <a:defRPr sz="4000" b="1" i="0" spc="600" baseline="0">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6E97C173-DA31-C3C5-FF6F-C082DC0E997C}"/>
              </a:ext>
            </a:extLst>
          </p:cNvPr>
          <p:cNvSpPr>
            <a:spLocks noGrp="1"/>
          </p:cNvSpPr>
          <p:nvPr>
            <p:ph type="dt" sz="half" idx="14"/>
          </p:nvPr>
        </p:nvSpPr>
        <p:spPr/>
        <p:txBody>
          <a:bodyPr/>
          <a:lstStyle/>
          <a:p>
            <a:fld id="{D291CE83-67BA-4B15-B48A-7DC5C0636664}" type="datetime1">
              <a:rPr lang="en-US" smtClean="0"/>
              <a:t>1/8/2026</a:t>
            </a:fld>
            <a:endParaRPr lang="en-US" dirty="0"/>
          </a:p>
        </p:txBody>
      </p:sp>
      <p:sp>
        <p:nvSpPr>
          <p:cNvPr id="8" name="Footer Placeholder 7">
            <a:extLst>
              <a:ext uri="{FF2B5EF4-FFF2-40B4-BE49-F238E27FC236}">
                <a16:creationId xmlns:a16="http://schemas.microsoft.com/office/drawing/2014/main" id="{20D921EA-2CDB-3B88-15E1-46DEF228FD64}"/>
              </a:ext>
            </a:extLst>
          </p:cNvPr>
          <p:cNvSpPr>
            <a:spLocks noGrp="1"/>
          </p:cNvSpPr>
          <p:nvPr>
            <p:ph type="ftr" sz="quarter" idx="15"/>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F78498F0-58CF-681B-CAC8-641E3E35D01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69525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D47E9A-5ED0-EFA2-2AB1-8DCD288130B3}"/>
              </a:ext>
            </a:extLst>
          </p:cNvPr>
          <p:cNvSpPr>
            <a:spLocks noGrp="1"/>
          </p:cNvSpPr>
          <p:nvPr>
            <p:ph type="title" hasCustomPrompt="1"/>
          </p:nvPr>
        </p:nvSpPr>
        <p:spPr>
          <a:xfrm>
            <a:off x="1508760" y="5428752"/>
            <a:ext cx="9189720" cy="466344"/>
          </a:xfrm>
        </p:spPr>
        <p:txBody>
          <a:bodyPr>
            <a:normAutofit/>
          </a:bodyPr>
          <a:lstStyle>
            <a:lvl1pPr>
              <a:lnSpc>
                <a:spcPct val="120000"/>
              </a:lnSpc>
              <a:spcBef>
                <a:spcPts val="1000"/>
              </a:spcBef>
              <a:defRPr sz="2200" cap="none" spc="0" baseline="0">
                <a:latin typeface="+mn-lt"/>
              </a:defRPr>
            </a:lvl1pPr>
          </a:lstStyle>
          <a:p>
            <a:r>
              <a:rPr lang="en-US" dirty="0"/>
              <a:t>Quote Author</a:t>
            </a:r>
          </a:p>
        </p:txBody>
      </p:sp>
      <p:sp>
        <p:nvSpPr>
          <p:cNvPr id="7" name="Content Placeholder 7">
            <a:extLst>
              <a:ext uri="{FF2B5EF4-FFF2-40B4-BE49-F238E27FC236}">
                <a16:creationId xmlns:a16="http://schemas.microsoft.com/office/drawing/2014/main" id="{6A1702E0-62FB-C224-7CC1-48B8DC9D8330}"/>
              </a:ext>
            </a:extLst>
          </p:cNvPr>
          <p:cNvSpPr>
            <a:spLocks noGrp="1"/>
          </p:cNvSpPr>
          <p:nvPr>
            <p:ph sz="quarter" idx="13" hasCustomPrompt="1"/>
          </p:nvPr>
        </p:nvSpPr>
        <p:spPr>
          <a:xfrm>
            <a:off x="1487424" y="1164194"/>
            <a:ext cx="9204960" cy="3682126"/>
          </a:xfrm>
        </p:spPr>
        <p:txBody>
          <a:bodyPr anchor="ctr">
            <a:normAutofit/>
          </a:bodyPr>
          <a:lstStyle>
            <a:lvl1pPr marL="0" indent="0">
              <a:lnSpc>
                <a:spcPct val="100000"/>
              </a:lnSpc>
              <a:spcBef>
                <a:spcPts val="0"/>
              </a:spcBef>
              <a:buNone/>
              <a:defRPr sz="4000" cap="all" spc="600" baseline="0">
                <a:solidFill>
                  <a:schemeClr val="bg1"/>
                </a:solidFill>
                <a:highlight>
                  <a:srgbClr val="000000"/>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50502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B8AB19-AEDC-217A-D173-1E75DCDE368A}"/>
              </a:ext>
            </a:extLst>
          </p:cNvPr>
          <p:cNvSpPr>
            <a:spLocks noGrp="1"/>
          </p:cNvSpPr>
          <p:nvPr>
            <p:ph type="title" hasCustomPrompt="1"/>
          </p:nvPr>
        </p:nvSpPr>
        <p:spPr>
          <a:xfrm>
            <a:off x="1499616" y="5349240"/>
            <a:ext cx="9198864" cy="466344"/>
          </a:xfrm>
        </p:spPr>
        <p:txBody>
          <a:bodyPr>
            <a:normAutofit/>
          </a:bodyPr>
          <a:lstStyle>
            <a:lvl1pPr>
              <a:lnSpc>
                <a:spcPct val="120000"/>
              </a:lnSpc>
              <a:spcBef>
                <a:spcPts val="1000"/>
              </a:spcBef>
              <a:defRPr sz="2200" cap="none" spc="0" baseline="0">
                <a:latin typeface="+mn-lt"/>
              </a:defRPr>
            </a:lvl1pPr>
          </a:lstStyle>
          <a:p>
            <a:r>
              <a:rPr lang="en-US" dirty="0"/>
              <a:t>Quote Author</a:t>
            </a:r>
          </a:p>
        </p:txBody>
      </p:sp>
      <p:sp>
        <p:nvSpPr>
          <p:cNvPr id="7" name="Content Placeholder 7">
            <a:extLst>
              <a:ext uri="{FF2B5EF4-FFF2-40B4-BE49-F238E27FC236}">
                <a16:creationId xmlns:a16="http://schemas.microsoft.com/office/drawing/2014/main" id="{8824DB12-4761-115A-B7C3-84A7B8EA0C2C}"/>
              </a:ext>
            </a:extLst>
          </p:cNvPr>
          <p:cNvSpPr>
            <a:spLocks noGrp="1"/>
          </p:cNvSpPr>
          <p:nvPr>
            <p:ph sz="quarter" idx="13" hasCustomPrompt="1"/>
          </p:nvPr>
        </p:nvSpPr>
        <p:spPr>
          <a:xfrm>
            <a:off x="1493520" y="1344168"/>
            <a:ext cx="9204960" cy="3291840"/>
          </a:xfrm>
        </p:spPr>
        <p:txBody>
          <a:bodyPr anchor="ctr">
            <a:normAutofit/>
          </a:bodyPr>
          <a:lstStyle>
            <a:lvl1pPr marL="0" indent="0">
              <a:lnSpc>
                <a:spcPct val="100000"/>
              </a:lnSpc>
              <a:spcBef>
                <a:spcPts val="0"/>
              </a:spcBef>
              <a:buNone/>
              <a:defRPr sz="4000" cap="all" spc="600" baseline="0">
                <a:solidFill>
                  <a:schemeClr val="bg1"/>
                </a:solidFill>
                <a:highlight>
                  <a:srgbClr val="FFFFFF"/>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464669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EB6EFAB-F8F1-D75D-ADD0-35D3E8380B87}"/>
              </a:ext>
            </a:extLst>
          </p:cNvPr>
          <p:cNvSpPr>
            <a:spLocks noGrp="1"/>
          </p:cNvSpPr>
          <p:nvPr>
            <p:ph type="title" hasCustomPrompt="1"/>
          </p:nvPr>
        </p:nvSpPr>
        <p:spPr>
          <a:xfrm>
            <a:off x="612648" y="5669280"/>
            <a:ext cx="8961120" cy="466344"/>
          </a:xfrm>
        </p:spPr>
        <p:txBody>
          <a:bodyPr anchor="b">
            <a:normAutofit/>
          </a:bodyPr>
          <a:lstStyle>
            <a:lvl1pPr>
              <a:lnSpc>
                <a:spcPct val="120000"/>
              </a:lnSpc>
              <a:spcBef>
                <a:spcPts val="1000"/>
              </a:spcBef>
              <a:defRPr sz="2200" cap="none" spc="0" baseline="0">
                <a:latin typeface="+mn-lt"/>
              </a:defRPr>
            </a:lvl1pPr>
          </a:lstStyle>
          <a:p>
            <a:r>
              <a:rPr lang="en-US" dirty="0"/>
              <a:t>Quote Author</a:t>
            </a:r>
          </a:p>
        </p:txBody>
      </p:sp>
      <p:sp>
        <p:nvSpPr>
          <p:cNvPr id="8" name="Content Placeholder 7">
            <a:extLst>
              <a:ext uri="{FF2B5EF4-FFF2-40B4-BE49-F238E27FC236}">
                <a16:creationId xmlns:a16="http://schemas.microsoft.com/office/drawing/2014/main" id="{9A28042F-A2CA-CE28-9169-9C1C2C6C0D87}"/>
              </a:ext>
            </a:extLst>
          </p:cNvPr>
          <p:cNvSpPr>
            <a:spLocks noGrp="1"/>
          </p:cNvSpPr>
          <p:nvPr>
            <p:ph sz="quarter" idx="13" hasCustomPrompt="1"/>
          </p:nvPr>
        </p:nvSpPr>
        <p:spPr>
          <a:xfrm>
            <a:off x="612648" y="1235710"/>
            <a:ext cx="8961438" cy="3168650"/>
          </a:xfrm>
        </p:spPr>
        <p:txBody>
          <a:bodyPr anchor="ctr">
            <a:normAutofit/>
          </a:bodyPr>
          <a:lstStyle>
            <a:lvl1pPr marL="0" indent="0">
              <a:lnSpc>
                <a:spcPct val="100000"/>
              </a:lnSpc>
              <a:spcBef>
                <a:spcPts val="0"/>
              </a:spcBef>
              <a:buNone/>
              <a:defRPr sz="4400" cap="all" spc="600" baseline="0">
                <a:solidFill>
                  <a:schemeClr val="bg1"/>
                </a:solidFill>
                <a:highlight>
                  <a:srgbClr val="000000"/>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558199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741152" cy="1132258"/>
          </a:xfrm>
        </p:spPr>
        <p:txBody>
          <a:bodyPr/>
          <a:lstStyle>
            <a:lvl1pPr>
              <a:defRPr>
                <a:solidFill>
                  <a:schemeClr val="bg1"/>
                </a:solidFill>
                <a:highlight>
                  <a:srgbClr val="000000"/>
                </a:highlight>
              </a:defRPr>
            </a:lvl1pPr>
          </a:lstStyle>
          <a:p>
            <a:r>
              <a:rPr lang="en-US" dirty="0"/>
              <a:t>Click to edit Master title style</a:t>
            </a:r>
          </a:p>
        </p:txBody>
      </p:sp>
      <p:sp>
        <p:nvSpPr>
          <p:cNvPr id="3" name="Content Placeholder 5">
            <a:extLst>
              <a:ext uri="{FF2B5EF4-FFF2-40B4-BE49-F238E27FC236}">
                <a16:creationId xmlns:a16="http://schemas.microsoft.com/office/drawing/2014/main" id="{6F375645-3969-960F-95E9-FF521D145C63}"/>
              </a:ext>
            </a:extLst>
          </p:cNvPr>
          <p:cNvSpPr>
            <a:spLocks noGrp="1"/>
          </p:cNvSpPr>
          <p:nvPr>
            <p:ph sz="quarter" idx="15"/>
          </p:nvPr>
        </p:nvSpPr>
        <p:spPr>
          <a:xfrm>
            <a:off x="621792" y="1825624"/>
            <a:ext cx="5157788"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5">
            <a:extLst>
              <a:ext uri="{FF2B5EF4-FFF2-40B4-BE49-F238E27FC236}">
                <a16:creationId xmlns:a16="http://schemas.microsoft.com/office/drawing/2014/main" id="{FB472D51-340A-8B1E-44B0-506409708C68}"/>
              </a:ext>
            </a:extLst>
          </p:cNvPr>
          <p:cNvSpPr>
            <a:spLocks noGrp="1"/>
          </p:cNvSpPr>
          <p:nvPr>
            <p:ph sz="quarter" idx="16"/>
          </p:nvPr>
        </p:nvSpPr>
        <p:spPr>
          <a:xfrm>
            <a:off x="6172200" y="1825624"/>
            <a:ext cx="5183188"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967271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21792" y="603504"/>
            <a:ext cx="10745788" cy="822960"/>
          </a:xfrm>
        </p:spPr>
        <p:txBody>
          <a:bodyPr/>
          <a:lstStyle>
            <a:lvl1pPr>
              <a:defRPr>
                <a:solidFill>
                  <a:schemeClr val="bg1"/>
                </a:solidFill>
                <a:highlight>
                  <a:srgbClr val="000000"/>
                </a:highlight>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21792" y="1554480"/>
            <a:ext cx="5157787"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B785DE4-AACB-128C-17BA-30E12F86F137}"/>
              </a:ext>
            </a:extLst>
          </p:cNvPr>
          <p:cNvSpPr>
            <a:spLocks noGrp="1"/>
          </p:cNvSpPr>
          <p:nvPr>
            <p:ph sz="quarter" idx="15"/>
          </p:nvPr>
        </p:nvSpPr>
        <p:spPr>
          <a:xfrm>
            <a:off x="621792" y="2194559"/>
            <a:ext cx="5157788"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554480"/>
            <a:ext cx="5183188"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Content Placeholder 5">
            <a:extLst>
              <a:ext uri="{FF2B5EF4-FFF2-40B4-BE49-F238E27FC236}">
                <a16:creationId xmlns:a16="http://schemas.microsoft.com/office/drawing/2014/main" id="{3DB6B8D4-5453-863F-5D39-32D600D938E0}"/>
              </a:ext>
            </a:extLst>
          </p:cNvPr>
          <p:cNvSpPr>
            <a:spLocks noGrp="1"/>
          </p:cNvSpPr>
          <p:nvPr>
            <p:ph sz="quarter" idx="16"/>
          </p:nvPr>
        </p:nvSpPr>
        <p:spPr>
          <a:xfrm>
            <a:off x="6172200" y="2194559"/>
            <a:ext cx="5183188" cy="4114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1/8/2026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0890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21792" y="603504"/>
            <a:ext cx="10653578" cy="1132258"/>
          </a:xfrm>
        </p:spPr>
        <p:txBody>
          <a:bodyPr/>
          <a:lstStyle>
            <a:lvl1pPr>
              <a:defRPr>
                <a:solidFill>
                  <a:schemeClr val="bg1"/>
                </a:solidFill>
                <a:highlight>
                  <a:srgbClr val="000000"/>
                </a:highlight>
              </a:defRPr>
            </a:lvl1p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1/8/2026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1508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1/8/2026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135415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21792" y="603504"/>
            <a:ext cx="3595634" cy="1757505"/>
          </a:xfrm>
        </p:spPr>
        <p:txBody>
          <a:bodyPr anchor="t">
            <a:normAutofit/>
          </a:bodyPr>
          <a:lstStyle>
            <a:lvl1pPr>
              <a:defRPr sz="2800">
                <a:solidFill>
                  <a:schemeClr val="bg1"/>
                </a:solidFill>
                <a:highlight>
                  <a:srgbClr val="000000"/>
                </a:highlight>
              </a:defRPr>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21792" y="2510118"/>
            <a:ext cx="3595634" cy="37942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1/8/2026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3460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21792" y="603504"/>
            <a:ext cx="3595634" cy="2212313"/>
          </a:xfrm>
        </p:spPr>
        <p:txBody>
          <a:bodyPr anchor="t">
            <a:normAutofit/>
          </a:bodyPr>
          <a:lstStyle>
            <a:lvl1pPr>
              <a:defRPr sz="2800">
                <a:solidFill>
                  <a:schemeClr val="bg1"/>
                </a:solidFill>
                <a:highlight>
                  <a:srgbClr val="000000"/>
                </a:highlight>
              </a:defRPr>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21792" y="2994211"/>
            <a:ext cx="3585586" cy="32665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603504"/>
            <a:ext cx="6519080" cy="5779007"/>
          </a:xfrm>
          <a:blipFill dpi="0" rotWithShape="1">
            <a:blip r:embed="rId2">
              <a:alphaModFix amt="70000"/>
            </a:blip>
            <a:srcRect/>
            <a:stretch>
              <a:fillRect/>
            </a:stretch>
          </a:blipFill>
        </p:spPr>
        <p:txBody>
          <a:bodyPr/>
          <a:lstStyle>
            <a:lvl1pPr marL="0" indent="0">
              <a:buFont typeface="Arial" panose="020B0604020202020204" pitchFamily="34" charse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1/8/2026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363352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solidFill>
                  <a:schemeClr val="bg1"/>
                </a:solidFill>
                <a:highlight>
                  <a:srgbClr val="FFFFFF"/>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sz="2000"/>
            </a:lvl1pPr>
            <a:lvl2pPr marL="228600" indent="0">
              <a:buNone/>
              <a:defRPr sz="1800"/>
            </a:lvl2pPr>
            <a:lvl3pPr marL="457200" indent="0">
              <a:buNone/>
              <a:defRPr sz="1600"/>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47356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solidFill>
                  <a:schemeClr val="bg1"/>
                </a:solidFill>
                <a:highlight>
                  <a:srgbClr val="FFFFFF"/>
                </a:highligh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3"/>
            <a:ext cx="8430639" cy="1737360"/>
          </a:xfrm>
        </p:spPr>
        <p:txBody>
          <a:bodyPr>
            <a:no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191266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914400" cy="365125"/>
          </a:xfrm>
          <a:prstGeom prst="rect">
            <a:avLst/>
          </a:prstGeom>
        </p:spPr>
        <p:txBody>
          <a:bodyPr vert="horz" lIns="91440" tIns="45720" rIns="91440" bIns="45720" rtlCol="0" anchor="ctr"/>
          <a:lstStyle>
            <a:lvl1pPr algn="l" rtl="0">
              <a:defRPr sz="900">
                <a:solidFill>
                  <a:schemeClr val="tx1"/>
                </a:solidFill>
                <a:latin typeface="+mn-lt"/>
              </a:defRPr>
            </a:lvl1pPr>
          </a:lstStyle>
          <a:p>
            <a:fld id="{D291CE83-67BA-4B15-B48A-7DC5C0636664}" type="datetime1">
              <a:rPr lang="en-US" smtClean="0"/>
              <a:pPr/>
              <a:t>1/8/2026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47493" y="6453002"/>
            <a:ext cx="2805405" cy="365125"/>
          </a:xfrm>
          <a:prstGeom prst="rect">
            <a:avLst/>
          </a:prstGeom>
        </p:spPr>
        <p:txBody>
          <a:bodyPr vert="horz" lIns="91440" tIns="45720" rIns="91440" bIns="45720" rtlCol="0" anchor="ctr"/>
          <a:lstStyle>
            <a:lvl1pPr algn="r" rtl="0">
              <a:defRPr sz="90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81926" y="6453002"/>
            <a:ext cx="379443" cy="365125"/>
          </a:xfrm>
          <a:prstGeom prst="rect">
            <a:avLst/>
          </a:prstGeom>
        </p:spPr>
        <p:txBody>
          <a:bodyPr vert="horz" lIns="91440" tIns="45720" rIns="91440" bIns="45720" rtlCol="0" anchor="ctr"/>
          <a:lstStyle>
            <a:lvl1pPr algn="r" rtl="0">
              <a:defRPr sz="900">
                <a:solidFill>
                  <a:schemeClr val="tx1"/>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6002012"/>
      </p:ext>
    </p:extLst>
  </p:cSld>
  <p:clrMap bg1="lt1" tx1="dk1" bg2="lt2" tx2="dk2" accent1="accent1" accent2="accent2" accent3="accent3" accent4="accent4" accent5="accent5" accent6="accent6" hlink="hlink" folHlink="folHlink"/>
  <p:sldLayoutIdLst>
    <p:sldLayoutId id="2147483789" r:id="rId1"/>
    <p:sldLayoutId id="2147483795" r:id="rId2"/>
    <p:sldLayoutId id="2147483858" r:id="rId3"/>
    <p:sldLayoutId id="2147483790" r:id="rId4"/>
    <p:sldLayoutId id="2147483788" r:id="rId5"/>
    <p:sldLayoutId id="2147483785" r:id="rId6"/>
    <p:sldLayoutId id="2147483786" r:id="rId7"/>
    <p:sldLayoutId id="2147483787" r:id="rId8"/>
    <p:sldLayoutId id="2147483791" r:id="rId9"/>
    <p:sldLayoutId id="2147483792" r:id="rId10"/>
    <p:sldLayoutId id="2147483850" r:id="rId11"/>
    <p:sldLayoutId id="2147483857" r:id="rId12"/>
    <p:sldLayoutId id="2147483796" r:id="rId13"/>
    <p:sldLayoutId id="2147483797" r:id="rId14"/>
    <p:sldLayoutId id="2147483798" r:id="rId15"/>
    <p:sldLayoutId id="2147483799" r:id="rId16"/>
    <p:sldLayoutId id="2147483810" r:id="rId17"/>
    <p:sldLayoutId id="2147483811" r:id="rId18"/>
    <p:sldLayoutId id="2147483812" r:id="rId19"/>
    <p:sldLayoutId id="2147483809" r:id="rId20"/>
    <p:sldLayoutId id="2147483852" r:id="rId21"/>
    <p:sldLayoutId id="2147483805" r:id="rId22"/>
    <p:sldLayoutId id="2147483806" r:id="rId23"/>
    <p:sldLayoutId id="2147483813" r:id="rId24"/>
    <p:sldLayoutId id="2147483814" r:id="rId25"/>
    <p:sldLayoutId id="2147483801" r:id="rId26"/>
    <p:sldLayoutId id="2147483802" r:id="rId27"/>
    <p:sldLayoutId id="2147483815" r:id="rId28"/>
    <p:sldLayoutId id="2147483853" r:id="rId29"/>
    <p:sldLayoutId id="2147483854" r:id="rId30"/>
    <p:sldLayoutId id="2147483803" r:id="rId31"/>
    <p:sldLayoutId id="2147483804" r:id="rId32"/>
    <p:sldLayoutId id="2147483816" r:id="rId33"/>
    <p:sldLayoutId id="2147483817" r:id="rId34"/>
    <p:sldLayoutId id="2147483841" r:id="rId35"/>
    <p:sldLayoutId id="2147483842" r:id="rId36"/>
    <p:sldLayoutId id="2147483843" r:id="rId37"/>
    <p:sldLayoutId id="2147483844" r:id="rId38"/>
    <p:sldLayoutId id="2147483845" r:id="rId39"/>
    <p:sldLayoutId id="2147483818" r:id="rId40"/>
    <p:sldLayoutId id="2147483819" r:id="rId41"/>
    <p:sldLayoutId id="2147483820" r:id="rId42"/>
    <p:sldLayoutId id="2147483821" r:id="rId43"/>
    <p:sldLayoutId id="2147483855" r:id="rId44"/>
    <p:sldLayoutId id="2147483856" r:id="rId45"/>
    <p:sldLayoutId id="2147483822" r:id="rId46"/>
    <p:sldLayoutId id="2147483823" r:id="rId47"/>
    <p:sldLayoutId id="2147483824" r:id="rId48"/>
    <p:sldLayoutId id="2147483825" r:id="rId49"/>
    <p:sldLayoutId id="2147483826" r:id="rId50"/>
    <p:sldLayoutId id="2147483827" r:id="rId51"/>
    <p:sldLayoutId id="2147483828" r:id="rId52"/>
    <p:sldLayoutId id="2147483829" r:id="rId53"/>
    <p:sldLayoutId id="2147483830" r:id="rId54"/>
    <p:sldLayoutId id="2147483831" r:id="rId55"/>
    <p:sldLayoutId id="2147483832" r:id="rId56"/>
  </p:sldLayoutIdLst>
  <p:hf sldNum="0" hdr="0" ftr="0" dt="0"/>
  <p:txStyles>
    <p:titleStyle>
      <a:lvl1pPr algn="l" defTabSz="914400" rtl="0" eaLnBrk="1" latinLnBrk="0" hangingPunct="1">
        <a:lnSpc>
          <a:spcPct val="100000"/>
        </a:lnSpc>
        <a:spcBef>
          <a:spcPct val="0"/>
        </a:spcBef>
        <a:buNone/>
        <a:defRPr sz="4000" b="1" i="0"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xchanging ideas in the boardroom">
            <a:extLst>
              <a:ext uri="{FF2B5EF4-FFF2-40B4-BE49-F238E27FC236}">
                <a16:creationId xmlns:a16="http://schemas.microsoft.com/office/drawing/2014/main" id="{8DCF0110-CB60-4801-9081-21BA0517B4EE}"/>
              </a:ext>
            </a:extLst>
          </p:cNvPr>
          <p:cNvPicPr>
            <a:picLocks noChangeAspect="1"/>
          </p:cNvPicPr>
          <p:nvPr/>
        </p:nvPicPr>
        <p:blipFill>
          <a:blip r:embed="rId3"/>
          <a:srcRect t="14460" b="24268"/>
          <a:stretch>
            <a:fillRect/>
          </a:stretch>
        </p:blipFill>
        <p:spPr>
          <a:xfrm>
            <a:off x="20" y="10"/>
            <a:ext cx="12191979" cy="4986415"/>
          </a:xfrm>
          <a:prstGeom prst="rect">
            <a:avLst/>
          </a:prstGeom>
        </p:spPr>
      </p:pic>
      <p:sp>
        <p:nvSpPr>
          <p:cNvPr id="2" name="Title 1">
            <a:extLst>
              <a:ext uri="{FF2B5EF4-FFF2-40B4-BE49-F238E27FC236}">
                <a16:creationId xmlns:a16="http://schemas.microsoft.com/office/drawing/2014/main" id="{15914D4C-DFFB-2BB5-FA19-0F622A21D34A}"/>
              </a:ext>
            </a:extLst>
          </p:cNvPr>
          <p:cNvSpPr>
            <a:spLocks noGrp="1"/>
          </p:cNvSpPr>
          <p:nvPr>
            <p:ph type="title"/>
          </p:nvPr>
        </p:nvSpPr>
        <p:spPr>
          <a:xfrm>
            <a:off x="365760" y="4578236"/>
            <a:ext cx="11460480" cy="1005840"/>
          </a:xfrm>
        </p:spPr>
        <p:txBody>
          <a:bodyPr anchor="t">
            <a:normAutofit/>
          </a:bodyPr>
          <a:lstStyle/>
          <a:p>
            <a:pPr>
              <a:lnSpc>
                <a:spcPct val="90000"/>
              </a:lnSpc>
            </a:pPr>
            <a:r>
              <a:rPr lang="en-US" sz="3300"/>
              <a:t>Communication and Stakeholder Engagement in Change Management</a:t>
            </a:r>
          </a:p>
        </p:txBody>
      </p:sp>
      <p:sp>
        <p:nvSpPr>
          <p:cNvPr id="3" name="Subtitle 2">
            <a:extLst>
              <a:ext uri="{FF2B5EF4-FFF2-40B4-BE49-F238E27FC236}">
                <a16:creationId xmlns:a16="http://schemas.microsoft.com/office/drawing/2014/main" id="{59B6AAC8-A491-CCC5-35E6-8C3F2DD7CA63}"/>
              </a:ext>
            </a:extLst>
          </p:cNvPr>
          <p:cNvSpPr>
            <a:spLocks noGrp="1"/>
          </p:cNvSpPr>
          <p:nvPr>
            <p:ph type="body" sz="quarter" idx="17"/>
          </p:nvPr>
        </p:nvSpPr>
        <p:spPr>
          <a:xfrm>
            <a:off x="1051560" y="5668963"/>
            <a:ext cx="10775315" cy="479425"/>
          </a:xfrm>
        </p:spPr>
        <p:txBody>
          <a:bodyPr>
            <a:normAutofit/>
          </a:bodyPr>
          <a:lstStyle/>
          <a:p>
            <a:r>
              <a:rPr lang="en-US"/>
              <a:t>Ensuring collaboration for successful organizational transitions</a:t>
            </a:r>
          </a:p>
        </p:txBody>
      </p:sp>
    </p:spTree>
    <p:extLst>
      <p:ext uri="{BB962C8B-B14F-4D97-AF65-F5344CB8AC3E}">
        <p14:creationId xmlns:p14="http://schemas.microsoft.com/office/powerpoint/2010/main" val="88658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7138A-D006-3848-4A97-7B22121EAAEA}"/>
              </a:ext>
            </a:extLst>
          </p:cNvPr>
          <p:cNvSpPr>
            <a:spLocks noGrp="1"/>
          </p:cNvSpPr>
          <p:nvPr>
            <p:ph type="title"/>
          </p:nvPr>
        </p:nvSpPr>
        <p:spPr>
          <a:xfrm>
            <a:off x="365760" y="1801368"/>
            <a:ext cx="8602201" cy="4572000"/>
          </a:xfrm>
        </p:spPr>
        <p:txBody>
          <a:bodyPr anchor="b">
            <a:normAutofit/>
          </a:bodyPr>
          <a:lstStyle/>
          <a:p>
            <a:r>
              <a:rPr lang="en-US"/>
              <a:t>Communication and Stakeholder Engagement</a:t>
            </a:r>
          </a:p>
        </p:txBody>
      </p:sp>
    </p:spTree>
    <p:extLst>
      <p:ext uri="{BB962C8B-B14F-4D97-AF65-F5344CB8AC3E}">
        <p14:creationId xmlns:p14="http://schemas.microsoft.com/office/powerpoint/2010/main" val="37779846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colleagues are brainstorming to get some ideas for the new project. They have to make a marketing plan for firm’s new client. Let’s get the work started.">
            <a:extLst>
              <a:ext uri="{FF2B5EF4-FFF2-40B4-BE49-F238E27FC236}">
                <a16:creationId xmlns:a16="http://schemas.microsoft.com/office/drawing/2014/main" id="{30DAE167-33BA-4A0B-B6F8-5DC452C00A1D}"/>
              </a:ext>
            </a:extLst>
          </p:cNvPr>
          <p:cNvPicPr>
            <a:picLocks noGrp="1" noChangeAspect="1"/>
          </p:cNvPicPr>
          <p:nvPr>
            <p:ph type="pic" sz="quarter" idx="13"/>
          </p:nvPr>
        </p:nvPicPr>
        <p:blipFill>
          <a:blip r:embed="rId3"/>
          <a:srcRect l="50295" r="10544" b="-2"/>
          <a:stretch>
            <a:fillRect/>
          </a:stretch>
        </p:blipFill>
        <p:spPr>
          <a:xfrm>
            <a:off x="20" y="1"/>
            <a:ext cx="4023340" cy="6858000"/>
          </a:xfrm>
        </p:spPr>
      </p:pic>
      <p:sp>
        <p:nvSpPr>
          <p:cNvPr id="2" name="Title 1">
            <a:extLst>
              <a:ext uri="{FF2B5EF4-FFF2-40B4-BE49-F238E27FC236}">
                <a16:creationId xmlns:a16="http://schemas.microsoft.com/office/drawing/2014/main" id="{0F4CECD2-65B3-472E-F804-ED79F5DB5B7F}"/>
              </a:ext>
            </a:extLst>
          </p:cNvPr>
          <p:cNvSpPr>
            <a:spLocks noGrp="1"/>
          </p:cNvSpPr>
          <p:nvPr>
            <p:ph type="title"/>
          </p:nvPr>
        </p:nvSpPr>
        <p:spPr>
          <a:xfrm>
            <a:off x="3101537" y="320039"/>
            <a:ext cx="8502199" cy="1258389"/>
          </a:xfrm>
        </p:spPr>
        <p:txBody>
          <a:bodyPr anchor="b">
            <a:normAutofit/>
          </a:bodyPr>
          <a:lstStyle/>
          <a:p>
            <a:pPr>
              <a:lnSpc>
                <a:spcPct val="90000"/>
              </a:lnSpc>
            </a:pPr>
            <a:r>
              <a:rPr lang="en-US"/>
              <a:t>Learning Objectives for Week 4</a:t>
            </a:r>
          </a:p>
        </p:txBody>
      </p:sp>
      <p:sp>
        <p:nvSpPr>
          <p:cNvPr id="4" name="Content Placeholder 3">
            <a:extLst>
              <a:ext uri="{FF2B5EF4-FFF2-40B4-BE49-F238E27FC236}">
                <a16:creationId xmlns:a16="http://schemas.microsoft.com/office/drawing/2014/main" id="{670A8E28-575F-E47A-4858-BE46312FECF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Importance of Communication</a:t>
            </a:r>
          </a:p>
          <a:p>
            <a:pPr marL="0" lvl="1" indent="0">
              <a:buFont typeface="Arial" panose="020B0604020202020204" pitchFamily="34" charset="0"/>
              <a:buNone/>
            </a:pPr>
            <a:r>
              <a:t>Communication is essential in change management and greatly influences the success of organizational initiatives.</a:t>
            </a:r>
            <a:endParaRPr lang="en-US"/>
          </a:p>
          <a:p>
            <a:pPr marL="0" indent="0">
              <a:spcBef>
                <a:spcPts val="2500"/>
              </a:spcBef>
              <a:buFont typeface="Arial" panose="020B0604020202020204" pitchFamily="34" charset="0"/>
              <a:buNone/>
            </a:pPr>
            <a:r>
              <a:rPr lang="en-US" b="1"/>
              <a:t>Communication Channels</a:t>
            </a:r>
          </a:p>
          <a:p>
            <a:pPr marL="0" lvl="1" indent="0">
              <a:buFont typeface="Arial" panose="020B0604020202020204" pitchFamily="34" charset="0"/>
              <a:buNone/>
            </a:pPr>
            <a:r>
              <a:t>Understanding formal and informal channels helps choose the right method for effective stakeholder engagement.</a:t>
            </a:r>
            <a:endParaRPr lang="en-US"/>
          </a:p>
          <a:p>
            <a:pPr marL="0" indent="0">
              <a:spcBef>
                <a:spcPts val="2500"/>
              </a:spcBef>
              <a:buFont typeface="Arial" panose="020B0604020202020204" pitchFamily="34" charset="0"/>
              <a:buNone/>
            </a:pPr>
            <a:r>
              <a:rPr lang="en-US" b="1"/>
              <a:t>Stakeholder Analysis</a:t>
            </a:r>
          </a:p>
          <a:p>
            <a:pPr marL="0" lvl="1" indent="0">
              <a:buFont typeface="Arial" panose="020B0604020202020204" pitchFamily="34" charset="0"/>
              <a:buNone/>
            </a:pPr>
            <a:r>
              <a:t>Conducting stakeholder analysis and mapping prioritizes engagement efforts to focus on key groups.</a:t>
            </a:r>
            <a:endParaRPr lang="en-US"/>
          </a:p>
          <a:p>
            <a:pPr marL="0" indent="0">
              <a:spcBef>
                <a:spcPts val="2500"/>
              </a:spcBef>
              <a:buFont typeface="Arial" panose="020B0604020202020204" pitchFamily="34" charset="0"/>
              <a:buNone/>
            </a:pPr>
            <a:r>
              <a:rPr lang="en-US" b="1"/>
              <a:t>Building Trust and Managing Expectations</a:t>
            </a:r>
          </a:p>
          <a:p>
            <a:pPr marL="0" lvl="1" indent="0">
              <a:buFont typeface="Arial" panose="020B0604020202020204" pitchFamily="34" charset="0"/>
              <a:buNone/>
            </a:pPr>
            <a:r>
              <a:t>Developing strategies promotes trust and transparency, helping manage expectations and reduce resistance effectively.</a:t>
            </a:r>
            <a:endParaRPr lang="en-US"/>
          </a:p>
        </p:txBody>
      </p:sp>
    </p:spTree>
    <p:extLst>
      <p:ext uri="{BB962C8B-B14F-4D97-AF65-F5344CB8AC3E}">
        <p14:creationId xmlns:p14="http://schemas.microsoft.com/office/powerpoint/2010/main" val="17545204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eople in an office">
            <a:extLst>
              <a:ext uri="{FF2B5EF4-FFF2-40B4-BE49-F238E27FC236}">
                <a16:creationId xmlns:a16="http://schemas.microsoft.com/office/drawing/2014/main" id="{7F81DA18-51F2-42C5-9FBC-9E8A972963F3}"/>
              </a:ext>
            </a:extLst>
          </p:cNvPr>
          <p:cNvPicPr>
            <a:picLocks noGrp="1" noChangeAspect="1"/>
          </p:cNvPicPr>
          <p:nvPr>
            <p:ph type="pic" sz="quarter" idx="13"/>
          </p:nvPr>
        </p:nvPicPr>
        <p:blipFill>
          <a:blip r:embed="rId3"/>
          <a:srcRect l="24929" r="35911" b="-2"/>
          <a:stretch>
            <a:fillRect/>
          </a:stretch>
        </p:blipFill>
        <p:spPr>
          <a:xfrm>
            <a:off x="20" y="1"/>
            <a:ext cx="4023340" cy="6858000"/>
          </a:xfrm>
        </p:spPr>
      </p:pic>
      <p:sp>
        <p:nvSpPr>
          <p:cNvPr id="2" name="Title 1">
            <a:extLst>
              <a:ext uri="{FF2B5EF4-FFF2-40B4-BE49-F238E27FC236}">
                <a16:creationId xmlns:a16="http://schemas.microsoft.com/office/drawing/2014/main" id="{17A14AB8-7081-AD68-38FE-BECFCF98875B}"/>
              </a:ext>
            </a:extLst>
          </p:cNvPr>
          <p:cNvSpPr>
            <a:spLocks noGrp="1"/>
          </p:cNvSpPr>
          <p:nvPr>
            <p:ph type="title"/>
          </p:nvPr>
        </p:nvSpPr>
        <p:spPr>
          <a:xfrm>
            <a:off x="3101537" y="320039"/>
            <a:ext cx="8502199" cy="1258389"/>
          </a:xfrm>
        </p:spPr>
        <p:txBody>
          <a:bodyPr anchor="b">
            <a:normAutofit/>
          </a:bodyPr>
          <a:lstStyle/>
          <a:p>
            <a:r>
              <a:rPr lang="en-US" sz="3700"/>
              <a:t>Importance of Communication in Change</a:t>
            </a:r>
          </a:p>
        </p:txBody>
      </p:sp>
      <p:sp>
        <p:nvSpPr>
          <p:cNvPr id="4" name="Content Placeholder 3">
            <a:extLst>
              <a:ext uri="{FF2B5EF4-FFF2-40B4-BE49-F238E27FC236}">
                <a16:creationId xmlns:a16="http://schemas.microsoft.com/office/drawing/2014/main" id="{529E7A1A-9CE2-4523-A033-B3AF5875E18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Transparency Reduces Fear</a:t>
            </a:r>
          </a:p>
          <a:p>
            <a:pPr marL="0" lvl="1" indent="0">
              <a:buFont typeface="Arial" panose="020B0604020202020204" pitchFamily="34" charset="0"/>
              <a:buNone/>
            </a:pPr>
            <a:r>
              <a:t>Clear communication about change reasons reduces employee uncertainty and fear.</a:t>
            </a:r>
            <a:endParaRPr lang="en-US"/>
          </a:p>
          <a:p>
            <a:pPr marL="0" indent="0">
              <a:spcBef>
                <a:spcPts val="2500"/>
              </a:spcBef>
              <a:buFont typeface="Arial" panose="020B0604020202020204" pitchFamily="34" charset="0"/>
              <a:buNone/>
            </a:pPr>
            <a:r>
              <a:rPr lang="en-US" b="1"/>
              <a:t>Alignment of Vision</a:t>
            </a:r>
          </a:p>
          <a:p>
            <a:pPr marL="0" lvl="1" indent="0">
              <a:buFont typeface="Arial" panose="020B0604020202020204" pitchFamily="34" charset="0"/>
              <a:buNone/>
            </a:pPr>
            <a:r>
              <a:t>Effective communication aligns leadership vision with employee understanding and goals.</a:t>
            </a:r>
            <a:endParaRPr lang="en-US"/>
          </a:p>
          <a:p>
            <a:pPr marL="0" indent="0">
              <a:spcBef>
                <a:spcPts val="2500"/>
              </a:spcBef>
              <a:buFont typeface="Arial" panose="020B0604020202020204" pitchFamily="34" charset="0"/>
              <a:buNone/>
            </a:pPr>
            <a:r>
              <a:rPr lang="en-US" b="1"/>
              <a:t>Feedback and Buy-In</a:t>
            </a:r>
          </a:p>
          <a:p>
            <a:pPr marL="0" lvl="1" indent="0">
              <a:buFont typeface="Arial" panose="020B0604020202020204" pitchFamily="34" charset="0"/>
              <a:buNone/>
            </a:pPr>
            <a:r>
              <a:t>Communication enables feedback loops, increasing stakeholder buy-in and support.</a:t>
            </a:r>
            <a:endParaRPr lang="en-US"/>
          </a:p>
          <a:p>
            <a:pPr marL="0" indent="0">
              <a:spcBef>
                <a:spcPts val="2500"/>
              </a:spcBef>
              <a:buFont typeface="Arial" panose="020B0604020202020204" pitchFamily="34" charset="0"/>
              <a:buNone/>
            </a:pPr>
            <a:r>
              <a:rPr lang="en-US" b="1"/>
              <a:t>Building Trust Culture</a:t>
            </a:r>
          </a:p>
          <a:p>
            <a:pPr marL="0" lvl="1" indent="0">
              <a:buFont typeface="Arial" panose="020B0604020202020204" pitchFamily="34" charset="0"/>
              <a:buNone/>
            </a:pPr>
            <a:r>
              <a:t>Using multiple channels and listening builds trust and minimizes resistance during change.</a:t>
            </a:r>
            <a:endParaRPr lang="en-US"/>
          </a:p>
        </p:txBody>
      </p:sp>
    </p:spTree>
    <p:extLst>
      <p:ext uri="{BB962C8B-B14F-4D97-AF65-F5344CB8AC3E}">
        <p14:creationId xmlns:p14="http://schemas.microsoft.com/office/powerpoint/2010/main" val="32268560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Email online message communication internet marketing mobile phone">
            <a:extLst>
              <a:ext uri="{FF2B5EF4-FFF2-40B4-BE49-F238E27FC236}">
                <a16:creationId xmlns:a16="http://schemas.microsoft.com/office/drawing/2014/main" id="{D4FEE2B6-C293-405A-88DC-DA6BBDA17771}"/>
              </a:ext>
            </a:extLst>
          </p:cNvPr>
          <p:cNvPicPr>
            <a:picLocks noGrp="1" noChangeAspect="1"/>
          </p:cNvPicPr>
          <p:nvPr>
            <p:ph type="pic" sz="quarter" idx="13"/>
          </p:nvPr>
        </p:nvPicPr>
        <p:blipFill>
          <a:blip r:embed="rId3"/>
          <a:srcRect l="20435" r="20898"/>
          <a:stretch>
            <a:fillRect/>
          </a:stretch>
        </p:blipFill>
        <p:spPr>
          <a:xfrm>
            <a:off x="20" y="1"/>
            <a:ext cx="4023340" cy="6858000"/>
          </a:xfrm>
        </p:spPr>
      </p:pic>
      <p:sp>
        <p:nvSpPr>
          <p:cNvPr id="2" name="Title 1">
            <a:extLst>
              <a:ext uri="{FF2B5EF4-FFF2-40B4-BE49-F238E27FC236}">
                <a16:creationId xmlns:a16="http://schemas.microsoft.com/office/drawing/2014/main" id="{2AB9EC22-8C58-3700-D4ED-950C5C4C5915}"/>
              </a:ext>
            </a:extLst>
          </p:cNvPr>
          <p:cNvSpPr>
            <a:spLocks noGrp="1"/>
          </p:cNvSpPr>
          <p:nvPr>
            <p:ph type="title"/>
          </p:nvPr>
        </p:nvSpPr>
        <p:spPr>
          <a:xfrm>
            <a:off x="3101537" y="320039"/>
            <a:ext cx="8502199" cy="1258389"/>
          </a:xfrm>
        </p:spPr>
        <p:txBody>
          <a:bodyPr anchor="b">
            <a:normAutofit/>
          </a:bodyPr>
          <a:lstStyle/>
          <a:p>
            <a:r>
              <a:rPr lang="en-US" sz="3700"/>
              <a:t>Communication Strategies and Channels</a:t>
            </a:r>
          </a:p>
        </p:txBody>
      </p:sp>
      <p:sp>
        <p:nvSpPr>
          <p:cNvPr id="4" name="Content Placeholder 3">
            <a:extLst>
              <a:ext uri="{FF2B5EF4-FFF2-40B4-BE49-F238E27FC236}">
                <a16:creationId xmlns:a16="http://schemas.microsoft.com/office/drawing/2014/main" id="{E7F1EA92-3383-EE04-D5F4-85E5A613081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Formal Communication Channels</a:t>
            </a:r>
          </a:p>
          <a:p>
            <a:pPr marL="0" lvl="1" indent="0">
              <a:buFont typeface="Arial" panose="020B0604020202020204" pitchFamily="34" charset="0"/>
              <a:buNone/>
            </a:pPr>
            <a:r>
              <a:t>Formal channels like emails and official meetings convey structured information and policy updates effectively.</a:t>
            </a:r>
            <a:endParaRPr lang="en-US"/>
          </a:p>
          <a:p>
            <a:pPr marL="0" indent="0">
              <a:spcBef>
                <a:spcPts val="2500"/>
              </a:spcBef>
              <a:buFont typeface="Arial" panose="020B0604020202020204" pitchFamily="34" charset="0"/>
              <a:buNone/>
            </a:pPr>
            <a:r>
              <a:rPr lang="en-US" b="1"/>
              <a:t>Informal Communication Channels</a:t>
            </a:r>
          </a:p>
          <a:p>
            <a:pPr marL="0" lvl="1" indent="0">
              <a:buFont typeface="Arial" panose="020B0604020202020204" pitchFamily="34" charset="0"/>
              <a:buNone/>
            </a:pPr>
            <a:r>
              <a:t>Informal channels such as instant messaging and team huddles encourage quick feedback and personal engagement.</a:t>
            </a:r>
            <a:endParaRPr lang="en-US"/>
          </a:p>
          <a:p>
            <a:pPr marL="0" indent="0">
              <a:spcBef>
                <a:spcPts val="2500"/>
              </a:spcBef>
              <a:buFont typeface="Arial" panose="020B0604020202020204" pitchFamily="34" charset="0"/>
              <a:buNone/>
            </a:pPr>
            <a:r>
              <a:rPr lang="en-US" b="1"/>
              <a:t>Key Elements of Communication</a:t>
            </a:r>
          </a:p>
          <a:p>
            <a:pPr marL="0" lvl="1" indent="0">
              <a:buFont typeface="Arial" panose="020B0604020202020204" pitchFamily="34" charset="0"/>
              <a:buNone/>
            </a:pPr>
            <a:r>
              <a:t>Tailoring messages, clear concise content, and visual storytelling make communication effective and relatable.</a:t>
            </a:r>
            <a:endParaRPr lang="en-US"/>
          </a:p>
          <a:p>
            <a:pPr marL="0" indent="0">
              <a:spcBef>
                <a:spcPts val="2500"/>
              </a:spcBef>
              <a:buFont typeface="Arial" panose="020B0604020202020204" pitchFamily="34" charset="0"/>
              <a:buNone/>
            </a:pPr>
            <a:r>
              <a:rPr lang="en-US" b="1"/>
              <a:t>Importance of Timing</a:t>
            </a:r>
          </a:p>
          <a:p>
            <a:pPr marL="0" lvl="1" indent="0">
              <a:buFont typeface="Arial" panose="020B0604020202020204" pitchFamily="34" charset="0"/>
              <a:buNone/>
            </a:pPr>
            <a:r>
              <a:t>Early communication builds anticipation, while ongoing updates maintain momentum and reduce uncertainty.</a:t>
            </a:r>
            <a:endParaRPr lang="en-US"/>
          </a:p>
        </p:txBody>
      </p:sp>
    </p:spTree>
    <p:extLst>
      <p:ext uri="{BB962C8B-B14F-4D97-AF65-F5344CB8AC3E}">
        <p14:creationId xmlns:p14="http://schemas.microsoft.com/office/powerpoint/2010/main" val="24176758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9719A871-4F5F-4571-9B60-5C411D2E884F}"/>
              </a:ext>
            </a:extLst>
          </p:cNvPr>
          <p:cNvPicPr>
            <a:picLocks noGrp="1" noChangeAspect="1"/>
          </p:cNvPicPr>
          <p:nvPr>
            <p:ph type="pic" sz="quarter" idx="13"/>
          </p:nvPr>
        </p:nvPicPr>
        <p:blipFill>
          <a:blip r:embed="rId3"/>
          <a:srcRect l="33260" r="27579" b="-2"/>
          <a:stretch>
            <a:fillRect/>
          </a:stretch>
        </p:blipFill>
        <p:spPr>
          <a:xfrm>
            <a:off x="20" y="1"/>
            <a:ext cx="4023340" cy="6858000"/>
          </a:xfrm>
        </p:spPr>
      </p:pic>
      <p:sp>
        <p:nvSpPr>
          <p:cNvPr id="2" name="Title 1">
            <a:extLst>
              <a:ext uri="{FF2B5EF4-FFF2-40B4-BE49-F238E27FC236}">
                <a16:creationId xmlns:a16="http://schemas.microsoft.com/office/drawing/2014/main" id="{07622C89-9BF2-2AA8-A5A2-A2A86F7ECC4C}"/>
              </a:ext>
            </a:extLst>
          </p:cNvPr>
          <p:cNvSpPr>
            <a:spLocks noGrp="1"/>
          </p:cNvSpPr>
          <p:nvPr>
            <p:ph type="title"/>
          </p:nvPr>
        </p:nvSpPr>
        <p:spPr>
          <a:xfrm>
            <a:off x="3101537" y="320039"/>
            <a:ext cx="8502199" cy="1258389"/>
          </a:xfrm>
        </p:spPr>
        <p:txBody>
          <a:bodyPr anchor="b">
            <a:normAutofit/>
          </a:bodyPr>
          <a:lstStyle/>
          <a:p>
            <a:pPr>
              <a:lnSpc>
                <a:spcPct val="90000"/>
              </a:lnSpc>
            </a:pPr>
            <a:r>
              <a:rPr lang="en-US"/>
              <a:t>Stakeholder Analysis and Mapping</a:t>
            </a:r>
          </a:p>
        </p:txBody>
      </p:sp>
      <p:sp>
        <p:nvSpPr>
          <p:cNvPr id="4" name="Content Placeholder 3">
            <a:extLst>
              <a:ext uri="{FF2B5EF4-FFF2-40B4-BE49-F238E27FC236}">
                <a16:creationId xmlns:a16="http://schemas.microsoft.com/office/drawing/2014/main" id="{58D48179-DE01-DB9F-4AF9-A171C4D57FD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Identifying Stakeholders</a:t>
            </a:r>
          </a:p>
          <a:p>
            <a:pPr marL="0" lvl="1" indent="0">
              <a:buFont typeface="Arial" panose="020B0604020202020204" pitchFamily="34" charset="0"/>
              <a:buNone/>
            </a:pPr>
            <a:r>
              <a:t>List all individuals or groups influencing or affected by change initiatives for comprehensive analysis.</a:t>
            </a:r>
            <a:endParaRPr lang="en-US"/>
          </a:p>
          <a:p>
            <a:pPr marL="0" indent="0">
              <a:spcBef>
                <a:spcPts val="2500"/>
              </a:spcBef>
              <a:buFont typeface="Arial" panose="020B0604020202020204" pitchFamily="34" charset="0"/>
              <a:buNone/>
            </a:pPr>
            <a:r>
              <a:rPr lang="en-US" b="1"/>
              <a:t>Categorizing by Power and Interest</a:t>
            </a:r>
          </a:p>
          <a:p>
            <a:pPr marL="0" lvl="1" indent="0">
              <a:buFont typeface="Arial" panose="020B0604020202020204" pitchFamily="34" charset="0"/>
              <a:buNone/>
            </a:pPr>
            <a:r>
              <a:t>Use frameworks like the Power-Interest Grid to classify stakeholders for targeted engagement efforts.</a:t>
            </a:r>
            <a:endParaRPr lang="en-US"/>
          </a:p>
          <a:p>
            <a:pPr marL="0" indent="0">
              <a:spcBef>
                <a:spcPts val="2500"/>
              </a:spcBef>
              <a:buFont typeface="Arial" panose="020B0604020202020204" pitchFamily="34" charset="0"/>
              <a:buNone/>
            </a:pPr>
            <a:r>
              <a:rPr lang="en-US" b="1"/>
              <a:t>Strategic Engagement</a:t>
            </a:r>
          </a:p>
          <a:p>
            <a:pPr marL="0" lvl="1" indent="0">
              <a:buFont typeface="Arial" panose="020B0604020202020204" pitchFamily="34" charset="0"/>
              <a:buNone/>
            </a:pPr>
            <a:r>
              <a:t>Prioritize communication and involvement based on stakeholder influence to maximize change success.</a:t>
            </a:r>
            <a:endParaRPr lang="en-US"/>
          </a:p>
          <a:p>
            <a:pPr marL="0" indent="0">
              <a:spcBef>
                <a:spcPts val="2500"/>
              </a:spcBef>
              <a:buFont typeface="Arial" panose="020B0604020202020204" pitchFamily="34" charset="0"/>
              <a:buNone/>
            </a:pPr>
            <a:r>
              <a:rPr lang="en-US" b="1"/>
              <a:t>Understanding Motivations</a:t>
            </a:r>
          </a:p>
          <a:p>
            <a:pPr marL="0" lvl="1" indent="0">
              <a:buFont typeface="Arial" panose="020B0604020202020204" pitchFamily="34" charset="0"/>
              <a:buNone/>
            </a:pPr>
            <a:r>
              <a:t>Analyze stakeholder concerns and motivations to design effective communication and manage resistance.</a:t>
            </a:r>
            <a:endParaRPr lang="en-US"/>
          </a:p>
        </p:txBody>
      </p:sp>
    </p:spTree>
    <p:extLst>
      <p:ext uri="{BB962C8B-B14F-4D97-AF65-F5344CB8AC3E}">
        <p14:creationId xmlns:p14="http://schemas.microsoft.com/office/powerpoint/2010/main" val="30849136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ot of a group of colleagues using digital tablet together during a meeting in a modern office">
            <a:extLst>
              <a:ext uri="{FF2B5EF4-FFF2-40B4-BE49-F238E27FC236}">
                <a16:creationId xmlns:a16="http://schemas.microsoft.com/office/drawing/2014/main" id="{DBEBA1D9-A499-4064-B5AA-422CB61E465A}"/>
              </a:ext>
            </a:extLst>
          </p:cNvPr>
          <p:cNvPicPr>
            <a:picLocks noGrp="1" noChangeAspect="1"/>
          </p:cNvPicPr>
          <p:nvPr>
            <p:ph type="pic" sz="quarter" idx="13"/>
          </p:nvPr>
        </p:nvPicPr>
        <p:blipFill>
          <a:blip r:embed="rId3"/>
          <a:srcRect l="11171" r="18352" b="-2"/>
          <a:stretch>
            <a:fillRect/>
          </a:stretch>
        </p:blipFill>
        <p:spPr>
          <a:xfrm>
            <a:off x="1546804" y="2427156"/>
            <a:ext cx="4186010" cy="3905381"/>
          </a:xfrm>
        </p:spPr>
      </p:pic>
      <p:sp>
        <p:nvSpPr>
          <p:cNvPr id="2" name="Title 1">
            <a:extLst>
              <a:ext uri="{FF2B5EF4-FFF2-40B4-BE49-F238E27FC236}">
                <a16:creationId xmlns:a16="http://schemas.microsoft.com/office/drawing/2014/main" id="{38A7EFC5-06AA-4F72-F1FD-BFF624C2775D}"/>
              </a:ext>
            </a:extLst>
          </p:cNvPr>
          <p:cNvSpPr>
            <a:spLocks noGrp="1"/>
          </p:cNvSpPr>
          <p:nvPr>
            <p:ph type="title"/>
          </p:nvPr>
        </p:nvSpPr>
        <p:spPr>
          <a:xfrm>
            <a:off x="621791" y="548638"/>
            <a:ext cx="5111021" cy="2492735"/>
          </a:xfrm>
        </p:spPr>
        <p:txBody>
          <a:bodyPr anchor="t">
            <a:normAutofit/>
          </a:bodyPr>
          <a:lstStyle/>
          <a:p>
            <a:r>
              <a:rPr lang="en-US"/>
              <a:t>Building Trust and Transparency</a:t>
            </a:r>
          </a:p>
        </p:txBody>
      </p:sp>
      <p:sp>
        <p:nvSpPr>
          <p:cNvPr id="4" name="Content Placeholder 3">
            <a:extLst>
              <a:ext uri="{FF2B5EF4-FFF2-40B4-BE49-F238E27FC236}">
                <a16:creationId xmlns:a16="http://schemas.microsoft.com/office/drawing/2014/main" id="{653A999E-C667-37E3-D0A9-FBCEAC91AE8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a:t>Importance of Trust</a:t>
            </a:r>
          </a:p>
          <a:p>
            <a:pPr marL="0" lvl="1" indent="0">
              <a:buFont typeface="Arial" panose="020B0604020202020204" pitchFamily="34" charset="0"/>
              <a:buNone/>
            </a:pPr>
            <a:r>
              <a:t>Trust builds stakeholder commitment by ensuring honest communication and acknowledging challenges.</a:t>
            </a:r>
            <a:endParaRPr lang="en-US"/>
          </a:p>
          <a:p>
            <a:pPr marL="0" indent="0">
              <a:spcBef>
                <a:spcPts val="2500"/>
              </a:spcBef>
              <a:buFont typeface="Arial" panose="020B0604020202020204" pitchFamily="34" charset="0"/>
              <a:buNone/>
            </a:pPr>
            <a:r>
              <a:rPr lang="en-US" b="1"/>
              <a:t>Role of Transparency</a:t>
            </a:r>
          </a:p>
          <a:p>
            <a:pPr marL="0" lvl="1" indent="0">
              <a:buFont typeface="Arial" panose="020B0604020202020204" pitchFamily="34" charset="0"/>
              <a:buNone/>
            </a:pPr>
            <a:r>
              <a:t>Transparency means sharing successes and setbacks, reinforcing accountability and credibility.</a:t>
            </a:r>
            <a:endParaRPr lang="en-US"/>
          </a:p>
          <a:p>
            <a:pPr marL="0" indent="0">
              <a:spcBef>
                <a:spcPts val="2500"/>
              </a:spcBef>
              <a:buFont typeface="Arial" panose="020B0604020202020204" pitchFamily="34" charset="0"/>
              <a:buNone/>
            </a:pPr>
            <a:r>
              <a:rPr lang="en-US" b="1"/>
              <a:t>Practical Strategies</a:t>
            </a:r>
          </a:p>
          <a:p>
            <a:pPr marL="0" lvl="1" indent="0">
              <a:buFont typeface="Arial" panose="020B0604020202020204" pitchFamily="34" charset="0"/>
              <a:buNone/>
            </a:pPr>
            <a:r>
              <a:t>Regular updates, open Q&amp;A sessions, and visible leadership foster trust and openness.</a:t>
            </a:r>
            <a:endParaRPr lang="en-US"/>
          </a:p>
          <a:p>
            <a:pPr marL="0" indent="0">
              <a:spcBef>
                <a:spcPts val="2500"/>
              </a:spcBef>
              <a:buFont typeface="Arial" panose="020B0604020202020204" pitchFamily="34" charset="0"/>
              <a:buNone/>
            </a:pPr>
            <a:r>
              <a:rPr lang="en-US" b="1"/>
              <a:t>Examples in Practice</a:t>
            </a:r>
          </a:p>
          <a:p>
            <a:pPr marL="0" lvl="1" indent="0">
              <a:buFont typeface="Arial" panose="020B0604020202020204" pitchFamily="34" charset="0"/>
              <a:buNone/>
            </a:pPr>
            <a:r>
              <a:t>Companies use clear messaging and dashboards to maintain transparency during major changes.</a:t>
            </a:r>
            <a:endParaRPr lang="en-US"/>
          </a:p>
        </p:txBody>
      </p:sp>
    </p:spTree>
    <p:extLst>
      <p:ext uri="{BB962C8B-B14F-4D97-AF65-F5344CB8AC3E}">
        <p14:creationId xmlns:p14="http://schemas.microsoft.com/office/powerpoint/2010/main" val="2705900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F105-D884-6041-2EB5-AEE1B7500ADB}"/>
              </a:ext>
            </a:extLst>
          </p:cNvPr>
          <p:cNvSpPr>
            <a:spLocks noGrp="1"/>
          </p:cNvSpPr>
          <p:nvPr>
            <p:ph type="title"/>
          </p:nvPr>
        </p:nvSpPr>
        <p:spPr>
          <a:xfrm>
            <a:off x="621792" y="548640"/>
            <a:ext cx="11060134" cy="731520"/>
          </a:xfrm>
        </p:spPr>
        <p:txBody>
          <a:bodyPr anchor="t">
            <a:normAutofit/>
          </a:bodyPr>
          <a:lstStyle/>
          <a:p>
            <a:pPr>
              <a:lnSpc>
                <a:spcPct val="90000"/>
              </a:lnSpc>
            </a:pPr>
            <a:r>
              <a:rPr lang="en-US" sz="2200"/>
              <a:t>Real-World Examples of Communication and Engagement</a:t>
            </a:r>
          </a:p>
        </p:txBody>
      </p:sp>
      <p:graphicFrame>
        <p:nvGraphicFramePr>
          <p:cNvPr id="4" name="Content Placeholder 3">
            <a:extLst>
              <a:ext uri="{FF2B5EF4-FFF2-40B4-BE49-F238E27FC236}">
                <a16:creationId xmlns:a16="http://schemas.microsoft.com/office/drawing/2014/main" id="{91DD61F2-6C84-4591-AEC3-7A70DFDCC0C9}"/>
              </a:ext>
            </a:extLst>
          </p:cNvPr>
          <p:cNvGraphicFramePr>
            <a:graphicFrameLocks noGrp="1"/>
          </p:cNvGraphicFramePr>
          <p:nvPr>
            <p:ph idx="1"/>
            <p:extLst>
              <p:ext uri="{D42A27DB-BD31-4B8C-83A1-F6EECF244321}">
                <p14:modId xmlns:p14="http://schemas.microsoft.com/office/powerpoint/2010/main" val="2120506478"/>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21792" y="1463040"/>
          <a:ext cx="1106424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89305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EB315-A6CE-E5B3-1F62-5C22518857CC}"/>
              </a:ext>
            </a:extLst>
          </p:cNvPr>
          <p:cNvSpPr>
            <a:spLocks noGrp="1"/>
          </p:cNvSpPr>
          <p:nvPr>
            <p:ph type="title"/>
          </p:nvPr>
        </p:nvSpPr>
        <p:spPr>
          <a:xfrm>
            <a:off x="621792" y="548640"/>
            <a:ext cx="11060134" cy="731520"/>
          </a:xfrm>
        </p:spPr>
        <p:txBody>
          <a:bodyPr anchor="t">
            <a:normAutofit/>
          </a:bodyPr>
          <a:lstStyle/>
          <a:p>
            <a:pPr>
              <a:lnSpc>
                <a:spcPct val="90000"/>
              </a:lnSpc>
            </a:pPr>
            <a:r>
              <a:rPr lang="en-US" sz="2800"/>
              <a:t>Practical Tips for Communication Plans</a:t>
            </a:r>
          </a:p>
        </p:txBody>
      </p:sp>
      <p:sp>
        <p:nvSpPr>
          <p:cNvPr id="3" name="Content Placeholder 2">
            <a:extLst>
              <a:ext uri="{FF2B5EF4-FFF2-40B4-BE49-F238E27FC236}">
                <a16:creationId xmlns:a16="http://schemas.microsoft.com/office/drawing/2014/main" id="{8132A451-026D-54FF-6ECF-E610D3899EC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Early Communication</a:t>
            </a:r>
          </a:p>
          <a:p>
            <a:pPr marL="0" lvl="1" indent="0">
              <a:buFont typeface="Arial" panose="020B0604020202020204" pitchFamily="34" charset="0"/>
              <a:buNone/>
            </a:pPr>
            <a:r>
              <a:t>Start early to explain change rationale and benefits, reducing uncertainty among stakeholders.</a:t>
            </a:r>
            <a:endParaRPr lang="en-US"/>
          </a:p>
          <a:p>
            <a:pPr marL="0" indent="0">
              <a:spcBef>
                <a:spcPts val="2500"/>
              </a:spcBef>
              <a:buFont typeface="Arial" panose="020B0604020202020204" pitchFamily="34" charset="0"/>
              <a:buNone/>
            </a:pPr>
            <a:r>
              <a:rPr lang="en-US" b="1"/>
              <a:t>Channel Variety</a:t>
            </a:r>
          </a:p>
          <a:p>
            <a:pPr marL="0" lvl="1" indent="0">
              <a:buFont typeface="Arial" panose="020B0604020202020204" pitchFamily="34" charset="0"/>
              <a:buNone/>
            </a:pPr>
            <a:r>
              <a:t>Use a mix of formal and informal channels to ensure accessibility and foster engagement.</a:t>
            </a:r>
            <a:endParaRPr lang="en-US"/>
          </a:p>
          <a:p>
            <a:pPr marL="0" indent="0">
              <a:spcBef>
                <a:spcPts val="2500"/>
              </a:spcBef>
              <a:buFont typeface="Arial" panose="020B0604020202020204" pitchFamily="34" charset="0"/>
              <a:buNone/>
            </a:pPr>
            <a:r>
              <a:rPr lang="en-US" b="1"/>
              <a:t>Audience Tailoring</a:t>
            </a:r>
          </a:p>
          <a:p>
            <a:pPr marL="0" lvl="1" indent="0">
              <a:buFont typeface="Arial" panose="020B0604020202020204" pitchFamily="34" charset="0"/>
              <a:buNone/>
            </a:pPr>
            <a:r>
              <a:t>Customize messages to fit different audience roles, concerns, and communication preferences.</a:t>
            </a:r>
            <a:endParaRPr lang="en-US"/>
          </a:p>
          <a:p>
            <a:pPr marL="0" indent="0">
              <a:spcBef>
                <a:spcPts val="2500"/>
              </a:spcBef>
              <a:buFont typeface="Arial" panose="020B0604020202020204" pitchFamily="34" charset="0"/>
              <a:buNone/>
            </a:pPr>
            <a:r>
              <a:rPr lang="en-US" b="1"/>
              <a:t>Visual Aids Utilization</a:t>
            </a:r>
          </a:p>
          <a:p>
            <a:pPr marL="0" lvl="1" indent="0">
              <a:buFont typeface="Arial" panose="020B0604020202020204" pitchFamily="34" charset="0"/>
              <a:buNone/>
            </a:pPr>
            <a:r>
              <a:t>Incorporate infographics and dashboards to simplify complex information for better understanding.</a:t>
            </a:r>
            <a:endParaRPr lang="en-US"/>
          </a:p>
          <a:p>
            <a:pPr marL="0" indent="0">
              <a:spcBef>
                <a:spcPts val="2500"/>
              </a:spcBef>
              <a:buFont typeface="Arial" panose="020B0604020202020204" pitchFamily="34" charset="0"/>
              <a:buNone/>
            </a:pPr>
            <a:r>
              <a:rPr lang="en-US" b="1"/>
              <a:t>Feedback Mechanisms</a:t>
            </a:r>
          </a:p>
          <a:p>
            <a:pPr marL="0" lvl="1" indent="0">
              <a:buFont typeface="Arial" panose="020B0604020202020204" pitchFamily="34" charset="0"/>
              <a:buNone/>
            </a:pPr>
            <a:r>
              <a:t>Establish surveys and open forums to gather feedback and address concerns promptly.</a:t>
            </a:r>
            <a:endParaRPr lang="en-US"/>
          </a:p>
        </p:txBody>
      </p:sp>
    </p:spTree>
    <p:extLst>
      <p:ext uri="{BB962C8B-B14F-4D97-AF65-F5344CB8AC3E}">
        <p14:creationId xmlns:p14="http://schemas.microsoft.com/office/powerpoint/2010/main" val="37321852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ot of a group of doctors having a meeting in a hospital">
            <a:extLst>
              <a:ext uri="{FF2B5EF4-FFF2-40B4-BE49-F238E27FC236}">
                <a16:creationId xmlns:a16="http://schemas.microsoft.com/office/drawing/2014/main" id="{6F5E4D71-440F-4B48-8825-084FF536578D}"/>
              </a:ext>
            </a:extLst>
          </p:cNvPr>
          <p:cNvPicPr>
            <a:picLocks noGrp="1" noChangeAspect="1"/>
          </p:cNvPicPr>
          <p:nvPr>
            <p:ph type="pic" sz="quarter" idx="13"/>
          </p:nvPr>
        </p:nvPicPr>
        <p:blipFill>
          <a:blip r:embed="rId3"/>
          <a:srcRect l="25189" r="18052"/>
          <a:stretch>
            <a:fillRect/>
          </a:stretch>
        </p:blipFill>
        <p:spPr>
          <a:xfrm>
            <a:off x="20" y="1"/>
            <a:ext cx="4023340" cy="6858000"/>
          </a:xfrm>
        </p:spPr>
      </p:pic>
      <p:sp>
        <p:nvSpPr>
          <p:cNvPr id="2" name="Title 1">
            <a:extLst>
              <a:ext uri="{FF2B5EF4-FFF2-40B4-BE49-F238E27FC236}">
                <a16:creationId xmlns:a16="http://schemas.microsoft.com/office/drawing/2014/main" id="{6956275A-D0E1-8D45-246C-6D29EC839DD6}"/>
              </a:ext>
            </a:extLst>
          </p:cNvPr>
          <p:cNvSpPr>
            <a:spLocks noGrp="1"/>
          </p:cNvSpPr>
          <p:nvPr>
            <p:ph type="title"/>
          </p:nvPr>
        </p:nvSpPr>
        <p:spPr>
          <a:xfrm>
            <a:off x="3101537" y="320039"/>
            <a:ext cx="8502199" cy="1258389"/>
          </a:xfrm>
        </p:spPr>
        <p:txBody>
          <a:bodyPr anchor="b">
            <a:normAutofit/>
          </a:bodyPr>
          <a:lstStyle/>
          <a:p>
            <a:r>
              <a:rPr lang="en-US"/>
              <a:t>Discussion Questions</a:t>
            </a:r>
          </a:p>
        </p:txBody>
      </p:sp>
      <p:sp>
        <p:nvSpPr>
          <p:cNvPr id="4" name="Content Placeholder 3">
            <a:extLst>
              <a:ext uri="{FF2B5EF4-FFF2-40B4-BE49-F238E27FC236}">
                <a16:creationId xmlns:a16="http://schemas.microsoft.com/office/drawing/2014/main" id="{5AD54A41-3A9F-B73C-F67B-02B56DDC151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Balancing Transparency and Confidentiality</a:t>
            </a:r>
          </a:p>
          <a:p>
            <a:pPr marL="0" lvl="1" indent="0">
              <a:buFont typeface="Arial" panose="020B0604020202020204" pitchFamily="34" charset="0"/>
              <a:buNone/>
            </a:pPr>
            <a:r>
              <a:t>Organizations must find ways to maintain transparency while protecting sensitive information during change initiatives.</a:t>
            </a:r>
            <a:endParaRPr lang="en-US"/>
          </a:p>
          <a:p>
            <a:pPr marL="0" indent="0">
              <a:spcBef>
                <a:spcPts val="2500"/>
              </a:spcBef>
              <a:buFont typeface="Arial" panose="020B0604020202020204" pitchFamily="34" charset="0"/>
              <a:buNone/>
            </a:pPr>
            <a:r>
              <a:rPr lang="en-US" b="1"/>
              <a:t>Engaging Conflicting Stakeholders</a:t>
            </a:r>
          </a:p>
          <a:p>
            <a:pPr marL="0" lvl="1" indent="0">
              <a:buFont typeface="Arial" panose="020B0604020202020204" pitchFamily="34" charset="0"/>
              <a:buNone/>
            </a:pPr>
            <a:r>
              <a:t>Effective strategies are needed to engage stakeholders who have differing or opposing interests.</a:t>
            </a:r>
            <a:endParaRPr lang="en-US"/>
          </a:p>
          <a:p>
            <a:pPr marL="0" indent="0">
              <a:spcBef>
                <a:spcPts val="2500"/>
              </a:spcBef>
              <a:buFont typeface="Arial" panose="020B0604020202020204" pitchFamily="34" charset="0"/>
              <a:buNone/>
            </a:pPr>
            <a:r>
              <a:rPr lang="en-US" b="1"/>
              <a:t>Digital Tools for Communication</a:t>
            </a:r>
          </a:p>
          <a:p>
            <a:pPr marL="0" lvl="1" indent="0">
              <a:buFont typeface="Arial" panose="020B0604020202020204" pitchFamily="34" charset="0"/>
              <a:buNone/>
            </a:pPr>
            <a:r>
              <a:t>Digital platforms can enhance communication and foster better stakeholder engagement in global organizations.</a:t>
            </a:r>
            <a:endParaRPr lang="en-US"/>
          </a:p>
          <a:p>
            <a:pPr marL="0" indent="0">
              <a:spcBef>
                <a:spcPts val="2500"/>
              </a:spcBef>
              <a:buFont typeface="Arial" panose="020B0604020202020204" pitchFamily="34" charset="0"/>
              <a:buNone/>
            </a:pPr>
            <a:r>
              <a:rPr lang="en-US" b="1"/>
              <a:t>Cultural Influences on Communication</a:t>
            </a:r>
          </a:p>
          <a:p>
            <a:pPr marL="0" lvl="1" indent="0">
              <a:buFont typeface="Arial" panose="020B0604020202020204" pitchFamily="34" charset="0"/>
              <a:buNone/>
            </a:pPr>
            <a:r>
              <a:t>Cultural differences shape communication strategies in multinational change projects requiring sensitivity and adaptation.</a:t>
            </a:r>
            <a:endParaRPr lang="en-US"/>
          </a:p>
        </p:txBody>
      </p:sp>
    </p:spTree>
    <p:extLst>
      <p:ext uri="{BB962C8B-B14F-4D97-AF65-F5344CB8AC3E}">
        <p14:creationId xmlns:p14="http://schemas.microsoft.com/office/powerpoint/2010/main" val="8903052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erial view looking down on a diverse group of entrepreneurs meeting around a conference table. The small business team is discussing marketing opportunities. They are brainstorming while looking at a strategy map. Cups of coffee, markers and a tablet computer are visible on the table.">
            <a:extLst>
              <a:ext uri="{FF2B5EF4-FFF2-40B4-BE49-F238E27FC236}">
                <a16:creationId xmlns:a16="http://schemas.microsoft.com/office/drawing/2014/main" id="{F7F645CE-D87E-42AD-90E7-7EDAA74086DC}"/>
              </a:ext>
            </a:extLst>
          </p:cNvPr>
          <p:cNvPicPr>
            <a:picLocks noGrp="1" noChangeAspect="1"/>
          </p:cNvPicPr>
          <p:nvPr>
            <p:ph type="pic" sz="quarter" idx="13"/>
          </p:nvPr>
        </p:nvPicPr>
        <p:blipFill>
          <a:blip r:embed="rId3"/>
          <a:srcRect l="28163" r="17152" b="-2"/>
          <a:stretch>
            <a:fillRect/>
          </a:stretch>
        </p:blipFill>
        <p:spPr>
          <a:xfrm>
            <a:off x="20" y="10"/>
            <a:ext cx="4076680" cy="4193417"/>
          </a:xfrm>
        </p:spPr>
      </p:pic>
      <p:sp>
        <p:nvSpPr>
          <p:cNvPr id="2" name="Title 1">
            <a:extLst>
              <a:ext uri="{FF2B5EF4-FFF2-40B4-BE49-F238E27FC236}">
                <a16:creationId xmlns:a16="http://schemas.microsoft.com/office/drawing/2014/main" id="{D172AAEE-B3BD-DC22-7E0E-13CE19CFF1EE}"/>
              </a:ext>
            </a:extLst>
          </p:cNvPr>
          <p:cNvSpPr>
            <a:spLocks noGrp="1"/>
          </p:cNvSpPr>
          <p:nvPr>
            <p:ph type="title"/>
          </p:nvPr>
        </p:nvSpPr>
        <p:spPr>
          <a:xfrm>
            <a:off x="660591" y="3786474"/>
            <a:ext cx="4169890" cy="1614008"/>
          </a:xfrm>
        </p:spPr>
        <p:txBody>
          <a:bodyPr anchor="t">
            <a:normAutofit/>
          </a:bodyPr>
          <a:lstStyle/>
          <a:p>
            <a:pPr>
              <a:lnSpc>
                <a:spcPct val="90000"/>
              </a:lnSpc>
            </a:pPr>
            <a:r>
              <a:rPr lang="en-US" sz="3700"/>
              <a:t>Summary of Key Takeaways</a:t>
            </a:r>
          </a:p>
        </p:txBody>
      </p:sp>
      <p:sp>
        <p:nvSpPr>
          <p:cNvPr id="4" name="Content Placeholder 3">
            <a:extLst>
              <a:ext uri="{FF2B5EF4-FFF2-40B4-BE49-F238E27FC236}">
                <a16:creationId xmlns:a16="http://schemas.microsoft.com/office/drawing/2014/main" id="{A154FDA7-CD5E-0AA7-F1B1-6CD2043A944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99291" y="914400"/>
            <a:ext cx="5773936" cy="5029200"/>
          </a:xfrm>
        </p:spPr>
        <p:txBody>
          <a:bodyPr>
            <a:normAutofit/>
          </a:bodyPr>
          <a:lstStyle/>
          <a:p>
            <a:pPr marL="0" indent="0">
              <a:spcBef>
                <a:spcPts val="2500"/>
              </a:spcBef>
              <a:buFont typeface="Arial" panose="020B0604020202020204" pitchFamily="34" charset="0"/>
              <a:buNone/>
            </a:pPr>
            <a:r>
              <a:rPr lang="en-US" b="1"/>
              <a:t>Clear and Tailored Communication</a:t>
            </a:r>
          </a:p>
          <a:p>
            <a:pPr marL="0" lvl="1" indent="0">
              <a:buFont typeface="Arial" panose="020B0604020202020204" pitchFamily="34" charset="0"/>
              <a:buNone/>
            </a:pPr>
            <a:r>
              <a:t>Communication must be clear, consistent, and adapted to different audiences to build understanding and reduce resistance.</a:t>
            </a:r>
            <a:endParaRPr lang="en-US"/>
          </a:p>
          <a:p>
            <a:pPr marL="0" indent="0">
              <a:spcBef>
                <a:spcPts val="2500"/>
              </a:spcBef>
              <a:buFont typeface="Arial" panose="020B0604020202020204" pitchFamily="34" charset="0"/>
              <a:buNone/>
            </a:pPr>
            <a:r>
              <a:rPr lang="en-US" b="1"/>
              <a:t>Stakeholder Analysis and Mapping</a:t>
            </a:r>
          </a:p>
          <a:p>
            <a:pPr marL="0" lvl="1" indent="0">
              <a:buFont typeface="Arial" panose="020B0604020202020204" pitchFamily="34" charset="0"/>
              <a:buNone/>
            </a:pPr>
            <a:r>
              <a:t>Identifying and prioritizing key stakeholders enables targeted engagement strategies for successful change management.</a:t>
            </a:r>
            <a:endParaRPr lang="en-US"/>
          </a:p>
          <a:p>
            <a:pPr marL="0" indent="0">
              <a:spcBef>
                <a:spcPts val="2500"/>
              </a:spcBef>
              <a:buFont typeface="Arial" panose="020B0604020202020204" pitchFamily="34" charset="0"/>
              <a:buNone/>
            </a:pPr>
            <a:r>
              <a:rPr lang="en-US" b="1"/>
              <a:t>Trust and Transparency</a:t>
            </a:r>
          </a:p>
          <a:p>
            <a:pPr marL="0" lvl="1" indent="0">
              <a:buFont typeface="Arial" panose="020B0604020202020204" pitchFamily="34" charset="0"/>
              <a:buNone/>
            </a:pPr>
            <a:r>
              <a:t>Building trust and transparency fosters collaboration and commitment throughout the organizational change process.</a:t>
            </a:r>
            <a:endParaRPr lang="en-US"/>
          </a:p>
          <a:p>
            <a:pPr marL="0" indent="0">
              <a:spcBef>
                <a:spcPts val="2500"/>
              </a:spcBef>
              <a:buFont typeface="Arial" panose="020B0604020202020204" pitchFamily="34" charset="0"/>
              <a:buNone/>
            </a:pPr>
            <a:r>
              <a:rPr lang="en-US" b="1"/>
              <a:t>Practical Tools and Real-World Examples</a:t>
            </a:r>
          </a:p>
          <a:p>
            <a:pPr marL="0" lvl="1" indent="0">
              <a:buFont typeface="Arial" panose="020B0604020202020204" pitchFamily="34" charset="0"/>
              <a:buNone/>
            </a:pPr>
            <a:r>
              <a:t>Use of multi-channel communication plans and feedback mechanisms sustain momentum and address challenges effectively.</a:t>
            </a:r>
            <a:endParaRPr lang="en-US"/>
          </a:p>
        </p:txBody>
      </p:sp>
    </p:spTree>
    <p:extLst>
      <p:ext uri="{BB962C8B-B14F-4D97-AF65-F5344CB8AC3E}">
        <p14:creationId xmlns:p14="http://schemas.microsoft.com/office/powerpoint/2010/main" val="36846265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itation">
  <a:themeElements>
    <a:clrScheme name="Citation Design">
      <a:dk1>
        <a:srgbClr val="000000"/>
      </a:dk1>
      <a:lt1>
        <a:srgbClr val="FFFFFF"/>
      </a:lt1>
      <a:dk2>
        <a:srgbClr val="01375D"/>
      </a:dk2>
      <a:lt2>
        <a:srgbClr val="F3F2EF"/>
      </a:lt2>
      <a:accent1>
        <a:srgbClr val="585142"/>
      </a:accent1>
      <a:accent2>
        <a:srgbClr val="C1B4A1"/>
      </a:accent2>
      <a:accent3>
        <a:srgbClr val="815B42"/>
      </a:accent3>
      <a:accent4>
        <a:srgbClr val="73582F"/>
      </a:accent4>
      <a:accent5>
        <a:srgbClr val="58393C"/>
      </a:accent5>
      <a:accent6>
        <a:srgbClr val="85584E"/>
      </a:accent6>
      <a:hlink>
        <a:srgbClr val="E05C37"/>
      </a:hlink>
      <a:folHlink>
        <a:srgbClr val="2E9884"/>
      </a:folHlink>
    </a:clrScheme>
    <a:fontScheme name="Custom 62">
      <a:majorFont>
        <a:latin typeface="Franklin Gothic Heavy"/>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 design_CoPilot Updates_win32_EF_v8" id="{9DEE9FBB-DC1C-45AA-8B67-111DE4A99BF2}" vid="{E71669C5-CDD3-48AC-A69A-CB015CAC44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C405A2-288D-4ACA-9C67-9C5EE383EE05}">
  <ds:schemaRefs>
    <ds:schemaRef ds:uri="http://www.w3.org/XML/1998/namespace"/>
    <ds:schemaRef ds:uri="http://purl.org/dc/elements/1.1/"/>
    <ds:schemaRef ds:uri="http://schemas.microsoft.com/office/2006/metadata/properties"/>
    <ds:schemaRef ds:uri="http://schemas.microsoft.com/sharepoint/v3"/>
    <ds:schemaRef ds:uri="http://purl.org/dc/dcmitype/"/>
    <ds:schemaRef ds:uri="230e9df3-be65-4c73-a93b-d1236ebd677e"/>
    <ds:schemaRef ds:uri="http://purl.org/dc/terms/"/>
    <ds:schemaRef ds:uri="71af3243-3dd4-4a8d-8c0d-dd76da1f02a5"/>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s>
</ds:datastoreItem>
</file>

<file path=customXml/itemProps2.xml><?xml version="1.0" encoding="utf-8"?>
<ds:datastoreItem xmlns:ds="http://schemas.openxmlformats.org/officeDocument/2006/customXml" ds:itemID="{E20973AB-2219-419D-9825-C20FDA65DD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94D626-FF99-4D14-A6F7-C95F3B66385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2327</Words>
  <Application>Microsoft Office PowerPoint</Application>
  <PresentationFormat>Widescreen</PresentationFormat>
  <Paragraphs>106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Franklin Gothic Heavy</vt:lpstr>
      <vt:lpstr>Franklin Gothic Medium</vt:lpstr>
      <vt:lpstr>Selawik</vt:lpstr>
      <vt:lpstr>Citation</vt:lpstr>
      <vt:lpstr>Communication and Stakeholder Engagement in Change Management</vt:lpstr>
      <vt:lpstr>Communication and Stakeholder Engagement</vt:lpstr>
      <vt:lpstr>Learning Objectives for Week 4</vt:lpstr>
      <vt:lpstr>Importance of Communication in Change</vt:lpstr>
      <vt:lpstr>Communication Strategies and Channels</vt:lpstr>
      <vt:lpstr>Stakeholder Analysis and Mapping</vt:lpstr>
      <vt:lpstr>Building Trust and Transparency</vt:lpstr>
      <vt:lpstr>Real-World Examples of Communication and Engagement</vt:lpstr>
      <vt:lpstr>Practical Tips for Communication Plans</vt:lpstr>
      <vt:lpstr>Discussion Questions</vt:lpstr>
      <vt:lpstr>Summary of Key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3</cp:revision>
  <dcterms:created xsi:type="dcterms:W3CDTF">2024-06-26T20:20:27Z</dcterms:created>
  <dcterms:modified xsi:type="dcterms:W3CDTF">2026-01-08T09:42:15Z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