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44"/>
  </p:notesMasterIdLst>
  <p:sldIdLst>
    <p:sldId id="256" r:id="rId5"/>
    <p:sldId id="326" r:id="rId6"/>
    <p:sldId id="277" r:id="rId7"/>
    <p:sldId id="279" r:id="rId8"/>
    <p:sldId id="266" r:id="rId9"/>
    <p:sldId id="267" r:id="rId10"/>
    <p:sldId id="280" r:id="rId11"/>
    <p:sldId id="281" r:id="rId12"/>
    <p:sldId id="282" r:id="rId13"/>
    <p:sldId id="273" r:id="rId14"/>
    <p:sldId id="323" r:id="rId15"/>
    <p:sldId id="324" r:id="rId16"/>
    <p:sldId id="283" r:id="rId17"/>
    <p:sldId id="320" r:id="rId18"/>
    <p:sldId id="321" r:id="rId19"/>
    <p:sldId id="322" r:id="rId20"/>
    <p:sldId id="328" r:id="rId21"/>
    <p:sldId id="344" r:id="rId22"/>
    <p:sldId id="329" r:id="rId23"/>
    <p:sldId id="330" r:id="rId24"/>
    <p:sldId id="331" r:id="rId25"/>
    <p:sldId id="332" r:id="rId26"/>
    <p:sldId id="327" r:id="rId27"/>
    <p:sldId id="345" r:id="rId28"/>
    <p:sldId id="342" r:id="rId29"/>
    <p:sldId id="343" r:id="rId30"/>
    <p:sldId id="336" r:id="rId31"/>
    <p:sldId id="337" r:id="rId32"/>
    <p:sldId id="338" r:id="rId33"/>
    <p:sldId id="339" r:id="rId34"/>
    <p:sldId id="340" r:id="rId35"/>
    <p:sldId id="341" r:id="rId36"/>
    <p:sldId id="335" r:id="rId37"/>
    <p:sldId id="265" r:id="rId38"/>
    <p:sldId id="261" r:id="rId39"/>
    <p:sldId id="270" r:id="rId40"/>
    <p:sldId id="333" r:id="rId41"/>
    <p:sldId id="276" r:id="rId42"/>
    <p:sldId id="334" r:id="rId4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EF8BB0-E652-405A-AF91-0D2B4BC10B6E}" v="4" dt="2021-03-11T09:45:14.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60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D6EF8BB0-E652-405A-AF91-0D2B4BC10B6E}"/>
    <pc:docChg chg="custSel addSld modSld">
      <pc:chgData name="Alison Murphy" userId="9ba79fcb-d62b-4ed0-b66e-b4415e918fea" providerId="ADAL" clId="{D6EF8BB0-E652-405A-AF91-0D2B4BC10B6E}" dt="2021-03-11T09:49:19.589" v="262" actId="20577"/>
      <pc:docMkLst>
        <pc:docMk/>
      </pc:docMkLst>
      <pc:sldChg chg="modSp mod">
        <pc:chgData name="Alison Murphy" userId="9ba79fcb-d62b-4ed0-b66e-b4415e918fea" providerId="ADAL" clId="{D6EF8BB0-E652-405A-AF91-0D2B4BC10B6E}" dt="2021-03-11T09:42:00.913" v="4" actId="6549"/>
        <pc:sldMkLst>
          <pc:docMk/>
          <pc:sldMk cId="0" sldId="328"/>
        </pc:sldMkLst>
        <pc:spChg chg="mod">
          <ac:chgData name="Alison Murphy" userId="9ba79fcb-d62b-4ed0-b66e-b4415e918fea" providerId="ADAL" clId="{D6EF8BB0-E652-405A-AF91-0D2B4BC10B6E}" dt="2021-03-11T09:42:00.913" v="4" actId="6549"/>
          <ac:spMkLst>
            <pc:docMk/>
            <pc:sldMk cId="0" sldId="328"/>
            <ac:spMk id="4099" creationId="{00000000-0000-0000-0000-000000000000}"/>
          </ac:spMkLst>
        </pc:spChg>
      </pc:sldChg>
      <pc:sldChg chg="modSp new mod">
        <pc:chgData name="Alison Murphy" userId="9ba79fcb-d62b-4ed0-b66e-b4415e918fea" providerId="ADAL" clId="{D6EF8BB0-E652-405A-AF91-0D2B4BC10B6E}" dt="2021-03-11T09:43:18.046" v="89" actId="20577"/>
        <pc:sldMkLst>
          <pc:docMk/>
          <pc:sldMk cId="1359788149" sldId="344"/>
        </pc:sldMkLst>
        <pc:spChg chg="mod">
          <ac:chgData name="Alison Murphy" userId="9ba79fcb-d62b-4ed0-b66e-b4415e918fea" providerId="ADAL" clId="{D6EF8BB0-E652-405A-AF91-0D2B4BC10B6E}" dt="2021-03-11T09:42:11.505" v="11" actId="20577"/>
          <ac:spMkLst>
            <pc:docMk/>
            <pc:sldMk cId="1359788149" sldId="344"/>
            <ac:spMk id="2" creationId="{16DC9EDB-D71F-40D6-997F-2EA3A8506EDF}"/>
          </ac:spMkLst>
        </pc:spChg>
        <pc:spChg chg="mod">
          <ac:chgData name="Alison Murphy" userId="9ba79fcb-d62b-4ed0-b66e-b4415e918fea" providerId="ADAL" clId="{D6EF8BB0-E652-405A-AF91-0D2B4BC10B6E}" dt="2021-03-11T09:43:18.046" v="89" actId="20577"/>
          <ac:spMkLst>
            <pc:docMk/>
            <pc:sldMk cId="1359788149" sldId="344"/>
            <ac:spMk id="3" creationId="{B3730D9E-B025-43FE-A870-D8E8602E9FED}"/>
          </ac:spMkLst>
        </pc:spChg>
      </pc:sldChg>
      <pc:sldChg chg="modSp new mod">
        <pc:chgData name="Alison Murphy" userId="9ba79fcb-d62b-4ed0-b66e-b4415e918fea" providerId="ADAL" clId="{D6EF8BB0-E652-405A-AF91-0D2B4BC10B6E}" dt="2021-03-11T09:49:19.589" v="262" actId="20577"/>
        <pc:sldMkLst>
          <pc:docMk/>
          <pc:sldMk cId="3538676412" sldId="345"/>
        </pc:sldMkLst>
        <pc:spChg chg="mod">
          <ac:chgData name="Alison Murphy" userId="9ba79fcb-d62b-4ed0-b66e-b4415e918fea" providerId="ADAL" clId="{D6EF8BB0-E652-405A-AF91-0D2B4BC10B6E}" dt="2021-03-11T09:49:19.589" v="262" actId="20577"/>
          <ac:spMkLst>
            <pc:docMk/>
            <pc:sldMk cId="3538676412" sldId="345"/>
            <ac:spMk id="2" creationId="{5EF3F806-D575-4395-B196-1AE4DE4D97CC}"/>
          </ac:spMkLst>
        </pc:spChg>
        <pc:spChg chg="mod">
          <ac:chgData name="Alison Murphy" userId="9ba79fcb-d62b-4ed0-b66e-b4415e918fea" providerId="ADAL" clId="{D6EF8BB0-E652-405A-AF91-0D2B4BC10B6E}" dt="2021-03-11T09:49:10.501" v="250" actId="20577"/>
          <ac:spMkLst>
            <pc:docMk/>
            <pc:sldMk cId="3538676412" sldId="345"/>
            <ac:spMk id="3" creationId="{6A8F2885-28CF-4005-BCCE-8CBF102EEC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p>
        </p:txBody>
      </p:sp>
      <p:sp>
        <p:nvSpPr>
          <p:cNvPr id="266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8B4C4A0-2D53-4F82-9F16-08B5BBC0E18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ln/>
        </p:spPr>
      </p:sp>
      <p:sp>
        <p:nvSpPr>
          <p:cNvPr id="2867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40648050-5925-4DA5-B4CF-C6B5187EEA9B}" type="slidenum">
              <a:rPr lang="en-GB" smtClean="0"/>
              <a:pPr/>
              <a:t>3</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p:spPr>
        <p:txBody>
          <a:bodyPr/>
          <a:lstStyle/>
          <a:p>
            <a:pPr eaLnBrk="1" hangingPunct="1"/>
            <a:endParaRPr lang="en-US"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p:spPr>
        <p:txBody>
          <a:bodyPr/>
          <a:lstStyle/>
          <a:p>
            <a:fld id="{0A2879FE-DE62-43CB-93AB-53B03CF0B6A5}" type="slidenum">
              <a:rPr lang="en-GB" smtClean="0"/>
              <a:pPr/>
              <a:t>4</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2538DCE9-F4A5-400E-A046-006C352EA34B}" type="slidenum">
              <a:rPr lang="en-GB" smtClean="0"/>
              <a:pPr/>
              <a:t>5</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98B4BD21-7C83-4008-A2D7-B47462054C12}" type="slidenum">
              <a:rPr lang="en-GB" smtClean="0"/>
              <a:pPr/>
              <a:t>6</a:t>
            </a:fld>
            <a:endParaRPr lang="en-GB"/>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xfrm>
            <a:off x="914400" y="4343400"/>
            <a:ext cx="5029200" cy="4114800"/>
          </a:xfrm>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F47275A2-1E27-49DD-AB62-036B15EFACA4}" type="slidenum">
              <a:rPr lang="en-GB" smtClean="0"/>
              <a:pPr/>
              <a:t>7</a:t>
            </a:fld>
            <a:endParaRPr lang="en-GB"/>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424D095E-4D93-4631-A80C-2D89E666A6C1}" type="slidenum">
              <a:rPr lang="en-GB" smtClean="0"/>
              <a:pPr/>
              <a:t>8</a:t>
            </a:fld>
            <a:endParaRPr lang="en-GB"/>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ChangeArrowheads="1" noTextEdit="1"/>
          </p:cNvSpPr>
          <p:nvPr>
            <p:ph type="sldImg"/>
          </p:nvPr>
        </p:nvSpPr>
        <p:spPr>
          <a:ln/>
        </p:spPr>
      </p:sp>
      <p:sp>
        <p:nvSpPr>
          <p:cNvPr id="4301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1FD1115F-37CD-4778-8043-0828E698BEBB}" type="slidenum">
              <a:rPr lang="en-GB" smtClean="0"/>
              <a:pPr/>
              <a:t>10</a:t>
            </a:fld>
            <a:endParaRPr lang="en-GB"/>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a:ln/>
        </p:spPr>
      </p:sp>
      <p:sp>
        <p:nvSpPr>
          <p:cNvPr id="4710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Rot="1" noChangeAspect="1" noChangeArrowheads="1" noTextEdit="1"/>
          </p:cNvSpPr>
          <p:nvPr>
            <p:ph type="sldImg"/>
          </p:nvPr>
        </p:nvSpPr>
        <p:spPr>
          <a:ln/>
        </p:spPr>
      </p:sp>
      <p:sp>
        <p:nvSpPr>
          <p:cNvPr id="4915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Rot="1" noChangeAspect="1" noChangeArrowheads="1" noTextEdit="1"/>
          </p:cNvSpPr>
          <p:nvPr>
            <p:ph type="sldImg"/>
          </p:nvPr>
        </p:nvSpPr>
        <p:spPr>
          <a:ln/>
        </p:spPr>
      </p:sp>
      <p:sp>
        <p:nvSpPr>
          <p:cNvPr id="5120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Rot="1" noChangeAspect="1" noChangeArrowheads="1" noTextEdit="1"/>
          </p:cNvSpPr>
          <p:nvPr>
            <p:ph type="sldImg"/>
          </p:nvPr>
        </p:nvSpPr>
        <p:spPr>
          <a:ln/>
        </p:spPr>
      </p:sp>
      <p:sp>
        <p:nvSpPr>
          <p:cNvPr id="53250"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Rot="1" noChangeAspect="1" noChangeArrowheads="1" noTextEdit="1"/>
          </p:cNvSpPr>
          <p:nvPr>
            <p:ph type="sldImg"/>
          </p:nvPr>
        </p:nvSpPr>
        <p:spPr>
          <a:ln/>
        </p:spPr>
      </p:sp>
      <p:sp>
        <p:nvSpPr>
          <p:cNvPr id="5529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p:cNvSpPr>
            <a:spLocks noGrp="1" noRot="1" noChangeAspect="1" noChangeArrowheads="1" noTextEdit="1"/>
          </p:cNvSpPr>
          <p:nvPr>
            <p:ph type="sldImg"/>
          </p:nvPr>
        </p:nvSpPr>
        <p:spPr>
          <a:ln/>
        </p:spPr>
      </p:sp>
      <p:sp>
        <p:nvSpPr>
          <p:cNvPr id="5734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48C87EB5-1BD2-4834-9CF6-93255156C941}" type="slidenum">
              <a:rPr lang="en-GB" smtClean="0"/>
              <a:pPr/>
              <a:t>17</a:t>
            </a:fld>
            <a:endParaRPr lang="en-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928D7890-65C5-4817-9991-45AFD4AA1239}" type="slidenum">
              <a:rPr lang="en-GB" smtClean="0"/>
              <a:pPr/>
              <a:t>19</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8482B5F3-451E-456B-B49E-ADF878FCFB65}" type="slidenum">
              <a:rPr lang="en-GB" smtClean="0"/>
              <a:pPr/>
              <a:t>20</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784D20D-B64B-486F-80F4-08639F9BBF33}" type="slidenum">
              <a:rPr lang="en-GB" smtClean="0"/>
              <a:pPr/>
              <a:t>22</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p:spPr>
        <p:txBody>
          <a:bodyPr/>
          <a:lstStyle/>
          <a:p>
            <a:fld id="{BDC7EA94-E726-4B16-B30B-A68CCABCDD33}" type="slidenum">
              <a:rPr lang="en-GB" smtClean="0"/>
              <a:pPr/>
              <a:t>25</a:t>
            </a:fld>
            <a:endParaRPr lang="en-GB"/>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p:spPr>
        <p:txBody>
          <a:bodyPr/>
          <a:lstStyle/>
          <a:p>
            <a:fld id="{39C6F07D-697F-47AA-89C2-0A064F146D9D}" type="slidenum">
              <a:rPr lang="en-GB" smtClean="0"/>
              <a:pPr/>
              <a:t>26</a:t>
            </a:fld>
            <a:endParaRPr lang="en-GB"/>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p:spPr>
        <p:txBody>
          <a:bodyPr/>
          <a:lstStyle/>
          <a:p>
            <a:pPr eaLnBrk="1" hangingPunct="1">
              <a:lnSpc>
                <a:spcPct val="80000"/>
              </a:lnSpc>
            </a:pPr>
            <a:endParaRPr lang="en-US" sz="10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a:noFill/>
        </p:spPr>
        <p:txBody>
          <a:bodyPr/>
          <a:lstStyle/>
          <a:p>
            <a:fld id="{01F167EF-0796-4A01-9FED-87D322ED9E07}" type="slidenum">
              <a:rPr lang="en-GB" smtClean="0"/>
              <a:pPr/>
              <a:t>27</a:t>
            </a:fld>
            <a:endParaRPr lang="en-GB"/>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p:spPr>
        <p:txBody>
          <a:bodyPr/>
          <a:lstStyle/>
          <a:p>
            <a:fld id="{C9955C4B-3C9F-4411-8798-8FFCFCF194D6}" type="slidenum">
              <a:rPr lang="en-GB" smtClean="0"/>
              <a:pPr/>
              <a:t>28</a:t>
            </a:fld>
            <a:endParaRPr lang="en-GB"/>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a:noFill/>
        </p:spPr>
        <p:txBody>
          <a:bodyPr/>
          <a:lstStyle/>
          <a:p>
            <a:fld id="{4342DBF1-9870-43E4-8698-4A741DED387B}" type="slidenum">
              <a:rPr lang="en-GB" smtClean="0"/>
              <a:pPr/>
              <a:t>29</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p:spPr>
        <p:txBody>
          <a:bodyPr/>
          <a:lstStyle/>
          <a:p>
            <a:fld id="{03E9038D-329F-4393-828D-59BEBD6AC665}" type="slidenum">
              <a:rPr lang="en-GB" smtClean="0"/>
              <a:pPr/>
              <a:t>30</a:t>
            </a:fld>
            <a:endParaRPr lang="en-GB"/>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p:spPr>
        <p:txBody>
          <a:bodyPr/>
          <a:lstStyle/>
          <a:p>
            <a:fld id="{CC7ADC9B-5C87-4B27-8152-2F36ACEDB7DA}" type="slidenum">
              <a:rPr lang="en-GB" smtClean="0"/>
              <a:pPr/>
              <a:t>31</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Rot="1" noChangeAspect="1" noChangeArrowheads="1" noTextEdit="1"/>
          </p:cNvSpPr>
          <p:nvPr>
            <p:ph type="sldImg"/>
          </p:nvPr>
        </p:nvSpPr>
        <p:spPr>
          <a:ln/>
        </p:spPr>
      </p:sp>
      <p:sp>
        <p:nvSpPr>
          <p:cNvPr id="75778"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Rot="1" noChangeAspect="1" noChangeArrowheads="1" noTextEdit="1"/>
          </p:cNvSpPr>
          <p:nvPr>
            <p:ph type="sldImg"/>
          </p:nvPr>
        </p:nvSpPr>
        <p:spPr>
          <a:ln/>
        </p:spPr>
      </p:sp>
      <p:sp>
        <p:nvSpPr>
          <p:cNvPr id="77826"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Rot="1" noChangeAspect="1" noChangeArrowheads="1" noTextEdit="1"/>
          </p:cNvSpPr>
          <p:nvPr>
            <p:ph type="sldImg"/>
          </p:nvPr>
        </p:nvSpPr>
        <p:spPr>
          <a:ln/>
        </p:spPr>
      </p:sp>
      <p:sp>
        <p:nvSpPr>
          <p:cNvPr id="79874"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Rot="1" noChangeAspect="1" noChangeArrowheads="1" noTextEdit="1"/>
          </p:cNvSpPr>
          <p:nvPr>
            <p:ph type="sldImg"/>
          </p:nvPr>
        </p:nvSpPr>
        <p:spPr>
          <a:ln/>
        </p:spPr>
      </p:sp>
      <p:sp>
        <p:nvSpPr>
          <p:cNvPr id="81922" name="Rectangle 3"/>
          <p:cNvSpPr>
            <a:spLocks noGrp="1" noChangeArrowheads="1"/>
          </p:cNvSpPr>
          <p:nvPr>
            <p:ph type="body" idx="1"/>
          </p:nvPr>
        </p:nvSpPr>
        <p:spPr>
          <a:noFill/>
          <a:ln/>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Rot="1" noChangeAspect="1" noChangeArrowheads="1" noTextEdit="1"/>
          </p:cNvSpPr>
          <p:nvPr>
            <p:ph type="sldImg"/>
          </p:nvPr>
        </p:nvSpPr>
        <p:spPr>
          <a:ln/>
        </p:spPr>
      </p:sp>
      <p:sp>
        <p:nvSpPr>
          <p:cNvPr id="83970" name="Rectangle 3"/>
          <p:cNvSpPr>
            <a:spLocks noGrp="1" noChangeArrowheads="1"/>
          </p:cNvSpPr>
          <p:nvPr>
            <p:ph type="body" idx="1"/>
          </p:nvPr>
        </p:nvSpPr>
        <p:spPr>
          <a:noFill/>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5867400" cy="6858000"/>
            <a:chOff x="0" y="0"/>
            <a:chExt cx="3696" cy="4320"/>
          </a:xfrm>
        </p:grpSpPr>
        <p:sp>
          <p:nvSpPr>
            <p:cNvPr id="5" name="Rectangle 3"/>
            <p:cNvSpPr>
              <a:spLocks noChangeArrowheads="1"/>
            </p:cNvSpPr>
            <p:nvPr/>
          </p:nvSpPr>
          <p:spPr bwMode="auto">
            <a:xfrm>
              <a:off x="0" y="0"/>
              <a:ext cx="2880" cy="4320"/>
            </a:xfrm>
            <a:prstGeom prst="rect">
              <a:avLst/>
            </a:prstGeom>
            <a:solidFill>
              <a:schemeClr val="accent2"/>
            </a:solidFill>
            <a:ln w="9525">
              <a:noFill/>
              <a:miter lim="800000"/>
              <a:headEnd/>
              <a:tailEnd/>
            </a:ln>
            <a:effectLst/>
          </p:spPr>
          <p:txBody>
            <a:bodyPr wrap="none" anchor="ctr"/>
            <a:lstStyle/>
            <a:p>
              <a:pPr algn="ctr">
                <a:defRPr/>
              </a:pPr>
              <a:endParaRPr kumimoji="1" lang="en-US" sz="2400">
                <a:latin typeface="Times New Roman" pitchFamily="18" charset="0"/>
              </a:endParaRPr>
            </a:p>
          </p:txBody>
        </p:sp>
        <p:sp>
          <p:nvSpPr>
            <p:cNvPr id="6" name="AutoShape 4"/>
            <p:cNvSpPr>
              <a:spLocks noChangeArrowheads="1"/>
            </p:cNvSpPr>
            <p:nvPr/>
          </p:nvSpPr>
          <p:spPr bwMode="white">
            <a:xfrm>
              <a:off x="432" y="624"/>
              <a:ext cx="3264" cy="1200"/>
            </a:xfrm>
            <a:prstGeom prst="roundRect">
              <a:avLst>
                <a:gd name="adj" fmla="val 50000"/>
              </a:avLst>
            </a:prstGeom>
            <a:solidFill>
              <a:schemeClr val="bg1"/>
            </a:solidFill>
            <a:ln w="9525">
              <a:noFill/>
              <a:round/>
              <a:headEnd/>
              <a:tailEnd/>
            </a:ln>
            <a:effectLst/>
          </p:spPr>
          <p:txBody>
            <a:bodyPr wrap="none" anchor="ctr"/>
            <a:lstStyle/>
            <a:p>
              <a:pPr algn="ctr">
                <a:defRPr/>
              </a:pPr>
              <a:endParaRPr kumimoji="1" lang="en-US" sz="2400">
                <a:latin typeface="Times New Roman" pitchFamily="18" charset="0"/>
              </a:endParaRPr>
            </a:p>
          </p:txBody>
        </p:sp>
      </p:grpSp>
      <p:grpSp>
        <p:nvGrpSpPr>
          <p:cNvPr id="7" name="Group 5"/>
          <p:cNvGrpSpPr>
            <a:grpSpLocks/>
          </p:cNvGrpSpPr>
          <p:nvPr/>
        </p:nvGrpSpPr>
        <p:grpSpPr bwMode="auto">
          <a:xfrm>
            <a:off x="3632200" y="4889500"/>
            <a:ext cx="4876800" cy="319088"/>
            <a:chOff x="2288" y="3080"/>
            <a:chExt cx="3072" cy="201"/>
          </a:xfrm>
        </p:grpSpPr>
        <p:sp>
          <p:nvSpPr>
            <p:cNvPr id="8" name="AutoShape 6"/>
            <p:cNvSpPr>
              <a:spLocks noChangeArrowheads="1"/>
            </p:cNvSpPr>
            <p:nvPr/>
          </p:nvSpPr>
          <p:spPr bwMode="auto">
            <a:xfrm flipH="1">
              <a:off x="2288" y="3080"/>
              <a:ext cx="2914" cy="200"/>
            </a:xfrm>
            <a:prstGeom prst="roundRect">
              <a:avLst>
                <a:gd name="adj" fmla="val 0"/>
              </a:avLst>
            </a:prstGeom>
            <a:solidFill>
              <a:schemeClr val="hlink"/>
            </a:solidFill>
            <a:ln w="9525">
              <a:noFill/>
              <a:round/>
              <a:headEnd/>
              <a:tailEnd/>
            </a:ln>
            <a:effectLst/>
          </p:spPr>
          <p:txBody>
            <a:bodyPr wrap="none" anchor="ctr"/>
            <a:lstStyle/>
            <a:p>
              <a:pPr eaLnBrk="0" hangingPunct="0">
                <a:defRPr/>
              </a:pPr>
              <a:endParaRPr lang="en-GB"/>
            </a:p>
          </p:txBody>
        </p:sp>
        <p:sp>
          <p:nvSpPr>
            <p:cNvPr id="9" name="AutoShape 7"/>
            <p:cNvSpPr>
              <a:spLocks noChangeArrowheads="1"/>
            </p:cNvSpPr>
            <p:nvPr/>
          </p:nvSpPr>
          <p:spPr bwMode="auto">
            <a:xfrm>
              <a:off x="5196" y="3080"/>
              <a:ext cx="164" cy="201"/>
            </a:xfrm>
            <a:prstGeom prst="flowChartDelay">
              <a:avLst/>
            </a:prstGeom>
            <a:solidFill>
              <a:schemeClr val="hlink"/>
            </a:solidFill>
            <a:ln w="9525">
              <a:noFill/>
              <a:miter lim="800000"/>
              <a:headEnd/>
              <a:tailEnd/>
            </a:ln>
            <a:effectLst/>
          </p:spPr>
          <p:txBody>
            <a:bodyPr wrap="none" anchor="ctr"/>
            <a:lstStyle/>
            <a:p>
              <a:pPr eaLnBrk="0" hangingPunct="0">
                <a:defRPr/>
              </a:pPr>
              <a:endParaRPr lang="en-GB"/>
            </a:p>
          </p:txBody>
        </p:sp>
      </p:grpSp>
      <p:sp>
        <p:nvSpPr>
          <p:cNvPr id="97288" name="Rectangle 8"/>
          <p:cNvSpPr>
            <a:spLocks noGrp="1" noChangeArrowheads="1"/>
          </p:cNvSpPr>
          <p:nvPr>
            <p:ph type="subTitle" idx="1"/>
          </p:nvPr>
        </p:nvSpPr>
        <p:spPr>
          <a:xfrm>
            <a:off x="4673600" y="2927350"/>
            <a:ext cx="4013200" cy="1822450"/>
          </a:xfrm>
        </p:spPr>
        <p:txBody>
          <a:bodyPr anchor="b"/>
          <a:lstStyle>
            <a:lvl1pPr marL="0" indent="0" algn="ctr">
              <a:buFont typeface="Wingdings" pitchFamily="2" charset="2"/>
              <a:buNone/>
              <a:defRPr/>
            </a:lvl1pPr>
          </a:lstStyle>
          <a:p>
            <a:r>
              <a:rPr lang="en-GB"/>
              <a:t>Click to edit Master subtitle style</a:t>
            </a:r>
          </a:p>
        </p:txBody>
      </p:sp>
      <p:sp>
        <p:nvSpPr>
          <p:cNvPr id="97292" name="AutoShape 12"/>
          <p:cNvSpPr>
            <a:spLocks noGrp="1" noChangeArrowheads="1"/>
          </p:cNvSpPr>
          <p:nvPr>
            <p:ph type="ctrTitle" sz="quarter"/>
          </p:nvPr>
        </p:nvSpPr>
        <p:spPr>
          <a:xfrm>
            <a:off x="685800" y="990600"/>
            <a:ext cx="8229600" cy="1905000"/>
          </a:xfrm>
          <a:prstGeom prst="roundRect">
            <a:avLst>
              <a:gd name="adj" fmla="val 50000"/>
            </a:avLst>
          </a:prstGeom>
        </p:spPr>
        <p:txBody>
          <a:bodyPr anchor="ctr"/>
          <a:lstStyle>
            <a:lvl1pPr>
              <a:defRPr/>
            </a:lvl1pPr>
          </a:lstStyle>
          <a:p>
            <a:r>
              <a:rPr lang="en-GB"/>
              <a:t>Click to edit Master title style</a:t>
            </a:r>
          </a:p>
        </p:txBody>
      </p:sp>
      <p:sp>
        <p:nvSpPr>
          <p:cNvPr id="10" name="Rectangle 9"/>
          <p:cNvSpPr>
            <a:spLocks noGrp="1" noChangeArrowheads="1"/>
          </p:cNvSpPr>
          <p:nvPr>
            <p:ph type="dt" sz="quarter" idx="10"/>
          </p:nvPr>
        </p:nvSpPr>
        <p:spPr/>
        <p:txBody>
          <a:bodyPr/>
          <a:lstStyle>
            <a:lvl1pPr>
              <a:defRPr>
                <a:solidFill>
                  <a:schemeClr val="bg1"/>
                </a:solidFill>
              </a:defRPr>
            </a:lvl1pPr>
          </a:lstStyle>
          <a:p>
            <a:pPr>
              <a:defRPr/>
            </a:pPr>
            <a:endParaRPr lang="en-GB"/>
          </a:p>
        </p:txBody>
      </p:sp>
      <p:sp>
        <p:nvSpPr>
          <p:cNvPr id="11" name="Rectangle 10"/>
          <p:cNvSpPr>
            <a:spLocks noGrp="1" noChangeArrowheads="1"/>
          </p:cNvSpPr>
          <p:nvPr>
            <p:ph type="ftr" sz="quarter" idx="11"/>
          </p:nvPr>
        </p:nvSpPr>
        <p:spPr/>
        <p:txBody>
          <a:bodyPr/>
          <a:lstStyle>
            <a:lvl1pPr algn="r">
              <a:defRPr/>
            </a:lvl1pPr>
          </a:lstStyle>
          <a:p>
            <a:pPr>
              <a:defRPr/>
            </a:pPr>
            <a:endParaRPr lang="en-GB"/>
          </a:p>
        </p:txBody>
      </p:sp>
      <p:sp>
        <p:nvSpPr>
          <p:cNvPr id="12" name="Rectangle 11"/>
          <p:cNvSpPr>
            <a:spLocks noGrp="1" noChangeArrowheads="1"/>
          </p:cNvSpPr>
          <p:nvPr>
            <p:ph type="sldNum" sz="quarter" idx="12"/>
          </p:nvPr>
        </p:nvSpPr>
        <p:spPr>
          <a:xfrm>
            <a:off x="76200" y="6248400"/>
            <a:ext cx="587375" cy="488950"/>
          </a:xfrm>
        </p:spPr>
        <p:txBody>
          <a:bodyPr anchorCtr="0"/>
          <a:lstStyle>
            <a:lvl1pPr>
              <a:defRPr/>
            </a:lvl1pPr>
          </a:lstStyle>
          <a:p>
            <a:pPr>
              <a:defRPr/>
            </a:pPr>
            <a:fld id="{5EA9C7F4-D1E5-4224-BB0F-8011D74CCBF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F3D4B007-018C-4A16-8513-0DDAC77661F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380B9922-BA50-43FA-86AB-B0B8F49E2A43}"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2362200"/>
            <a:ext cx="3770313"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60913" y="2362200"/>
            <a:ext cx="3770312" cy="3724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3B0D828A-6686-44D6-8EC4-95DCB3AFCB5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GB"/>
          </a:p>
        </p:txBody>
      </p:sp>
      <p:sp>
        <p:nvSpPr>
          <p:cNvPr id="8" name="Rectangle 12"/>
          <p:cNvSpPr>
            <a:spLocks noGrp="1" noChangeArrowheads="1"/>
          </p:cNvSpPr>
          <p:nvPr>
            <p:ph type="ftr" sz="quarter" idx="11"/>
          </p:nvPr>
        </p:nvSpPr>
        <p:spPr>
          <a:ln/>
        </p:spPr>
        <p:txBody>
          <a:bodyPr/>
          <a:lstStyle>
            <a:lvl1pPr>
              <a:defRPr/>
            </a:lvl1pPr>
          </a:lstStyle>
          <a:p>
            <a:pPr>
              <a:defRPr/>
            </a:pPr>
            <a:endParaRPr lang="en-GB"/>
          </a:p>
        </p:txBody>
      </p:sp>
      <p:sp>
        <p:nvSpPr>
          <p:cNvPr id="9" name="Rectangle 13"/>
          <p:cNvSpPr>
            <a:spLocks noGrp="1" noChangeArrowheads="1"/>
          </p:cNvSpPr>
          <p:nvPr>
            <p:ph type="sldNum" sz="quarter" idx="12"/>
          </p:nvPr>
        </p:nvSpPr>
        <p:spPr>
          <a:ln/>
        </p:spPr>
        <p:txBody>
          <a:bodyPr/>
          <a:lstStyle>
            <a:lvl1pPr>
              <a:defRPr/>
            </a:lvl1pPr>
          </a:lstStyle>
          <a:p>
            <a:pPr>
              <a:defRPr/>
            </a:pPr>
            <a:fld id="{CA3F4296-0BC3-4CA7-BC3A-5A42A5A4EE5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5FC0807C-D576-41D6-B470-A35035D6C13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GB"/>
          </a:p>
        </p:txBody>
      </p:sp>
      <p:sp>
        <p:nvSpPr>
          <p:cNvPr id="3" name="Rectangle 12"/>
          <p:cNvSpPr>
            <a:spLocks noGrp="1" noChangeArrowheads="1"/>
          </p:cNvSpPr>
          <p:nvPr>
            <p:ph type="ftr" sz="quarter" idx="11"/>
          </p:nvPr>
        </p:nvSpPr>
        <p:spPr>
          <a:ln/>
        </p:spPr>
        <p:txBody>
          <a:bodyPr/>
          <a:lstStyle>
            <a:lvl1pPr>
              <a:defRPr/>
            </a:lvl1pPr>
          </a:lstStyle>
          <a:p>
            <a:pPr>
              <a:defRPr/>
            </a:pPr>
            <a:endParaRPr lang="en-GB"/>
          </a:p>
        </p:txBody>
      </p:sp>
      <p:sp>
        <p:nvSpPr>
          <p:cNvPr id="4" name="Rectangle 13"/>
          <p:cNvSpPr>
            <a:spLocks noGrp="1" noChangeArrowheads="1"/>
          </p:cNvSpPr>
          <p:nvPr>
            <p:ph type="sldNum" sz="quarter" idx="12"/>
          </p:nvPr>
        </p:nvSpPr>
        <p:spPr>
          <a:ln/>
        </p:spPr>
        <p:txBody>
          <a:bodyPr/>
          <a:lstStyle>
            <a:lvl1pPr>
              <a:defRPr/>
            </a:lvl1pPr>
          </a:lstStyle>
          <a:p>
            <a:pPr>
              <a:defRPr/>
            </a:pPr>
            <a:fld id="{EEB16666-B554-4F87-B355-959059D5A20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A783E79C-576B-410E-B72C-5CB88FACE988}"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GB"/>
          </a:p>
        </p:txBody>
      </p:sp>
      <p:sp>
        <p:nvSpPr>
          <p:cNvPr id="6" name="Rectangle 12"/>
          <p:cNvSpPr>
            <a:spLocks noGrp="1" noChangeArrowheads="1"/>
          </p:cNvSpPr>
          <p:nvPr>
            <p:ph type="ftr" sz="quarter" idx="11"/>
          </p:nvPr>
        </p:nvSpPr>
        <p:spPr>
          <a:ln/>
        </p:spPr>
        <p:txBody>
          <a:bodyPr/>
          <a:lstStyle>
            <a:lvl1pPr>
              <a:defRPr/>
            </a:lvl1pPr>
          </a:lstStyle>
          <a:p>
            <a:pPr>
              <a:defRPr/>
            </a:pPr>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0C299DB8-298E-4FD4-986A-FA35AEB367E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580E7F57-5740-40E0-90EA-479818484D6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05600" y="762000"/>
            <a:ext cx="1981200" cy="53244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62000" y="762000"/>
            <a:ext cx="5791200" cy="5324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ln/>
        </p:spPr>
        <p:txBody>
          <a:bodyPr/>
          <a:lstStyle>
            <a:lvl1pPr>
              <a:defRPr/>
            </a:lvl1pPr>
          </a:lstStyle>
          <a:p>
            <a:pPr>
              <a:defRPr/>
            </a:pPr>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C0C80F9D-7643-4559-9D58-94C60F398A12}"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762000" y="762000"/>
            <a:ext cx="7924800" cy="53244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GB"/>
          </a:p>
        </p:txBody>
      </p:sp>
      <p:sp>
        <p:nvSpPr>
          <p:cNvPr id="4" name="Rectangle 12"/>
          <p:cNvSpPr>
            <a:spLocks noGrp="1" noChangeArrowheads="1"/>
          </p:cNvSpPr>
          <p:nvPr>
            <p:ph type="ftr" sz="quarter" idx="11"/>
          </p:nvPr>
        </p:nvSpPr>
        <p:spPr>
          <a:ln/>
        </p:spPr>
        <p:txBody>
          <a:bodyPr/>
          <a:lstStyle>
            <a:lvl1pPr>
              <a:defRPr/>
            </a:lvl1pPr>
          </a:lstStyle>
          <a:p>
            <a:pPr>
              <a:defRPr/>
            </a:pPr>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02A7AB60-0E5F-4FBC-8DCA-652CA118CC0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7620000" cy="6858000"/>
            <a:chOff x="0" y="0"/>
            <a:chExt cx="4800" cy="4320"/>
          </a:xfrm>
        </p:grpSpPr>
        <p:grpSp>
          <p:nvGrpSpPr>
            <p:cNvPr id="1032" name="Group 3"/>
            <p:cNvGrpSpPr>
              <a:grpSpLocks/>
            </p:cNvGrpSpPr>
            <p:nvPr userDrawn="1"/>
          </p:nvGrpSpPr>
          <p:grpSpPr bwMode="auto">
            <a:xfrm>
              <a:off x="0" y="0"/>
              <a:ext cx="2016" cy="4320"/>
              <a:chOff x="0" y="0"/>
              <a:chExt cx="2016" cy="4320"/>
            </a:xfrm>
          </p:grpSpPr>
          <p:sp>
            <p:nvSpPr>
              <p:cNvPr id="96260" name="Rectangle 4"/>
              <p:cNvSpPr>
                <a:spLocks noChangeArrowheads="1"/>
              </p:cNvSpPr>
              <p:nvPr userDrawn="1"/>
            </p:nvSpPr>
            <p:spPr bwMode="auto">
              <a:xfrm>
                <a:off x="0" y="0"/>
                <a:ext cx="480" cy="4320"/>
              </a:xfrm>
              <a:prstGeom prst="rect">
                <a:avLst/>
              </a:prstGeom>
              <a:solidFill>
                <a:schemeClr val="accent2"/>
              </a:solidFill>
              <a:ln w="9525">
                <a:noFill/>
                <a:miter lim="800000"/>
                <a:headEnd/>
                <a:tailEnd/>
              </a:ln>
              <a:effectLst/>
            </p:spPr>
            <p:txBody>
              <a:bodyPr wrap="none" anchor="ctr"/>
              <a:lstStyle/>
              <a:p>
                <a:pPr eaLnBrk="0" hangingPunct="0">
                  <a:defRPr/>
                </a:pPr>
                <a:endParaRPr lang="en-GB"/>
              </a:p>
            </p:txBody>
          </p:sp>
          <p:sp>
            <p:nvSpPr>
              <p:cNvPr id="96261" name="Freeform 5"/>
              <p:cNvSpPr>
                <a:spLocks/>
              </p:cNvSpPr>
              <p:nvPr userDrawn="1"/>
            </p:nvSpPr>
            <p:spPr bwMode="auto">
              <a:xfrm>
                <a:off x="288" y="0"/>
                <a:ext cx="1728" cy="735"/>
              </a:xfrm>
              <a:custGeom>
                <a:avLst/>
                <a:gdLst/>
                <a:ahLst/>
                <a:cxnLst>
                  <a:cxn ang="0">
                    <a:pos x="1728" y="0"/>
                  </a:cxn>
                  <a:cxn ang="0">
                    <a:pos x="1728" y="480"/>
                  </a:cxn>
                  <a:cxn ang="0">
                    <a:pos x="380" y="482"/>
                  </a:cxn>
                  <a:cxn ang="0">
                    <a:pos x="354" y="480"/>
                  </a:cxn>
                  <a:cxn ang="0">
                    <a:pos x="308" y="489"/>
                  </a:cxn>
                  <a:cxn ang="0">
                    <a:pos x="246" y="531"/>
                  </a:cxn>
                  <a:cxn ang="0">
                    <a:pos x="206" y="597"/>
                  </a:cxn>
                  <a:cxn ang="0">
                    <a:pos x="192" y="666"/>
                  </a:cxn>
                  <a:cxn ang="0">
                    <a:pos x="192" y="735"/>
                  </a:cxn>
                  <a:cxn ang="0">
                    <a:pos x="0" y="735"/>
                  </a:cxn>
                  <a:cxn ang="0">
                    <a:pos x="0" y="480"/>
                  </a:cxn>
                  <a:cxn ang="0">
                    <a:pos x="0" y="0"/>
                  </a:cxn>
                  <a:cxn ang="0">
                    <a:pos x="1728" y="0"/>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headEnd type="none" w="med" len="med"/>
                <a:tailEnd type="none" w="med" len="med"/>
              </a:ln>
              <a:effectLst/>
            </p:spPr>
            <p:txBody>
              <a:bodyPr wrap="none"/>
              <a:lstStyle/>
              <a:p>
                <a:pPr eaLnBrk="0" hangingPunct="0">
                  <a:defRPr/>
                </a:pPr>
                <a:endParaRPr lang="en-GB"/>
              </a:p>
            </p:txBody>
          </p:sp>
        </p:grpSp>
        <p:grpSp>
          <p:nvGrpSpPr>
            <p:cNvPr id="1033" name="Group 6"/>
            <p:cNvGrpSpPr>
              <a:grpSpLocks/>
            </p:cNvGrpSpPr>
            <p:nvPr/>
          </p:nvGrpSpPr>
          <p:grpSpPr bwMode="auto">
            <a:xfrm>
              <a:off x="144" y="1248"/>
              <a:ext cx="4656" cy="201"/>
              <a:chOff x="144" y="1248"/>
              <a:chExt cx="4656" cy="201"/>
            </a:xfrm>
          </p:grpSpPr>
          <p:sp>
            <p:nvSpPr>
              <p:cNvPr id="96263" name="AutoShape 7"/>
              <p:cNvSpPr>
                <a:spLocks noChangeArrowheads="1"/>
              </p:cNvSpPr>
              <p:nvPr/>
            </p:nvSpPr>
            <p:spPr bwMode="auto">
              <a:xfrm>
                <a:off x="384" y="1248"/>
                <a:ext cx="4416" cy="200"/>
              </a:xfrm>
              <a:prstGeom prst="roundRect">
                <a:avLst>
                  <a:gd name="adj" fmla="val 0"/>
                </a:avLst>
              </a:prstGeom>
              <a:solidFill>
                <a:schemeClr val="hlink"/>
              </a:solidFill>
              <a:ln w="9525">
                <a:noFill/>
                <a:round/>
                <a:headEnd/>
                <a:tailEnd/>
              </a:ln>
              <a:effectLst/>
            </p:spPr>
            <p:txBody>
              <a:bodyPr wrap="none" anchor="ctr"/>
              <a:lstStyle/>
              <a:p>
                <a:pPr eaLnBrk="0" hangingPunct="0">
                  <a:defRPr/>
                </a:pPr>
                <a:endParaRPr lang="en-GB"/>
              </a:p>
            </p:txBody>
          </p:sp>
          <p:sp>
            <p:nvSpPr>
              <p:cNvPr id="96264" name="AutoShape 8"/>
              <p:cNvSpPr>
                <a:spLocks noChangeArrowheads="1"/>
              </p:cNvSpPr>
              <p:nvPr/>
            </p:nvSpPr>
            <p:spPr bwMode="auto">
              <a:xfrm flipH="1">
                <a:off x="144" y="1248"/>
                <a:ext cx="248" cy="201"/>
              </a:xfrm>
              <a:prstGeom prst="flowChartDelay">
                <a:avLst/>
              </a:prstGeom>
              <a:solidFill>
                <a:schemeClr val="hlink"/>
              </a:solidFill>
              <a:ln w="9525">
                <a:noFill/>
                <a:miter lim="800000"/>
                <a:headEnd/>
                <a:tailEnd/>
              </a:ln>
              <a:effectLst/>
            </p:spPr>
            <p:txBody>
              <a:bodyPr wrap="none" anchor="ctr"/>
              <a:lstStyle/>
              <a:p>
                <a:pPr eaLnBrk="0" hangingPunct="0">
                  <a:defRPr/>
                </a:pPr>
                <a:endParaRPr lang="en-GB"/>
              </a:p>
            </p:txBody>
          </p:sp>
        </p:grpSp>
      </p:grpSp>
      <p:sp>
        <p:nvSpPr>
          <p:cNvPr id="1027" name="AutoShape 9"/>
          <p:cNvSpPr>
            <a:spLocks noGrp="1" noChangeArrowheads="1"/>
          </p:cNvSpPr>
          <p:nvPr>
            <p:ph type="title"/>
          </p:nvPr>
        </p:nvSpPr>
        <p:spPr bwMode="auto">
          <a:xfrm>
            <a:off x="762000" y="762000"/>
            <a:ext cx="7924800" cy="1143000"/>
          </a:xfrm>
          <a:prstGeom prst="roundRect">
            <a:avLst>
              <a:gd name="adj" fmla="val 21667"/>
            </a:avLst>
          </a:prstGeom>
          <a:noFill/>
          <a:ln w="9525">
            <a:noFill/>
            <a:round/>
            <a:headEnd/>
            <a:tailEnd/>
          </a:ln>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1028" name="Rectangle 10"/>
          <p:cNvSpPr>
            <a:spLocks noGrp="1" noChangeArrowheads="1"/>
          </p:cNvSpPr>
          <p:nvPr>
            <p:ph type="body" idx="1"/>
          </p:nvPr>
        </p:nvSpPr>
        <p:spPr bwMode="auto">
          <a:xfrm>
            <a:off x="838200" y="2362200"/>
            <a:ext cx="7693025" cy="37242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6267" name="Rectangle 11"/>
          <p:cNvSpPr>
            <a:spLocks noGrp="1" noChangeArrowheads="1"/>
          </p:cNvSpPr>
          <p:nvPr>
            <p:ph type="dt" sz="half" idx="2"/>
          </p:nvPr>
        </p:nvSpPr>
        <p:spPr bwMode="auto">
          <a:xfrm>
            <a:off x="2438400" y="6248400"/>
            <a:ext cx="2130425"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vl1pPr>
          </a:lstStyle>
          <a:p>
            <a:pPr>
              <a:defRPr/>
            </a:pPr>
            <a:endParaRPr lang="en-GB"/>
          </a:p>
        </p:txBody>
      </p:sp>
      <p:sp>
        <p:nvSpPr>
          <p:cNvPr id="96268" name="Rectangle 12"/>
          <p:cNvSpPr>
            <a:spLocks noGrp="1" noChangeArrowheads="1"/>
          </p:cNvSpPr>
          <p:nvPr>
            <p:ph type="ftr" sz="quarter" idx="3"/>
          </p:nvPr>
        </p:nvSpPr>
        <p:spPr bwMode="auto">
          <a:xfrm>
            <a:off x="5791200" y="6248400"/>
            <a:ext cx="2897188" cy="4746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vl1pPr>
          </a:lstStyle>
          <a:p>
            <a:pPr>
              <a:defRPr/>
            </a:pPr>
            <a:endParaRPr lang="en-GB"/>
          </a:p>
        </p:txBody>
      </p:sp>
      <p:sp>
        <p:nvSpPr>
          <p:cNvPr id="96269" name="Rectangle 13"/>
          <p:cNvSpPr>
            <a:spLocks noGrp="1" noChangeArrowheads="1"/>
          </p:cNvSpPr>
          <p:nvPr>
            <p:ph type="sldNum" sz="quarter" idx="4"/>
          </p:nvPr>
        </p:nvSpPr>
        <p:spPr bwMode="auto">
          <a:xfrm>
            <a:off x="84138" y="6242050"/>
            <a:ext cx="587375" cy="488950"/>
          </a:xfrm>
          <a:prstGeom prst="rect">
            <a:avLst/>
          </a:prstGeom>
          <a:noFill/>
          <a:ln w="9525">
            <a:noFill/>
            <a:miter lim="800000"/>
            <a:headEnd/>
            <a:tailEnd/>
          </a:ln>
          <a:effectLst/>
        </p:spPr>
        <p:txBody>
          <a:bodyPr vert="horz" wrap="square" lIns="91440" tIns="45720" rIns="91440" bIns="45720" numCol="1" anchor="b" anchorCtr="1" compatLnSpc="1">
            <a:prstTxWarp prst="textNoShape">
              <a:avLst/>
            </a:prstTxWarp>
          </a:bodyPr>
          <a:lstStyle>
            <a:lvl1pPr eaLnBrk="1" hangingPunct="1">
              <a:defRPr sz="2600" b="1">
                <a:solidFill>
                  <a:schemeClr val="bg1"/>
                </a:solidFill>
              </a:defRPr>
            </a:lvl1pPr>
          </a:lstStyle>
          <a:p>
            <a:pPr>
              <a:defRPr/>
            </a:pPr>
            <a:fld id="{91451030-71FF-4621-9377-A5E1B74197B8}"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7" r:id="rId1"/>
    <p:sldLayoutId id="2147483675" r:id="rId2"/>
    <p:sldLayoutId id="2147483674" r:id="rId3"/>
    <p:sldLayoutId id="2147483673" r:id="rId4"/>
    <p:sldLayoutId id="2147483672" r:id="rId5"/>
    <p:sldLayoutId id="2147483671" r:id="rId6"/>
    <p:sldLayoutId id="2147483670" r:id="rId7"/>
    <p:sldLayoutId id="2147483669" r:id="rId8"/>
    <p:sldLayoutId id="2147483668" r:id="rId9"/>
    <p:sldLayoutId id="2147483667" r:id="rId10"/>
    <p:sldLayoutId id="2147483666" r:id="rId11"/>
    <p:sldLayoutId id="2147483665" r:id="rId12"/>
  </p:sldLayoutIdLst>
  <p:txStyles>
    <p:titleStyle>
      <a:lvl1pPr algn="l" rtl="0" eaLnBrk="0" fontAlgn="base" hangingPunct="0">
        <a:lnSpc>
          <a:spcPct val="90000"/>
        </a:lnSpc>
        <a:spcBef>
          <a:spcPct val="0"/>
        </a:spcBef>
        <a:spcAft>
          <a:spcPct val="0"/>
        </a:spcAft>
        <a:defRPr sz="3600" b="1">
          <a:solidFill>
            <a:schemeClr val="tx2"/>
          </a:solidFill>
          <a:latin typeface="+mj-lt"/>
          <a:ea typeface="+mj-ea"/>
          <a:cs typeface="+mj-cs"/>
        </a:defRPr>
      </a:lvl1pPr>
      <a:lvl2pPr algn="l" rtl="0" eaLnBrk="0" fontAlgn="base" hangingPunct="0">
        <a:lnSpc>
          <a:spcPct val="90000"/>
        </a:lnSpc>
        <a:spcBef>
          <a:spcPct val="0"/>
        </a:spcBef>
        <a:spcAft>
          <a:spcPct val="0"/>
        </a:spcAft>
        <a:defRPr sz="3600" b="1">
          <a:solidFill>
            <a:schemeClr val="tx2"/>
          </a:solidFill>
          <a:latin typeface="Arial" charset="0"/>
          <a:cs typeface="Arial" charset="0"/>
        </a:defRPr>
      </a:lvl2pPr>
      <a:lvl3pPr algn="l" rtl="0" eaLnBrk="0" fontAlgn="base" hangingPunct="0">
        <a:lnSpc>
          <a:spcPct val="90000"/>
        </a:lnSpc>
        <a:spcBef>
          <a:spcPct val="0"/>
        </a:spcBef>
        <a:spcAft>
          <a:spcPct val="0"/>
        </a:spcAft>
        <a:defRPr sz="3600" b="1">
          <a:solidFill>
            <a:schemeClr val="tx2"/>
          </a:solidFill>
          <a:latin typeface="Arial" charset="0"/>
          <a:cs typeface="Arial" charset="0"/>
        </a:defRPr>
      </a:lvl3pPr>
      <a:lvl4pPr algn="l" rtl="0" eaLnBrk="0" fontAlgn="base" hangingPunct="0">
        <a:lnSpc>
          <a:spcPct val="90000"/>
        </a:lnSpc>
        <a:spcBef>
          <a:spcPct val="0"/>
        </a:spcBef>
        <a:spcAft>
          <a:spcPct val="0"/>
        </a:spcAft>
        <a:defRPr sz="3600" b="1">
          <a:solidFill>
            <a:schemeClr val="tx2"/>
          </a:solidFill>
          <a:latin typeface="Arial" charset="0"/>
          <a:cs typeface="Arial" charset="0"/>
        </a:defRPr>
      </a:lvl4pPr>
      <a:lvl5pPr algn="l" rtl="0" eaLnBrk="0" fontAlgn="base" hangingPunct="0">
        <a:lnSpc>
          <a:spcPct val="90000"/>
        </a:lnSpc>
        <a:spcBef>
          <a:spcPct val="0"/>
        </a:spcBef>
        <a:spcAft>
          <a:spcPct val="0"/>
        </a:spcAft>
        <a:defRPr sz="3600" b="1">
          <a:solidFill>
            <a:schemeClr val="tx2"/>
          </a:solidFill>
          <a:latin typeface="Arial" charset="0"/>
          <a:cs typeface="Arial" charset="0"/>
        </a:defRPr>
      </a:lvl5pPr>
      <a:lvl6pPr marL="457200" algn="l" rtl="0" fontAlgn="base">
        <a:lnSpc>
          <a:spcPct val="90000"/>
        </a:lnSpc>
        <a:spcBef>
          <a:spcPct val="0"/>
        </a:spcBef>
        <a:spcAft>
          <a:spcPct val="0"/>
        </a:spcAft>
        <a:defRPr sz="3600" b="1">
          <a:solidFill>
            <a:schemeClr val="tx2"/>
          </a:solidFill>
          <a:latin typeface="Arial" charset="0"/>
          <a:cs typeface="Arial" charset="0"/>
        </a:defRPr>
      </a:lvl6pPr>
      <a:lvl7pPr marL="914400" algn="l" rtl="0" fontAlgn="base">
        <a:lnSpc>
          <a:spcPct val="90000"/>
        </a:lnSpc>
        <a:spcBef>
          <a:spcPct val="0"/>
        </a:spcBef>
        <a:spcAft>
          <a:spcPct val="0"/>
        </a:spcAft>
        <a:defRPr sz="3600" b="1">
          <a:solidFill>
            <a:schemeClr val="tx2"/>
          </a:solidFill>
          <a:latin typeface="Arial" charset="0"/>
          <a:cs typeface="Arial" charset="0"/>
        </a:defRPr>
      </a:lvl7pPr>
      <a:lvl8pPr marL="1371600" algn="l" rtl="0" fontAlgn="base">
        <a:lnSpc>
          <a:spcPct val="90000"/>
        </a:lnSpc>
        <a:spcBef>
          <a:spcPct val="0"/>
        </a:spcBef>
        <a:spcAft>
          <a:spcPct val="0"/>
        </a:spcAft>
        <a:defRPr sz="3600" b="1">
          <a:solidFill>
            <a:schemeClr val="tx2"/>
          </a:solidFill>
          <a:latin typeface="Arial" charset="0"/>
          <a:cs typeface="Arial" charset="0"/>
        </a:defRPr>
      </a:lvl8pPr>
      <a:lvl9pPr marL="1828800" algn="l" rtl="0" fontAlgn="base">
        <a:lnSpc>
          <a:spcPct val="90000"/>
        </a:lnSpc>
        <a:spcBef>
          <a:spcPct val="0"/>
        </a:spcBef>
        <a:spcAft>
          <a:spcPct val="0"/>
        </a:spcAft>
        <a:defRPr sz="36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1"/>
        </a:buClr>
        <a:buSzPct val="75000"/>
        <a:buFont typeface="Wingdings" pitchFamily="2" charset="2"/>
        <a:buChar char="l"/>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75000"/>
        <a:buChar char="–"/>
        <a:defRPr sz="2400">
          <a:solidFill>
            <a:schemeClr val="tx1"/>
          </a:solidFill>
          <a:latin typeface="+mn-lt"/>
          <a:cs typeface="+mn-cs"/>
        </a:defRPr>
      </a:lvl2pPr>
      <a:lvl3pPr marL="1143000" indent="-228600" algn="l" rtl="0" eaLnBrk="0" fontAlgn="base" hangingPunct="0">
        <a:spcBef>
          <a:spcPct val="20000"/>
        </a:spcBef>
        <a:spcAft>
          <a:spcPct val="0"/>
        </a:spcAft>
        <a:buClr>
          <a:schemeClr val="tx1"/>
        </a:buClr>
        <a:buSzPct val="75000"/>
        <a:buFont typeface="Wingdings" pitchFamily="2" charset="2"/>
        <a:buChar char="l"/>
        <a:defRPr sz="2000">
          <a:solidFill>
            <a:schemeClr val="tx1"/>
          </a:solidFill>
          <a:latin typeface="+mn-lt"/>
          <a:cs typeface="+mn-cs"/>
        </a:defRPr>
      </a:lvl3pPr>
      <a:lvl4pPr marL="1600200" indent="-228600" algn="l" rtl="0" eaLnBrk="0" fontAlgn="base" hangingPunct="0">
        <a:spcBef>
          <a:spcPct val="20000"/>
        </a:spcBef>
        <a:spcAft>
          <a:spcPct val="0"/>
        </a:spcAft>
        <a:buClr>
          <a:schemeClr val="tx1"/>
        </a:buClr>
        <a:buSzPct val="80000"/>
        <a:buChar char="–"/>
        <a:defRPr>
          <a:solidFill>
            <a:schemeClr val="tx1"/>
          </a:solidFill>
          <a:latin typeface="+mn-lt"/>
          <a:cs typeface="+mn-cs"/>
        </a:defRPr>
      </a:lvl4pPr>
      <a:lvl5pPr marL="2057400" indent="-228600" algn="l" rtl="0" eaLnBrk="0" fontAlgn="base" hangingPunct="0">
        <a:spcBef>
          <a:spcPct val="20000"/>
        </a:spcBef>
        <a:spcAft>
          <a:spcPct val="0"/>
        </a:spcAft>
        <a:buClr>
          <a:schemeClr val="tx1"/>
        </a:buClr>
        <a:buSzPct val="65000"/>
        <a:buFont typeface="Wingdings" pitchFamily="2" charset="2"/>
        <a:buChar char="l"/>
        <a:defRPr>
          <a:solidFill>
            <a:schemeClr val="tx1"/>
          </a:solidFill>
          <a:latin typeface="+mn-lt"/>
          <a:cs typeface="+mn-cs"/>
        </a:defRPr>
      </a:lvl5pPr>
      <a:lvl6pPr marL="25146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6pPr>
      <a:lvl7pPr marL="29718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7pPr>
      <a:lvl8pPr marL="34290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8pPr>
      <a:lvl9pPr marL="3886200" indent="-228600" algn="l" rtl="0" fontAlgn="base">
        <a:spcBef>
          <a:spcPct val="20000"/>
        </a:spcBef>
        <a:spcAft>
          <a:spcPct val="0"/>
        </a:spcAft>
        <a:buClr>
          <a:schemeClr val="tx1"/>
        </a:buClr>
        <a:buSzPct val="65000"/>
        <a:buFont typeface="Wingdings" pitchFamily="2" charset="2"/>
        <a:buChar char="l"/>
        <a:defRPr>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theconversation.com/baby-talk-is-similar-all-over-the-world-11315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oracycambridge.org/wp-content/uploads/2018/07/Oracy-across-the-Welsh-curriculum-July-2018.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AutoShape 2"/>
          <p:cNvSpPr>
            <a:spLocks noGrp="1" noChangeArrowheads="1"/>
          </p:cNvSpPr>
          <p:nvPr>
            <p:ph type="ctrTitle"/>
          </p:nvPr>
        </p:nvSpPr>
        <p:spPr/>
        <p:txBody>
          <a:bodyPr/>
          <a:lstStyle/>
          <a:p>
            <a:pPr eaLnBrk="1" hangingPunct="1"/>
            <a:r>
              <a:rPr lang="en-GB" dirty="0"/>
              <a:t>Theories of Language Development </a:t>
            </a:r>
          </a:p>
        </p:txBody>
      </p:sp>
      <p:sp>
        <p:nvSpPr>
          <p:cNvPr id="27650" name="Rectangle 3"/>
          <p:cNvSpPr>
            <a:spLocks noGrp="1" noChangeArrowheads="1"/>
          </p:cNvSpPr>
          <p:nvPr>
            <p:ph type="subTitle" idx="1"/>
          </p:nvPr>
        </p:nvSpPr>
        <p:spPr>
          <a:xfrm>
            <a:off x="4673600" y="2500313"/>
            <a:ext cx="4013200" cy="2249487"/>
          </a:xfrm>
        </p:spPr>
        <p:txBody>
          <a:bodyPr/>
          <a:lstStyle/>
          <a:p>
            <a:pPr eaLnBrk="1" hangingPunct="1"/>
            <a:r>
              <a:rPr lang="en-US" dirty="0"/>
              <a:t>ECES4008 Session 7</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AutoShape 2"/>
          <p:cNvSpPr>
            <a:spLocks noGrp="1" noChangeArrowheads="1"/>
          </p:cNvSpPr>
          <p:nvPr>
            <p:ph type="title" idx="4294967295"/>
          </p:nvPr>
        </p:nvSpPr>
        <p:spPr/>
        <p:txBody>
          <a:bodyPr/>
          <a:lstStyle/>
          <a:p>
            <a:r>
              <a:rPr lang="en-GB"/>
              <a:t>Session objectives</a:t>
            </a:r>
          </a:p>
        </p:txBody>
      </p:sp>
      <p:sp>
        <p:nvSpPr>
          <p:cNvPr id="86019" name="Rectangle 3"/>
          <p:cNvSpPr>
            <a:spLocks noGrp="1" noChangeArrowheads="1"/>
          </p:cNvSpPr>
          <p:nvPr>
            <p:ph type="body" idx="4294967295"/>
          </p:nvPr>
        </p:nvSpPr>
        <p:spPr/>
        <p:txBody>
          <a:bodyPr/>
          <a:lstStyle/>
          <a:p>
            <a:r>
              <a:rPr lang="en-GB" dirty="0"/>
              <a:t>Understand and explore a range of language development theories</a:t>
            </a:r>
          </a:p>
          <a:p>
            <a:r>
              <a:rPr lang="en-GB" dirty="0"/>
              <a:t>Look at the stages of language development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AutoShape 2"/>
          <p:cNvSpPr>
            <a:spLocks noGrp="1" noChangeArrowheads="1"/>
          </p:cNvSpPr>
          <p:nvPr>
            <p:ph type="title"/>
          </p:nvPr>
        </p:nvSpPr>
        <p:spPr/>
        <p:txBody>
          <a:bodyPr/>
          <a:lstStyle/>
          <a:p>
            <a:pPr eaLnBrk="1" hangingPunct="1"/>
            <a:r>
              <a:rPr lang="en-GB" dirty="0"/>
              <a:t>Nature or nurture?</a:t>
            </a:r>
          </a:p>
        </p:txBody>
      </p:sp>
      <p:sp>
        <p:nvSpPr>
          <p:cNvPr id="29698" name="Rectangle 3"/>
          <p:cNvSpPr>
            <a:spLocks noGrp="1" noChangeArrowheads="1"/>
          </p:cNvSpPr>
          <p:nvPr>
            <p:ph type="body" idx="1"/>
          </p:nvPr>
        </p:nvSpPr>
        <p:spPr/>
        <p:txBody>
          <a:bodyPr/>
          <a:lstStyle/>
          <a:p>
            <a:pPr eaLnBrk="1" hangingPunct="1"/>
            <a:r>
              <a:rPr lang="en-GB"/>
              <a:t>Is language natural to humans?</a:t>
            </a:r>
          </a:p>
          <a:p>
            <a:pPr algn="ctr" eaLnBrk="1" hangingPunct="1">
              <a:buFont typeface="Wingdings" pitchFamily="2" charset="2"/>
              <a:buNone/>
            </a:pPr>
            <a:endParaRPr lang="en-GB"/>
          </a:p>
          <a:p>
            <a:pPr algn="ctr" eaLnBrk="1" hangingPunct="1">
              <a:buFont typeface="Wingdings" pitchFamily="2" charset="2"/>
              <a:buNone/>
            </a:pPr>
            <a:r>
              <a:rPr lang="en-GB"/>
              <a:t>or </a:t>
            </a:r>
          </a:p>
          <a:p>
            <a:pPr algn="ctr" eaLnBrk="1" hangingPunct="1">
              <a:buFont typeface="Wingdings" pitchFamily="2" charset="2"/>
              <a:buNone/>
            </a:pPr>
            <a:endParaRPr lang="en-GB"/>
          </a:p>
          <a:p>
            <a:pPr eaLnBrk="1" hangingPunct="1"/>
            <a:r>
              <a:rPr lang="en-GB"/>
              <a:t>Is language something humans happened to have learned?</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AutoShape 2"/>
          <p:cNvSpPr>
            <a:spLocks noGrp="1" noChangeArrowheads="1"/>
          </p:cNvSpPr>
          <p:nvPr>
            <p:ph type="title"/>
          </p:nvPr>
        </p:nvSpPr>
        <p:spPr/>
        <p:txBody>
          <a:bodyPr/>
          <a:lstStyle/>
          <a:p>
            <a:pPr eaLnBrk="1" hangingPunct="1"/>
            <a:r>
              <a:rPr lang="en-GB"/>
              <a:t>Empiricism vs Nativism</a:t>
            </a:r>
            <a:endParaRPr lang="en-US"/>
          </a:p>
        </p:txBody>
      </p:sp>
      <p:sp>
        <p:nvSpPr>
          <p:cNvPr id="31746" name="Rectangle 3"/>
          <p:cNvSpPr>
            <a:spLocks noGrp="1" noChangeArrowheads="1"/>
          </p:cNvSpPr>
          <p:nvPr>
            <p:ph type="body" idx="1"/>
          </p:nvPr>
        </p:nvSpPr>
        <p:spPr/>
        <p:txBody>
          <a:bodyPr/>
          <a:lstStyle/>
          <a:p>
            <a:pPr eaLnBrk="1" hangingPunct="1">
              <a:lnSpc>
                <a:spcPct val="90000"/>
              </a:lnSpc>
            </a:pPr>
            <a:r>
              <a:rPr lang="en-GB" u="sng"/>
              <a:t>Empiricism -</a:t>
            </a:r>
            <a:r>
              <a:rPr lang="en-GB"/>
              <a:t>This extreme experience-based perspective argues that the mind at birth is like a blank slate (</a:t>
            </a:r>
            <a:r>
              <a:rPr lang="en-GB" i="1"/>
              <a:t>tabula rasa</a:t>
            </a:r>
            <a:r>
              <a:rPr lang="en-GB"/>
              <a:t>) to be written on by experience (Locke, 1690) </a:t>
            </a:r>
          </a:p>
          <a:p>
            <a:pPr eaLnBrk="1" hangingPunct="1">
              <a:lnSpc>
                <a:spcPct val="90000"/>
              </a:lnSpc>
            </a:pPr>
            <a:r>
              <a:rPr lang="en-GB" u="sng"/>
              <a:t>Nativism - </a:t>
            </a:r>
            <a:r>
              <a:rPr lang="en-GB"/>
              <a:t>The assertion that knowledge cannot come from experience alone. The mind must have some structure in order to organise and interpret experience (Gleitman, 1995; Pinker, 1994). </a:t>
            </a:r>
            <a:endParaRPr lang="en-US"/>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AutoShape 2"/>
          <p:cNvSpPr>
            <a:spLocks noGrp="1" noChangeArrowheads="1"/>
          </p:cNvSpPr>
          <p:nvPr>
            <p:ph type="title"/>
          </p:nvPr>
        </p:nvSpPr>
        <p:spPr/>
        <p:txBody>
          <a:bodyPr/>
          <a:lstStyle/>
          <a:p>
            <a:pPr eaLnBrk="1" hangingPunct="1"/>
            <a:r>
              <a:rPr lang="en-GB"/>
              <a:t>The Nativist Perspective  </a:t>
            </a:r>
          </a:p>
        </p:txBody>
      </p:sp>
      <p:sp>
        <p:nvSpPr>
          <p:cNvPr id="33794" name="Rectangle 3"/>
          <p:cNvSpPr>
            <a:spLocks noGrp="1" noChangeArrowheads="1"/>
          </p:cNvSpPr>
          <p:nvPr>
            <p:ph type="body" idx="1"/>
          </p:nvPr>
        </p:nvSpPr>
        <p:spPr/>
        <p:txBody>
          <a:bodyPr/>
          <a:lstStyle/>
          <a:p>
            <a:pPr eaLnBrk="1" hangingPunct="1">
              <a:buFont typeface="Wingdings" pitchFamily="2" charset="2"/>
              <a:buNone/>
            </a:pPr>
            <a:r>
              <a:rPr lang="en-GB" u="sng"/>
              <a:t>Nativist</a:t>
            </a:r>
            <a:r>
              <a:rPr lang="en-GB"/>
              <a:t> theories claim children</a:t>
            </a:r>
          </a:p>
          <a:p>
            <a:pPr eaLnBrk="1" hangingPunct="1">
              <a:buFontTx/>
              <a:buChar char="-"/>
            </a:pPr>
            <a:r>
              <a:rPr lang="en-GB"/>
              <a:t>learn language rapidly;</a:t>
            </a:r>
          </a:p>
          <a:p>
            <a:pPr eaLnBrk="1" hangingPunct="1">
              <a:buFontTx/>
              <a:buChar char="-"/>
            </a:pPr>
            <a:endParaRPr lang="en-GB"/>
          </a:p>
          <a:p>
            <a:pPr eaLnBrk="1" hangingPunct="1">
              <a:buFontTx/>
              <a:buChar char="-"/>
            </a:pPr>
            <a:r>
              <a:rPr lang="en-GB"/>
              <a:t>learn language effortlessly;</a:t>
            </a:r>
          </a:p>
          <a:p>
            <a:pPr eaLnBrk="1" hangingPunct="1">
              <a:buFontTx/>
              <a:buChar char="-"/>
            </a:pPr>
            <a:endParaRPr lang="en-GB"/>
          </a:p>
          <a:p>
            <a:pPr eaLnBrk="1" hangingPunct="1">
              <a:buFontTx/>
              <a:buChar char="-"/>
            </a:pPr>
            <a:r>
              <a:rPr lang="en-GB"/>
              <a:t>acquire language without direct instruction.</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AutoShape 2"/>
          <p:cNvSpPr>
            <a:spLocks noGrp="1" noChangeArrowheads="1"/>
          </p:cNvSpPr>
          <p:nvPr>
            <p:ph type="title"/>
          </p:nvPr>
        </p:nvSpPr>
        <p:spPr/>
        <p:txBody>
          <a:bodyPr/>
          <a:lstStyle/>
          <a:p>
            <a:pPr eaLnBrk="1" hangingPunct="1"/>
            <a:r>
              <a:rPr lang="en-GB"/>
              <a:t>The Nativist Perspective</a:t>
            </a:r>
          </a:p>
        </p:txBody>
      </p:sp>
      <p:sp>
        <p:nvSpPr>
          <p:cNvPr id="35842" name="Rectangle 3"/>
          <p:cNvSpPr>
            <a:spLocks noGrp="1" noChangeArrowheads="1"/>
          </p:cNvSpPr>
          <p:nvPr>
            <p:ph type="body" idx="1"/>
          </p:nvPr>
        </p:nvSpPr>
        <p:spPr/>
        <p:txBody>
          <a:bodyPr/>
          <a:lstStyle/>
          <a:p>
            <a:pPr eaLnBrk="1" hangingPunct="1">
              <a:buFont typeface="Wingdings" pitchFamily="2" charset="2"/>
              <a:buNone/>
            </a:pPr>
            <a:r>
              <a:rPr lang="en-US"/>
              <a:t>   “</a:t>
            </a:r>
            <a:r>
              <a:rPr lang="en-US" sz="2000" i="1"/>
              <a:t>Language learning is not really something that the child does; it is something that happens to the child placed in an appropriate environment, much as the child’s body grows and matures in a predetermined way when provided with appropriate nutrition and environmental stimulation.”</a:t>
            </a:r>
          </a:p>
          <a:p>
            <a:pPr algn="r" eaLnBrk="1" hangingPunct="1">
              <a:buFont typeface="Wingdings" pitchFamily="2" charset="2"/>
              <a:buNone/>
            </a:pPr>
            <a:r>
              <a:rPr lang="en-US" sz="1400"/>
              <a:t>(Chomsky, 1987, p.519)</a:t>
            </a:r>
          </a:p>
        </p:txBody>
      </p:sp>
      <p:pic>
        <p:nvPicPr>
          <p:cNvPr id="35843" name="Picture 4" descr="noamchomsky"/>
          <p:cNvPicPr>
            <a:picLocks noChangeAspect="1" noChangeArrowheads="1"/>
          </p:cNvPicPr>
          <p:nvPr/>
        </p:nvPicPr>
        <p:blipFill>
          <a:blip r:embed="rId3" cstate="print"/>
          <a:srcRect/>
          <a:stretch>
            <a:fillRect/>
          </a:stretch>
        </p:blipFill>
        <p:spPr bwMode="auto">
          <a:xfrm>
            <a:off x="3048000" y="4114800"/>
            <a:ext cx="2181225" cy="2262188"/>
          </a:xfrm>
          <a:prstGeom prst="rect">
            <a:avLst/>
          </a:prstGeom>
          <a:noFill/>
          <a:ln w="9525">
            <a:noFill/>
            <a:miter lim="800000"/>
            <a:headEnd/>
            <a:tailEnd/>
          </a:ln>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AutoShape 2"/>
          <p:cNvSpPr>
            <a:spLocks noGrp="1" noChangeArrowheads="1"/>
          </p:cNvSpPr>
          <p:nvPr>
            <p:ph type="title"/>
          </p:nvPr>
        </p:nvSpPr>
        <p:spPr/>
        <p:txBody>
          <a:bodyPr/>
          <a:lstStyle/>
          <a:p>
            <a:pPr eaLnBrk="1" hangingPunct="1"/>
            <a:r>
              <a:rPr lang="en-GB"/>
              <a:t>Behaviourism</a:t>
            </a:r>
          </a:p>
        </p:txBody>
      </p:sp>
      <p:sp>
        <p:nvSpPr>
          <p:cNvPr id="37890" name="Rectangle 3"/>
          <p:cNvSpPr>
            <a:spLocks noGrp="1" noChangeArrowheads="1"/>
          </p:cNvSpPr>
          <p:nvPr>
            <p:ph type="body" idx="1"/>
          </p:nvPr>
        </p:nvSpPr>
        <p:spPr/>
        <p:txBody>
          <a:bodyPr/>
          <a:lstStyle/>
          <a:p>
            <a:pPr eaLnBrk="1" hangingPunct="1">
              <a:lnSpc>
                <a:spcPct val="90000"/>
              </a:lnSpc>
            </a:pPr>
            <a:r>
              <a:rPr lang="en-GB" sz="3200"/>
              <a:t>Imitation and reinforcement</a:t>
            </a:r>
          </a:p>
          <a:p>
            <a:pPr algn="ctr" eaLnBrk="1" hangingPunct="1">
              <a:lnSpc>
                <a:spcPct val="90000"/>
              </a:lnSpc>
              <a:buFont typeface="Wingdings" pitchFamily="2" charset="2"/>
              <a:buNone/>
            </a:pPr>
            <a:r>
              <a:rPr lang="en-GB"/>
              <a:t>But…..</a:t>
            </a:r>
          </a:p>
          <a:p>
            <a:pPr algn="ctr" eaLnBrk="1" hangingPunct="1">
              <a:lnSpc>
                <a:spcPct val="90000"/>
              </a:lnSpc>
              <a:buFont typeface="Wingdings" pitchFamily="2" charset="2"/>
              <a:buNone/>
            </a:pPr>
            <a:r>
              <a:rPr lang="en-GB"/>
              <a:t>- ‘I goed’, ‘mouses</a:t>
            </a:r>
            <a:r>
              <a:rPr lang="en-GB" sz="3200"/>
              <a:t>’</a:t>
            </a:r>
          </a:p>
          <a:p>
            <a:pPr eaLnBrk="1" hangingPunct="1">
              <a:lnSpc>
                <a:spcPct val="90000"/>
              </a:lnSpc>
            </a:pPr>
            <a:r>
              <a:rPr lang="en-GB" sz="3200"/>
              <a:t>Skinner</a:t>
            </a:r>
          </a:p>
          <a:p>
            <a:pPr eaLnBrk="1" hangingPunct="1">
              <a:lnSpc>
                <a:spcPct val="90000"/>
              </a:lnSpc>
              <a:buFont typeface="Wingdings" pitchFamily="2" charset="2"/>
              <a:buNone/>
            </a:pPr>
            <a:r>
              <a:rPr lang="en-GB" sz="3200"/>
              <a:t> - </a:t>
            </a:r>
            <a:r>
              <a:rPr lang="en-GB"/>
              <a:t>systematic reinforcement (shaping)</a:t>
            </a:r>
          </a:p>
          <a:p>
            <a:pPr eaLnBrk="1" hangingPunct="1">
              <a:lnSpc>
                <a:spcPct val="90000"/>
              </a:lnSpc>
            </a:pPr>
            <a:r>
              <a:rPr lang="en-GB" sz="3200"/>
              <a:t>Role of the environment</a:t>
            </a:r>
          </a:p>
          <a:p>
            <a:pPr eaLnBrk="1" hangingPunct="1">
              <a:lnSpc>
                <a:spcPct val="90000"/>
              </a:lnSpc>
              <a:buFont typeface="Wingdings" pitchFamily="2" charset="2"/>
              <a:buNone/>
            </a:pPr>
            <a:r>
              <a:rPr lang="en-GB" sz="3200"/>
              <a:t> - </a:t>
            </a:r>
            <a:r>
              <a:rPr lang="en-GB"/>
              <a:t>impact of poverty</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AutoShape 2"/>
          <p:cNvSpPr>
            <a:spLocks noGrp="1" noChangeArrowheads="1"/>
          </p:cNvSpPr>
          <p:nvPr>
            <p:ph type="title"/>
          </p:nvPr>
        </p:nvSpPr>
        <p:spPr/>
        <p:txBody>
          <a:bodyPr/>
          <a:lstStyle/>
          <a:p>
            <a:pPr eaLnBrk="1" hangingPunct="1"/>
            <a:r>
              <a:rPr lang="en-GB"/>
              <a:t>Interactionism </a:t>
            </a:r>
            <a:endParaRPr lang="en-US"/>
          </a:p>
        </p:txBody>
      </p:sp>
      <p:sp>
        <p:nvSpPr>
          <p:cNvPr id="39938" name="Rectangle 3"/>
          <p:cNvSpPr>
            <a:spLocks noGrp="1" noChangeArrowheads="1"/>
          </p:cNvSpPr>
          <p:nvPr>
            <p:ph type="body" idx="1"/>
          </p:nvPr>
        </p:nvSpPr>
        <p:spPr/>
        <p:txBody>
          <a:bodyPr/>
          <a:lstStyle/>
          <a:p>
            <a:pPr eaLnBrk="1" hangingPunct="1">
              <a:buFont typeface="Wingdings" pitchFamily="2" charset="2"/>
              <a:buNone/>
            </a:pPr>
            <a:r>
              <a:rPr lang="en-US" sz="3200"/>
              <a:t>Interactionism claims;</a:t>
            </a:r>
          </a:p>
          <a:p>
            <a:pPr eaLnBrk="1" hangingPunct="1">
              <a:buFont typeface="Wingdings" pitchFamily="2" charset="2"/>
              <a:buNone/>
            </a:pPr>
            <a:r>
              <a:rPr lang="en-US" sz="3200"/>
              <a:t>Children-</a:t>
            </a:r>
          </a:p>
          <a:p>
            <a:pPr eaLnBrk="1" hangingPunct="1"/>
            <a:r>
              <a:rPr lang="en-US"/>
              <a:t>possess some innate cognitive skills which are required for language development but are not specifically linguistic.</a:t>
            </a:r>
          </a:p>
          <a:p>
            <a:pPr eaLnBrk="1" hangingPunct="1"/>
            <a:r>
              <a:rPr lang="en-US"/>
              <a:t>learn language through social interaction (e.g. Snow, 1989).</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p:txBody>
          <a:bodyPr/>
          <a:lstStyle/>
          <a:p>
            <a:pPr eaLnBrk="1" hangingPunct="1"/>
            <a:endParaRPr lang="en-US"/>
          </a:p>
        </p:txBody>
      </p:sp>
      <p:sp>
        <p:nvSpPr>
          <p:cNvPr id="41986" name="Rectangle 3"/>
          <p:cNvSpPr>
            <a:spLocks noGrp="1" noChangeArrowheads="1"/>
          </p:cNvSpPr>
          <p:nvPr>
            <p:ph type="body" idx="1"/>
          </p:nvPr>
        </p:nvSpPr>
        <p:spPr/>
        <p:txBody>
          <a:bodyPr/>
          <a:lstStyle/>
          <a:p>
            <a:pPr eaLnBrk="1" hangingPunct="1"/>
            <a:r>
              <a:rPr lang="en-GB" i="1"/>
              <a:t>‘We on the other side think learning is a long slog, which requires from the child a lot of work. We think it requires a relationship with an adult and a whole set of cognitive skills’</a:t>
            </a:r>
          </a:p>
          <a:p>
            <a:pPr eaLnBrk="1" hangingPunct="1"/>
            <a:endParaRPr lang="en-GB" i="1"/>
          </a:p>
          <a:p>
            <a:pPr algn="ctr" eaLnBrk="1" hangingPunct="1">
              <a:buFont typeface="Wingdings" pitchFamily="2" charset="2"/>
              <a:buNone/>
            </a:pPr>
            <a:r>
              <a:rPr lang="en-GB"/>
              <a:t>(Snow, quoted in Rymer, 1993, p.37).</a:t>
            </a:r>
            <a:r>
              <a:rPr lang="en-GB" i="1"/>
              <a:t> </a:t>
            </a:r>
            <a:endParaRPr lang="en-US" i="1"/>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AutoShape 2"/>
          <p:cNvSpPr>
            <a:spLocks noGrp="1" noChangeArrowheads="1"/>
          </p:cNvSpPr>
          <p:nvPr>
            <p:ph type="title"/>
          </p:nvPr>
        </p:nvSpPr>
        <p:spPr/>
        <p:txBody>
          <a:bodyPr/>
          <a:lstStyle/>
          <a:p>
            <a:pPr eaLnBrk="1" hangingPunct="1"/>
            <a:r>
              <a:rPr lang="en-GB"/>
              <a:t>Constructivism</a:t>
            </a:r>
          </a:p>
        </p:txBody>
      </p:sp>
      <p:sp>
        <p:nvSpPr>
          <p:cNvPr id="44034" name="Rectangle 3"/>
          <p:cNvSpPr>
            <a:spLocks noGrp="1" noChangeArrowheads="1"/>
          </p:cNvSpPr>
          <p:nvPr>
            <p:ph type="body" idx="1"/>
          </p:nvPr>
        </p:nvSpPr>
        <p:spPr/>
        <p:txBody>
          <a:bodyPr/>
          <a:lstStyle/>
          <a:p>
            <a:pPr eaLnBrk="1" hangingPunct="1">
              <a:lnSpc>
                <a:spcPct val="90000"/>
              </a:lnSpc>
            </a:pPr>
            <a:r>
              <a:rPr lang="en-GB"/>
              <a:t>According to constructivist theories, language is constructed by the child using general cognitive processes but operating on information provided by the environment </a:t>
            </a:r>
          </a:p>
          <a:p>
            <a:pPr eaLnBrk="1" hangingPunct="1">
              <a:lnSpc>
                <a:spcPct val="90000"/>
              </a:lnSpc>
              <a:buFont typeface="Wingdings" pitchFamily="2" charset="2"/>
              <a:buNone/>
            </a:pPr>
            <a:r>
              <a:rPr lang="en-GB" i="1"/>
              <a:t>‘When language starts to come in, it does not introduce new meanings to the child. Rather it is used to express only those meanings the child has already formulated independently of language’ </a:t>
            </a:r>
            <a:r>
              <a:rPr lang="en-GB"/>
              <a:t>(Bowerman,1985, p.372)</a:t>
            </a:r>
            <a:r>
              <a:rPr lang="en-GB" i="1"/>
              <a:t> </a:t>
            </a:r>
            <a:r>
              <a:rPr lang="en-GB"/>
              <a:t> </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AutoShape 2"/>
          <p:cNvSpPr>
            <a:spLocks noGrp="1" noChangeArrowheads="1"/>
          </p:cNvSpPr>
          <p:nvPr>
            <p:ph type="title"/>
          </p:nvPr>
        </p:nvSpPr>
        <p:spPr/>
        <p:txBody>
          <a:bodyPr/>
          <a:lstStyle/>
          <a:p>
            <a:r>
              <a:rPr lang="en-GB" sz="3200"/>
              <a:t>Vygotsky and Piaget:</a:t>
            </a:r>
            <a:br>
              <a:rPr lang="en-GB" sz="3200"/>
            </a:br>
            <a:endParaRPr lang="en-GB" sz="3200"/>
          </a:p>
        </p:txBody>
      </p:sp>
      <p:sp>
        <p:nvSpPr>
          <p:cNvPr id="46082" name="Rectangle 3"/>
          <p:cNvSpPr>
            <a:spLocks noGrp="1" noChangeArrowheads="1"/>
          </p:cNvSpPr>
          <p:nvPr>
            <p:ph type="body" idx="1"/>
          </p:nvPr>
        </p:nvSpPr>
        <p:spPr/>
        <p:txBody>
          <a:bodyPr/>
          <a:lstStyle/>
          <a:p>
            <a:r>
              <a:rPr lang="en-GB"/>
              <a:t>Looked at the relationship between thinking and language development</a:t>
            </a:r>
          </a:p>
          <a:p>
            <a:r>
              <a:rPr lang="en-GB"/>
              <a:t>Cognitive-related models</a:t>
            </a:r>
          </a:p>
          <a:p>
            <a:r>
              <a:rPr lang="en-GB"/>
              <a:t>Piaget considered language acquisition to be an egocentric activity – with the adult providing challenge to stimulate learning</a:t>
            </a:r>
            <a:endParaRPr lang="en-US"/>
          </a:p>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AutoShape 2"/>
          <p:cNvSpPr>
            <a:spLocks noGrp="1" noChangeArrowheads="1"/>
          </p:cNvSpPr>
          <p:nvPr>
            <p:ph type="title"/>
          </p:nvPr>
        </p:nvSpPr>
        <p:spPr/>
        <p:txBody>
          <a:bodyPr/>
          <a:lstStyle/>
          <a:p>
            <a:r>
              <a:rPr lang="en-GB"/>
              <a:t>Vygotsky</a:t>
            </a:r>
          </a:p>
        </p:txBody>
      </p:sp>
      <p:sp>
        <p:nvSpPr>
          <p:cNvPr id="48130" name="Rectangle 3"/>
          <p:cNvSpPr>
            <a:spLocks noGrp="1" noChangeArrowheads="1"/>
          </p:cNvSpPr>
          <p:nvPr>
            <p:ph type="body" idx="1"/>
          </p:nvPr>
        </p:nvSpPr>
        <p:spPr/>
        <p:txBody>
          <a:bodyPr/>
          <a:lstStyle/>
          <a:p>
            <a:r>
              <a:rPr lang="en-GB"/>
              <a:t>Stressed sociability and language</a:t>
            </a:r>
          </a:p>
          <a:p>
            <a:r>
              <a:rPr lang="en-GB"/>
              <a:t>Looked at language as tool of communication and then as a tool for thought                     </a:t>
            </a:r>
          </a:p>
          <a:p>
            <a:r>
              <a:rPr lang="en-GB"/>
              <a:t>External speech</a:t>
            </a:r>
          </a:p>
          <a:p>
            <a:r>
              <a:rPr lang="en-GB"/>
              <a:t>Internal speech - thought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AutoShape 2"/>
          <p:cNvSpPr>
            <a:spLocks noGrp="1" noChangeArrowheads="1"/>
          </p:cNvSpPr>
          <p:nvPr>
            <p:ph type="title"/>
          </p:nvPr>
        </p:nvSpPr>
        <p:spPr/>
        <p:txBody>
          <a:bodyPr/>
          <a:lstStyle/>
          <a:p>
            <a:pPr eaLnBrk="1" hangingPunct="1"/>
            <a:r>
              <a:rPr lang="en-GB"/>
              <a:t>Two opposing views</a:t>
            </a:r>
          </a:p>
        </p:txBody>
      </p:sp>
      <p:sp>
        <p:nvSpPr>
          <p:cNvPr id="50178" name="Rectangle 3"/>
          <p:cNvSpPr>
            <a:spLocks noGrp="1" noChangeArrowheads="1"/>
          </p:cNvSpPr>
          <p:nvPr>
            <p:ph type="body" idx="1"/>
          </p:nvPr>
        </p:nvSpPr>
        <p:spPr/>
        <p:txBody>
          <a:bodyPr/>
          <a:lstStyle/>
          <a:p>
            <a:pPr eaLnBrk="1" hangingPunct="1">
              <a:lnSpc>
                <a:spcPct val="90000"/>
              </a:lnSpc>
            </a:pPr>
            <a:r>
              <a:rPr lang="en-GB" i="1"/>
              <a:t>Piaget saw the human child and his mind as an active, constructive agent that slowly inches forward in a perpetual bootstrap operation.</a:t>
            </a:r>
          </a:p>
          <a:p>
            <a:pPr eaLnBrk="1" hangingPunct="1">
              <a:lnSpc>
                <a:spcPct val="90000"/>
              </a:lnSpc>
            </a:pPr>
            <a:r>
              <a:rPr lang="en-GB" i="1"/>
              <a:t>Chomsky viewed the mind as a set of essentially preprogrammed units, each equipped from the first to realize its full complement of rules and needing only the most modest environmental trigger to exhibit its intellectual wares </a:t>
            </a:r>
            <a:r>
              <a:rPr lang="en-GB"/>
              <a:t>(Gardner, 1980, p.xxiii).</a:t>
            </a:r>
            <a:r>
              <a:rPr lang="en-GB" i="1"/>
              <a:t>  </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pPr eaLnBrk="1" hangingPunct="1"/>
            <a:r>
              <a:rPr lang="en-GB"/>
              <a:t>Input theory</a:t>
            </a:r>
          </a:p>
        </p:txBody>
      </p:sp>
      <p:sp>
        <p:nvSpPr>
          <p:cNvPr id="52226" name="Content Placeholder 2"/>
          <p:cNvSpPr>
            <a:spLocks noGrp="1"/>
          </p:cNvSpPr>
          <p:nvPr>
            <p:ph idx="1"/>
          </p:nvPr>
        </p:nvSpPr>
        <p:spPr/>
        <p:txBody>
          <a:bodyPr/>
          <a:lstStyle/>
          <a:p>
            <a:pPr eaLnBrk="1" hangingPunct="1">
              <a:lnSpc>
                <a:spcPct val="90000"/>
              </a:lnSpc>
            </a:pPr>
            <a:r>
              <a:rPr lang="en-GB"/>
              <a:t>Also known as ‘connectionist theory’</a:t>
            </a:r>
          </a:p>
          <a:p>
            <a:pPr eaLnBrk="1" hangingPunct="1">
              <a:lnSpc>
                <a:spcPct val="90000"/>
              </a:lnSpc>
            </a:pPr>
            <a:r>
              <a:rPr lang="en-GB"/>
              <a:t>Stresses importance of adult language</a:t>
            </a:r>
          </a:p>
          <a:p>
            <a:pPr eaLnBrk="1" hangingPunct="1">
              <a:lnSpc>
                <a:spcPct val="90000"/>
              </a:lnSpc>
            </a:pPr>
            <a:r>
              <a:rPr lang="en-GB"/>
              <a:t>Especially the mother or ‘carer’</a:t>
            </a:r>
          </a:p>
          <a:p>
            <a:pPr eaLnBrk="1" hangingPunct="1">
              <a:lnSpc>
                <a:spcPct val="90000"/>
              </a:lnSpc>
            </a:pPr>
            <a:r>
              <a:rPr lang="en-GB"/>
              <a:t>Known as ‘motherese’ in the 1970’s</a:t>
            </a:r>
          </a:p>
          <a:p>
            <a:pPr eaLnBrk="1" hangingPunct="1">
              <a:lnSpc>
                <a:spcPct val="90000"/>
              </a:lnSpc>
            </a:pPr>
            <a:r>
              <a:rPr lang="en-GB"/>
              <a:t>Now called ‘Baby talk register’ (BTR)</a:t>
            </a:r>
          </a:p>
          <a:p>
            <a:pPr eaLnBrk="1" hangingPunct="1">
              <a:lnSpc>
                <a:spcPct val="90000"/>
              </a:lnSpc>
            </a:pPr>
            <a:r>
              <a:rPr lang="en-GB"/>
              <a:t>Gelman and Shatz (1977) found that even 4 year olds can modify language when talking to younger listeners.</a:t>
            </a:r>
            <a:endParaRPr lang="en-US"/>
          </a:p>
          <a:p>
            <a:pPr eaLnBrk="1" hangingPunct="1"/>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a:t>BTR</a:t>
            </a:r>
          </a:p>
        </p:txBody>
      </p:sp>
      <p:sp>
        <p:nvSpPr>
          <p:cNvPr id="54274" name="Content Placeholder 2"/>
          <p:cNvSpPr>
            <a:spLocks noGrp="1"/>
          </p:cNvSpPr>
          <p:nvPr>
            <p:ph idx="1"/>
          </p:nvPr>
        </p:nvSpPr>
        <p:spPr/>
        <p:txBody>
          <a:bodyPr/>
          <a:lstStyle/>
          <a:p>
            <a:pPr eaLnBrk="1" hangingPunct="1">
              <a:lnSpc>
                <a:spcPct val="90000"/>
              </a:lnSpc>
              <a:buFont typeface="Wingdings" pitchFamily="2" charset="2"/>
              <a:buNone/>
            </a:pPr>
            <a:r>
              <a:rPr lang="en-GB"/>
              <a:t>Has following features:</a:t>
            </a:r>
          </a:p>
          <a:p>
            <a:pPr eaLnBrk="1" hangingPunct="1">
              <a:lnSpc>
                <a:spcPct val="90000"/>
              </a:lnSpc>
            </a:pPr>
            <a:r>
              <a:rPr lang="en-GB"/>
              <a:t>It is spoken in a high pitched voice</a:t>
            </a:r>
          </a:p>
          <a:p>
            <a:pPr eaLnBrk="1" hangingPunct="1">
              <a:lnSpc>
                <a:spcPct val="90000"/>
              </a:lnSpc>
            </a:pPr>
            <a:r>
              <a:rPr lang="en-GB"/>
              <a:t>Sentences are shorter</a:t>
            </a:r>
          </a:p>
          <a:p>
            <a:pPr eaLnBrk="1" hangingPunct="1">
              <a:lnSpc>
                <a:spcPct val="90000"/>
              </a:lnSpc>
            </a:pPr>
            <a:r>
              <a:rPr lang="en-GB"/>
              <a:t>Key words are emphasises</a:t>
            </a:r>
          </a:p>
          <a:p>
            <a:pPr eaLnBrk="1" hangingPunct="1">
              <a:lnSpc>
                <a:spcPct val="90000"/>
              </a:lnSpc>
            </a:pPr>
            <a:r>
              <a:rPr lang="en-GB"/>
              <a:t>Slower speech</a:t>
            </a:r>
          </a:p>
          <a:p>
            <a:pPr eaLnBrk="1" hangingPunct="1">
              <a:lnSpc>
                <a:spcPct val="90000"/>
              </a:lnSpc>
            </a:pPr>
            <a:r>
              <a:rPr lang="en-GB"/>
              <a:t>Grammar is simple</a:t>
            </a:r>
          </a:p>
          <a:p>
            <a:pPr eaLnBrk="1" hangingPunct="1">
              <a:lnSpc>
                <a:spcPct val="90000"/>
              </a:lnSpc>
            </a:pPr>
            <a:r>
              <a:rPr lang="en-GB"/>
              <a:t>Very repetitive</a:t>
            </a:r>
          </a:p>
          <a:p>
            <a:pPr eaLnBrk="1" hangingPunct="1">
              <a:lnSpc>
                <a:spcPct val="90000"/>
              </a:lnSpc>
            </a:pPr>
            <a:r>
              <a:rPr lang="en-GB"/>
              <a:t>Telegraphic speech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pPr eaLnBrk="1" hangingPunct="1"/>
            <a:r>
              <a:rPr lang="en-GB"/>
              <a:t>BTR</a:t>
            </a:r>
          </a:p>
        </p:txBody>
      </p:sp>
      <p:sp>
        <p:nvSpPr>
          <p:cNvPr id="56322" name="Content Placeholder 2"/>
          <p:cNvSpPr>
            <a:spLocks noGrp="1"/>
          </p:cNvSpPr>
          <p:nvPr>
            <p:ph idx="1"/>
          </p:nvPr>
        </p:nvSpPr>
        <p:spPr/>
        <p:txBody>
          <a:bodyPr/>
          <a:lstStyle/>
          <a:p>
            <a:pPr eaLnBrk="1" hangingPunct="1"/>
            <a:r>
              <a:rPr lang="en-GB"/>
              <a:t>More limited vocabulary</a:t>
            </a:r>
          </a:p>
          <a:p>
            <a:pPr eaLnBrk="1" hangingPunct="1"/>
            <a:r>
              <a:rPr lang="en-GB"/>
              <a:t>Often based on familiar objects</a:t>
            </a:r>
          </a:p>
          <a:p>
            <a:pPr eaLnBrk="1" hangingPunct="1"/>
            <a:r>
              <a:rPr lang="en-GB"/>
              <a:t>Made up words</a:t>
            </a:r>
          </a:p>
          <a:p>
            <a:pPr eaLnBrk="1" hangingPunct="1"/>
            <a:r>
              <a:rPr lang="en-GB"/>
              <a:t>Words such as ..’horsey’ ‘brum brum’</a:t>
            </a:r>
          </a:p>
          <a:p>
            <a:pPr eaLnBrk="1" hangingPunct="1"/>
            <a:r>
              <a:rPr lang="en-GB"/>
              <a:t>Higher frequency of question forms e.g. ‘yes’ and ‘all right’</a:t>
            </a:r>
            <a:endParaRPr lang="en-US"/>
          </a:p>
          <a:p>
            <a:pPr eaLnBrk="1" hangingPunct="1"/>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p:cNvSpPr>
            <a:spLocks noGrp="1" noChangeArrowheads="1"/>
          </p:cNvSpPr>
          <p:nvPr>
            <p:ph type="title"/>
          </p:nvPr>
        </p:nvSpPr>
        <p:spPr/>
        <p:txBody>
          <a:bodyPr/>
          <a:lstStyle/>
          <a:p>
            <a:pPr eaLnBrk="1" hangingPunct="1"/>
            <a:r>
              <a:rPr lang="en-GB"/>
              <a:t>The Prelinguistic Phase</a:t>
            </a:r>
          </a:p>
        </p:txBody>
      </p:sp>
      <p:sp>
        <p:nvSpPr>
          <p:cNvPr id="4099" name="Rectangle 3"/>
          <p:cNvSpPr>
            <a:spLocks noGrp="1" noChangeArrowheads="1"/>
          </p:cNvSpPr>
          <p:nvPr>
            <p:ph idx="1"/>
          </p:nvPr>
        </p:nvSpPr>
        <p:spPr/>
        <p:txBody>
          <a:bodyPr/>
          <a:lstStyle/>
          <a:p>
            <a:pPr eaLnBrk="1" hangingPunct="1">
              <a:lnSpc>
                <a:spcPct val="90000"/>
              </a:lnSpc>
            </a:pPr>
            <a:r>
              <a:rPr lang="en-GB" sz="1900" dirty="0"/>
              <a:t>Early perception of language</a:t>
            </a:r>
          </a:p>
          <a:p>
            <a:pPr eaLnBrk="1" hangingPunct="1">
              <a:lnSpc>
                <a:spcPct val="90000"/>
              </a:lnSpc>
              <a:buFont typeface="Wingdings" pitchFamily="2" charset="2"/>
              <a:buNone/>
            </a:pPr>
            <a:r>
              <a:rPr lang="en-GB" sz="1900" dirty="0"/>
              <a:t>   - discriminating between speech sounds </a:t>
            </a:r>
          </a:p>
          <a:p>
            <a:pPr eaLnBrk="1" hangingPunct="1">
              <a:lnSpc>
                <a:spcPct val="90000"/>
              </a:lnSpc>
            </a:pPr>
            <a:r>
              <a:rPr lang="en-GB" sz="1900" dirty="0"/>
              <a:t>Early sounds and gestures</a:t>
            </a:r>
          </a:p>
          <a:p>
            <a:pPr eaLnBrk="1" hangingPunct="1">
              <a:lnSpc>
                <a:spcPct val="90000"/>
              </a:lnSpc>
              <a:buFont typeface="Wingdings" pitchFamily="2" charset="2"/>
              <a:buNone/>
            </a:pPr>
            <a:r>
              <a:rPr lang="en-GB" sz="1900" dirty="0"/>
              <a:t>   - cooing – vowel sounds at 1-2 months of age (‘</a:t>
            </a:r>
            <a:r>
              <a:rPr lang="en-GB" sz="1900" dirty="0" err="1"/>
              <a:t>aaaaaa</a:t>
            </a:r>
            <a:r>
              <a:rPr lang="en-GB" sz="1900" dirty="0"/>
              <a:t>’, ‘</a:t>
            </a:r>
            <a:r>
              <a:rPr lang="en-GB" sz="1900" dirty="0" err="1"/>
              <a:t>uuuuuu</a:t>
            </a:r>
            <a:r>
              <a:rPr lang="en-GB" sz="1900" dirty="0"/>
              <a:t>’)</a:t>
            </a:r>
          </a:p>
          <a:p>
            <a:pPr eaLnBrk="1" hangingPunct="1">
              <a:lnSpc>
                <a:spcPct val="90000"/>
              </a:lnSpc>
              <a:buFont typeface="Wingdings" pitchFamily="2" charset="2"/>
              <a:buNone/>
            </a:pPr>
            <a:r>
              <a:rPr lang="en-GB" sz="1900" dirty="0"/>
              <a:t>   - babbling – vowel-consonant combinations</a:t>
            </a:r>
          </a:p>
          <a:p>
            <a:pPr eaLnBrk="1" hangingPunct="1">
              <a:lnSpc>
                <a:spcPct val="90000"/>
              </a:lnSpc>
              <a:buFont typeface="Wingdings" pitchFamily="2" charset="2"/>
              <a:buNone/>
            </a:pPr>
            <a:r>
              <a:rPr lang="en-GB" sz="1900" dirty="0"/>
              <a:t>     at 6-9 months of age (</a:t>
            </a:r>
            <a:r>
              <a:rPr lang="en-GB" sz="1900" dirty="0" err="1"/>
              <a:t>bababa</a:t>
            </a:r>
            <a:r>
              <a:rPr lang="en-GB" sz="1900" dirty="0"/>
              <a:t>, </a:t>
            </a:r>
            <a:r>
              <a:rPr lang="en-GB" sz="1900" dirty="0" err="1"/>
              <a:t>mamama</a:t>
            </a:r>
            <a:r>
              <a:rPr lang="en-GB" sz="1900" dirty="0"/>
              <a:t>, </a:t>
            </a:r>
            <a:r>
              <a:rPr lang="en-GB" sz="1900" dirty="0" err="1"/>
              <a:t>dadada</a:t>
            </a:r>
            <a:r>
              <a:rPr lang="en-GB" sz="1900" dirty="0"/>
              <a:t>)</a:t>
            </a:r>
          </a:p>
          <a:p>
            <a:pPr eaLnBrk="1" hangingPunct="1">
              <a:lnSpc>
                <a:spcPct val="90000"/>
              </a:lnSpc>
              <a:buFont typeface="Wingdings" pitchFamily="2" charset="2"/>
              <a:buNone/>
            </a:pPr>
            <a:r>
              <a:rPr lang="en-GB" sz="1900" dirty="0"/>
              <a:t>   - jargon – sets of different syllables with</a:t>
            </a:r>
          </a:p>
          <a:p>
            <a:pPr eaLnBrk="1" hangingPunct="1">
              <a:lnSpc>
                <a:spcPct val="90000"/>
              </a:lnSpc>
              <a:buFont typeface="Wingdings" pitchFamily="2" charset="2"/>
              <a:buNone/>
            </a:pPr>
            <a:r>
              <a:rPr lang="en-GB" sz="1900" dirty="0"/>
              <a:t>     sentence-like inflections (‘ma-me’, ‘</a:t>
            </a:r>
            <a:r>
              <a:rPr lang="en-GB" sz="1900" dirty="0" err="1"/>
              <a:t>ba</a:t>
            </a:r>
            <a:r>
              <a:rPr lang="en-GB" sz="1900" dirty="0"/>
              <a:t>-da’) (Bloom, 1993)</a:t>
            </a:r>
          </a:p>
          <a:p>
            <a:pPr eaLnBrk="1" hangingPunct="1">
              <a:lnSpc>
                <a:spcPct val="90000"/>
              </a:lnSpc>
              <a:buFont typeface="Wingdings" pitchFamily="2" charset="2"/>
              <a:buNone/>
            </a:pPr>
            <a:r>
              <a:rPr lang="en-GB" sz="1900" dirty="0"/>
              <a:t>   - gestural language – develops at 9-10 months of age</a:t>
            </a:r>
          </a:p>
          <a:p>
            <a:pPr eaLnBrk="1" hangingPunct="1">
              <a:lnSpc>
                <a:spcPct val="90000"/>
              </a:lnSpc>
              <a:buFont typeface="Wingdings" pitchFamily="2" charset="2"/>
              <a:buNone/>
            </a:pPr>
            <a:endParaRPr lang="en-GB" sz="1900" dirty="0"/>
          </a:p>
          <a:p>
            <a:pPr eaLnBrk="1" hangingPunct="1">
              <a:lnSpc>
                <a:spcPct val="90000"/>
              </a:lnSpc>
              <a:buNone/>
            </a:pPr>
            <a:endParaRPr lang="en-GB" sz="1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9EDB-D71F-40D6-997F-2EA3A8506EDF}"/>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3730D9E-B025-43FE-A870-D8E8602E9FED}"/>
              </a:ext>
            </a:extLst>
          </p:cNvPr>
          <p:cNvSpPr>
            <a:spLocks noGrp="1"/>
          </p:cNvSpPr>
          <p:nvPr>
            <p:ph idx="1"/>
          </p:nvPr>
        </p:nvSpPr>
        <p:spPr/>
        <p:txBody>
          <a:bodyPr/>
          <a:lstStyle/>
          <a:p>
            <a:r>
              <a:rPr lang="en-GB" dirty="0"/>
              <a:t>Read the </a:t>
            </a:r>
            <a:r>
              <a:rPr lang="en-GB" dirty="0">
                <a:hlinkClick r:id="rId2"/>
              </a:rPr>
              <a:t>article</a:t>
            </a:r>
            <a:r>
              <a:rPr lang="en-GB" dirty="0"/>
              <a:t> and watch the video embedded in the article (10 mins)</a:t>
            </a:r>
          </a:p>
          <a:p>
            <a:r>
              <a:rPr lang="en-GB" dirty="0"/>
              <a:t>Discuss</a:t>
            </a:r>
          </a:p>
        </p:txBody>
      </p:sp>
    </p:spTree>
    <p:extLst>
      <p:ext uri="{BB962C8B-B14F-4D97-AF65-F5344CB8AC3E}">
        <p14:creationId xmlns:p14="http://schemas.microsoft.com/office/powerpoint/2010/main" val="1359788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lstStyle/>
          <a:p>
            <a:pPr eaLnBrk="1" hangingPunct="1"/>
            <a:r>
              <a:rPr lang="en-GB" sz="3200"/>
              <a:t>Learning words and word meanings</a:t>
            </a:r>
          </a:p>
        </p:txBody>
      </p:sp>
      <p:sp>
        <p:nvSpPr>
          <p:cNvPr id="6147" name="Rectangle 3"/>
          <p:cNvSpPr>
            <a:spLocks noGrp="1" noChangeArrowheads="1"/>
          </p:cNvSpPr>
          <p:nvPr>
            <p:ph idx="1"/>
          </p:nvPr>
        </p:nvSpPr>
        <p:spPr/>
        <p:txBody>
          <a:bodyPr/>
          <a:lstStyle/>
          <a:p>
            <a:pPr eaLnBrk="1" hangingPunct="1">
              <a:lnSpc>
                <a:spcPct val="90000"/>
              </a:lnSpc>
            </a:pPr>
            <a:r>
              <a:rPr lang="en-GB" sz="2000"/>
              <a:t>First words – approx 12-13 months of age (though variability exists)</a:t>
            </a:r>
          </a:p>
          <a:p>
            <a:pPr eaLnBrk="1" hangingPunct="1">
              <a:lnSpc>
                <a:spcPct val="90000"/>
              </a:lnSpc>
            </a:pPr>
            <a:r>
              <a:rPr lang="en-GB" sz="2000"/>
              <a:t>Early word learning is very slow e.g. approx between 12-18 months of age, children may learn to say as few as 30 words);</a:t>
            </a:r>
          </a:p>
          <a:p>
            <a:pPr eaLnBrk="1" hangingPunct="1">
              <a:lnSpc>
                <a:spcPct val="90000"/>
              </a:lnSpc>
            </a:pPr>
            <a:r>
              <a:rPr lang="en-GB" sz="2000"/>
              <a:t>The vocabulary spurt</a:t>
            </a:r>
          </a:p>
          <a:p>
            <a:pPr eaLnBrk="1" hangingPunct="1">
              <a:lnSpc>
                <a:spcPct val="90000"/>
              </a:lnSpc>
              <a:buFont typeface="Wingdings" pitchFamily="2" charset="2"/>
              <a:buNone/>
            </a:pPr>
            <a:r>
              <a:rPr lang="en-GB" sz="2000"/>
              <a:t>    - not a gradual process</a:t>
            </a:r>
          </a:p>
          <a:p>
            <a:pPr eaLnBrk="1" hangingPunct="1">
              <a:lnSpc>
                <a:spcPct val="90000"/>
              </a:lnSpc>
              <a:buFont typeface="Wingdings" pitchFamily="2" charset="2"/>
              <a:buNone/>
            </a:pPr>
            <a:r>
              <a:rPr lang="en-GB" sz="2000"/>
              <a:t>    - occurs typically between 16-24 months of age ( a</a:t>
            </a:r>
          </a:p>
          <a:p>
            <a:pPr eaLnBrk="1" hangingPunct="1">
              <a:lnSpc>
                <a:spcPct val="90000"/>
              </a:lnSpc>
              <a:buFont typeface="Wingdings" pitchFamily="2" charset="2"/>
              <a:buNone/>
            </a:pPr>
            <a:r>
              <a:rPr lang="en-GB" sz="2000"/>
              <a:t>      typical 16 month old has a speaking vocabulary of</a:t>
            </a:r>
          </a:p>
          <a:p>
            <a:pPr eaLnBrk="1" hangingPunct="1">
              <a:lnSpc>
                <a:spcPct val="90000"/>
              </a:lnSpc>
              <a:buFont typeface="Wingdings" pitchFamily="2" charset="2"/>
              <a:buNone/>
            </a:pPr>
            <a:r>
              <a:rPr lang="en-GB" sz="2000"/>
              <a:t>      approx 50 words; by 24 months this will have multiplied by more than sixfold to approx 320 words) </a:t>
            </a:r>
          </a:p>
          <a:p>
            <a:pPr eaLnBrk="1" hangingPunct="1">
              <a:lnSpc>
                <a:spcPct val="90000"/>
              </a:lnSpc>
            </a:pPr>
            <a:endParaRPr lang="en-GB" sz="20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en-GB"/>
              <a:t>The vocabulary spurt</a:t>
            </a:r>
          </a:p>
        </p:txBody>
      </p:sp>
      <p:sp>
        <p:nvSpPr>
          <p:cNvPr id="7171" name="Rectangle 3"/>
          <p:cNvSpPr>
            <a:spLocks noGrp="1" noChangeArrowheads="1"/>
          </p:cNvSpPr>
          <p:nvPr>
            <p:ph idx="1"/>
          </p:nvPr>
        </p:nvSpPr>
        <p:spPr/>
        <p:txBody>
          <a:bodyPr/>
          <a:lstStyle/>
          <a:p>
            <a:pPr eaLnBrk="1" hangingPunct="1">
              <a:lnSpc>
                <a:spcPct val="80000"/>
              </a:lnSpc>
            </a:pPr>
            <a:r>
              <a:rPr lang="en-GB"/>
              <a:t>Begins once the child has acquired approx 50 words (though variations exist (e.g. Goldfield &amp; Reznick 1990) </a:t>
            </a:r>
          </a:p>
          <a:p>
            <a:pPr eaLnBrk="1" hangingPunct="1">
              <a:lnSpc>
                <a:spcPct val="80000"/>
              </a:lnSpc>
            </a:pPr>
            <a:r>
              <a:rPr lang="en-GB"/>
              <a:t>During this early period of rapid vocabulary growth, the majority of new words are nouns (this, however, may be influenced both by the characteristics of the language being learned and by the behaviour of the adult towards the infant) (Choi, 2000);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t>The vocabulary spurt</a:t>
            </a:r>
          </a:p>
        </p:txBody>
      </p:sp>
      <p:sp>
        <p:nvSpPr>
          <p:cNvPr id="8195" name="Content Placeholder 2"/>
          <p:cNvSpPr>
            <a:spLocks noGrp="1"/>
          </p:cNvSpPr>
          <p:nvPr>
            <p:ph idx="1"/>
          </p:nvPr>
        </p:nvSpPr>
        <p:spPr/>
        <p:txBody>
          <a:bodyPr/>
          <a:lstStyle/>
          <a:p>
            <a:pPr eaLnBrk="1" hangingPunct="1">
              <a:lnSpc>
                <a:spcPct val="80000"/>
              </a:lnSpc>
            </a:pPr>
            <a:r>
              <a:rPr lang="en-GB"/>
              <a:t>The naming explosion may depend on new cognitive understandings (e.g. infants’ abilities to categorize) (Gopnik &amp; Meltzoff, 1987,1992);</a:t>
            </a:r>
          </a:p>
          <a:p>
            <a:pPr eaLnBrk="1" hangingPunct="1">
              <a:lnSpc>
                <a:spcPct val="80000"/>
              </a:lnSpc>
            </a:pPr>
            <a:r>
              <a:rPr lang="en-GB"/>
              <a:t>This linkage, however, not robust (Gerkshoff-Stowe et al 1997);</a:t>
            </a:r>
          </a:p>
          <a:p>
            <a:pPr eaLnBrk="1" hangingPunct="1">
              <a:lnSpc>
                <a:spcPct val="80000"/>
              </a:lnSpc>
            </a:pPr>
            <a:r>
              <a:rPr lang="en-GB"/>
              <a:t>Causality also works in other direction i.e. learning a new name suggests the existence of a new category (Waxman &amp; Hall, 1993).</a:t>
            </a:r>
          </a:p>
          <a:p>
            <a:pPr eaLnBrk="1" hangingPunct="1"/>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p:txBody>
          <a:bodyPr/>
          <a:lstStyle/>
          <a:p>
            <a:pPr eaLnBrk="1" hangingPunct="1"/>
            <a:r>
              <a:rPr lang="en-GB" dirty="0"/>
              <a:t>Later word learning</a:t>
            </a:r>
          </a:p>
        </p:txBody>
      </p:sp>
      <p:sp>
        <p:nvSpPr>
          <p:cNvPr id="9219" name="Rectangle 3"/>
          <p:cNvSpPr>
            <a:spLocks noGrp="1" noChangeArrowheads="1"/>
          </p:cNvSpPr>
          <p:nvPr>
            <p:ph idx="1"/>
          </p:nvPr>
        </p:nvSpPr>
        <p:spPr>
          <a:xfrm>
            <a:off x="1524000" y="2420888"/>
            <a:ext cx="7010400" cy="3598912"/>
          </a:xfrm>
        </p:spPr>
        <p:txBody>
          <a:bodyPr/>
          <a:lstStyle/>
          <a:p>
            <a:pPr eaLnBrk="1" hangingPunct="1">
              <a:lnSpc>
                <a:spcPct val="80000"/>
              </a:lnSpc>
            </a:pPr>
            <a:r>
              <a:rPr lang="en-GB" sz="2400" dirty="0"/>
              <a:t>Children continue to increase their vocabulary at remarkable speed during the preschool years;</a:t>
            </a:r>
          </a:p>
          <a:p>
            <a:pPr eaLnBrk="1" hangingPunct="1">
              <a:lnSpc>
                <a:spcPct val="80000"/>
              </a:lnSpc>
            </a:pPr>
            <a:r>
              <a:rPr lang="en-GB" sz="2400" dirty="0"/>
              <a:t>Average vocabulary at age 2 ½ is approx 600 words (approx ¼ of which are verbs) (Bates et al. 1994).</a:t>
            </a:r>
          </a:p>
          <a:p>
            <a:pPr eaLnBrk="1" hangingPunct="1">
              <a:lnSpc>
                <a:spcPct val="80000"/>
              </a:lnSpc>
            </a:pPr>
            <a:r>
              <a:rPr lang="en-GB" sz="2400" dirty="0"/>
              <a:t>By the ages 5-6 yrs, vocabulary has grown to approx 15,000 words (increasing by some 10 words a day) (Pinker, 1994).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 word learning</a:t>
            </a:r>
          </a:p>
        </p:txBody>
      </p:sp>
      <p:sp>
        <p:nvSpPr>
          <p:cNvPr id="3" name="Content Placeholder 2"/>
          <p:cNvSpPr>
            <a:spLocks noGrp="1"/>
          </p:cNvSpPr>
          <p:nvPr>
            <p:ph idx="1"/>
          </p:nvPr>
        </p:nvSpPr>
        <p:spPr/>
        <p:txBody>
          <a:bodyPr/>
          <a:lstStyle/>
          <a:p>
            <a:pPr eaLnBrk="1" hangingPunct="1">
              <a:lnSpc>
                <a:spcPct val="80000"/>
              </a:lnSpc>
            </a:pPr>
            <a:r>
              <a:rPr lang="en-GB" dirty="0"/>
              <a:t>Middle childhood – vocabulary is added at the rate of 5,000-10,000 words a year (</a:t>
            </a:r>
            <a:r>
              <a:rPr lang="en-GB" dirty="0" err="1"/>
              <a:t>Anglin</a:t>
            </a:r>
            <a:r>
              <a:rPr lang="en-GB" dirty="0"/>
              <a:t>, 1993, 1995)</a:t>
            </a:r>
          </a:p>
          <a:p>
            <a:pPr eaLnBrk="1" hangingPunct="1">
              <a:lnSpc>
                <a:spcPct val="80000"/>
              </a:lnSpc>
            </a:pPr>
            <a:r>
              <a:rPr lang="en-GB" dirty="0"/>
              <a:t>At the ages 8-9 yrs, the child moves to a new level of understanding of the structure of language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3F806-D575-4395-B196-1AE4DE4D97CC}"/>
              </a:ext>
            </a:extLst>
          </p:cNvPr>
          <p:cNvSpPr>
            <a:spLocks noGrp="1"/>
          </p:cNvSpPr>
          <p:nvPr>
            <p:ph type="title"/>
          </p:nvPr>
        </p:nvSpPr>
        <p:spPr/>
        <p:txBody>
          <a:bodyPr/>
          <a:lstStyle/>
          <a:p>
            <a:r>
              <a:rPr lang="en-GB" dirty="0"/>
              <a:t>TASK – Reading/Discussion</a:t>
            </a:r>
          </a:p>
        </p:txBody>
      </p:sp>
      <p:sp>
        <p:nvSpPr>
          <p:cNvPr id="3" name="Content Placeholder 2">
            <a:extLst>
              <a:ext uri="{FF2B5EF4-FFF2-40B4-BE49-F238E27FC236}">
                <a16:creationId xmlns:a16="http://schemas.microsoft.com/office/drawing/2014/main" id="{6A8F2885-28CF-4005-BCCE-8CBF102EEC04}"/>
              </a:ext>
            </a:extLst>
          </p:cNvPr>
          <p:cNvSpPr>
            <a:spLocks noGrp="1"/>
          </p:cNvSpPr>
          <p:nvPr>
            <p:ph idx="1"/>
          </p:nvPr>
        </p:nvSpPr>
        <p:spPr/>
        <p:txBody>
          <a:bodyPr/>
          <a:lstStyle/>
          <a:p>
            <a:r>
              <a:rPr lang="en-GB" dirty="0">
                <a:hlinkClick r:id="rId2"/>
              </a:rPr>
              <a:t>https://oracycambridge.org/wp-content/uploads/2018/07/Oracy-across-the-Welsh-curriculum-July-2018.pdf</a:t>
            </a:r>
            <a:endParaRPr lang="en-GB" dirty="0"/>
          </a:p>
          <a:p>
            <a:r>
              <a:rPr lang="en-GB" dirty="0"/>
              <a:t>From the executive summary of the research report, identify the implications for practitioners in terms of supporting </a:t>
            </a:r>
            <a:r>
              <a:rPr lang="en-GB" dirty="0" err="1"/>
              <a:t>oracy</a:t>
            </a:r>
            <a:r>
              <a:rPr lang="en-GB" dirty="0"/>
              <a:t> in the Welsh context</a:t>
            </a:r>
          </a:p>
        </p:txBody>
      </p:sp>
    </p:spTree>
    <p:extLst>
      <p:ext uri="{BB962C8B-B14F-4D97-AF65-F5344CB8AC3E}">
        <p14:creationId xmlns:p14="http://schemas.microsoft.com/office/powerpoint/2010/main" val="35386764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AutoShape 2"/>
          <p:cNvSpPr>
            <a:spLocks noGrp="1" noChangeArrowheads="1"/>
          </p:cNvSpPr>
          <p:nvPr>
            <p:ph type="title"/>
          </p:nvPr>
        </p:nvSpPr>
        <p:spPr/>
        <p:txBody>
          <a:bodyPr/>
          <a:lstStyle/>
          <a:p>
            <a:pPr eaLnBrk="1" hangingPunct="1"/>
            <a:r>
              <a:rPr lang="en-GB"/>
              <a:t>Biology</a:t>
            </a:r>
          </a:p>
        </p:txBody>
      </p:sp>
      <p:sp>
        <p:nvSpPr>
          <p:cNvPr id="60418" name="Rectangle 3"/>
          <p:cNvSpPr>
            <a:spLocks noGrp="1" noChangeArrowheads="1"/>
          </p:cNvSpPr>
          <p:nvPr>
            <p:ph type="body" idx="1"/>
          </p:nvPr>
        </p:nvSpPr>
        <p:spPr/>
        <p:txBody>
          <a:bodyPr/>
          <a:lstStyle/>
          <a:p>
            <a:pPr eaLnBrk="1" hangingPunct="1">
              <a:buFont typeface="Wingdings" pitchFamily="2" charset="2"/>
              <a:buNone/>
            </a:pPr>
            <a:r>
              <a:rPr lang="en-GB"/>
              <a:t>   Two aspects of human biology essential for our linguistic capacity are:</a:t>
            </a:r>
          </a:p>
          <a:p>
            <a:pPr eaLnBrk="1" hangingPunct="1"/>
            <a:r>
              <a:rPr lang="en-GB"/>
              <a:t>shape and features of the vocal tract;</a:t>
            </a:r>
          </a:p>
          <a:p>
            <a:pPr eaLnBrk="1" hangingPunct="1"/>
            <a:r>
              <a:rPr lang="en-GB"/>
              <a:t>brain structure and function </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4" descr="diagram"/>
          <p:cNvPicPr>
            <a:picLocks noChangeAspect="1" noChangeArrowheads="1"/>
          </p:cNvPicPr>
          <p:nvPr/>
        </p:nvPicPr>
        <p:blipFill>
          <a:blip r:embed="rId3" cstate="print"/>
          <a:srcRect/>
          <a:stretch>
            <a:fillRect/>
          </a:stretch>
        </p:blipFill>
        <p:spPr bwMode="auto">
          <a:xfrm>
            <a:off x="0" y="1084263"/>
            <a:ext cx="8916988" cy="5773737"/>
          </a:xfrm>
          <a:prstGeom prst="rect">
            <a:avLst/>
          </a:prstGeom>
          <a:noFill/>
          <a:ln w="9525">
            <a:noFill/>
            <a:miter lim="800000"/>
            <a:headEnd/>
            <a:tailEnd/>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AutoShape 2"/>
          <p:cNvSpPr>
            <a:spLocks noGrp="1" noChangeArrowheads="1"/>
          </p:cNvSpPr>
          <p:nvPr>
            <p:ph type="title"/>
          </p:nvPr>
        </p:nvSpPr>
        <p:spPr/>
        <p:txBody>
          <a:bodyPr/>
          <a:lstStyle/>
          <a:p>
            <a:pPr eaLnBrk="1" hangingPunct="1"/>
            <a:r>
              <a:rPr lang="en-GB"/>
              <a:t>The Human Brain </a:t>
            </a:r>
          </a:p>
        </p:txBody>
      </p:sp>
      <p:sp>
        <p:nvSpPr>
          <p:cNvPr id="5" name="Content Placeholder 4"/>
          <p:cNvSpPr>
            <a:spLocks noGrp="1"/>
          </p:cNvSpPr>
          <p:nvPr>
            <p:ph idx="1"/>
          </p:nvPr>
        </p:nvSpPr>
        <p:spPr/>
        <p:txBody>
          <a:bodyPr/>
          <a:lstStyle/>
          <a:p>
            <a:endParaRPr lang="en-GB"/>
          </a:p>
        </p:txBody>
      </p:sp>
      <p:pic>
        <p:nvPicPr>
          <p:cNvPr id="64515" name="Picture 10" descr="050111165229"/>
          <p:cNvPicPr>
            <a:picLocks noChangeAspect="1" noChangeArrowheads="1"/>
          </p:cNvPicPr>
          <p:nvPr/>
        </p:nvPicPr>
        <p:blipFill>
          <a:blip r:embed="rId3" cstate="print"/>
          <a:srcRect/>
          <a:stretch>
            <a:fillRect/>
          </a:stretch>
        </p:blipFill>
        <p:spPr bwMode="auto">
          <a:xfrm>
            <a:off x="1979613" y="2349500"/>
            <a:ext cx="5424487" cy="3743325"/>
          </a:xfrm>
          <a:prstGeom prst="rect">
            <a:avLst/>
          </a:prstGeom>
          <a:noFill/>
          <a:ln w="9525">
            <a:noFill/>
            <a:miter lim="800000"/>
            <a:headEnd/>
            <a:tailEnd/>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AutoShape 2"/>
          <p:cNvSpPr>
            <a:spLocks noGrp="1" noChangeArrowheads="1"/>
          </p:cNvSpPr>
          <p:nvPr>
            <p:ph type="title"/>
          </p:nvPr>
        </p:nvSpPr>
        <p:spPr/>
        <p:txBody>
          <a:bodyPr/>
          <a:lstStyle/>
          <a:p>
            <a:pPr eaLnBrk="1" hangingPunct="1"/>
            <a:r>
              <a:rPr lang="en-GB"/>
              <a:t>The Human Brain</a:t>
            </a:r>
            <a:endParaRPr lang="en-US"/>
          </a:p>
        </p:txBody>
      </p:sp>
      <p:sp>
        <p:nvSpPr>
          <p:cNvPr id="66562" name="Rectangle 3"/>
          <p:cNvSpPr>
            <a:spLocks noGrp="1" noChangeArrowheads="1"/>
          </p:cNvSpPr>
          <p:nvPr>
            <p:ph type="body" idx="1"/>
          </p:nvPr>
        </p:nvSpPr>
        <p:spPr/>
        <p:txBody>
          <a:bodyPr/>
          <a:lstStyle/>
          <a:p>
            <a:pPr eaLnBrk="1" hangingPunct="1"/>
            <a:r>
              <a:rPr lang="en-GB"/>
              <a:t>Different parts perform different functions</a:t>
            </a:r>
          </a:p>
          <a:p>
            <a:pPr eaLnBrk="1" hangingPunct="1"/>
            <a:r>
              <a:rPr lang="en-GB"/>
              <a:t>Cerebral cortex – higher mental functions (e.g. reasoning and planning)</a:t>
            </a:r>
          </a:p>
          <a:p>
            <a:pPr eaLnBrk="1" hangingPunct="1"/>
            <a:r>
              <a:rPr lang="en-GB"/>
              <a:t>Subcortical structures – more primitive functions (e.g. eating and breathing)   </a:t>
            </a: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4"/>
          <p:cNvSpPr>
            <a:spLocks noGrp="1" noChangeArrowheads="1"/>
          </p:cNvSpPr>
          <p:nvPr>
            <p:ph/>
          </p:nvPr>
        </p:nvSpPr>
        <p:spPr/>
        <p:txBody>
          <a:bodyPr/>
          <a:lstStyle/>
          <a:p>
            <a:pPr eaLnBrk="1" hangingPunct="1">
              <a:buFont typeface="Wingdings" pitchFamily="2" charset="2"/>
              <a:buNone/>
            </a:pPr>
            <a:r>
              <a:rPr lang="en-GB"/>
              <a:t>  </a:t>
            </a:r>
            <a:r>
              <a:rPr lang="en-GB" sz="3600" b="1"/>
              <a:t>The Human Brain and Language</a:t>
            </a:r>
            <a:endParaRPr lang="en-US" sz="3600" b="1"/>
          </a:p>
        </p:txBody>
      </p:sp>
      <p:pic>
        <p:nvPicPr>
          <p:cNvPr id="68610" name="Picture 6" descr="b-b-w-area"/>
          <p:cNvPicPr>
            <a:picLocks noChangeAspect="1" noChangeArrowheads="1"/>
          </p:cNvPicPr>
          <p:nvPr/>
        </p:nvPicPr>
        <p:blipFill>
          <a:blip r:embed="rId3" cstate="print"/>
          <a:srcRect/>
          <a:stretch>
            <a:fillRect/>
          </a:stretch>
        </p:blipFill>
        <p:spPr bwMode="auto">
          <a:xfrm>
            <a:off x="1835150" y="2305050"/>
            <a:ext cx="5761038" cy="3725863"/>
          </a:xfrm>
          <a:prstGeom prst="rect">
            <a:avLst/>
          </a:prstGeom>
          <a:noFill/>
          <a:ln w="9525">
            <a:noFill/>
            <a:miter lim="800000"/>
            <a:headEnd/>
            <a:tailEnd/>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AutoShape 2"/>
          <p:cNvSpPr>
            <a:spLocks noGrp="1" noChangeArrowheads="1"/>
          </p:cNvSpPr>
          <p:nvPr>
            <p:ph type="title"/>
          </p:nvPr>
        </p:nvSpPr>
        <p:spPr/>
        <p:txBody>
          <a:bodyPr/>
          <a:lstStyle/>
          <a:p>
            <a:pPr eaLnBrk="1" hangingPunct="1"/>
            <a:r>
              <a:rPr lang="en-GB" sz="3200"/>
              <a:t>Evidence of language as a left-hemisphere function </a:t>
            </a:r>
            <a:endParaRPr lang="en-US" sz="3200"/>
          </a:p>
        </p:txBody>
      </p:sp>
      <p:sp>
        <p:nvSpPr>
          <p:cNvPr id="70658" name="Rectangle 3"/>
          <p:cNvSpPr>
            <a:spLocks noGrp="1" noChangeArrowheads="1"/>
          </p:cNvSpPr>
          <p:nvPr>
            <p:ph type="body" idx="1"/>
          </p:nvPr>
        </p:nvSpPr>
        <p:spPr/>
        <p:txBody>
          <a:bodyPr/>
          <a:lstStyle/>
          <a:p>
            <a:pPr eaLnBrk="1" hangingPunct="1"/>
            <a:r>
              <a:rPr lang="en-GB"/>
              <a:t>Brain injury and aphasia</a:t>
            </a:r>
          </a:p>
          <a:p>
            <a:pPr eaLnBrk="1" hangingPunct="1"/>
            <a:endParaRPr lang="en-GB"/>
          </a:p>
          <a:p>
            <a:pPr eaLnBrk="1" hangingPunct="1"/>
            <a:r>
              <a:rPr lang="en-GB"/>
              <a:t>Split brain patients</a:t>
            </a:r>
          </a:p>
          <a:p>
            <a:pPr eaLnBrk="1" hangingPunct="1"/>
            <a:endParaRPr lang="en-GB"/>
          </a:p>
          <a:p>
            <a:pPr eaLnBrk="1" hangingPunct="1"/>
            <a:r>
              <a:rPr lang="en-GB"/>
              <a:t>Studies of undamaged adults</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AutoShape 2"/>
          <p:cNvSpPr>
            <a:spLocks noGrp="1" noChangeArrowheads="1"/>
          </p:cNvSpPr>
          <p:nvPr>
            <p:ph type="title"/>
          </p:nvPr>
        </p:nvSpPr>
        <p:spPr/>
        <p:txBody>
          <a:bodyPr/>
          <a:lstStyle/>
          <a:p>
            <a:pPr eaLnBrk="1" hangingPunct="1"/>
            <a:r>
              <a:rPr lang="en-GB" sz="3200"/>
              <a:t>Evidence of language not exclusively as a left-hemisphere function</a:t>
            </a:r>
            <a:endParaRPr lang="en-US" sz="3200"/>
          </a:p>
        </p:txBody>
      </p:sp>
      <p:sp>
        <p:nvSpPr>
          <p:cNvPr id="72706" name="Rectangle 3"/>
          <p:cNvSpPr>
            <a:spLocks noGrp="1" noChangeArrowheads="1"/>
          </p:cNvSpPr>
          <p:nvPr>
            <p:ph type="body" idx="1"/>
          </p:nvPr>
        </p:nvSpPr>
        <p:spPr/>
        <p:txBody>
          <a:bodyPr/>
          <a:lstStyle/>
          <a:p>
            <a:pPr eaLnBrk="1" hangingPunct="1">
              <a:lnSpc>
                <a:spcPct val="90000"/>
              </a:lnSpc>
            </a:pPr>
            <a:r>
              <a:rPr lang="en-GB" sz="2400"/>
              <a:t>Right hemisphere contribution to language</a:t>
            </a:r>
          </a:p>
          <a:p>
            <a:pPr eaLnBrk="1" hangingPunct="1">
              <a:lnSpc>
                <a:spcPct val="90000"/>
              </a:lnSpc>
              <a:buFontTx/>
              <a:buChar char="-"/>
            </a:pPr>
            <a:r>
              <a:rPr lang="en-GB" sz="2400"/>
              <a:t>RH appears to control language to a greater extent in left handed individuals</a:t>
            </a:r>
          </a:p>
          <a:p>
            <a:pPr eaLnBrk="1" hangingPunct="1">
              <a:lnSpc>
                <a:spcPct val="90000"/>
              </a:lnSpc>
              <a:buFontTx/>
              <a:buChar char="-"/>
            </a:pPr>
            <a:r>
              <a:rPr lang="en-GB" sz="2400"/>
              <a:t>RH plays a dominant role with regard to intonation patterns and some aspects of pragmatics  (e.g. indirect requests, understanding sarcasm and jokes) </a:t>
            </a:r>
          </a:p>
          <a:p>
            <a:pPr eaLnBrk="1" hangingPunct="1">
              <a:lnSpc>
                <a:spcPct val="90000"/>
              </a:lnSpc>
            </a:pPr>
            <a:endParaRPr lang="en-GB" sz="2400"/>
          </a:p>
          <a:p>
            <a:pPr eaLnBrk="1" hangingPunct="1">
              <a:lnSpc>
                <a:spcPct val="90000"/>
              </a:lnSpc>
            </a:pPr>
            <a:r>
              <a:rPr lang="en-GB" sz="2400"/>
              <a:t>Individual and sex-related differences</a:t>
            </a:r>
          </a:p>
          <a:p>
            <a:pPr eaLnBrk="1" hangingPunct="1">
              <a:lnSpc>
                <a:spcPct val="90000"/>
              </a:lnSpc>
              <a:buFontTx/>
              <a:buChar char="-"/>
            </a:pPr>
            <a:r>
              <a:rPr lang="en-GB" sz="2400"/>
              <a:t>more bilateral participation shown by females</a:t>
            </a:r>
          </a:p>
          <a:p>
            <a:pPr eaLnBrk="1" hangingPunct="1">
              <a:lnSpc>
                <a:spcPct val="90000"/>
              </a:lnSpc>
              <a:buFontTx/>
              <a:buChar char="-"/>
            </a:pPr>
            <a:endParaRPr lang="en-US" sz="24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AutoShape 2"/>
          <p:cNvSpPr>
            <a:spLocks noGrp="1" noChangeArrowheads="1"/>
          </p:cNvSpPr>
          <p:nvPr>
            <p:ph type="title"/>
          </p:nvPr>
        </p:nvSpPr>
        <p:spPr/>
        <p:txBody>
          <a:bodyPr/>
          <a:lstStyle/>
          <a:p>
            <a:pPr algn="ctr" eaLnBrk="1" hangingPunct="1"/>
            <a:r>
              <a:rPr lang="en-GB"/>
              <a:t>Conclusion</a:t>
            </a:r>
          </a:p>
        </p:txBody>
      </p:sp>
      <p:sp>
        <p:nvSpPr>
          <p:cNvPr id="74754" name="Rectangle 3"/>
          <p:cNvSpPr>
            <a:spLocks noGrp="1" noChangeArrowheads="1"/>
          </p:cNvSpPr>
          <p:nvPr>
            <p:ph type="body" idx="1"/>
          </p:nvPr>
        </p:nvSpPr>
        <p:spPr/>
        <p:txBody>
          <a:bodyPr/>
          <a:lstStyle/>
          <a:p>
            <a:pPr eaLnBrk="1" hangingPunct="1"/>
            <a:r>
              <a:rPr lang="en-GB"/>
              <a:t>Humans appear to be physiologically and neurologically well adapted to the use of language;</a:t>
            </a:r>
          </a:p>
          <a:p>
            <a:pPr eaLnBrk="1" hangingPunct="1"/>
            <a:r>
              <a:rPr lang="en-GB"/>
              <a:t>However, the extent to which biology plays a role in the development of language is a matter of ongoing debate.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a:t>
            </a:r>
            <a:r>
              <a:rPr lang="en-GB"/>
              <a:t>study task</a:t>
            </a:r>
          </a:p>
        </p:txBody>
      </p:sp>
      <p:sp>
        <p:nvSpPr>
          <p:cNvPr id="3" name="Content Placeholder 2"/>
          <p:cNvSpPr>
            <a:spLocks noGrp="1"/>
          </p:cNvSpPr>
          <p:nvPr>
            <p:ph idx="1"/>
          </p:nvPr>
        </p:nvSpPr>
        <p:spPr/>
        <p:txBody>
          <a:bodyPr/>
          <a:lstStyle/>
          <a:p>
            <a:r>
              <a:rPr lang="en-GB" dirty="0"/>
              <a:t>In preparation for the next session read and research the stages of grammar and pragmatics development for young children.</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AutoShape 2"/>
          <p:cNvSpPr>
            <a:spLocks noGrp="1" noChangeArrowheads="1"/>
          </p:cNvSpPr>
          <p:nvPr>
            <p:ph type="title"/>
          </p:nvPr>
        </p:nvSpPr>
        <p:spPr/>
        <p:txBody>
          <a:bodyPr/>
          <a:lstStyle/>
          <a:p>
            <a:pPr eaLnBrk="1" hangingPunct="1"/>
            <a:r>
              <a:rPr lang="en-GB"/>
              <a:t>References</a:t>
            </a:r>
          </a:p>
        </p:txBody>
      </p:sp>
      <p:sp>
        <p:nvSpPr>
          <p:cNvPr id="76802" name="Rectangle 3"/>
          <p:cNvSpPr>
            <a:spLocks noGrp="1" noChangeArrowheads="1"/>
          </p:cNvSpPr>
          <p:nvPr>
            <p:ph type="body" idx="1"/>
          </p:nvPr>
        </p:nvSpPr>
        <p:spPr/>
        <p:txBody>
          <a:bodyPr/>
          <a:lstStyle/>
          <a:p>
            <a:pPr eaLnBrk="1" hangingPunct="1">
              <a:lnSpc>
                <a:spcPct val="80000"/>
              </a:lnSpc>
            </a:pPr>
            <a:r>
              <a:rPr lang="en-GB" sz="2000"/>
              <a:t>Bowerman, M. (1985). Beyond communicative adequacy: From piecemeal knowledge to an integrated system in the child’s acquisition of language. In K.E. Nelson (Ed.), </a:t>
            </a:r>
            <a:r>
              <a:rPr lang="en-GB" sz="2000" i="1"/>
              <a:t>Children’s Language, </a:t>
            </a:r>
            <a:r>
              <a:rPr lang="en-GB" sz="2000"/>
              <a:t>(Vol. 5. pp. 369-398).</a:t>
            </a:r>
          </a:p>
          <a:p>
            <a:pPr eaLnBrk="1" hangingPunct="1">
              <a:lnSpc>
                <a:spcPct val="80000"/>
              </a:lnSpc>
            </a:pPr>
            <a:r>
              <a:rPr lang="en-GB" sz="2000"/>
              <a:t>Chomsky, N. (1957). </a:t>
            </a:r>
            <a:r>
              <a:rPr lang="en-GB" sz="2000" i="1"/>
              <a:t>Syntactic Structures </a:t>
            </a:r>
            <a:r>
              <a:rPr lang="en-GB" sz="2000"/>
              <a:t>The Hague:Mouton</a:t>
            </a:r>
          </a:p>
          <a:p>
            <a:pPr eaLnBrk="1" hangingPunct="1">
              <a:lnSpc>
                <a:spcPct val="80000"/>
              </a:lnSpc>
            </a:pPr>
            <a:r>
              <a:rPr lang="en-GB" sz="2000"/>
              <a:t>Chomsky, N. (1959) ‘Review of Skinner (1957)’, </a:t>
            </a:r>
            <a:r>
              <a:rPr lang="en-GB" sz="2000" i="1"/>
              <a:t>Language, </a:t>
            </a:r>
            <a:r>
              <a:rPr lang="en-GB" sz="2000"/>
              <a:t>35, 26-58</a:t>
            </a:r>
          </a:p>
          <a:p>
            <a:pPr eaLnBrk="1" hangingPunct="1">
              <a:lnSpc>
                <a:spcPct val="80000"/>
              </a:lnSpc>
            </a:pPr>
            <a:r>
              <a:rPr lang="en-GB" sz="2000"/>
              <a:t>Chomsky, N. (1965) </a:t>
            </a:r>
            <a:r>
              <a:rPr lang="en-GB" sz="2000" i="1"/>
              <a:t>Aspects of the Theory of Syntax, </a:t>
            </a:r>
            <a:r>
              <a:rPr lang="en-GB" sz="2000"/>
              <a:t>Cambridge MA: MIT Press.</a:t>
            </a:r>
          </a:p>
          <a:p>
            <a:pPr eaLnBrk="1" hangingPunct="1">
              <a:lnSpc>
                <a:spcPct val="80000"/>
              </a:lnSpc>
            </a:pPr>
            <a:r>
              <a:rPr lang="en-GB" sz="2000"/>
              <a:t>Chomsky, N. (1975) R</a:t>
            </a:r>
            <a:r>
              <a:rPr lang="en-GB" sz="2000" i="1"/>
              <a:t>eflections on Language. </a:t>
            </a:r>
            <a:r>
              <a:rPr lang="en-GB" sz="2000"/>
              <a:t>New York: Pantheon Books.</a:t>
            </a:r>
          </a:p>
          <a:p>
            <a:pPr eaLnBrk="1" hangingPunct="1">
              <a:lnSpc>
                <a:spcPct val="80000"/>
              </a:lnSpc>
            </a:pPr>
            <a:r>
              <a:rPr lang="en-GB" sz="2000"/>
              <a:t>Chomsky, N. (1986) </a:t>
            </a:r>
            <a:r>
              <a:rPr lang="en-GB" sz="2000" i="1"/>
              <a:t>Knowledge of language: Its nature, origins and use. </a:t>
            </a:r>
            <a:r>
              <a:rPr lang="en-GB" sz="2000"/>
              <a:t>New York: Praeger</a:t>
            </a:r>
          </a:p>
          <a:p>
            <a:pPr eaLnBrk="1" hangingPunct="1">
              <a:lnSpc>
                <a:spcPct val="80000"/>
              </a:lnSpc>
            </a:pPr>
            <a:endParaRPr lang="en-GB" sz="200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AutoShape 2"/>
          <p:cNvSpPr>
            <a:spLocks noGrp="1" noChangeArrowheads="1"/>
          </p:cNvSpPr>
          <p:nvPr>
            <p:ph type="title"/>
          </p:nvPr>
        </p:nvSpPr>
        <p:spPr/>
        <p:txBody>
          <a:bodyPr/>
          <a:lstStyle/>
          <a:p>
            <a:pPr eaLnBrk="1" hangingPunct="1"/>
            <a:r>
              <a:rPr lang="en-GB"/>
              <a:t>References</a:t>
            </a:r>
          </a:p>
        </p:txBody>
      </p:sp>
      <p:sp>
        <p:nvSpPr>
          <p:cNvPr id="78850" name="Rectangle 3"/>
          <p:cNvSpPr>
            <a:spLocks noGrp="1" noChangeArrowheads="1"/>
          </p:cNvSpPr>
          <p:nvPr>
            <p:ph type="body" idx="1"/>
          </p:nvPr>
        </p:nvSpPr>
        <p:spPr/>
        <p:txBody>
          <a:bodyPr/>
          <a:lstStyle/>
          <a:p>
            <a:pPr>
              <a:lnSpc>
                <a:spcPct val="90000"/>
              </a:lnSpc>
            </a:pPr>
            <a:r>
              <a:rPr lang="en-GB" sz="2000" dirty="0" err="1"/>
              <a:t>Choi</a:t>
            </a:r>
            <a:r>
              <a:rPr lang="en-GB" sz="2000" dirty="0"/>
              <a:t>, S. (2000). Caregiver input in English and Korean: Use of nouns and verbs in book-reading and toy-play contexts. </a:t>
            </a:r>
            <a:r>
              <a:rPr lang="en-GB" sz="2000" i="1" dirty="0"/>
              <a:t>Journal of Child Language, 27, </a:t>
            </a:r>
            <a:r>
              <a:rPr lang="en-GB" sz="2000" dirty="0"/>
              <a:t>69-96</a:t>
            </a:r>
          </a:p>
          <a:p>
            <a:pPr>
              <a:lnSpc>
                <a:spcPct val="90000"/>
              </a:lnSpc>
            </a:pPr>
            <a:r>
              <a:rPr lang="en-GB" sz="2000" dirty="0" err="1"/>
              <a:t>Gelman</a:t>
            </a:r>
            <a:r>
              <a:rPr lang="en-GB" sz="2000" dirty="0"/>
              <a:t>, R. and </a:t>
            </a:r>
            <a:r>
              <a:rPr lang="en-GB" sz="2000" dirty="0" err="1"/>
              <a:t>Shatz</a:t>
            </a:r>
            <a:r>
              <a:rPr lang="en-GB" sz="2000" dirty="0"/>
              <a:t>, M. (1977) Appropriate speech adjustments: the operation of conversational constraints on talk to two year olds.  In M. Lewis and L.A. </a:t>
            </a:r>
            <a:r>
              <a:rPr lang="en-GB" sz="2000" dirty="0" err="1"/>
              <a:t>Rosenblum</a:t>
            </a:r>
            <a:r>
              <a:rPr lang="en-GB" sz="2000" dirty="0"/>
              <a:t> (</a:t>
            </a:r>
            <a:r>
              <a:rPr lang="en-GB" sz="2000" dirty="0" err="1"/>
              <a:t>eds</a:t>
            </a:r>
            <a:r>
              <a:rPr lang="en-GB" sz="2000" dirty="0"/>
              <a:t>) Interaction, Conversation and the Development of Language.  New York: Wiley</a:t>
            </a:r>
          </a:p>
          <a:p>
            <a:pPr>
              <a:lnSpc>
                <a:spcPct val="90000"/>
              </a:lnSpc>
            </a:pPr>
            <a:r>
              <a:rPr lang="en-GB" sz="2000" dirty="0"/>
              <a:t>Gardner, H. (1980) Cognition comes of age. In M. </a:t>
            </a:r>
            <a:r>
              <a:rPr lang="en-GB" sz="2000" dirty="0" err="1"/>
              <a:t>Piattelli-Palmarini</a:t>
            </a:r>
            <a:r>
              <a:rPr lang="en-GB" sz="2000" dirty="0"/>
              <a:t> (Ed.), </a:t>
            </a:r>
            <a:r>
              <a:rPr lang="en-GB" sz="2000" i="1" dirty="0"/>
              <a:t>Language and Learning: The debate between Jean Piaget and Noam Chomsky </a:t>
            </a:r>
            <a:r>
              <a:rPr lang="en-GB" sz="2000" dirty="0"/>
              <a:t>(pp. xix-xxxvi). Cambridge, MA: Harvard University Press. </a:t>
            </a:r>
          </a:p>
          <a:p>
            <a:pPr>
              <a:lnSpc>
                <a:spcPct val="90000"/>
              </a:lnSpc>
            </a:pPr>
            <a:r>
              <a:rPr lang="en-GB" sz="2000" dirty="0" err="1"/>
              <a:t>Gleitman</a:t>
            </a:r>
            <a:r>
              <a:rPr lang="en-GB" sz="2000" dirty="0"/>
              <a:t>, H. (1995). </a:t>
            </a:r>
            <a:r>
              <a:rPr lang="en-GB" sz="2000" i="1" dirty="0"/>
              <a:t>Psychology, (</a:t>
            </a:r>
            <a:r>
              <a:rPr lang="en-GB" sz="2000" dirty="0"/>
              <a:t>4</a:t>
            </a:r>
            <a:r>
              <a:rPr lang="en-GB" sz="2000" baseline="30000" dirty="0"/>
              <a:t>th</a:t>
            </a:r>
            <a:r>
              <a:rPr lang="en-GB" sz="2000" dirty="0"/>
              <a:t> Ed.), New York : Norton</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AutoShape 2"/>
          <p:cNvSpPr>
            <a:spLocks noGrp="1" noChangeArrowheads="1"/>
          </p:cNvSpPr>
          <p:nvPr>
            <p:ph type="title"/>
          </p:nvPr>
        </p:nvSpPr>
        <p:spPr>
          <a:xfrm>
            <a:off x="755650" y="765175"/>
            <a:ext cx="7924800" cy="1143000"/>
          </a:xfrm>
        </p:spPr>
        <p:txBody>
          <a:bodyPr/>
          <a:lstStyle/>
          <a:p>
            <a:pPr eaLnBrk="1" hangingPunct="1"/>
            <a:r>
              <a:rPr lang="en-GB"/>
              <a:t>References</a:t>
            </a:r>
          </a:p>
        </p:txBody>
      </p:sp>
      <p:sp>
        <p:nvSpPr>
          <p:cNvPr id="80898" name="Rectangle 3"/>
          <p:cNvSpPr>
            <a:spLocks noGrp="1" noChangeArrowheads="1"/>
          </p:cNvSpPr>
          <p:nvPr>
            <p:ph type="body" idx="1"/>
          </p:nvPr>
        </p:nvSpPr>
        <p:spPr/>
        <p:txBody>
          <a:bodyPr/>
          <a:lstStyle/>
          <a:p>
            <a:pPr eaLnBrk="1" hangingPunct="1">
              <a:lnSpc>
                <a:spcPct val="90000"/>
              </a:lnSpc>
            </a:pPr>
            <a:r>
              <a:rPr lang="en-GB" sz="2400" dirty="0" err="1"/>
              <a:t>Gleitman</a:t>
            </a:r>
            <a:r>
              <a:rPr lang="en-GB" sz="2400" dirty="0"/>
              <a:t>, L. (1990). The structural sources of verb meanings. </a:t>
            </a:r>
            <a:r>
              <a:rPr lang="en-GB" sz="2400" i="1" dirty="0"/>
              <a:t>Language Acquisition, 1, </a:t>
            </a:r>
            <a:r>
              <a:rPr lang="en-GB" sz="2400" dirty="0"/>
              <a:t>3-55Locke, J. (1690). </a:t>
            </a:r>
            <a:r>
              <a:rPr lang="en-GB" sz="2400" i="1" dirty="0"/>
              <a:t>An essay concerning human understanding. </a:t>
            </a:r>
            <a:r>
              <a:rPr lang="en-GB" sz="2400" dirty="0"/>
              <a:t>Cleveland, OH: Meridian Books. Pinker, S. (1984). </a:t>
            </a:r>
            <a:r>
              <a:rPr lang="en-GB" sz="2400" i="1" dirty="0"/>
              <a:t>Language </a:t>
            </a:r>
            <a:r>
              <a:rPr lang="en-GB" sz="2400" i="1" dirty="0" err="1"/>
              <a:t>Learnability</a:t>
            </a:r>
            <a:r>
              <a:rPr lang="en-GB" sz="2400" i="1" dirty="0"/>
              <a:t> and Language Development. </a:t>
            </a:r>
            <a:r>
              <a:rPr lang="en-GB" sz="2400" dirty="0"/>
              <a:t>Cambridge MA: Harvard University Press  </a:t>
            </a:r>
          </a:p>
          <a:p>
            <a:pPr eaLnBrk="1" hangingPunct="1">
              <a:lnSpc>
                <a:spcPct val="90000"/>
              </a:lnSpc>
            </a:pPr>
            <a:r>
              <a:rPr lang="en-GB" sz="2400" dirty="0"/>
              <a:t>Goldfield, B.A., &amp; </a:t>
            </a:r>
            <a:r>
              <a:rPr lang="en-GB" sz="2400" dirty="0" err="1"/>
              <a:t>Reznick</a:t>
            </a:r>
            <a:r>
              <a:rPr lang="en-GB" sz="2400" dirty="0"/>
              <a:t>, J.S. (1990). Early lexical acquisition: rate, content and the vocabulary spurt. </a:t>
            </a:r>
            <a:r>
              <a:rPr lang="en-GB" sz="2400" i="1" dirty="0"/>
              <a:t>Journal of Child Language, 17, </a:t>
            </a:r>
            <a:r>
              <a:rPr lang="en-GB" sz="2400" dirty="0"/>
              <a:t>171-183</a:t>
            </a:r>
          </a:p>
          <a:p>
            <a:pPr eaLnBrk="1" hangingPunct="1">
              <a:lnSpc>
                <a:spcPct val="90000"/>
              </a:lnSpc>
              <a:buFont typeface="Wingdings" pitchFamily="2" charset="2"/>
              <a:buNone/>
            </a:pPr>
            <a:endParaRPr lang="en-GB" sz="2400" dirty="0"/>
          </a:p>
          <a:p>
            <a:pPr eaLnBrk="1" hangingPunct="1">
              <a:lnSpc>
                <a:spcPct val="90000"/>
              </a:lnSpc>
            </a:pPr>
            <a:endParaRPr lang="en-GB" sz="2400" dirty="0"/>
          </a:p>
          <a:p>
            <a:pPr eaLnBrk="1" hangingPunct="1">
              <a:lnSpc>
                <a:spcPct val="90000"/>
              </a:lnSpc>
              <a:buFont typeface="Wingdings" pitchFamily="2" charset="2"/>
              <a:buNone/>
            </a:pPr>
            <a:endParaRPr lang="en-GB" sz="2400" dirty="0"/>
          </a:p>
          <a:p>
            <a:pPr eaLnBrk="1" hangingPunct="1">
              <a:lnSpc>
                <a:spcPct val="90000"/>
              </a:lnSpc>
            </a:pPr>
            <a:endParaRPr lang="en-GB" sz="2400" dirty="0"/>
          </a:p>
          <a:p>
            <a:pPr eaLnBrk="1" hangingPunct="1">
              <a:lnSpc>
                <a:spcPct val="90000"/>
              </a:lnSpc>
            </a:pPr>
            <a:endParaRPr lang="en-GB" sz="2400"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pPr eaLnBrk="1" hangingPunct="1">
              <a:lnSpc>
                <a:spcPct val="80000"/>
              </a:lnSpc>
            </a:pPr>
            <a:r>
              <a:rPr lang="en-GB" sz="2400" dirty="0" err="1"/>
              <a:t>Gopnik</a:t>
            </a:r>
            <a:r>
              <a:rPr lang="en-GB" sz="2400" dirty="0"/>
              <a:t>, A., &amp; </a:t>
            </a:r>
            <a:r>
              <a:rPr lang="en-GB" sz="2400" dirty="0" err="1"/>
              <a:t>Meltzoff</a:t>
            </a:r>
            <a:r>
              <a:rPr lang="en-GB" sz="2400" dirty="0"/>
              <a:t>, A. (1987). The development of categorization in the second year and its relation to other cognitive and linguistic developments. </a:t>
            </a:r>
            <a:r>
              <a:rPr lang="en-GB" sz="2400" i="1" dirty="0"/>
              <a:t>Child Development, 58, </a:t>
            </a:r>
            <a:r>
              <a:rPr lang="en-GB" sz="2400" dirty="0"/>
              <a:t>1523-1531.</a:t>
            </a:r>
          </a:p>
          <a:p>
            <a:r>
              <a:rPr lang="en-GB" sz="2400" dirty="0" err="1"/>
              <a:t>Gopnik</a:t>
            </a:r>
            <a:r>
              <a:rPr lang="en-GB" sz="2400" dirty="0"/>
              <a:t>, A., &amp; </a:t>
            </a:r>
            <a:r>
              <a:rPr lang="en-GB" sz="2400" dirty="0" err="1"/>
              <a:t>Meltzoff</a:t>
            </a:r>
            <a:r>
              <a:rPr lang="en-GB" sz="2400" dirty="0"/>
              <a:t>, A. (1992). Categorization and naming: Basic-level sorting in eighteen-month-olds and its relation to language. </a:t>
            </a:r>
            <a:r>
              <a:rPr lang="en-GB" sz="2400" i="1" dirty="0"/>
              <a:t>Child Development, 63, </a:t>
            </a:r>
            <a:r>
              <a:rPr lang="en-GB" sz="2400" dirty="0"/>
              <a:t>1091-1103.</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AutoShape 2"/>
          <p:cNvSpPr>
            <a:spLocks noGrp="1" noChangeArrowheads="1"/>
          </p:cNvSpPr>
          <p:nvPr>
            <p:ph type="title"/>
          </p:nvPr>
        </p:nvSpPr>
        <p:spPr/>
        <p:txBody>
          <a:bodyPr/>
          <a:lstStyle/>
          <a:p>
            <a:pPr eaLnBrk="1" hangingPunct="1"/>
            <a:r>
              <a:rPr lang="en-GB" dirty="0"/>
              <a:t>References </a:t>
            </a:r>
            <a:endParaRPr lang="en-US" dirty="0"/>
          </a:p>
        </p:txBody>
      </p:sp>
      <p:sp>
        <p:nvSpPr>
          <p:cNvPr id="82946" name="Rectangle 3"/>
          <p:cNvSpPr>
            <a:spLocks noGrp="1" noChangeArrowheads="1"/>
          </p:cNvSpPr>
          <p:nvPr>
            <p:ph type="body" idx="1"/>
          </p:nvPr>
        </p:nvSpPr>
        <p:spPr/>
        <p:txBody>
          <a:bodyPr/>
          <a:lstStyle/>
          <a:p>
            <a:pPr eaLnBrk="1" hangingPunct="1"/>
            <a:r>
              <a:rPr lang="en-GB" sz="2400" dirty="0"/>
              <a:t>Pinker, S. (1994) </a:t>
            </a:r>
            <a:r>
              <a:rPr lang="en-GB" sz="2400" i="1" dirty="0"/>
              <a:t>The Language Instinct: the new science of language and mind. </a:t>
            </a:r>
            <a:r>
              <a:rPr lang="en-GB" sz="2400" dirty="0"/>
              <a:t>London: Penguin</a:t>
            </a:r>
          </a:p>
          <a:p>
            <a:pPr eaLnBrk="1" hangingPunct="1"/>
            <a:r>
              <a:rPr lang="en-GB" sz="2400" dirty="0" err="1"/>
              <a:t>Rymer</a:t>
            </a:r>
            <a:r>
              <a:rPr lang="en-GB" sz="2400" dirty="0"/>
              <a:t>, R. (1993) Genie: A scientific tragedy. New York: Harper Collins</a:t>
            </a:r>
          </a:p>
          <a:p>
            <a:pPr eaLnBrk="1" hangingPunct="1"/>
            <a:r>
              <a:rPr lang="en-GB" sz="2400" dirty="0"/>
              <a:t>Skinner, B.F. (1957) </a:t>
            </a:r>
            <a:r>
              <a:rPr lang="en-GB" sz="2400" i="1" dirty="0"/>
              <a:t>Verbal Behaviour. </a:t>
            </a:r>
            <a:r>
              <a:rPr lang="en-GB" sz="2400" dirty="0"/>
              <a:t>New York: Prentice Hall </a:t>
            </a:r>
          </a:p>
          <a:p>
            <a:pPr eaLnBrk="1" hangingPunct="1"/>
            <a:r>
              <a:rPr lang="en-GB" sz="2400" dirty="0"/>
              <a:t>Snow, C. (1989) Understanding social interaction and language acquisition: Sentences are not enough. In M.H. Bornstein &amp; J.S. Bruner (Eds.), Interaction in human development (pp. 83-104). Hillsdale, NJ: Erlbaum.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r>
              <a:rPr lang="en-GB" dirty="0"/>
              <a:t>Waxman, S.R., &amp; Hall, D.G. (1993). The development of a linkage between count nouns and object categories: Evidence from fifteen-to-twenty-one-month-old infants. </a:t>
            </a:r>
            <a:r>
              <a:rPr lang="en-GB" i="1" dirty="0"/>
              <a:t>Child Development, 64, </a:t>
            </a:r>
            <a:r>
              <a:rPr lang="en-GB" dirty="0"/>
              <a:t>1224-1241.</a:t>
            </a:r>
          </a:p>
        </p:txBody>
      </p:sp>
    </p:spTree>
  </p:cSld>
  <p:clrMapOvr>
    <a:masterClrMapping/>
  </p:clrMapOvr>
</p:sld>
</file>

<file path=ppt/theme/theme1.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C2F3A4-7BA5-4171-B289-60D9730F6EF3}">
  <ds:schemaRefs>
    <ds:schemaRef ds:uri="http://schemas.microsoft.com/sharepoint/v3/contenttype/forms"/>
  </ds:schemaRefs>
</ds:datastoreItem>
</file>

<file path=customXml/itemProps2.xml><?xml version="1.0" encoding="utf-8"?>
<ds:datastoreItem xmlns:ds="http://schemas.openxmlformats.org/officeDocument/2006/customXml" ds:itemID="{31BCCDC5-4E6B-4B7B-A17F-2CD523BEDE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448BE4E-0D16-4575-AB2F-EBC708E3BCE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1563</TotalTime>
  <Words>1983</Words>
  <Application>Microsoft Office PowerPoint</Application>
  <PresentationFormat>On-screen Show (4:3)</PresentationFormat>
  <Paragraphs>189</Paragraphs>
  <Slides>39</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Times New Roman</vt:lpstr>
      <vt:lpstr>Wingdings</vt:lpstr>
      <vt:lpstr>Capsules</vt:lpstr>
      <vt:lpstr>Theories of Language Development </vt:lpstr>
      <vt:lpstr>Session objectives</vt:lpstr>
      <vt:lpstr>Nature or nurture?</vt:lpstr>
      <vt:lpstr>Empiricism vs Nativism</vt:lpstr>
      <vt:lpstr>The Nativist Perspective  </vt:lpstr>
      <vt:lpstr>The Nativist Perspective</vt:lpstr>
      <vt:lpstr>Behaviourism</vt:lpstr>
      <vt:lpstr>Interactionism </vt:lpstr>
      <vt:lpstr>PowerPoint Presentation</vt:lpstr>
      <vt:lpstr>Constructivism</vt:lpstr>
      <vt:lpstr>Vygotsky and Piaget: </vt:lpstr>
      <vt:lpstr>Vygotsky</vt:lpstr>
      <vt:lpstr>Two opposing views</vt:lpstr>
      <vt:lpstr>Input theory</vt:lpstr>
      <vt:lpstr>BTR</vt:lpstr>
      <vt:lpstr>BTR</vt:lpstr>
      <vt:lpstr>The Prelinguistic Phase</vt:lpstr>
      <vt:lpstr>TASK</vt:lpstr>
      <vt:lpstr>Learning words and word meanings</vt:lpstr>
      <vt:lpstr>The vocabulary spurt</vt:lpstr>
      <vt:lpstr>The vocabulary spurt</vt:lpstr>
      <vt:lpstr>Later word learning</vt:lpstr>
      <vt:lpstr>Later word learning</vt:lpstr>
      <vt:lpstr>TASK – Reading/Discussion</vt:lpstr>
      <vt:lpstr>Biology</vt:lpstr>
      <vt:lpstr>PowerPoint Presentation</vt:lpstr>
      <vt:lpstr>The Human Brain </vt:lpstr>
      <vt:lpstr>The Human Brain</vt:lpstr>
      <vt:lpstr>PowerPoint Presentation</vt:lpstr>
      <vt:lpstr>Evidence of language as a left-hemisphere function </vt:lpstr>
      <vt:lpstr>Evidence of language not exclusively as a left-hemisphere function</vt:lpstr>
      <vt:lpstr>Conclusion</vt:lpstr>
      <vt:lpstr>Directed study task</vt:lpstr>
      <vt:lpstr>References</vt:lpstr>
      <vt:lpstr>References</vt:lpstr>
      <vt:lpstr>References</vt:lpstr>
      <vt:lpstr>References</vt:lpstr>
      <vt:lpstr>References </vt:lpstr>
      <vt:lpstr>References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3: Theory and Biology </dc:title>
  <dc:creator>Catrin</dc:creator>
  <cp:lastModifiedBy>Alison Murphy</cp:lastModifiedBy>
  <cp:revision>90</cp:revision>
  <dcterms:created xsi:type="dcterms:W3CDTF">2008-07-31T12:56:54Z</dcterms:created>
  <dcterms:modified xsi:type="dcterms:W3CDTF">2021-03-11T09:49:27Z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