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9" r:id="rId6"/>
    <p:sldId id="260" r:id="rId7"/>
    <p:sldId id="257" r:id="rId8"/>
    <p:sldId id="258" r:id="rId9"/>
  </p:sldIdLst>
  <p:sldSz cx="12192000" cy="6858000"/>
  <p:notesSz cx="7077075" cy="90281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BC1E75-F1E2-4490-8C53-8DF0728951E8}" v="5" dt="2021-02-09T16:38:16.3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zi Brown (1901318)" userId="2e1253ca-a4c4-41b8-b011-1f85eaa587d0" providerId="ADAL" clId="{B5BC1E75-F1E2-4490-8C53-8DF0728951E8}"/>
    <pc:docChg chg="custSel addSld modSld sldOrd">
      <pc:chgData name="Suzi Brown (1901318)" userId="2e1253ca-a4c4-41b8-b011-1f85eaa587d0" providerId="ADAL" clId="{B5BC1E75-F1E2-4490-8C53-8DF0728951E8}" dt="2021-02-09T16:38:45.982" v="141"/>
      <pc:docMkLst>
        <pc:docMk/>
      </pc:docMkLst>
      <pc:sldChg chg="modSp mod ord">
        <pc:chgData name="Suzi Brown (1901318)" userId="2e1253ca-a4c4-41b8-b011-1f85eaa587d0" providerId="ADAL" clId="{B5BC1E75-F1E2-4490-8C53-8DF0728951E8}" dt="2021-02-09T16:37:40.703" v="129"/>
        <pc:sldMkLst>
          <pc:docMk/>
          <pc:sldMk cId="2612298405" sldId="256"/>
        </pc:sldMkLst>
        <pc:spChg chg="mod">
          <ac:chgData name="Suzi Brown (1901318)" userId="2e1253ca-a4c4-41b8-b011-1f85eaa587d0" providerId="ADAL" clId="{B5BC1E75-F1E2-4490-8C53-8DF0728951E8}" dt="2021-02-09T16:37:20.575" v="119" actId="20577"/>
          <ac:spMkLst>
            <pc:docMk/>
            <pc:sldMk cId="2612298405" sldId="256"/>
            <ac:spMk id="2" creationId="{D8EA9C1B-0EFD-432A-9734-13DB21D7E6FE}"/>
          </ac:spMkLst>
        </pc:spChg>
        <pc:spChg chg="mod">
          <ac:chgData name="Suzi Brown (1901318)" userId="2e1253ca-a4c4-41b8-b011-1f85eaa587d0" providerId="ADAL" clId="{B5BC1E75-F1E2-4490-8C53-8DF0728951E8}" dt="2021-02-09T16:37:36.428" v="127" actId="14100"/>
          <ac:spMkLst>
            <pc:docMk/>
            <pc:sldMk cId="2612298405" sldId="256"/>
            <ac:spMk id="3" creationId="{73614D88-93A6-4973-AF34-513AC73E6791}"/>
          </ac:spMkLst>
        </pc:spChg>
      </pc:sldChg>
      <pc:sldChg chg="addSp modSp new mod ord">
        <pc:chgData name="Suzi Brown (1901318)" userId="2e1253ca-a4c4-41b8-b011-1f85eaa587d0" providerId="ADAL" clId="{B5BC1E75-F1E2-4490-8C53-8DF0728951E8}" dt="2021-02-09T13:44:43.579" v="74" actId="20577"/>
        <pc:sldMkLst>
          <pc:docMk/>
          <pc:sldMk cId="2834095123" sldId="259"/>
        </pc:sldMkLst>
        <pc:spChg chg="add mod">
          <ac:chgData name="Suzi Brown (1901318)" userId="2e1253ca-a4c4-41b8-b011-1f85eaa587d0" providerId="ADAL" clId="{B5BC1E75-F1E2-4490-8C53-8DF0728951E8}" dt="2021-02-09T13:44:43.579" v="74" actId="20577"/>
          <ac:spMkLst>
            <pc:docMk/>
            <pc:sldMk cId="2834095123" sldId="259"/>
            <ac:spMk id="2" creationId="{AF2C2AD9-7167-4409-97A2-E9ABE9897A33}"/>
          </ac:spMkLst>
        </pc:spChg>
      </pc:sldChg>
      <pc:sldChg chg="addSp modSp new mod ord">
        <pc:chgData name="Suzi Brown (1901318)" userId="2e1253ca-a4c4-41b8-b011-1f85eaa587d0" providerId="ADAL" clId="{B5BC1E75-F1E2-4490-8C53-8DF0728951E8}" dt="2021-02-09T16:38:45.982" v="141"/>
        <pc:sldMkLst>
          <pc:docMk/>
          <pc:sldMk cId="2220621353" sldId="260"/>
        </pc:sldMkLst>
        <pc:spChg chg="add mod">
          <ac:chgData name="Suzi Brown (1901318)" userId="2e1253ca-a4c4-41b8-b011-1f85eaa587d0" providerId="ADAL" clId="{B5BC1E75-F1E2-4490-8C53-8DF0728951E8}" dt="2021-02-09T16:38:34.956" v="139" actId="20577"/>
          <ac:spMkLst>
            <pc:docMk/>
            <pc:sldMk cId="2220621353" sldId="260"/>
            <ac:spMk id="3" creationId="{E3A70944-D867-4CA1-B57E-8B43F550A4F8}"/>
          </ac:spMkLst>
        </pc:spChg>
        <pc:picChg chg="add">
          <ac:chgData name="Suzi Brown (1901318)" userId="2e1253ca-a4c4-41b8-b011-1f85eaa587d0" providerId="ADAL" clId="{B5BC1E75-F1E2-4490-8C53-8DF0728951E8}" dt="2021-02-09T16:36:24.571" v="76"/>
          <ac:picMkLst>
            <pc:docMk/>
            <pc:sldMk cId="2220621353" sldId="260"/>
            <ac:picMk id="2" creationId="{754E1F0C-35FD-4BA9-90F0-21833D71091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F2DC7-44D9-43EC-87C0-14C60A2BD1D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724169B-4CEB-4591-992B-7630DD6ACA2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9AF4BDA-F284-4AF3-B15E-1CD839C34AF9}"/>
              </a:ext>
            </a:extLst>
          </p:cNvPr>
          <p:cNvSpPr>
            <a:spLocks noGrp="1"/>
          </p:cNvSpPr>
          <p:nvPr>
            <p:ph type="dt" sz="half" idx="10"/>
          </p:nvPr>
        </p:nvSpPr>
        <p:spPr/>
        <p:txBody>
          <a:bodyPr/>
          <a:lstStyle/>
          <a:p>
            <a:fld id="{A5A6A37E-C213-445F-885D-9357276BE2BF}" type="datetimeFigureOut">
              <a:rPr lang="en-GB" smtClean="0"/>
              <a:t>09/02/2021</a:t>
            </a:fld>
            <a:endParaRPr lang="en-GB"/>
          </a:p>
        </p:txBody>
      </p:sp>
      <p:sp>
        <p:nvSpPr>
          <p:cNvPr id="5" name="Footer Placeholder 4">
            <a:extLst>
              <a:ext uri="{FF2B5EF4-FFF2-40B4-BE49-F238E27FC236}">
                <a16:creationId xmlns:a16="http://schemas.microsoft.com/office/drawing/2014/main" id="{9F732E47-7543-49D0-A638-1E5C706540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5A7696-3D1F-473D-A49C-08CAD4F90A04}"/>
              </a:ext>
            </a:extLst>
          </p:cNvPr>
          <p:cNvSpPr>
            <a:spLocks noGrp="1"/>
          </p:cNvSpPr>
          <p:nvPr>
            <p:ph type="sldNum" sz="quarter" idx="12"/>
          </p:nvPr>
        </p:nvSpPr>
        <p:spPr/>
        <p:txBody>
          <a:bodyPr/>
          <a:lstStyle/>
          <a:p>
            <a:fld id="{949B7E88-8BA7-4F37-A269-1735C4AC2AA7}" type="slidenum">
              <a:rPr lang="en-GB" smtClean="0"/>
              <a:t>‹#›</a:t>
            </a:fld>
            <a:endParaRPr lang="en-GB"/>
          </a:p>
        </p:txBody>
      </p:sp>
    </p:spTree>
    <p:extLst>
      <p:ext uri="{BB962C8B-B14F-4D97-AF65-F5344CB8AC3E}">
        <p14:creationId xmlns:p14="http://schemas.microsoft.com/office/powerpoint/2010/main" val="1345153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41FD9-A4D6-46B8-B79C-4CD36B50560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37F8D4F-C23A-4ED5-ADC7-724B0E319E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297190-5776-42C5-8231-C28077E383B8}"/>
              </a:ext>
            </a:extLst>
          </p:cNvPr>
          <p:cNvSpPr>
            <a:spLocks noGrp="1"/>
          </p:cNvSpPr>
          <p:nvPr>
            <p:ph type="dt" sz="half" idx="10"/>
          </p:nvPr>
        </p:nvSpPr>
        <p:spPr/>
        <p:txBody>
          <a:bodyPr/>
          <a:lstStyle/>
          <a:p>
            <a:fld id="{A5A6A37E-C213-445F-885D-9357276BE2BF}" type="datetimeFigureOut">
              <a:rPr lang="en-GB" smtClean="0"/>
              <a:t>09/02/2021</a:t>
            </a:fld>
            <a:endParaRPr lang="en-GB"/>
          </a:p>
        </p:txBody>
      </p:sp>
      <p:sp>
        <p:nvSpPr>
          <p:cNvPr id="5" name="Footer Placeholder 4">
            <a:extLst>
              <a:ext uri="{FF2B5EF4-FFF2-40B4-BE49-F238E27FC236}">
                <a16:creationId xmlns:a16="http://schemas.microsoft.com/office/drawing/2014/main" id="{DE637958-8F61-4F12-93B5-AFB745B67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DA18D2-3BEB-4231-974E-E8C0CFF143E1}"/>
              </a:ext>
            </a:extLst>
          </p:cNvPr>
          <p:cNvSpPr>
            <a:spLocks noGrp="1"/>
          </p:cNvSpPr>
          <p:nvPr>
            <p:ph type="sldNum" sz="quarter" idx="12"/>
          </p:nvPr>
        </p:nvSpPr>
        <p:spPr/>
        <p:txBody>
          <a:bodyPr/>
          <a:lstStyle/>
          <a:p>
            <a:fld id="{949B7E88-8BA7-4F37-A269-1735C4AC2AA7}" type="slidenum">
              <a:rPr lang="en-GB" smtClean="0"/>
              <a:t>‹#›</a:t>
            </a:fld>
            <a:endParaRPr lang="en-GB"/>
          </a:p>
        </p:txBody>
      </p:sp>
    </p:spTree>
    <p:extLst>
      <p:ext uri="{BB962C8B-B14F-4D97-AF65-F5344CB8AC3E}">
        <p14:creationId xmlns:p14="http://schemas.microsoft.com/office/powerpoint/2010/main" val="2519495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339F5-E719-4362-876A-08AEDFCC0C7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92534CB-A097-4349-8A4A-4698C82DC0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0D1CF2A-51B7-4501-9955-F8B95525C4A8}"/>
              </a:ext>
            </a:extLst>
          </p:cNvPr>
          <p:cNvSpPr>
            <a:spLocks noGrp="1"/>
          </p:cNvSpPr>
          <p:nvPr>
            <p:ph type="dt" sz="half" idx="10"/>
          </p:nvPr>
        </p:nvSpPr>
        <p:spPr/>
        <p:txBody>
          <a:bodyPr/>
          <a:lstStyle/>
          <a:p>
            <a:fld id="{A5A6A37E-C213-445F-885D-9357276BE2BF}" type="datetimeFigureOut">
              <a:rPr lang="en-GB" smtClean="0"/>
              <a:t>09/02/2021</a:t>
            </a:fld>
            <a:endParaRPr lang="en-GB"/>
          </a:p>
        </p:txBody>
      </p:sp>
      <p:sp>
        <p:nvSpPr>
          <p:cNvPr id="5" name="Footer Placeholder 4">
            <a:extLst>
              <a:ext uri="{FF2B5EF4-FFF2-40B4-BE49-F238E27FC236}">
                <a16:creationId xmlns:a16="http://schemas.microsoft.com/office/drawing/2014/main" id="{2206899A-A8FD-4E8B-92B2-D0FF6668E3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A8DA59-19C5-4007-9087-FC284F5D059F}"/>
              </a:ext>
            </a:extLst>
          </p:cNvPr>
          <p:cNvSpPr>
            <a:spLocks noGrp="1"/>
          </p:cNvSpPr>
          <p:nvPr>
            <p:ph type="sldNum" sz="quarter" idx="12"/>
          </p:nvPr>
        </p:nvSpPr>
        <p:spPr/>
        <p:txBody>
          <a:bodyPr/>
          <a:lstStyle/>
          <a:p>
            <a:fld id="{949B7E88-8BA7-4F37-A269-1735C4AC2AA7}" type="slidenum">
              <a:rPr lang="en-GB" smtClean="0"/>
              <a:t>‹#›</a:t>
            </a:fld>
            <a:endParaRPr lang="en-GB"/>
          </a:p>
        </p:txBody>
      </p:sp>
    </p:spTree>
    <p:extLst>
      <p:ext uri="{BB962C8B-B14F-4D97-AF65-F5344CB8AC3E}">
        <p14:creationId xmlns:p14="http://schemas.microsoft.com/office/powerpoint/2010/main" val="17741800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B75F8-E55F-410E-91C9-0D89CA6439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606841-D991-4629-8467-BBF33260EF5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9D33970-F24F-4F19-9E5A-9753BCAD07F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28FE5B3-7E81-4DEB-B888-0E6201BDE0AA}"/>
              </a:ext>
            </a:extLst>
          </p:cNvPr>
          <p:cNvSpPr>
            <a:spLocks noGrp="1"/>
          </p:cNvSpPr>
          <p:nvPr>
            <p:ph type="dt" sz="half" idx="10"/>
          </p:nvPr>
        </p:nvSpPr>
        <p:spPr/>
        <p:txBody>
          <a:bodyPr/>
          <a:lstStyle/>
          <a:p>
            <a:fld id="{A5A6A37E-C213-445F-885D-9357276BE2BF}" type="datetimeFigureOut">
              <a:rPr lang="en-GB" smtClean="0"/>
              <a:t>09/02/2021</a:t>
            </a:fld>
            <a:endParaRPr lang="en-GB"/>
          </a:p>
        </p:txBody>
      </p:sp>
      <p:sp>
        <p:nvSpPr>
          <p:cNvPr id="6" name="Footer Placeholder 5">
            <a:extLst>
              <a:ext uri="{FF2B5EF4-FFF2-40B4-BE49-F238E27FC236}">
                <a16:creationId xmlns:a16="http://schemas.microsoft.com/office/drawing/2014/main" id="{3EBBBAE6-7E95-435F-90F7-73D04B1A2B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60A04F-6296-40FB-9CF1-1CCF8D2990F2}"/>
              </a:ext>
            </a:extLst>
          </p:cNvPr>
          <p:cNvSpPr>
            <a:spLocks noGrp="1"/>
          </p:cNvSpPr>
          <p:nvPr>
            <p:ph type="sldNum" sz="quarter" idx="12"/>
          </p:nvPr>
        </p:nvSpPr>
        <p:spPr/>
        <p:txBody>
          <a:bodyPr/>
          <a:lstStyle/>
          <a:p>
            <a:fld id="{949B7E88-8BA7-4F37-A269-1735C4AC2AA7}" type="slidenum">
              <a:rPr lang="en-GB" smtClean="0"/>
              <a:t>‹#›</a:t>
            </a:fld>
            <a:endParaRPr lang="en-GB"/>
          </a:p>
        </p:txBody>
      </p:sp>
    </p:spTree>
    <p:extLst>
      <p:ext uri="{BB962C8B-B14F-4D97-AF65-F5344CB8AC3E}">
        <p14:creationId xmlns:p14="http://schemas.microsoft.com/office/powerpoint/2010/main" val="12359803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726B9-0B32-41FA-9D44-BEAE6E3B5B6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850B515-9FBA-438B-A39F-03556B293A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1FBF143-5E02-459A-8015-7C8C02C2D45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365305D-0FE7-4594-A255-F2358CF5274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F6992E8-CBE6-4275-ABF9-760B9DF0583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0FA92A0-1FD1-4C95-91D8-E71B530EB206}"/>
              </a:ext>
            </a:extLst>
          </p:cNvPr>
          <p:cNvSpPr>
            <a:spLocks noGrp="1"/>
          </p:cNvSpPr>
          <p:nvPr>
            <p:ph type="dt" sz="half" idx="10"/>
          </p:nvPr>
        </p:nvSpPr>
        <p:spPr/>
        <p:txBody>
          <a:bodyPr/>
          <a:lstStyle/>
          <a:p>
            <a:fld id="{A5A6A37E-C213-445F-885D-9357276BE2BF}" type="datetimeFigureOut">
              <a:rPr lang="en-GB" smtClean="0"/>
              <a:t>09/02/2021</a:t>
            </a:fld>
            <a:endParaRPr lang="en-GB"/>
          </a:p>
        </p:txBody>
      </p:sp>
      <p:sp>
        <p:nvSpPr>
          <p:cNvPr id="8" name="Footer Placeholder 7">
            <a:extLst>
              <a:ext uri="{FF2B5EF4-FFF2-40B4-BE49-F238E27FC236}">
                <a16:creationId xmlns:a16="http://schemas.microsoft.com/office/drawing/2014/main" id="{F3AF6231-51D5-4B80-AFBB-AA27E0F78B1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B70F9E7-0989-4CF5-B536-D4F829E53BCD}"/>
              </a:ext>
            </a:extLst>
          </p:cNvPr>
          <p:cNvSpPr>
            <a:spLocks noGrp="1"/>
          </p:cNvSpPr>
          <p:nvPr>
            <p:ph type="sldNum" sz="quarter" idx="12"/>
          </p:nvPr>
        </p:nvSpPr>
        <p:spPr/>
        <p:txBody>
          <a:bodyPr/>
          <a:lstStyle/>
          <a:p>
            <a:fld id="{949B7E88-8BA7-4F37-A269-1735C4AC2AA7}" type="slidenum">
              <a:rPr lang="en-GB" smtClean="0"/>
              <a:t>‹#›</a:t>
            </a:fld>
            <a:endParaRPr lang="en-GB"/>
          </a:p>
        </p:txBody>
      </p:sp>
    </p:spTree>
    <p:extLst>
      <p:ext uri="{BB962C8B-B14F-4D97-AF65-F5344CB8AC3E}">
        <p14:creationId xmlns:p14="http://schemas.microsoft.com/office/powerpoint/2010/main" val="30559266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29B5E-984A-4F47-932F-9E09AB3DA15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B468D91-E401-4144-9275-B5F57565FBE9}"/>
              </a:ext>
            </a:extLst>
          </p:cNvPr>
          <p:cNvSpPr>
            <a:spLocks noGrp="1"/>
          </p:cNvSpPr>
          <p:nvPr>
            <p:ph type="dt" sz="half" idx="10"/>
          </p:nvPr>
        </p:nvSpPr>
        <p:spPr/>
        <p:txBody>
          <a:bodyPr/>
          <a:lstStyle/>
          <a:p>
            <a:fld id="{A5A6A37E-C213-445F-885D-9357276BE2BF}" type="datetimeFigureOut">
              <a:rPr lang="en-GB" smtClean="0"/>
              <a:t>09/02/2021</a:t>
            </a:fld>
            <a:endParaRPr lang="en-GB"/>
          </a:p>
        </p:txBody>
      </p:sp>
      <p:sp>
        <p:nvSpPr>
          <p:cNvPr id="4" name="Footer Placeholder 3">
            <a:extLst>
              <a:ext uri="{FF2B5EF4-FFF2-40B4-BE49-F238E27FC236}">
                <a16:creationId xmlns:a16="http://schemas.microsoft.com/office/drawing/2014/main" id="{8DB4A2FE-D1F2-4C55-BED3-4C608EB7FDE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B1BAE0D-DB1C-4CDD-945B-AE2B8173F55B}"/>
              </a:ext>
            </a:extLst>
          </p:cNvPr>
          <p:cNvSpPr>
            <a:spLocks noGrp="1"/>
          </p:cNvSpPr>
          <p:nvPr>
            <p:ph type="sldNum" sz="quarter" idx="12"/>
          </p:nvPr>
        </p:nvSpPr>
        <p:spPr/>
        <p:txBody>
          <a:bodyPr/>
          <a:lstStyle/>
          <a:p>
            <a:fld id="{949B7E88-8BA7-4F37-A269-1735C4AC2AA7}" type="slidenum">
              <a:rPr lang="en-GB" smtClean="0"/>
              <a:t>‹#›</a:t>
            </a:fld>
            <a:endParaRPr lang="en-GB"/>
          </a:p>
        </p:txBody>
      </p:sp>
    </p:spTree>
    <p:extLst>
      <p:ext uri="{BB962C8B-B14F-4D97-AF65-F5344CB8AC3E}">
        <p14:creationId xmlns:p14="http://schemas.microsoft.com/office/powerpoint/2010/main" val="814046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68D992-65D2-4D78-8AC2-E80764433C63}"/>
              </a:ext>
            </a:extLst>
          </p:cNvPr>
          <p:cNvSpPr>
            <a:spLocks noGrp="1"/>
          </p:cNvSpPr>
          <p:nvPr>
            <p:ph type="dt" sz="half" idx="10"/>
          </p:nvPr>
        </p:nvSpPr>
        <p:spPr/>
        <p:txBody>
          <a:bodyPr/>
          <a:lstStyle/>
          <a:p>
            <a:fld id="{A5A6A37E-C213-445F-885D-9357276BE2BF}" type="datetimeFigureOut">
              <a:rPr lang="en-GB" smtClean="0"/>
              <a:t>09/02/2021</a:t>
            </a:fld>
            <a:endParaRPr lang="en-GB"/>
          </a:p>
        </p:txBody>
      </p:sp>
      <p:sp>
        <p:nvSpPr>
          <p:cNvPr id="3" name="Footer Placeholder 2">
            <a:extLst>
              <a:ext uri="{FF2B5EF4-FFF2-40B4-BE49-F238E27FC236}">
                <a16:creationId xmlns:a16="http://schemas.microsoft.com/office/drawing/2014/main" id="{E9DFDC8B-DC63-4148-80ED-EA5EC3E2651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15E2BB-A607-4B85-9A0E-DB31971417EA}"/>
              </a:ext>
            </a:extLst>
          </p:cNvPr>
          <p:cNvSpPr>
            <a:spLocks noGrp="1"/>
          </p:cNvSpPr>
          <p:nvPr>
            <p:ph type="sldNum" sz="quarter" idx="12"/>
          </p:nvPr>
        </p:nvSpPr>
        <p:spPr/>
        <p:txBody>
          <a:bodyPr/>
          <a:lstStyle/>
          <a:p>
            <a:fld id="{949B7E88-8BA7-4F37-A269-1735C4AC2AA7}" type="slidenum">
              <a:rPr lang="en-GB" smtClean="0"/>
              <a:t>‹#›</a:t>
            </a:fld>
            <a:endParaRPr lang="en-GB"/>
          </a:p>
        </p:txBody>
      </p:sp>
    </p:spTree>
    <p:extLst>
      <p:ext uri="{BB962C8B-B14F-4D97-AF65-F5344CB8AC3E}">
        <p14:creationId xmlns:p14="http://schemas.microsoft.com/office/powerpoint/2010/main" val="749050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39BCD-166B-4AD8-AC42-7083F1D5A73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24358AE-BF5F-484B-9811-001E06CC0DA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D3A8D9B-6958-417D-A2AC-340475D935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9B5E81-A122-4D8A-BBDB-059E81F30DCC}"/>
              </a:ext>
            </a:extLst>
          </p:cNvPr>
          <p:cNvSpPr>
            <a:spLocks noGrp="1"/>
          </p:cNvSpPr>
          <p:nvPr>
            <p:ph type="dt" sz="half" idx="10"/>
          </p:nvPr>
        </p:nvSpPr>
        <p:spPr/>
        <p:txBody>
          <a:bodyPr/>
          <a:lstStyle/>
          <a:p>
            <a:fld id="{A5A6A37E-C213-445F-885D-9357276BE2BF}" type="datetimeFigureOut">
              <a:rPr lang="en-GB" smtClean="0"/>
              <a:t>09/02/2021</a:t>
            </a:fld>
            <a:endParaRPr lang="en-GB"/>
          </a:p>
        </p:txBody>
      </p:sp>
      <p:sp>
        <p:nvSpPr>
          <p:cNvPr id="6" name="Footer Placeholder 5">
            <a:extLst>
              <a:ext uri="{FF2B5EF4-FFF2-40B4-BE49-F238E27FC236}">
                <a16:creationId xmlns:a16="http://schemas.microsoft.com/office/drawing/2014/main" id="{3675B7D5-904D-4212-B174-7F053E8CDA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F5B6BD-D92F-4E52-A4BA-603966313521}"/>
              </a:ext>
            </a:extLst>
          </p:cNvPr>
          <p:cNvSpPr>
            <a:spLocks noGrp="1"/>
          </p:cNvSpPr>
          <p:nvPr>
            <p:ph type="sldNum" sz="quarter" idx="12"/>
          </p:nvPr>
        </p:nvSpPr>
        <p:spPr/>
        <p:txBody>
          <a:bodyPr/>
          <a:lstStyle/>
          <a:p>
            <a:fld id="{949B7E88-8BA7-4F37-A269-1735C4AC2AA7}" type="slidenum">
              <a:rPr lang="en-GB" smtClean="0"/>
              <a:t>‹#›</a:t>
            </a:fld>
            <a:endParaRPr lang="en-GB"/>
          </a:p>
        </p:txBody>
      </p:sp>
    </p:spTree>
    <p:extLst>
      <p:ext uri="{BB962C8B-B14F-4D97-AF65-F5344CB8AC3E}">
        <p14:creationId xmlns:p14="http://schemas.microsoft.com/office/powerpoint/2010/main" val="2885493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49840-7E9A-486F-AB9E-E0EEE82FE2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F46C7EC-A586-424F-91F3-309DE9DB2A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3DFC4EE-D59B-4CA5-97B3-DAC0260A62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93E89E-466B-444D-A3F0-13ACA7AA5EA5}"/>
              </a:ext>
            </a:extLst>
          </p:cNvPr>
          <p:cNvSpPr>
            <a:spLocks noGrp="1"/>
          </p:cNvSpPr>
          <p:nvPr>
            <p:ph type="dt" sz="half" idx="10"/>
          </p:nvPr>
        </p:nvSpPr>
        <p:spPr/>
        <p:txBody>
          <a:bodyPr/>
          <a:lstStyle/>
          <a:p>
            <a:fld id="{A5A6A37E-C213-445F-885D-9357276BE2BF}" type="datetimeFigureOut">
              <a:rPr lang="en-GB" smtClean="0"/>
              <a:t>09/02/2021</a:t>
            </a:fld>
            <a:endParaRPr lang="en-GB"/>
          </a:p>
        </p:txBody>
      </p:sp>
      <p:sp>
        <p:nvSpPr>
          <p:cNvPr id="6" name="Footer Placeholder 5">
            <a:extLst>
              <a:ext uri="{FF2B5EF4-FFF2-40B4-BE49-F238E27FC236}">
                <a16:creationId xmlns:a16="http://schemas.microsoft.com/office/drawing/2014/main" id="{CF2574B1-0B4D-4671-8278-97D5B8876A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E7F381-4809-4187-BD66-D1B5CD5A2E2D}"/>
              </a:ext>
            </a:extLst>
          </p:cNvPr>
          <p:cNvSpPr>
            <a:spLocks noGrp="1"/>
          </p:cNvSpPr>
          <p:nvPr>
            <p:ph type="sldNum" sz="quarter" idx="12"/>
          </p:nvPr>
        </p:nvSpPr>
        <p:spPr/>
        <p:txBody>
          <a:bodyPr/>
          <a:lstStyle/>
          <a:p>
            <a:fld id="{949B7E88-8BA7-4F37-A269-1735C4AC2AA7}" type="slidenum">
              <a:rPr lang="en-GB" smtClean="0"/>
              <a:t>‹#›</a:t>
            </a:fld>
            <a:endParaRPr lang="en-GB"/>
          </a:p>
        </p:txBody>
      </p:sp>
    </p:spTree>
    <p:extLst>
      <p:ext uri="{BB962C8B-B14F-4D97-AF65-F5344CB8AC3E}">
        <p14:creationId xmlns:p14="http://schemas.microsoft.com/office/powerpoint/2010/main" val="153599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15E23-5AB1-450A-8A6B-D2122B5FBE1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E31B26-ACC4-4EAF-BB27-CECF1121F35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6C9CDB-A433-4279-8CAC-23A023E4368E}"/>
              </a:ext>
            </a:extLst>
          </p:cNvPr>
          <p:cNvSpPr>
            <a:spLocks noGrp="1"/>
          </p:cNvSpPr>
          <p:nvPr>
            <p:ph type="dt" sz="half" idx="10"/>
          </p:nvPr>
        </p:nvSpPr>
        <p:spPr/>
        <p:txBody>
          <a:bodyPr/>
          <a:lstStyle/>
          <a:p>
            <a:fld id="{A5A6A37E-C213-445F-885D-9357276BE2BF}" type="datetimeFigureOut">
              <a:rPr lang="en-GB" smtClean="0"/>
              <a:t>09/02/2021</a:t>
            </a:fld>
            <a:endParaRPr lang="en-GB"/>
          </a:p>
        </p:txBody>
      </p:sp>
      <p:sp>
        <p:nvSpPr>
          <p:cNvPr id="5" name="Footer Placeholder 4">
            <a:extLst>
              <a:ext uri="{FF2B5EF4-FFF2-40B4-BE49-F238E27FC236}">
                <a16:creationId xmlns:a16="http://schemas.microsoft.com/office/drawing/2014/main" id="{06CB31AE-D1EF-46FE-98A2-91EC6746EB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8EF12E-6C6E-4149-945C-5E69480ACA0D}"/>
              </a:ext>
            </a:extLst>
          </p:cNvPr>
          <p:cNvSpPr>
            <a:spLocks noGrp="1"/>
          </p:cNvSpPr>
          <p:nvPr>
            <p:ph type="sldNum" sz="quarter" idx="12"/>
          </p:nvPr>
        </p:nvSpPr>
        <p:spPr/>
        <p:txBody>
          <a:bodyPr/>
          <a:lstStyle/>
          <a:p>
            <a:fld id="{949B7E88-8BA7-4F37-A269-1735C4AC2AA7}" type="slidenum">
              <a:rPr lang="en-GB" smtClean="0"/>
              <a:t>‹#›</a:t>
            </a:fld>
            <a:endParaRPr lang="en-GB"/>
          </a:p>
        </p:txBody>
      </p:sp>
    </p:spTree>
    <p:extLst>
      <p:ext uri="{BB962C8B-B14F-4D97-AF65-F5344CB8AC3E}">
        <p14:creationId xmlns:p14="http://schemas.microsoft.com/office/powerpoint/2010/main" val="36506545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E7BAB33-857E-4510-912B-76716581F2B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83C08A-E227-4BAB-8B71-91B056E8650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3E1216-69BE-427E-AD27-62F7658DFB8E}"/>
              </a:ext>
            </a:extLst>
          </p:cNvPr>
          <p:cNvSpPr>
            <a:spLocks noGrp="1"/>
          </p:cNvSpPr>
          <p:nvPr>
            <p:ph type="dt" sz="half" idx="10"/>
          </p:nvPr>
        </p:nvSpPr>
        <p:spPr/>
        <p:txBody>
          <a:bodyPr/>
          <a:lstStyle/>
          <a:p>
            <a:fld id="{A5A6A37E-C213-445F-885D-9357276BE2BF}" type="datetimeFigureOut">
              <a:rPr lang="en-GB" smtClean="0"/>
              <a:t>09/02/2021</a:t>
            </a:fld>
            <a:endParaRPr lang="en-GB"/>
          </a:p>
        </p:txBody>
      </p:sp>
      <p:sp>
        <p:nvSpPr>
          <p:cNvPr id="5" name="Footer Placeholder 4">
            <a:extLst>
              <a:ext uri="{FF2B5EF4-FFF2-40B4-BE49-F238E27FC236}">
                <a16:creationId xmlns:a16="http://schemas.microsoft.com/office/drawing/2014/main" id="{7FD0CCE5-0994-4447-B759-231902D11C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F87A31-5085-415F-A889-3304BB890D51}"/>
              </a:ext>
            </a:extLst>
          </p:cNvPr>
          <p:cNvSpPr>
            <a:spLocks noGrp="1"/>
          </p:cNvSpPr>
          <p:nvPr>
            <p:ph type="sldNum" sz="quarter" idx="12"/>
          </p:nvPr>
        </p:nvSpPr>
        <p:spPr/>
        <p:txBody>
          <a:bodyPr/>
          <a:lstStyle/>
          <a:p>
            <a:fld id="{949B7E88-8BA7-4F37-A269-1735C4AC2AA7}" type="slidenum">
              <a:rPr lang="en-GB" smtClean="0"/>
              <a:t>‹#›</a:t>
            </a:fld>
            <a:endParaRPr lang="en-GB"/>
          </a:p>
        </p:txBody>
      </p:sp>
    </p:spTree>
    <p:extLst>
      <p:ext uri="{BB962C8B-B14F-4D97-AF65-F5344CB8AC3E}">
        <p14:creationId xmlns:p14="http://schemas.microsoft.com/office/powerpoint/2010/main" val="3782807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1FB2E95-B934-40DE-912E-66A4FC2078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3F3BAC-FF2B-4C80-A741-2D48300C13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D12C00-6FEB-4F42-8810-D61E53E91DF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A6A37E-C213-445F-885D-9357276BE2BF}" type="datetimeFigureOut">
              <a:rPr lang="en-GB" smtClean="0"/>
              <a:t>09/02/2021</a:t>
            </a:fld>
            <a:endParaRPr lang="en-GB"/>
          </a:p>
        </p:txBody>
      </p:sp>
      <p:sp>
        <p:nvSpPr>
          <p:cNvPr id="5" name="Footer Placeholder 4">
            <a:extLst>
              <a:ext uri="{FF2B5EF4-FFF2-40B4-BE49-F238E27FC236}">
                <a16:creationId xmlns:a16="http://schemas.microsoft.com/office/drawing/2014/main" id="{65227E53-3A95-44A3-9C23-F7240700FF6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E2B1BF4-2F72-46CE-923E-E67AF03FE3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B7E88-8BA7-4F37-A269-1735C4AC2AA7}" type="slidenum">
              <a:rPr lang="en-GB" smtClean="0"/>
              <a:t>‹#›</a:t>
            </a:fld>
            <a:endParaRPr lang="en-GB"/>
          </a:p>
        </p:txBody>
      </p:sp>
    </p:spTree>
    <p:extLst>
      <p:ext uri="{BB962C8B-B14F-4D97-AF65-F5344CB8AC3E}">
        <p14:creationId xmlns:p14="http://schemas.microsoft.com/office/powerpoint/2010/main" val="317036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A9C1B-0EFD-432A-9734-13DB21D7E6FE}"/>
              </a:ext>
            </a:extLst>
          </p:cNvPr>
          <p:cNvSpPr>
            <a:spLocks noGrp="1"/>
          </p:cNvSpPr>
          <p:nvPr>
            <p:ph type="ctrTitle"/>
          </p:nvPr>
        </p:nvSpPr>
        <p:spPr/>
        <p:txBody>
          <a:bodyPr/>
          <a:lstStyle/>
          <a:p>
            <a:r>
              <a:rPr lang="en-US" dirty="0"/>
              <a:t>Research for </a:t>
            </a:r>
            <a:r>
              <a:rPr lang="en-US" dirty="0" err="1"/>
              <a:t>costume..The</a:t>
            </a:r>
            <a:r>
              <a:rPr lang="en-US" dirty="0"/>
              <a:t> Adding machine</a:t>
            </a:r>
            <a:endParaRPr lang="en-GB" dirty="0"/>
          </a:p>
        </p:txBody>
      </p:sp>
      <p:sp>
        <p:nvSpPr>
          <p:cNvPr id="3" name="Subtitle 2">
            <a:extLst>
              <a:ext uri="{FF2B5EF4-FFF2-40B4-BE49-F238E27FC236}">
                <a16:creationId xmlns:a16="http://schemas.microsoft.com/office/drawing/2014/main" id="{73614D88-93A6-4973-AF34-513AC73E6791}"/>
              </a:ext>
            </a:extLst>
          </p:cNvPr>
          <p:cNvSpPr>
            <a:spLocks noGrp="1"/>
          </p:cNvSpPr>
          <p:nvPr>
            <p:ph type="subTitle" idx="1"/>
          </p:nvPr>
        </p:nvSpPr>
        <p:spPr>
          <a:xfrm>
            <a:off x="2265680" y="3602038"/>
            <a:ext cx="8402320" cy="736282"/>
          </a:xfrm>
        </p:spPr>
        <p:txBody>
          <a:bodyPr/>
          <a:lstStyle/>
          <a:p>
            <a:r>
              <a:rPr lang="en-US" dirty="0"/>
              <a:t>Scene 5</a:t>
            </a:r>
            <a:endParaRPr lang="en-GB" dirty="0"/>
          </a:p>
        </p:txBody>
      </p:sp>
    </p:spTree>
    <p:extLst>
      <p:ext uri="{BB962C8B-B14F-4D97-AF65-F5344CB8AC3E}">
        <p14:creationId xmlns:p14="http://schemas.microsoft.com/office/powerpoint/2010/main" val="26122984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F2C2AD9-7167-4409-97A2-E9ABE9897A33}"/>
              </a:ext>
            </a:extLst>
          </p:cNvPr>
          <p:cNvSpPr/>
          <p:nvPr/>
        </p:nvSpPr>
        <p:spPr>
          <a:xfrm>
            <a:off x="0" y="25360"/>
            <a:ext cx="12192000" cy="7109639"/>
          </a:xfrm>
          <a:prstGeom prst="rect">
            <a:avLst/>
          </a:prstGeom>
        </p:spPr>
        <p:txBody>
          <a:bodyPr wrap="square">
            <a:spAutoFit/>
          </a:bodyPr>
          <a:lstStyle/>
          <a:p>
            <a:r>
              <a:rPr lang="en-US" sz="2400" b="1" u="sng" dirty="0"/>
              <a:t>The Veil Of Ignorance – John Rawls</a:t>
            </a:r>
          </a:p>
          <a:p>
            <a:r>
              <a:rPr lang="en-US" dirty="0"/>
              <a:t>John Rawls’s Veil of Ignorance is probably one of the most influential philosophical ideas of the 20th century. The Veil of Ignorance is a way of working out the basic institutions and structures of a just society. According to Rawls, [1], working out what justice requires demands that we think as if we are building society from the ground up, in a way that everyone who is reasonable can accept. We therefore need to imagine ourselves in a situation before any particular society exists; Rawls calls this situation the Original Position. To be clear, Rawls does not think we can actually return to this original position, or even that it ever existed. It is a purely hypothetical idea: our job in thinking about justice is to imagine that we are designing a society from scratch. The idea is that social justice will be whatever reasonable people would agree to in such a situation. We can then start thinking about how to make our actual society look more like the ideal picture we have imagined.</a:t>
            </a:r>
          </a:p>
          <a:p>
            <a:endParaRPr lang="en-US" dirty="0"/>
          </a:p>
          <a:p>
            <a:r>
              <a:rPr lang="en-US" dirty="0"/>
              <a:t>The Veil also hides facts about society. You do not know anything other than general facts about human life, and in particular you do not how their society is </a:t>
            </a:r>
            <a:r>
              <a:rPr lang="en-US" dirty="0" err="1"/>
              <a:t>organised</a:t>
            </a:r>
            <a:r>
              <a:rPr lang="en-US" dirty="0"/>
              <a:t>. Finally, the Veil hides facts about your “view of the good”: your values, preferences about how your own life should go, and specific moral and political beliefs. Rawls was a political liberal. That meant, among other things, that he thought the state should be neutral between different views about value. So, Rawls isn’t afraid to make several significant assumptions about the people involved in making decisions behind the Veil. Some of his assumptions aim to turn the conflicts that arise between self-interested people into a fair decision procedure. As we’ll see, however, others might be more fairly </a:t>
            </a:r>
            <a:r>
              <a:rPr lang="en-US" dirty="0" err="1"/>
              <a:t>criticised</a:t>
            </a:r>
            <a:r>
              <a:rPr lang="en-US" dirty="0"/>
              <a:t> as unreasonably narrowing the possible outcomes that people can reach behind the Veil.</a:t>
            </a:r>
          </a:p>
          <a:p>
            <a:endParaRPr lang="en-US" dirty="0"/>
          </a:p>
          <a:p>
            <a:r>
              <a:rPr lang="en-US" dirty="0"/>
              <a:t>Outline Rawls’s justification for the Veil of Ignorance, raise some potential challenges for the conclusions he thinks people will reach from behind it, and lastly consider three criticisms of the </a:t>
            </a:r>
            <a:r>
              <a:rPr lang="en-US" b="1" dirty="0"/>
              <a:t>Veil of Ignorance as a theoretical device</a:t>
            </a:r>
            <a:r>
              <a:rPr lang="en-US" dirty="0"/>
              <a:t>. While these criticisms differ in their substance, they are united by a common feature: their </a:t>
            </a:r>
            <a:r>
              <a:rPr lang="en-US" dirty="0" err="1"/>
              <a:t>scepticism</a:t>
            </a:r>
            <a:r>
              <a:rPr lang="en-US" dirty="0"/>
              <a:t> of the way the Veil abstracts from real life in order to reach conclusions about justice. I’ll conclude that these criticisms have merit</a:t>
            </a:r>
            <a:r>
              <a:rPr lang="en-US" b="1" dirty="0"/>
              <a:t>; the Veil of Ignorance, considered by itself, does lead us to ignore the real world too much. </a:t>
            </a:r>
            <a:r>
              <a:rPr lang="en-US" dirty="0"/>
              <a:t>However, I’ll suggest that, at least in their strongest versions, these criticisms miss an important benefit of the Veil: quite simply, the fact that our own personal concerns and values can bias our thinking about justice, and that we can make important progress by considering things from different points of view.</a:t>
            </a:r>
            <a:endParaRPr lang="en-GB" dirty="0"/>
          </a:p>
        </p:txBody>
      </p:sp>
    </p:spTree>
    <p:extLst>
      <p:ext uri="{BB962C8B-B14F-4D97-AF65-F5344CB8AC3E}">
        <p14:creationId xmlns:p14="http://schemas.microsoft.com/office/powerpoint/2010/main" val="28340951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54E1F0C-35FD-4BA9-90F0-21833D710919}"/>
              </a:ext>
            </a:extLst>
          </p:cNvPr>
          <p:cNvPicPr>
            <a:picLocks noChangeAspect="1"/>
          </p:cNvPicPr>
          <p:nvPr/>
        </p:nvPicPr>
        <p:blipFill>
          <a:blip r:embed="rId2"/>
          <a:stretch>
            <a:fillRect/>
          </a:stretch>
        </p:blipFill>
        <p:spPr>
          <a:xfrm>
            <a:off x="2667000" y="0"/>
            <a:ext cx="6858000" cy="6858000"/>
          </a:xfrm>
          <a:prstGeom prst="rect">
            <a:avLst/>
          </a:prstGeom>
        </p:spPr>
      </p:pic>
      <p:sp>
        <p:nvSpPr>
          <p:cNvPr id="3" name="TextBox 2">
            <a:extLst>
              <a:ext uri="{FF2B5EF4-FFF2-40B4-BE49-F238E27FC236}">
                <a16:creationId xmlns:a16="http://schemas.microsoft.com/office/drawing/2014/main" id="{E3A70944-D867-4CA1-B57E-8B43F550A4F8}"/>
              </a:ext>
            </a:extLst>
          </p:cNvPr>
          <p:cNvSpPr txBox="1"/>
          <p:nvPr/>
        </p:nvSpPr>
        <p:spPr>
          <a:xfrm>
            <a:off x="581025" y="1847850"/>
            <a:ext cx="1562100" cy="369332"/>
          </a:xfrm>
          <a:prstGeom prst="rect">
            <a:avLst/>
          </a:prstGeom>
          <a:noFill/>
        </p:spPr>
        <p:txBody>
          <a:bodyPr wrap="square" rtlCol="0">
            <a:spAutoFit/>
          </a:bodyPr>
          <a:lstStyle/>
          <a:p>
            <a:r>
              <a:rPr lang="en-US" dirty="0" err="1"/>
              <a:t>Mrs</a:t>
            </a:r>
            <a:r>
              <a:rPr lang="en-US" dirty="0"/>
              <a:t> Zero</a:t>
            </a:r>
            <a:endParaRPr lang="en-GB" dirty="0"/>
          </a:p>
        </p:txBody>
      </p:sp>
    </p:spTree>
    <p:extLst>
      <p:ext uri="{BB962C8B-B14F-4D97-AF65-F5344CB8AC3E}">
        <p14:creationId xmlns:p14="http://schemas.microsoft.com/office/powerpoint/2010/main" val="22206213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1966C4D-49F1-4E8F-B9F4-B91607836C23}"/>
              </a:ext>
            </a:extLst>
          </p:cNvPr>
          <p:cNvPicPr>
            <a:picLocks noChangeAspect="1"/>
          </p:cNvPicPr>
          <p:nvPr/>
        </p:nvPicPr>
        <p:blipFill>
          <a:blip r:embed="rId2"/>
          <a:stretch>
            <a:fillRect/>
          </a:stretch>
        </p:blipFill>
        <p:spPr>
          <a:xfrm>
            <a:off x="142240" y="-29528"/>
            <a:ext cx="12049760" cy="6801167"/>
          </a:xfrm>
          <a:prstGeom prst="rect">
            <a:avLst/>
          </a:prstGeom>
        </p:spPr>
      </p:pic>
    </p:spTree>
    <p:extLst>
      <p:ext uri="{BB962C8B-B14F-4D97-AF65-F5344CB8AC3E}">
        <p14:creationId xmlns:p14="http://schemas.microsoft.com/office/powerpoint/2010/main" val="21858217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D1E81EB-F5A9-436F-975A-8328B2B5F5E7}"/>
              </a:ext>
            </a:extLst>
          </p:cNvPr>
          <p:cNvPicPr>
            <a:picLocks noChangeAspect="1"/>
          </p:cNvPicPr>
          <p:nvPr/>
        </p:nvPicPr>
        <p:blipFill>
          <a:blip r:embed="rId2"/>
          <a:stretch>
            <a:fillRect/>
          </a:stretch>
        </p:blipFill>
        <p:spPr>
          <a:xfrm>
            <a:off x="121920" y="25400"/>
            <a:ext cx="12151360" cy="6649720"/>
          </a:xfrm>
          <a:prstGeom prst="rect">
            <a:avLst/>
          </a:prstGeom>
        </p:spPr>
      </p:pic>
    </p:spTree>
    <p:extLst>
      <p:ext uri="{BB962C8B-B14F-4D97-AF65-F5344CB8AC3E}">
        <p14:creationId xmlns:p14="http://schemas.microsoft.com/office/powerpoint/2010/main" val="33574516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8" ma:contentTypeDescription="Create a new document." ma:contentTypeScope="" ma:versionID="3c9a4d86f63f73d791b36fe01478137b">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7286a8d9d1abf600512f5104efeae653"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4978DBC-428E-45FC-9ABE-D7BF9EA74E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06558A1-0DDC-4CC8-99BC-D182A909AB7B}">
  <ds:schemaRefs>
    <ds:schemaRef ds:uri="http://schemas.microsoft.com/sharepoint/v3/contenttype/forms"/>
  </ds:schemaRefs>
</ds:datastoreItem>
</file>

<file path=customXml/itemProps3.xml><?xml version="1.0" encoding="utf-8"?>
<ds:datastoreItem xmlns:ds="http://schemas.openxmlformats.org/officeDocument/2006/customXml" ds:itemID="{171D9E04-756E-4D4B-85BA-DB27E7FB09C6}">
  <ds:schemaRefs>
    <ds:schemaRef ds:uri="http://schemas.microsoft.com/office/2006/metadata/properties"/>
    <ds:schemaRef ds:uri="http://purl.org/dc/elements/1.1/"/>
    <ds:schemaRef ds:uri="http://www.w3.org/XML/1998/namespace"/>
    <ds:schemaRef ds:uri="http://purl.org/dc/dcmitype/"/>
    <ds:schemaRef ds:uri="39a888ec-cc75-402e-856f-ff68cc5460ab"/>
    <ds:schemaRef ds:uri="9d0d5cce-d4dc-4043-8325-c992d2f588cd"/>
    <ds:schemaRef ds:uri="http://schemas.microsoft.com/office/2006/documentManagement/types"/>
    <ds:schemaRef ds:uri="http://schemas.microsoft.com/office/infopath/2007/PartnerControls"/>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213</TotalTime>
  <Words>529</Words>
  <Application>Microsoft Office PowerPoint</Application>
  <PresentationFormat>Widescreen</PresentationFormat>
  <Paragraphs>9</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Research for costume..The Adding machine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Suzi Brown (1901318)</dc:creator>
  <cp:lastModifiedBy>Suzi Brown (1901318)</cp:lastModifiedBy>
  <cp:revision>2</cp:revision>
  <cp:lastPrinted>2021-02-09T13:51:14Z</cp:lastPrinted>
  <dcterms:created xsi:type="dcterms:W3CDTF">2021-02-09T13:04:43Z</dcterms:created>
  <dcterms:modified xsi:type="dcterms:W3CDTF">2021-02-09T16:38:56Z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