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4CB3C3-58E3-407C-9CF8-26B9362B293E}" v="8" dt="2021-11-18T16:11:44.1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912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6BA34-E7B7-4C22-B0DD-597A732375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26C789-1C0C-4BE9-A38A-AAA4F87DB2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474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0951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AE3997-8D4F-47D1-8906-B4A095E2E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1503" y="-862109"/>
            <a:ext cx="5238466" cy="2991416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/>
              <a:t>No </a:t>
            </a:r>
            <a:r>
              <a:rPr lang="en-GB" sz="4800" dirty="0" err="1"/>
              <a:t>Fumar</a:t>
            </a:r>
            <a:br>
              <a:rPr lang="en-GB" sz="4800" dirty="0"/>
            </a:br>
            <a:br>
              <a:rPr lang="en-GB" sz="4800" dirty="0"/>
            </a:br>
            <a:r>
              <a:rPr lang="en-GB" sz="4800" dirty="0"/>
              <a:t>No Smoking</a:t>
            </a: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C04BE0EF-3561-49B4-9A29-F283168A9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0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3 h 5154967"/>
              <a:gd name="connsiteX37" fmla="*/ 1625714 w 6184806"/>
              <a:gd name="connsiteY37" fmla="*/ 109243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2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0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3"/>
                  <a:pt x="2445216" y="109243"/>
                </a:cubicBezTo>
                <a:cubicBezTo>
                  <a:pt x="1625714" y="109243"/>
                  <a:pt x="1625714" y="109243"/>
                  <a:pt x="1625714" y="109243"/>
                </a:cubicBezTo>
                <a:cubicBezTo>
                  <a:pt x="1572615" y="109243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7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2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B9F7422-2D4B-457F-BEEB-66E95078CA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31503" y="2129307"/>
            <a:ext cx="3217333" cy="321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95AF7BC9-0726-4908-A799-743C91B80361}"/>
              </a:ext>
            </a:extLst>
          </p:cNvPr>
          <p:cNvSpPr txBox="1">
            <a:spLocks/>
          </p:cNvSpPr>
          <p:nvPr/>
        </p:nvSpPr>
        <p:spPr>
          <a:xfrm>
            <a:off x="-1731839" y="851515"/>
            <a:ext cx="9144000" cy="2387600"/>
          </a:xfrm>
          <a:prstGeom prst="rect">
            <a:avLst/>
          </a:prstGeom>
        </p:spPr>
        <p:txBody>
          <a:bodyPr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400" dirty="0" err="1"/>
              <a:t>Signo</a:t>
            </a:r>
            <a:r>
              <a:rPr lang="en-GB" sz="4400" dirty="0"/>
              <a:t> de </a:t>
            </a:r>
            <a:r>
              <a:rPr lang="en-GB" sz="4400" dirty="0" err="1"/>
              <a:t>Precauciones</a:t>
            </a:r>
            <a:br>
              <a:rPr lang="en-GB" sz="4400" dirty="0"/>
            </a:br>
            <a:r>
              <a:rPr lang="en-GB" sz="4400" dirty="0"/>
              <a:t>Caution Signs</a:t>
            </a:r>
          </a:p>
        </p:txBody>
      </p:sp>
    </p:spTree>
    <p:extLst>
      <p:ext uri="{BB962C8B-B14F-4D97-AF65-F5344CB8AC3E}">
        <p14:creationId xmlns:p14="http://schemas.microsoft.com/office/powerpoint/2010/main" val="7218832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12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No Fumar  No Smoking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Fumar  No Smoking</dc:title>
  <dc:creator>Maria Nunes</dc:creator>
  <cp:lastModifiedBy>Maria Nunes</cp:lastModifiedBy>
  <cp:revision>4</cp:revision>
  <dcterms:created xsi:type="dcterms:W3CDTF">2021-11-18T16:03:03Z</dcterms:created>
  <dcterms:modified xsi:type="dcterms:W3CDTF">2021-11-25T10:41:19Z</dcterms:modified>
</cp:coreProperties>
</file>