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31" autoAdjust="0"/>
    <p:restoredTop sz="94660"/>
  </p:normalViewPr>
  <p:slideViewPr>
    <p:cSldViewPr snapToGrid="0" snapToObjects="1">
      <p:cViewPr>
        <p:scale>
          <a:sx n="50" d="100"/>
          <a:sy n="50" d="100"/>
        </p:scale>
        <p:origin x="3324" y="12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B581F-8E65-BF4B-A6C5-3ACF5184D3FA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09057A-03DB-014B-8224-535249E57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027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09057A-03DB-014B-8224-535249E57B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72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577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625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714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03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0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451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20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280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285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132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495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0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254DB39-2E1A-A3B2-FCF0-91BC64EF7EA3}"/>
              </a:ext>
            </a:extLst>
          </p:cNvPr>
          <p:cNvSpPr txBox="1">
            <a:spLocks/>
          </p:cNvSpPr>
          <p:nvPr/>
        </p:nvSpPr>
        <p:spPr>
          <a:xfrm>
            <a:off x="77304" y="1378225"/>
            <a:ext cx="8380895" cy="4490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pPr>
              <a:defRPr sz="2000"/>
            </a:pPr>
            <a:r>
              <a:rPr lang="en-GB" sz="2000" dirty="0"/>
              <a:t>Module: Effective Teamwork and Communication</a:t>
            </a:r>
          </a:p>
          <a:p>
            <a:pPr>
              <a:defRPr sz="2000"/>
            </a:pPr>
            <a:r>
              <a:rPr lang="en-GB" sz="2000" dirty="0"/>
              <a:t>Student Name: </a:t>
            </a:r>
            <a:r>
              <a:rPr lang="ro-RO" sz="2000" dirty="0"/>
              <a:t>Elena Diana Trandafir </a:t>
            </a:r>
            <a:endParaRPr lang="en-GB" sz="2000" dirty="0"/>
          </a:p>
          <a:p>
            <a:pPr>
              <a:defRPr sz="2000"/>
            </a:pPr>
            <a:r>
              <a:rPr lang="en-GB" sz="2000" dirty="0"/>
              <a:t>Student ID: </a:t>
            </a:r>
            <a:r>
              <a:rPr lang="ro-RO" sz="2000" dirty="0"/>
              <a:t>2427629</a:t>
            </a:r>
            <a:endParaRPr lang="en-GB" sz="2000" dirty="0"/>
          </a:p>
          <a:p>
            <a:pPr>
              <a:defRPr sz="2000"/>
            </a:pPr>
            <a:r>
              <a:rPr lang="en-GB" sz="2000" dirty="0"/>
              <a:t>Group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Case Study Summary</a:t>
            </a:r>
          </a:p>
          <a:p>
            <a:r>
              <a:rPr dirty="0"/>
              <a:t>• Communication Barriers</a:t>
            </a:r>
          </a:p>
          <a:p>
            <a:r>
              <a:rPr dirty="0"/>
              <a:t>• Solutions</a:t>
            </a:r>
          </a:p>
          <a:p>
            <a:r>
              <a:rPr dirty="0"/>
              <a:t>• Conclusion</a:t>
            </a:r>
          </a:p>
          <a:p>
            <a:r>
              <a:rPr dirty="0"/>
              <a:t>• 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Flight Foods faces major communication problems.</a:t>
            </a:r>
          </a:p>
          <a:p>
            <a:r>
              <a:t>• Multicultural team with limited English.</a:t>
            </a:r>
          </a:p>
          <a:p>
            <a:r>
              <a:t>• Noise disrupts verbal instructions.</a:t>
            </a:r>
          </a:p>
          <a:p>
            <a:r>
              <a:t>• Manager stressed and unclear.</a:t>
            </a:r>
          </a:p>
          <a:p>
            <a:r>
              <a:t>• Mistakes affect food hygiene and safety.</a:t>
            </a:r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Barrier: Language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5434"/>
            <a:ext cx="8229600" cy="4370729"/>
          </a:xfrm>
        </p:spPr>
        <p:txBody>
          <a:bodyPr/>
          <a:lstStyle/>
          <a:p>
            <a:r>
              <a:rPr dirty="0"/>
              <a:t>• Staff struggle with English.</a:t>
            </a:r>
            <a:endParaRPr lang="en-GB" dirty="0"/>
          </a:p>
          <a:p>
            <a:r>
              <a:rPr lang="en-GB" dirty="0"/>
              <a:t>Different cultures (different norms)</a:t>
            </a:r>
          </a:p>
          <a:p>
            <a:r>
              <a:rPr lang="en-GB" dirty="0"/>
              <a:t>Noisy machine</a:t>
            </a:r>
            <a:endParaRPr dirty="0"/>
          </a:p>
          <a:p>
            <a:r>
              <a:rPr dirty="0"/>
              <a:t>Lead</a:t>
            </a:r>
            <a:r>
              <a:rPr lang="en-GB" dirty="0"/>
              <a:t>er’s</a:t>
            </a:r>
            <a:r>
              <a:rPr dirty="0"/>
              <a:t> to hygiene and safety mistakes.</a:t>
            </a:r>
            <a:endParaRPr lang="en-GB" dirty="0"/>
          </a:p>
          <a:p>
            <a:r>
              <a:rPr lang="en-GB" dirty="0"/>
              <a:t>Lack of knowledge on food hygiene 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 flipH="1">
            <a:off x="8525266" y="274638"/>
            <a:ext cx="464445" cy="536167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Barrier: Environmental Noise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Loud machinery affects hearing.</a:t>
            </a:r>
          </a:p>
          <a:p>
            <a:r>
              <a:t>• Instructions get lost during work.</a:t>
            </a:r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Barrier: Psychological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Manager overwhelmed.</a:t>
            </a:r>
          </a:p>
          <a:p>
            <a:r>
              <a:t>• Reduces clarity and patience.</a:t>
            </a:r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overcome </a:t>
            </a:r>
            <a:r>
              <a:rPr dirty="0"/>
              <a:t>Communication Barrier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Organise training for staff</a:t>
            </a:r>
            <a:endParaRPr dirty="0"/>
          </a:p>
          <a:p>
            <a:r>
              <a:rPr lang="en-GB" dirty="0"/>
              <a:t>Use Posters with different language translations</a:t>
            </a:r>
          </a:p>
          <a:p>
            <a:r>
              <a:rPr lang="en-GB" dirty="0"/>
              <a:t>Make there are no noise in the background during communication</a:t>
            </a:r>
          </a:p>
          <a:p>
            <a:endParaRPr lang="en-GB" dirty="0"/>
          </a:p>
          <a:p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Mercader et al. (2021)</a:t>
            </a:r>
          </a:p>
          <a:p>
            <a:r>
              <a:t>• Weller et al. (2024)</a:t>
            </a:r>
          </a:p>
          <a:p>
            <a:r>
              <a:t>• Alomar &amp; Abdallah (2022)</a:t>
            </a:r>
          </a:p>
          <a:p>
            <a:r>
              <a:t>• Zhang et al. (2023)</a:t>
            </a:r>
          </a:p>
        </p:txBody>
      </p:sp>
      <p:sp>
        <p:nvSpPr>
          <p:cNvPr id="4" name="Rectangle 3"/>
          <p:cNvSpPr/>
          <p:nvPr/>
        </p:nvSpPr>
        <p:spPr>
          <a:xfrm>
            <a:off x="8229600" y="182880"/>
            <a:ext cx="457200" cy="457200"/>
          </a:xfrm>
          <a:prstGeom prst="rect">
            <a:avLst/>
          </a:prstGeom>
          <a:solidFill>
            <a:srgbClr val="96B4FF"/>
          </a:solidFill>
          <a:ln>
            <a:solidFill>
              <a:srgbClr val="6482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11</TotalTime>
  <Words>194</Words>
  <Application>Microsoft Office PowerPoint</Application>
  <PresentationFormat>On-screen Show (4:3)</PresentationFormat>
  <Paragraphs>39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Rockwell</vt:lpstr>
      <vt:lpstr>Rockwell Condensed</vt:lpstr>
      <vt:lpstr>Wingdings</vt:lpstr>
      <vt:lpstr>Wood Type</vt:lpstr>
      <vt:lpstr>PowerPoint Presentation</vt:lpstr>
      <vt:lpstr>Overview</vt:lpstr>
      <vt:lpstr>Case Study Summary</vt:lpstr>
      <vt:lpstr>Communication Barrier: Language Barriers</vt:lpstr>
      <vt:lpstr>Communication Barrier: Environmental Noise</vt:lpstr>
      <vt:lpstr>Communication Barrier: Psychological Stress</vt:lpstr>
      <vt:lpstr>How to overcome Communication Barrier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</dc:title>
  <dc:subject/>
  <dc:creator>Alfred Mensah</dc:creator>
  <cp:keywords/>
  <dc:description>generated using python-pptx</dc:description>
  <cp:lastModifiedBy>Alfred Mensah</cp:lastModifiedBy>
  <cp:revision>7</cp:revision>
  <dcterms:created xsi:type="dcterms:W3CDTF">2013-01-27T09:14:16Z</dcterms:created>
  <dcterms:modified xsi:type="dcterms:W3CDTF">2025-12-06T13:37:09Z</dcterms:modified>
  <cp:category/>
</cp:coreProperties>
</file>