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0" r:id="rId1"/>
  </p:sldMasterIdLst>
  <p:sldIdLst>
    <p:sldId id="256" r:id="rId2"/>
    <p:sldId id="257" r:id="rId3"/>
    <p:sldId id="258" r:id="rId4"/>
    <p:sldId id="260" r:id="rId5"/>
    <p:sldId id="261" r:id="rId6"/>
    <p:sldId id="271" r:id="rId7"/>
    <p:sldId id="27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46B028-77FF-4AF3-B19A-38F6982A339C}" v="1" dt="2026-04-15T15:10:19.0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284" y="2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B0783-BF80-EA8C-F40D-09F26D31D0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963E80-E412-A180-C81D-7724EE7A02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F17AD9-DD50-2EC4-9344-DB7B7C1D7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663F8-2BB9-5508-EF3C-B5BF8C22C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CAE69-A04E-EB53-6986-1C1D8749B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080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50E8A-864F-08CA-0A12-C26A57B10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627C4-89CC-39FC-89A5-66E0C391FE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BD50D-24F6-C9B8-EFB3-72C2508B5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D4AAA7-BC85-4FD9-6FC8-48B86E99EC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5766DC-D64B-EBE9-C949-7051780CE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156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176D3-B250-FB17-C119-D784E5FC8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4F64A5-A053-6F3A-D10E-341712A058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E9198C-C621-02FA-CE3B-BE14AF4F4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F85C60-43FF-A8B0-482C-17AD04CEB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BBF8F-E8EE-FF40-42B2-ACA390522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9132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203FE-46B4-C2B2-3478-7A42497CD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1466C-A034-0A48-B7FB-F35EFD6E1D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376F39-E797-C80A-7494-4A5F43294F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E3E68D-D3C4-7794-555F-9253F370C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AB977D-C9DB-CFEE-7F0D-5FDB5D7A99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358D97-427E-4177-552E-21A65E09A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58124-A106-629C-2E4B-9D7273FFE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81690E-E896-3D38-60F7-DA70AC8B3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D8DD8F-B899-EC22-920D-9C7D9C18B3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34C190-23A8-BB9A-259F-1950F736D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F3A2C7-DF3C-1794-9619-25B259166C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1A9DFA-6316-832D-81B7-514D59043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2C87F0-1F1D-C9AA-8A33-1E3068E4D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4C2722-58BE-F116-943A-57A3D394D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678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FFBF-8E81-FA36-FA5C-5315E31C0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589FFB-A0B2-496F-32A2-3998FE2C5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9E1833-EB45-87B5-79AD-6EF6F5D83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0F681E-FB79-67B4-E7F7-3236793A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336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DB3EC9-F816-5889-AD6B-BA2C1DD45A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606A8E-D023-FFA8-03F6-31672CC44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4BD27F-FA62-54E8-E766-F43D08ADC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978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F5416-227E-33F1-4392-E5BA39B5C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116B8-1AFA-42A1-4D99-A7E8701BA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59F0D8-143A-1443-1AB5-01B0491B94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0EA963-7254-AE25-2345-176C93ACE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63C0ED-2949-82D0-B7CF-5A1DC2FC4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A87E0D-1C8E-9ED4-EC20-5682051A8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137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C11F0-358D-2422-9F16-8D3DE1500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26F835-CF94-C971-4D21-DBA8DEB3EF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3E7825-395C-F0E6-BF94-115379907A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B53C8A-21C1-FFA7-28EC-05BF66996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5591AA-577E-D9E4-6758-5969EA775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F2DF99-B71E-BD97-69A6-2417CAD68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271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31727-61F5-98AD-79C4-7BA9BF509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DDDA80-1ABF-F678-A475-3B4A9C7D47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3E2758-5720-E600-2701-32E5B590B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1C7C93-5E50-0C6C-B2AC-D4F0E9E59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091FB-78C4-E03B-4C98-139E458BC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509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B127C6-B81F-7063-7EEF-66C31FDAB29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0E73D9-ECBB-BD72-2FC9-B57982AA1E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9C4D42-8D4C-CF2B-4DEF-9AF843074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9BA22B-9577-953B-14EA-0030C2452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275FA-8A4C-0AB7-1B15-CD0C46AD1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441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FDF82E-E2EF-3A31-CBA3-56428691F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7D1C17-D777-7E7B-161E-5283C6D21D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7C9F6E-DAD9-6A00-12B7-FB8BCF20D0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4/15/2026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DAFE53-3FB5-19D9-CBD6-52908ED112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B59BE1-B9A0-227A-A236-AD8FF3F803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833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888DD2-B311-0914-1071-91FB5F49A3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50" b="1"/>
          <a:stretch>
            <a:fillRect/>
          </a:stretch>
        </p:blipFill>
        <p:spPr>
          <a:xfrm>
            <a:off x="2522358" y="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546C73-B013-26D7-5757-1BB2A19E5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050" y="1251447"/>
            <a:ext cx="4257550" cy="1961653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LCHS4007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03488E-47D5-C451-C445-7AB481D49C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551" y="3752934"/>
            <a:ext cx="3991750" cy="3105056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Assessment 1: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Group presentation                  </a:t>
            </a:r>
          </a:p>
          <a:p>
            <a:pPr algn="l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Programme: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Certificate of Higher Education in Health and Social Care</a:t>
            </a:r>
          </a:p>
          <a:p>
            <a:pPr algn="l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Lecturer name: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Kwame Assa-Agyei</a:t>
            </a:r>
          </a:p>
        </p:txBody>
      </p:sp>
    </p:spTree>
    <p:extLst>
      <p:ext uri="{BB962C8B-B14F-4D97-AF65-F5344CB8AC3E}">
        <p14:creationId xmlns:p14="http://schemas.microsoft.com/office/powerpoint/2010/main" val="2707625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310F639-A208-8D0E-D118-D4066335D6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1452" y="2273300"/>
            <a:ext cx="9152819" cy="13816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b="1" dirty="0"/>
              <a:t>G</a:t>
            </a:r>
            <a:r>
              <a:rPr lang="en-GB" sz="4100" b="1" dirty="0" err="1"/>
              <a:t>reenfield</a:t>
            </a:r>
            <a:r>
              <a:rPr lang="en-GB" sz="4100" b="1" dirty="0"/>
              <a:t> Home Care Agency  </a:t>
            </a:r>
            <a:br>
              <a:rPr lang="en-GB" sz="4100" b="1" dirty="0"/>
            </a:br>
            <a:r>
              <a:rPr lang="en-GB" sz="4100" b="1" dirty="0"/>
              <a:t>Topic: A Strategic Digital Transition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A7FDA56-9A49-B93C-68D8-2BB2038746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9171471"/>
              </p:ext>
            </p:extLst>
          </p:nvPr>
        </p:nvGraphicFramePr>
        <p:xfrm>
          <a:off x="0" y="4584700"/>
          <a:ext cx="12192000" cy="746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2363683731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199605454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Name</a:t>
                      </a:r>
                      <a:endParaRPr lang="en-GB" sz="18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solidFill>
                            <a:schemeClr val="tx1"/>
                          </a:solidFill>
                        </a:rPr>
                        <a:t>Student Number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9843822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Inna Valier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2517108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60312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3281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B4E343-1A6A-3F8F-AAF1-4D457542D3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>
            <a:fillRect/>
          </a:stretch>
        </p:blipFill>
        <p:spPr>
          <a:xfrm>
            <a:off x="2519309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48607A-1099-FF96-FAB8-5D151462A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800" y="215900"/>
            <a:ext cx="11912600" cy="2049137"/>
          </a:xfrm>
        </p:spPr>
        <p:txBody>
          <a:bodyPr>
            <a:no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Critical Gaps in Paper-Based Infrastructure Slide Content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2C7CA-6A59-79A8-6929-1CDDB19AC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21219"/>
            <a:ext cx="5308600" cy="514349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Information Asymmetry: Real-time monitoring is impossible, creating communication gaps between field staff and management.</a:t>
            </a:r>
          </a:p>
          <a:p>
            <a:pPr>
              <a:buFontTx/>
              <a:buChar char="-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Clinical Risk: Legibility issues and manual entry lead to high error rates in medication administration records (MAR).</a:t>
            </a:r>
          </a:p>
          <a:p>
            <a:pPr>
              <a:buFontTx/>
              <a:buChar char="-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Audit Challenges: Manual archiving hinders regulatory compliance and rapid data retrieval.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 Lack of Data Integrity: Physical records are    susceptible to loss, environmental damage, and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unauthorised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access.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711448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7D8930-D4DB-50E9-9422-9A2D145DE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149" y="508000"/>
            <a:ext cx="6743700" cy="1708242"/>
          </a:xfrm>
        </p:spPr>
        <p:txBody>
          <a:bodyPr anchor="ctr"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The Excel Framework: Professionalizing Care Logs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9BF99-D00A-B1F2-2887-C3116BD8B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000" y="1911444"/>
            <a:ext cx="5334197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Standardised Digital Templates: Utilising 'Data Validation' for error-proof medication tracking.</a:t>
            </a:r>
          </a:p>
          <a:p>
            <a:pPr>
              <a:buFontTx/>
              <a:buChar char="-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Algorithmic Oversight: Automated conditional formatting to flag missed visits or clinical anomalies. </a:t>
            </a:r>
          </a:p>
          <a:p>
            <a:pPr>
              <a:buFontTx/>
              <a:buChar char="-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Cloud Centralisation: Real-time synchronization via OneDrive for Business.</a:t>
            </a:r>
          </a:p>
          <a:p>
            <a:pPr>
              <a:buFontTx/>
              <a:buChar char="-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Version Control: Ensuring a transparent audit trail for CQC (Care Quality Commission) standards.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CB7E4B-85F4-3D33-8CD1-442FE0E10D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72" r="8725" b="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48573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DFA418-EC58-0146-73FF-44B1C925D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50196"/>
            <a:ext cx="6102825" cy="1624520"/>
          </a:xfrm>
        </p:spPr>
        <p:txBody>
          <a:bodyPr anchor="ctr"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Mobile Deployment &amp; Field Connectivity Slide Content: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69775-5259-9A7D-23BE-3EFC81FC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498" y="2083613"/>
            <a:ext cx="5575300" cy="392443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Point-of-Care Documentation: Direct entry via the MS Excel Mobile App on secured devices.</a:t>
            </a:r>
          </a:p>
          <a:p>
            <a:pPr>
              <a:buFontTx/>
              <a:buChar char="-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Asynchronous Data Sync: Offline functionality ensures continuity in areas with poor connectivity. </a:t>
            </a:r>
          </a:p>
          <a:p>
            <a:pPr>
              <a:buFontTx/>
              <a:buChar char="-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Administrative Reclamation: Estimated 25% reduction in manual report duplication.</a:t>
            </a:r>
          </a:p>
          <a:p>
            <a:pPr>
              <a:buFontTx/>
              <a:buChar char="-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Scalability: Enables the agency to manage more clients without increasing clerical staff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9E32FF62-EA32-E791-76AB-1ADC47FDE0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112" r="5488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9835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4D5069-69C8-C0C0-653F-43ADF4BAE1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81" r="7520"/>
          <a:stretch>
            <a:fillRect/>
          </a:stretch>
        </p:blipFill>
        <p:spPr>
          <a:xfrm>
            <a:off x="2522356" y="-368300"/>
            <a:ext cx="9669642" cy="72263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0A567-7E01-C5B4-DB01-FC4653D23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245600" cy="1899912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Strategic Evaluation &amp; Conclusion Slide Content: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6C54E-E36E-823C-4F80-A5F330C49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1" y="1676400"/>
            <a:ext cx="3848100" cy="4724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 Outcome: Predicted 30% increase in data accuracy and significant cost reduction (Smith, 2023).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 Mitigation: Comprehensive staff training is required to bridge the digital literacy gap.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 Conclusion: Transitioning to Excel is a cost-effective, scalable, and necessary step for Greenfield’s survival in a digital-first sector.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2786220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C9176-372B-930F-336E-5FBE03A4A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D3610-BC3B-4CCE-6623-3D34BDFE74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Ayling, P. (2023) Digital Transformation in Home Care. London: Health Press.</a:t>
            </a:r>
          </a:p>
          <a:p>
            <a:pPr>
              <a:buFontTx/>
              <a:buChar char="-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Green, M. and Lodge, J. (2024) ‘Using Excel for Healthcare Data Management’, Journal of Social Care, 12(2), pp. 45-58.</a:t>
            </a:r>
          </a:p>
          <a:p>
            <a:pPr>
              <a:buFontTx/>
              <a:buChar char="-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NHS England (2025) Digital Social Care: A Framework for Efficiency. Available at: https://www.england.nhs.uk (Accessed: 15 April 2026).</a:t>
            </a:r>
          </a:p>
          <a:p>
            <a:pPr>
              <a:buFontTx/>
              <a:buChar char="-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Skills for Care (2023) Digital Skills in the Social Care Workforce. Leeds: Skills for Care.</a:t>
            </a:r>
          </a:p>
          <a:p>
            <a:pPr>
              <a:buFontTx/>
              <a:buChar char="-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Smith, A. (2023) ‘Reducing Medication Errors through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Digitisation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’, British Journal of Nursing, 32(4), pp. 110-115.</a:t>
            </a:r>
          </a:p>
          <a:p>
            <a:pPr>
              <a:buFontTx/>
              <a:buChar char="-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Williams, T. (2024) Cloud Computing for Small Care Agencies. Oxford: Academic Press.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59011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282</TotalTime>
  <Words>467</Words>
  <Application>Microsoft Office PowerPoint</Application>
  <PresentationFormat>Widescreen</PresentationFormat>
  <Paragraphs>38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Digital Skills and Research Method LCHS4007</vt:lpstr>
      <vt:lpstr>Greenfield Home Care Agency   Topic: A Strategic Digital Transition</vt:lpstr>
      <vt:lpstr>Critical Gaps in Paper-Based Infrastructure Slide Content</vt:lpstr>
      <vt:lpstr>The Excel Framework: Professionalizing Care Logs</vt:lpstr>
      <vt:lpstr>Mobile Deployment &amp; Field Connectivity Slide Content:</vt:lpstr>
      <vt:lpstr>Strategic Evaluation &amp; Conclusion Slide Content: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 LCHS4007</dc:title>
  <dc:creator>Kwame Assa-Agyei</dc:creator>
  <cp:lastModifiedBy>Inna V</cp:lastModifiedBy>
  <cp:revision>4</cp:revision>
  <dcterms:created xsi:type="dcterms:W3CDTF">2026-03-02T15:07:48Z</dcterms:created>
  <dcterms:modified xsi:type="dcterms:W3CDTF">2026-04-15T15:17:40Z</dcterms:modified>
</cp:coreProperties>
</file>