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4"/>
  </p:sldMasterIdLst>
  <p:sldIdLst>
    <p:sldId id="256" r:id="rId5"/>
    <p:sldId id="257" r:id="rId6"/>
    <p:sldId id="259" r:id="rId7"/>
    <p:sldId id="258" r:id="rId8"/>
    <p:sldId id="260" r:id="rId9"/>
    <p:sldId id="261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E05320-5EBB-4A0D-B421-1B9E6B575F44}" v="69" dt="2023-02-07T20:12:06.673"/>
    <p1510:client id="{05968338-4029-47AF-BC84-FC9C89E56096}" v="24" dt="2023-02-07T20:09:44.041"/>
    <p1510:client id="{1A6E72A6-2916-43F1-9809-CBB2479A3033}" v="14" dt="2023-04-20T00:42:08.069"/>
    <p1510:client id="{27BF764A-CE64-443B-8D67-FF2737646986}" v="52" dt="2023-02-07T19:43:17.277"/>
    <p1510:client id="{301F46B2-81E9-49CD-A3FA-9FCB5C51C803}" v="26" dt="2023-02-07T19:40:46.889"/>
    <p1510:client id="{DD4679B6-13D9-49C4-A55F-71CEDB0F8BA0}" v="14" dt="2023-02-07T19:37:50.0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5968338-4029-47AF-BC84-FC9C89E56096}"/>
    <pc:docChg chg="modSld">
      <pc:chgData name="" userId="" providerId="" clId="Web-{05968338-4029-47AF-BC84-FC9C89E56096}" dt="2023-02-07T20:08:59.881" v="0" actId="20577"/>
      <pc:docMkLst>
        <pc:docMk/>
      </pc:docMkLst>
      <pc:sldChg chg="modSp">
        <pc:chgData name="" userId="" providerId="" clId="Web-{05968338-4029-47AF-BC84-FC9C89E56096}" dt="2023-02-07T20:08:59.881" v="0" actId="20577"/>
        <pc:sldMkLst>
          <pc:docMk/>
          <pc:sldMk cId="109857222" sldId="256"/>
        </pc:sldMkLst>
        <pc:spChg chg="mod">
          <ac:chgData name="" userId="" providerId="" clId="Web-{05968338-4029-47AF-BC84-FC9C89E56096}" dt="2023-02-07T20:08:59.881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Jessica Roberts" userId="S::jessica.roberts@uwtsd.ac.uk::831782ca-6a3f-4cbd-8621-3600d0a72af9" providerId="AD" clId="Web-{1A6E72A6-2916-43F1-9809-CBB2479A3033}"/>
    <pc:docChg chg="modSld">
      <pc:chgData name="Jessica Roberts" userId="S::jessica.roberts@uwtsd.ac.uk::831782ca-6a3f-4cbd-8621-3600d0a72af9" providerId="AD" clId="Web-{1A6E72A6-2916-43F1-9809-CBB2479A3033}" dt="2023-04-20T00:42:06.350" v="5" actId="20577"/>
      <pc:docMkLst>
        <pc:docMk/>
      </pc:docMkLst>
      <pc:sldChg chg="modSp">
        <pc:chgData name="Jessica Roberts" userId="S::jessica.roberts@uwtsd.ac.uk::831782ca-6a3f-4cbd-8621-3600d0a72af9" providerId="AD" clId="Web-{1A6E72A6-2916-43F1-9809-CBB2479A3033}" dt="2023-04-20T00:42:06.350" v="5" actId="20577"/>
        <pc:sldMkLst>
          <pc:docMk/>
          <pc:sldMk cId="87773993" sldId="261"/>
        </pc:sldMkLst>
        <pc:spChg chg="mod">
          <ac:chgData name="Jessica Roberts" userId="S::jessica.roberts@uwtsd.ac.uk::831782ca-6a3f-4cbd-8621-3600d0a72af9" providerId="AD" clId="Web-{1A6E72A6-2916-43F1-9809-CBB2479A3033}" dt="2023-04-20T00:42:06.350" v="5" actId="20577"/>
          <ac:spMkLst>
            <pc:docMk/>
            <pc:sldMk cId="87773993" sldId="261"/>
            <ac:spMk id="5" creationId="{2662E242-5CC5-6BDC-563D-772286400685}"/>
          </ac:spMkLst>
        </pc:spChg>
      </pc:sldChg>
    </pc:docChg>
  </pc:docChgLst>
  <pc:docChgLst>
    <pc:chgData name="Jessica Roberts" userId="S::jessica.roberts@uwtsd.ac.uk::831782ca-6a3f-4cbd-8621-3600d0a72af9" providerId="AD" clId="Web-{05968338-4029-47AF-BC84-FC9C89E56096}"/>
    <pc:docChg chg="delSld modSld">
      <pc:chgData name="Jessica Roberts" userId="S::jessica.roberts@uwtsd.ac.uk::831782ca-6a3f-4cbd-8621-3600d0a72af9" providerId="AD" clId="Web-{05968338-4029-47AF-BC84-FC9C89E56096}" dt="2023-02-07T20:09:44.041" v="23"/>
      <pc:docMkLst>
        <pc:docMk/>
      </pc:docMkLst>
      <pc:sldChg chg="modSp">
        <pc:chgData name="Jessica Roberts" userId="S::jessica.roberts@uwtsd.ac.uk::831782ca-6a3f-4cbd-8621-3600d0a72af9" providerId="AD" clId="Web-{05968338-4029-47AF-BC84-FC9C89E56096}" dt="2023-02-07T20:09:25.321" v="14" actId="20577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05968338-4029-47AF-BC84-FC9C89E56096}" dt="2023-02-07T20:09:25.321" v="1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Jessica Roberts" userId="S::jessica.roberts@uwtsd.ac.uk::831782ca-6a3f-4cbd-8621-3600d0a72af9" providerId="AD" clId="Web-{05968338-4029-47AF-BC84-FC9C89E56096}" dt="2023-02-07T20:09:36.056" v="16"/>
        <pc:sldMkLst>
          <pc:docMk/>
          <pc:sldMk cId="3976971982" sldId="257"/>
        </pc:sldMkLst>
        <pc:spChg chg="mod">
          <ac:chgData name="Jessica Roberts" userId="S::jessica.roberts@uwtsd.ac.uk::831782ca-6a3f-4cbd-8621-3600d0a72af9" providerId="AD" clId="Web-{05968338-4029-47AF-BC84-FC9C89E56096}" dt="2023-02-07T20:09:30.446" v="15" actId="1076"/>
          <ac:spMkLst>
            <pc:docMk/>
            <pc:sldMk cId="3976971982" sldId="257"/>
            <ac:spMk id="2" creationId="{F81E6C31-F658-F459-AC56-8A95C2707F45}"/>
          </ac:spMkLst>
        </pc:spChg>
        <pc:spChg chg="add mod">
          <ac:chgData name="Jessica Roberts" userId="S::jessica.roberts@uwtsd.ac.uk::831782ca-6a3f-4cbd-8621-3600d0a72af9" providerId="AD" clId="Web-{05968338-4029-47AF-BC84-FC9C89E56096}" dt="2023-02-07T20:09:36.056" v="16"/>
          <ac:spMkLst>
            <pc:docMk/>
            <pc:sldMk cId="3976971982" sldId="257"/>
            <ac:spMk id="6" creationId="{A893E670-AB95-5D8F-79DF-BF336388A9AE}"/>
          </ac:spMkLst>
        </pc:spChg>
        <pc:picChg chg="del">
          <ac:chgData name="Jessica Roberts" userId="S::jessica.roberts@uwtsd.ac.uk::831782ca-6a3f-4cbd-8621-3600d0a72af9" providerId="AD" clId="Web-{05968338-4029-47AF-BC84-FC9C89E56096}" dt="2023-02-07T20:09:36.056" v="16"/>
          <ac:picMkLst>
            <pc:docMk/>
            <pc:sldMk cId="3976971982" sldId="257"/>
            <ac:picMk id="3" creationId="{183B60D5-E21C-E33E-9AB3-3B9A99AA16D7}"/>
          </ac:picMkLst>
        </pc:picChg>
      </pc:sldChg>
      <pc:sldChg chg="del">
        <pc:chgData name="Jessica Roberts" userId="S::jessica.roberts@uwtsd.ac.uk::831782ca-6a3f-4cbd-8621-3600d0a72af9" providerId="AD" clId="Web-{05968338-4029-47AF-BC84-FC9C89E56096}" dt="2023-02-07T20:09:38.728" v="17"/>
        <pc:sldMkLst>
          <pc:docMk/>
          <pc:sldMk cId="321845605" sldId="258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0.353" v="18"/>
        <pc:sldMkLst>
          <pc:docMk/>
          <pc:sldMk cId="850259060" sldId="259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1.244" v="19"/>
        <pc:sldMkLst>
          <pc:docMk/>
          <pc:sldMk cId="3479669693" sldId="260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1.775" v="20"/>
        <pc:sldMkLst>
          <pc:docMk/>
          <pc:sldMk cId="241539892" sldId="261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2.385" v="21"/>
        <pc:sldMkLst>
          <pc:docMk/>
          <pc:sldMk cId="1302583195" sldId="262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3.010" v="22"/>
        <pc:sldMkLst>
          <pc:docMk/>
          <pc:sldMk cId="1892354219" sldId="263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4.041" v="23"/>
        <pc:sldMkLst>
          <pc:docMk/>
          <pc:sldMk cId="3018374175" sldId="264"/>
        </pc:sldMkLst>
      </pc:sldChg>
    </pc:docChg>
  </pc:docChgLst>
  <pc:docChgLst>
    <pc:chgData name="Jessica Roberts" userId="S::jessica.roberts@uwtsd.ac.uk::831782ca-6a3f-4cbd-8621-3600d0a72af9" providerId="AD" clId="Web-{00E05320-5EBB-4A0D-B421-1B9E6B575F44}"/>
    <pc:docChg chg="addSld modSld sldOrd">
      <pc:chgData name="Jessica Roberts" userId="S::jessica.roberts@uwtsd.ac.uk::831782ca-6a3f-4cbd-8621-3600d0a72af9" providerId="AD" clId="Web-{00E05320-5EBB-4A0D-B421-1B9E6B575F44}" dt="2023-02-07T20:12:06.673" v="37" actId="20577"/>
      <pc:docMkLst>
        <pc:docMk/>
      </pc:docMkLst>
      <pc:sldChg chg="addSp modSp">
        <pc:chgData name="Jessica Roberts" userId="S::jessica.roberts@uwtsd.ac.uk::831782ca-6a3f-4cbd-8621-3600d0a72af9" providerId="AD" clId="Web-{00E05320-5EBB-4A0D-B421-1B9E6B575F44}" dt="2023-02-07T20:10:40.216" v="4" actId="14100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00E05320-5EBB-4A0D-B421-1B9E6B575F44}" dt="2023-02-07T20:10:34.451" v="2" actId="1076"/>
          <ac:spMkLst>
            <pc:docMk/>
            <pc:sldMk cId="109857222" sldId="256"/>
            <ac:spMk id="2" creationId="{00000000-0000-0000-0000-000000000000}"/>
          </ac:spMkLst>
        </pc:spChg>
        <pc:picChg chg="add mod">
          <ac:chgData name="Jessica Roberts" userId="S::jessica.roberts@uwtsd.ac.uk::831782ca-6a3f-4cbd-8621-3600d0a72af9" providerId="AD" clId="Web-{00E05320-5EBB-4A0D-B421-1B9E6B575F44}" dt="2023-02-07T20:10:40.216" v="4" actId="14100"/>
          <ac:picMkLst>
            <pc:docMk/>
            <pc:sldMk cId="109857222" sldId="256"/>
            <ac:picMk id="4" creationId="{E94FCB71-4EA1-2E02-F33B-C00A486C543D}"/>
          </ac:picMkLst>
        </pc:picChg>
      </pc:sldChg>
      <pc:sldChg chg="addSp delSp modSp">
        <pc:chgData name="Jessica Roberts" userId="S::jessica.roberts@uwtsd.ac.uk::831782ca-6a3f-4cbd-8621-3600d0a72af9" providerId="AD" clId="Web-{00E05320-5EBB-4A0D-B421-1B9E6B575F44}" dt="2023-02-07T20:11:27.515" v="22" actId="20577"/>
        <pc:sldMkLst>
          <pc:docMk/>
          <pc:sldMk cId="3976971982" sldId="257"/>
        </pc:sldMkLst>
        <pc:spChg chg="add mod">
          <ac:chgData name="Jessica Roberts" userId="S::jessica.roberts@uwtsd.ac.uk::831782ca-6a3f-4cbd-8621-3600d0a72af9" providerId="AD" clId="Web-{00E05320-5EBB-4A0D-B421-1B9E6B575F44}" dt="2023-02-07T20:11:27.515" v="22" actId="20577"/>
          <ac:spMkLst>
            <pc:docMk/>
            <pc:sldMk cId="3976971982" sldId="257"/>
            <ac:spMk id="5" creationId="{2662E242-5CC5-6BDC-563D-772286400685}"/>
          </ac:spMkLst>
        </pc:spChg>
        <pc:spChg chg="del">
          <ac:chgData name="Jessica Roberts" userId="S::jessica.roberts@uwtsd.ac.uk::831782ca-6a3f-4cbd-8621-3600d0a72af9" providerId="AD" clId="Web-{00E05320-5EBB-4A0D-B421-1B9E6B575F44}" dt="2023-02-07T20:10:46.529" v="5"/>
          <ac:spMkLst>
            <pc:docMk/>
            <pc:sldMk cId="3976971982" sldId="257"/>
            <ac:spMk id="6" creationId="{A893E670-AB95-5D8F-79DF-BF336388A9AE}"/>
          </ac:spMkLst>
        </pc:spChg>
        <pc:picChg chg="add mod ord">
          <ac:chgData name="Jessica Roberts" userId="S::jessica.roberts@uwtsd.ac.uk::831782ca-6a3f-4cbd-8621-3600d0a72af9" providerId="AD" clId="Web-{00E05320-5EBB-4A0D-B421-1B9E6B575F44}" dt="2023-02-07T20:10:53.701" v="7" actId="1076"/>
          <ac:picMkLst>
            <pc:docMk/>
            <pc:sldMk cId="3976971982" sldId="257"/>
            <ac:picMk id="3" creationId="{B89404B8-E0EF-CFE6-E780-7FE0C68DF9D6}"/>
          </ac:picMkLst>
        </pc:picChg>
      </pc:sldChg>
      <pc:sldChg chg="modSp add replId">
        <pc:chgData name="Jessica Roberts" userId="S::jessica.roberts@uwtsd.ac.uk::831782ca-6a3f-4cbd-8621-3600d0a72af9" providerId="AD" clId="Web-{00E05320-5EBB-4A0D-B421-1B9E6B575F44}" dt="2023-02-07T20:11:51.110" v="29" actId="20577"/>
        <pc:sldMkLst>
          <pc:docMk/>
          <pc:sldMk cId="3424894364" sldId="258"/>
        </pc:sldMkLst>
        <pc:spChg chg="mod">
          <ac:chgData name="Jessica Roberts" userId="S::jessica.roberts@uwtsd.ac.uk::831782ca-6a3f-4cbd-8621-3600d0a72af9" providerId="AD" clId="Web-{00E05320-5EBB-4A0D-B421-1B9E6B575F44}" dt="2023-02-07T20:11:51.110" v="29" actId="20577"/>
          <ac:spMkLst>
            <pc:docMk/>
            <pc:sldMk cId="3424894364" sldId="258"/>
            <ac:spMk id="5" creationId="{2662E242-5CC5-6BDC-563D-772286400685}"/>
          </ac:spMkLst>
        </pc:spChg>
      </pc:sldChg>
      <pc:sldChg chg="modSp add ord replId">
        <pc:chgData name="Jessica Roberts" userId="S::jessica.roberts@uwtsd.ac.uk::831782ca-6a3f-4cbd-8621-3600d0a72af9" providerId="AD" clId="Web-{00E05320-5EBB-4A0D-B421-1B9E6B575F44}" dt="2023-02-07T20:11:44.328" v="26"/>
        <pc:sldMkLst>
          <pc:docMk/>
          <pc:sldMk cId="1192934727" sldId="259"/>
        </pc:sldMkLst>
        <pc:spChg chg="mod">
          <ac:chgData name="Jessica Roberts" userId="S::jessica.roberts@uwtsd.ac.uk::831782ca-6a3f-4cbd-8621-3600d0a72af9" providerId="AD" clId="Web-{00E05320-5EBB-4A0D-B421-1B9E6B575F44}" dt="2023-02-07T20:11:40.109" v="25" actId="20577"/>
          <ac:spMkLst>
            <pc:docMk/>
            <pc:sldMk cId="1192934727" sldId="259"/>
            <ac:spMk id="5" creationId="{2662E242-5CC5-6BDC-563D-772286400685}"/>
          </ac:spMkLst>
        </pc:spChg>
      </pc:sldChg>
      <pc:sldChg chg="modSp add replId">
        <pc:chgData name="Jessica Roberts" userId="S::jessica.roberts@uwtsd.ac.uk::831782ca-6a3f-4cbd-8621-3600d0a72af9" providerId="AD" clId="Web-{00E05320-5EBB-4A0D-B421-1B9E6B575F44}" dt="2023-02-07T20:11:57.344" v="33" actId="20577"/>
        <pc:sldMkLst>
          <pc:docMk/>
          <pc:sldMk cId="3674816148" sldId="260"/>
        </pc:sldMkLst>
        <pc:spChg chg="mod">
          <ac:chgData name="Jessica Roberts" userId="S::jessica.roberts@uwtsd.ac.uk::831782ca-6a3f-4cbd-8621-3600d0a72af9" providerId="AD" clId="Web-{00E05320-5EBB-4A0D-B421-1B9E6B575F44}" dt="2023-02-07T20:11:57.344" v="33" actId="20577"/>
          <ac:spMkLst>
            <pc:docMk/>
            <pc:sldMk cId="3674816148" sldId="260"/>
            <ac:spMk id="5" creationId="{2662E242-5CC5-6BDC-563D-772286400685}"/>
          </ac:spMkLst>
        </pc:spChg>
      </pc:sldChg>
      <pc:sldChg chg="modSp add replId">
        <pc:chgData name="Jessica Roberts" userId="S::jessica.roberts@uwtsd.ac.uk::831782ca-6a3f-4cbd-8621-3600d0a72af9" providerId="AD" clId="Web-{00E05320-5EBB-4A0D-B421-1B9E6B575F44}" dt="2023-02-07T20:12:06.673" v="37" actId="20577"/>
        <pc:sldMkLst>
          <pc:docMk/>
          <pc:sldMk cId="87773993" sldId="261"/>
        </pc:sldMkLst>
        <pc:spChg chg="mod">
          <ac:chgData name="Jessica Roberts" userId="S::jessica.roberts@uwtsd.ac.uk::831782ca-6a3f-4cbd-8621-3600d0a72af9" providerId="AD" clId="Web-{00E05320-5EBB-4A0D-B421-1B9E6B575F44}" dt="2023-02-07T20:12:06.673" v="37" actId="20577"/>
          <ac:spMkLst>
            <pc:docMk/>
            <pc:sldMk cId="87773993" sldId="261"/>
            <ac:spMk id="5" creationId="{2662E242-5CC5-6BDC-563D-772286400685}"/>
          </ac:spMkLst>
        </pc:spChg>
      </pc:sldChg>
    </pc:docChg>
  </pc:docChgLst>
  <pc:docChgLst>
    <pc:chgData name="Jessica Roberts" userId="S::jessica.roberts@uwtsd.ac.uk::831782ca-6a3f-4cbd-8621-3600d0a72af9" providerId="AD" clId="Web-{301F46B2-81E9-49CD-A3FA-9FCB5C51C803}"/>
    <pc:docChg chg="modSld">
      <pc:chgData name="Jessica Roberts" userId="S::jessica.roberts@uwtsd.ac.uk::831782ca-6a3f-4cbd-8621-3600d0a72af9" providerId="AD" clId="Web-{301F46B2-81E9-49CD-A3FA-9FCB5C51C803}" dt="2023-02-07T19:40:46.889" v="25" actId="1076"/>
      <pc:docMkLst>
        <pc:docMk/>
      </pc:docMkLst>
      <pc:sldChg chg="addSp delSp modSp">
        <pc:chgData name="Jessica Roberts" userId="S::jessica.roberts@uwtsd.ac.uk::831782ca-6a3f-4cbd-8621-3600d0a72af9" providerId="AD" clId="Web-{301F46B2-81E9-49CD-A3FA-9FCB5C51C803}" dt="2023-02-07T19:40:46.889" v="25" actId="1076"/>
        <pc:sldMkLst>
          <pc:docMk/>
          <pc:sldMk cId="3976971982" sldId="257"/>
        </pc:sldMkLst>
        <pc:spChg chg="mod">
          <ac:chgData name="Jessica Roberts" userId="S::jessica.roberts@uwtsd.ac.uk::831782ca-6a3f-4cbd-8621-3600d0a72af9" providerId="AD" clId="Web-{301F46B2-81E9-49CD-A3FA-9FCB5C51C803}" dt="2023-02-07T19:39:35.778" v="20" actId="20577"/>
          <ac:spMkLst>
            <pc:docMk/>
            <pc:sldMk cId="3976971982" sldId="257"/>
            <ac:spMk id="2" creationId="{F81E6C31-F658-F459-AC56-8A95C2707F45}"/>
          </ac:spMkLst>
        </pc:spChg>
        <pc:spChg chg="del mod">
          <ac:chgData name="Jessica Roberts" userId="S::jessica.roberts@uwtsd.ac.uk::831782ca-6a3f-4cbd-8621-3600d0a72af9" providerId="AD" clId="Web-{301F46B2-81E9-49CD-A3FA-9FCB5C51C803}" dt="2023-02-07T19:40:12.716" v="21"/>
          <ac:spMkLst>
            <pc:docMk/>
            <pc:sldMk cId="3976971982" sldId="257"/>
            <ac:spMk id="6" creationId="{2B247296-431E-456A-7E74-7407344E589C}"/>
          </ac:spMkLst>
        </pc:spChg>
        <pc:picChg chg="add mod ord modCrop">
          <ac:chgData name="Jessica Roberts" userId="S::jessica.roberts@uwtsd.ac.uk::831782ca-6a3f-4cbd-8621-3600d0a72af9" providerId="AD" clId="Web-{301F46B2-81E9-49CD-A3FA-9FCB5C51C803}" dt="2023-02-07T19:40:46.889" v="25" actId="1076"/>
          <ac:picMkLst>
            <pc:docMk/>
            <pc:sldMk cId="3976971982" sldId="257"/>
            <ac:picMk id="3" creationId="{183B60D5-E21C-E33E-9AB3-3B9A99AA16D7}"/>
          </ac:picMkLst>
        </pc:picChg>
      </pc:sldChg>
    </pc:docChg>
  </pc:docChgLst>
  <pc:docChgLst>
    <pc:chgData name="Jessica Roberts" userId="S::jessica.roberts@uwtsd.ac.uk::831782ca-6a3f-4cbd-8621-3600d0a72af9" providerId="AD" clId="Web-{DD4679B6-13D9-49C4-A55F-71CEDB0F8BA0}"/>
    <pc:docChg chg="addSld modSld addMainMaster delMainMaster">
      <pc:chgData name="Jessica Roberts" userId="S::jessica.roberts@uwtsd.ac.uk::831782ca-6a3f-4cbd-8621-3600d0a72af9" providerId="AD" clId="Web-{DD4679B6-13D9-49C4-A55F-71CEDB0F8BA0}" dt="2023-02-07T19:37:50.032" v="17" actId="14100"/>
      <pc:docMkLst>
        <pc:docMk/>
      </pc:docMkLst>
      <pc:sldChg chg="addSp delSp modSp mod setBg modClrScheme chgLayout">
        <pc:chgData name="Jessica Roberts" userId="S::jessica.roberts@uwtsd.ac.uk::831782ca-6a3f-4cbd-8621-3600d0a72af9" providerId="AD" clId="Web-{DD4679B6-13D9-49C4-A55F-71CEDB0F8BA0}" dt="2023-02-07T19:36:17.170" v="10" actId="20577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DD4679B6-13D9-49C4-A55F-71CEDB0F8BA0}" dt="2023-02-07T19:36:17.170" v="1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essica Roberts" userId="S::jessica.roberts@uwtsd.ac.uk::831782ca-6a3f-4cbd-8621-3600d0a72af9" providerId="AD" clId="Web-{DD4679B6-13D9-49C4-A55F-71CEDB0F8BA0}" dt="2023-02-07T19:36:06.420" v="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essica Roberts" userId="S::jessica.roberts@uwtsd.ac.uk::831782ca-6a3f-4cbd-8621-3600d0a72af9" providerId="AD" clId="Web-{DD4679B6-13D9-49C4-A55F-71CEDB0F8BA0}" dt="2023-02-07T19:36:06.295" v="1"/>
          <ac:spMkLst>
            <pc:docMk/>
            <pc:sldMk cId="109857222" sldId="256"/>
            <ac:spMk id="9" creationId="{9C51935E-4A08-4AE4-8E13-F40CD3C4F1C4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6:06.420" v="2"/>
          <ac:spMkLst>
            <pc:docMk/>
            <pc:sldMk cId="109857222" sldId="256"/>
            <ac:spMk id="13" creationId="{504BBA99-27AB-4A46-A679-B01BBAC6803F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6:06.420" v="2"/>
          <ac:spMkLst>
            <pc:docMk/>
            <pc:sldMk cId="109857222" sldId="256"/>
            <ac:spMk id="16" creationId="{83AF9C6E-31D5-480C-AE10-9BA3E4ED1A5B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6:06.420" v="2"/>
          <ac:spMkLst>
            <pc:docMk/>
            <pc:sldMk cId="109857222" sldId="256"/>
            <ac:spMk id="18" creationId="{ED1BE14B-C94E-4A1A-B076-39CCA23043C5}"/>
          </ac:spMkLst>
        </pc:spChg>
        <pc:grpChg chg="add del">
          <ac:chgData name="Jessica Roberts" userId="S::jessica.roberts@uwtsd.ac.uk::831782ca-6a3f-4cbd-8621-3600d0a72af9" providerId="AD" clId="Web-{DD4679B6-13D9-49C4-A55F-71CEDB0F8BA0}" dt="2023-02-07T19:36:06.295" v="1"/>
          <ac:grpSpMkLst>
            <pc:docMk/>
            <pc:sldMk cId="109857222" sldId="256"/>
            <ac:grpSpMk id="11" creationId="{A7014575-F0CE-4EAB-917E-3325411BA231}"/>
          </ac:grpSpMkLst>
        </pc:grpChg>
        <pc:picChg chg="add del">
          <ac:chgData name="Jessica Roberts" userId="S::jessica.roberts@uwtsd.ac.uk::831782ca-6a3f-4cbd-8621-3600d0a72af9" providerId="AD" clId="Web-{DD4679B6-13D9-49C4-A55F-71CEDB0F8BA0}" dt="2023-02-07T19:36:06.295" v="1"/>
          <ac:picMkLst>
            <pc:docMk/>
            <pc:sldMk cId="109857222" sldId="256"/>
            <ac:picMk id="4" creationId="{C2BBA485-31E0-56D5-1B59-B71F92DB350C}"/>
          </ac:picMkLst>
        </pc:picChg>
        <pc:picChg chg="add">
          <ac:chgData name="Jessica Roberts" userId="S::jessica.roberts@uwtsd.ac.uk::831782ca-6a3f-4cbd-8621-3600d0a72af9" providerId="AD" clId="Web-{DD4679B6-13D9-49C4-A55F-71CEDB0F8BA0}" dt="2023-02-07T19:36:06.420" v="2"/>
          <ac:picMkLst>
            <pc:docMk/>
            <pc:sldMk cId="109857222" sldId="256"/>
            <ac:picMk id="17" creationId="{BEEC58FD-482A-2C1E-1DA3-7C797DEEEBD1}"/>
          </ac:picMkLst>
        </pc:picChg>
      </pc:sldChg>
      <pc:sldChg chg="addSp delSp modSp new mod setBg">
        <pc:chgData name="Jessica Roberts" userId="S::jessica.roberts@uwtsd.ac.uk::831782ca-6a3f-4cbd-8621-3600d0a72af9" providerId="AD" clId="Web-{DD4679B6-13D9-49C4-A55F-71CEDB0F8BA0}" dt="2023-02-07T19:37:50.032" v="17" actId="14100"/>
        <pc:sldMkLst>
          <pc:docMk/>
          <pc:sldMk cId="3976971982" sldId="257"/>
        </pc:sldMkLst>
        <pc:spChg chg="mo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" creationId="{F81E6C31-F658-F459-AC56-8A95C2707F45}"/>
          </ac:spMkLst>
        </pc:spChg>
        <pc:spChg chg="del mod">
          <ac:chgData name="Jessica Roberts" userId="S::jessica.roberts@uwtsd.ac.uk::831782ca-6a3f-4cbd-8621-3600d0a72af9" providerId="AD" clId="Web-{DD4679B6-13D9-49C4-A55F-71CEDB0F8BA0}" dt="2023-02-07T19:37:15.797" v="13"/>
          <ac:spMkLst>
            <pc:docMk/>
            <pc:sldMk cId="3976971982" sldId="257"/>
            <ac:spMk id="3" creationId="{7FCF3E99-8F54-679D-0095-B368D3C65BBD}"/>
          </ac:spMkLst>
        </pc:spChg>
        <pc:spChg chg="add mod">
          <ac:chgData name="Jessica Roberts" userId="S::jessica.roberts@uwtsd.ac.uk::831782ca-6a3f-4cbd-8621-3600d0a72af9" providerId="AD" clId="Web-{DD4679B6-13D9-49C4-A55F-71CEDB0F8BA0}" dt="2023-02-07T19:37:50.032" v="17" actId="14100"/>
          <ac:spMkLst>
            <pc:docMk/>
            <pc:sldMk cId="3976971982" sldId="257"/>
            <ac:spMk id="6" creationId="{2B247296-431E-456A-7E74-7407344E589C}"/>
          </ac:spMkLst>
        </pc:spChg>
        <pc:spChg chg="add del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8" creationId="{52E56E1E-D82A-4FF7-99CE-83AE9A18FCDC}"/>
          </ac:spMkLst>
        </pc:spChg>
        <pc:spChg chg="add del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10" creationId="{FCE4B1E6-EC5B-432F-90D0-898FA5296D55}"/>
          </ac:spMkLst>
        </pc:spChg>
        <pc:spChg chg="add del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12" creationId="{B9940E64-4719-4E36-8FFD-748B552B359B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17" creationId="{96A35EAA-ED80-4FF1-942C-82B1D483AF60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19" creationId="{D415F49B-3CBC-46CF-AFB5-988852D0479E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1" creationId="{83AF9C6E-31D5-480C-AE10-9BA3E4ED1A5B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3" creationId="{31139EDA-9FCD-4FD3-9B08-FB9334D6B440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5" creationId="{FBB030FC-8E19-44AB-80DB-FFFB62D499F4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7" creationId="{F09459DE-CB78-4B7B-AEFE-A19FFB652096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9" creationId="{61E5A1BA-E02A-4623-903A-482252B339D0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31" creationId="{AD242FBE-2452-4D50-BD27-1EB4712B7D02}"/>
          </ac:spMkLst>
        </pc:spChg>
        <pc:graphicFrameChg chg="add del mod ord modGraphic">
          <ac:chgData name="Jessica Roberts" userId="S::jessica.roberts@uwtsd.ac.uk::831782ca-6a3f-4cbd-8621-3600d0a72af9" providerId="AD" clId="Web-{DD4679B6-13D9-49C4-A55F-71CEDB0F8BA0}" dt="2023-02-07T19:37:42.876" v="15"/>
          <ac:graphicFrameMkLst>
            <pc:docMk/>
            <pc:sldMk cId="3976971982" sldId="257"/>
            <ac:graphicFrameMk id="4" creationId="{30910D45-51CA-BDD1-2411-D1977613DECD}"/>
          </ac:graphicFrameMkLst>
        </pc:graphicFrameChg>
      </pc:sldChg>
      <pc:sldMasterChg chg="add del addSldLayout delSldLayout">
        <pc:chgData name="Jessica Roberts" userId="S::jessica.roberts@uwtsd.ac.uk::831782ca-6a3f-4cbd-8621-3600d0a72af9" providerId="AD" clId="Web-{DD4679B6-13D9-49C4-A55F-71CEDB0F8BA0}" dt="2023-02-07T19:36:06.420" v="2"/>
        <pc:sldMasterMkLst>
          <pc:docMk/>
          <pc:sldMasterMk cId="2460954070" sldId="2147483660"/>
        </pc:sldMasterMkLst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Jessica Roberts" userId="S::jessica.roberts@uwtsd.ac.uk::831782ca-6a3f-4cbd-8621-3600d0a72af9" providerId="AD" clId="Web-{DD4679B6-13D9-49C4-A55F-71CEDB0F8BA0}" dt="2023-02-07T19:36:06.295" v="1"/>
        <pc:sldMasterMkLst>
          <pc:docMk/>
          <pc:sldMasterMk cId="2873360239" sldId="2147483672"/>
        </pc:sldMasterMkLst>
        <pc:sldLayoutChg chg="add del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1409358086" sldId="2147483673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948812224" sldId="2147483674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374163666" sldId="2147483675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2642143904" sldId="2147483676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173481026" sldId="2147483677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137949196" sldId="2147483678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283143420" sldId="2147483679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2025334037" sldId="2147483680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1843135474" sldId="2147483681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4207281668" sldId="2147483682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4050481209" sldId="2147483683"/>
          </pc:sldLayoutMkLst>
        </pc:sldLayoutChg>
      </pc:sldMasterChg>
      <pc:sldMasterChg chg="add addSldLayout">
        <pc:chgData name="Jessica Roberts" userId="S::jessica.roberts@uwtsd.ac.uk::831782ca-6a3f-4cbd-8621-3600d0a72af9" providerId="AD" clId="Web-{DD4679B6-13D9-49C4-A55F-71CEDB0F8BA0}" dt="2023-02-07T19:36:06.420" v="2"/>
        <pc:sldMasterMkLst>
          <pc:docMk/>
          <pc:sldMasterMk cId="3994189961" sldId="2147483698"/>
        </pc:sldMasterMkLst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20722765" sldId="2147483687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866131956" sldId="2147483688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909580042" sldId="2147483689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010357562" sldId="2147483690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540961588" sldId="2147483691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2159170363" sldId="2147483692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717067783" sldId="2147483693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110065711" sldId="2147483694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1282603331" sldId="2147483695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4019411606" sldId="2147483696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087373913" sldId="2147483697"/>
          </pc:sldLayoutMkLst>
        </pc:sldLayoutChg>
      </pc:sldMasterChg>
    </pc:docChg>
  </pc:docChgLst>
  <pc:docChgLst>
    <pc:chgData name="Jessica Roberts" userId="S::jessica.roberts@uwtsd.ac.uk::831782ca-6a3f-4cbd-8621-3600d0a72af9" providerId="AD" clId="Web-{27BF764A-CE64-443B-8D67-FF2737646986}"/>
    <pc:docChg chg="addSld modSld">
      <pc:chgData name="Jessica Roberts" userId="S::jessica.roberts@uwtsd.ac.uk::831782ca-6a3f-4cbd-8621-3600d0a72af9" providerId="AD" clId="Web-{27BF764A-CE64-443B-8D67-FF2737646986}" dt="2023-02-07T19:43:17.277" v="33"/>
      <pc:docMkLst>
        <pc:docMk/>
      </pc:docMkLst>
      <pc:sldChg chg="addSp modSp">
        <pc:chgData name="Jessica Roberts" userId="S::jessica.roberts@uwtsd.ac.uk::831782ca-6a3f-4cbd-8621-3600d0a72af9" providerId="AD" clId="Web-{27BF764A-CE64-443B-8D67-FF2737646986}" dt="2023-02-07T19:42:27.870" v="26" actId="20577"/>
        <pc:sldMkLst>
          <pc:docMk/>
          <pc:sldMk cId="3976971982" sldId="257"/>
        </pc:sldMkLst>
        <pc:spChg chg="add mod">
          <ac:chgData name="Jessica Roberts" userId="S::jessica.roberts@uwtsd.ac.uk::831782ca-6a3f-4cbd-8621-3600d0a72af9" providerId="AD" clId="Web-{27BF764A-CE64-443B-8D67-FF2737646986}" dt="2023-02-07T19:42:27.870" v="26" actId="20577"/>
          <ac:spMkLst>
            <pc:docMk/>
            <pc:sldMk cId="3976971982" sldId="257"/>
            <ac:spMk id="4" creationId="{15EA4895-4ECB-7A08-7E24-6E0FC962F9F4}"/>
          </ac:spMkLst>
        </pc:spChg>
        <pc:picChg chg="mod modCrop">
          <ac:chgData name="Jessica Roberts" userId="S::jessica.roberts@uwtsd.ac.uk::831782ca-6a3f-4cbd-8621-3600d0a72af9" providerId="AD" clId="Web-{27BF764A-CE64-443B-8D67-FF2737646986}" dt="2023-02-07T19:41:38.853" v="1"/>
          <ac:picMkLst>
            <pc:docMk/>
            <pc:sldMk cId="3976971982" sldId="257"/>
            <ac:picMk id="3" creationId="{183B60D5-E21C-E33E-9AB3-3B9A99AA16D7}"/>
          </ac:picMkLst>
        </pc:picChg>
      </pc:sldChg>
      <pc:sldChg chg="add replId">
        <pc:chgData name="Jessica Roberts" userId="S::jessica.roberts@uwtsd.ac.uk::831782ca-6a3f-4cbd-8621-3600d0a72af9" providerId="AD" clId="Web-{27BF764A-CE64-443B-8D67-FF2737646986}" dt="2023-02-07T19:42:36.276" v="27"/>
        <pc:sldMkLst>
          <pc:docMk/>
          <pc:sldMk cId="321845605" sldId="258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2:43.433" v="28"/>
        <pc:sldMkLst>
          <pc:docMk/>
          <pc:sldMk cId="850259060" sldId="259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2:47.558" v="29"/>
        <pc:sldMkLst>
          <pc:docMk/>
          <pc:sldMk cId="3479669693" sldId="260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2:51.870" v="30"/>
        <pc:sldMkLst>
          <pc:docMk/>
          <pc:sldMk cId="241539892" sldId="261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3:07.480" v="31"/>
        <pc:sldMkLst>
          <pc:docMk/>
          <pc:sldMk cId="1302583195" sldId="262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3:12.371" v="32"/>
        <pc:sldMkLst>
          <pc:docMk/>
          <pc:sldMk cId="1892354219" sldId="263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3:17.277" v="33"/>
        <pc:sldMkLst>
          <pc:docMk/>
          <pc:sldMk cId="3018374175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065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603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11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373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2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170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131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580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357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961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067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189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87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3" descr="Top view of a background splashed with colours">
            <a:extLst>
              <a:ext uri="{FF2B5EF4-FFF2-40B4-BE49-F238E27FC236}">
                <a16:creationId xmlns:a16="http://schemas.microsoft.com/office/drawing/2014/main" id="{BEEC58FD-482A-2C1E-1DA3-7C797DEEEB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621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8" name="Freeform: Shape 10">
            <a:extLst>
              <a:ext uri="{FF2B5EF4-FFF2-40B4-BE49-F238E27FC236}">
                <a16:creationId xmlns:a16="http://schemas.microsoft.com/office/drawing/2014/main" id="{ED1BE14B-C94E-4A1A-B076-39CCA2304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399987" y="694217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0119" y="-260812"/>
            <a:ext cx="2515263" cy="2946277"/>
          </a:xfrm>
        </p:spPr>
        <p:txBody>
          <a:bodyPr anchor="b">
            <a:normAutofit/>
          </a:bodyPr>
          <a:lstStyle/>
          <a:p>
            <a:r>
              <a:rPr lang="en-GB" dirty="0"/>
              <a:t>TASG YMCHWIL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0119" y="4405256"/>
            <a:ext cx="2443783" cy="1262708"/>
          </a:xfrm>
        </p:spPr>
        <p:txBody>
          <a:bodyPr anchor="t">
            <a:normAutofit/>
          </a:bodyPr>
          <a:lstStyle/>
          <a:p>
            <a:pPr algn="ctr"/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04BBA99-27AB-4A46-A679-B01BBAC68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435574" y="669191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pic>
        <p:nvPicPr>
          <p:cNvPr id="4" name="Picture 4" descr="A picture containing text, ground, person, sport&#10;&#10;Description automatically generated">
            <a:extLst>
              <a:ext uri="{FF2B5EF4-FFF2-40B4-BE49-F238E27FC236}">
                <a16:creationId xmlns:a16="http://schemas.microsoft.com/office/drawing/2014/main" id="{E94FCB71-4EA1-2E02-F33B-C00A486C54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5291" y="2759773"/>
            <a:ext cx="2049018" cy="2911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question(s) do you have/What more do you want to know about?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4" descr="A picture containing text, ground, person, sport&#10;&#10;Description automatically generated">
            <a:extLst>
              <a:ext uri="{FF2B5EF4-FFF2-40B4-BE49-F238E27FC236}">
                <a16:creationId xmlns:a16="http://schemas.microsoft.com/office/drawing/2014/main" id="{B89404B8-E0EF-CFE6-E780-7FE0C68DF9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3902" y="4625925"/>
            <a:ext cx="1041027" cy="147973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1....</a:t>
            </a:r>
          </a:p>
        </p:txBody>
      </p:sp>
    </p:spTree>
    <p:extLst>
      <p:ext uri="{BB962C8B-B14F-4D97-AF65-F5344CB8AC3E}">
        <p14:creationId xmlns:p14="http://schemas.microsoft.com/office/powerpoint/2010/main" val="3976971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question(s) do you have/What more do you want to know about?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4" descr="A picture containing text, ground, person, sport&#10;&#10;Description automatically generated">
            <a:extLst>
              <a:ext uri="{FF2B5EF4-FFF2-40B4-BE49-F238E27FC236}">
                <a16:creationId xmlns:a16="http://schemas.microsoft.com/office/drawing/2014/main" id="{B89404B8-E0EF-CFE6-E780-7FE0C68DF9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3902" y="4625925"/>
            <a:ext cx="1041027" cy="147973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 2....</a:t>
            </a:r>
          </a:p>
        </p:txBody>
      </p:sp>
    </p:spTree>
    <p:extLst>
      <p:ext uri="{BB962C8B-B14F-4D97-AF65-F5344CB8AC3E}">
        <p14:creationId xmlns:p14="http://schemas.microsoft.com/office/powerpoint/2010/main" val="11929347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question(s) do you have/What more do you want to know about?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4" descr="A picture containing text, ground, person, sport&#10;&#10;Description automatically generated">
            <a:extLst>
              <a:ext uri="{FF2B5EF4-FFF2-40B4-BE49-F238E27FC236}">
                <a16:creationId xmlns:a16="http://schemas.microsoft.com/office/drawing/2014/main" id="{B89404B8-E0EF-CFE6-E780-7FE0C68DF9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3902" y="4625925"/>
            <a:ext cx="1041027" cy="147973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 3...</a:t>
            </a:r>
          </a:p>
        </p:txBody>
      </p:sp>
    </p:spTree>
    <p:extLst>
      <p:ext uri="{BB962C8B-B14F-4D97-AF65-F5344CB8AC3E}">
        <p14:creationId xmlns:p14="http://schemas.microsoft.com/office/powerpoint/2010/main" val="3424894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question(s) do you have/What more do you want to know about?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4" descr="A picture containing text, ground, person, sport&#10;&#10;Description automatically generated">
            <a:extLst>
              <a:ext uri="{FF2B5EF4-FFF2-40B4-BE49-F238E27FC236}">
                <a16:creationId xmlns:a16="http://schemas.microsoft.com/office/drawing/2014/main" id="{B89404B8-E0EF-CFE6-E780-7FE0C68DF9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3902" y="4625925"/>
            <a:ext cx="1041027" cy="147973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4...</a:t>
            </a:r>
          </a:p>
        </p:txBody>
      </p:sp>
    </p:spTree>
    <p:extLst>
      <p:ext uri="{BB962C8B-B14F-4D97-AF65-F5344CB8AC3E}">
        <p14:creationId xmlns:p14="http://schemas.microsoft.com/office/powerpoint/2010/main" val="3674816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question(s) do you have/What more do you want to know about?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4" descr="A picture containing text, ground, person, sport&#10;&#10;Description automatically generated">
            <a:extLst>
              <a:ext uri="{FF2B5EF4-FFF2-40B4-BE49-F238E27FC236}">
                <a16:creationId xmlns:a16="http://schemas.microsoft.com/office/drawing/2014/main" id="{B89404B8-E0EF-CFE6-E780-7FE0C68DF9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3902" y="4625925"/>
            <a:ext cx="1041027" cy="147973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Adborth</a:t>
            </a:r>
            <a:r>
              <a:rPr lang="en-GB" dirty="0"/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87773993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AnalogousFromRegularSeedRightStep">
      <a:dk1>
        <a:srgbClr val="000000"/>
      </a:dk1>
      <a:lt1>
        <a:srgbClr val="FFFFFF"/>
      </a:lt1>
      <a:dk2>
        <a:srgbClr val="223A3D"/>
      </a:dk2>
      <a:lt2>
        <a:srgbClr val="E2E8E8"/>
      </a:lt2>
      <a:accent1>
        <a:srgbClr val="E73429"/>
      </a:accent1>
      <a:accent2>
        <a:srgbClr val="D57117"/>
      </a:accent2>
      <a:accent3>
        <a:srgbClr val="B4A420"/>
      </a:accent3>
      <a:accent4>
        <a:srgbClr val="80B113"/>
      </a:accent4>
      <a:accent5>
        <a:srgbClr val="4BB821"/>
      </a:accent5>
      <a:accent6>
        <a:srgbClr val="14BC2C"/>
      </a:accent6>
      <a:hlink>
        <a:srgbClr val="329096"/>
      </a:hlink>
      <a:folHlink>
        <a:srgbClr val="7F7F7F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ebffc6-b3af-4121-a6f6-77b124c923cd">
      <Terms xmlns="http://schemas.microsoft.com/office/infopath/2007/PartnerControls"/>
    </lcf76f155ced4ddcb4097134ff3c332f>
    <TaxCatchAll xmlns="cece20dc-0d29-4254-a319-5ff0cdb992ff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D70858E908D64D8C22B7FFE4C7960A" ma:contentTypeVersion="13" ma:contentTypeDescription="Create a new document." ma:contentTypeScope="" ma:versionID="69a1f68738ec69271b4c8b5172cf11da">
  <xsd:schema xmlns:xsd="http://www.w3.org/2001/XMLSchema" xmlns:xs="http://www.w3.org/2001/XMLSchema" xmlns:p="http://schemas.microsoft.com/office/2006/metadata/properties" xmlns:ns2="4bebffc6-b3af-4121-a6f6-77b124c923cd" xmlns:ns3="cece20dc-0d29-4254-a319-5ff0cdb992ff" targetNamespace="http://schemas.microsoft.com/office/2006/metadata/properties" ma:root="true" ma:fieldsID="f68e7b993879ba390cd102895adb5026" ns2:_="" ns3:_="">
    <xsd:import namespace="4bebffc6-b3af-4121-a6f6-77b124c923cd"/>
    <xsd:import namespace="cece20dc-0d29-4254-a319-5ff0cdb992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ebffc6-b3af-4121-a6f6-77b124c923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ce20dc-0d29-4254-a319-5ff0cdb992ff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f42a2d1e-3a41-4bc7-bc58-b8b65d97f588}" ma:internalName="TaxCatchAll" ma:showField="CatchAllData" ma:web="cece20dc-0d29-4254-a319-5ff0cdb992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4AFB8A9-B7E5-4663-9709-E39264A9C93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1276A8-92FC-4C6B-984F-AB6D1B71231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16526AC5-A799-4231-89BE-C53CD00EA12B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ChitchatVTI</vt:lpstr>
      <vt:lpstr>TASG YMCHWIL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62</cp:revision>
  <dcterms:created xsi:type="dcterms:W3CDTF">2023-02-07T19:35:32Z</dcterms:created>
  <dcterms:modified xsi:type="dcterms:W3CDTF">2023-04-20T00:42:10Z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0x01010074D70858E908D64D8C22B7FFE4C7960A</vt:lpwstr>
  </property>
</Properties>
</file>