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3" r:id="rId1"/>
  </p:sldMasterIdLst>
  <p:notesMasterIdLst>
    <p:notesMasterId r:id="rId14"/>
  </p:notesMasterIdLst>
  <p:sldIdLst>
    <p:sldId id="256" r:id="rId2"/>
    <p:sldId id="266" r:id="rId3"/>
    <p:sldId id="267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4" r:id="rId12"/>
    <p:sldId id="265" r:id="rId13"/>
  </p:sldIdLst>
  <p:sldSz cx="12192000" cy="6858000"/>
  <p:notesSz cx="6858000" cy="12192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579DED1-7A84-DA40-A314-34AEE4E1D1FA}" v="31" dt="2026-07-13T11:44:30.74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8191"/>
    <p:restoredTop sz="94610"/>
  </p:normalViewPr>
  <p:slideViewPr>
    <p:cSldViewPr snapToGrid="0" snapToObjects="1">
      <p:cViewPr varScale="1">
        <p:scale>
          <a:sx n="105" d="100"/>
          <a:sy n="105" d="100"/>
        </p:scale>
        <p:origin x="208" y="5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20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alaus Anniever Malibiran (2508028)" userId="cfb2b6b6-63e7-473c-992d-bdf2e7af09d1" providerId="ADAL" clId="{756FFB81-00BD-5092-9DC0-23A7AD09E8CD}"/>
    <pc:docChg chg="undo custSel addSld delSld modSld">
      <pc:chgData name="Galaus Anniever Malibiran (2508028)" userId="cfb2b6b6-63e7-473c-992d-bdf2e7af09d1" providerId="ADAL" clId="{756FFB81-00BD-5092-9DC0-23A7AD09E8CD}" dt="2026-07-13T11:44:47.750" v="1077" actId="255"/>
      <pc:docMkLst>
        <pc:docMk/>
      </pc:docMkLst>
      <pc:sldChg chg="addSp delSp modSp mod">
        <pc:chgData name="Galaus Anniever Malibiran (2508028)" userId="cfb2b6b6-63e7-473c-992d-bdf2e7af09d1" providerId="ADAL" clId="{756FFB81-00BD-5092-9DC0-23A7AD09E8CD}" dt="2026-07-13T11:17:26.501" v="814" actId="114"/>
        <pc:sldMkLst>
          <pc:docMk/>
          <pc:sldMk cId="0" sldId="256"/>
        </pc:sldMkLst>
        <pc:spChg chg="del mod">
          <ac:chgData name="Galaus Anniever Malibiran (2508028)" userId="cfb2b6b6-63e7-473c-992d-bdf2e7af09d1" providerId="ADAL" clId="{756FFB81-00BD-5092-9DC0-23A7AD09E8CD}" dt="2026-07-13T09:16:13.877" v="40" actId="478"/>
          <ac:spMkLst>
            <pc:docMk/>
            <pc:sldMk cId="0" sldId="256"/>
            <ac:spMk id="4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18:41.810" v="197" actId="478"/>
          <ac:spMkLst>
            <pc:docMk/>
            <pc:sldMk cId="0" sldId="256"/>
            <ac:spMk id="5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11:17:26.501" v="814" actId="114"/>
          <ac:spMkLst>
            <pc:docMk/>
            <pc:sldMk cId="0" sldId="256"/>
            <ac:spMk id="6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55:01.504" v="729" actId="478"/>
          <ac:spMkLst>
            <pc:docMk/>
            <pc:sldMk cId="0" sldId="256"/>
            <ac:spMk id="7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54:59.760" v="728" actId="478"/>
          <ac:spMkLst>
            <pc:docMk/>
            <pc:sldMk cId="0" sldId="256"/>
            <ac:spMk id="8" creationId="{00000000-0000-0000-0000-000000000000}"/>
          </ac:spMkLst>
        </pc:spChg>
        <pc:picChg chg="add mod">
          <ac:chgData name="Galaus Anniever Malibiran (2508028)" userId="cfb2b6b6-63e7-473c-992d-bdf2e7af09d1" providerId="ADAL" clId="{756FFB81-00BD-5092-9DC0-23A7AD09E8CD}" dt="2026-07-13T09:58:37.717" v="749" actId="1076"/>
          <ac:picMkLst>
            <pc:docMk/>
            <pc:sldMk cId="0" sldId="256"/>
            <ac:picMk id="9" creationId="{A884ECE1-15E0-9311-99D8-E40FA1EB1F8E}"/>
          </ac:picMkLst>
        </pc:picChg>
      </pc:sldChg>
      <pc:sldChg chg="addSp delSp modSp mod">
        <pc:chgData name="Galaus Anniever Malibiran (2508028)" userId="cfb2b6b6-63e7-473c-992d-bdf2e7af09d1" providerId="ADAL" clId="{756FFB81-00BD-5092-9DC0-23A7AD09E8CD}" dt="2026-07-13T11:03:38.086" v="798" actId="207"/>
        <pc:sldMkLst>
          <pc:docMk/>
          <pc:sldMk cId="0" sldId="257"/>
        </pc:sldMkLst>
        <pc:spChg chg="del">
          <ac:chgData name="Galaus Anniever Malibiran (2508028)" userId="cfb2b6b6-63e7-473c-992d-bdf2e7af09d1" providerId="ADAL" clId="{756FFB81-00BD-5092-9DC0-23A7AD09E8CD}" dt="2026-07-13T09:54:39.466" v="723" actId="478"/>
          <ac:spMkLst>
            <pc:docMk/>
            <pc:sldMk cId="0" sldId="257"/>
            <ac:spMk id="6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09:54:10.487" v="720" actId="2711"/>
          <ac:spMkLst>
            <pc:docMk/>
            <pc:sldMk cId="0" sldId="257"/>
            <ac:spMk id="7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20:47.933" v="224" actId="478"/>
          <ac:spMkLst>
            <pc:docMk/>
            <pc:sldMk cId="0" sldId="257"/>
            <ac:spMk id="11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54:43.905" v="725" actId="478"/>
          <ac:spMkLst>
            <pc:docMk/>
            <pc:sldMk cId="0" sldId="257"/>
            <ac:spMk id="14" creationId="{5A66E04E-1063-962B-3B28-51933D6E9E47}"/>
          </ac:spMkLst>
        </pc:spChg>
        <pc:spChg chg="add mod">
          <ac:chgData name="Galaus Anniever Malibiran (2508028)" userId="cfb2b6b6-63e7-473c-992d-bdf2e7af09d1" providerId="ADAL" clId="{756FFB81-00BD-5092-9DC0-23A7AD09E8CD}" dt="2026-07-13T11:03:38.086" v="798" actId="207"/>
          <ac:spMkLst>
            <pc:docMk/>
            <pc:sldMk cId="0" sldId="257"/>
            <ac:spMk id="15" creationId="{658547CF-82F4-9516-B521-A5A972A8E198}"/>
          </ac:spMkLst>
        </pc:spChg>
      </pc:sldChg>
      <pc:sldChg chg="delSp modSp mod">
        <pc:chgData name="Galaus Anniever Malibiran (2508028)" userId="cfb2b6b6-63e7-473c-992d-bdf2e7af09d1" providerId="ADAL" clId="{756FFB81-00BD-5092-9DC0-23A7AD09E8CD}" dt="2026-07-13T09:54:53.994" v="727" actId="478"/>
        <pc:sldMkLst>
          <pc:docMk/>
          <pc:sldMk cId="0" sldId="258"/>
        </pc:sldMkLst>
        <pc:spChg chg="mod">
          <ac:chgData name="Galaus Anniever Malibiran (2508028)" userId="cfb2b6b6-63e7-473c-992d-bdf2e7af09d1" providerId="ADAL" clId="{756FFB81-00BD-5092-9DC0-23A7AD09E8CD}" dt="2026-07-13T09:53:44.719" v="719" actId="1076"/>
          <ac:spMkLst>
            <pc:docMk/>
            <pc:sldMk cId="0" sldId="258"/>
            <ac:spMk id="2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4:53.994" v="727" actId="478"/>
          <ac:spMkLst>
            <pc:docMk/>
            <pc:sldMk cId="0" sldId="258"/>
            <ac:spMk id="6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4:51.341" v="726" actId="478"/>
          <ac:spMkLst>
            <pc:docMk/>
            <pc:sldMk cId="0" sldId="258"/>
            <ac:spMk id="7" creationId="{BA3D4220-5416-76BB-B6C4-3A5340990E0C}"/>
          </ac:spMkLst>
        </pc:spChg>
        <pc:spChg chg="del">
          <ac:chgData name="Galaus Anniever Malibiran (2508028)" userId="cfb2b6b6-63e7-473c-992d-bdf2e7af09d1" providerId="ADAL" clId="{756FFB81-00BD-5092-9DC0-23A7AD09E8CD}" dt="2026-07-13T09:20:50.989" v="225" actId="478"/>
          <ac:spMkLst>
            <pc:docMk/>
            <pc:sldMk cId="0" sldId="258"/>
            <ac:spMk id="17" creationId="{00000000-0000-0000-0000-000000000000}"/>
          </ac:spMkLst>
        </pc:spChg>
      </pc:sldChg>
      <pc:sldChg chg="addSp delSp modSp mod">
        <pc:chgData name="Galaus Anniever Malibiran (2508028)" userId="cfb2b6b6-63e7-473c-992d-bdf2e7af09d1" providerId="ADAL" clId="{756FFB81-00BD-5092-9DC0-23A7AD09E8CD}" dt="2026-07-13T09:57:15.727" v="745" actId="478"/>
        <pc:sldMkLst>
          <pc:docMk/>
          <pc:sldMk cId="0" sldId="259"/>
        </pc:sldMkLst>
        <pc:spChg chg="del">
          <ac:chgData name="Galaus Anniever Malibiran (2508028)" userId="cfb2b6b6-63e7-473c-992d-bdf2e7af09d1" providerId="ADAL" clId="{756FFB81-00BD-5092-9DC0-23A7AD09E8CD}" dt="2026-07-13T09:57:15.727" v="745" actId="478"/>
          <ac:spMkLst>
            <pc:docMk/>
            <pc:sldMk cId="0" sldId="259"/>
            <ac:spMk id="6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7:13.229" v="744" actId="478"/>
          <ac:spMkLst>
            <pc:docMk/>
            <pc:sldMk cId="0" sldId="259"/>
            <ac:spMk id="8" creationId="{9105A406-2390-1AB4-DFB6-77FAA3C718B2}"/>
          </ac:spMkLst>
        </pc:spChg>
        <pc:spChg chg="del">
          <ac:chgData name="Galaus Anniever Malibiran (2508028)" userId="cfb2b6b6-63e7-473c-992d-bdf2e7af09d1" providerId="ADAL" clId="{756FFB81-00BD-5092-9DC0-23A7AD09E8CD}" dt="2026-07-13T08:44:12.051" v="5" actId="478"/>
          <ac:spMkLst>
            <pc:docMk/>
            <pc:sldMk cId="0" sldId="259"/>
            <ac:spMk id="9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8:44:15.648" v="7" actId="478"/>
          <ac:spMkLst>
            <pc:docMk/>
            <pc:sldMk cId="0" sldId="259"/>
            <ac:spMk id="10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20:57.217" v="226" actId="478"/>
          <ac:spMkLst>
            <pc:docMk/>
            <pc:sldMk cId="0" sldId="259"/>
            <ac:spMk id="11" creationId="{00000000-0000-0000-0000-000000000000}"/>
          </ac:spMkLst>
        </pc:spChg>
        <pc:picChg chg="add mod">
          <ac:chgData name="Galaus Anniever Malibiran (2508028)" userId="cfb2b6b6-63e7-473c-992d-bdf2e7af09d1" providerId="ADAL" clId="{756FFB81-00BD-5092-9DC0-23A7AD09E8CD}" dt="2026-07-13T09:03:41.567" v="38" actId="1076"/>
          <ac:picMkLst>
            <pc:docMk/>
            <pc:sldMk cId="0" sldId="259"/>
            <ac:picMk id="12" creationId="{E1B42E7D-DDE4-AFCF-8815-591DEFD46E4B}"/>
          </ac:picMkLst>
        </pc:picChg>
      </pc:sldChg>
      <pc:sldChg chg="addSp delSp modSp mod">
        <pc:chgData name="Galaus Anniever Malibiran (2508028)" userId="cfb2b6b6-63e7-473c-992d-bdf2e7af09d1" providerId="ADAL" clId="{756FFB81-00BD-5092-9DC0-23A7AD09E8CD}" dt="2026-07-13T11:03:12.501" v="797" actId="207"/>
        <pc:sldMkLst>
          <pc:docMk/>
          <pc:sldMk cId="0" sldId="260"/>
        </pc:sldMkLst>
        <pc:spChg chg="mod">
          <ac:chgData name="Galaus Anniever Malibiran (2508028)" userId="cfb2b6b6-63e7-473c-992d-bdf2e7af09d1" providerId="ADAL" clId="{756FFB81-00BD-5092-9DC0-23A7AD09E8CD}" dt="2026-07-13T08:59:55.280" v="26" actId="1076"/>
          <ac:spMkLst>
            <pc:docMk/>
            <pc:sldMk cId="0" sldId="260"/>
            <ac:spMk id="2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7:05.587" v="743" actId="478"/>
          <ac:spMkLst>
            <pc:docMk/>
            <pc:sldMk cId="0" sldId="260"/>
            <ac:spMk id="6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7:00.799" v="742" actId="478"/>
          <ac:spMkLst>
            <pc:docMk/>
            <pc:sldMk cId="0" sldId="260"/>
            <ac:spMk id="7" creationId="{9B41F893-FEF6-B173-3D7B-CD6D4F0CA222}"/>
          </ac:spMkLst>
        </pc:spChg>
        <pc:spChg chg="mod">
          <ac:chgData name="Galaus Anniever Malibiran (2508028)" userId="cfb2b6b6-63e7-473c-992d-bdf2e7af09d1" providerId="ADAL" clId="{756FFB81-00BD-5092-9DC0-23A7AD09E8CD}" dt="2026-07-13T11:03:06.912" v="796" actId="5793"/>
          <ac:spMkLst>
            <pc:docMk/>
            <pc:sldMk cId="0" sldId="260"/>
            <ac:spMk id="8" creationId="{00000000-0000-0000-0000-000000000000}"/>
          </ac:spMkLst>
        </pc:spChg>
        <pc:spChg chg="add mod">
          <ac:chgData name="Galaus Anniever Malibiran (2508028)" userId="cfb2b6b6-63e7-473c-992d-bdf2e7af09d1" providerId="ADAL" clId="{756FFB81-00BD-5092-9DC0-23A7AD09E8CD}" dt="2026-07-13T11:03:12.501" v="797" actId="207"/>
          <ac:spMkLst>
            <pc:docMk/>
            <pc:sldMk cId="0" sldId="260"/>
            <ac:spMk id="10" creationId="{F3B23F06-73C7-60CA-BAE0-43C8A81994D7}"/>
          </ac:spMkLst>
        </pc:spChg>
        <pc:spChg chg="del">
          <ac:chgData name="Galaus Anniever Malibiran (2508028)" userId="cfb2b6b6-63e7-473c-992d-bdf2e7af09d1" providerId="ADAL" clId="{756FFB81-00BD-5092-9DC0-23A7AD09E8CD}" dt="2026-07-13T08:43:58.264" v="4" actId="478"/>
          <ac:spMkLst>
            <pc:docMk/>
            <pc:sldMk cId="0" sldId="260"/>
            <ac:spMk id="17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8:43:56.599" v="3" actId="478"/>
          <ac:spMkLst>
            <pc:docMk/>
            <pc:sldMk cId="0" sldId="260"/>
            <ac:spMk id="18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08:59:46.625" v="23" actId="1076"/>
          <ac:spMkLst>
            <pc:docMk/>
            <pc:sldMk cId="0" sldId="260"/>
            <ac:spMk id="19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51:42.379" v="710" actId="478"/>
          <ac:spMkLst>
            <pc:docMk/>
            <pc:sldMk cId="0" sldId="260"/>
            <ac:spMk id="20" creationId="{00000000-0000-0000-0000-000000000000}"/>
          </ac:spMkLst>
        </pc:spChg>
        <pc:picChg chg="add mod">
          <ac:chgData name="Galaus Anniever Malibiran (2508028)" userId="cfb2b6b6-63e7-473c-992d-bdf2e7af09d1" providerId="ADAL" clId="{756FFB81-00BD-5092-9DC0-23A7AD09E8CD}" dt="2026-07-13T08:59:52.888" v="25" actId="1076"/>
          <ac:picMkLst>
            <pc:docMk/>
            <pc:sldMk cId="0" sldId="260"/>
            <ac:picMk id="9" creationId="{2522CBB3-3561-FE1B-C7DA-C44AAF1D1CDB}"/>
          </ac:picMkLst>
        </pc:picChg>
      </pc:sldChg>
      <pc:sldChg chg="delSp mod">
        <pc:chgData name="Galaus Anniever Malibiran (2508028)" userId="cfb2b6b6-63e7-473c-992d-bdf2e7af09d1" providerId="ADAL" clId="{756FFB81-00BD-5092-9DC0-23A7AD09E8CD}" dt="2026-07-13T09:56:52.749" v="741" actId="478"/>
        <pc:sldMkLst>
          <pc:docMk/>
          <pc:sldMk cId="0" sldId="261"/>
        </pc:sldMkLst>
        <pc:spChg chg="del">
          <ac:chgData name="Galaus Anniever Malibiran (2508028)" userId="cfb2b6b6-63e7-473c-992d-bdf2e7af09d1" providerId="ADAL" clId="{756FFB81-00BD-5092-9DC0-23A7AD09E8CD}" dt="2026-07-13T09:56:52.749" v="741" actId="478"/>
          <ac:spMkLst>
            <pc:docMk/>
            <pc:sldMk cId="0" sldId="261"/>
            <ac:spMk id="6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46:14.509" v="609" actId="478"/>
          <ac:spMkLst>
            <pc:docMk/>
            <pc:sldMk cId="0" sldId="261"/>
            <ac:spMk id="10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6:49.899" v="740" actId="478"/>
          <ac:spMkLst>
            <pc:docMk/>
            <pc:sldMk cId="0" sldId="261"/>
            <ac:spMk id="12" creationId="{1C33621E-B5D5-33DC-2B2A-EE2AAC463262}"/>
          </ac:spMkLst>
        </pc:spChg>
      </pc:sldChg>
      <pc:sldChg chg="delSp modSp mod">
        <pc:chgData name="Galaus Anniever Malibiran (2508028)" userId="cfb2b6b6-63e7-473c-992d-bdf2e7af09d1" providerId="ADAL" clId="{756FFB81-00BD-5092-9DC0-23A7AD09E8CD}" dt="2026-07-13T09:56:43.874" v="739" actId="478"/>
        <pc:sldMkLst>
          <pc:docMk/>
          <pc:sldMk cId="0" sldId="262"/>
        </pc:sldMkLst>
        <pc:spChg chg="del">
          <ac:chgData name="Galaus Anniever Malibiran (2508028)" userId="cfb2b6b6-63e7-473c-992d-bdf2e7af09d1" providerId="ADAL" clId="{756FFB81-00BD-5092-9DC0-23A7AD09E8CD}" dt="2026-07-13T09:56:43.874" v="739" actId="478"/>
          <ac:spMkLst>
            <pc:docMk/>
            <pc:sldMk cId="0" sldId="262"/>
            <ac:spMk id="6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09:55:45.990" v="731" actId="255"/>
          <ac:spMkLst>
            <pc:docMk/>
            <pc:sldMk cId="0" sldId="262"/>
            <ac:spMk id="7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8:43:45.479" v="1" actId="478"/>
          <ac:spMkLst>
            <pc:docMk/>
            <pc:sldMk cId="0" sldId="262"/>
            <ac:spMk id="8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8:43:49.603" v="2" actId="478"/>
          <ac:spMkLst>
            <pc:docMk/>
            <pc:sldMk cId="0" sldId="262"/>
            <ac:spMk id="9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46:17.848" v="610" actId="478"/>
          <ac:spMkLst>
            <pc:docMk/>
            <pc:sldMk cId="0" sldId="262"/>
            <ac:spMk id="10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6:28.638" v="736" actId="478"/>
          <ac:spMkLst>
            <pc:docMk/>
            <pc:sldMk cId="0" sldId="262"/>
            <ac:spMk id="13" creationId="{CB02E40F-7A93-971C-B239-94A9D630EEE4}"/>
          </ac:spMkLst>
        </pc:spChg>
      </pc:sldChg>
      <pc:sldChg chg="delSp modSp mod">
        <pc:chgData name="Galaus Anniever Malibiran (2508028)" userId="cfb2b6b6-63e7-473c-992d-bdf2e7af09d1" providerId="ADAL" clId="{756FFB81-00BD-5092-9DC0-23A7AD09E8CD}" dt="2026-07-13T09:56:38.321" v="738" actId="478"/>
        <pc:sldMkLst>
          <pc:docMk/>
          <pc:sldMk cId="0" sldId="263"/>
        </pc:sldMkLst>
        <pc:spChg chg="del">
          <ac:chgData name="Galaus Anniever Malibiran (2508028)" userId="cfb2b6b6-63e7-473c-992d-bdf2e7af09d1" providerId="ADAL" clId="{756FFB81-00BD-5092-9DC0-23A7AD09E8CD}" dt="2026-07-13T09:56:38.321" v="738" actId="478"/>
          <ac:spMkLst>
            <pc:docMk/>
            <pc:sldMk cId="0" sldId="263"/>
            <ac:spMk id="6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08:56:03.489" v="14" actId="14100"/>
          <ac:spMkLst>
            <pc:docMk/>
            <pc:sldMk cId="0" sldId="263"/>
            <ac:spMk id="11" creationId="{00000000-0000-0000-0000-000000000000}"/>
          </ac:spMkLst>
        </pc:spChg>
        <pc:spChg chg="mod">
          <ac:chgData name="Galaus Anniever Malibiran (2508028)" userId="cfb2b6b6-63e7-473c-992d-bdf2e7af09d1" providerId="ADAL" clId="{756FFB81-00BD-5092-9DC0-23A7AD09E8CD}" dt="2026-07-13T08:57:51.257" v="15" actId="33524"/>
          <ac:spMkLst>
            <pc:docMk/>
            <pc:sldMk cId="0" sldId="263"/>
            <ac:spMk id="12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46:20.683" v="611" actId="478"/>
          <ac:spMkLst>
            <pc:docMk/>
            <pc:sldMk cId="0" sldId="263"/>
            <ac:spMk id="13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56:11.664" v="733" actId="478"/>
          <ac:spMkLst>
            <pc:docMk/>
            <pc:sldMk cId="0" sldId="263"/>
            <ac:spMk id="16" creationId="{C2C0292F-0063-0595-E398-C297036C93C4}"/>
          </ac:spMkLst>
        </pc:spChg>
      </pc:sldChg>
      <pc:sldChg chg="delSp modSp mod">
        <pc:chgData name="Galaus Anniever Malibiran (2508028)" userId="cfb2b6b6-63e7-473c-992d-bdf2e7af09d1" providerId="ADAL" clId="{756FFB81-00BD-5092-9DC0-23A7AD09E8CD}" dt="2026-07-13T09:56:35.154" v="737" actId="478"/>
        <pc:sldMkLst>
          <pc:docMk/>
          <pc:sldMk cId="0" sldId="264"/>
        </pc:sldMkLst>
        <pc:spChg chg="del">
          <ac:chgData name="Galaus Anniever Malibiran (2508028)" userId="cfb2b6b6-63e7-473c-992d-bdf2e7af09d1" providerId="ADAL" clId="{756FFB81-00BD-5092-9DC0-23A7AD09E8CD}" dt="2026-07-13T09:56:35.154" v="737" actId="478"/>
          <ac:spMkLst>
            <pc:docMk/>
            <pc:sldMk cId="0" sldId="264"/>
            <ac:spMk id="6" creationId="{00000000-0000-0000-0000-000000000000}"/>
          </ac:spMkLst>
        </pc:spChg>
        <pc:spChg chg="del mod">
          <ac:chgData name="Galaus Anniever Malibiran (2508028)" userId="cfb2b6b6-63e7-473c-992d-bdf2e7af09d1" providerId="ADAL" clId="{756FFB81-00BD-5092-9DC0-23A7AD09E8CD}" dt="2026-07-13T09:46:29.371" v="613" actId="478"/>
          <ac:spMkLst>
            <pc:docMk/>
            <pc:sldMk cId="0" sldId="264"/>
            <ac:spMk id="9" creationId="{00000000-0000-0000-0000-000000000000}"/>
          </ac:spMkLst>
        </pc:spChg>
        <pc:spChg chg="del">
          <ac:chgData name="Galaus Anniever Malibiran (2508028)" userId="cfb2b6b6-63e7-473c-992d-bdf2e7af09d1" providerId="ADAL" clId="{756FFB81-00BD-5092-9DC0-23A7AD09E8CD}" dt="2026-07-13T09:56:16.359" v="734" actId="478"/>
          <ac:spMkLst>
            <pc:docMk/>
            <pc:sldMk cId="0" sldId="264"/>
            <ac:spMk id="12" creationId="{942B06D2-6178-3F46-39BE-BE3086759AEE}"/>
          </ac:spMkLst>
        </pc:spChg>
      </pc:sldChg>
      <pc:sldChg chg="delSp modSp mod">
        <pc:chgData name="Galaus Anniever Malibiran (2508028)" userId="cfb2b6b6-63e7-473c-992d-bdf2e7af09d1" providerId="ADAL" clId="{756FFB81-00BD-5092-9DC0-23A7AD09E8CD}" dt="2026-07-13T11:42:33.111" v="1071" actId="113"/>
        <pc:sldMkLst>
          <pc:docMk/>
          <pc:sldMk cId="0" sldId="265"/>
        </pc:sldMkLst>
        <pc:spChg chg="del">
          <ac:chgData name="Galaus Anniever Malibiran (2508028)" userId="cfb2b6b6-63e7-473c-992d-bdf2e7af09d1" providerId="ADAL" clId="{756FFB81-00BD-5092-9DC0-23A7AD09E8CD}" dt="2026-07-13T09:56:20.521" v="735" actId="478"/>
          <ac:spMkLst>
            <pc:docMk/>
            <pc:sldMk cId="0" sldId="265"/>
            <ac:spMk id="11" creationId="{F1992B2E-586D-1C04-0E9B-AAB5DB33E653}"/>
          </ac:spMkLst>
        </pc:spChg>
        <pc:spChg chg="mod">
          <ac:chgData name="Galaus Anniever Malibiran (2508028)" userId="cfb2b6b6-63e7-473c-992d-bdf2e7af09d1" providerId="ADAL" clId="{756FFB81-00BD-5092-9DC0-23A7AD09E8CD}" dt="2026-07-13T11:42:33.111" v="1071" actId="113"/>
          <ac:spMkLst>
            <pc:docMk/>
            <pc:sldMk cId="0" sldId="265"/>
            <ac:spMk id="14" creationId="{00000000-0000-0000-0000-000000000000}"/>
          </ac:spMkLst>
        </pc:spChg>
      </pc:sldChg>
      <pc:sldChg chg="new del">
        <pc:chgData name="Galaus Anniever Malibiran (2508028)" userId="cfb2b6b6-63e7-473c-992d-bdf2e7af09d1" providerId="ADAL" clId="{756FFB81-00BD-5092-9DC0-23A7AD09E8CD}" dt="2026-07-13T09:22:41.093" v="239" actId="2696"/>
        <pc:sldMkLst>
          <pc:docMk/>
          <pc:sldMk cId="1536704932" sldId="266"/>
        </pc:sldMkLst>
      </pc:sldChg>
      <pc:sldChg chg="addSp modSp new mod">
        <pc:chgData name="Galaus Anniever Malibiran (2508028)" userId="cfb2b6b6-63e7-473c-992d-bdf2e7af09d1" providerId="ADAL" clId="{756FFB81-00BD-5092-9DC0-23A7AD09E8CD}" dt="2026-07-13T11:12:02.168" v="804" actId="20577"/>
        <pc:sldMkLst>
          <pc:docMk/>
          <pc:sldMk cId="2030824362" sldId="266"/>
        </pc:sldMkLst>
        <pc:spChg chg="add mod">
          <ac:chgData name="Galaus Anniever Malibiran (2508028)" userId="cfb2b6b6-63e7-473c-992d-bdf2e7af09d1" providerId="ADAL" clId="{756FFB81-00BD-5092-9DC0-23A7AD09E8CD}" dt="2026-07-13T09:22:52.727" v="241"/>
          <ac:spMkLst>
            <pc:docMk/>
            <pc:sldMk cId="2030824362" sldId="266"/>
            <ac:spMk id="2" creationId="{68AA1C96-B41A-C7DD-DB36-446875165688}"/>
          </ac:spMkLst>
        </pc:spChg>
        <pc:spChg chg="add mod">
          <ac:chgData name="Galaus Anniever Malibiran (2508028)" userId="cfb2b6b6-63e7-473c-992d-bdf2e7af09d1" providerId="ADAL" clId="{756FFB81-00BD-5092-9DC0-23A7AD09E8CD}" dt="2026-07-13T09:22:58.090" v="242"/>
          <ac:spMkLst>
            <pc:docMk/>
            <pc:sldMk cId="2030824362" sldId="266"/>
            <ac:spMk id="3" creationId="{49400707-0E1B-B25D-2F27-39E7FEA60527}"/>
          </ac:spMkLst>
        </pc:spChg>
        <pc:spChg chg="add mod">
          <ac:chgData name="Galaus Anniever Malibiran (2508028)" userId="cfb2b6b6-63e7-473c-992d-bdf2e7af09d1" providerId="ADAL" clId="{756FFB81-00BD-5092-9DC0-23A7AD09E8CD}" dt="2026-07-13T09:26:29.387" v="268" actId="1076"/>
          <ac:spMkLst>
            <pc:docMk/>
            <pc:sldMk cId="2030824362" sldId="266"/>
            <ac:spMk id="8" creationId="{D24F3156-32A2-AF82-6971-A43D369509E3}"/>
          </ac:spMkLst>
        </pc:spChg>
        <pc:spChg chg="add mod">
          <ac:chgData name="Galaus Anniever Malibiran (2508028)" userId="cfb2b6b6-63e7-473c-992d-bdf2e7af09d1" providerId="ADAL" clId="{756FFB81-00BD-5092-9DC0-23A7AD09E8CD}" dt="2026-07-13T11:12:02.168" v="804" actId="20577"/>
          <ac:spMkLst>
            <pc:docMk/>
            <pc:sldMk cId="2030824362" sldId="266"/>
            <ac:spMk id="10" creationId="{EB96A31F-87C9-6C1A-50D2-1978C75909A9}"/>
          </ac:spMkLst>
        </pc:spChg>
        <pc:picChg chg="add mod">
          <ac:chgData name="Galaus Anniever Malibiran (2508028)" userId="cfb2b6b6-63e7-473c-992d-bdf2e7af09d1" providerId="ADAL" clId="{756FFB81-00BD-5092-9DC0-23A7AD09E8CD}" dt="2026-07-13T09:23:05.564" v="243"/>
          <ac:picMkLst>
            <pc:docMk/>
            <pc:sldMk cId="2030824362" sldId="266"/>
            <ac:picMk id="4" creationId="{D8B61A24-2C0A-6506-5F6A-9C928EB51528}"/>
          </ac:picMkLst>
        </pc:picChg>
      </pc:sldChg>
      <pc:sldChg chg="addSp modSp new mod">
        <pc:chgData name="Galaus Anniever Malibiran (2508028)" userId="cfb2b6b6-63e7-473c-992d-bdf2e7af09d1" providerId="ADAL" clId="{756FFB81-00BD-5092-9DC0-23A7AD09E8CD}" dt="2026-07-13T11:44:47.750" v="1077" actId="255"/>
        <pc:sldMkLst>
          <pc:docMk/>
          <pc:sldMk cId="3134940491" sldId="267"/>
        </pc:sldMkLst>
        <pc:spChg chg="add mod">
          <ac:chgData name="Galaus Anniever Malibiran (2508028)" userId="cfb2b6b6-63e7-473c-992d-bdf2e7af09d1" providerId="ADAL" clId="{756FFB81-00BD-5092-9DC0-23A7AD09E8CD}" dt="2026-07-13T09:38:52.713" v="392"/>
          <ac:spMkLst>
            <pc:docMk/>
            <pc:sldMk cId="3134940491" sldId="267"/>
            <ac:spMk id="2" creationId="{7CAEBD54-B89C-C86E-7231-C965206F9D82}"/>
          </ac:spMkLst>
        </pc:spChg>
        <pc:spChg chg="add mod">
          <ac:chgData name="Galaus Anniever Malibiran (2508028)" userId="cfb2b6b6-63e7-473c-992d-bdf2e7af09d1" providerId="ADAL" clId="{756FFB81-00BD-5092-9DC0-23A7AD09E8CD}" dt="2026-07-13T09:38:59.949" v="393"/>
          <ac:spMkLst>
            <pc:docMk/>
            <pc:sldMk cId="3134940491" sldId="267"/>
            <ac:spMk id="3" creationId="{84D36C19-51D8-3099-62BC-359D03608C2B}"/>
          </ac:spMkLst>
        </pc:spChg>
        <pc:spChg chg="add mod">
          <ac:chgData name="Galaus Anniever Malibiran (2508028)" userId="cfb2b6b6-63e7-473c-992d-bdf2e7af09d1" providerId="ADAL" clId="{756FFB81-00BD-5092-9DC0-23A7AD09E8CD}" dt="2026-07-13T09:41:45.101" v="419" actId="255"/>
          <ac:spMkLst>
            <pc:docMk/>
            <pc:sldMk cId="3134940491" sldId="267"/>
            <ac:spMk id="5" creationId="{669C2AFB-3F9C-EE21-BB18-F932979A206C}"/>
          </ac:spMkLst>
        </pc:spChg>
        <pc:spChg chg="add mod">
          <ac:chgData name="Galaus Anniever Malibiran (2508028)" userId="cfb2b6b6-63e7-473c-992d-bdf2e7af09d1" providerId="ADAL" clId="{756FFB81-00BD-5092-9DC0-23A7AD09E8CD}" dt="2026-07-13T11:44:47.750" v="1077" actId="255"/>
          <ac:spMkLst>
            <pc:docMk/>
            <pc:sldMk cId="3134940491" sldId="267"/>
            <ac:spMk id="6" creationId="{44D6D39A-CDDA-7C04-7212-1019D9FEA19A}"/>
          </ac:spMkLst>
        </pc:spChg>
        <pc:picChg chg="add mod">
          <ac:chgData name="Galaus Anniever Malibiran (2508028)" userId="cfb2b6b6-63e7-473c-992d-bdf2e7af09d1" providerId="ADAL" clId="{756FFB81-00BD-5092-9DC0-23A7AD09E8CD}" dt="2026-07-13T11:01:08.285" v="789" actId="1076"/>
          <ac:picMkLst>
            <pc:docMk/>
            <pc:sldMk cId="3134940491" sldId="267"/>
            <ac:picMk id="4" creationId="{8E227330-C8FB-892F-C4A9-81D32DD0BDA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3960895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8371154"/>
      </p:ext>
    </p:extLst>
  </p:cSld>
  <p:clrMapOvr>
    <a:masterClrMapping/>
  </p:clrMapOvr>
  <p:hf sldNum="0" hdr="0" ftr="0" dt="0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1506315"/>
      </p:ext>
    </p:extLst>
  </p:cSld>
  <p:clrMapOvr>
    <a:masterClrMapping/>
  </p:clrMapOvr>
  <p:hf sldNum="0" hdr="0" ft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10766197"/>
      </p:ext>
    </p:extLst>
  </p:cSld>
  <p:clrMapOvr>
    <a:masterClrMapping/>
  </p:clrMapOvr>
  <p:hf sldNum="0" hdr="0" ftr="0" dt="0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3816492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44638209"/>
      </p:ext>
    </p:extLst>
  </p:cSld>
  <p:clrMapOvr>
    <a:masterClrMapping/>
  </p:clrMapOvr>
  <p:hf sldNum="0" hdr="0" ftr="0" dt="0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84078417"/>
      </p:ext>
    </p:extLst>
  </p:cSld>
  <p:clrMapOvr>
    <a:masterClrMapping/>
  </p:clrMapOvr>
  <p:hf sldNum="0" hdr="0" ftr="0" dt="0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2801250"/>
      </p:ext>
    </p:extLst>
  </p:cSld>
  <p:clrMapOvr>
    <a:masterClrMapping/>
  </p:clrMapOvr>
  <p:hf sldNum="0" hdr="0" ftr="0" dt="0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06468759"/>
      </p:ext>
    </p:extLst>
  </p:cSld>
  <p:clrMapOvr>
    <a:masterClrMapping/>
  </p:clrMapOvr>
  <p:hf sldNum="0" hdr="0" ftr="0" dt="0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02785747"/>
      </p:ext>
    </p:extLst>
  </p:cSld>
  <p:clrMapOvr>
    <a:masterClrMapping/>
  </p:clrMapOvr>
  <p:hf sldNum="0" hdr="0" ftr="0" dt="0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8681936"/>
      </p:ext>
    </p:extLst>
  </p:cSld>
  <p:clrMapOvr>
    <a:masterClrMapping/>
  </p:clrMapOvr>
  <p:hf sldNum="0" hdr="0" ft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82262"/>
      </p:ext>
    </p:extLst>
  </p:cSld>
  <p:clrMapOvr>
    <a:masterClrMapping/>
  </p:clrMapOvr>
  <p:hf sldNum="0" hdr="0" ft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43269782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09012F71-6DF7-6043-88CF-EC1716AAC188}" type="datetimeFigureOut">
              <a:rPr lang="en-US" smtClean="0"/>
              <a:t>7/13/26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7F6AE9F-97B0-1943-B54A-F2A8DE3E2AE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192151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5" r:id="rId2"/>
    <p:sldLayoutId id="2147483666" r:id="rId3"/>
    <p:sldLayoutId id="2147483667" r:id="rId4"/>
    <p:sldLayoutId id="2147483668" r:id="rId5"/>
    <p:sldLayoutId id="2147483669" r:id="rId6"/>
    <p:sldLayoutId id="2147483670" r:id="rId7"/>
    <p:sldLayoutId id="2147483671" r:id="rId8"/>
    <p:sldLayoutId id="2147483672" r:id="rId9"/>
    <p:sldLayoutId id="2147483673" r:id="rId10"/>
    <p:sldLayoutId id="2147483674" r:id="rId11"/>
    <p:sldLayoutId id="2147483675" r:id="rId12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3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4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nepr.2011.03.021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316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6" name="Text 4"/>
          <p:cNvSpPr/>
          <p:nvPr/>
        </p:nvSpPr>
        <p:spPr>
          <a:xfrm>
            <a:off x="663222" y="3645671"/>
            <a:ext cx="11187402" cy="237972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Title: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Professional Development within Health and Social Care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Module Number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LCHS4009 (LON)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Assignment No: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ASSIGNMENT 1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Name</a:t>
            </a: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GALAUS, ANNIEVER MALIBIRAN (2508028)</a:t>
            </a:r>
          </a:p>
          <a:p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Lecturer Name: </a:t>
            </a:r>
            <a:r>
              <a:rPr lang="en-US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Dr. </a:t>
            </a:r>
            <a:r>
              <a:rPr lang="en-GB" sz="2000" b="1" i="1" dirty="0">
                <a:latin typeface="Arial" panose="020B0604020202020204" pitchFamily="34" charset="0"/>
                <a:cs typeface="Arial" panose="020B0604020202020204" pitchFamily="34" charset="0"/>
              </a:rPr>
              <a:t>Tola </a:t>
            </a:r>
            <a:r>
              <a:rPr lang="en-GB" sz="2000" b="1" i="1" dirty="0" err="1">
                <a:latin typeface="Arial" panose="020B0604020202020204" pitchFamily="34" charset="0"/>
                <a:cs typeface="Arial" panose="020B0604020202020204" pitchFamily="34" charset="0"/>
              </a:rPr>
              <a:t>Odugbesan</a:t>
            </a:r>
            <a:endParaRPr lang="en-US" sz="2000" b="1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F35A13CD-41FC-4B6E-75FA-FD374AE868EF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8" descr="5 Minute PNG Transparent Images Free Download | Vector Files | Pngtree">
            <a:extLst>
              <a:ext uri="{FF2B5EF4-FFF2-40B4-BE49-F238E27FC236}">
                <a16:creationId xmlns:a16="http://schemas.microsoft.com/office/drawing/2014/main" id="{A884ECE1-15E0-9311-99D8-E40FA1EB1F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192" y="1268231"/>
            <a:ext cx="2286000" cy="2286000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68AA1C96-B41A-C7DD-DB36-446875165688}"/>
              </a:ext>
            </a:extLst>
          </p:cNvPr>
          <p:cNvSpPr/>
          <p:nvPr/>
        </p:nvSpPr>
        <p:spPr>
          <a:xfrm>
            <a:off x="305" y="316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49400707-0E1B-B25D-2F27-39E7FEA60527}"/>
              </a:ext>
            </a:extLst>
          </p:cNvPr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8B61A24-2C0A-6506-5F6A-9C928EB5152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24F3156-32A2-AF82-6971-A43D369509E3}"/>
              </a:ext>
            </a:extLst>
          </p:cNvPr>
          <p:cNvSpPr txBox="1"/>
          <p:nvPr/>
        </p:nvSpPr>
        <p:spPr>
          <a:xfrm>
            <a:off x="2775857" y="1404973"/>
            <a:ext cx="7402286" cy="80021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800" b="1" i="0" u="none" strike="noStrike" dirty="0">
                <a:solidFill>
                  <a:srgbClr val="FFFFFF"/>
                </a:solidFill>
                <a:effectLst/>
                <a:latin typeface="Arial" panose="020B0604020202020204" pitchFamily="34" charset="0"/>
                <a:cs typeface="Arial" panose="020B0604020202020204" pitchFamily="34" charset="0"/>
              </a:rPr>
              <a:t>Ackn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Acknowledge use of Al </a:t>
            </a:r>
          </a:p>
          <a:p>
            <a:r>
              <a:rPr lang="en-GB" sz="1800" b="0" i="0" u="none" strike="noStrike" dirty="0">
                <a:solidFill>
                  <a:srgbClr val="FFFFFF"/>
                </a:solidFill>
                <a:effectLst/>
                <a:latin typeface="system-ui"/>
              </a:rPr>
              <a:t>the Al source if you have!</a:t>
            </a:r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EB96A31F-87C9-6C1A-50D2-1978C75909A9}"/>
              </a:ext>
            </a:extLst>
          </p:cNvPr>
          <p:cNvSpPr txBox="1"/>
          <p:nvPr/>
        </p:nvSpPr>
        <p:spPr>
          <a:xfrm>
            <a:off x="713014" y="2576232"/>
            <a:ext cx="11049000" cy="83099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I acknowledge using ChatGPT to help with the presentation design and to improve wording. The content and ideas are my own work.</a:t>
            </a:r>
            <a:endParaRPr lang="en-GB" sz="2400" dirty="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03082436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>
            <a:extLst>
              <a:ext uri="{FF2B5EF4-FFF2-40B4-BE49-F238E27FC236}">
                <a16:creationId xmlns:a16="http://schemas.microsoft.com/office/drawing/2014/main" id="{7CAEBD54-B89C-C86E-7231-C965206F9D82}"/>
              </a:ext>
            </a:extLst>
          </p:cNvPr>
          <p:cNvSpPr/>
          <p:nvPr/>
        </p:nvSpPr>
        <p:spPr>
          <a:xfrm>
            <a:off x="305" y="316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>
            <a:extLst>
              <a:ext uri="{FF2B5EF4-FFF2-40B4-BE49-F238E27FC236}">
                <a16:creationId xmlns:a16="http://schemas.microsoft.com/office/drawing/2014/main" id="{84D36C19-51D8-3099-62BC-359D03608C2B}"/>
              </a:ext>
            </a:extLst>
          </p:cNvPr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E227330-C8FB-892F-C4A9-81D32DD0BDA4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203157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669C2AFB-3F9C-EE21-BB18-F932979A206C}"/>
              </a:ext>
            </a:extLst>
          </p:cNvPr>
          <p:cNvSpPr txBox="1"/>
          <p:nvPr/>
        </p:nvSpPr>
        <p:spPr>
          <a:xfrm>
            <a:off x="4397830" y="1168962"/>
            <a:ext cx="2351314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INTRODUCTION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44D6D39A-CDDA-7C04-7212-1019D9FEA19A}"/>
              </a:ext>
            </a:extLst>
          </p:cNvPr>
          <p:cNvSpPr txBox="1"/>
          <p:nvPr/>
        </p:nvSpPr>
        <p:spPr>
          <a:xfrm>
            <a:off x="616566" y="2323447"/>
            <a:ext cx="10258697" cy="34778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GALAUS, ANNIEVER MALIBIRAN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Health And Social Care Student Level 4</a:t>
            </a: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  <a:t>Today, I will be presenting about Active Listening in Health and Social Care.</a:t>
            </a:r>
            <a:br>
              <a:rPr lang="en-US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I will explain what active listening is, why it is important, the SOLER technique, and how it improves communication and person-centred care.</a:t>
            </a:r>
          </a:p>
          <a:p>
            <a:b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494049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823960" y="29260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71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Definition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411480" y="547670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What is active listening?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38290" y="2610671"/>
            <a:ext cx="5672797" cy="2004822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Fully focusing on what the person is saying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Trying to understand their feelings and needs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Responding respectfully and without judgement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Checking understanding before giving support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6995160" y="1767957"/>
            <a:ext cx="4069080" cy="2057400"/>
          </a:xfrm>
          <a:prstGeom prst="roundRect">
            <a:avLst>
              <a:gd name="adj" fmla="val 3556"/>
            </a:avLst>
          </a:prstGeom>
          <a:solidFill>
            <a:srgbClr val="E7F3F1"/>
          </a:solidFill>
          <a:ln w="12700">
            <a:solidFill>
              <a:srgbClr val="B7D7D3">
                <a:alpha val="8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7196328" y="1890037"/>
            <a:ext cx="3666744" cy="178308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GB" sz="1600" dirty="0"/>
              <a:t>Active listening is focusing, understanding, and responding properly.</a:t>
            </a: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7196328" y="4012148"/>
            <a:ext cx="3474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900" dirty="0">
                <a:solidFill>
                  <a:srgbClr val="000000"/>
                </a:solidFill>
              </a:rPr>
              <a:t>👂  →  💬  →  🤝</a:t>
            </a:r>
            <a:endParaRPr lang="en-US" sz="2900" dirty="0"/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C8394D7-1D37-89FB-BDF8-86193B5BE4F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15" name="TextBox 14">
            <a:extLst>
              <a:ext uri="{FF2B5EF4-FFF2-40B4-BE49-F238E27FC236}">
                <a16:creationId xmlns:a16="http://schemas.microsoft.com/office/drawing/2014/main" id="{658547CF-82F4-9516-B521-A5A972A8E198}"/>
              </a:ext>
            </a:extLst>
          </p:cNvPr>
          <p:cNvSpPr txBox="1"/>
          <p:nvPr/>
        </p:nvSpPr>
        <p:spPr>
          <a:xfrm>
            <a:off x="158496" y="5680531"/>
            <a:ext cx="9875521" cy="30777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4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(Active listening involves hearing, understanding, and responding carefully to what a person says (Manzano et al., 2015).</a:t>
            </a:r>
            <a:endParaRPr lang="en-US" sz="14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-11637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411480" y="456428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Why active listening matters</a:t>
            </a:r>
            <a:endParaRPr lang="en-US" sz="3100" dirty="0"/>
          </a:p>
        </p:txBody>
      </p:sp>
      <p:sp>
        <p:nvSpPr>
          <p:cNvPr id="8" name="Text 6"/>
          <p:cNvSpPr/>
          <p:nvPr/>
        </p:nvSpPr>
        <p:spPr>
          <a:xfrm>
            <a:off x="334108" y="1850006"/>
            <a:ext cx="6425418" cy="3494736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Patients feel safe, respected, and listened to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Care workers understand real needs more clearly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Misunderstandings and missed concerns are reduced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The team can share accurate information during handover</a:t>
            </a:r>
          </a:p>
          <a:p>
            <a:endParaRPr lang="en-US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US" sz="1800" dirty="0"/>
          </a:p>
        </p:txBody>
      </p:sp>
      <p:sp>
        <p:nvSpPr>
          <p:cNvPr id="13" name="Text 11"/>
          <p:cNvSpPr/>
          <p:nvPr/>
        </p:nvSpPr>
        <p:spPr>
          <a:xfrm>
            <a:off x="914400" y="4572000"/>
            <a:ext cx="45720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endParaRPr lang="en-US" sz="2200" dirty="0"/>
          </a:p>
        </p:txBody>
      </p:sp>
      <p:sp>
        <p:nvSpPr>
          <p:cNvPr id="15" name="Shape 13"/>
          <p:cNvSpPr/>
          <p:nvPr/>
        </p:nvSpPr>
        <p:spPr>
          <a:xfrm>
            <a:off x="7531815" y="2170886"/>
            <a:ext cx="4236485" cy="1828800"/>
          </a:xfrm>
          <a:prstGeom prst="roundRect">
            <a:avLst>
              <a:gd name="adj" fmla="val 4000"/>
            </a:avLst>
          </a:prstGeom>
          <a:solidFill>
            <a:srgbClr val="E7F3F1"/>
          </a:solidFill>
          <a:ln w="12700">
            <a:solidFill>
              <a:srgbClr val="B7D7D3">
                <a:alpha val="88000"/>
              </a:srgbClr>
            </a:solidFill>
            <a:prstDash val="solid"/>
          </a:ln>
        </p:spPr>
        <p:txBody>
          <a:bodyPr/>
          <a:lstStyle/>
          <a:p>
            <a:endParaRPr dirty="0"/>
          </a:p>
        </p:txBody>
      </p:sp>
      <p:sp>
        <p:nvSpPr>
          <p:cNvPr id="16" name="Text 14"/>
          <p:cNvSpPr/>
          <p:nvPr/>
        </p:nvSpPr>
        <p:spPr>
          <a:xfrm>
            <a:off x="7848167" y="2395734"/>
            <a:ext cx="3785214" cy="13944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r>
              <a:rPr lang="en-GB" sz="1600" dirty="0"/>
              <a:t>Active listening supports dignity, trust and person-centred care.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89C27EB-23B5-6D96-565F-5962FFE825B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411480" y="582104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3F"/>
                </a:solidFill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Active listening techniques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411480" y="2333543"/>
            <a:ext cx="5423263" cy="1790818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Calm tone of voice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Appropriate eye contact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Positive body language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Not interrupting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Empathy and respectful responses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755896A-6160-EAE7-B375-8AB42821290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12" name="Picture 11" descr="Nurse Patient Talking Images – Browse 152,301 Stock Photos, Vectors, and  Video | Adobe Stock">
            <a:extLst>
              <a:ext uri="{FF2B5EF4-FFF2-40B4-BE49-F238E27FC236}">
                <a16:creationId xmlns:a16="http://schemas.microsoft.com/office/drawing/2014/main" id="{E1B42E7D-DDE4-AFCF-8815-591DEFD46E4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87456" y="2027082"/>
            <a:ext cx="4331398" cy="2381828"/>
          </a:xfrm>
          <a:prstGeom prst="rect">
            <a:avLst/>
          </a:prstGeom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305" y="-12872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310302" y="447051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SOLER model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411480" y="2784764"/>
            <a:ext cx="5012575" cy="238828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S - Sit squarely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O - Open posture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L - Lean slightly forward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E - Eye contact</a:t>
            </a:r>
            <a:b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cs typeface="Arial" panose="020B0604020202020204" pitchFamily="34" charset="0"/>
              </a:rPr>
              <a:t>R - Relaxed body language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US" sz="2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9" name="Text 17"/>
          <p:cNvSpPr/>
          <p:nvPr/>
        </p:nvSpPr>
        <p:spPr>
          <a:xfrm>
            <a:off x="5795264" y="4849366"/>
            <a:ext cx="5239512" cy="55750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Body language can make listening visible</a:t>
            </a:r>
            <a:r>
              <a:rPr lang="en-US" sz="2000" b="1" dirty="0"/>
              <a:t>.</a:t>
            </a:r>
            <a:endParaRPr lang="en-US" sz="20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55944D4-CD0D-E0D1-5BC7-0E2E619590E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pic>
        <p:nvPicPr>
          <p:cNvPr id="9" name="Picture 8" descr="Mastering Active Listening in Counselling: Gerard Egan's SOLER Model •  Counselling Tutor">
            <a:extLst>
              <a:ext uri="{FF2B5EF4-FFF2-40B4-BE49-F238E27FC236}">
                <a16:creationId xmlns:a16="http://schemas.microsoft.com/office/drawing/2014/main" id="{2522CBB3-3561-FE1B-C7DA-C44AAF1D1CD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18514" y="1625038"/>
            <a:ext cx="3266439" cy="326643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F3B23F06-73C7-60CA-BAE0-43C8A81994D7}"/>
              </a:ext>
            </a:extLst>
          </p:cNvPr>
          <p:cNvSpPr txBox="1"/>
          <p:nvPr/>
        </p:nvSpPr>
        <p:spPr>
          <a:xfrm>
            <a:off x="659417" y="5406873"/>
            <a:ext cx="2534887" cy="2616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>
                <a:solidFill>
                  <a:schemeClr val="accent1">
                    <a:lumMod val="40000"/>
                    <a:lumOff val="60000"/>
                  </a:schemeClr>
                </a:solidFill>
                <a:latin typeface="Arial" panose="020B0604020202020204" pitchFamily="34" charset="0"/>
                <a:cs typeface="Arial" panose="020B0604020202020204" pitchFamily="34" charset="0"/>
              </a:rPr>
              <a:t>(Egan, 1975, cited in Stickley, 2011)</a:t>
            </a:r>
            <a:endParaRPr lang="en-US" sz="1100" dirty="0">
              <a:solidFill>
                <a:schemeClr val="accent1">
                  <a:lumMod val="40000"/>
                  <a:lumOff val="6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5" name="Text 3"/>
          <p:cNvSpPr/>
          <p:nvPr/>
        </p:nvSpPr>
        <p:spPr>
          <a:xfrm>
            <a:off x="412851" y="448056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Practical example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412850" y="1472183"/>
            <a:ext cx="7112661" cy="3611445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 patient may feel embarrassed to ask for help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They may become quiet, upset, or aggressive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 would stay calm and not mirror their attitude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 would give them time to speak and reassure them they are safe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Shape 6"/>
          <p:cNvSpPr/>
          <p:nvPr/>
        </p:nvSpPr>
        <p:spPr>
          <a:xfrm>
            <a:off x="7726680" y="2331720"/>
            <a:ext cx="3063240" cy="1554480"/>
          </a:xfrm>
          <a:prstGeom prst="roundRect">
            <a:avLst>
              <a:gd name="adj" fmla="val 4706"/>
            </a:avLst>
          </a:prstGeom>
          <a:solidFill>
            <a:srgbClr val="E7F3F1"/>
          </a:solidFill>
          <a:ln w="12700">
            <a:solidFill>
              <a:srgbClr val="B7D7D3">
                <a:alpha val="8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9" name="Text 7"/>
          <p:cNvSpPr/>
          <p:nvPr/>
        </p:nvSpPr>
        <p:spPr>
          <a:xfrm>
            <a:off x="7927848" y="2478024"/>
            <a:ext cx="2660904" cy="1280160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/>
          </a:bodyPr>
          <a:lstStyle/>
          <a:p>
            <a:pPr marL="0" indent="0">
              <a:buNone/>
            </a:pP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Key point: aggression may hide fear, discomfort, or embarrassment.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68171E5-900E-1B82-7D44-163CFDD468A0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823960" y="29260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71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In practice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640080" y="685800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solidFill>
                  <a:srgbClr val="173B3F"/>
                </a:solidFill>
                <a:latin typeface="Arial" panose="020B0604020202020204" pitchFamily="34" charset="0"/>
                <a:ea typeface="Aptos Display" pitchFamily="34" charset="-122"/>
                <a:cs typeface="Arial" panose="020B0604020202020204" pitchFamily="34" charset="0"/>
              </a:rPr>
              <a:t>Checking understanding and handover</a:t>
            </a:r>
            <a:endParaRPr lang="en-US" sz="3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 5"/>
          <p:cNvSpPr/>
          <p:nvPr/>
        </p:nvSpPr>
        <p:spPr>
          <a:xfrm>
            <a:off x="868680" y="1828800"/>
            <a:ext cx="6903720" cy="329184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Repeat the patient’s main point in my own words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Ask: “Have I understood you correctly?”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US" sz="2200" dirty="0"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Report important concerns to the nurse, doctor, or appropriate professional</a:t>
            </a:r>
          </a:p>
          <a:p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Share accurate information during handover with colleagues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2" name="Picture 11">
            <a:extLst>
              <a:ext uri="{FF2B5EF4-FFF2-40B4-BE49-F238E27FC236}">
                <a16:creationId xmlns:a16="http://schemas.microsoft.com/office/drawing/2014/main" id="{FDC9403B-121D-09E3-72A3-70E2B40E96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823960" y="29260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71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Reflection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640080" y="685800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My strengths and development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914400" y="1883664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Strength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914400" y="2587752"/>
            <a:ext cx="4297680" cy="141732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Staying calm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Being kind and patient</a:t>
            </a:r>
          </a:p>
          <a:p>
            <a:endParaRPr lang="en-US" sz="2200" dirty="0">
              <a:latin typeface="Arial" panose="020B0604020202020204" pitchFamily="34" charset="0"/>
              <a:ea typeface="Aptos" pitchFamily="34" charset="-122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Listening without judging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9" name="Text 7"/>
          <p:cNvSpPr/>
          <p:nvPr/>
        </p:nvSpPr>
        <p:spPr>
          <a:xfrm>
            <a:off x="6400800" y="1874520"/>
            <a:ext cx="384048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2100" b="1" dirty="0">
                <a:latin typeface="Arial" panose="020B0604020202020204" pitchFamily="34" charset="0"/>
                <a:cs typeface="Arial" panose="020B0604020202020204" pitchFamily="34" charset="0"/>
              </a:rPr>
              <a:t>To improve</a:t>
            </a:r>
            <a:endParaRPr lang="en-US" sz="2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0" name="Text 8"/>
          <p:cNvSpPr/>
          <p:nvPr/>
        </p:nvSpPr>
        <p:spPr>
          <a:xfrm>
            <a:off x="6400800" y="2423160"/>
            <a:ext cx="4526280" cy="1792224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Emotional resilience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Being more assertive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Keeping professional boundaries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11" name="Shape 9"/>
          <p:cNvSpPr/>
          <p:nvPr/>
        </p:nvSpPr>
        <p:spPr>
          <a:xfrm>
            <a:off x="2024743" y="4816161"/>
            <a:ext cx="7892143" cy="329184"/>
          </a:xfrm>
          <a:prstGeom prst="roundRect">
            <a:avLst>
              <a:gd name="adj" fmla="val 8889"/>
            </a:avLst>
          </a:prstGeom>
          <a:solidFill>
            <a:srgbClr val="E7F3F1"/>
          </a:solidFill>
          <a:ln w="12700">
            <a:solidFill>
              <a:srgbClr val="B7D7D3">
                <a:alpha val="88000"/>
              </a:srgbClr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12" name="Text 10"/>
          <p:cNvSpPr/>
          <p:nvPr/>
        </p:nvSpPr>
        <p:spPr>
          <a:xfrm>
            <a:off x="2459094" y="4854124"/>
            <a:ext cx="6771992" cy="220797"/>
          </a:xfrm>
          <a:prstGeom prst="rect">
            <a:avLst/>
          </a:prstGeom>
          <a:noFill/>
          <a:ln/>
        </p:spPr>
        <p:txBody>
          <a:bodyPr wrap="square" lIns="254" tIns="254" rIns="254" bIns="254" rtlCol="0" anchor="ctr">
            <a:normAutofit lnSpcReduction="10000"/>
          </a:bodyPr>
          <a:lstStyle/>
          <a:p>
            <a:pPr marL="0" indent="0">
              <a:buNone/>
            </a:pPr>
            <a:r>
              <a:rPr lang="en-US" sz="1500" i="1" dirty="0">
                <a:latin typeface="Arial" panose="020B0604020202020204" pitchFamily="34" charset="0"/>
                <a:cs typeface="Arial" panose="020B0604020202020204" pitchFamily="34" charset="0"/>
              </a:rPr>
              <a:t>Professional boundaries mean being supportive but still staying professional.</a:t>
            </a:r>
            <a:endParaRPr lang="en-US" sz="15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0AA6522-D8FD-B847-0B21-15FDD64B40A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3" name="Shape 1"/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823960" y="29260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r>
              <a:rPr lang="en-US" sz="900" dirty="0">
                <a:solidFill>
                  <a:srgbClr val="5B7175"/>
                </a:solidFill>
                <a:latin typeface="Aptos" pitchFamily="34" charset="0"/>
                <a:ea typeface="Aptos" pitchFamily="34" charset="-122"/>
                <a:cs typeface="Aptos" pitchFamily="34" charset="-120"/>
              </a:rPr>
              <a:t>Conclusion</a:t>
            </a: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640080" y="685800"/>
            <a:ext cx="987552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r>
              <a:rPr lang="en-US" sz="3100" b="1" dirty="0">
                <a:latin typeface="Aptos Display" pitchFamily="34" charset="0"/>
                <a:ea typeface="Aptos Display" pitchFamily="34" charset="-122"/>
                <a:cs typeface="Aptos Display" pitchFamily="34" charset="-120"/>
              </a:rPr>
              <a:t>Conclusion</a:t>
            </a:r>
            <a:endParaRPr lang="en-US" sz="3100" dirty="0"/>
          </a:p>
        </p:txBody>
      </p:sp>
      <p:sp>
        <p:nvSpPr>
          <p:cNvPr id="7" name="Text 5"/>
          <p:cNvSpPr/>
          <p:nvPr/>
        </p:nvSpPr>
        <p:spPr>
          <a:xfrm>
            <a:off x="792677" y="1768783"/>
            <a:ext cx="6492240" cy="2926080"/>
          </a:xfrm>
          <a:prstGeom prst="rect">
            <a:avLst/>
          </a:prstGeom>
          <a:noFill/>
          <a:ln/>
        </p:spPr>
        <p:txBody>
          <a:bodyPr wrap="square" lIns="1016" tIns="1016" rIns="1016" bIns="1016" rtlCol="0" anchor="ctr">
            <a:normAutofit/>
          </a:bodyPr>
          <a:lstStyle/>
          <a:p>
            <a:pPr marL="342900" indent="-342900">
              <a:buFont typeface="Arial" panose="020B0604020202020204" pitchFamily="34" charset="0"/>
              <a:buChar char="•"/>
            </a:pP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It helps patients feel safe enough to open up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
It improves trust, teamwork, and professionalism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
It helps care workers understand and report patient needs clearly</a:t>
            </a:r>
            <a:b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</a:br>
            <a:r>
              <a:rPr lang="en-US" sz="2200" dirty="0">
                <a:latin typeface="Arial" panose="020B0604020202020204" pitchFamily="34" charset="0"/>
                <a:ea typeface="Aptos" pitchFamily="34" charset="-122"/>
                <a:cs typeface="Arial" panose="020B0604020202020204" pitchFamily="34" charset="0"/>
              </a:rPr>
              <a:t>
It supports safer, person-centred care</a:t>
            </a:r>
            <a:endParaRPr lang="en-US" sz="22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8" name="Text 6"/>
          <p:cNvSpPr/>
          <p:nvPr/>
        </p:nvSpPr>
        <p:spPr>
          <a:xfrm>
            <a:off x="7818120" y="2423160"/>
            <a:ext cx="29718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ctr">
              <a:buNone/>
            </a:pP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Thank you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Any questions?</a:t>
            </a:r>
            <a:endParaRPr lang="en-US" sz="30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5DAE5EE3-4C6C-29CC-B364-EE111F727162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hape 0"/>
          <p:cNvSpPr/>
          <p:nvPr/>
        </p:nvSpPr>
        <p:spPr>
          <a:xfrm>
            <a:off x="0" y="0"/>
            <a:ext cx="12191695" cy="118872"/>
          </a:xfrm>
          <a:prstGeom prst="rect">
            <a:avLst/>
          </a:prstGeom>
          <a:solidFill>
            <a:srgbClr val="2E8F8A"/>
          </a:solidFill>
          <a:ln w="12700">
            <a:solidFill>
              <a:srgbClr val="2E8F8A"/>
            </a:solidFill>
            <a:prstDash val="solid"/>
          </a:ln>
        </p:spPr>
        <p:txBody>
          <a:bodyPr/>
          <a:lstStyle/>
          <a:p>
            <a:endParaRPr/>
          </a:p>
        </p:txBody>
      </p:sp>
      <p:sp>
        <p:nvSpPr>
          <p:cNvPr id="4" name="Text 2"/>
          <p:cNvSpPr/>
          <p:nvPr/>
        </p:nvSpPr>
        <p:spPr>
          <a:xfrm>
            <a:off x="8823960" y="292608"/>
            <a:ext cx="2468880" cy="22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 algn="r">
              <a:buNone/>
            </a:pPr>
            <a:endParaRPr lang="en-US" sz="900" dirty="0"/>
          </a:p>
        </p:txBody>
      </p:sp>
      <p:sp>
        <p:nvSpPr>
          <p:cNvPr id="5" name="Text 3"/>
          <p:cNvSpPr/>
          <p:nvPr/>
        </p:nvSpPr>
        <p:spPr>
          <a:xfrm>
            <a:off x="318977" y="427274"/>
            <a:ext cx="7687339" cy="76144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3100" dirty="0"/>
          </a:p>
        </p:txBody>
      </p:sp>
      <p:sp>
        <p:nvSpPr>
          <p:cNvPr id="6" name="Text 4"/>
          <p:cNvSpPr/>
          <p:nvPr/>
        </p:nvSpPr>
        <p:spPr>
          <a:xfrm>
            <a:off x="658368" y="1216152"/>
            <a:ext cx="8961120" cy="329184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marL="0" indent="0">
              <a:buNone/>
            </a:pPr>
            <a:endParaRPr lang="en-US" sz="1350" dirty="0"/>
          </a:p>
        </p:txBody>
      </p:sp>
      <p:sp>
        <p:nvSpPr>
          <p:cNvPr id="7" name="Text 5"/>
          <p:cNvSpPr/>
          <p:nvPr/>
        </p:nvSpPr>
        <p:spPr>
          <a:xfrm>
            <a:off x="749808" y="1691640"/>
            <a:ext cx="10698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l"/>
            <a:endParaRPr/>
          </a:p>
        </p:txBody>
      </p:sp>
      <p:sp>
        <p:nvSpPr>
          <p:cNvPr id="8" name="Text 6"/>
          <p:cNvSpPr/>
          <p:nvPr/>
        </p:nvSpPr>
        <p:spPr>
          <a:xfrm>
            <a:off x="749808" y="2478024"/>
            <a:ext cx="10698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l"/>
            <a:endParaRPr/>
          </a:p>
        </p:txBody>
      </p:sp>
      <p:sp>
        <p:nvSpPr>
          <p:cNvPr id="9" name="Text 7"/>
          <p:cNvSpPr/>
          <p:nvPr/>
        </p:nvSpPr>
        <p:spPr>
          <a:xfrm>
            <a:off x="749808" y="3264408"/>
            <a:ext cx="106984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>
            <a:normAutofit/>
          </a:bodyPr>
          <a:lstStyle/>
          <a:p>
            <a:pPr algn="l"/>
            <a:endParaRPr/>
          </a:p>
        </p:txBody>
      </p:sp>
      <p:sp>
        <p:nvSpPr>
          <p:cNvPr id="12" name="TextBox 11"/>
          <p:cNvSpPr txBox="1"/>
          <p:nvPr/>
        </p:nvSpPr>
        <p:spPr>
          <a:xfrm>
            <a:off x="475488" y="427274"/>
            <a:ext cx="2533066" cy="615553"/>
          </a:xfrm>
          <a:prstGeom prst="rect">
            <a:avLst/>
          </a:prstGeom>
          <a:noFill/>
        </p:spPr>
        <p:txBody>
          <a:bodyPr wrap="none">
            <a:spAutoFit/>
          </a:bodyPr>
          <a:lstStyle/>
          <a:p>
            <a:pPr>
              <a:defRPr sz="3400" b="1">
                <a:solidFill>
                  <a:srgbClr val="234059"/>
                </a:solidFill>
                <a:latin typeface="Aptos Display"/>
              </a:defRPr>
            </a:pPr>
            <a:r>
              <a:rPr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</a:p>
        </p:txBody>
      </p:sp>
      <p:sp>
        <p:nvSpPr>
          <p:cNvPr id="14" name="Rounded Rectangle 13"/>
          <p:cNvSpPr/>
          <p:nvPr/>
        </p:nvSpPr>
        <p:spPr>
          <a:xfrm>
            <a:off x="475488" y="1380744"/>
            <a:ext cx="11441558" cy="4706105"/>
          </a:xfrm>
          <a:prstGeom prst="roundRect">
            <a:avLst/>
          </a:prstGeom>
          <a:solidFill>
            <a:srgbClr val="F8FBFC"/>
          </a:solidFill>
          <a:ln>
            <a:solidFill>
              <a:srgbClr val="CDDCE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lIns="228600" tIns="177800" rIns="228600" bIns="177800" rtlCol="0" anchor="ctr"/>
          <a:lstStyle/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Manzano, A., Swift, C., Closs, S.J. and Briggs, M. (2015) ‘Active Listening by Hospital Chaplaincy Volunteers: Benefits, Challenges and Good Practice’,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Health and Social Care Chaplaincy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3(2), pp. 201–221.</a:t>
            </a:r>
          </a:p>
          <a:p>
            <a:endParaRPr lang="en-GB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Stickley, T. (2011) ‘From SOLER to SURETY for effective non-verbal communication’, </a:t>
            </a:r>
            <a:r>
              <a:rPr lang="en-GB" i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 Education in Practice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11(6), pp. 395–398. Available at: 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https://doi.org/10.1016/j.nepr.2011.03.021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13 July 2026).</a:t>
            </a:r>
          </a:p>
        </p:txBody>
      </p:sp>
      <p:pic>
        <p:nvPicPr>
          <p:cNvPr id="10" name="Picture 9">
            <a:extLst>
              <a:ext uri="{FF2B5EF4-FFF2-40B4-BE49-F238E27FC236}">
                <a16:creationId xmlns:a16="http://schemas.microsoft.com/office/drawing/2014/main" id="{627E7B48-9B26-2B13-73DD-C42DF2617CA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260" y="187768"/>
            <a:ext cx="2618740" cy="1165860"/>
          </a:xfrm>
          <a:prstGeom prst="rect">
            <a:avLst/>
          </a:prstGeom>
          <a:solidFill>
            <a:schemeClr val="bg1"/>
          </a:solidFill>
        </p:spPr>
      </p:pic>
      <p:sp>
        <p:nvSpPr>
          <p:cNvPr id="3" name="Shape 1">
            <a:extLst>
              <a:ext uri="{FF2B5EF4-FFF2-40B4-BE49-F238E27FC236}">
                <a16:creationId xmlns:a16="http://schemas.microsoft.com/office/drawing/2014/main" id="{7C31DF1A-CEBD-D207-522B-7916C970605A}"/>
              </a:ext>
            </a:extLst>
          </p:cNvPr>
          <p:cNvSpPr/>
          <p:nvPr/>
        </p:nvSpPr>
        <p:spPr>
          <a:xfrm>
            <a:off x="0" y="6739128"/>
            <a:ext cx="12191695" cy="118872"/>
          </a:xfrm>
          <a:prstGeom prst="rect">
            <a:avLst/>
          </a:prstGeom>
          <a:solidFill>
            <a:srgbClr val="F2B84B"/>
          </a:solidFill>
          <a:ln w="12700">
            <a:solidFill>
              <a:srgbClr val="F2B84B"/>
            </a:solidFill>
            <a:prstDash val="solid"/>
          </a:ln>
        </p:spPr>
        <p:txBody>
          <a:bodyPr/>
          <a:lstStyle/>
          <a:p>
            <a:endParaRPr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1283</TotalTime>
  <Words>614</Words>
  <Application>Microsoft Macintosh PowerPoint</Application>
  <PresentationFormat>Widescreen</PresentationFormat>
  <Paragraphs>93</Paragraphs>
  <Slides>12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Aptos</vt:lpstr>
      <vt:lpstr>Aptos Display</vt:lpstr>
      <vt:lpstr>Arial</vt:lpstr>
      <vt:lpstr>system-ui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OpenAI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Active Listening in Health and Social Care</dc:title>
  <dc:subject>Active Listening presentation with Harvard-style citations</dc:subject>
  <dc:creator>OpenAI</dc:creator>
  <cp:lastModifiedBy>Galaus Anniever Malibiran (2508028)</cp:lastModifiedBy>
  <cp:revision>10</cp:revision>
  <dcterms:created xsi:type="dcterms:W3CDTF">2026-06-20T17:36:50Z</dcterms:created>
  <dcterms:modified xsi:type="dcterms:W3CDTF">2026-07-13T11:44:49Z</dcterms:modified>
</cp:coreProperties>
</file>