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>
        <p:scale>
          <a:sx n="70" d="100"/>
          <a:sy n="70" d="100"/>
        </p:scale>
        <p:origin x="330" y="9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8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868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796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887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654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256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13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132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67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63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56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0C25D-4F7B-4A7C-B53E-35CDE6C1BEAF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BC13D-18AA-4C6A-ACC1-975AE032F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913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73063"/>
            <a:ext cx="9144000" cy="706437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Simpson’s Rule to Calculate Volumes</a:t>
            </a:r>
            <a:endParaRPr lang="en-GB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87900" y="3252232"/>
            <a:ext cx="5880100" cy="3605768"/>
          </a:xfrm>
        </p:spPr>
        <p:txBody>
          <a:bodyPr/>
          <a:lstStyle/>
          <a:p>
            <a:r>
              <a:rPr lang="en-GB" dirty="0" smtClean="0"/>
              <a:t>To calculate Volume of the 5 cross-sections:-</a:t>
            </a:r>
          </a:p>
          <a:p>
            <a:pPr algn="l"/>
            <a:endParaRPr lang="en-GB" dirty="0" smtClean="0"/>
          </a:p>
          <a:p>
            <a:pPr algn="l"/>
            <a:r>
              <a:rPr lang="en-GB" sz="2000" baseline="30000" dirty="0" smtClean="0"/>
              <a:t>D</a:t>
            </a:r>
            <a:r>
              <a:rPr lang="en-GB" sz="2000" dirty="0" smtClean="0"/>
              <a:t>/</a:t>
            </a:r>
            <a:r>
              <a:rPr lang="en-GB" sz="2000" baseline="-25000" dirty="0" smtClean="0"/>
              <a:t>3</a:t>
            </a:r>
            <a:r>
              <a:rPr lang="en-GB" sz="2000" dirty="0" smtClean="0"/>
              <a:t>(Area </a:t>
            </a:r>
            <a:r>
              <a:rPr lang="en-GB" sz="2000" dirty="0" err="1" smtClean="0"/>
              <a:t>A+Area</a:t>
            </a:r>
            <a:r>
              <a:rPr lang="en-GB" sz="2000" dirty="0" smtClean="0"/>
              <a:t> </a:t>
            </a:r>
            <a:r>
              <a:rPr lang="en-GB" sz="2000" dirty="0" err="1" smtClean="0"/>
              <a:t>B+Area</a:t>
            </a:r>
            <a:r>
              <a:rPr lang="en-GB" sz="2000" dirty="0" smtClean="0"/>
              <a:t> </a:t>
            </a:r>
            <a:r>
              <a:rPr lang="en-GB" sz="2000" dirty="0" err="1" smtClean="0"/>
              <a:t>C+Area</a:t>
            </a:r>
            <a:r>
              <a:rPr lang="en-GB" sz="2000" dirty="0" smtClean="0"/>
              <a:t> </a:t>
            </a:r>
            <a:r>
              <a:rPr lang="en-GB" sz="2000" dirty="0" err="1" smtClean="0"/>
              <a:t>D+Area</a:t>
            </a:r>
            <a:r>
              <a:rPr lang="en-GB" sz="2000" dirty="0" smtClean="0"/>
              <a:t> E) </a:t>
            </a:r>
          </a:p>
          <a:p>
            <a:pPr algn="l"/>
            <a:r>
              <a:rPr lang="en-GB" sz="2000" baseline="-25000" dirty="0" smtClean="0"/>
              <a:t>=          </a:t>
            </a:r>
            <a:r>
              <a:rPr lang="en-GB" sz="2000" baseline="-25000" dirty="0" err="1" smtClean="0"/>
              <a:t>xxxx</a:t>
            </a:r>
            <a:r>
              <a:rPr lang="en-GB" sz="2000" baseline="-25000" dirty="0" smtClean="0"/>
              <a:t> m</a:t>
            </a:r>
            <a:r>
              <a:rPr lang="en-GB" sz="2000" baseline="30000" dirty="0" smtClean="0"/>
              <a:t>3</a:t>
            </a:r>
            <a:endParaRPr lang="en-GB" sz="2000" baseline="30000" dirty="0"/>
          </a:p>
          <a:p>
            <a:pPr algn="l"/>
            <a:endParaRPr lang="en-GB" dirty="0" smtClean="0"/>
          </a:p>
          <a:p>
            <a:pPr algn="l"/>
            <a:endParaRPr lang="en-GB" dirty="0"/>
          </a:p>
          <a:p>
            <a:pPr algn="l"/>
            <a:r>
              <a:rPr lang="en-GB" dirty="0" smtClean="0"/>
              <a:t>D =30m (grid distance)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7729" t="20290" r="62940" b="10697"/>
          <a:stretch/>
        </p:blipFill>
        <p:spPr>
          <a:xfrm>
            <a:off x="317500" y="1587500"/>
            <a:ext cx="4267200" cy="4016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7237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30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Simpson’s Rule to Calculate Volumes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Simpson’s Rule to Calculate Volumes</dc:title>
  <dc:creator>Jeffrey Roberts</dc:creator>
  <cp:lastModifiedBy>Jeffrey Roberts</cp:lastModifiedBy>
  <cp:revision>3</cp:revision>
  <dcterms:created xsi:type="dcterms:W3CDTF">2018-01-23T15:27:07Z</dcterms:created>
  <dcterms:modified xsi:type="dcterms:W3CDTF">2018-01-23T15:43:46Z</dcterms:modified>
</cp:coreProperties>
</file>