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 rtl="0"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E5A972-8B1F-AD27-742A-EF709B71E3D0}" v="254" dt="2022-06-21T09:40:06.435"/>
    <p1510:client id="{3BAE999A-0ABD-7F83-4366-087802034CD5}" v="1591" dt="2022-06-21T09:31:07.281"/>
    <p1510:client id="{41E3EE7B-2DB2-6185-016B-5FBBB287693B}" v="2354" dt="2022-06-21T11:02:41.749"/>
    <p1510:client id="{59EB4A03-79EB-E92A-3628-EC5C28F6BACC}" v="150" dt="2022-06-21T05:36:04.051"/>
    <p1510:client id="{6DCC5370-BE34-B9AE-2A7F-1833C0279528}" v="2660" dt="2022-06-21T07:34:22.774"/>
    <p1510:client id="{77BE1176-188C-4FB0-9320-5071A91451F0}" v="48" dt="2022-06-13T20:28:35.591"/>
    <p1510:client id="{8C7E395B-E8CA-8161-D5C6-C75BFBBDA235}" v="364" dt="2022-06-19T18:52:52.643"/>
    <p1510:client id="{A1D8BBC1-17A2-B945-48A6-77470F4A5C86}" v="190" dt="2022-06-14T07:13:18.933"/>
    <p1510:client id="{A4287B0D-459E-0E68-21CB-FF7C3B1AB0A1}" v="242" dt="2022-06-21T05:22:19.972"/>
    <p1510:client id="{ED3B0447-1799-2F51-E830-C7E7A4EC1D91}" v="22" dt="2022-06-14T06:31:11.677"/>
    <p1510:client id="{F252955D-9B3A-1063-88F2-FBC78C349E33}" v="257" dt="2022-06-14T06:42:01.15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38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355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thonia Akpan (2026998)" userId="S::2026998@student.uwtsd.ac.uk::f4522fb3-2210-4efa-893b-5e84191431d5" providerId="AD" clId="Web-{A4287B0D-459E-0E68-21CB-FF7C3B1AB0A1}"/>
    <pc:docChg chg="modSld">
      <pc:chgData name="Anthonia Akpan (2026998)" userId="S::2026998@student.uwtsd.ac.uk::f4522fb3-2210-4efa-893b-5e84191431d5" providerId="AD" clId="Web-{A4287B0D-459E-0E68-21CB-FF7C3B1AB0A1}" dt="2022-06-21T05:22:19.972" v="222" actId="20577"/>
      <pc:docMkLst>
        <pc:docMk/>
      </pc:docMkLst>
      <pc:sldChg chg="modSp">
        <pc:chgData name="Anthonia Akpan (2026998)" userId="S::2026998@student.uwtsd.ac.uk::f4522fb3-2210-4efa-893b-5e84191431d5" providerId="AD" clId="Web-{A4287B0D-459E-0E68-21CB-FF7C3B1AB0A1}" dt="2022-06-21T05:03:53.765" v="93" actId="20577"/>
        <pc:sldMkLst>
          <pc:docMk/>
          <pc:sldMk cId="356326839" sldId="256"/>
        </pc:sldMkLst>
        <pc:spChg chg="mod">
          <ac:chgData name="Anthonia Akpan (2026998)" userId="S::2026998@student.uwtsd.ac.uk::f4522fb3-2210-4efa-893b-5e84191431d5" providerId="AD" clId="Web-{A4287B0D-459E-0E68-21CB-FF7C3B1AB0A1}" dt="2022-06-21T05:03:53.765" v="93" actId="20577"/>
          <ac:spMkLst>
            <pc:docMk/>
            <pc:sldMk cId="356326839" sldId="256"/>
            <ac:spMk id="4" creationId="{56E0226E-BCF5-FB22-4C19-B31D6E809459}"/>
          </ac:spMkLst>
        </pc:spChg>
      </pc:sldChg>
      <pc:sldChg chg="modSp">
        <pc:chgData name="Anthonia Akpan (2026998)" userId="S::2026998@student.uwtsd.ac.uk::f4522fb3-2210-4efa-893b-5e84191431d5" providerId="AD" clId="Web-{A4287B0D-459E-0E68-21CB-FF7C3B1AB0A1}" dt="2022-06-21T05:22:19.972" v="222" actId="20577"/>
        <pc:sldMkLst>
          <pc:docMk/>
          <pc:sldMk cId="1833452591" sldId="258"/>
        </pc:sldMkLst>
        <pc:spChg chg="mod">
          <ac:chgData name="Anthonia Akpan (2026998)" userId="S::2026998@student.uwtsd.ac.uk::f4522fb3-2210-4efa-893b-5e84191431d5" providerId="AD" clId="Web-{A4287B0D-459E-0E68-21CB-FF7C3B1AB0A1}" dt="2022-06-21T05:22:19.972" v="222" actId="20577"/>
          <ac:spMkLst>
            <pc:docMk/>
            <pc:sldMk cId="1833452591" sldId="258"/>
            <ac:spMk id="3" creationId="{C360BEF0-92DF-0D3D-0FDE-258D02BC55C5}"/>
          </ac:spMkLst>
        </pc:spChg>
      </pc:sldChg>
      <pc:sldChg chg="modSp">
        <pc:chgData name="Anthonia Akpan (2026998)" userId="S::2026998@student.uwtsd.ac.uk::f4522fb3-2210-4efa-893b-5e84191431d5" providerId="AD" clId="Web-{A4287B0D-459E-0E68-21CB-FF7C3B1AB0A1}" dt="2022-06-21T05:21:27.126" v="193" actId="20577"/>
        <pc:sldMkLst>
          <pc:docMk/>
          <pc:sldMk cId="2619293593" sldId="259"/>
        </pc:sldMkLst>
        <pc:spChg chg="mod">
          <ac:chgData name="Anthonia Akpan (2026998)" userId="S::2026998@student.uwtsd.ac.uk::f4522fb3-2210-4efa-893b-5e84191431d5" providerId="AD" clId="Web-{A4287B0D-459E-0E68-21CB-FF7C3B1AB0A1}" dt="2022-06-21T05:21:27.126" v="193" actId="20577"/>
          <ac:spMkLst>
            <pc:docMk/>
            <pc:sldMk cId="2619293593" sldId="259"/>
            <ac:spMk id="3" creationId="{E206D147-0D86-185A-90C4-5ADC2BE1F4D0}"/>
          </ac:spMkLst>
        </pc:spChg>
      </pc:sldChg>
    </pc:docChg>
  </pc:docChgLst>
  <pc:docChgLst>
    <pc:chgData name="Anthonia Akpan (2026998)" userId="S::2026998@student.uwtsd.ac.uk::f4522fb3-2210-4efa-893b-5e84191431d5" providerId="AD" clId="Web-{A1D8BBC1-17A2-B945-48A6-77470F4A5C86}"/>
    <pc:docChg chg="modSld">
      <pc:chgData name="Anthonia Akpan (2026998)" userId="S::2026998@student.uwtsd.ac.uk::f4522fb3-2210-4efa-893b-5e84191431d5" providerId="AD" clId="Web-{A1D8BBC1-17A2-B945-48A6-77470F4A5C86}" dt="2022-06-14T07:13:18.933" v="137" actId="20577"/>
      <pc:docMkLst>
        <pc:docMk/>
      </pc:docMkLst>
      <pc:sldChg chg="modSp">
        <pc:chgData name="Anthonia Akpan (2026998)" userId="S::2026998@student.uwtsd.ac.uk::f4522fb3-2210-4efa-893b-5e84191431d5" providerId="AD" clId="Web-{A1D8BBC1-17A2-B945-48A6-77470F4A5C86}" dt="2022-06-14T06:46:02.543" v="45" actId="14100"/>
        <pc:sldMkLst>
          <pc:docMk/>
          <pc:sldMk cId="356326839" sldId="256"/>
        </pc:sldMkLst>
        <pc:spChg chg="mod">
          <ac:chgData name="Anthonia Akpan (2026998)" userId="S::2026998@student.uwtsd.ac.uk::f4522fb3-2210-4efa-893b-5e84191431d5" providerId="AD" clId="Web-{A1D8BBC1-17A2-B945-48A6-77470F4A5C86}" dt="2022-06-14T06:45:43.136" v="41" actId="14100"/>
          <ac:spMkLst>
            <pc:docMk/>
            <pc:sldMk cId="356326839" sldId="256"/>
            <ac:spMk id="3" creationId="{00000000-0000-0000-0000-000000000000}"/>
          </ac:spMkLst>
        </pc:spChg>
        <pc:spChg chg="mod">
          <ac:chgData name="Anthonia Akpan (2026998)" userId="S::2026998@student.uwtsd.ac.uk::f4522fb3-2210-4efa-893b-5e84191431d5" providerId="AD" clId="Web-{A1D8BBC1-17A2-B945-48A6-77470F4A5C86}" dt="2022-06-14T06:46:02.543" v="45" actId="14100"/>
          <ac:spMkLst>
            <pc:docMk/>
            <pc:sldMk cId="356326839" sldId="256"/>
            <ac:spMk id="4" creationId="{56E0226E-BCF5-FB22-4C19-B31D6E809459}"/>
          </ac:spMkLst>
        </pc:spChg>
      </pc:sldChg>
      <pc:sldChg chg="addSp modSp">
        <pc:chgData name="Anthonia Akpan (2026998)" userId="S::2026998@student.uwtsd.ac.uk::f4522fb3-2210-4efa-893b-5e84191431d5" providerId="AD" clId="Web-{A1D8BBC1-17A2-B945-48A6-77470F4A5C86}" dt="2022-06-14T07:13:18.933" v="137" actId="20577"/>
        <pc:sldMkLst>
          <pc:docMk/>
          <pc:sldMk cId="3483182510" sldId="257"/>
        </pc:sldMkLst>
        <pc:spChg chg="mod">
          <ac:chgData name="Anthonia Akpan (2026998)" userId="S::2026998@student.uwtsd.ac.uk::f4522fb3-2210-4efa-893b-5e84191431d5" providerId="AD" clId="Web-{A1D8BBC1-17A2-B945-48A6-77470F4A5C86}" dt="2022-06-14T07:08:12.458" v="62" actId="14100"/>
          <ac:spMkLst>
            <pc:docMk/>
            <pc:sldMk cId="3483182510" sldId="257"/>
            <ac:spMk id="2" creationId="{47F6DABB-6F82-4AEA-599A-F6DD9C15C305}"/>
          </ac:spMkLst>
        </pc:spChg>
        <pc:spChg chg="mod">
          <ac:chgData name="Anthonia Akpan (2026998)" userId="S::2026998@student.uwtsd.ac.uk::f4522fb3-2210-4efa-893b-5e84191431d5" providerId="AD" clId="Web-{A1D8BBC1-17A2-B945-48A6-77470F4A5C86}" dt="2022-06-14T07:09:04.146" v="65" actId="14100"/>
          <ac:spMkLst>
            <pc:docMk/>
            <pc:sldMk cId="3483182510" sldId="257"/>
            <ac:spMk id="3" creationId="{39EA67E5-06FD-D0AA-4129-E3486F19DA86}"/>
          </ac:spMkLst>
        </pc:spChg>
        <pc:spChg chg="mod">
          <ac:chgData name="Anthonia Akpan (2026998)" userId="S::2026998@student.uwtsd.ac.uk::f4522fb3-2210-4efa-893b-5e84191431d5" providerId="AD" clId="Web-{A1D8BBC1-17A2-B945-48A6-77470F4A5C86}" dt="2022-06-14T07:08:04.786" v="61" actId="14100"/>
          <ac:spMkLst>
            <pc:docMk/>
            <pc:sldMk cId="3483182510" sldId="257"/>
            <ac:spMk id="4" creationId="{7BD4D36C-7337-8B13-8C9F-F3B35DBC05E7}"/>
          </ac:spMkLst>
        </pc:spChg>
        <pc:spChg chg="add mod">
          <ac:chgData name="Anthonia Akpan (2026998)" userId="S::2026998@student.uwtsd.ac.uk::f4522fb3-2210-4efa-893b-5e84191431d5" providerId="AD" clId="Web-{A1D8BBC1-17A2-B945-48A6-77470F4A5C86}" dt="2022-06-14T07:13:18.933" v="137" actId="20577"/>
          <ac:spMkLst>
            <pc:docMk/>
            <pc:sldMk cId="3483182510" sldId="257"/>
            <ac:spMk id="5" creationId="{F768C340-AC75-8C99-2804-CA2981B03F35}"/>
          </ac:spMkLst>
        </pc:spChg>
      </pc:sldChg>
    </pc:docChg>
  </pc:docChgLst>
  <pc:docChgLst>
    <pc:chgData name="Anthonia Akpan (2026998)" userId="S::2026998@student.uwtsd.ac.uk::f4522fb3-2210-4efa-893b-5e84191431d5" providerId="AD" clId="Web-{59EB4A03-79EB-E92A-3628-EC5C28F6BACC}"/>
    <pc:docChg chg="modSld">
      <pc:chgData name="Anthonia Akpan (2026998)" userId="S::2026998@student.uwtsd.ac.uk::f4522fb3-2210-4efa-893b-5e84191431d5" providerId="AD" clId="Web-{59EB4A03-79EB-E92A-3628-EC5C28F6BACC}" dt="2022-06-21T05:36:04.051" v="125" actId="20577"/>
      <pc:docMkLst>
        <pc:docMk/>
      </pc:docMkLst>
      <pc:sldChg chg="modSp">
        <pc:chgData name="Anthonia Akpan (2026998)" userId="S::2026998@student.uwtsd.ac.uk::f4522fb3-2210-4efa-893b-5e84191431d5" providerId="AD" clId="Web-{59EB4A03-79EB-E92A-3628-EC5C28F6BACC}" dt="2022-06-21T05:26:22.124" v="45" actId="20577"/>
        <pc:sldMkLst>
          <pc:docMk/>
          <pc:sldMk cId="356326839" sldId="256"/>
        </pc:sldMkLst>
        <pc:spChg chg="mod">
          <ac:chgData name="Anthonia Akpan (2026998)" userId="S::2026998@student.uwtsd.ac.uk::f4522fb3-2210-4efa-893b-5e84191431d5" providerId="AD" clId="Web-{59EB4A03-79EB-E92A-3628-EC5C28F6BACC}" dt="2022-06-21T05:26:22.124" v="45" actId="20577"/>
          <ac:spMkLst>
            <pc:docMk/>
            <pc:sldMk cId="356326839" sldId="256"/>
            <ac:spMk id="4" creationId="{56E0226E-BCF5-FB22-4C19-B31D6E809459}"/>
          </ac:spMkLst>
        </pc:spChg>
      </pc:sldChg>
      <pc:sldChg chg="modSp">
        <pc:chgData name="Anthonia Akpan (2026998)" userId="S::2026998@student.uwtsd.ac.uk::f4522fb3-2210-4efa-893b-5e84191431d5" providerId="AD" clId="Web-{59EB4A03-79EB-E92A-3628-EC5C28F6BACC}" dt="2022-06-21T05:30:54.960" v="93" actId="20577"/>
        <pc:sldMkLst>
          <pc:docMk/>
          <pc:sldMk cId="3483182510" sldId="257"/>
        </pc:sldMkLst>
        <pc:spChg chg="mod">
          <ac:chgData name="Anthonia Akpan (2026998)" userId="S::2026998@student.uwtsd.ac.uk::f4522fb3-2210-4efa-893b-5e84191431d5" providerId="AD" clId="Web-{59EB4A03-79EB-E92A-3628-EC5C28F6BACC}" dt="2022-06-21T05:30:54.960" v="93" actId="20577"/>
          <ac:spMkLst>
            <pc:docMk/>
            <pc:sldMk cId="3483182510" sldId="257"/>
            <ac:spMk id="5" creationId="{F768C340-AC75-8C99-2804-CA2981B03F35}"/>
          </ac:spMkLst>
        </pc:spChg>
      </pc:sldChg>
      <pc:sldChg chg="addSp delSp modSp">
        <pc:chgData name="Anthonia Akpan (2026998)" userId="S::2026998@student.uwtsd.ac.uk::f4522fb3-2210-4efa-893b-5e84191431d5" providerId="AD" clId="Web-{59EB4A03-79EB-E92A-3628-EC5C28F6BACC}" dt="2022-06-21T05:35:29.878" v="122" actId="20577"/>
        <pc:sldMkLst>
          <pc:docMk/>
          <pc:sldMk cId="1833452591" sldId="258"/>
        </pc:sldMkLst>
        <pc:spChg chg="del mod">
          <ac:chgData name="Anthonia Akpan (2026998)" userId="S::2026998@student.uwtsd.ac.uk::f4522fb3-2210-4efa-893b-5e84191431d5" providerId="AD" clId="Web-{59EB4A03-79EB-E92A-3628-EC5C28F6BACC}" dt="2022-06-21T05:28:59.551" v="64"/>
          <ac:spMkLst>
            <pc:docMk/>
            <pc:sldMk cId="1833452591" sldId="258"/>
            <ac:spMk id="3" creationId="{C360BEF0-92DF-0D3D-0FDE-258D02BC55C5}"/>
          </ac:spMkLst>
        </pc:spChg>
        <pc:spChg chg="add del">
          <ac:chgData name="Anthonia Akpan (2026998)" userId="S::2026998@student.uwtsd.ac.uk::f4522fb3-2210-4efa-893b-5e84191431d5" providerId="AD" clId="Web-{59EB4A03-79EB-E92A-3628-EC5C28F6BACC}" dt="2022-06-21T05:28:24.112" v="60"/>
          <ac:spMkLst>
            <pc:docMk/>
            <pc:sldMk cId="1833452591" sldId="258"/>
            <ac:spMk id="4" creationId="{E7D6B3B2-8D05-455A-2DDD-0701DF449254}"/>
          </ac:spMkLst>
        </pc:spChg>
        <pc:spChg chg="add del">
          <ac:chgData name="Anthonia Akpan (2026998)" userId="S::2026998@student.uwtsd.ac.uk::f4522fb3-2210-4efa-893b-5e84191431d5" providerId="AD" clId="Web-{59EB4A03-79EB-E92A-3628-EC5C28F6BACC}" dt="2022-06-21T05:28:48.722" v="63"/>
          <ac:spMkLst>
            <pc:docMk/>
            <pc:sldMk cId="1833452591" sldId="258"/>
            <ac:spMk id="5" creationId="{F22C2D32-2FFF-8EB6-0955-4C2F45BC6200}"/>
          </ac:spMkLst>
        </pc:spChg>
        <pc:spChg chg="add del mod">
          <ac:chgData name="Anthonia Akpan (2026998)" userId="S::2026998@student.uwtsd.ac.uk::f4522fb3-2210-4efa-893b-5e84191431d5" providerId="AD" clId="Web-{59EB4A03-79EB-E92A-3628-EC5C28F6BACC}" dt="2022-06-21T05:31:43.195" v="105"/>
          <ac:spMkLst>
            <pc:docMk/>
            <pc:sldMk cId="1833452591" sldId="258"/>
            <ac:spMk id="7" creationId="{8DEFB063-801C-0952-14D5-0AECEC65F0A3}"/>
          </ac:spMkLst>
        </pc:spChg>
        <pc:spChg chg="add del">
          <ac:chgData name="Anthonia Akpan (2026998)" userId="S::2026998@student.uwtsd.ac.uk::f4522fb3-2210-4efa-893b-5e84191431d5" providerId="AD" clId="Web-{59EB4A03-79EB-E92A-3628-EC5C28F6BACC}" dt="2022-06-21T05:29:49.318" v="82"/>
          <ac:spMkLst>
            <pc:docMk/>
            <pc:sldMk cId="1833452591" sldId="258"/>
            <ac:spMk id="8" creationId="{A57A097A-E0A1-54AD-9021-656F6ADAE88F}"/>
          </ac:spMkLst>
        </pc:spChg>
        <pc:spChg chg="add del mod">
          <ac:chgData name="Anthonia Akpan (2026998)" userId="S::2026998@student.uwtsd.ac.uk::f4522fb3-2210-4efa-893b-5e84191431d5" providerId="AD" clId="Web-{59EB4A03-79EB-E92A-3628-EC5C28F6BACC}" dt="2022-06-21T05:31:53.102" v="106"/>
          <ac:spMkLst>
            <pc:docMk/>
            <pc:sldMk cId="1833452591" sldId="258"/>
            <ac:spMk id="10" creationId="{196C7D4B-B223-CCF4-E847-EC592D8FAF4D}"/>
          </ac:spMkLst>
        </pc:spChg>
        <pc:spChg chg="add mod">
          <ac:chgData name="Anthonia Akpan (2026998)" userId="S::2026998@student.uwtsd.ac.uk::f4522fb3-2210-4efa-893b-5e84191431d5" providerId="AD" clId="Web-{59EB4A03-79EB-E92A-3628-EC5C28F6BACC}" dt="2022-06-21T05:35:29.878" v="122" actId="20577"/>
          <ac:spMkLst>
            <pc:docMk/>
            <pc:sldMk cId="1833452591" sldId="258"/>
            <ac:spMk id="11" creationId="{10BF8055-7DC5-8654-0CAA-1B5F9D70204D}"/>
          </ac:spMkLst>
        </pc:spChg>
      </pc:sldChg>
      <pc:sldChg chg="modSp">
        <pc:chgData name="Anthonia Akpan (2026998)" userId="S::2026998@student.uwtsd.ac.uk::f4522fb3-2210-4efa-893b-5e84191431d5" providerId="AD" clId="Web-{59EB4A03-79EB-E92A-3628-EC5C28F6BACC}" dt="2022-06-21T05:36:04.051" v="125" actId="20577"/>
        <pc:sldMkLst>
          <pc:docMk/>
          <pc:sldMk cId="2619293593" sldId="259"/>
        </pc:sldMkLst>
        <pc:spChg chg="mod">
          <ac:chgData name="Anthonia Akpan (2026998)" userId="S::2026998@student.uwtsd.ac.uk::f4522fb3-2210-4efa-893b-5e84191431d5" providerId="AD" clId="Web-{59EB4A03-79EB-E92A-3628-EC5C28F6BACC}" dt="2022-06-21T05:36:04.051" v="125" actId="20577"/>
          <ac:spMkLst>
            <pc:docMk/>
            <pc:sldMk cId="2619293593" sldId="259"/>
            <ac:spMk id="3" creationId="{E206D147-0D86-185A-90C4-5ADC2BE1F4D0}"/>
          </ac:spMkLst>
        </pc:spChg>
      </pc:sldChg>
      <pc:sldChg chg="modSp">
        <pc:chgData name="Anthonia Akpan (2026998)" userId="S::2026998@student.uwtsd.ac.uk::f4522fb3-2210-4efa-893b-5e84191431d5" providerId="AD" clId="Web-{59EB4A03-79EB-E92A-3628-EC5C28F6BACC}" dt="2022-06-21T05:31:07.601" v="101" actId="20577"/>
        <pc:sldMkLst>
          <pc:docMk/>
          <pc:sldMk cId="2670431157" sldId="260"/>
        </pc:sldMkLst>
        <pc:spChg chg="mod">
          <ac:chgData name="Anthonia Akpan (2026998)" userId="S::2026998@student.uwtsd.ac.uk::f4522fb3-2210-4efa-893b-5e84191431d5" providerId="AD" clId="Web-{59EB4A03-79EB-E92A-3628-EC5C28F6BACC}" dt="2022-06-21T05:31:07.601" v="101" actId="20577"/>
          <ac:spMkLst>
            <pc:docMk/>
            <pc:sldMk cId="2670431157" sldId="260"/>
            <ac:spMk id="3" creationId="{79DB245A-E400-7203-6903-4672352F59CA}"/>
          </ac:spMkLst>
        </pc:spChg>
      </pc:sldChg>
    </pc:docChg>
  </pc:docChgLst>
  <pc:docChgLst>
    <pc:chgData name="Anthonia Akpan (2026998)" userId="S::2026998@student.uwtsd.ac.uk::f4522fb3-2210-4efa-893b-5e84191431d5" providerId="AD" clId="Web-{6DCC5370-BE34-B9AE-2A7F-1833C0279528}"/>
    <pc:docChg chg="modSld">
      <pc:chgData name="Anthonia Akpan (2026998)" userId="S::2026998@student.uwtsd.ac.uk::f4522fb3-2210-4efa-893b-5e84191431d5" providerId="AD" clId="Web-{6DCC5370-BE34-B9AE-2A7F-1833C0279528}" dt="2022-06-21T07:34:22.774" v="1437" actId="20577"/>
      <pc:docMkLst>
        <pc:docMk/>
      </pc:docMkLst>
      <pc:sldChg chg="modSp">
        <pc:chgData name="Anthonia Akpan (2026998)" userId="S::2026998@student.uwtsd.ac.uk::f4522fb3-2210-4efa-893b-5e84191431d5" providerId="AD" clId="Web-{6DCC5370-BE34-B9AE-2A7F-1833C0279528}" dt="2022-06-21T06:42:36.368" v="938" actId="20577"/>
        <pc:sldMkLst>
          <pc:docMk/>
          <pc:sldMk cId="1833452591" sldId="258"/>
        </pc:sldMkLst>
        <pc:spChg chg="mod">
          <ac:chgData name="Anthonia Akpan (2026998)" userId="S::2026998@student.uwtsd.ac.uk::f4522fb3-2210-4efa-893b-5e84191431d5" providerId="AD" clId="Web-{6DCC5370-BE34-B9AE-2A7F-1833C0279528}" dt="2022-06-21T06:42:36.368" v="938" actId="20577"/>
          <ac:spMkLst>
            <pc:docMk/>
            <pc:sldMk cId="1833452591" sldId="258"/>
            <ac:spMk id="11" creationId="{10BF8055-7DC5-8654-0CAA-1B5F9D70204D}"/>
          </ac:spMkLst>
        </pc:spChg>
      </pc:sldChg>
      <pc:sldChg chg="addSp delSp modSp">
        <pc:chgData name="Anthonia Akpan (2026998)" userId="S::2026998@student.uwtsd.ac.uk::f4522fb3-2210-4efa-893b-5e84191431d5" providerId="AD" clId="Web-{6DCC5370-BE34-B9AE-2A7F-1833C0279528}" dt="2022-06-21T06:42:15.242" v="937" actId="20577"/>
        <pc:sldMkLst>
          <pc:docMk/>
          <pc:sldMk cId="2619293593" sldId="259"/>
        </pc:sldMkLst>
        <pc:spChg chg="del mod">
          <ac:chgData name="Anthonia Akpan (2026998)" userId="S::2026998@student.uwtsd.ac.uk::f4522fb3-2210-4efa-893b-5e84191431d5" providerId="AD" clId="Web-{6DCC5370-BE34-B9AE-2A7F-1833C0279528}" dt="2022-06-21T06:10:39.944" v="414"/>
          <ac:spMkLst>
            <pc:docMk/>
            <pc:sldMk cId="2619293593" sldId="259"/>
            <ac:spMk id="3" creationId="{E206D147-0D86-185A-90C4-5ADC2BE1F4D0}"/>
          </ac:spMkLst>
        </pc:spChg>
        <pc:spChg chg="add mod">
          <ac:chgData name="Anthonia Akpan (2026998)" userId="S::2026998@student.uwtsd.ac.uk::f4522fb3-2210-4efa-893b-5e84191431d5" providerId="AD" clId="Web-{6DCC5370-BE34-B9AE-2A7F-1833C0279528}" dt="2022-06-21T06:07:46.564" v="378" actId="14100"/>
          <ac:spMkLst>
            <pc:docMk/>
            <pc:sldMk cId="2619293593" sldId="259"/>
            <ac:spMk id="4" creationId="{2B4C0B08-5D55-F5AC-E4D4-C30140017C50}"/>
          </ac:spMkLst>
        </pc:spChg>
        <pc:spChg chg="add mod">
          <ac:chgData name="Anthonia Akpan (2026998)" userId="S::2026998@student.uwtsd.ac.uk::f4522fb3-2210-4efa-893b-5e84191431d5" providerId="AD" clId="Web-{6DCC5370-BE34-B9AE-2A7F-1833C0279528}" dt="2022-06-21T06:09:42.005" v="395" actId="14100"/>
          <ac:spMkLst>
            <pc:docMk/>
            <pc:sldMk cId="2619293593" sldId="259"/>
            <ac:spMk id="5" creationId="{7C435CEA-70C6-9AFC-68FB-88F951EE8BA8}"/>
          </ac:spMkLst>
        </pc:spChg>
        <pc:spChg chg="add mod">
          <ac:chgData name="Anthonia Akpan (2026998)" userId="S::2026998@student.uwtsd.ac.uk::f4522fb3-2210-4efa-893b-5e84191431d5" providerId="AD" clId="Web-{6DCC5370-BE34-B9AE-2A7F-1833C0279528}" dt="2022-06-21T06:42:15.242" v="937" actId="20577"/>
          <ac:spMkLst>
            <pc:docMk/>
            <pc:sldMk cId="2619293593" sldId="259"/>
            <ac:spMk id="6" creationId="{D5B508D0-D0DF-CD0E-42CA-CD2552E091B3}"/>
          </ac:spMkLst>
        </pc:spChg>
      </pc:sldChg>
      <pc:sldChg chg="addSp delSp modSp">
        <pc:chgData name="Anthonia Akpan (2026998)" userId="S::2026998@student.uwtsd.ac.uk::f4522fb3-2210-4efa-893b-5e84191431d5" providerId="AD" clId="Web-{6DCC5370-BE34-B9AE-2A7F-1833C0279528}" dt="2022-06-21T07:32:08.989" v="1416" actId="20577"/>
        <pc:sldMkLst>
          <pc:docMk/>
          <pc:sldMk cId="2670431157" sldId="260"/>
        </pc:sldMkLst>
        <pc:spChg chg="del mod">
          <ac:chgData name="Anthonia Akpan (2026998)" userId="S::2026998@student.uwtsd.ac.uk::f4522fb3-2210-4efa-893b-5e84191431d5" providerId="AD" clId="Web-{6DCC5370-BE34-B9AE-2A7F-1833C0279528}" dt="2022-06-21T06:43:29.792" v="945"/>
          <ac:spMkLst>
            <pc:docMk/>
            <pc:sldMk cId="2670431157" sldId="260"/>
            <ac:spMk id="3" creationId="{79DB245A-E400-7203-6903-4672352F59CA}"/>
          </ac:spMkLst>
        </pc:spChg>
        <pc:spChg chg="add del mod">
          <ac:chgData name="Anthonia Akpan (2026998)" userId="S::2026998@student.uwtsd.ac.uk::f4522fb3-2210-4efa-893b-5e84191431d5" providerId="AD" clId="Web-{6DCC5370-BE34-B9AE-2A7F-1833C0279528}" dt="2022-06-21T06:43:34.948" v="946"/>
          <ac:spMkLst>
            <pc:docMk/>
            <pc:sldMk cId="2670431157" sldId="260"/>
            <ac:spMk id="4" creationId="{D07C03DD-E7E2-E1BF-3036-3857207E58A8}"/>
          </ac:spMkLst>
        </pc:spChg>
        <pc:spChg chg="add del mod">
          <ac:chgData name="Anthonia Akpan (2026998)" userId="S::2026998@student.uwtsd.ac.uk::f4522fb3-2210-4efa-893b-5e84191431d5" providerId="AD" clId="Web-{6DCC5370-BE34-B9AE-2A7F-1833C0279528}" dt="2022-06-21T06:44:00.918" v="950"/>
          <ac:spMkLst>
            <pc:docMk/>
            <pc:sldMk cId="2670431157" sldId="260"/>
            <ac:spMk id="5" creationId="{6FE57D6D-8522-E78C-0462-B76505BCB3FD}"/>
          </ac:spMkLst>
        </pc:spChg>
        <pc:spChg chg="add mod">
          <ac:chgData name="Anthonia Akpan (2026998)" userId="S::2026998@student.uwtsd.ac.uk::f4522fb3-2210-4efa-893b-5e84191431d5" providerId="AD" clId="Web-{6DCC5370-BE34-B9AE-2A7F-1833C0279528}" dt="2022-06-21T07:32:08.989" v="1416" actId="20577"/>
          <ac:spMkLst>
            <pc:docMk/>
            <pc:sldMk cId="2670431157" sldId="260"/>
            <ac:spMk id="6" creationId="{C7775DAD-1675-E51C-5FF3-F4BD986C7E39}"/>
          </ac:spMkLst>
        </pc:spChg>
      </pc:sldChg>
      <pc:sldChg chg="addSp delSp modSp">
        <pc:chgData name="Anthonia Akpan (2026998)" userId="S::2026998@student.uwtsd.ac.uk::f4522fb3-2210-4efa-893b-5e84191431d5" providerId="AD" clId="Web-{6DCC5370-BE34-B9AE-2A7F-1833C0279528}" dt="2022-06-21T07:34:22.774" v="1437" actId="20577"/>
        <pc:sldMkLst>
          <pc:docMk/>
          <pc:sldMk cId="2852391572" sldId="261"/>
        </pc:sldMkLst>
        <pc:spChg chg="del mod">
          <ac:chgData name="Anthonia Akpan (2026998)" userId="S::2026998@student.uwtsd.ac.uk::f4522fb3-2210-4efa-893b-5e84191431d5" providerId="AD" clId="Web-{6DCC5370-BE34-B9AE-2A7F-1833C0279528}" dt="2022-06-21T07:32:44.349" v="1424"/>
          <ac:spMkLst>
            <pc:docMk/>
            <pc:sldMk cId="2852391572" sldId="261"/>
            <ac:spMk id="3" creationId="{D19EC7BB-2C17-D7EF-BFE9-90FE2D415474}"/>
          </ac:spMkLst>
        </pc:spChg>
        <pc:spChg chg="add del mod">
          <ac:chgData name="Anthonia Akpan (2026998)" userId="S::2026998@student.uwtsd.ac.uk::f4522fb3-2210-4efa-893b-5e84191431d5" providerId="AD" clId="Web-{6DCC5370-BE34-B9AE-2A7F-1833C0279528}" dt="2022-06-21T07:32:47.990" v="1425"/>
          <ac:spMkLst>
            <pc:docMk/>
            <pc:sldMk cId="2852391572" sldId="261"/>
            <ac:spMk id="4" creationId="{A3265989-84D1-0F53-D474-1CC83D7F23E6}"/>
          </ac:spMkLst>
        </pc:spChg>
        <pc:spChg chg="add mod">
          <ac:chgData name="Anthonia Akpan (2026998)" userId="S::2026998@student.uwtsd.ac.uk::f4522fb3-2210-4efa-893b-5e84191431d5" providerId="AD" clId="Web-{6DCC5370-BE34-B9AE-2A7F-1833C0279528}" dt="2022-06-21T07:34:22.774" v="1437" actId="20577"/>
          <ac:spMkLst>
            <pc:docMk/>
            <pc:sldMk cId="2852391572" sldId="261"/>
            <ac:spMk id="5" creationId="{CD63C0E5-FC65-6B7E-9306-DD4AFF2B0692}"/>
          </ac:spMkLst>
        </pc:spChg>
      </pc:sldChg>
    </pc:docChg>
  </pc:docChgLst>
  <pc:docChgLst>
    <pc:chgData name="Anthonia Akpan (2026998)" userId="S::2026998@student.uwtsd.ac.uk::f4522fb3-2210-4efa-893b-5e84191431d5" providerId="AD" clId="Web-{ED3B0447-1799-2F51-E830-C7E7A4EC1D91}"/>
    <pc:docChg chg="modSld">
      <pc:chgData name="Anthonia Akpan (2026998)" userId="S::2026998@student.uwtsd.ac.uk::f4522fb3-2210-4efa-893b-5e84191431d5" providerId="AD" clId="Web-{ED3B0447-1799-2F51-E830-C7E7A4EC1D91}" dt="2022-06-14T06:31:11.677" v="21" actId="20577"/>
      <pc:docMkLst>
        <pc:docMk/>
      </pc:docMkLst>
      <pc:sldChg chg="modSp">
        <pc:chgData name="Anthonia Akpan (2026998)" userId="S::2026998@student.uwtsd.ac.uk::f4522fb3-2210-4efa-893b-5e84191431d5" providerId="AD" clId="Web-{ED3B0447-1799-2F51-E830-C7E7A4EC1D91}" dt="2022-06-14T06:31:11.677" v="21" actId="20577"/>
        <pc:sldMkLst>
          <pc:docMk/>
          <pc:sldMk cId="356326839" sldId="256"/>
        </pc:sldMkLst>
        <pc:spChg chg="mod">
          <ac:chgData name="Anthonia Akpan (2026998)" userId="S::2026998@student.uwtsd.ac.uk::f4522fb3-2210-4efa-893b-5e84191431d5" providerId="AD" clId="Web-{ED3B0447-1799-2F51-E830-C7E7A4EC1D91}" dt="2022-06-14T06:31:11.677" v="21" actId="20577"/>
          <ac:spMkLst>
            <pc:docMk/>
            <pc:sldMk cId="356326839" sldId="256"/>
            <ac:spMk id="2" creationId="{00000000-0000-0000-0000-000000000000}"/>
          </ac:spMkLst>
        </pc:spChg>
      </pc:sldChg>
    </pc:docChg>
  </pc:docChgLst>
  <pc:docChgLst>
    <pc:chgData name="Anthonia Akpan (2026998)" userId="S::2026998@student.uwtsd.ac.uk::f4522fb3-2210-4efa-893b-5e84191431d5" providerId="AD" clId="Web-{F252955D-9B3A-1063-88F2-FBC78C349E33}"/>
    <pc:docChg chg="modSld">
      <pc:chgData name="Anthonia Akpan (2026998)" userId="S::2026998@student.uwtsd.ac.uk::f4522fb3-2210-4efa-893b-5e84191431d5" providerId="AD" clId="Web-{F252955D-9B3A-1063-88F2-FBC78C349E33}" dt="2022-06-14T06:42:01.075" v="160" actId="14100"/>
      <pc:docMkLst>
        <pc:docMk/>
      </pc:docMkLst>
      <pc:sldChg chg="addSp delSp modSp">
        <pc:chgData name="Anthonia Akpan (2026998)" userId="S::2026998@student.uwtsd.ac.uk::f4522fb3-2210-4efa-893b-5e84191431d5" providerId="AD" clId="Web-{F252955D-9B3A-1063-88F2-FBC78C349E33}" dt="2022-06-14T06:40:32.135" v="114" actId="20577"/>
        <pc:sldMkLst>
          <pc:docMk/>
          <pc:sldMk cId="356326839" sldId="256"/>
        </pc:sldMkLst>
        <pc:spChg chg="add mod">
          <ac:chgData name="Anthonia Akpan (2026998)" userId="S::2026998@student.uwtsd.ac.uk::f4522fb3-2210-4efa-893b-5e84191431d5" providerId="AD" clId="Web-{F252955D-9B3A-1063-88F2-FBC78C349E33}" dt="2022-06-14T06:40:32.135" v="114" actId="20577"/>
          <ac:spMkLst>
            <pc:docMk/>
            <pc:sldMk cId="356326839" sldId="256"/>
            <ac:spMk id="4" creationId="{56E0226E-BCF5-FB22-4C19-B31D6E809459}"/>
          </ac:spMkLst>
        </pc:spChg>
        <pc:spChg chg="add del">
          <ac:chgData name="Anthonia Akpan (2026998)" userId="S::2026998@student.uwtsd.ac.uk::f4522fb3-2210-4efa-893b-5e84191431d5" providerId="AD" clId="Web-{F252955D-9B3A-1063-88F2-FBC78C349E33}" dt="2022-06-14T06:32:32.828" v="4"/>
          <ac:spMkLst>
            <pc:docMk/>
            <pc:sldMk cId="356326839" sldId="256"/>
            <ac:spMk id="5" creationId="{A606FB73-EAF8-35BD-5A34-D00D8773DD9F}"/>
          </ac:spMkLst>
        </pc:spChg>
      </pc:sldChg>
      <pc:sldChg chg="modSp">
        <pc:chgData name="Anthonia Akpan (2026998)" userId="S::2026998@student.uwtsd.ac.uk::f4522fb3-2210-4efa-893b-5e84191431d5" providerId="AD" clId="Web-{F252955D-9B3A-1063-88F2-FBC78C349E33}" dt="2022-06-14T06:42:01.075" v="160" actId="14100"/>
        <pc:sldMkLst>
          <pc:docMk/>
          <pc:sldMk cId="3483182510" sldId="257"/>
        </pc:sldMkLst>
        <pc:spChg chg="mod">
          <ac:chgData name="Anthonia Akpan (2026998)" userId="S::2026998@student.uwtsd.ac.uk::f4522fb3-2210-4efa-893b-5e84191431d5" providerId="AD" clId="Web-{F252955D-9B3A-1063-88F2-FBC78C349E33}" dt="2022-06-14T06:42:01.075" v="160" actId="14100"/>
          <ac:spMkLst>
            <pc:docMk/>
            <pc:sldMk cId="3483182510" sldId="257"/>
            <ac:spMk id="2" creationId="{47F6DABB-6F82-4AEA-599A-F6DD9C15C305}"/>
          </ac:spMkLst>
        </pc:spChg>
      </pc:sldChg>
    </pc:docChg>
  </pc:docChgLst>
  <pc:docChgLst>
    <pc:chgData name="Anthonia Akpan (2026998)" userId="S::2026998@student.uwtsd.ac.uk::f4522fb3-2210-4efa-893b-5e84191431d5" providerId="AD" clId="Web-{77BE1176-188C-4FB0-9320-5071A91451F0}"/>
    <pc:docChg chg="addSld modSld">
      <pc:chgData name="Anthonia Akpan (2026998)" userId="S::2026998@student.uwtsd.ac.uk::f4522fb3-2210-4efa-893b-5e84191431d5" providerId="AD" clId="Web-{77BE1176-188C-4FB0-9320-5071A91451F0}" dt="2022-06-13T20:28:35.591" v="37" actId="20577"/>
      <pc:docMkLst>
        <pc:docMk/>
      </pc:docMkLst>
      <pc:sldChg chg="modSp">
        <pc:chgData name="Anthonia Akpan (2026998)" userId="S::2026998@student.uwtsd.ac.uk::f4522fb3-2210-4efa-893b-5e84191431d5" providerId="AD" clId="Web-{77BE1176-188C-4FB0-9320-5071A91451F0}" dt="2022-06-13T20:28:35.591" v="37" actId="20577"/>
        <pc:sldMkLst>
          <pc:docMk/>
          <pc:sldMk cId="356326839" sldId="256"/>
        </pc:sldMkLst>
        <pc:spChg chg="mod">
          <ac:chgData name="Anthonia Akpan (2026998)" userId="S::2026998@student.uwtsd.ac.uk::f4522fb3-2210-4efa-893b-5e84191431d5" providerId="AD" clId="Web-{77BE1176-188C-4FB0-9320-5071A91451F0}" dt="2022-06-13T20:28:35.591" v="37" actId="20577"/>
          <ac:spMkLst>
            <pc:docMk/>
            <pc:sldMk cId="356326839" sldId="256"/>
            <ac:spMk id="2" creationId="{00000000-0000-0000-0000-000000000000}"/>
          </ac:spMkLst>
        </pc:spChg>
      </pc:sldChg>
      <pc:sldChg chg="new">
        <pc:chgData name="Anthonia Akpan (2026998)" userId="S::2026998@student.uwtsd.ac.uk::f4522fb3-2210-4efa-893b-5e84191431d5" providerId="AD" clId="Web-{77BE1176-188C-4FB0-9320-5071A91451F0}" dt="2022-06-13T20:23:10.971" v="0"/>
        <pc:sldMkLst>
          <pc:docMk/>
          <pc:sldMk cId="3483182510" sldId="257"/>
        </pc:sldMkLst>
      </pc:sldChg>
      <pc:sldChg chg="new">
        <pc:chgData name="Anthonia Akpan (2026998)" userId="S::2026998@student.uwtsd.ac.uk::f4522fb3-2210-4efa-893b-5e84191431d5" providerId="AD" clId="Web-{77BE1176-188C-4FB0-9320-5071A91451F0}" dt="2022-06-13T20:23:52.584" v="1"/>
        <pc:sldMkLst>
          <pc:docMk/>
          <pc:sldMk cId="1833452591" sldId="258"/>
        </pc:sldMkLst>
      </pc:sldChg>
      <pc:sldChg chg="new">
        <pc:chgData name="Anthonia Akpan (2026998)" userId="S::2026998@student.uwtsd.ac.uk::f4522fb3-2210-4efa-893b-5e84191431d5" providerId="AD" clId="Web-{77BE1176-188C-4FB0-9320-5071A91451F0}" dt="2022-06-13T20:23:58.802" v="2"/>
        <pc:sldMkLst>
          <pc:docMk/>
          <pc:sldMk cId="2619293593" sldId="259"/>
        </pc:sldMkLst>
      </pc:sldChg>
      <pc:sldChg chg="new">
        <pc:chgData name="Anthonia Akpan (2026998)" userId="S::2026998@student.uwtsd.ac.uk::f4522fb3-2210-4efa-893b-5e84191431d5" providerId="AD" clId="Web-{77BE1176-188C-4FB0-9320-5071A91451F0}" dt="2022-06-13T20:24:13.350" v="3"/>
        <pc:sldMkLst>
          <pc:docMk/>
          <pc:sldMk cId="2670431157" sldId="260"/>
        </pc:sldMkLst>
      </pc:sldChg>
      <pc:sldChg chg="new">
        <pc:chgData name="Anthonia Akpan (2026998)" userId="S::2026998@student.uwtsd.ac.uk::f4522fb3-2210-4efa-893b-5e84191431d5" providerId="AD" clId="Web-{77BE1176-188C-4FB0-9320-5071A91451F0}" dt="2022-06-13T20:24:19.428" v="4"/>
        <pc:sldMkLst>
          <pc:docMk/>
          <pc:sldMk cId="2852391572" sldId="261"/>
        </pc:sldMkLst>
      </pc:sldChg>
      <pc:sldChg chg="new">
        <pc:chgData name="Anthonia Akpan (2026998)" userId="S::2026998@student.uwtsd.ac.uk::f4522fb3-2210-4efa-893b-5e84191431d5" providerId="AD" clId="Web-{77BE1176-188C-4FB0-9320-5071A91451F0}" dt="2022-06-13T20:24:25.038" v="5"/>
        <pc:sldMkLst>
          <pc:docMk/>
          <pc:sldMk cId="2349426037" sldId="262"/>
        </pc:sldMkLst>
      </pc:sldChg>
      <pc:sldChg chg="addSp delSp modSp new">
        <pc:chgData name="Anthonia Akpan (2026998)" userId="S::2026998@student.uwtsd.ac.uk::f4522fb3-2210-4efa-893b-5e84191431d5" providerId="AD" clId="Web-{77BE1176-188C-4FB0-9320-5071A91451F0}" dt="2022-06-13T20:27:39.965" v="32" actId="20577"/>
        <pc:sldMkLst>
          <pc:docMk/>
          <pc:sldMk cId="3116960116" sldId="263"/>
        </pc:sldMkLst>
        <pc:spChg chg="del mod">
          <ac:chgData name="Anthonia Akpan (2026998)" userId="S::2026998@student.uwtsd.ac.uk::f4522fb3-2210-4efa-893b-5e84191431d5" providerId="AD" clId="Web-{77BE1176-188C-4FB0-9320-5071A91451F0}" dt="2022-06-13T20:27:18.261" v="28"/>
          <ac:spMkLst>
            <pc:docMk/>
            <pc:sldMk cId="3116960116" sldId="263"/>
            <ac:spMk id="3" creationId="{3ECEAE59-E84F-577D-1A5F-DC5C5FF2C48C}"/>
          </ac:spMkLst>
        </pc:spChg>
        <pc:spChg chg="add mod">
          <ac:chgData name="Anthonia Akpan (2026998)" userId="S::2026998@student.uwtsd.ac.uk::f4522fb3-2210-4efa-893b-5e84191431d5" providerId="AD" clId="Web-{77BE1176-188C-4FB0-9320-5071A91451F0}" dt="2022-06-13T20:27:39.965" v="32" actId="20577"/>
          <ac:spMkLst>
            <pc:docMk/>
            <pc:sldMk cId="3116960116" sldId="263"/>
            <ac:spMk id="4" creationId="{7F008A5F-E161-F28B-4A6A-841EB8F847EB}"/>
          </ac:spMkLst>
        </pc:spChg>
        <pc:spChg chg="add del">
          <ac:chgData name="Anthonia Akpan (2026998)" userId="S::2026998@student.uwtsd.ac.uk::f4522fb3-2210-4efa-893b-5e84191431d5" providerId="AD" clId="Web-{77BE1176-188C-4FB0-9320-5071A91451F0}" dt="2022-06-13T20:25:54.712" v="13"/>
          <ac:spMkLst>
            <pc:docMk/>
            <pc:sldMk cId="3116960116" sldId="263"/>
            <ac:spMk id="5" creationId="{59E74FCD-FA20-2160-1ECE-ACE640C7FB14}"/>
          </ac:spMkLst>
        </pc:spChg>
        <pc:spChg chg="add del">
          <ac:chgData name="Anthonia Akpan (2026998)" userId="S::2026998@student.uwtsd.ac.uk::f4522fb3-2210-4efa-893b-5e84191431d5" providerId="AD" clId="Web-{77BE1176-188C-4FB0-9320-5071A91451F0}" dt="2022-06-13T20:27:02.276" v="27"/>
          <ac:spMkLst>
            <pc:docMk/>
            <pc:sldMk cId="3116960116" sldId="263"/>
            <ac:spMk id="6" creationId="{F3BBC977-7ED7-07A3-8AE9-D50F02501EDD}"/>
          </ac:spMkLst>
        </pc:spChg>
        <pc:spChg chg="add del">
          <ac:chgData name="Anthonia Akpan (2026998)" userId="S::2026998@student.uwtsd.ac.uk::f4522fb3-2210-4efa-893b-5e84191431d5" providerId="AD" clId="Web-{77BE1176-188C-4FB0-9320-5071A91451F0}" dt="2022-06-13T20:26:53.010" v="26"/>
          <ac:spMkLst>
            <pc:docMk/>
            <pc:sldMk cId="3116960116" sldId="263"/>
            <ac:spMk id="7" creationId="{3A63F1D9-F037-5254-96A7-BC4E296E6713}"/>
          </ac:spMkLst>
        </pc:spChg>
        <pc:spChg chg="add del mod">
          <ac:chgData name="Anthonia Akpan (2026998)" userId="S::2026998@student.uwtsd.ac.uk::f4522fb3-2210-4efa-893b-5e84191431d5" providerId="AD" clId="Web-{77BE1176-188C-4FB0-9320-5071A91451F0}" dt="2022-06-13T20:27:30.699" v="29"/>
          <ac:spMkLst>
            <pc:docMk/>
            <pc:sldMk cId="3116960116" sldId="263"/>
            <ac:spMk id="9" creationId="{7CD44021-B54D-32F1-CB63-8C5C2B266FD1}"/>
          </ac:spMkLst>
        </pc:spChg>
      </pc:sldChg>
    </pc:docChg>
  </pc:docChgLst>
  <pc:docChgLst>
    <pc:chgData name="Anthonia Akpan (2026998)" userId="S::2026998@student.uwtsd.ac.uk::f4522fb3-2210-4efa-893b-5e84191431d5" providerId="AD" clId="Web-{8C7E395B-E8CA-8161-D5C6-C75BFBBDA235}"/>
    <pc:docChg chg="addSld modSld">
      <pc:chgData name="Anthonia Akpan (2026998)" userId="S::2026998@student.uwtsd.ac.uk::f4522fb3-2210-4efa-893b-5e84191431d5" providerId="AD" clId="Web-{8C7E395B-E8CA-8161-D5C6-C75BFBBDA235}" dt="2022-06-19T18:52:52.643" v="347" actId="20577"/>
      <pc:docMkLst>
        <pc:docMk/>
      </pc:docMkLst>
      <pc:sldChg chg="delSp modSp">
        <pc:chgData name="Anthonia Akpan (2026998)" userId="S::2026998@student.uwtsd.ac.uk::f4522fb3-2210-4efa-893b-5e84191431d5" providerId="AD" clId="Web-{8C7E395B-E8CA-8161-D5C6-C75BFBBDA235}" dt="2022-06-19T18:24:07.275" v="1"/>
        <pc:sldMkLst>
          <pc:docMk/>
          <pc:sldMk cId="356326839" sldId="256"/>
        </pc:sldMkLst>
        <pc:spChg chg="del">
          <ac:chgData name="Anthonia Akpan (2026998)" userId="S::2026998@student.uwtsd.ac.uk::f4522fb3-2210-4efa-893b-5e84191431d5" providerId="AD" clId="Web-{8C7E395B-E8CA-8161-D5C6-C75BFBBDA235}" dt="2022-06-19T18:24:07.275" v="1"/>
          <ac:spMkLst>
            <pc:docMk/>
            <pc:sldMk cId="356326839" sldId="256"/>
            <ac:spMk id="3" creationId="{00000000-0000-0000-0000-000000000000}"/>
          </ac:spMkLst>
        </pc:spChg>
        <pc:spChg chg="mod">
          <ac:chgData name="Anthonia Akpan (2026998)" userId="S::2026998@student.uwtsd.ac.uk::f4522fb3-2210-4efa-893b-5e84191431d5" providerId="AD" clId="Web-{8C7E395B-E8CA-8161-D5C6-C75BFBBDA235}" dt="2022-06-19T18:23:22.008" v="0" actId="1076"/>
          <ac:spMkLst>
            <pc:docMk/>
            <pc:sldMk cId="356326839" sldId="256"/>
            <ac:spMk id="4" creationId="{56E0226E-BCF5-FB22-4C19-B31D6E809459}"/>
          </ac:spMkLst>
        </pc:spChg>
      </pc:sldChg>
      <pc:sldChg chg="addSp delSp modSp">
        <pc:chgData name="Anthonia Akpan (2026998)" userId="S::2026998@student.uwtsd.ac.uk::f4522fb3-2210-4efa-893b-5e84191431d5" providerId="AD" clId="Web-{8C7E395B-E8CA-8161-D5C6-C75BFBBDA235}" dt="2022-06-19T18:34:30.887" v="191" actId="20577"/>
        <pc:sldMkLst>
          <pc:docMk/>
          <pc:sldMk cId="3483182510" sldId="257"/>
        </pc:sldMkLst>
        <pc:spChg chg="del">
          <ac:chgData name="Anthonia Akpan (2026998)" userId="S::2026998@student.uwtsd.ac.uk::f4522fb3-2210-4efa-893b-5e84191431d5" providerId="AD" clId="Web-{8C7E395B-E8CA-8161-D5C6-C75BFBBDA235}" dt="2022-06-19T18:24:32.042" v="2"/>
          <ac:spMkLst>
            <pc:docMk/>
            <pc:sldMk cId="3483182510" sldId="257"/>
            <ac:spMk id="2" creationId="{47F6DABB-6F82-4AEA-599A-F6DD9C15C305}"/>
          </ac:spMkLst>
        </pc:spChg>
        <pc:spChg chg="del">
          <ac:chgData name="Anthonia Akpan (2026998)" userId="S::2026998@student.uwtsd.ac.uk::f4522fb3-2210-4efa-893b-5e84191431d5" providerId="AD" clId="Web-{8C7E395B-E8CA-8161-D5C6-C75BFBBDA235}" dt="2022-06-19T18:25:26.121" v="4"/>
          <ac:spMkLst>
            <pc:docMk/>
            <pc:sldMk cId="3483182510" sldId="257"/>
            <ac:spMk id="3" creationId="{39EA67E5-06FD-D0AA-4129-E3486F19DA86}"/>
          </ac:spMkLst>
        </pc:spChg>
        <pc:spChg chg="mod">
          <ac:chgData name="Anthonia Akpan (2026998)" userId="S::2026998@student.uwtsd.ac.uk::f4522fb3-2210-4efa-893b-5e84191431d5" providerId="AD" clId="Web-{8C7E395B-E8CA-8161-D5C6-C75BFBBDA235}" dt="2022-06-19T18:33:33.370" v="186" actId="20577"/>
          <ac:spMkLst>
            <pc:docMk/>
            <pc:sldMk cId="3483182510" sldId="257"/>
            <ac:spMk id="4" creationId="{7BD4D36C-7337-8B13-8C9F-F3B35DBC05E7}"/>
          </ac:spMkLst>
        </pc:spChg>
        <pc:spChg chg="mod">
          <ac:chgData name="Anthonia Akpan (2026998)" userId="S::2026998@student.uwtsd.ac.uk::f4522fb3-2210-4efa-893b-5e84191431d5" providerId="AD" clId="Web-{8C7E395B-E8CA-8161-D5C6-C75BFBBDA235}" dt="2022-06-19T18:34:30.887" v="191" actId="20577"/>
          <ac:spMkLst>
            <pc:docMk/>
            <pc:sldMk cId="3483182510" sldId="257"/>
            <ac:spMk id="5" creationId="{F768C340-AC75-8C99-2804-CA2981B03F35}"/>
          </ac:spMkLst>
        </pc:spChg>
        <pc:spChg chg="add del mod">
          <ac:chgData name="Anthonia Akpan (2026998)" userId="S::2026998@student.uwtsd.ac.uk::f4522fb3-2210-4efa-893b-5e84191431d5" providerId="AD" clId="Web-{8C7E395B-E8CA-8161-D5C6-C75BFBBDA235}" dt="2022-06-19T18:34:07.339" v="189"/>
          <ac:spMkLst>
            <pc:docMk/>
            <pc:sldMk cId="3483182510" sldId="257"/>
            <ac:spMk id="6" creationId="{930BA60B-9A8F-EE30-38EF-6C6513D58B79}"/>
          </ac:spMkLst>
        </pc:spChg>
      </pc:sldChg>
      <pc:sldChg chg="modSp">
        <pc:chgData name="Anthonia Akpan (2026998)" userId="S::2026998@student.uwtsd.ac.uk::f4522fb3-2210-4efa-893b-5e84191431d5" providerId="AD" clId="Web-{8C7E395B-E8CA-8161-D5C6-C75BFBBDA235}" dt="2022-06-19T18:28:27.408" v="125" actId="20577"/>
        <pc:sldMkLst>
          <pc:docMk/>
          <pc:sldMk cId="1833452591" sldId="258"/>
        </pc:sldMkLst>
        <pc:spChg chg="mod">
          <ac:chgData name="Anthonia Akpan (2026998)" userId="S::2026998@student.uwtsd.ac.uk::f4522fb3-2210-4efa-893b-5e84191431d5" providerId="AD" clId="Web-{8C7E395B-E8CA-8161-D5C6-C75BFBBDA235}" dt="2022-06-19T18:26:15.107" v="14" actId="20577"/>
          <ac:spMkLst>
            <pc:docMk/>
            <pc:sldMk cId="1833452591" sldId="258"/>
            <ac:spMk id="2" creationId="{3779CD16-C02F-950F-0419-2275CD5D7EED}"/>
          </ac:spMkLst>
        </pc:spChg>
        <pc:spChg chg="mod">
          <ac:chgData name="Anthonia Akpan (2026998)" userId="S::2026998@student.uwtsd.ac.uk::f4522fb3-2210-4efa-893b-5e84191431d5" providerId="AD" clId="Web-{8C7E395B-E8CA-8161-D5C6-C75BFBBDA235}" dt="2022-06-19T18:28:27.408" v="125" actId="20577"/>
          <ac:spMkLst>
            <pc:docMk/>
            <pc:sldMk cId="1833452591" sldId="258"/>
            <ac:spMk id="3" creationId="{C360BEF0-92DF-0D3D-0FDE-258D02BC55C5}"/>
          </ac:spMkLst>
        </pc:spChg>
      </pc:sldChg>
      <pc:sldChg chg="modSp">
        <pc:chgData name="Anthonia Akpan (2026998)" userId="S::2026998@student.uwtsd.ac.uk::f4522fb3-2210-4efa-893b-5e84191431d5" providerId="AD" clId="Web-{8C7E395B-E8CA-8161-D5C6-C75BFBBDA235}" dt="2022-06-19T18:42:02.119" v="220" actId="20577"/>
        <pc:sldMkLst>
          <pc:docMk/>
          <pc:sldMk cId="2619293593" sldId="259"/>
        </pc:sldMkLst>
        <pc:spChg chg="mod">
          <ac:chgData name="Anthonia Akpan (2026998)" userId="S::2026998@student.uwtsd.ac.uk::f4522fb3-2210-4efa-893b-5e84191431d5" providerId="AD" clId="Web-{8C7E395B-E8CA-8161-D5C6-C75BFBBDA235}" dt="2022-06-19T18:42:02.119" v="220" actId="20577"/>
          <ac:spMkLst>
            <pc:docMk/>
            <pc:sldMk cId="2619293593" sldId="259"/>
            <ac:spMk id="2" creationId="{C1992599-786B-E265-F293-A6DE032EA325}"/>
          </ac:spMkLst>
        </pc:spChg>
        <pc:spChg chg="mod">
          <ac:chgData name="Anthonia Akpan (2026998)" userId="S::2026998@student.uwtsd.ac.uk::f4522fb3-2210-4efa-893b-5e84191431d5" providerId="AD" clId="Web-{8C7E395B-E8CA-8161-D5C6-C75BFBBDA235}" dt="2022-06-19T18:29:46.426" v="148" actId="14100"/>
          <ac:spMkLst>
            <pc:docMk/>
            <pc:sldMk cId="2619293593" sldId="259"/>
            <ac:spMk id="3" creationId="{E206D147-0D86-185A-90C4-5ADC2BE1F4D0}"/>
          </ac:spMkLst>
        </pc:spChg>
      </pc:sldChg>
      <pc:sldChg chg="modSp">
        <pc:chgData name="Anthonia Akpan (2026998)" userId="S::2026998@student.uwtsd.ac.uk::f4522fb3-2210-4efa-893b-5e84191431d5" providerId="AD" clId="Web-{8C7E395B-E8CA-8161-D5C6-C75BFBBDA235}" dt="2022-06-19T18:44:37.170" v="240" actId="20577"/>
        <pc:sldMkLst>
          <pc:docMk/>
          <pc:sldMk cId="2670431157" sldId="260"/>
        </pc:sldMkLst>
        <pc:spChg chg="mod">
          <ac:chgData name="Anthonia Akpan (2026998)" userId="S::2026998@student.uwtsd.ac.uk::f4522fb3-2210-4efa-893b-5e84191431d5" providerId="AD" clId="Web-{8C7E395B-E8CA-8161-D5C6-C75BFBBDA235}" dt="2022-06-19T18:44:37.170" v="240" actId="20577"/>
          <ac:spMkLst>
            <pc:docMk/>
            <pc:sldMk cId="2670431157" sldId="260"/>
            <ac:spMk id="2" creationId="{402C7CE6-E5BB-3521-BED9-44B712CCDAA3}"/>
          </ac:spMkLst>
        </pc:spChg>
      </pc:sldChg>
      <pc:sldChg chg="modSp">
        <pc:chgData name="Anthonia Akpan (2026998)" userId="S::2026998@student.uwtsd.ac.uk::f4522fb3-2210-4efa-893b-5e84191431d5" providerId="AD" clId="Web-{8C7E395B-E8CA-8161-D5C6-C75BFBBDA235}" dt="2022-06-19T18:45:52.485" v="264" actId="20577"/>
        <pc:sldMkLst>
          <pc:docMk/>
          <pc:sldMk cId="2852391572" sldId="261"/>
        </pc:sldMkLst>
        <pc:spChg chg="mod">
          <ac:chgData name="Anthonia Akpan (2026998)" userId="S::2026998@student.uwtsd.ac.uk::f4522fb3-2210-4efa-893b-5e84191431d5" providerId="AD" clId="Web-{8C7E395B-E8CA-8161-D5C6-C75BFBBDA235}" dt="2022-06-19T18:45:52.485" v="264" actId="20577"/>
          <ac:spMkLst>
            <pc:docMk/>
            <pc:sldMk cId="2852391572" sldId="261"/>
            <ac:spMk id="2" creationId="{B29D7B8D-BECB-76B2-96BE-2AFF18A97749}"/>
          </ac:spMkLst>
        </pc:spChg>
        <pc:spChg chg="mod">
          <ac:chgData name="Anthonia Akpan (2026998)" userId="S::2026998@student.uwtsd.ac.uk::f4522fb3-2210-4efa-893b-5e84191431d5" providerId="AD" clId="Web-{8C7E395B-E8CA-8161-D5C6-C75BFBBDA235}" dt="2022-06-19T18:31:13.022" v="165" actId="20577"/>
          <ac:spMkLst>
            <pc:docMk/>
            <pc:sldMk cId="2852391572" sldId="261"/>
            <ac:spMk id="3" creationId="{D19EC7BB-2C17-D7EF-BFE9-90FE2D415474}"/>
          </ac:spMkLst>
        </pc:spChg>
      </pc:sldChg>
      <pc:sldChg chg="modSp">
        <pc:chgData name="Anthonia Akpan (2026998)" userId="S::2026998@student.uwtsd.ac.uk::f4522fb3-2210-4efa-893b-5e84191431d5" providerId="AD" clId="Web-{8C7E395B-E8CA-8161-D5C6-C75BFBBDA235}" dt="2022-06-19T18:46:39.642" v="276" actId="20577"/>
        <pc:sldMkLst>
          <pc:docMk/>
          <pc:sldMk cId="2349426037" sldId="262"/>
        </pc:sldMkLst>
        <pc:spChg chg="mod">
          <ac:chgData name="Anthonia Akpan (2026998)" userId="S::2026998@student.uwtsd.ac.uk::f4522fb3-2210-4efa-893b-5e84191431d5" providerId="AD" clId="Web-{8C7E395B-E8CA-8161-D5C6-C75BFBBDA235}" dt="2022-06-19T18:46:39.642" v="276" actId="20577"/>
          <ac:spMkLst>
            <pc:docMk/>
            <pc:sldMk cId="2349426037" sldId="262"/>
            <ac:spMk id="2" creationId="{14B29087-87CD-B43B-7EF1-7EF448FAA4B9}"/>
          </ac:spMkLst>
        </pc:spChg>
        <pc:spChg chg="mod">
          <ac:chgData name="Anthonia Akpan (2026998)" userId="S::2026998@student.uwtsd.ac.uk::f4522fb3-2210-4efa-893b-5e84191431d5" providerId="AD" clId="Web-{8C7E395B-E8CA-8161-D5C6-C75BFBBDA235}" dt="2022-06-19T18:40:26.241" v="205" actId="20577"/>
          <ac:spMkLst>
            <pc:docMk/>
            <pc:sldMk cId="2349426037" sldId="262"/>
            <ac:spMk id="3" creationId="{92EA03C8-835C-A36E-BCF6-828ED0401C96}"/>
          </ac:spMkLst>
        </pc:spChg>
      </pc:sldChg>
      <pc:sldChg chg="modSp">
        <pc:chgData name="Anthonia Akpan (2026998)" userId="S::2026998@student.uwtsd.ac.uk::f4522fb3-2210-4efa-893b-5e84191431d5" providerId="AD" clId="Web-{8C7E395B-E8CA-8161-D5C6-C75BFBBDA235}" dt="2022-06-19T18:49:36.444" v="316" actId="20577"/>
        <pc:sldMkLst>
          <pc:docMk/>
          <pc:sldMk cId="3116960116" sldId="263"/>
        </pc:sldMkLst>
        <pc:spChg chg="mod">
          <ac:chgData name="Anthonia Akpan (2026998)" userId="S::2026998@student.uwtsd.ac.uk::f4522fb3-2210-4efa-893b-5e84191431d5" providerId="AD" clId="Web-{8C7E395B-E8CA-8161-D5C6-C75BFBBDA235}" dt="2022-06-19T18:47:08.018" v="282" actId="20577"/>
          <ac:spMkLst>
            <pc:docMk/>
            <pc:sldMk cId="3116960116" sldId="263"/>
            <ac:spMk id="2" creationId="{D38EEF84-92E1-7EFE-52C1-E4FE5A289582}"/>
          </ac:spMkLst>
        </pc:spChg>
        <pc:spChg chg="mod">
          <ac:chgData name="Anthonia Akpan (2026998)" userId="S::2026998@student.uwtsd.ac.uk::f4522fb3-2210-4efa-893b-5e84191431d5" providerId="AD" clId="Web-{8C7E395B-E8CA-8161-D5C6-C75BFBBDA235}" dt="2022-06-19T18:49:36.444" v="316" actId="20577"/>
          <ac:spMkLst>
            <pc:docMk/>
            <pc:sldMk cId="3116960116" sldId="263"/>
            <ac:spMk id="4" creationId="{7F008A5F-E161-F28B-4A6A-841EB8F847EB}"/>
          </ac:spMkLst>
        </pc:spChg>
      </pc:sldChg>
      <pc:sldChg chg="modSp new">
        <pc:chgData name="Anthonia Akpan (2026998)" userId="S::2026998@student.uwtsd.ac.uk::f4522fb3-2210-4efa-893b-5e84191431d5" providerId="AD" clId="Web-{8C7E395B-E8CA-8161-D5C6-C75BFBBDA235}" dt="2022-06-19T18:52:52.643" v="347" actId="20577"/>
        <pc:sldMkLst>
          <pc:docMk/>
          <pc:sldMk cId="305557384" sldId="264"/>
        </pc:sldMkLst>
        <pc:spChg chg="mod">
          <ac:chgData name="Anthonia Akpan (2026998)" userId="S::2026998@student.uwtsd.ac.uk::f4522fb3-2210-4efa-893b-5e84191431d5" providerId="AD" clId="Web-{8C7E395B-E8CA-8161-D5C6-C75BFBBDA235}" dt="2022-06-19T18:47:33.363" v="291" actId="20577"/>
          <ac:spMkLst>
            <pc:docMk/>
            <pc:sldMk cId="305557384" sldId="264"/>
            <ac:spMk id="2" creationId="{BBA6DA3C-9452-52AB-0DF0-93F390DAB797}"/>
          </ac:spMkLst>
        </pc:spChg>
        <pc:spChg chg="mod">
          <ac:chgData name="Anthonia Akpan (2026998)" userId="S::2026998@student.uwtsd.ac.uk::f4522fb3-2210-4efa-893b-5e84191431d5" providerId="AD" clId="Web-{8C7E395B-E8CA-8161-D5C6-C75BFBBDA235}" dt="2022-06-19T18:52:52.643" v="347" actId="20577"/>
          <ac:spMkLst>
            <pc:docMk/>
            <pc:sldMk cId="305557384" sldId="264"/>
            <ac:spMk id="3" creationId="{C09BD87D-57CA-9B35-4A7A-C282F62E2418}"/>
          </ac:spMkLst>
        </pc:spChg>
      </pc:sldChg>
    </pc:docChg>
  </pc:docChgLst>
  <pc:docChgLst>
    <pc:chgData name="Anthonia Akpan (2026998)" userId="S::2026998@student.uwtsd.ac.uk::f4522fb3-2210-4efa-893b-5e84191431d5" providerId="AD" clId="Web-{3BAE999A-0ABD-7F83-4366-087802034CD5}"/>
    <pc:docChg chg="modSld">
      <pc:chgData name="Anthonia Akpan (2026998)" userId="S::2026998@student.uwtsd.ac.uk::f4522fb3-2210-4efa-893b-5e84191431d5" providerId="AD" clId="Web-{3BAE999A-0ABD-7F83-4366-087802034CD5}" dt="2022-06-21T09:31:07.281" v="870" actId="20577"/>
      <pc:docMkLst>
        <pc:docMk/>
      </pc:docMkLst>
      <pc:sldChg chg="modSp">
        <pc:chgData name="Anthonia Akpan (2026998)" userId="S::2026998@student.uwtsd.ac.uk::f4522fb3-2210-4efa-893b-5e84191431d5" providerId="AD" clId="Web-{3BAE999A-0ABD-7F83-4366-087802034CD5}" dt="2022-06-21T09:05:12.301" v="447" actId="14100"/>
        <pc:sldMkLst>
          <pc:docMk/>
          <pc:sldMk cId="2852391572" sldId="261"/>
        </pc:sldMkLst>
        <pc:spChg chg="mod">
          <ac:chgData name="Anthonia Akpan (2026998)" userId="S::2026998@student.uwtsd.ac.uk::f4522fb3-2210-4efa-893b-5e84191431d5" providerId="AD" clId="Web-{3BAE999A-0ABD-7F83-4366-087802034CD5}" dt="2022-06-21T09:05:12.301" v="447" actId="14100"/>
          <ac:spMkLst>
            <pc:docMk/>
            <pc:sldMk cId="2852391572" sldId="261"/>
            <ac:spMk id="5" creationId="{CD63C0E5-FC65-6B7E-9306-DD4AFF2B0692}"/>
          </ac:spMkLst>
        </pc:spChg>
      </pc:sldChg>
      <pc:sldChg chg="addSp delSp modSp">
        <pc:chgData name="Anthonia Akpan (2026998)" userId="S::2026998@student.uwtsd.ac.uk::f4522fb3-2210-4efa-893b-5e84191431d5" providerId="AD" clId="Web-{3BAE999A-0ABD-7F83-4366-087802034CD5}" dt="2022-06-21T09:31:07.281" v="870" actId="20577"/>
        <pc:sldMkLst>
          <pc:docMk/>
          <pc:sldMk cId="2349426037" sldId="262"/>
        </pc:sldMkLst>
        <pc:spChg chg="del mod">
          <ac:chgData name="Anthonia Akpan (2026998)" userId="S::2026998@student.uwtsd.ac.uk::f4522fb3-2210-4efa-893b-5e84191431d5" providerId="AD" clId="Web-{3BAE999A-0ABD-7F83-4366-087802034CD5}" dt="2022-06-21T09:06:17.709" v="459"/>
          <ac:spMkLst>
            <pc:docMk/>
            <pc:sldMk cId="2349426037" sldId="262"/>
            <ac:spMk id="3" creationId="{92EA03C8-835C-A36E-BCF6-828ED0401C96}"/>
          </ac:spMkLst>
        </pc:spChg>
        <pc:spChg chg="add mod">
          <ac:chgData name="Anthonia Akpan (2026998)" userId="S::2026998@student.uwtsd.ac.uk::f4522fb3-2210-4efa-893b-5e84191431d5" providerId="AD" clId="Web-{3BAE999A-0ABD-7F83-4366-087802034CD5}" dt="2022-06-21T09:31:07.281" v="870" actId="20577"/>
          <ac:spMkLst>
            <pc:docMk/>
            <pc:sldMk cId="2349426037" sldId="262"/>
            <ac:spMk id="4" creationId="{1B5DC105-99FF-CB8B-30FF-CB3811EA3B5C}"/>
          </ac:spMkLst>
        </pc:spChg>
      </pc:sldChg>
    </pc:docChg>
  </pc:docChgLst>
  <pc:docChgLst>
    <pc:chgData name="Anthonia Akpan (2026998)" userId="S::2026998@student.uwtsd.ac.uk::f4522fb3-2210-4efa-893b-5e84191431d5" providerId="AD" clId="Web-{1FE5A972-8B1F-AD27-742A-EF709B71E3D0}"/>
    <pc:docChg chg="modSld">
      <pc:chgData name="Anthonia Akpan (2026998)" userId="S::2026998@student.uwtsd.ac.uk::f4522fb3-2210-4efa-893b-5e84191431d5" providerId="AD" clId="Web-{1FE5A972-8B1F-AD27-742A-EF709B71E3D0}" dt="2022-06-21T09:40:06.435" v="132" actId="14100"/>
      <pc:docMkLst>
        <pc:docMk/>
      </pc:docMkLst>
      <pc:sldChg chg="modSp">
        <pc:chgData name="Anthonia Akpan (2026998)" userId="S::2026998@student.uwtsd.ac.uk::f4522fb3-2210-4efa-893b-5e84191431d5" providerId="AD" clId="Web-{1FE5A972-8B1F-AD27-742A-EF709B71E3D0}" dt="2022-06-21T09:39:47.028" v="129" actId="20577"/>
        <pc:sldMkLst>
          <pc:docMk/>
          <pc:sldMk cId="2349426037" sldId="262"/>
        </pc:sldMkLst>
        <pc:spChg chg="mod">
          <ac:chgData name="Anthonia Akpan (2026998)" userId="S::2026998@student.uwtsd.ac.uk::f4522fb3-2210-4efa-893b-5e84191431d5" providerId="AD" clId="Web-{1FE5A972-8B1F-AD27-742A-EF709B71E3D0}" dt="2022-06-21T09:39:47.028" v="129" actId="20577"/>
          <ac:spMkLst>
            <pc:docMk/>
            <pc:sldMk cId="2349426037" sldId="262"/>
            <ac:spMk id="4" creationId="{1B5DC105-99FF-CB8B-30FF-CB3811EA3B5C}"/>
          </ac:spMkLst>
        </pc:spChg>
      </pc:sldChg>
      <pc:sldChg chg="modSp">
        <pc:chgData name="Anthonia Akpan (2026998)" userId="S::2026998@student.uwtsd.ac.uk::f4522fb3-2210-4efa-893b-5e84191431d5" providerId="AD" clId="Web-{1FE5A972-8B1F-AD27-742A-EF709B71E3D0}" dt="2022-06-21T09:40:06.435" v="132" actId="14100"/>
        <pc:sldMkLst>
          <pc:docMk/>
          <pc:sldMk cId="3116960116" sldId="263"/>
        </pc:sldMkLst>
        <pc:spChg chg="mod">
          <ac:chgData name="Anthonia Akpan (2026998)" userId="S::2026998@student.uwtsd.ac.uk::f4522fb3-2210-4efa-893b-5e84191431d5" providerId="AD" clId="Web-{1FE5A972-8B1F-AD27-742A-EF709B71E3D0}" dt="2022-06-21T09:40:06.435" v="132" actId="14100"/>
          <ac:spMkLst>
            <pc:docMk/>
            <pc:sldMk cId="3116960116" sldId="263"/>
            <ac:spMk id="4" creationId="{7F008A5F-E161-F28B-4A6A-841EB8F847EB}"/>
          </ac:spMkLst>
        </pc:spChg>
      </pc:sldChg>
    </pc:docChg>
  </pc:docChgLst>
  <pc:docChgLst>
    <pc:chgData name="Anthonia Akpan (2026998)" userId="S::2026998@student.uwtsd.ac.uk::f4522fb3-2210-4efa-893b-5e84191431d5" providerId="AD" clId="Web-{41E3EE7B-2DB2-6185-016B-5FBBB287693B}"/>
    <pc:docChg chg="modSld">
      <pc:chgData name="Anthonia Akpan (2026998)" userId="S::2026998@student.uwtsd.ac.uk::f4522fb3-2210-4efa-893b-5e84191431d5" providerId="AD" clId="Web-{41E3EE7B-2DB2-6185-016B-5FBBB287693B}" dt="2022-06-21T11:02:41.749" v="1261" actId="20577"/>
      <pc:docMkLst>
        <pc:docMk/>
      </pc:docMkLst>
      <pc:sldChg chg="modSp">
        <pc:chgData name="Anthonia Akpan (2026998)" userId="S::2026998@student.uwtsd.ac.uk::f4522fb3-2210-4efa-893b-5e84191431d5" providerId="AD" clId="Web-{41E3EE7B-2DB2-6185-016B-5FBBB287693B}" dt="2022-06-21T10:02:02.402" v="280" actId="20577"/>
        <pc:sldMkLst>
          <pc:docMk/>
          <pc:sldMk cId="3116960116" sldId="263"/>
        </pc:sldMkLst>
        <pc:spChg chg="mod">
          <ac:chgData name="Anthonia Akpan (2026998)" userId="S::2026998@student.uwtsd.ac.uk::f4522fb3-2210-4efa-893b-5e84191431d5" providerId="AD" clId="Web-{41E3EE7B-2DB2-6185-016B-5FBBB287693B}" dt="2022-06-21T10:02:02.402" v="280" actId="20577"/>
          <ac:spMkLst>
            <pc:docMk/>
            <pc:sldMk cId="3116960116" sldId="263"/>
            <ac:spMk id="4" creationId="{7F008A5F-E161-F28B-4A6A-841EB8F847EB}"/>
          </ac:spMkLst>
        </pc:spChg>
      </pc:sldChg>
      <pc:sldChg chg="addSp delSp modSp">
        <pc:chgData name="Anthonia Akpan (2026998)" userId="S::2026998@student.uwtsd.ac.uk::f4522fb3-2210-4efa-893b-5e84191431d5" providerId="AD" clId="Web-{41E3EE7B-2DB2-6185-016B-5FBBB287693B}" dt="2022-06-21T11:02:41.749" v="1261" actId="20577"/>
        <pc:sldMkLst>
          <pc:docMk/>
          <pc:sldMk cId="305557384" sldId="264"/>
        </pc:sldMkLst>
        <pc:spChg chg="del mod">
          <ac:chgData name="Anthonia Akpan (2026998)" userId="S::2026998@student.uwtsd.ac.uk::f4522fb3-2210-4efa-893b-5e84191431d5" providerId="AD" clId="Web-{41E3EE7B-2DB2-6185-016B-5FBBB287693B}" dt="2022-06-21T10:02:26.434" v="284"/>
          <ac:spMkLst>
            <pc:docMk/>
            <pc:sldMk cId="305557384" sldId="264"/>
            <ac:spMk id="3" creationId="{C09BD87D-57CA-9B35-4A7A-C282F62E2418}"/>
          </ac:spMkLst>
        </pc:spChg>
        <pc:spChg chg="add del mod">
          <ac:chgData name="Anthonia Akpan (2026998)" userId="S::2026998@student.uwtsd.ac.uk::f4522fb3-2210-4efa-893b-5e84191431d5" providerId="AD" clId="Web-{41E3EE7B-2DB2-6185-016B-5FBBB287693B}" dt="2022-06-21T11:02:41.749" v="1261" actId="20577"/>
          <ac:spMkLst>
            <pc:docMk/>
            <pc:sldMk cId="305557384" sldId="264"/>
            <ac:spMk id="4" creationId="{38DBF964-49C0-522C-2781-EBDF6406230A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BA3248A-FCBA-4538-91BB-8EA1C8C575E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DCFD71-1B38-4263-B845-13ED0170C90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5D02A6-1DEC-41EB-81A1-F35E40B39432}" type="datetime1">
              <a:rPr lang="en-GB" smtClean="0"/>
              <a:t>21/06/2022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44538B-F3ED-44C7-B9D3-4566ABB9783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D54B66-A131-4DAC-BEFE-11AFA7521B4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F95C10-1B97-4631-BBA9-B116D8CE39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39257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057704-6EDB-46AC-8852-2827E769FDB2}" type="datetime1">
              <a:rPr lang="en-GB" smtClean="0"/>
              <a:pPr/>
              <a:t>21/06/2022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8DB08D-32FE-4C56-95DB-2741485080A6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33030388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8DB08D-32FE-4C56-95DB-2741485080A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5881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rtlCol="0" anchor="b"/>
          <a:lstStyle>
            <a:lvl1pPr>
              <a:defRPr sz="54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rtlCol="0"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rtlCol="0"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 rtl="0"/>
            <a:fld id="{7A92D7B5-060E-4D44-811A-B518BD881B18}" type="datetime1">
              <a:rPr lang="en-GB" noProof="0" smtClean="0"/>
              <a:t>21/06/2022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 rtlCol="0"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154954" y="2603500"/>
            <a:ext cx="8825659" cy="3416300"/>
          </a:xfrm>
        </p:spPr>
        <p:txBody>
          <a:bodyPr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581D501-BD47-47FC-8F1B-30736704360D}" type="datetime1">
              <a:rPr lang="en-GB" noProof="0" smtClean="0"/>
              <a:t>21/06/2022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rtlCol="0" anchor="ctr"/>
          <a:lstStyle>
            <a:lvl1pPr algn="l">
              <a:defRPr sz="4000" b="0" cap="none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895559" y="2677644"/>
            <a:ext cx="3757545" cy="2283824"/>
          </a:xfrm>
        </p:spPr>
        <p:txBody>
          <a:bodyPr rtlCol="0"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5BF883-6AD6-4A4E-BFA7-F1B4A3964359}" type="datetime1">
              <a:rPr lang="en-GB" noProof="0" smtClean="0"/>
              <a:t>21/06/2022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1154954" y="2603500"/>
            <a:ext cx="4825158" cy="3416301"/>
          </a:xfrm>
        </p:spPr>
        <p:txBody>
          <a:bodyPr rtlCol="0">
            <a:normAutofit/>
          </a:bodyPr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208712" y="2603500"/>
            <a:ext cx="4825159" cy="3416300"/>
          </a:xfrm>
        </p:spPr>
        <p:txBody>
          <a:bodyPr rtlCol="0">
            <a:normAutofit/>
          </a:bodyPr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0DB93A3-8EAD-4647-AD6C-B45EAA43133B}" type="datetime1">
              <a:rPr lang="en-GB" noProof="0" smtClean="0"/>
              <a:t>21/06/2022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154954" y="2603500"/>
            <a:ext cx="4825157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1154954" y="3179762"/>
            <a:ext cx="4825158" cy="2840039"/>
          </a:xfrm>
        </p:spPr>
        <p:txBody>
          <a:bodyPr rtlCol="0">
            <a:normAutofit/>
          </a:bodyPr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208712" y="2603500"/>
            <a:ext cx="4825159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6208712" y="3179762"/>
            <a:ext cx="4825159" cy="2840039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657A1CA-2D22-4F7B-AB9E-CAC4F2E16CF8}" type="datetime1">
              <a:rPr lang="en-GB" noProof="0" smtClean="0"/>
              <a:t>21/06/2022</a:t>
            </a:fld>
            <a:endParaRPr lang="en-GB" noProof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37B500A-BD17-4B81-A178-237AB3D17220}" type="datetime1">
              <a:rPr lang="en-GB" noProof="0" smtClean="0"/>
              <a:t>21/06/2022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62C6426-9A57-4D6B-98BF-C5C52C38A9F7}" type="datetime1">
              <a:rPr lang="en-GB" noProof="0" smtClean="0"/>
              <a:t>21/06/2022</a:t>
            </a:fld>
            <a:endParaRPr lang="en-GB" noProof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rtlCol="0" anchor="b"/>
          <a:lstStyle>
            <a:lvl1pPr algn="l">
              <a:defRPr sz="2400" b="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781146" y="1447800"/>
            <a:ext cx="5190066" cy="4572000"/>
          </a:xfrm>
        </p:spPr>
        <p:txBody>
          <a:bodyPr rtlCol="0" anchor="ctr">
            <a:normAutofit/>
          </a:bodyPr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 bwMode="gray">
          <a:xfrm>
            <a:off x="1154954" y="3129280"/>
            <a:ext cx="2793158" cy="2895599"/>
          </a:xfrm>
        </p:spPr>
        <p:txBody>
          <a:bodyPr rtlCol="0"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6EECA4D-BC6E-4DB3-8906-078886374D65}" type="datetime1">
              <a:rPr lang="en-GB" noProof="0" smtClean="0"/>
              <a:t>21/06/2022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rtlCol="0" anchor="b">
            <a:normAutofit/>
          </a:bodyPr>
          <a:lstStyle>
            <a:lvl1pPr algn="l">
              <a:defRPr sz="3600" b="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 rtl="0">
              <a:buNone/>
            </a:pPr>
            <a:r>
              <a:rPr lang="en-GB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 bwMode="gray">
          <a:xfrm>
            <a:off x="1154954" y="3657600"/>
            <a:ext cx="3859212" cy="1371600"/>
          </a:xfrm>
        </p:spPr>
        <p:txBody>
          <a:bodyPr rtlCol="0"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8174BEE-114B-4E2C-8645-91D5D000FC10}" type="datetime1">
              <a:rPr lang="en-GB" noProof="0" smtClean="0"/>
              <a:t>21/06/2022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rtlCol="0" anchor="b">
            <a:normAutofit/>
          </a:bodyPr>
          <a:lstStyle>
            <a:lvl1pPr algn="l">
              <a:defRPr sz="2400" b="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154954" y="5536665"/>
            <a:ext cx="8825658" cy="493712"/>
          </a:xfrm>
        </p:spPr>
        <p:txBody>
          <a:bodyPr rtlCol="0"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E02F0F7-D86C-4FC9-AC82-0DCCF787CE69}" type="datetime1">
              <a:rPr lang="en-GB" noProof="0" smtClean="0"/>
              <a:t>21/06/2022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 rtlCol="0"/>
          <a:lstStyle>
            <a:lvl1pPr>
              <a:defRPr sz="40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154954" y="3543300"/>
            <a:ext cx="8825659" cy="2476500"/>
          </a:xfrm>
        </p:spPr>
        <p:txBody>
          <a:bodyPr rtlCol="0"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8DC5E46-5961-4EA7-98EF-1A55899C3BBE}" type="datetime1">
              <a:rPr lang="en-GB" noProof="0" smtClean="0"/>
              <a:t>21/06/2022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0"/>
            <a:r>
              <a:rPr lang="en-GB" sz="9600" b="0" i="0" noProof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0"/>
            <a:r>
              <a:rPr lang="en-GB" sz="9600" b="0" i="0" noProof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 rtlCol="0"/>
          <a:lstStyle>
            <a:lvl1pPr>
              <a:defRPr sz="40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 hasCustomPrompt="1"/>
          </p:nvPr>
        </p:nvSpPr>
        <p:spPr bwMode="gray">
          <a:xfrm>
            <a:off x="1945945" y="3678766"/>
            <a:ext cx="7731219" cy="342174"/>
          </a:xfrm>
        </p:spPr>
        <p:txBody>
          <a:bodyPr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154954" y="5029199"/>
            <a:ext cx="9244897" cy="997857"/>
          </a:xfrm>
        </p:spPr>
        <p:txBody>
          <a:bodyPr rtlCol="0"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EF471A9-B3A6-4735-9C47-AB4C5F7C0FD5}" type="datetime1">
              <a:rPr lang="en-GB" noProof="0" smtClean="0"/>
              <a:t>21/06/2022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rtlCol="0" anchor="b"/>
          <a:lstStyle>
            <a:lvl1pPr algn="l">
              <a:defRPr sz="4000" b="0" cap="none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154954" y="5024967"/>
            <a:ext cx="8825659" cy="860400"/>
          </a:xfrm>
        </p:spPr>
        <p:txBody>
          <a:bodyPr rtlCol="0"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1AEDE4B-68AA-4ABB-9AD1-7586C442BFB3}" type="datetime1">
              <a:rPr lang="en-GB" noProof="0" smtClean="0"/>
              <a:t>21/06/2022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 rtlCol="0"/>
          <a:lstStyle>
            <a:lvl1pPr>
              <a:defRPr sz="36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154954" y="2603502"/>
            <a:ext cx="3141878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 hasCustomPrompt="1"/>
          </p:nvPr>
        </p:nvSpPr>
        <p:spPr>
          <a:xfrm>
            <a:off x="1154953" y="3179764"/>
            <a:ext cx="3141879" cy="284729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12721" y="2603500"/>
            <a:ext cx="3147009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 hasCustomPrompt="1"/>
          </p:nvPr>
        </p:nvSpPr>
        <p:spPr>
          <a:xfrm>
            <a:off x="4512721" y="3179763"/>
            <a:ext cx="3147009" cy="284729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7888135" y="2603501"/>
            <a:ext cx="3145730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 hasCustomPrompt="1"/>
          </p:nvPr>
        </p:nvSpPr>
        <p:spPr>
          <a:xfrm>
            <a:off x="7888329" y="3179762"/>
            <a:ext cx="3145536" cy="284729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3E5E5E3-BB3C-4FC6-B3BB-6BBF7E5E9C26}" type="datetime1">
              <a:rPr lang="en-GB" noProof="0" smtClean="0"/>
              <a:t>21/06/2022</a:t>
            </a:fld>
            <a:endParaRPr lang="en-GB" noProof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 rtlCol="0"/>
          <a:lstStyle>
            <a:lvl1pPr>
              <a:defRPr sz="36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154954" y="4532844"/>
            <a:ext cx="3050438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 hasCustomPrompt="1"/>
          </p:nvPr>
        </p:nvSpPr>
        <p:spPr>
          <a:xfrm>
            <a:off x="1154954" y="5109106"/>
            <a:ext cx="3050438" cy="91795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68865" y="4532844"/>
            <a:ext cx="3050438" cy="576263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 hasCustomPrompt="1"/>
          </p:nvPr>
        </p:nvSpPr>
        <p:spPr>
          <a:xfrm>
            <a:off x="4570172" y="5109105"/>
            <a:ext cx="3050438" cy="91795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7982775" y="4532845"/>
            <a:ext cx="3051095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 hasCustomPrompt="1"/>
          </p:nvPr>
        </p:nvSpPr>
        <p:spPr>
          <a:xfrm>
            <a:off x="7982775" y="5109104"/>
            <a:ext cx="3051096" cy="91795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C0F1556-A8AE-4DA0-8175-4FCE8DE49E24}" type="datetime1">
              <a:rPr lang="en-GB" noProof="0" smtClean="0"/>
              <a:t>21/06/2022</a:t>
            </a:fld>
            <a:endParaRPr lang="en-GB" noProof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1154954" y="2603500"/>
            <a:ext cx="8825659" cy="3416300"/>
          </a:xfrm>
        </p:spPr>
        <p:txBody>
          <a:bodyPr vert="eaVert" rtlCol="0" anchor="t" anchorCtr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 rtlCol="0"/>
          <a:lstStyle/>
          <a:p>
            <a:pPr rtl="0"/>
            <a:fld id="{324601DC-A9AE-4833-9CC5-036749A2D10B}" type="datetime1">
              <a:rPr lang="en-GB" noProof="0" smtClean="0"/>
              <a:t>21/06/2022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rtlCol="0" anchor="b" anchorCtr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1154954" y="1278467"/>
            <a:ext cx="6256025" cy="4748590"/>
          </a:xfrm>
        </p:spPr>
        <p:txBody>
          <a:bodyPr vert="eaVert"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 rtlCol="0"/>
          <a:lstStyle/>
          <a:p>
            <a:pPr rtl="0"/>
            <a:fld id="{1EBB9208-58AD-4095-AAD8-A3150B629594}" type="datetime1">
              <a:rPr lang="en-GB" noProof="0" smtClean="0"/>
              <a:t>21/06/2022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pPr rtl="0"/>
            <a:fld id="{66226CF3-8F39-4466-AAB4-C44B91920D46}" type="datetime1">
              <a:rPr lang="en-GB" noProof="0" smtClean="0"/>
              <a:t>21/06/2022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pPr rtl="0"/>
            <a:fld id="{D57F1E4F-1CFF-5643-939E-217C01CDF56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endParaRPr lang="en-GB" dirty="0">
              <a:ea typeface="+mj-lt"/>
              <a:cs typeface="+mj-lt"/>
            </a:endParaRP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E0226E-BCF5-FB22-4C19-B31D6E809459}"/>
              </a:ext>
            </a:extLst>
          </p:cNvPr>
          <p:cNvSpPr txBox="1"/>
          <p:nvPr/>
        </p:nvSpPr>
        <p:spPr>
          <a:xfrm>
            <a:off x="708198" y="859616"/>
            <a:ext cx="9143001" cy="28623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dirty="0">
                <a:solidFill>
                  <a:srgbClr val="EBEBEB"/>
                </a:solidFill>
              </a:rPr>
              <a:t>Student Name :Anthonia Akpan</a:t>
            </a:r>
            <a:br>
              <a:rPr lang="en-GB" sz="3600" dirty="0"/>
            </a:br>
            <a:r>
              <a:rPr lang="en-GB" sz="3600" dirty="0">
                <a:solidFill>
                  <a:srgbClr val="EBEBEB"/>
                </a:solidFill>
              </a:rPr>
              <a:t>Student ID        : 2026998</a:t>
            </a:r>
            <a:r>
              <a:rPr lang="en-GB" sz="3600" dirty="0"/>
              <a:t>​</a:t>
            </a:r>
            <a:br>
              <a:rPr lang="en-GB" sz="3600" dirty="0"/>
            </a:br>
            <a:r>
              <a:rPr lang="en-GB" sz="3600" dirty="0">
                <a:solidFill>
                  <a:srgbClr val="EBEBEB"/>
                </a:solidFill>
              </a:rPr>
              <a:t>Module Code  : BMHP4003</a:t>
            </a:r>
            <a:br>
              <a:rPr lang="en-GB" sz="3600" dirty="0"/>
            </a:br>
            <a:r>
              <a:rPr lang="en-GB" sz="3600" dirty="0">
                <a:solidFill>
                  <a:srgbClr val="EBEBEB"/>
                </a:solidFill>
              </a:rPr>
              <a:t>Lecturer            : Rebecca Kavanagh</a:t>
            </a:r>
            <a:endParaRPr lang="en-GB" sz="3600" dirty="0">
              <a:solidFill>
                <a:srgbClr val="000000"/>
              </a:solidFill>
            </a:endParaRPr>
          </a:p>
          <a:p>
            <a:r>
              <a:rPr lang="en-GB" sz="3600" dirty="0">
                <a:solidFill>
                  <a:srgbClr val="EBEBEB"/>
                </a:solidFill>
              </a:rPr>
              <a:t>        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56326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D4D36C-7337-8B13-8C9F-F3B35DBC05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2753436"/>
            <a:ext cx="3859212" cy="586854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TOPIC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768C340-AC75-8C99-2804-CA2981B03F35}"/>
              </a:ext>
            </a:extLst>
          </p:cNvPr>
          <p:cNvSpPr txBox="1"/>
          <p:nvPr/>
        </p:nvSpPr>
        <p:spPr>
          <a:xfrm>
            <a:off x="6049368" y="1244221"/>
            <a:ext cx="6001603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dirty="0"/>
              <a:t>WHY IS PSYCHOLOGY IMPORTANT WHEN WORKING AS HEALTH CARE ASSISTANT</a:t>
            </a:r>
          </a:p>
        </p:txBody>
      </p:sp>
    </p:spTree>
    <p:extLst>
      <p:ext uri="{BB962C8B-B14F-4D97-AF65-F5344CB8AC3E}">
        <p14:creationId xmlns:p14="http://schemas.microsoft.com/office/powerpoint/2010/main" val="34831825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9CD16-C02F-950F-0419-2275CD5D7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0BF8055-7DC5-8654-0CAA-1B5F9D70204D}"/>
              </a:ext>
            </a:extLst>
          </p:cNvPr>
          <p:cNvSpPr txBox="1"/>
          <p:nvPr/>
        </p:nvSpPr>
        <p:spPr>
          <a:xfrm>
            <a:off x="6474603" y="1532369"/>
            <a:ext cx="5716929" cy="467820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 algn="just">
              <a:buFont typeface="Wingdings"/>
              <a:buChar char="§"/>
            </a:pPr>
            <a:r>
              <a:rPr lang="en-GB" sz="2000" dirty="0">
                <a:latin typeface="Arial"/>
                <a:cs typeface="Arial"/>
              </a:rPr>
              <a:t>Psychology is defined as the study of one's consciousness and attitudes in affinity to a special field of learning.</a:t>
            </a:r>
            <a:endParaRPr lang="en-US"/>
          </a:p>
          <a:p>
            <a:pPr marL="285750" indent="-285750" algn="just">
              <a:buFont typeface="Wingdings"/>
              <a:buChar char="§"/>
            </a:pPr>
            <a:endParaRPr lang="en-GB" sz="2000" dirty="0">
              <a:latin typeface="Arial"/>
              <a:cs typeface="Arial"/>
            </a:endParaRPr>
          </a:p>
          <a:p>
            <a:pPr marL="285750" indent="-285750" algn="just">
              <a:buFont typeface="Wingdings"/>
              <a:buChar char="§"/>
            </a:pPr>
            <a:r>
              <a:rPr lang="en-GB" sz="2000" dirty="0">
                <a:latin typeface="Arial"/>
                <a:cs typeface="Arial"/>
              </a:rPr>
              <a:t>It is the psychic or development of a person or group.</a:t>
            </a:r>
          </a:p>
          <a:p>
            <a:pPr marL="285750" indent="-285750" algn="just">
              <a:buFont typeface="Wingdings"/>
              <a:buChar char="§"/>
            </a:pPr>
            <a:endParaRPr lang="en-GB" sz="2000" dirty="0">
              <a:latin typeface="Arial"/>
              <a:cs typeface="Arial"/>
            </a:endParaRPr>
          </a:p>
          <a:p>
            <a:pPr marL="285750" indent="-285750" algn="just">
              <a:buFont typeface="Wingdings"/>
              <a:buChar char="§"/>
            </a:pPr>
            <a:r>
              <a:rPr lang="en-GB" sz="2000" dirty="0">
                <a:latin typeface="Arial"/>
                <a:cs typeface="Arial"/>
              </a:rPr>
              <a:t>Also, psychology is the science of mind and development.( Merriam- Webster,2022).</a:t>
            </a:r>
          </a:p>
          <a:p>
            <a:pPr marL="285750" indent="-285750" algn="just">
              <a:buFont typeface="Wingdings"/>
              <a:buChar char="§"/>
            </a:pPr>
            <a:endParaRPr lang="en-GB"/>
          </a:p>
          <a:p>
            <a:pPr marL="285750" indent="-285750" algn="just">
              <a:buFont typeface="Wingdings"/>
              <a:buChar char="§"/>
            </a:pPr>
            <a:r>
              <a:rPr lang="en-GB" sz="2000" dirty="0">
                <a:latin typeface="Arial"/>
                <a:cs typeface="Arial"/>
              </a:rPr>
              <a:t>Psychology is very important in all fields or works of life. In health care sector it helps in studying how patients handles sicknesses (Upton,2012).</a:t>
            </a:r>
          </a:p>
          <a:p>
            <a:pPr marL="285750" indent="-285750">
              <a:buFont typeface="Wingdings"/>
              <a:buChar char="§"/>
            </a:pPr>
            <a:endParaRPr lang="en-GB"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334525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92599-786B-E265-F293-A6DE032EA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HEALTH CARE ASSISTANTS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4C0B08-5D55-F5AC-E4D4-C30140017C50}"/>
              </a:ext>
            </a:extLst>
          </p:cNvPr>
          <p:cNvSpPr txBox="1"/>
          <p:nvPr/>
        </p:nvSpPr>
        <p:spPr>
          <a:xfrm>
            <a:off x="6509982" y="3200399"/>
            <a:ext cx="360187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435CEA-70C6-9AFC-68FB-88F951EE8BA8}"/>
              </a:ext>
            </a:extLst>
          </p:cNvPr>
          <p:cNvSpPr txBox="1"/>
          <p:nvPr/>
        </p:nvSpPr>
        <p:spPr>
          <a:xfrm>
            <a:off x="8432752" y="3849377"/>
            <a:ext cx="2322394" cy="19304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B508D0-D0DF-CD0E-42CA-CD2552E091B3}"/>
              </a:ext>
            </a:extLst>
          </p:cNvPr>
          <p:cNvSpPr txBox="1"/>
          <p:nvPr/>
        </p:nvSpPr>
        <p:spPr>
          <a:xfrm>
            <a:off x="6346493" y="1029553"/>
            <a:ext cx="5842379" cy="563231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 algn="just">
              <a:buFont typeface="Wingdings"/>
              <a:buChar char="§"/>
            </a:pPr>
            <a:r>
              <a:rPr lang="en-GB" sz="2000" dirty="0">
                <a:latin typeface="Arial"/>
                <a:cs typeface="Arial"/>
              </a:rPr>
              <a:t>The purpose of this report is to explore how health care assistants use psychology in caring for older adults.</a:t>
            </a:r>
            <a:endParaRPr lang="en-US"/>
          </a:p>
          <a:p>
            <a:pPr marL="285750" indent="-285750" algn="just">
              <a:buFont typeface="Wingdings"/>
              <a:buChar char="§"/>
            </a:pPr>
            <a:endParaRPr lang="en-GB" sz="2000" dirty="0">
              <a:latin typeface="Arial"/>
              <a:cs typeface="Arial"/>
            </a:endParaRPr>
          </a:p>
          <a:p>
            <a:pPr marL="285750" indent="-285750" algn="just">
              <a:buFont typeface="Wingdings"/>
              <a:buChar char="§"/>
            </a:pPr>
            <a:r>
              <a:rPr lang="en-GB" sz="2000" dirty="0">
                <a:latin typeface="Arial"/>
                <a:cs typeface="Arial"/>
              </a:rPr>
              <a:t>Health care assist are becoming progressively essential and outstanding members of the normal practice team.</a:t>
            </a:r>
          </a:p>
          <a:p>
            <a:pPr marL="285750" indent="-285750" algn="just">
              <a:buFont typeface="Wingdings"/>
              <a:buChar char="§"/>
            </a:pPr>
            <a:endParaRPr lang="en-GB" sz="2000" dirty="0">
              <a:latin typeface="Arial"/>
              <a:cs typeface="Arial"/>
            </a:endParaRPr>
          </a:p>
          <a:p>
            <a:pPr marL="285750" indent="-285750" algn="just">
              <a:buFont typeface="Wingdings"/>
              <a:buChar char="§"/>
            </a:pPr>
            <a:r>
              <a:rPr lang="en-GB" sz="2000" dirty="0">
                <a:latin typeface="Arial"/>
                <a:cs typeface="Arial"/>
              </a:rPr>
              <a:t>Health care assistants work hand in hand with other caregivers such as doctors, nurse etc, and their main duty is to help the client meet their potentials.</a:t>
            </a:r>
          </a:p>
          <a:p>
            <a:pPr marL="285750" indent="-285750" algn="just">
              <a:buFont typeface="Wingdings"/>
              <a:buChar char="§"/>
            </a:pPr>
            <a:endParaRPr lang="en-GB" sz="2000" dirty="0">
              <a:latin typeface="Arial"/>
              <a:cs typeface="Arial"/>
            </a:endParaRPr>
          </a:p>
          <a:p>
            <a:pPr marL="285750" indent="-285750" algn="just">
              <a:buFont typeface="Wingdings"/>
              <a:buChar char="§"/>
            </a:pPr>
            <a:r>
              <a:rPr lang="en-GB" sz="2000" dirty="0">
                <a:latin typeface="Arial"/>
                <a:cs typeface="Arial"/>
              </a:rPr>
              <a:t>Psychology helps health  care assistants determined how the older adults react to their illness and uncustomed health practices (McGivern, 2006).</a:t>
            </a:r>
          </a:p>
          <a:p>
            <a:pPr marL="285750" indent="-285750">
              <a:buFont typeface="Wingdings"/>
              <a:buChar char="§"/>
            </a:pPr>
            <a:endParaRPr lang="en-GB"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192935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2C7CE6-E5BB-3521-BED9-44B712CCDA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THEORY OF LIFESPAN DEVELOPMENT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7775DAD-1675-E51C-5FF3-F4BD986C7E39}"/>
              </a:ext>
            </a:extLst>
          </p:cNvPr>
          <p:cNvSpPr txBox="1"/>
          <p:nvPr/>
        </p:nvSpPr>
        <p:spPr>
          <a:xfrm>
            <a:off x="6448851" y="1148973"/>
            <a:ext cx="5740020" cy="65556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/>
              <a:buChar char="§"/>
            </a:pPr>
            <a:r>
              <a:rPr lang="en-GB" sz="2000" dirty="0">
                <a:latin typeface="Arial"/>
                <a:cs typeface="Arial"/>
              </a:rPr>
              <a:t>Developmental theories contribute a lay down of guidelines and concepts that portrays and clarifies human development.</a:t>
            </a:r>
          </a:p>
          <a:p>
            <a:pPr marL="285750" indent="-285750">
              <a:buFont typeface="Wingdings"/>
              <a:buChar char="§"/>
            </a:pPr>
            <a:endParaRPr lang="en-GB" sz="2000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§"/>
            </a:pPr>
            <a:r>
              <a:rPr lang="en-GB" sz="2000" dirty="0">
                <a:latin typeface="Arial"/>
                <a:cs typeface="Arial"/>
              </a:rPr>
              <a:t>Some developmental theories concentrate on the creation of a specific quality such as Piaget's theory of Cognitive development. </a:t>
            </a:r>
          </a:p>
          <a:p>
            <a:pPr marL="285750" indent="-285750">
              <a:buFont typeface="Wingdings"/>
              <a:buChar char="§"/>
            </a:pPr>
            <a:endParaRPr lang="en-GB" sz="2000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§"/>
            </a:pPr>
            <a:r>
              <a:rPr lang="en-GB" sz="2000" dirty="0">
                <a:latin typeface="Arial"/>
                <a:cs typeface="Arial"/>
              </a:rPr>
              <a:t>Other developmental theories concentrate on growth that occurs across the lifespan, like  Erikson's theory of psychological development.</a:t>
            </a:r>
          </a:p>
          <a:p>
            <a:pPr marL="285750" indent="-285750">
              <a:buFont typeface="Wingdings"/>
              <a:buChar char="§"/>
            </a:pPr>
            <a:endParaRPr lang="en-GB" sz="2000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§"/>
            </a:pPr>
            <a:r>
              <a:rPr lang="en-GB" sz="2000" dirty="0">
                <a:latin typeface="Arial"/>
                <a:cs typeface="Arial"/>
              </a:rPr>
              <a:t>Each theory is based on its own limits and centres on diverse aspects of development (Berk,1998).</a:t>
            </a:r>
          </a:p>
          <a:p>
            <a:pPr marL="285750" indent="-285750">
              <a:buFont typeface="Wingdings"/>
              <a:buChar char="§"/>
            </a:pPr>
            <a:endParaRPr lang="en-GB" sz="2000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§"/>
            </a:pPr>
            <a:r>
              <a:rPr lang="en-GB" sz="2000" dirty="0">
                <a:latin typeface="Arial"/>
                <a:cs typeface="Arial"/>
              </a:rPr>
              <a:t>This report discusses Erik Erikson's theory of lifespan development.</a:t>
            </a:r>
          </a:p>
          <a:p>
            <a:pPr marL="285750" indent="-285750">
              <a:buFont typeface="Wingdings"/>
              <a:buChar char="§"/>
            </a:pPr>
            <a:endParaRPr lang="en-GB" sz="2000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§"/>
            </a:pPr>
            <a:endParaRPr lang="en-GB"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704311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D7B8D-BECB-76B2-96BE-2AFF18A97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ERIKSON'S PSYCHOSOCIAL THEORY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63C0E5-FC65-6B7E-9306-DD4AFF2B0692}"/>
              </a:ext>
            </a:extLst>
          </p:cNvPr>
          <p:cNvSpPr txBox="1"/>
          <p:nvPr/>
        </p:nvSpPr>
        <p:spPr>
          <a:xfrm>
            <a:off x="6391275" y="1114142"/>
            <a:ext cx="5796884" cy="726352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/>
              <a:buChar char="§"/>
            </a:pPr>
            <a:r>
              <a:rPr lang="en-GB" sz="2000" dirty="0">
                <a:latin typeface="Arial"/>
                <a:cs typeface="Arial"/>
              </a:rPr>
              <a:t>Erikson's psychosocial theory comprises of eight stages of development which span across the course of life.</a:t>
            </a:r>
          </a:p>
          <a:p>
            <a:pPr marL="285750" indent="-285750">
              <a:buFont typeface="Wingdings"/>
              <a:buChar char="§"/>
            </a:pPr>
            <a:r>
              <a:rPr lang="en-GB" sz="2000" dirty="0">
                <a:latin typeface="Arial"/>
                <a:cs typeface="Arial"/>
              </a:rPr>
              <a:t>Each stage unveils a person  with an innate task or conflict they must effectively decide to proceed with development.</a:t>
            </a:r>
          </a:p>
          <a:p>
            <a:pPr marL="285750" indent="-285750">
              <a:buFont typeface="Wingdings"/>
              <a:buChar char="§"/>
            </a:pPr>
            <a:endParaRPr lang="en-GB" sz="2000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§"/>
            </a:pPr>
            <a:r>
              <a:rPr lang="en-GB" dirty="0"/>
              <a:t>Erikson believed that childhood credentials lay the foundation adolescence.</a:t>
            </a:r>
          </a:p>
          <a:p>
            <a:pPr marL="285750" indent="-285750">
              <a:buFont typeface="Wingdings"/>
              <a:buChar char="§"/>
            </a:pPr>
            <a:endParaRPr lang="en-GB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§"/>
            </a:pPr>
            <a:r>
              <a:rPr lang="en-GB" dirty="0">
                <a:latin typeface="Arial"/>
                <a:cs typeface="Arial"/>
              </a:rPr>
              <a:t>Erikson did allude that identity keeps on evolving throughout adulthood (Sokol,2009).</a:t>
            </a:r>
            <a:endParaRPr lang="en-GB">
              <a:latin typeface="Century Gothic"/>
              <a:cs typeface="Arial"/>
            </a:endParaRPr>
          </a:p>
          <a:p>
            <a:pPr marL="285750" indent="-285750">
              <a:buFont typeface="Wingdings"/>
              <a:buChar char="§"/>
            </a:pPr>
            <a:endParaRPr lang="en-GB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§"/>
            </a:pPr>
            <a:r>
              <a:rPr lang="en-GB" dirty="0">
                <a:latin typeface="Arial"/>
                <a:cs typeface="Arial"/>
              </a:rPr>
              <a:t>Based on this theory, caring for older adults is one of the most demanding tasks for health care professionals.</a:t>
            </a:r>
          </a:p>
          <a:p>
            <a:pPr marL="285750" indent="-285750">
              <a:buFont typeface="Wingdings"/>
              <a:buChar char="§"/>
            </a:pPr>
            <a:endParaRPr lang="en-GB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§"/>
            </a:pPr>
            <a:r>
              <a:rPr lang="en-GB" dirty="0">
                <a:latin typeface="Arial"/>
                <a:cs typeface="Arial"/>
              </a:rPr>
              <a:t>Health care assistants will need an experience of the ageing process and their persona disposition about aging (Lewis, 1994).</a:t>
            </a:r>
          </a:p>
          <a:p>
            <a:pPr marL="285750" indent="-285750">
              <a:buFont typeface="Wingdings"/>
              <a:buChar char="§"/>
            </a:pPr>
            <a:endParaRPr lang="en-GB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§"/>
            </a:pPr>
            <a:endParaRPr lang="en-GB" dirty="0">
              <a:latin typeface="Arial"/>
              <a:cs typeface="Arial"/>
            </a:endParaRPr>
          </a:p>
          <a:p>
            <a:endParaRPr lang="en-GB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§"/>
            </a:pPr>
            <a:endParaRPr lang="en-GB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§"/>
            </a:pPr>
            <a:endParaRPr lang="en-GB"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523915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B29087-87CD-B43B-7EF1-7EF448FAA4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PRACTICAL EXAMPLE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5DC105-99FF-CB8B-30FF-CB3811EA3B5C}"/>
              </a:ext>
            </a:extLst>
          </p:cNvPr>
          <p:cNvSpPr txBox="1"/>
          <p:nvPr/>
        </p:nvSpPr>
        <p:spPr>
          <a:xfrm>
            <a:off x="6373503" y="1198729"/>
            <a:ext cx="5813945" cy="609397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/>
              <a:buChar char="§"/>
            </a:pPr>
            <a:r>
              <a:rPr lang="en-GB" sz="2000" dirty="0">
                <a:latin typeface="Arial"/>
                <a:cs typeface="Arial"/>
              </a:rPr>
              <a:t>Health care assistant should attain mandatory training </a:t>
            </a:r>
          </a:p>
          <a:p>
            <a:pPr marL="285750" indent="-285750">
              <a:buFont typeface="Wingdings"/>
              <a:buChar char="§"/>
            </a:pPr>
            <a:endParaRPr lang="en-GB" sz="2000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§"/>
            </a:pPr>
            <a:r>
              <a:rPr lang="en-GB" sz="2000" dirty="0">
                <a:latin typeface="Arial"/>
                <a:cs typeface="Arial"/>
              </a:rPr>
              <a:t>Stick to the roles and procedures provided by the employers.</a:t>
            </a:r>
            <a:endParaRPr lang="en-GB"/>
          </a:p>
          <a:p>
            <a:pPr marL="285750" indent="-285750">
              <a:buFont typeface="Wingdings"/>
              <a:buChar char="§"/>
            </a:pPr>
            <a:endParaRPr lang="en-GB" sz="2000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§"/>
            </a:pPr>
            <a:r>
              <a:rPr lang="en-GB" sz="2000" dirty="0">
                <a:latin typeface="Arial"/>
                <a:cs typeface="Arial"/>
              </a:rPr>
              <a:t>They should assist older adults  with activities of daily living and choice.</a:t>
            </a:r>
          </a:p>
          <a:p>
            <a:pPr marL="285750" indent="-285750">
              <a:buFont typeface="Wingdings"/>
              <a:buChar char="§"/>
            </a:pPr>
            <a:endParaRPr lang="en-GB" sz="2000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§"/>
            </a:pPr>
            <a:r>
              <a:rPr lang="en-GB" sz="2000" dirty="0">
                <a:latin typeface="Arial"/>
                <a:cs typeface="Arial"/>
              </a:rPr>
              <a:t>This involves assisting older adults with bathing ,feeding, and dressing.</a:t>
            </a:r>
          </a:p>
          <a:p>
            <a:pPr marL="285750" indent="-285750">
              <a:buFont typeface="Wingdings"/>
              <a:buChar char="§"/>
            </a:pPr>
            <a:endParaRPr lang="en-GB" sz="2000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§"/>
            </a:pPr>
            <a:r>
              <a:rPr lang="en-GB" sz="2000" dirty="0">
                <a:latin typeface="Arial"/>
                <a:cs typeface="Arial"/>
              </a:rPr>
              <a:t>Health care assistants should communicate efficiently with older adults.</a:t>
            </a:r>
            <a:endParaRPr lang="en-GB" dirty="0">
              <a:latin typeface="Century Gothic" panose="020B0502020202020204"/>
              <a:cs typeface="Arial"/>
            </a:endParaRPr>
          </a:p>
          <a:p>
            <a:pPr marL="285750" indent="-285750">
              <a:buFont typeface="Wingdings"/>
              <a:buChar char="§"/>
            </a:pPr>
            <a:r>
              <a:rPr lang="en-GB" dirty="0"/>
              <a:t>Listen to them attentively , not interfering when they speak.</a:t>
            </a:r>
          </a:p>
          <a:p>
            <a:pPr marL="285750" indent="-285750">
              <a:buFont typeface="Wingdings"/>
              <a:buChar char="§"/>
            </a:pPr>
            <a:r>
              <a:rPr lang="en-GB" dirty="0">
                <a:latin typeface="Century Gothic"/>
                <a:cs typeface="Arial"/>
              </a:rPr>
              <a:t>The older adult independence should be promoted, privacy should be respected and protected (McGivern, 2006).</a:t>
            </a:r>
          </a:p>
          <a:p>
            <a:pPr marL="285750" indent="-285750">
              <a:buFont typeface="Wingdings"/>
              <a:buChar char="§"/>
            </a:pPr>
            <a:endParaRPr lang="en-GB"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494260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8EEF84-92E1-7EFE-52C1-E4FE5A289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F008A5F-E161-F28B-4A6A-841EB8F847EB}"/>
              </a:ext>
            </a:extLst>
          </p:cNvPr>
          <p:cNvSpPr txBox="1"/>
          <p:nvPr/>
        </p:nvSpPr>
        <p:spPr>
          <a:xfrm>
            <a:off x="6407624" y="1181670"/>
            <a:ext cx="5740020" cy="440120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/>
              <a:buChar char="§"/>
            </a:pPr>
            <a:r>
              <a:rPr lang="en-GB" sz="2000" dirty="0">
                <a:latin typeface="Arial"/>
                <a:cs typeface="Arial"/>
              </a:rPr>
              <a:t>Psychology, the science of the mind and development is important in helping health care assistant cater for older adults.</a:t>
            </a:r>
          </a:p>
          <a:p>
            <a:pPr marL="285750" indent="-285750">
              <a:buFont typeface="Wingdings"/>
              <a:buChar char="§"/>
            </a:pPr>
            <a:endParaRPr lang="en-GB" sz="2000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§"/>
            </a:pPr>
            <a:r>
              <a:rPr lang="en-GB" sz="2000" dirty="0">
                <a:latin typeface="Arial"/>
                <a:cs typeface="Arial"/>
              </a:rPr>
              <a:t>With the knowledge of psychology, coupled with Erikson's psychosocial model discussed above, health care assistant can carter for older adults effectively.</a:t>
            </a:r>
          </a:p>
          <a:p>
            <a:pPr marL="285750" indent="-285750">
              <a:buFont typeface="Wingdings"/>
              <a:buChar char="§"/>
            </a:pPr>
            <a:endParaRPr lang="en-GB" sz="2000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§"/>
            </a:pPr>
            <a:r>
              <a:rPr lang="en-GB" sz="2000" dirty="0">
                <a:latin typeface="Arial"/>
                <a:cs typeface="Arial"/>
              </a:rPr>
              <a:t>If health care assistants respect the privacy of their clients and listen to them well, giving them effective care in a care home will be easily achieved.</a:t>
            </a:r>
          </a:p>
          <a:p>
            <a:pPr marL="285750" indent="-285750">
              <a:buFont typeface="Wingdings"/>
              <a:buChar char="§"/>
            </a:pPr>
            <a:endParaRPr lang="en-GB"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169601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6DA3C-9452-52AB-0DF0-93F390DAB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REFERNCES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8DBF964-49C0-522C-2781-EBDF6406230A}"/>
              </a:ext>
            </a:extLst>
          </p:cNvPr>
          <p:cNvSpPr txBox="1"/>
          <p:nvPr/>
        </p:nvSpPr>
        <p:spPr>
          <a:xfrm>
            <a:off x="6316639" y="874596"/>
            <a:ext cx="5757080" cy="67403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GB" dirty="0"/>
              <a:t>    Berk ,E.(1998) </a:t>
            </a:r>
            <a:r>
              <a:rPr lang="en-GB" i="1" dirty="0"/>
              <a:t>Stances of Major Theories of Basic Issues in Human Development.</a:t>
            </a:r>
            <a:r>
              <a:rPr lang="en-GB" dirty="0"/>
              <a:t> Development Through the Lifespan. Boston: </a:t>
            </a:r>
            <a:r>
              <a:rPr lang="en-GB" dirty="0" err="1"/>
              <a:t>Allyn</a:t>
            </a:r>
            <a:r>
              <a:rPr lang="en-GB" dirty="0"/>
              <a:t> and Bacon.</a:t>
            </a:r>
            <a:endParaRPr lang="en-US"/>
          </a:p>
          <a:p>
            <a:pPr algn="just"/>
            <a:r>
              <a:rPr lang="en-GB" dirty="0"/>
              <a:t>    Lewis, C.91984).</a:t>
            </a:r>
            <a:r>
              <a:rPr lang="en-GB" i="1" dirty="0"/>
              <a:t>Rehabilitation of the Older</a:t>
            </a:r>
            <a:r>
              <a:rPr lang="en-GB" dirty="0"/>
              <a:t> </a:t>
            </a:r>
            <a:r>
              <a:rPr lang="en-GB" i="1" dirty="0"/>
              <a:t>Person:</a:t>
            </a:r>
            <a:r>
              <a:rPr lang="en-GB" dirty="0"/>
              <a:t> A Psychological Focus Physical Therapy 64( 4), 517.</a:t>
            </a:r>
          </a:p>
          <a:p>
            <a:pPr algn="just"/>
            <a:r>
              <a:rPr lang="en-GB" dirty="0"/>
              <a:t>      McGivern, Y.(2006) </a:t>
            </a:r>
            <a:r>
              <a:rPr lang="en-GB" i="1" dirty="0"/>
              <a:t>Improving Quality of Life for</a:t>
            </a:r>
            <a:r>
              <a:rPr lang="en-GB" dirty="0"/>
              <a:t> </a:t>
            </a:r>
            <a:r>
              <a:rPr lang="en-GB" i="1" dirty="0"/>
              <a:t>Older People in Long Stay Care Settings in Ireland, Ireland</a:t>
            </a:r>
            <a:r>
              <a:rPr lang="en-GB" dirty="0"/>
              <a:t>: National Council on Ageing and Older people.</a:t>
            </a:r>
          </a:p>
          <a:p>
            <a:pPr algn="just"/>
            <a:r>
              <a:rPr lang="en-GB" dirty="0"/>
              <a:t>   Marriam-Webster.(2022) </a:t>
            </a:r>
            <a:r>
              <a:rPr lang="en-GB" i="1" dirty="0"/>
              <a:t>Definition of Psychology.</a:t>
            </a:r>
            <a:r>
              <a:rPr lang="en-GB" dirty="0"/>
              <a:t> Assessed at www.marriam-webster.com/dictionary/psychology.</a:t>
            </a:r>
          </a:p>
          <a:p>
            <a:pPr algn="just"/>
            <a:r>
              <a:rPr lang="en-GB" dirty="0"/>
              <a:t> Sokol, J. (2009) </a:t>
            </a:r>
            <a:r>
              <a:rPr lang="en-GB" i="1" dirty="0"/>
              <a:t>Identity Development</a:t>
            </a:r>
            <a:r>
              <a:rPr lang="en-GB" dirty="0"/>
              <a:t> </a:t>
            </a:r>
            <a:r>
              <a:rPr lang="en-GB" i="1" dirty="0"/>
              <a:t>Throughout the Lifetime:</a:t>
            </a:r>
            <a:r>
              <a:rPr lang="en-GB" dirty="0"/>
              <a:t> An Examination of </a:t>
            </a:r>
            <a:r>
              <a:rPr lang="en-GB" dirty="0" err="1"/>
              <a:t>Eriksonian</a:t>
            </a:r>
            <a:r>
              <a:rPr lang="en-GB" dirty="0"/>
              <a:t> Theory. Graduate Journal of Counselling Psychology. Assessed at </a:t>
            </a:r>
            <a:r>
              <a:rPr lang="en-GB" dirty="0" err="1"/>
              <a:t>hht</a:t>
            </a:r>
            <a:r>
              <a:rPr lang="en-GB" dirty="0"/>
              <a:t>:/</a:t>
            </a:r>
            <a:r>
              <a:rPr lang="en-GB" dirty="0" err="1"/>
              <a:t>epublications</a:t>
            </a:r>
            <a:r>
              <a:rPr lang="en-GB" dirty="0"/>
              <a:t>. </a:t>
            </a:r>
            <a:r>
              <a:rPr lang="en-GB" dirty="0" err="1"/>
              <a:t>marquette</a:t>
            </a:r>
            <a:r>
              <a:rPr lang="en-GB" dirty="0"/>
              <a:t>. </a:t>
            </a:r>
            <a:r>
              <a:rPr lang="en-GB" dirty="0" err="1"/>
              <a:t>edu</a:t>
            </a:r>
            <a:r>
              <a:rPr lang="en-GB" dirty="0"/>
              <a:t>/ </a:t>
            </a:r>
            <a:r>
              <a:rPr lang="en-GB" dirty="0" err="1"/>
              <a:t>gjcp</a:t>
            </a:r>
            <a:r>
              <a:rPr lang="en-GB" dirty="0"/>
              <a:t>/ vol 1/ 1552/14.</a:t>
            </a:r>
          </a:p>
          <a:p>
            <a:pPr algn="just"/>
            <a:r>
              <a:rPr lang="en-GB"/>
              <a:t> Upton ,D.(2012)</a:t>
            </a:r>
            <a:r>
              <a:rPr lang="en-GB" i="1" dirty="0"/>
              <a:t> Introducing Psychology for Nurses</a:t>
            </a:r>
            <a:r>
              <a:rPr lang="en-GB" dirty="0"/>
              <a:t> </a:t>
            </a:r>
            <a:r>
              <a:rPr lang="en-GB" i="1" dirty="0"/>
              <a:t>and Health care Professionals</a:t>
            </a:r>
            <a:r>
              <a:rPr lang="en-GB" dirty="0"/>
              <a:t>. </a:t>
            </a:r>
            <a:r>
              <a:rPr lang="en-GB" dirty="0" err="1"/>
              <a:t>London:Routledge</a:t>
            </a:r>
            <a:r>
              <a:rPr lang="en-GB" dirty="0"/>
              <a:t>.</a:t>
            </a:r>
          </a:p>
          <a:p>
            <a:pPr algn="just"/>
            <a:endParaRPr lang="en-GB" dirty="0"/>
          </a:p>
          <a:p>
            <a:endParaRPr lang="en-GB" dirty="0"/>
          </a:p>
          <a:p>
            <a:r>
              <a:rPr lang="en-GB" dirty="0"/>
              <a:t>     </a:t>
            </a:r>
          </a:p>
        </p:txBody>
      </p:sp>
    </p:spTree>
    <p:extLst>
      <p:ext uri="{BB962C8B-B14F-4D97-AF65-F5344CB8AC3E}">
        <p14:creationId xmlns:p14="http://schemas.microsoft.com/office/powerpoint/2010/main" val="3055573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TF00001243</Template>
  <TotalTime>0</TotalTime>
  <Words>1</Words>
  <Application>Microsoft Office PowerPoint</Application>
  <PresentationFormat>Widescreen</PresentationFormat>
  <Paragraphs>1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Ion Boardroom</vt:lpstr>
      <vt:lpstr> </vt:lpstr>
      <vt:lpstr>PowerPoint Presentation</vt:lpstr>
      <vt:lpstr>INTRODUCTION</vt:lpstr>
      <vt:lpstr>HEALTH CARE ASSISTANTS</vt:lpstr>
      <vt:lpstr>THEORY OF LIFESPAN DEVELOPMENT</vt:lpstr>
      <vt:lpstr>ERIKSON'S PSYCHOSOCIAL THEORY</vt:lpstr>
      <vt:lpstr>PRACTICAL EXAMPLE</vt:lpstr>
      <vt:lpstr>CONCLUSION</vt:lpstr>
      <vt:lpstr>REFERNCES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1538</cp:revision>
  <dcterms:created xsi:type="dcterms:W3CDTF">2022-06-13T20:22:34Z</dcterms:created>
  <dcterms:modified xsi:type="dcterms:W3CDTF">2022-06-21T11:02:44Z</dcterms:modified>
</cp:coreProperties>
</file>