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5"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E5CF37-D19C-4DEC-BA14-5D70E181A99A}" v="33" dt="2022-08-06T19:31:18.8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6" autoAdjust="0"/>
    <p:restoredTop sz="94660"/>
  </p:normalViewPr>
  <p:slideViewPr>
    <p:cSldViewPr snapToGrid="0">
      <p:cViewPr varScale="1">
        <p:scale>
          <a:sx n="88" d="100"/>
          <a:sy n="88" d="100"/>
        </p:scale>
        <p:origin x="210"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nthy khuon" userId="d4cc55dad49c1f7b" providerId="LiveId" clId="{72E5CF37-D19C-4DEC-BA14-5D70E181A99A}"/>
    <pc:docChg chg="undo custSel addSld delSld modSld sldOrd">
      <pc:chgData name="chanthy khuon" userId="d4cc55dad49c1f7b" providerId="LiveId" clId="{72E5CF37-D19C-4DEC-BA14-5D70E181A99A}" dt="2022-08-06T19:32:13.278" v="3319" actId="2711"/>
      <pc:docMkLst>
        <pc:docMk/>
      </pc:docMkLst>
      <pc:sldChg chg="addSp delSp modSp mod setBg">
        <pc:chgData name="chanthy khuon" userId="d4cc55dad49c1f7b" providerId="LiveId" clId="{72E5CF37-D19C-4DEC-BA14-5D70E181A99A}" dt="2022-08-06T18:30:26.508" v="2637" actId="2711"/>
        <pc:sldMkLst>
          <pc:docMk/>
          <pc:sldMk cId="7517742" sldId="256"/>
        </pc:sldMkLst>
        <pc:spChg chg="mod">
          <ac:chgData name="chanthy khuon" userId="d4cc55dad49c1f7b" providerId="LiveId" clId="{72E5CF37-D19C-4DEC-BA14-5D70E181A99A}" dt="2022-08-05T19:56:40.032" v="2470" actId="2711"/>
          <ac:spMkLst>
            <pc:docMk/>
            <pc:sldMk cId="7517742" sldId="256"/>
            <ac:spMk id="2" creationId="{7216B6F2-FC3A-D6D6-A8D3-374EA8CFCC3D}"/>
          </ac:spMkLst>
        </pc:spChg>
        <pc:spChg chg="mod">
          <ac:chgData name="chanthy khuon" userId="d4cc55dad49c1f7b" providerId="LiveId" clId="{72E5CF37-D19C-4DEC-BA14-5D70E181A99A}" dt="2022-08-06T18:30:26.508" v="2637" actId="2711"/>
          <ac:spMkLst>
            <pc:docMk/>
            <pc:sldMk cId="7517742" sldId="256"/>
            <ac:spMk id="3" creationId="{5238340B-B669-A42A-8769-DAC7E597E80F}"/>
          </ac:spMkLst>
        </pc:spChg>
        <pc:spChg chg="add del">
          <ac:chgData name="chanthy khuon" userId="d4cc55dad49c1f7b" providerId="LiveId" clId="{72E5CF37-D19C-4DEC-BA14-5D70E181A99A}" dt="2022-08-03T18:49:17.708" v="258" actId="26606"/>
          <ac:spMkLst>
            <pc:docMk/>
            <pc:sldMk cId="7517742" sldId="256"/>
            <ac:spMk id="8" creationId="{100EDD19-6802-4EC3-95CE-CFFAB042CFD6}"/>
          </ac:spMkLst>
        </pc:spChg>
        <pc:spChg chg="add del">
          <ac:chgData name="chanthy khuon" userId="d4cc55dad49c1f7b" providerId="LiveId" clId="{72E5CF37-D19C-4DEC-BA14-5D70E181A99A}" dt="2022-08-03T18:49:17.708" v="258" actId="26606"/>
          <ac:spMkLst>
            <pc:docMk/>
            <pc:sldMk cId="7517742" sldId="256"/>
            <ac:spMk id="10" creationId="{DB17E863-922E-4C26-BD64-E8FD41D28661}"/>
          </ac:spMkLst>
        </pc:spChg>
        <pc:spChg chg="add del">
          <ac:chgData name="chanthy khuon" userId="d4cc55dad49c1f7b" providerId="LiveId" clId="{72E5CF37-D19C-4DEC-BA14-5D70E181A99A}" dt="2022-08-03T18:49:26.239" v="260" actId="26606"/>
          <ac:spMkLst>
            <pc:docMk/>
            <pc:sldMk cId="7517742" sldId="256"/>
            <ac:spMk id="12" creationId="{AC17DE74-01C9-4859-B65A-85CF999E8580}"/>
          </ac:spMkLst>
        </pc:spChg>
        <pc:spChg chg="add del">
          <ac:chgData name="chanthy khuon" userId="d4cc55dad49c1f7b" providerId="LiveId" clId="{72E5CF37-D19C-4DEC-BA14-5D70E181A99A}" dt="2022-08-03T18:49:26.239" v="260" actId="26606"/>
          <ac:spMkLst>
            <pc:docMk/>
            <pc:sldMk cId="7517742" sldId="256"/>
            <ac:spMk id="13" creationId="{068C0432-0E90-4CC1-8CD3-D44A90DF07EF}"/>
          </ac:spMkLst>
        </pc:spChg>
        <pc:spChg chg="add del">
          <ac:chgData name="chanthy khuon" userId="d4cc55dad49c1f7b" providerId="LiveId" clId="{72E5CF37-D19C-4DEC-BA14-5D70E181A99A}" dt="2022-08-03T19:12:09.052" v="634" actId="26606"/>
          <ac:spMkLst>
            <pc:docMk/>
            <pc:sldMk cId="7517742" sldId="256"/>
            <ac:spMk id="15" creationId="{DE7FFD28-545C-4C88-A2E7-152FB234C92C}"/>
          </ac:spMkLst>
        </pc:spChg>
        <pc:spChg chg="add del mod">
          <ac:chgData name="chanthy khuon" userId="d4cc55dad49c1f7b" providerId="LiveId" clId="{72E5CF37-D19C-4DEC-BA14-5D70E181A99A}" dt="2022-08-03T19:20:03.730" v="683" actId="478"/>
          <ac:spMkLst>
            <pc:docMk/>
            <pc:sldMk cId="7517742" sldId="256"/>
            <ac:spMk id="19" creationId="{9C209A9B-AE77-E488-764E-510B142D2B89}"/>
          </ac:spMkLst>
        </pc:spChg>
        <pc:spChg chg="add del">
          <ac:chgData name="chanthy khuon" userId="d4cc55dad49c1f7b" providerId="LiveId" clId="{72E5CF37-D19C-4DEC-BA14-5D70E181A99A}" dt="2022-08-03T19:20:25.598" v="685" actId="26606"/>
          <ac:spMkLst>
            <pc:docMk/>
            <pc:sldMk cId="7517742" sldId="256"/>
            <ac:spMk id="20" creationId="{1B15ED52-F352-441B-82BF-E0EA34836D08}"/>
          </ac:spMkLst>
        </pc:spChg>
        <pc:spChg chg="add del mod">
          <ac:chgData name="chanthy khuon" userId="d4cc55dad49c1f7b" providerId="LiveId" clId="{72E5CF37-D19C-4DEC-BA14-5D70E181A99A}" dt="2022-08-03T19:18:37.376" v="663"/>
          <ac:spMkLst>
            <pc:docMk/>
            <pc:sldMk cId="7517742" sldId="256"/>
            <ac:spMk id="21" creationId="{C91785CB-F206-F20C-890F-D73ECE35829C}"/>
          </ac:spMkLst>
        </pc:spChg>
        <pc:spChg chg="add del">
          <ac:chgData name="chanthy khuon" userId="d4cc55dad49c1f7b" providerId="LiveId" clId="{72E5CF37-D19C-4DEC-BA14-5D70E181A99A}" dt="2022-08-03T19:20:25.598" v="685" actId="26606"/>
          <ac:spMkLst>
            <pc:docMk/>
            <pc:sldMk cId="7517742" sldId="256"/>
            <ac:spMk id="22" creationId="{3B2E3793-BFE6-45A2-9B7B-E18844431C99}"/>
          </ac:spMkLst>
        </pc:spChg>
        <pc:spChg chg="add del">
          <ac:chgData name="chanthy khuon" userId="d4cc55dad49c1f7b" providerId="LiveId" clId="{72E5CF37-D19C-4DEC-BA14-5D70E181A99A}" dt="2022-08-03T19:20:25.598" v="685" actId="26606"/>
          <ac:spMkLst>
            <pc:docMk/>
            <pc:sldMk cId="7517742" sldId="256"/>
            <ac:spMk id="24" creationId="{BC4C4868-CB8F-4AF9-9CDB-8108F2C19B67}"/>
          </ac:spMkLst>
        </pc:spChg>
        <pc:spChg chg="add del">
          <ac:chgData name="chanthy khuon" userId="d4cc55dad49c1f7b" providerId="LiveId" clId="{72E5CF37-D19C-4DEC-BA14-5D70E181A99A}" dt="2022-08-03T19:20:25.598" v="685" actId="26606"/>
          <ac:spMkLst>
            <pc:docMk/>
            <pc:sldMk cId="7517742" sldId="256"/>
            <ac:spMk id="26" creationId="{375E0459-6403-40CD-989D-56A4407CA12E}"/>
          </ac:spMkLst>
        </pc:spChg>
        <pc:spChg chg="add del">
          <ac:chgData name="chanthy khuon" userId="d4cc55dad49c1f7b" providerId="LiveId" clId="{72E5CF37-D19C-4DEC-BA14-5D70E181A99A}" dt="2022-08-03T19:20:25.598" v="685" actId="26606"/>
          <ac:spMkLst>
            <pc:docMk/>
            <pc:sldMk cId="7517742" sldId="256"/>
            <ac:spMk id="28" creationId="{53E5B1A8-3AC9-4BD1-9BBC-78CA94F2D1BA}"/>
          </ac:spMkLst>
        </pc:spChg>
        <pc:spChg chg="add del">
          <ac:chgData name="chanthy khuon" userId="d4cc55dad49c1f7b" providerId="LiveId" clId="{72E5CF37-D19C-4DEC-BA14-5D70E181A99A}" dt="2022-08-05T19:54:54.531" v="2451" actId="26606"/>
          <ac:spMkLst>
            <pc:docMk/>
            <pc:sldMk cId="7517742" sldId="256"/>
            <ac:spMk id="30" creationId="{76EFD3D9-44F0-4267-BCC1-1613E79D8274}"/>
          </ac:spMkLst>
        </pc:spChg>
        <pc:spChg chg="add del">
          <ac:chgData name="chanthy khuon" userId="d4cc55dad49c1f7b" providerId="LiveId" clId="{72E5CF37-D19C-4DEC-BA14-5D70E181A99A}" dt="2022-08-05T19:54:54.531" v="2451" actId="26606"/>
          <ac:spMkLst>
            <pc:docMk/>
            <pc:sldMk cId="7517742" sldId="256"/>
            <ac:spMk id="31" creationId="{A779A851-95D6-41AF-937A-B0E4B7F6FA8D}"/>
          </ac:spMkLst>
        </pc:spChg>
        <pc:spChg chg="add del">
          <ac:chgData name="chanthy khuon" userId="d4cc55dad49c1f7b" providerId="LiveId" clId="{72E5CF37-D19C-4DEC-BA14-5D70E181A99A}" dt="2022-08-03T19:13:23.781" v="636" actId="26606"/>
          <ac:spMkLst>
            <pc:docMk/>
            <pc:sldMk cId="7517742" sldId="256"/>
            <ac:spMk id="33" creationId="{6A1473A6-3F22-483E-8A30-80B9D2B14592}"/>
          </ac:spMkLst>
        </pc:spChg>
        <pc:spChg chg="add del">
          <ac:chgData name="chanthy khuon" userId="d4cc55dad49c1f7b" providerId="LiveId" clId="{72E5CF37-D19C-4DEC-BA14-5D70E181A99A}" dt="2022-08-05T19:54:54.531" v="2451" actId="26606"/>
          <ac:spMkLst>
            <pc:docMk/>
            <pc:sldMk cId="7517742" sldId="256"/>
            <ac:spMk id="37" creationId="{953FB2E7-B6CB-429C-81EB-D9516D6D5C8D}"/>
          </ac:spMkLst>
        </pc:spChg>
        <pc:spChg chg="add del">
          <ac:chgData name="chanthy khuon" userId="d4cc55dad49c1f7b" providerId="LiveId" clId="{72E5CF37-D19C-4DEC-BA14-5D70E181A99A}" dt="2022-08-05T19:54:54.531" v="2451" actId="26606"/>
          <ac:spMkLst>
            <pc:docMk/>
            <pc:sldMk cId="7517742" sldId="256"/>
            <ac:spMk id="39" creationId="{2EC40DB1-B719-4A13-9A4D-0966B4B27866}"/>
          </ac:spMkLst>
        </pc:spChg>
        <pc:spChg chg="add del">
          <ac:chgData name="chanthy khuon" userId="d4cc55dad49c1f7b" providerId="LiveId" clId="{72E5CF37-D19C-4DEC-BA14-5D70E181A99A}" dt="2022-08-05T19:54:54.531" v="2451" actId="26606"/>
          <ac:spMkLst>
            <pc:docMk/>
            <pc:sldMk cId="7517742" sldId="256"/>
            <ac:spMk id="41" creationId="{82211336-CFF3-412D-868A-6679C1004C45}"/>
          </ac:spMkLst>
        </pc:spChg>
        <pc:spChg chg="add">
          <ac:chgData name="chanthy khuon" userId="d4cc55dad49c1f7b" providerId="LiveId" clId="{72E5CF37-D19C-4DEC-BA14-5D70E181A99A}" dt="2022-08-05T19:54:54.531" v="2451" actId="26606"/>
          <ac:spMkLst>
            <pc:docMk/>
            <pc:sldMk cId="7517742" sldId="256"/>
            <ac:spMk id="46" creationId="{827B839B-9ADE-406B-8590-F1CAEDED45A1}"/>
          </ac:spMkLst>
        </pc:spChg>
        <pc:spChg chg="add">
          <ac:chgData name="chanthy khuon" userId="d4cc55dad49c1f7b" providerId="LiveId" clId="{72E5CF37-D19C-4DEC-BA14-5D70E181A99A}" dt="2022-08-05T19:54:54.531" v="2451" actId="26606"/>
          <ac:spMkLst>
            <pc:docMk/>
            <pc:sldMk cId="7517742" sldId="256"/>
            <ac:spMk id="48" creationId="{CFE45BF0-46DB-408C-B5F7-7B11716805D4}"/>
          </ac:spMkLst>
        </pc:spChg>
        <pc:spChg chg="add">
          <ac:chgData name="chanthy khuon" userId="d4cc55dad49c1f7b" providerId="LiveId" clId="{72E5CF37-D19C-4DEC-BA14-5D70E181A99A}" dt="2022-08-05T19:54:54.531" v="2451" actId="26606"/>
          <ac:spMkLst>
            <pc:docMk/>
            <pc:sldMk cId="7517742" sldId="256"/>
            <ac:spMk id="50" creationId="{2AEBC8F2-97B1-41B4-93F1-2D289E197FBA}"/>
          </ac:spMkLst>
        </pc:spChg>
        <pc:spChg chg="add">
          <ac:chgData name="chanthy khuon" userId="d4cc55dad49c1f7b" providerId="LiveId" clId="{72E5CF37-D19C-4DEC-BA14-5D70E181A99A}" dt="2022-08-05T19:54:54.531" v="2451" actId="26606"/>
          <ac:spMkLst>
            <pc:docMk/>
            <pc:sldMk cId="7517742" sldId="256"/>
            <ac:spMk id="52" creationId="{472E3A19-F5D5-48FC-BB9C-48C2F68F598B}"/>
          </ac:spMkLst>
        </pc:spChg>
        <pc:spChg chg="add">
          <ac:chgData name="chanthy khuon" userId="d4cc55dad49c1f7b" providerId="LiveId" clId="{72E5CF37-D19C-4DEC-BA14-5D70E181A99A}" dt="2022-08-05T19:54:54.531" v="2451" actId="26606"/>
          <ac:spMkLst>
            <pc:docMk/>
            <pc:sldMk cId="7517742" sldId="256"/>
            <ac:spMk id="54" creationId="{7A62E32F-BB65-43A8-8EB5-92346890E549}"/>
          </ac:spMkLst>
        </pc:spChg>
        <pc:spChg chg="add">
          <ac:chgData name="chanthy khuon" userId="d4cc55dad49c1f7b" providerId="LiveId" clId="{72E5CF37-D19C-4DEC-BA14-5D70E181A99A}" dt="2022-08-05T19:54:54.531" v="2451" actId="26606"/>
          <ac:spMkLst>
            <pc:docMk/>
            <pc:sldMk cId="7517742" sldId="256"/>
            <ac:spMk id="56" creationId="{14E91B64-9FCC-451E-AFB4-A827D6329367}"/>
          </ac:spMkLst>
        </pc:spChg>
        <pc:grpChg chg="add del">
          <ac:chgData name="chanthy khuon" userId="d4cc55dad49c1f7b" providerId="LiveId" clId="{72E5CF37-D19C-4DEC-BA14-5D70E181A99A}" dt="2022-08-03T19:13:23.781" v="636" actId="26606"/>
          <ac:grpSpMkLst>
            <pc:docMk/>
            <pc:sldMk cId="7517742" sldId="256"/>
            <ac:grpSpMk id="35" creationId="{AA1375E3-3E53-4D75-BAB7-E5929BFCB25F}"/>
          </ac:grpSpMkLst>
        </pc:grpChg>
      </pc:sldChg>
      <pc:sldChg chg="addSp delSp modSp mod setBg modClrScheme chgLayout">
        <pc:chgData name="chanthy khuon" userId="d4cc55dad49c1f7b" providerId="LiveId" clId="{72E5CF37-D19C-4DEC-BA14-5D70E181A99A}" dt="2022-08-06T18:36:06.594" v="2668" actId="122"/>
        <pc:sldMkLst>
          <pc:docMk/>
          <pc:sldMk cId="1998655858" sldId="257"/>
        </pc:sldMkLst>
        <pc:spChg chg="add mod ord">
          <ac:chgData name="chanthy khuon" userId="d4cc55dad49c1f7b" providerId="LiveId" clId="{72E5CF37-D19C-4DEC-BA14-5D70E181A99A}" dt="2022-08-05T19:58:12.174" v="2474" actId="2711"/>
          <ac:spMkLst>
            <pc:docMk/>
            <pc:sldMk cId="1998655858" sldId="257"/>
            <ac:spMk id="2" creationId="{8DE7F6FC-DFC0-5238-EB42-FDC9B11A6879}"/>
          </ac:spMkLst>
        </pc:spChg>
        <pc:spChg chg="add mod ord">
          <ac:chgData name="chanthy khuon" userId="d4cc55dad49c1f7b" providerId="LiveId" clId="{72E5CF37-D19C-4DEC-BA14-5D70E181A99A}" dt="2022-08-02T16:05:29.775" v="256" actId="20577"/>
          <ac:spMkLst>
            <pc:docMk/>
            <pc:sldMk cId="1998655858" sldId="257"/>
            <ac:spMk id="3" creationId="{69CCE7DA-F664-B1D4-85B7-6F82096DDBB5}"/>
          </ac:spMkLst>
        </pc:spChg>
        <pc:spChg chg="add mod ord">
          <ac:chgData name="chanthy khuon" userId="d4cc55dad49c1f7b" providerId="LiveId" clId="{72E5CF37-D19C-4DEC-BA14-5D70E181A99A}" dt="2022-08-01T15:04:20.609" v="129" actId="20577"/>
          <ac:spMkLst>
            <pc:docMk/>
            <pc:sldMk cId="1998655858" sldId="257"/>
            <ac:spMk id="4" creationId="{91250B6F-7034-CF6C-BC21-726BA8F6A68C}"/>
          </ac:spMkLst>
        </pc:spChg>
        <pc:spChg chg="mod">
          <ac:chgData name="chanthy khuon" userId="d4cc55dad49c1f7b" providerId="LiveId" clId="{72E5CF37-D19C-4DEC-BA14-5D70E181A99A}" dt="2022-08-06T18:36:06.594" v="2668" actId="122"/>
          <ac:spMkLst>
            <pc:docMk/>
            <pc:sldMk cId="1998655858" sldId="257"/>
            <ac:spMk id="6" creationId="{79378F27-BD2E-CD21-0BF0-FE3E95A6E4F0}"/>
          </ac:spMkLst>
        </pc:spChg>
        <pc:spChg chg="del mod ord">
          <ac:chgData name="chanthy khuon" userId="d4cc55dad49c1f7b" providerId="LiveId" clId="{72E5CF37-D19C-4DEC-BA14-5D70E181A99A}" dt="2022-08-01T15:03:56.759" v="96" actId="700"/>
          <ac:spMkLst>
            <pc:docMk/>
            <pc:sldMk cId="1998655858" sldId="257"/>
            <ac:spMk id="10" creationId="{621C6F89-85C5-2A81-DBC1-1477ACB28221}"/>
          </ac:spMkLst>
        </pc:spChg>
        <pc:spChg chg="add del">
          <ac:chgData name="chanthy khuon" userId="d4cc55dad49c1f7b" providerId="LiveId" clId="{72E5CF37-D19C-4DEC-BA14-5D70E181A99A}" dt="2022-08-03T19:12:03.244" v="633" actId="26606"/>
          <ac:spMkLst>
            <pc:docMk/>
            <pc:sldMk cId="1998655858" sldId="257"/>
            <ac:spMk id="11" creationId="{DE7FFD28-545C-4C88-A2E7-152FB234C92C}"/>
          </ac:spMkLst>
        </pc:spChg>
        <pc:spChg chg="add del">
          <ac:chgData name="chanthy khuon" userId="d4cc55dad49c1f7b" providerId="LiveId" clId="{72E5CF37-D19C-4DEC-BA14-5D70E181A99A}" dt="2022-08-04T20:45:59.335" v="1867" actId="26606"/>
          <ac:spMkLst>
            <pc:docMk/>
            <pc:sldMk cId="1998655858" sldId="257"/>
            <ac:spMk id="16" creationId="{1B15ED52-F352-441B-82BF-E0EA34836D08}"/>
          </ac:spMkLst>
        </pc:spChg>
        <pc:spChg chg="add del">
          <ac:chgData name="chanthy khuon" userId="d4cc55dad49c1f7b" providerId="LiveId" clId="{72E5CF37-D19C-4DEC-BA14-5D70E181A99A}" dt="2022-08-04T20:45:59.335" v="1867" actId="26606"/>
          <ac:spMkLst>
            <pc:docMk/>
            <pc:sldMk cId="1998655858" sldId="257"/>
            <ac:spMk id="18" creationId="{3B2E3793-BFE6-45A2-9B7B-E18844431C99}"/>
          </ac:spMkLst>
        </pc:spChg>
        <pc:spChg chg="add del">
          <ac:chgData name="chanthy khuon" userId="d4cc55dad49c1f7b" providerId="LiveId" clId="{72E5CF37-D19C-4DEC-BA14-5D70E181A99A}" dt="2022-08-04T20:45:59.335" v="1867" actId="26606"/>
          <ac:spMkLst>
            <pc:docMk/>
            <pc:sldMk cId="1998655858" sldId="257"/>
            <ac:spMk id="20" creationId="{BC4C4868-CB8F-4AF9-9CDB-8108F2C19B67}"/>
          </ac:spMkLst>
        </pc:spChg>
        <pc:spChg chg="add del">
          <ac:chgData name="chanthy khuon" userId="d4cc55dad49c1f7b" providerId="LiveId" clId="{72E5CF37-D19C-4DEC-BA14-5D70E181A99A}" dt="2022-08-04T20:45:59.335" v="1867" actId="26606"/>
          <ac:spMkLst>
            <pc:docMk/>
            <pc:sldMk cId="1998655858" sldId="257"/>
            <ac:spMk id="22" creationId="{375E0459-6403-40CD-989D-56A4407CA12E}"/>
          </ac:spMkLst>
        </pc:spChg>
        <pc:spChg chg="add del">
          <ac:chgData name="chanthy khuon" userId="d4cc55dad49c1f7b" providerId="LiveId" clId="{72E5CF37-D19C-4DEC-BA14-5D70E181A99A}" dt="2022-08-04T20:45:59.335" v="1867" actId="26606"/>
          <ac:spMkLst>
            <pc:docMk/>
            <pc:sldMk cId="1998655858" sldId="257"/>
            <ac:spMk id="24" creationId="{53E5B1A8-3AC9-4BD1-9BBC-78CA94F2D1BA}"/>
          </ac:spMkLst>
        </pc:spChg>
        <pc:spChg chg="add">
          <ac:chgData name="chanthy khuon" userId="d4cc55dad49c1f7b" providerId="LiveId" clId="{72E5CF37-D19C-4DEC-BA14-5D70E181A99A}" dt="2022-08-04T20:45:59.335" v="1867" actId="26606"/>
          <ac:spMkLst>
            <pc:docMk/>
            <pc:sldMk cId="1998655858" sldId="257"/>
            <ac:spMk id="29" creationId="{827B839B-9ADE-406B-8590-F1CAEDED45A1}"/>
          </ac:spMkLst>
        </pc:spChg>
        <pc:spChg chg="add">
          <ac:chgData name="chanthy khuon" userId="d4cc55dad49c1f7b" providerId="LiveId" clId="{72E5CF37-D19C-4DEC-BA14-5D70E181A99A}" dt="2022-08-04T20:45:59.335" v="1867" actId="26606"/>
          <ac:spMkLst>
            <pc:docMk/>
            <pc:sldMk cId="1998655858" sldId="257"/>
            <ac:spMk id="31" creationId="{CFE45BF0-46DB-408C-B5F7-7B11716805D4}"/>
          </ac:spMkLst>
        </pc:spChg>
        <pc:spChg chg="add">
          <ac:chgData name="chanthy khuon" userId="d4cc55dad49c1f7b" providerId="LiveId" clId="{72E5CF37-D19C-4DEC-BA14-5D70E181A99A}" dt="2022-08-04T20:45:59.335" v="1867" actId="26606"/>
          <ac:spMkLst>
            <pc:docMk/>
            <pc:sldMk cId="1998655858" sldId="257"/>
            <ac:spMk id="33" creationId="{2AEBC8F2-97B1-41B4-93F1-2D289E197FBA}"/>
          </ac:spMkLst>
        </pc:spChg>
        <pc:spChg chg="add">
          <ac:chgData name="chanthy khuon" userId="d4cc55dad49c1f7b" providerId="LiveId" clId="{72E5CF37-D19C-4DEC-BA14-5D70E181A99A}" dt="2022-08-04T20:45:59.335" v="1867" actId="26606"/>
          <ac:spMkLst>
            <pc:docMk/>
            <pc:sldMk cId="1998655858" sldId="257"/>
            <ac:spMk id="35" creationId="{472E3A19-F5D5-48FC-BB9C-48C2F68F598B}"/>
          </ac:spMkLst>
        </pc:spChg>
        <pc:spChg chg="add">
          <ac:chgData name="chanthy khuon" userId="d4cc55dad49c1f7b" providerId="LiveId" clId="{72E5CF37-D19C-4DEC-BA14-5D70E181A99A}" dt="2022-08-04T20:45:59.335" v="1867" actId="26606"/>
          <ac:spMkLst>
            <pc:docMk/>
            <pc:sldMk cId="1998655858" sldId="257"/>
            <ac:spMk id="37" creationId="{7A62E32F-BB65-43A8-8EB5-92346890E549}"/>
          </ac:spMkLst>
        </pc:spChg>
        <pc:spChg chg="add">
          <ac:chgData name="chanthy khuon" userId="d4cc55dad49c1f7b" providerId="LiveId" clId="{72E5CF37-D19C-4DEC-BA14-5D70E181A99A}" dt="2022-08-04T20:45:59.335" v="1867" actId="26606"/>
          <ac:spMkLst>
            <pc:docMk/>
            <pc:sldMk cId="1998655858" sldId="257"/>
            <ac:spMk id="39" creationId="{14E91B64-9FCC-451E-AFB4-A827D6329367}"/>
          </ac:spMkLst>
        </pc:spChg>
      </pc:sldChg>
      <pc:sldChg chg="addSp delSp modSp mod setBg modClrScheme delDesignElem chgLayout">
        <pc:chgData name="chanthy khuon" userId="d4cc55dad49c1f7b" providerId="LiveId" clId="{72E5CF37-D19C-4DEC-BA14-5D70E181A99A}" dt="2022-08-04T20:45:47.929" v="1866" actId="26606"/>
        <pc:sldMkLst>
          <pc:docMk/>
          <pc:sldMk cId="3979510162" sldId="258"/>
        </pc:sldMkLst>
        <pc:spChg chg="add del mod ord">
          <ac:chgData name="chanthy khuon" userId="d4cc55dad49c1f7b" providerId="LiveId" clId="{72E5CF37-D19C-4DEC-BA14-5D70E181A99A}" dt="2022-08-03T18:56:56.993" v="294" actId="700"/>
          <ac:spMkLst>
            <pc:docMk/>
            <pc:sldMk cId="3979510162" sldId="258"/>
            <ac:spMk id="2" creationId="{4D395AD5-0164-0686-B7F9-63E40948108E}"/>
          </ac:spMkLst>
        </pc:spChg>
        <pc:spChg chg="mod ord">
          <ac:chgData name="chanthy khuon" userId="d4cc55dad49c1f7b" providerId="LiveId" clId="{72E5CF37-D19C-4DEC-BA14-5D70E181A99A}" dt="2022-08-04T20:45:47.929" v="1866" actId="26606"/>
          <ac:spMkLst>
            <pc:docMk/>
            <pc:sldMk cId="3979510162" sldId="258"/>
            <ac:spMk id="5" creationId="{FD783A2D-B66F-F64C-1074-182957A2C94C}"/>
          </ac:spMkLst>
        </pc:spChg>
        <pc:spChg chg="del mod">
          <ac:chgData name="chanthy khuon" userId="d4cc55dad49c1f7b" providerId="LiveId" clId="{72E5CF37-D19C-4DEC-BA14-5D70E181A99A}" dt="2022-08-03T18:55:36.425" v="289" actId="26606"/>
          <ac:spMkLst>
            <pc:docMk/>
            <pc:sldMk cId="3979510162" sldId="258"/>
            <ac:spMk id="6" creationId="{E3B4DF42-B4BB-6B0E-6696-29A4AFF1920C}"/>
          </ac:spMkLst>
        </pc:spChg>
        <pc:spChg chg="add del">
          <ac:chgData name="chanthy khuon" userId="d4cc55dad49c1f7b" providerId="LiveId" clId="{72E5CF37-D19C-4DEC-BA14-5D70E181A99A}" dt="2022-08-04T20:45:47.929" v="1866" actId="26606"/>
          <ac:spMkLst>
            <pc:docMk/>
            <pc:sldMk cId="3979510162" sldId="258"/>
            <ac:spMk id="12" creationId="{BACC6370-2D7E-4714-9D71-7542949D7D5D}"/>
          </ac:spMkLst>
        </pc:spChg>
        <pc:spChg chg="add del">
          <ac:chgData name="chanthy khuon" userId="d4cc55dad49c1f7b" providerId="LiveId" clId="{72E5CF37-D19C-4DEC-BA14-5D70E181A99A}" dt="2022-08-04T20:45:47.929" v="1866" actId="26606"/>
          <ac:spMkLst>
            <pc:docMk/>
            <pc:sldMk cId="3979510162" sldId="258"/>
            <ac:spMk id="14" creationId="{F68B3F68-107C-434F-AA38-110D5EA91B85}"/>
          </ac:spMkLst>
        </pc:spChg>
        <pc:spChg chg="add del">
          <ac:chgData name="chanthy khuon" userId="d4cc55dad49c1f7b" providerId="LiveId" clId="{72E5CF37-D19C-4DEC-BA14-5D70E181A99A}" dt="2022-08-04T20:45:47.929" v="1866" actId="26606"/>
          <ac:spMkLst>
            <pc:docMk/>
            <pc:sldMk cId="3979510162" sldId="258"/>
            <ac:spMk id="16" creationId="{AAD0DBB9-1A4B-4391-81D4-CB19F9AB918A}"/>
          </ac:spMkLst>
        </pc:spChg>
        <pc:spChg chg="add del">
          <ac:chgData name="chanthy khuon" userId="d4cc55dad49c1f7b" providerId="LiveId" clId="{72E5CF37-D19C-4DEC-BA14-5D70E181A99A}" dt="2022-08-04T20:45:47.929" v="1866" actId="26606"/>
          <ac:spMkLst>
            <pc:docMk/>
            <pc:sldMk cId="3979510162" sldId="258"/>
            <ac:spMk id="18" creationId="{063BBA22-50EA-4C4D-BE05-F1CE4E63AA56}"/>
          </ac:spMkLst>
        </pc:spChg>
        <pc:spChg chg="add">
          <ac:chgData name="chanthy khuon" userId="d4cc55dad49c1f7b" providerId="LiveId" clId="{72E5CF37-D19C-4DEC-BA14-5D70E181A99A}" dt="2022-08-04T20:45:47.929" v="1866" actId="26606"/>
          <ac:spMkLst>
            <pc:docMk/>
            <pc:sldMk cId="3979510162" sldId="258"/>
            <ac:spMk id="23" creationId="{1BE4F293-0A40-4AA3-8747-1C7D9F3EEABB}"/>
          </ac:spMkLst>
        </pc:spChg>
        <pc:grpChg chg="add">
          <ac:chgData name="chanthy khuon" userId="d4cc55dad49c1f7b" providerId="LiveId" clId="{72E5CF37-D19C-4DEC-BA14-5D70E181A99A}" dt="2022-08-04T20:45:47.929" v="1866" actId="26606"/>
          <ac:grpSpMkLst>
            <pc:docMk/>
            <pc:sldMk cId="3979510162" sldId="258"/>
            <ac:grpSpMk id="25" creationId="{5D1CC8B8-2CD1-45F6-9CED-CA310400222D}"/>
          </ac:grpSpMkLst>
        </pc:grpChg>
        <pc:graphicFrameChg chg="add mod ord modGraphic">
          <ac:chgData name="chanthy khuon" userId="d4cc55dad49c1f7b" providerId="LiveId" clId="{72E5CF37-D19C-4DEC-BA14-5D70E181A99A}" dt="2022-08-04T20:45:47.929" v="1866" actId="26606"/>
          <ac:graphicFrameMkLst>
            <pc:docMk/>
            <pc:sldMk cId="3979510162" sldId="258"/>
            <ac:graphicFrameMk id="8" creationId="{92306781-562F-A46E-053C-1070E44B07EF}"/>
          </ac:graphicFrameMkLst>
        </pc:graphicFrameChg>
      </pc:sldChg>
      <pc:sldChg chg="new del">
        <pc:chgData name="chanthy khuon" userId="d4cc55dad49c1f7b" providerId="LiveId" clId="{72E5CF37-D19C-4DEC-BA14-5D70E181A99A}" dt="2022-08-03T18:56:33.763" v="292" actId="2696"/>
        <pc:sldMkLst>
          <pc:docMk/>
          <pc:sldMk cId="411612577" sldId="259"/>
        </pc:sldMkLst>
      </pc:sldChg>
      <pc:sldChg chg="addSp delSp modSp new mod ord modClrScheme chgLayout">
        <pc:chgData name="chanthy khuon" userId="d4cc55dad49c1f7b" providerId="LiveId" clId="{72E5CF37-D19C-4DEC-BA14-5D70E181A99A}" dt="2022-08-06T19:08:40.056" v="3166" actId="20577"/>
        <pc:sldMkLst>
          <pc:docMk/>
          <pc:sldMk cId="1220142184" sldId="259"/>
        </pc:sldMkLst>
        <pc:spChg chg="del mod ord">
          <ac:chgData name="chanthy khuon" userId="d4cc55dad49c1f7b" providerId="LiveId" clId="{72E5CF37-D19C-4DEC-BA14-5D70E181A99A}" dt="2022-08-03T18:57:20.738" v="296" actId="700"/>
          <ac:spMkLst>
            <pc:docMk/>
            <pc:sldMk cId="1220142184" sldId="259"/>
            <ac:spMk id="2" creationId="{19B983E4-D2AE-3CE2-36F9-44FC3D063090}"/>
          </ac:spMkLst>
        </pc:spChg>
        <pc:spChg chg="del mod ord">
          <ac:chgData name="chanthy khuon" userId="d4cc55dad49c1f7b" providerId="LiveId" clId="{72E5CF37-D19C-4DEC-BA14-5D70E181A99A}" dt="2022-08-03T18:57:20.738" v="296" actId="700"/>
          <ac:spMkLst>
            <pc:docMk/>
            <pc:sldMk cId="1220142184" sldId="259"/>
            <ac:spMk id="3" creationId="{B503FF1B-B28D-A9FB-73E7-005E3039503B}"/>
          </ac:spMkLst>
        </pc:spChg>
        <pc:spChg chg="add mod ord">
          <ac:chgData name="chanthy khuon" userId="d4cc55dad49c1f7b" providerId="LiveId" clId="{72E5CF37-D19C-4DEC-BA14-5D70E181A99A}" dt="2022-08-06T19:05:34.186" v="3129" actId="13822"/>
          <ac:spMkLst>
            <pc:docMk/>
            <pc:sldMk cId="1220142184" sldId="259"/>
            <ac:spMk id="4" creationId="{E877F406-8315-CF5F-BCAC-829C205DF486}"/>
          </ac:spMkLst>
        </pc:spChg>
        <pc:spChg chg="add mod ord">
          <ac:chgData name="chanthy khuon" userId="d4cc55dad49c1f7b" providerId="LiveId" clId="{72E5CF37-D19C-4DEC-BA14-5D70E181A99A}" dt="2022-08-06T19:05:56.851" v="3131" actId="255"/>
          <ac:spMkLst>
            <pc:docMk/>
            <pc:sldMk cId="1220142184" sldId="259"/>
            <ac:spMk id="5" creationId="{3379DCC3-D3BE-D6E5-8885-2BD815A21D33}"/>
          </ac:spMkLst>
        </pc:spChg>
        <pc:spChg chg="add del mod ord">
          <ac:chgData name="chanthy khuon" userId="d4cc55dad49c1f7b" providerId="LiveId" clId="{72E5CF37-D19C-4DEC-BA14-5D70E181A99A}" dt="2022-08-03T19:38:59.492" v="960" actId="26606"/>
          <ac:spMkLst>
            <pc:docMk/>
            <pc:sldMk cId="1220142184" sldId="259"/>
            <ac:spMk id="6" creationId="{FE659AF3-0F92-7C19-C59A-6770C5BB6DB7}"/>
          </ac:spMkLst>
        </pc:spChg>
        <pc:spChg chg="add mod ord">
          <ac:chgData name="chanthy khuon" userId="d4cc55dad49c1f7b" providerId="LiveId" clId="{72E5CF37-D19C-4DEC-BA14-5D70E181A99A}" dt="2022-08-06T19:06:18.472" v="3133" actId="255"/>
          <ac:spMkLst>
            <pc:docMk/>
            <pc:sldMk cId="1220142184" sldId="259"/>
            <ac:spMk id="7" creationId="{16023EE1-C75F-C74D-341A-AC420FCD76AC}"/>
          </ac:spMkLst>
        </pc:spChg>
        <pc:spChg chg="add mod ord">
          <ac:chgData name="chanthy khuon" userId="d4cc55dad49c1f7b" providerId="LiveId" clId="{72E5CF37-D19C-4DEC-BA14-5D70E181A99A}" dt="2022-08-06T19:08:40.056" v="3166" actId="20577"/>
          <ac:spMkLst>
            <pc:docMk/>
            <pc:sldMk cId="1220142184" sldId="259"/>
            <ac:spMk id="8" creationId="{FE9B8927-00CA-2FF6-87AA-45279875C32B}"/>
          </ac:spMkLst>
        </pc:spChg>
        <pc:spChg chg="add del">
          <ac:chgData name="chanthy khuon" userId="d4cc55dad49c1f7b" providerId="LiveId" clId="{72E5CF37-D19C-4DEC-BA14-5D70E181A99A}" dt="2022-08-06T06:36:29.947" v="2600" actId="22"/>
          <ac:spMkLst>
            <pc:docMk/>
            <pc:sldMk cId="1220142184" sldId="259"/>
            <ac:spMk id="9" creationId="{429E26EF-48A3-3FF8-9C7C-6451A6C51A88}"/>
          </ac:spMkLst>
        </pc:spChg>
        <pc:graphicFrameChg chg="add del">
          <ac:chgData name="chanthy khuon" userId="d4cc55dad49c1f7b" providerId="LiveId" clId="{72E5CF37-D19C-4DEC-BA14-5D70E181A99A}" dt="2022-08-03T19:38:50.207" v="955" actId="26606"/>
          <ac:graphicFrameMkLst>
            <pc:docMk/>
            <pc:sldMk cId="1220142184" sldId="259"/>
            <ac:graphicFrameMk id="10" creationId="{B112D746-C6BB-F0FD-A903-2D0C038F5039}"/>
          </ac:graphicFrameMkLst>
        </pc:graphicFrameChg>
        <pc:graphicFrameChg chg="add del">
          <ac:chgData name="chanthy khuon" userId="d4cc55dad49c1f7b" providerId="LiveId" clId="{72E5CF37-D19C-4DEC-BA14-5D70E181A99A}" dt="2022-08-03T19:38:56.131" v="957" actId="26606"/>
          <ac:graphicFrameMkLst>
            <pc:docMk/>
            <pc:sldMk cId="1220142184" sldId="259"/>
            <ac:graphicFrameMk id="12" creationId="{7F8575F9-F5CD-63C6-1370-8A6623BDA144}"/>
          </ac:graphicFrameMkLst>
        </pc:graphicFrameChg>
        <pc:graphicFrameChg chg="add del">
          <ac:chgData name="chanthy khuon" userId="d4cc55dad49c1f7b" providerId="LiveId" clId="{72E5CF37-D19C-4DEC-BA14-5D70E181A99A}" dt="2022-08-03T19:38:59.492" v="959" actId="26606"/>
          <ac:graphicFrameMkLst>
            <pc:docMk/>
            <pc:sldMk cId="1220142184" sldId="259"/>
            <ac:graphicFrameMk id="14" creationId="{BF5D59DF-F738-429B-3E6C-E44AFEFC6592}"/>
          </ac:graphicFrameMkLst>
        </pc:graphicFrameChg>
        <pc:graphicFrameChg chg="add mod ord">
          <ac:chgData name="chanthy khuon" userId="d4cc55dad49c1f7b" providerId="LiveId" clId="{72E5CF37-D19C-4DEC-BA14-5D70E181A99A}" dt="2022-08-06T19:08:09.158" v="3148" actId="255"/>
          <ac:graphicFrameMkLst>
            <pc:docMk/>
            <pc:sldMk cId="1220142184" sldId="259"/>
            <ac:graphicFrameMk id="16" creationId="{B112D746-C6BB-F0FD-A903-2D0C038F5039}"/>
          </ac:graphicFrameMkLst>
        </pc:graphicFrameChg>
      </pc:sldChg>
      <pc:sldChg chg="addSp delSp modSp new mod setBg modClrScheme chgLayout">
        <pc:chgData name="chanthy khuon" userId="d4cc55dad49c1f7b" providerId="LiveId" clId="{72E5CF37-D19C-4DEC-BA14-5D70E181A99A}" dt="2022-08-06T19:09:37.104" v="3209" actId="20577"/>
        <pc:sldMkLst>
          <pc:docMk/>
          <pc:sldMk cId="388817904" sldId="260"/>
        </pc:sldMkLst>
        <pc:spChg chg="del mod ord">
          <ac:chgData name="chanthy khuon" userId="d4cc55dad49c1f7b" providerId="LiveId" clId="{72E5CF37-D19C-4DEC-BA14-5D70E181A99A}" dt="2022-08-03T19:43:53.587" v="962" actId="700"/>
          <ac:spMkLst>
            <pc:docMk/>
            <pc:sldMk cId="388817904" sldId="260"/>
            <ac:spMk id="2" creationId="{33BE0A83-852B-7CBD-75E7-596515EA4842}"/>
          </ac:spMkLst>
        </pc:spChg>
        <pc:spChg chg="del">
          <ac:chgData name="chanthy khuon" userId="d4cc55dad49c1f7b" providerId="LiveId" clId="{72E5CF37-D19C-4DEC-BA14-5D70E181A99A}" dt="2022-08-03T19:43:53.587" v="962" actId="700"/>
          <ac:spMkLst>
            <pc:docMk/>
            <pc:sldMk cId="388817904" sldId="260"/>
            <ac:spMk id="3" creationId="{6386A259-4CDE-D757-13D1-0F0C1B7EABB6}"/>
          </ac:spMkLst>
        </pc:spChg>
        <pc:spChg chg="del mod ord">
          <ac:chgData name="chanthy khuon" userId="d4cc55dad49c1f7b" providerId="LiveId" clId="{72E5CF37-D19C-4DEC-BA14-5D70E181A99A}" dt="2022-08-03T19:43:53.587" v="962" actId="700"/>
          <ac:spMkLst>
            <pc:docMk/>
            <pc:sldMk cId="388817904" sldId="260"/>
            <ac:spMk id="4" creationId="{4D160901-611C-39B0-D96F-6C40D56BC766}"/>
          </ac:spMkLst>
        </pc:spChg>
        <pc:spChg chg="del">
          <ac:chgData name="chanthy khuon" userId="d4cc55dad49c1f7b" providerId="LiveId" clId="{72E5CF37-D19C-4DEC-BA14-5D70E181A99A}" dt="2022-08-03T19:43:53.587" v="962" actId="700"/>
          <ac:spMkLst>
            <pc:docMk/>
            <pc:sldMk cId="388817904" sldId="260"/>
            <ac:spMk id="5" creationId="{30E58382-8356-4E8C-3C78-D8E334313D61}"/>
          </ac:spMkLst>
        </pc:spChg>
        <pc:spChg chg="del">
          <ac:chgData name="chanthy khuon" userId="d4cc55dad49c1f7b" providerId="LiveId" clId="{72E5CF37-D19C-4DEC-BA14-5D70E181A99A}" dt="2022-08-03T19:43:53.587" v="962" actId="700"/>
          <ac:spMkLst>
            <pc:docMk/>
            <pc:sldMk cId="388817904" sldId="260"/>
            <ac:spMk id="6" creationId="{0723002B-30FD-7264-3CE2-81DECF3B8BE1}"/>
          </ac:spMkLst>
        </pc:spChg>
        <pc:spChg chg="add mod ord">
          <ac:chgData name="chanthy khuon" userId="d4cc55dad49c1f7b" providerId="LiveId" clId="{72E5CF37-D19C-4DEC-BA14-5D70E181A99A}" dt="2022-08-04T20:45:37.503" v="1865" actId="26606"/>
          <ac:spMkLst>
            <pc:docMk/>
            <pc:sldMk cId="388817904" sldId="260"/>
            <ac:spMk id="7" creationId="{DB611BAC-7BE6-5A9F-0CC6-490D7A808136}"/>
          </ac:spMkLst>
        </pc:spChg>
        <pc:spChg chg="add del mod ord">
          <ac:chgData name="chanthy khuon" userId="d4cc55dad49c1f7b" providerId="LiveId" clId="{72E5CF37-D19C-4DEC-BA14-5D70E181A99A}" dt="2022-08-03T19:43:58.146" v="963"/>
          <ac:spMkLst>
            <pc:docMk/>
            <pc:sldMk cId="388817904" sldId="260"/>
            <ac:spMk id="8" creationId="{584D8371-F2F3-B5DC-CC64-3D8C9507A884}"/>
          </ac:spMkLst>
        </pc:spChg>
        <pc:spChg chg="add del">
          <ac:chgData name="chanthy khuon" userId="d4cc55dad49c1f7b" providerId="LiveId" clId="{72E5CF37-D19C-4DEC-BA14-5D70E181A99A}" dt="2022-08-04T20:45:37.503" v="1865" actId="26606"/>
          <ac:spMkLst>
            <pc:docMk/>
            <pc:sldMk cId="388817904" sldId="260"/>
            <ac:spMk id="11" creationId="{BACC6370-2D7E-4714-9D71-7542949D7D5D}"/>
          </ac:spMkLst>
        </pc:spChg>
        <pc:spChg chg="add del">
          <ac:chgData name="chanthy khuon" userId="d4cc55dad49c1f7b" providerId="LiveId" clId="{72E5CF37-D19C-4DEC-BA14-5D70E181A99A}" dt="2022-08-04T20:45:37.503" v="1865" actId="26606"/>
          <ac:spMkLst>
            <pc:docMk/>
            <pc:sldMk cId="388817904" sldId="260"/>
            <ac:spMk id="12" creationId="{F68B3F68-107C-434F-AA38-110D5EA91B85}"/>
          </ac:spMkLst>
        </pc:spChg>
        <pc:spChg chg="add del">
          <ac:chgData name="chanthy khuon" userId="d4cc55dad49c1f7b" providerId="LiveId" clId="{72E5CF37-D19C-4DEC-BA14-5D70E181A99A}" dt="2022-08-04T20:45:37.503" v="1865" actId="26606"/>
          <ac:spMkLst>
            <pc:docMk/>
            <pc:sldMk cId="388817904" sldId="260"/>
            <ac:spMk id="13" creationId="{AAD0DBB9-1A4B-4391-81D4-CB19F9AB918A}"/>
          </ac:spMkLst>
        </pc:spChg>
        <pc:spChg chg="add del">
          <ac:chgData name="chanthy khuon" userId="d4cc55dad49c1f7b" providerId="LiveId" clId="{72E5CF37-D19C-4DEC-BA14-5D70E181A99A}" dt="2022-08-03T19:48:52.944" v="995" actId="26606"/>
          <ac:spMkLst>
            <pc:docMk/>
            <pc:sldMk cId="388817904" sldId="260"/>
            <ac:spMk id="14" creationId="{A4E37431-20F0-4DD6-84A9-ED2B644943A2}"/>
          </ac:spMkLst>
        </pc:spChg>
        <pc:spChg chg="add del">
          <ac:chgData name="chanthy khuon" userId="d4cc55dad49c1f7b" providerId="LiveId" clId="{72E5CF37-D19C-4DEC-BA14-5D70E181A99A}" dt="2022-08-04T20:45:37.503" v="1865" actId="26606"/>
          <ac:spMkLst>
            <pc:docMk/>
            <pc:sldMk cId="388817904" sldId="260"/>
            <ac:spMk id="15" creationId="{063BBA22-50EA-4C4D-BE05-F1CE4E63AA56}"/>
          </ac:spMkLst>
        </pc:spChg>
        <pc:spChg chg="add del">
          <ac:chgData name="chanthy khuon" userId="d4cc55dad49c1f7b" providerId="LiveId" clId="{72E5CF37-D19C-4DEC-BA14-5D70E181A99A}" dt="2022-08-03T19:48:52.944" v="995" actId="26606"/>
          <ac:spMkLst>
            <pc:docMk/>
            <pc:sldMk cId="388817904" sldId="260"/>
            <ac:spMk id="16" creationId="{0AE98B72-66C6-4AB4-AF0D-BA830DE86393}"/>
          </ac:spMkLst>
        </pc:spChg>
        <pc:spChg chg="add">
          <ac:chgData name="chanthy khuon" userId="d4cc55dad49c1f7b" providerId="LiveId" clId="{72E5CF37-D19C-4DEC-BA14-5D70E181A99A}" dt="2022-08-04T20:45:37.503" v="1865" actId="26606"/>
          <ac:spMkLst>
            <pc:docMk/>
            <pc:sldMk cId="388817904" sldId="260"/>
            <ac:spMk id="17" creationId="{1BE4F293-0A40-4AA3-8747-1C7D9F3EEABB}"/>
          </ac:spMkLst>
        </pc:spChg>
        <pc:spChg chg="add del">
          <ac:chgData name="chanthy khuon" userId="d4cc55dad49c1f7b" providerId="LiveId" clId="{72E5CF37-D19C-4DEC-BA14-5D70E181A99A}" dt="2022-08-03T19:48:52.944" v="995" actId="26606"/>
          <ac:spMkLst>
            <pc:docMk/>
            <pc:sldMk cId="388817904" sldId="260"/>
            <ac:spMk id="18" creationId="{407EAFC6-733F-403D-BB4D-05A3A28742F1}"/>
          </ac:spMkLst>
        </pc:spChg>
        <pc:spChg chg="add del">
          <ac:chgData name="chanthy khuon" userId="d4cc55dad49c1f7b" providerId="LiveId" clId="{72E5CF37-D19C-4DEC-BA14-5D70E181A99A}" dt="2022-08-03T19:48:52.944" v="995" actId="26606"/>
          <ac:spMkLst>
            <pc:docMk/>
            <pc:sldMk cId="388817904" sldId="260"/>
            <ac:spMk id="20" creationId="{17A36730-4CB0-4F61-AD11-A44C9765833F}"/>
          </ac:spMkLst>
        </pc:spChg>
        <pc:spChg chg="add del">
          <ac:chgData name="chanthy khuon" userId="d4cc55dad49c1f7b" providerId="LiveId" clId="{72E5CF37-D19C-4DEC-BA14-5D70E181A99A}" dt="2022-08-03T19:48:52.944" v="995" actId="26606"/>
          <ac:spMkLst>
            <pc:docMk/>
            <pc:sldMk cId="388817904" sldId="260"/>
            <ac:spMk id="22" creationId="{C69C79E1-F916-4929-A4F3-DE763D4BFA57}"/>
          </ac:spMkLst>
        </pc:spChg>
        <pc:spChg chg="add del">
          <ac:chgData name="chanthy khuon" userId="d4cc55dad49c1f7b" providerId="LiveId" clId="{72E5CF37-D19C-4DEC-BA14-5D70E181A99A}" dt="2022-08-03T19:48:52.944" v="995" actId="26606"/>
          <ac:spMkLst>
            <pc:docMk/>
            <pc:sldMk cId="388817904" sldId="260"/>
            <ac:spMk id="24" creationId="{767334AB-16BD-4EC7-8C6B-4B5171600933}"/>
          </ac:spMkLst>
        </pc:spChg>
        <pc:grpChg chg="add">
          <ac:chgData name="chanthy khuon" userId="d4cc55dad49c1f7b" providerId="LiveId" clId="{72E5CF37-D19C-4DEC-BA14-5D70E181A99A}" dt="2022-08-04T20:45:37.503" v="1865" actId="26606"/>
          <ac:grpSpMkLst>
            <pc:docMk/>
            <pc:sldMk cId="388817904" sldId="260"/>
            <ac:grpSpMk id="19" creationId="{5D1CC8B8-2CD1-45F6-9CED-CA310400222D}"/>
          </ac:grpSpMkLst>
        </pc:grpChg>
        <pc:graphicFrameChg chg="add mod modGraphic">
          <ac:chgData name="chanthy khuon" userId="d4cc55dad49c1f7b" providerId="LiveId" clId="{72E5CF37-D19C-4DEC-BA14-5D70E181A99A}" dt="2022-08-06T19:09:37.104" v="3209" actId="20577"/>
          <ac:graphicFrameMkLst>
            <pc:docMk/>
            <pc:sldMk cId="388817904" sldId="260"/>
            <ac:graphicFrameMk id="9" creationId="{A2C0C6FF-772C-6CAB-8466-5A29259D62B2}"/>
          </ac:graphicFrameMkLst>
        </pc:graphicFrameChg>
      </pc:sldChg>
      <pc:sldChg chg="addSp delSp modSp add del mod modClrScheme delDesignElem chgLayout">
        <pc:chgData name="chanthy khuon" userId="d4cc55dad49c1f7b" providerId="LiveId" clId="{72E5CF37-D19C-4DEC-BA14-5D70E181A99A}" dt="2022-08-03T19:16:09.920" v="648" actId="2890"/>
        <pc:sldMkLst>
          <pc:docMk/>
          <pc:sldMk cId="1909982109" sldId="260"/>
        </pc:sldMkLst>
        <pc:spChg chg="mod ord">
          <ac:chgData name="chanthy khuon" userId="d4cc55dad49c1f7b" providerId="LiveId" clId="{72E5CF37-D19C-4DEC-BA14-5D70E181A99A}" dt="2022-08-03T19:16:09.656" v="647" actId="700"/>
          <ac:spMkLst>
            <pc:docMk/>
            <pc:sldMk cId="1909982109" sldId="260"/>
            <ac:spMk id="2" creationId="{7216B6F2-FC3A-D6D6-A8D3-374EA8CFCC3D}"/>
          </ac:spMkLst>
        </pc:spChg>
        <pc:spChg chg="mod ord">
          <ac:chgData name="chanthy khuon" userId="d4cc55dad49c1f7b" providerId="LiveId" clId="{72E5CF37-D19C-4DEC-BA14-5D70E181A99A}" dt="2022-08-03T19:16:09.656" v="647" actId="700"/>
          <ac:spMkLst>
            <pc:docMk/>
            <pc:sldMk cId="1909982109" sldId="260"/>
            <ac:spMk id="3" creationId="{5238340B-B669-A42A-8769-DAC7E597E80F}"/>
          </ac:spMkLst>
        </pc:spChg>
        <pc:spChg chg="add del">
          <ac:chgData name="chanthy khuon" userId="d4cc55dad49c1f7b" providerId="LiveId" clId="{72E5CF37-D19C-4DEC-BA14-5D70E181A99A}" dt="2022-08-03T19:16:09.656" v="647" actId="700"/>
          <ac:spMkLst>
            <pc:docMk/>
            <pc:sldMk cId="1909982109" sldId="260"/>
            <ac:spMk id="20" creationId="{1B15ED52-F352-441B-82BF-E0EA34836D08}"/>
          </ac:spMkLst>
        </pc:spChg>
        <pc:spChg chg="add del">
          <ac:chgData name="chanthy khuon" userId="d4cc55dad49c1f7b" providerId="LiveId" clId="{72E5CF37-D19C-4DEC-BA14-5D70E181A99A}" dt="2022-08-03T19:16:09.656" v="647" actId="700"/>
          <ac:spMkLst>
            <pc:docMk/>
            <pc:sldMk cId="1909982109" sldId="260"/>
            <ac:spMk id="22" creationId="{3B2E3793-BFE6-45A2-9B7B-E18844431C99}"/>
          </ac:spMkLst>
        </pc:spChg>
        <pc:spChg chg="add del">
          <ac:chgData name="chanthy khuon" userId="d4cc55dad49c1f7b" providerId="LiveId" clId="{72E5CF37-D19C-4DEC-BA14-5D70E181A99A}" dt="2022-08-03T19:16:09.656" v="647" actId="700"/>
          <ac:spMkLst>
            <pc:docMk/>
            <pc:sldMk cId="1909982109" sldId="260"/>
            <ac:spMk id="24" creationId="{BC4C4868-CB8F-4AF9-9CDB-8108F2C19B67}"/>
          </ac:spMkLst>
        </pc:spChg>
        <pc:spChg chg="add del">
          <ac:chgData name="chanthy khuon" userId="d4cc55dad49c1f7b" providerId="LiveId" clId="{72E5CF37-D19C-4DEC-BA14-5D70E181A99A}" dt="2022-08-03T19:16:09.656" v="647" actId="700"/>
          <ac:spMkLst>
            <pc:docMk/>
            <pc:sldMk cId="1909982109" sldId="260"/>
            <ac:spMk id="26" creationId="{375E0459-6403-40CD-989D-56A4407CA12E}"/>
          </ac:spMkLst>
        </pc:spChg>
        <pc:spChg chg="add del">
          <ac:chgData name="chanthy khuon" userId="d4cc55dad49c1f7b" providerId="LiveId" clId="{72E5CF37-D19C-4DEC-BA14-5D70E181A99A}" dt="2022-08-03T19:16:09.656" v="647" actId="700"/>
          <ac:spMkLst>
            <pc:docMk/>
            <pc:sldMk cId="1909982109" sldId="260"/>
            <ac:spMk id="28" creationId="{53E5B1A8-3AC9-4BD1-9BBC-78CA94F2D1BA}"/>
          </ac:spMkLst>
        </pc:spChg>
      </pc:sldChg>
      <pc:sldChg chg="addSp delSp modSp new del mod setBg modClrScheme chgLayout">
        <pc:chgData name="chanthy khuon" userId="d4cc55dad49c1f7b" providerId="LiveId" clId="{72E5CF37-D19C-4DEC-BA14-5D70E181A99A}" dt="2022-08-06T06:37:15.544" v="2610" actId="2696"/>
        <pc:sldMkLst>
          <pc:docMk/>
          <pc:sldMk cId="1727491675" sldId="261"/>
        </pc:sldMkLst>
        <pc:spChg chg="del mod ord">
          <ac:chgData name="chanthy khuon" userId="d4cc55dad49c1f7b" providerId="LiveId" clId="{72E5CF37-D19C-4DEC-BA14-5D70E181A99A}" dt="2022-08-03T19:53:09.963" v="1003" actId="700"/>
          <ac:spMkLst>
            <pc:docMk/>
            <pc:sldMk cId="1727491675" sldId="261"/>
            <ac:spMk id="2" creationId="{77D373D4-0903-9C23-023C-CE113DA531BB}"/>
          </ac:spMkLst>
        </pc:spChg>
        <pc:spChg chg="add del mod">
          <ac:chgData name="chanthy khuon" userId="d4cc55dad49c1f7b" providerId="LiveId" clId="{72E5CF37-D19C-4DEC-BA14-5D70E181A99A}" dt="2022-08-05T20:05:34.106" v="2511" actId="21"/>
          <ac:spMkLst>
            <pc:docMk/>
            <pc:sldMk cId="1727491675" sldId="261"/>
            <ac:spMk id="3" creationId="{837D8A0E-D73E-ADC8-C4EC-F244F1EDC397}"/>
          </ac:spMkLst>
        </pc:spChg>
        <pc:spChg chg="del">
          <ac:chgData name="chanthy khuon" userId="d4cc55dad49c1f7b" providerId="LiveId" clId="{72E5CF37-D19C-4DEC-BA14-5D70E181A99A}" dt="2022-08-03T19:53:09.963" v="1003" actId="700"/>
          <ac:spMkLst>
            <pc:docMk/>
            <pc:sldMk cId="1727491675" sldId="261"/>
            <ac:spMk id="3" creationId="{8A75B827-E5B8-DB93-2271-372E27BA8472}"/>
          </ac:spMkLst>
        </pc:spChg>
        <pc:spChg chg="del mod ord">
          <ac:chgData name="chanthy khuon" userId="d4cc55dad49c1f7b" providerId="LiveId" clId="{72E5CF37-D19C-4DEC-BA14-5D70E181A99A}" dt="2022-08-03T19:53:09.963" v="1003" actId="700"/>
          <ac:spMkLst>
            <pc:docMk/>
            <pc:sldMk cId="1727491675" sldId="261"/>
            <ac:spMk id="4" creationId="{C4191BC7-D0D2-AC9B-44C2-3D59169EBD0D}"/>
          </ac:spMkLst>
        </pc:spChg>
        <pc:spChg chg="del">
          <ac:chgData name="chanthy khuon" userId="d4cc55dad49c1f7b" providerId="LiveId" clId="{72E5CF37-D19C-4DEC-BA14-5D70E181A99A}" dt="2022-08-03T19:53:09.963" v="1003" actId="700"/>
          <ac:spMkLst>
            <pc:docMk/>
            <pc:sldMk cId="1727491675" sldId="261"/>
            <ac:spMk id="5" creationId="{D977DAED-23AF-2897-D98D-7BB58ED0492C}"/>
          </ac:spMkLst>
        </pc:spChg>
        <pc:spChg chg="del">
          <ac:chgData name="chanthy khuon" userId="d4cc55dad49c1f7b" providerId="LiveId" clId="{72E5CF37-D19C-4DEC-BA14-5D70E181A99A}" dt="2022-08-03T19:53:09.963" v="1003" actId="700"/>
          <ac:spMkLst>
            <pc:docMk/>
            <pc:sldMk cId="1727491675" sldId="261"/>
            <ac:spMk id="6" creationId="{E4915E27-A2BB-CD58-4FF0-3301933D0D31}"/>
          </ac:spMkLst>
        </pc:spChg>
        <pc:spChg chg="add del mod ord">
          <ac:chgData name="chanthy khuon" userId="d4cc55dad49c1f7b" providerId="LiveId" clId="{72E5CF37-D19C-4DEC-BA14-5D70E181A99A}" dt="2022-08-03T19:53:37.922" v="1004" actId="478"/>
          <ac:spMkLst>
            <pc:docMk/>
            <pc:sldMk cId="1727491675" sldId="261"/>
            <ac:spMk id="7" creationId="{FD406CBF-FF5A-7086-4043-11B10EC9C862}"/>
          </ac:spMkLst>
        </pc:spChg>
        <pc:spChg chg="add del mod ord">
          <ac:chgData name="chanthy khuon" userId="d4cc55dad49c1f7b" providerId="LiveId" clId="{72E5CF37-D19C-4DEC-BA14-5D70E181A99A}" dt="2022-08-06T06:36:58.760" v="2606" actId="27636"/>
          <ac:spMkLst>
            <pc:docMk/>
            <pc:sldMk cId="1727491675" sldId="261"/>
            <ac:spMk id="8" creationId="{2349BD49-42EE-25D1-BA6B-2FCDF64CE017}"/>
          </ac:spMkLst>
        </pc:spChg>
        <pc:spChg chg="add">
          <ac:chgData name="chanthy khuon" userId="d4cc55dad49c1f7b" providerId="LiveId" clId="{72E5CF37-D19C-4DEC-BA14-5D70E181A99A}" dt="2022-08-04T20:45:23.214" v="1864" actId="26606"/>
          <ac:spMkLst>
            <pc:docMk/>
            <pc:sldMk cId="1727491675" sldId="261"/>
            <ac:spMk id="13" creationId="{827B839B-9ADE-406B-8590-F1CAEDED45A1}"/>
          </ac:spMkLst>
        </pc:spChg>
        <pc:spChg chg="add">
          <ac:chgData name="chanthy khuon" userId="d4cc55dad49c1f7b" providerId="LiveId" clId="{72E5CF37-D19C-4DEC-BA14-5D70E181A99A}" dt="2022-08-04T20:45:23.214" v="1864" actId="26606"/>
          <ac:spMkLst>
            <pc:docMk/>
            <pc:sldMk cId="1727491675" sldId="261"/>
            <ac:spMk id="15" creationId="{CFE45BF0-46DB-408C-B5F7-7B11716805D4}"/>
          </ac:spMkLst>
        </pc:spChg>
        <pc:spChg chg="add">
          <ac:chgData name="chanthy khuon" userId="d4cc55dad49c1f7b" providerId="LiveId" clId="{72E5CF37-D19C-4DEC-BA14-5D70E181A99A}" dt="2022-08-04T20:45:23.214" v="1864" actId="26606"/>
          <ac:spMkLst>
            <pc:docMk/>
            <pc:sldMk cId="1727491675" sldId="261"/>
            <ac:spMk id="17" creationId="{2AEBC8F2-97B1-41B4-93F1-2D289E197FBA}"/>
          </ac:spMkLst>
        </pc:spChg>
        <pc:spChg chg="add">
          <ac:chgData name="chanthy khuon" userId="d4cc55dad49c1f7b" providerId="LiveId" clId="{72E5CF37-D19C-4DEC-BA14-5D70E181A99A}" dt="2022-08-04T20:45:23.214" v="1864" actId="26606"/>
          <ac:spMkLst>
            <pc:docMk/>
            <pc:sldMk cId="1727491675" sldId="261"/>
            <ac:spMk id="19" creationId="{472E3A19-F5D5-48FC-BB9C-48C2F68F598B}"/>
          </ac:spMkLst>
        </pc:spChg>
        <pc:spChg chg="add">
          <ac:chgData name="chanthy khuon" userId="d4cc55dad49c1f7b" providerId="LiveId" clId="{72E5CF37-D19C-4DEC-BA14-5D70E181A99A}" dt="2022-08-04T20:45:23.214" v="1864" actId="26606"/>
          <ac:spMkLst>
            <pc:docMk/>
            <pc:sldMk cId="1727491675" sldId="261"/>
            <ac:spMk id="21" creationId="{7A62E32F-BB65-43A8-8EB5-92346890E549}"/>
          </ac:spMkLst>
        </pc:spChg>
        <pc:spChg chg="add">
          <ac:chgData name="chanthy khuon" userId="d4cc55dad49c1f7b" providerId="LiveId" clId="{72E5CF37-D19C-4DEC-BA14-5D70E181A99A}" dt="2022-08-04T20:45:23.214" v="1864" actId="26606"/>
          <ac:spMkLst>
            <pc:docMk/>
            <pc:sldMk cId="1727491675" sldId="261"/>
            <ac:spMk id="23" creationId="{14E91B64-9FCC-451E-AFB4-A827D6329367}"/>
          </ac:spMkLst>
        </pc:spChg>
      </pc:sldChg>
      <pc:sldChg chg="addSp delSp modSp new mod setBg">
        <pc:chgData name="chanthy khuon" userId="d4cc55dad49c1f7b" providerId="LiveId" clId="{72E5CF37-D19C-4DEC-BA14-5D70E181A99A}" dt="2022-08-06T19:32:13.278" v="3319" actId="2711"/>
        <pc:sldMkLst>
          <pc:docMk/>
          <pc:sldMk cId="3298011238" sldId="262"/>
        </pc:sldMkLst>
        <pc:spChg chg="add del mod">
          <ac:chgData name="chanthy khuon" userId="d4cc55dad49c1f7b" providerId="LiveId" clId="{72E5CF37-D19C-4DEC-BA14-5D70E181A99A}" dt="2022-08-04T20:46:20.279" v="1868" actId="26606"/>
          <ac:spMkLst>
            <pc:docMk/>
            <pc:sldMk cId="3298011238" sldId="262"/>
            <ac:spMk id="2" creationId="{87AB15FC-97A4-93B6-A191-2526C8759E1A}"/>
          </ac:spMkLst>
        </pc:spChg>
        <pc:spChg chg="mod">
          <ac:chgData name="chanthy khuon" userId="d4cc55dad49c1f7b" providerId="LiveId" clId="{72E5CF37-D19C-4DEC-BA14-5D70E181A99A}" dt="2022-08-06T19:32:13.278" v="3319" actId="2711"/>
          <ac:spMkLst>
            <pc:docMk/>
            <pc:sldMk cId="3298011238" sldId="262"/>
            <ac:spMk id="3" creationId="{1B23E94B-A07C-060D-4556-D8307CCEEEC0}"/>
          </ac:spMkLst>
        </pc:spChg>
        <pc:spChg chg="add">
          <ac:chgData name="chanthy khuon" userId="d4cc55dad49c1f7b" providerId="LiveId" clId="{72E5CF37-D19C-4DEC-BA14-5D70E181A99A}" dt="2022-08-04T20:46:20.279" v="1868" actId="26606"/>
          <ac:spMkLst>
            <pc:docMk/>
            <pc:sldMk cId="3298011238" sldId="262"/>
            <ac:spMk id="8" creationId="{827B839B-9ADE-406B-8590-F1CAEDED45A1}"/>
          </ac:spMkLst>
        </pc:spChg>
        <pc:spChg chg="add">
          <ac:chgData name="chanthy khuon" userId="d4cc55dad49c1f7b" providerId="LiveId" clId="{72E5CF37-D19C-4DEC-BA14-5D70E181A99A}" dt="2022-08-04T20:46:20.279" v="1868" actId="26606"/>
          <ac:spMkLst>
            <pc:docMk/>
            <pc:sldMk cId="3298011238" sldId="262"/>
            <ac:spMk id="10" creationId="{CFE45BF0-46DB-408C-B5F7-7B11716805D4}"/>
          </ac:spMkLst>
        </pc:spChg>
        <pc:spChg chg="add">
          <ac:chgData name="chanthy khuon" userId="d4cc55dad49c1f7b" providerId="LiveId" clId="{72E5CF37-D19C-4DEC-BA14-5D70E181A99A}" dt="2022-08-04T20:46:20.279" v="1868" actId="26606"/>
          <ac:spMkLst>
            <pc:docMk/>
            <pc:sldMk cId="3298011238" sldId="262"/>
            <ac:spMk id="12" creationId="{2AEBC8F2-97B1-41B4-93F1-2D289E197FBA}"/>
          </ac:spMkLst>
        </pc:spChg>
        <pc:spChg chg="add">
          <ac:chgData name="chanthy khuon" userId="d4cc55dad49c1f7b" providerId="LiveId" clId="{72E5CF37-D19C-4DEC-BA14-5D70E181A99A}" dt="2022-08-04T20:46:20.279" v="1868" actId="26606"/>
          <ac:spMkLst>
            <pc:docMk/>
            <pc:sldMk cId="3298011238" sldId="262"/>
            <ac:spMk id="14" creationId="{472E3A19-F5D5-48FC-BB9C-48C2F68F598B}"/>
          </ac:spMkLst>
        </pc:spChg>
        <pc:spChg chg="add">
          <ac:chgData name="chanthy khuon" userId="d4cc55dad49c1f7b" providerId="LiveId" clId="{72E5CF37-D19C-4DEC-BA14-5D70E181A99A}" dt="2022-08-04T20:46:20.279" v="1868" actId="26606"/>
          <ac:spMkLst>
            <pc:docMk/>
            <pc:sldMk cId="3298011238" sldId="262"/>
            <ac:spMk id="16" creationId="{7A62E32F-BB65-43A8-8EB5-92346890E549}"/>
          </ac:spMkLst>
        </pc:spChg>
        <pc:spChg chg="add">
          <ac:chgData name="chanthy khuon" userId="d4cc55dad49c1f7b" providerId="LiveId" clId="{72E5CF37-D19C-4DEC-BA14-5D70E181A99A}" dt="2022-08-04T20:46:20.279" v="1868" actId="26606"/>
          <ac:spMkLst>
            <pc:docMk/>
            <pc:sldMk cId="3298011238" sldId="262"/>
            <ac:spMk id="18" creationId="{14E91B64-9FCC-451E-AFB4-A827D6329367}"/>
          </ac:spMkLst>
        </pc:spChg>
      </pc:sldChg>
      <pc:sldChg chg="addSp delSp modSp new mod setBg">
        <pc:chgData name="chanthy khuon" userId="d4cc55dad49c1f7b" providerId="LiveId" clId="{72E5CF37-D19C-4DEC-BA14-5D70E181A99A}" dt="2022-08-06T19:12:08.189" v="3220" actId="14100"/>
        <pc:sldMkLst>
          <pc:docMk/>
          <pc:sldMk cId="1779648916" sldId="263"/>
        </pc:sldMkLst>
        <pc:spChg chg="add del mod">
          <ac:chgData name="chanthy khuon" userId="d4cc55dad49c1f7b" providerId="LiveId" clId="{72E5CF37-D19C-4DEC-BA14-5D70E181A99A}" dt="2022-08-06T19:10:38.863" v="3215" actId="113"/>
          <ac:spMkLst>
            <pc:docMk/>
            <pc:sldMk cId="1779648916" sldId="263"/>
            <ac:spMk id="2" creationId="{D5CDF50F-5354-516C-85CC-2E1E79C97AD2}"/>
          </ac:spMkLst>
        </pc:spChg>
        <pc:spChg chg="mod">
          <ac:chgData name="chanthy khuon" userId="d4cc55dad49c1f7b" providerId="LiveId" clId="{72E5CF37-D19C-4DEC-BA14-5D70E181A99A}" dt="2022-08-06T19:12:08.189" v="3220" actId="14100"/>
          <ac:spMkLst>
            <pc:docMk/>
            <pc:sldMk cId="1779648916" sldId="263"/>
            <ac:spMk id="3" creationId="{52CA6717-65D2-6BD0-9DB7-D151BD3A4A42}"/>
          </ac:spMkLst>
        </pc:spChg>
        <pc:spChg chg="add">
          <ac:chgData name="chanthy khuon" userId="d4cc55dad49c1f7b" providerId="LiveId" clId="{72E5CF37-D19C-4DEC-BA14-5D70E181A99A}" dt="2022-08-04T20:44:11.669" v="1860" actId="26606"/>
          <ac:spMkLst>
            <pc:docMk/>
            <pc:sldMk cId="1779648916" sldId="263"/>
            <ac:spMk id="8" creationId="{827B839B-9ADE-406B-8590-F1CAEDED45A1}"/>
          </ac:spMkLst>
        </pc:spChg>
        <pc:spChg chg="add">
          <ac:chgData name="chanthy khuon" userId="d4cc55dad49c1f7b" providerId="LiveId" clId="{72E5CF37-D19C-4DEC-BA14-5D70E181A99A}" dt="2022-08-04T20:44:11.669" v="1860" actId="26606"/>
          <ac:spMkLst>
            <pc:docMk/>
            <pc:sldMk cId="1779648916" sldId="263"/>
            <ac:spMk id="10" creationId="{CFE45BF0-46DB-408C-B5F7-7B11716805D4}"/>
          </ac:spMkLst>
        </pc:spChg>
        <pc:spChg chg="add">
          <ac:chgData name="chanthy khuon" userId="d4cc55dad49c1f7b" providerId="LiveId" clId="{72E5CF37-D19C-4DEC-BA14-5D70E181A99A}" dt="2022-08-04T20:44:11.669" v="1860" actId="26606"/>
          <ac:spMkLst>
            <pc:docMk/>
            <pc:sldMk cId="1779648916" sldId="263"/>
            <ac:spMk id="12" creationId="{2AEBC8F2-97B1-41B4-93F1-2D289E197FBA}"/>
          </ac:spMkLst>
        </pc:spChg>
        <pc:spChg chg="add">
          <ac:chgData name="chanthy khuon" userId="d4cc55dad49c1f7b" providerId="LiveId" clId="{72E5CF37-D19C-4DEC-BA14-5D70E181A99A}" dt="2022-08-04T20:44:11.669" v="1860" actId="26606"/>
          <ac:spMkLst>
            <pc:docMk/>
            <pc:sldMk cId="1779648916" sldId="263"/>
            <ac:spMk id="14" creationId="{472E3A19-F5D5-48FC-BB9C-48C2F68F598B}"/>
          </ac:spMkLst>
        </pc:spChg>
        <pc:spChg chg="add">
          <ac:chgData name="chanthy khuon" userId="d4cc55dad49c1f7b" providerId="LiveId" clId="{72E5CF37-D19C-4DEC-BA14-5D70E181A99A}" dt="2022-08-04T20:44:11.669" v="1860" actId="26606"/>
          <ac:spMkLst>
            <pc:docMk/>
            <pc:sldMk cId="1779648916" sldId="263"/>
            <ac:spMk id="16" creationId="{7A62E32F-BB65-43A8-8EB5-92346890E549}"/>
          </ac:spMkLst>
        </pc:spChg>
        <pc:spChg chg="add">
          <ac:chgData name="chanthy khuon" userId="d4cc55dad49c1f7b" providerId="LiveId" clId="{72E5CF37-D19C-4DEC-BA14-5D70E181A99A}" dt="2022-08-04T20:44:11.669" v="1860" actId="26606"/>
          <ac:spMkLst>
            <pc:docMk/>
            <pc:sldMk cId="1779648916" sldId="263"/>
            <ac:spMk id="18" creationId="{14E91B64-9FCC-451E-AFB4-A827D6329367}"/>
          </ac:spMkLst>
        </pc:spChg>
      </pc:sldChg>
      <pc:sldChg chg="new del">
        <pc:chgData name="chanthy khuon" userId="d4cc55dad49c1f7b" providerId="LiveId" clId="{72E5CF37-D19C-4DEC-BA14-5D70E181A99A}" dt="2022-08-06T06:36:24.136" v="2598" actId="680"/>
        <pc:sldMkLst>
          <pc:docMk/>
          <pc:sldMk cId="2533496321" sldId="264"/>
        </pc:sldMkLst>
      </pc:sldChg>
      <pc:sldChg chg="addSp delSp modSp new del mod setBg modClrScheme chgLayout">
        <pc:chgData name="chanthy khuon" userId="d4cc55dad49c1f7b" providerId="LiveId" clId="{72E5CF37-D19C-4DEC-BA14-5D70E181A99A}" dt="2022-08-06T19:10:02.384" v="3210" actId="2696"/>
        <pc:sldMkLst>
          <pc:docMk/>
          <pc:sldMk cId="2761275039" sldId="264"/>
        </pc:sldMkLst>
        <pc:spChg chg="del mod ord">
          <ac:chgData name="chanthy khuon" userId="d4cc55dad49c1f7b" providerId="LiveId" clId="{72E5CF37-D19C-4DEC-BA14-5D70E181A99A}" dt="2022-08-06T06:36:40.307" v="2602" actId="700"/>
          <ac:spMkLst>
            <pc:docMk/>
            <pc:sldMk cId="2761275039" sldId="264"/>
            <ac:spMk id="2" creationId="{992F8A49-D6FD-A870-8D4A-91457803CF88}"/>
          </ac:spMkLst>
        </pc:spChg>
        <pc:spChg chg="del">
          <ac:chgData name="chanthy khuon" userId="d4cc55dad49c1f7b" providerId="LiveId" clId="{72E5CF37-D19C-4DEC-BA14-5D70E181A99A}" dt="2022-08-06T06:36:40.307" v="2602" actId="700"/>
          <ac:spMkLst>
            <pc:docMk/>
            <pc:sldMk cId="2761275039" sldId="264"/>
            <ac:spMk id="3" creationId="{A90B1F7E-C4D9-6511-4F43-84E676767436}"/>
          </ac:spMkLst>
        </pc:spChg>
        <pc:spChg chg="del mod ord">
          <ac:chgData name="chanthy khuon" userId="d4cc55dad49c1f7b" providerId="LiveId" clId="{72E5CF37-D19C-4DEC-BA14-5D70E181A99A}" dt="2022-08-06T06:36:40.307" v="2602" actId="700"/>
          <ac:spMkLst>
            <pc:docMk/>
            <pc:sldMk cId="2761275039" sldId="264"/>
            <ac:spMk id="4" creationId="{8646BCC1-2FCF-72ED-5F58-589ADD196DC6}"/>
          </ac:spMkLst>
        </pc:spChg>
        <pc:spChg chg="del">
          <ac:chgData name="chanthy khuon" userId="d4cc55dad49c1f7b" providerId="LiveId" clId="{72E5CF37-D19C-4DEC-BA14-5D70E181A99A}" dt="2022-08-06T06:36:40.307" v="2602" actId="700"/>
          <ac:spMkLst>
            <pc:docMk/>
            <pc:sldMk cId="2761275039" sldId="264"/>
            <ac:spMk id="5" creationId="{2E702C76-AFA5-B2DE-05BD-A3E9965734C0}"/>
          </ac:spMkLst>
        </pc:spChg>
        <pc:spChg chg="del">
          <ac:chgData name="chanthy khuon" userId="d4cc55dad49c1f7b" providerId="LiveId" clId="{72E5CF37-D19C-4DEC-BA14-5D70E181A99A}" dt="2022-08-06T06:36:40.307" v="2602" actId="700"/>
          <ac:spMkLst>
            <pc:docMk/>
            <pc:sldMk cId="2761275039" sldId="264"/>
            <ac:spMk id="6" creationId="{E99CD2C2-E357-04AA-E892-70B1583CC71B}"/>
          </ac:spMkLst>
        </pc:spChg>
        <pc:spChg chg="add mod ord">
          <ac:chgData name="chanthy khuon" userId="d4cc55dad49c1f7b" providerId="LiveId" clId="{72E5CF37-D19C-4DEC-BA14-5D70E181A99A}" dt="2022-08-06T19:02:55.467" v="3060" actId="21"/>
          <ac:spMkLst>
            <pc:docMk/>
            <pc:sldMk cId="2761275039" sldId="264"/>
            <ac:spMk id="7" creationId="{E2C6CF47-3A3E-631F-9FF8-D02C526AF1BF}"/>
          </ac:spMkLst>
        </pc:spChg>
        <pc:spChg chg="add mod ord">
          <ac:chgData name="chanthy khuon" userId="d4cc55dad49c1f7b" providerId="LiveId" clId="{72E5CF37-D19C-4DEC-BA14-5D70E181A99A}" dt="2022-08-06T06:39:58.088" v="2621" actId="27636"/>
          <ac:spMkLst>
            <pc:docMk/>
            <pc:sldMk cId="2761275039" sldId="264"/>
            <ac:spMk id="8" creationId="{9F3CF26B-7FF0-74B6-C45C-1B0C53C2CDF6}"/>
          </ac:spMkLst>
        </pc:spChg>
        <pc:spChg chg="add">
          <ac:chgData name="chanthy khuon" userId="d4cc55dad49c1f7b" providerId="LiveId" clId="{72E5CF37-D19C-4DEC-BA14-5D70E181A99A}" dt="2022-08-06T06:37:07.200" v="2609" actId="26606"/>
          <ac:spMkLst>
            <pc:docMk/>
            <pc:sldMk cId="2761275039" sldId="264"/>
            <ac:spMk id="13" creationId="{827B839B-9ADE-406B-8590-F1CAEDED45A1}"/>
          </ac:spMkLst>
        </pc:spChg>
        <pc:spChg chg="add">
          <ac:chgData name="chanthy khuon" userId="d4cc55dad49c1f7b" providerId="LiveId" clId="{72E5CF37-D19C-4DEC-BA14-5D70E181A99A}" dt="2022-08-06T06:37:07.200" v="2609" actId="26606"/>
          <ac:spMkLst>
            <pc:docMk/>
            <pc:sldMk cId="2761275039" sldId="264"/>
            <ac:spMk id="15" creationId="{CFE45BF0-46DB-408C-B5F7-7B11716805D4}"/>
          </ac:spMkLst>
        </pc:spChg>
        <pc:spChg chg="add">
          <ac:chgData name="chanthy khuon" userId="d4cc55dad49c1f7b" providerId="LiveId" clId="{72E5CF37-D19C-4DEC-BA14-5D70E181A99A}" dt="2022-08-06T06:37:07.200" v="2609" actId="26606"/>
          <ac:spMkLst>
            <pc:docMk/>
            <pc:sldMk cId="2761275039" sldId="264"/>
            <ac:spMk id="17" creationId="{2AEBC8F2-97B1-41B4-93F1-2D289E197FBA}"/>
          </ac:spMkLst>
        </pc:spChg>
        <pc:spChg chg="add">
          <ac:chgData name="chanthy khuon" userId="d4cc55dad49c1f7b" providerId="LiveId" clId="{72E5CF37-D19C-4DEC-BA14-5D70E181A99A}" dt="2022-08-06T06:37:07.200" v="2609" actId="26606"/>
          <ac:spMkLst>
            <pc:docMk/>
            <pc:sldMk cId="2761275039" sldId="264"/>
            <ac:spMk id="19" creationId="{472E3A19-F5D5-48FC-BB9C-48C2F68F598B}"/>
          </ac:spMkLst>
        </pc:spChg>
        <pc:spChg chg="add">
          <ac:chgData name="chanthy khuon" userId="d4cc55dad49c1f7b" providerId="LiveId" clId="{72E5CF37-D19C-4DEC-BA14-5D70E181A99A}" dt="2022-08-06T06:37:07.200" v="2609" actId="26606"/>
          <ac:spMkLst>
            <pc:docMk/>
            <pc:sldMk cId="2761275039" sldId="264"/>
            <ac:spMk id="21" creationId="{7A62E32F-BB65-43A8-8EB5-92346890E549}"/>
          </ac:spMkLst>
        </pc:spChg>
        <pc:spChg chg="add">
          <ac:chgData name="chanthy khuon" userId="d4cc55dad49c1f7b" providerId="LiveId" clId="{72E5CF37-D19C-4DEC-BA14-5D70E181A99A}" dt="2022-08-06T06:37:07.200" v="2609" actId="26606"/>
          <ac:spMkLst>
            <pc:docMk/>
            <pc:sldMk cId="2761275039" sldId="264"/>
            <ac:spMk id="23" creationId="{14E91B64-9FCC-451E-AFB4-A827D6329367}"/>
          </ac:spMkLst>
        </pc:spChg>
      </pc:sldChg>
      <pc:sldChg chg="addSp delSp modSp new mod ord modClrScheme chgLayout">
        <pc:chgData name="chanthy khuon" userId="d4cc55dad49c1f7b" providerId="LiveId" clId="{72E5CF37-D19C-4DEC-BA14-5D70E181A99A}" dt="2022-08-06T19:05:14.736" v="3128" actId="13822"/>
        <pc:sldMkLst>
          <pc:docMk/>
          <pc:sldMk cId="686888743" sldId="265"/>
        </pc:sldMkLst>
        <pc:spChg chg="del mod">
          <ac:chgData name="chanthy khuon" userId="d4cc55dad49c1f7b" providerId="LiveId" clId="{72E5CF37-D19C-4DEC-BA14-5D70E181A99A}" dt="2022-08-06T18:49:14.572" v="2732" actId="478"/>
          <ac:spMkLst>
            <pc:docMk/>
            <pc:sldMk cId="686888743" sldId="265"/>
            <ac:spMk id="2" creationId="{94288C83-793A-E39F-52F1-6E672544A68E}"/>
          </ac:spMkLst>
        </pc:spChg>
        <pc:spChg chg="add del mod ord">
          <ac:chgData name="chanthy khuon" userId="d4cc55dad49c1f7b" providerId="LiveId" clId="{72E5CF37-D19C-4DEC-BA14-5D70E181A99A}" dt="2022-08-06T18:51:44.146" v="2743" actId="700"/>
          <ac:spMkLst>
            <pc:docMk/>
            <pc:sldMk cId="686888743" sldId="265"/>
            <ac:spMk id="3" creationId="{E2487D09-D7A3-2587-572C-16F4ED02B9D1}"/>
          </ac:spMkLst>
        </pc:spChg>
        <pc:spChg chg="add del mod">
          <ac:chgData name="chanthy khuon" userId="d4cc55dad49c1f7b" providerId="LiveId" clId="{72E5CF37-D19C-4DEC-BA14-5D70E181A99A}" dt="2022-08-06T18:50:21.444" v="2742"/>
          <ac:spMkLst>
            <pc:docMk/>
            <pc:sldMk cId="686888743" sldId="265"/>
            <ac:spMk id="5" creationId="{5D2CBA21-690E-2AD5-96B3-62BECD83406F}"/>
          </ac:spMkLst>
        </pc:spChg>
        <pc:spChg chg="add del mod ord">
          <ac:chgData name="chanthy khuon" userId="d4cc55dad49c1f7b" providerId="LiveId" clId="{72E5CF37-D19C-4DEC-BA14-5D70E181A99A}" dt="2022-08-06T19:00:55.467" v="2978" actId="700"/>
          <ac:spMkLst>
            <pc:docMk/>
            <pc:sldMk cId="686888743" sldId="265"/>
            <ac:spMk id="6" creationId="{F3359422-765C-44EF-42C8-339838376ABA}"/>
          </ac:spMkLst>
        </pc:spChg>
        <pc:spChg chg="add mod ord">
          <ac:chgData name="chanthy khuon" userId="d4cc55dad49c1f7b" providerId="LiveId" clId="{72E5CF37-D19C-4DEC-BA14-5D70E181A99A}" dt="2022-08-06T19:00:55.467" v="2978" actId="700"/>
          <ac:spMkLst>
            <pc:docMk/>
            <pc:sldMk cId="686888743" sldId="265"/>
            <ac:spMk id="7" creationId="{AB979696-AFB5-2464-939D-F3FB4BA32B1D}"/>
          </ac:spMkLst>
        </pc:spChg>
        <pc:spChg chg="add mod ord">
          <ac:chgData name="chanthy khuon" userId="d4cc55dad49c1f7b" providerId="LiveId" clId="{72E5CF37-D19C-4DEC-BA14-5D70E181A99A}" dt="2022-08-06T19:02:30.661" v="3055" actId="20577"/>
          <ac:spMkLst>
            <pc:docMk/>
            <pc:sldMk cId="686888743" sldId="265"/>
            <ac:spMk id="8" creationId="{F8252236-0A4B-8A7A-DF98-521A0F8A0D3C}"/>
          </ac:spMkLst>
        </pc:spChg>
        <pc:spChg chg="add del mod ord">
          <ac:chgData name="chanthy khuon" userId="d4cc55dad49c1f7b" providerId="LiveId" clId="{72E5CF37-D19C-4DEC-BA14-5D70E181A99A}" dt="2022-08-06T19:00:55.467" v="2978" actId="700"/>
          <ac:spMkLst>
            <pc:docMk/>
            <pc:sldMk cId="686888743" sldId="265"/>
            <ac:spMk id="9" creationId="{9B1ED5AB-D4EC-6BE0-55AB-D9A6DC92B0DF}"/>
          </ac:spMkLst>
        </pc:spChg>
        <pc:spChg chg="add mod ord">
          <ac:chgData name="chanthy khuon" userId="d4cc55dad49c1f7b" providerId="LiveId" clId="{72E5CF37-D19C-4DEC-BA14-5D70E181A99A}" dt="2022-08-06T19:02:44.926" v="3059" actId="20577"/>
          <ac:spMkLst>
            <pc:docMk/>
            <pc:sldMk cId="686888743" sldId="265"/>
            <ac:spMk id="10" creationId="{EB0DC8F6-5F09-8B1F-9272-46E97E64BCB3}"/>
          </ac:spMkLst>
        </pc:spChg>
        <pc:spChg chg="add mod">
          <ac:chgData name="chanthy khuon" userId="d4cc55dad49c1f7b" providerId="LiveId" clId="{72E5CF37-D19C-4DEC-BA14-5D70E181A99A}" dt="2022-08-06T18:54:53.380" v="2765" actId="1076"/>
          <ac:spMkLst>
            <pc:docMk/>
            <pc:sldMk cId="686888743" sldId="265"/>
            <ac:spMk id="11" creationId="{868CF106-BF20-52A6-8B6F-3DEAC31C13E5}"/>
          </ac:spMkLst>
        </pc:spChg>
        <pc:spChg chg="add mod">
          <ac:chgData name="chanthy khuon" userId="d4cc55dad49c1f7b" providerId="LiveId" clId="{72E5CF37-D19C-4DEC-BA14-5D70E181A99A}" dt="2022-08-06T18:55:09.264" v="2767" actId="1076"/>
          <ac:spMkLst>
            <pc:docMk/>
            <pc:sldMk cId="686888743" sldId="265"/>
            <ac:spMk id="12" creationId="{1495D452-F7BC-777A-4A05-05009EEAD5C4}"/>
          </ac:spMkLst>
        </pc:spChg>
        <pc:spChg chg="add mod ord">
          <ac:chgData name="chanthy khuon" userId="d4cc55dad49c1f7b" providerId="LiveId" clId="{72E5CF37-D19C-4DEC-BA14-5D70E181A99A}" dt="2022-08-06T19:05:14.736" v="3128" actId="13822"/>
          <ac:spMkLst>
            <pc:docMk/>
            <pc:sldMk cId="686888743" sldId="265"/>
            <ac:spMk id="13" creationId="{FA9EF23B-B935-F455-9ED4-1FB866D35E48}"/>
          </ac:spMkLst>
        </pc:spChg>
        <pc:graphicFrameChg chg="add del mod">
          <ac:chgData name="chanthy khuon" userId="d4cc55dad49c1f7b" providerId="LiveId" clId="{72E5CF37-D19C-4DEC-BA14-5D70E181A99A}" dt="2022-08-06T18:50:21.444" v="2742"/>
          <ac:graphicFrameMkLst>
            <pc:docMk/>
            <pc:sldMk cId="686888743" sldId="265"/>
            <ac:graphicFrameMk id="4" creationId="{A7851B24-A78E-284C-C06A-4EDE9E96D8ED}"/>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40C189-993C-41C7-8374-53066391932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B9DED4F-58D5-4420-8CD0-1552DDC5D8B1}">
      <dgm:prSet/>
      <dgm:spPr/>
      <dgm:t>
        <a:bodyPr/>
        <a:lstStyle/>
        <a:p>
          <a:pPr>
            <a:lnSpc>
              <a:spcPct val="100000"/>
            </a:lnSpc>
            <a:defRPr cap="all"/>
          </a:pPr>
          <a:r>
            <a:rPr lang="en-US"/>
            <a:t>Communication skill</a:t>
          </a:r>
        </a:p>
      </dgm:t>
    </dgm:pt>
    <dgm:pt modelId="{CBB04169-DEA3-46B0-BA40-63254CB9B63A}" type="parTrans" cxnId="{BEE3D663-A8C1-4035-8B88-15C95E8A816A}">
      <dgm:prSet/>
      <dgm:spPr/>
      <dgm:t>
        <a:bodyPr/>
        <a:lstStyle/>
        <a:p>
          <a:endParaRPr lang="en-US"/>
        </a:p>
      </dgm:t>
    </dgm:pt>
    <dgm:pt modelId="{83AF0582-896E-46E2-88BB-86DB7172A43C}" type="sibTrans" cxnId="{BEE3D663-A8C1-4035-8B88-15C95E8A816A}">
      <dgm:prSet/>
      <dgm:spPr/>
      <dgm:t>
        <a:bodyPr/>
        <a:lstStyle/>
        <a:p>
          <a:endParaRPr lang="en-US"/>
        </a:p>
      </dgm:t>
    </dgm:pt>
    <dgm:pt modelId="{3086D0B1-D1EF-4C2C-9B1B-96EBB0B67754}">
      <dgm:prSet/>
      <dgm:spPr/>
      <dgm:t>
        <a:bodyPr/>
        <a:lstStyle/>
        <a:p>
          <a:pPr>
            <a:lnSpc>
              <a:spcPct val="100000"/>
            </a:lnSpc>
            <a:defRPr cap="all"/>
          </a:pPr>
          <a:r>
            <a:rPr lang="en-US"/>
            <a:t>Digital skill</a:t>
          </a:r>
        </a:p>
      </dgm:t>
    </dgm:pt>
    <dgm:pt modelId="{10960F36-5E74-4244-B4D0-23FCEC0F14D0}" type="parTrans" cxnId="{68A47A58-6DA4-4A2B-AA51-A7F5DFB6D44C}">
      <dgm:prSet/>
      <dgm:spPr/>
      <dgm:t>
        <a:bodyPr/>
        <a:lstStyle/>
        <a:p>
          <a:endParaRPr lang="en-US"/>
        </a:p>
      </dgm:t>
    </dgm:pt>
    <dgm:pt modelId="{9FFE0A1F-253B-49BF-AC81-2886F9EEF49C}" type="sibTrans" cxnId="{68A47A58-6DA4-4A2B-AA51-A7F5DFB6D44C}">
      <dgm:prSet/>
      <dgm:spPr/>
      <dgm:t>
        <a:bodyPr/>
        <a:lstStyle/>
        <a:p>
          <a:endParaRPr lang="en-US"/>
        </a:p>
      </dgm:t>
    </dgm:pt>
    <dgm:pt modelId="{63C1CA4E-F243-49A0-8172-5658C64DFA19}">
      <dgm:prSet/>
      <dgm:spPr/>
      <dgm:t>
        <a:bodyPr/>
        <a:lstStyle/>
        <a:p>
          <a:pPr>
            <a:lnSpc>
              <a:spcPct val="100000"/>
            </a:lnSpc>
            <a:defRPr cap="all"/>
          </a:pPr>
          <a:r>
            <a:rPr lang="en-US"/>
            <a:t>Personal skill</a:t>
          </a:r>
        </a:p>
      </dgm:t>
    </dgm:pt>
    <dgm:pt modelId="{777C16BC-3929-4338-9D82-BD04A7D19A04}" type="parTrans" cxnId="{20F17106-E825-4C81-BB9E-9113950AD558}">
      <dgm:prSet/>
      <dgm:spPr/>
      <dgm:t>
        <a:bodyPr/>
        <a:lstStyle/>
        <a:p>
          <a:endParaRPr lang="en-US"/>
        </a:p>
      </dgm:t>
    </dgm:pt>
    <dgm:pt modelId="{E3ABF66D-2341-45B4-B71D-CBB047AF2EA5}" type="sibTrans" cxnId="{20F17106-E825-4C81-BB9E-9113950AD558}">
      <dgm:prSet/>
      <dgm:spPr/>
      <dgm:t>
        <a:bodyPr/>
        <a:lstStyle/>
        <a:p>
          <a:endParaRPr lang="en-US"/>
        </a:p>
      </dgm:t>
    </dgm:pt>
    <dgm:pt modelId="{AB8B516D-30CA-4A9A-BE4B-C6630B0B2484}">
      <dgm:prSet/>
      <dgm:spPr/>
      <dgm:t>
        <a:bodyPr/>
        <a:lstStyle/>
        <a:p>
          <a:pPr>
            <a:lnSpc>
              <a:spcPct val="100000"/>
            </a:lnSpc>
            <a:defRPr cap="all"/>
          </a:pPr>
          <a:r>
            <a:rPr lang="en-US"/>
            <a:t>Interpersonal skill</a:t>
          </a:r>
        </a:p>
      </dgm:t>
    </dgm:pt>
    <dgm:pt modelId="{F3075572-6F29-43E1-8B62-203DF6342A84}" type="parTrans" cxnId="{B743A83F-995E-4FF9-97A5-D1EA9E29733F}">
      <dgm:prSet/>
      <dgm:spPr/>
      <dgm:t>
        <a:bodyPr/>
        <a:lstStyle/>
        <a:p>
          <a:endParaRPr lang="en-US"/>
        </a:p>
      </dgm:t>
    </dgm:pt>
    <dgm:pt modelId="{D647AC8E-2D34-49AF-882D-5251AB74CF95}" type="sibTrans" cxnId="{B743A83F-995E-4FF9-97A5-D1EA9E29733F}">
      <dgm:prSet/>
      <dgm:spPr/>
      <dgm:t>
        <a:bodyPr/>
        <a:lstStyle/>
        <a:p>
          <a:endParaRPr lang="en-US"/>
        </a:p>
      </dgm:t>
    </dgm:pt>
    <dgm:pt modelId="{6A3AD64D-C4F5-4FC3-89B1-2E9161D205A1}" type="pres">
      <dgm:prSet presAssocID="{1440C189-993C-41C7-8374-530663919323}" presName="root" presStyleCnt="0">
        <dgm:presLayoutVars>
          <dgm:dir/>
          <dgm:resizeHandles val="exact"/>
        </dgm:presLayoutVars>
      </dgm:prSet>
      <dgm:spPr/>
    </dgm:pt>
    <dgm:pt modelId="{9246A36E-E3F3-46BA-82B9-8362B3971288}" type="pres">
      <dgm:prSet presAssocID="{AB9DED4F-58D5-4420-8CD0-1552DDC5D8B1}" presName="compNode" presStyleCnt="0"/>
      <dgm:spPr/>
    </dgm:pt>
    <dgm:pt modelId="{199CD609-3E9E-4CD4-9F89-6666847E6D32}" type="pres">
      <dgm:prSet presAssocID="{AB9DED4F-58D5-4420-8CD0-1552DDC5D8B1}" presName="iconBgRect" presStyleLbl="bgShp" presStyleIdx="0" presStyleCnt="4"/>
      <dgm:spPr/>
    </dgm:pt>
    <dgm:pt modelId="{7F55FC09-A18A-4D04-B5BA-A20AECD80071}" type="pres">
      <dgm:prSet presAssocID="{AB9DED4F-58D5-4420-8CD0-1552DDC5D8B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52F1B69-527D-41DC-80FB-9A142E183D75}" type="pres">
      <dgm:prSet presAssocID="{AB9DED4F-58D5-4420-8CD0-1552DDC5D8B1}" presName="spaceRect" presStyleCnt="0"/>
      <dgm:spPr/>
    </dgm:pt>
    <dgm:pt modelId="{D17AD7B3-FDD5-427F-A667-F4614C119870}" type="pres">
      <dgm:prSet presAssocID="{AB9DED4F-58D5-4420-8CD0-1552DDC5D8B1}" presName="textRect" presStyleLbl="revTx" presStyleIdx="0" presStyleCnt="4">
        <dgm:presLayoutVars>
          <dgm:chMax val="1"/>
          <dgm:chPref val="1"/>
        </dgm:presLayoutVars>
      </dgm:prSet>
      <dgm:spPr/>
    </dgm:pt>
    <dgm:pt modelId="{23EFA1F0-0AE7-419C-8F47-1DBFBA001ECA}" type="pres">
      <dgm:prSet presAssocID="{83AF0582-896E-46E2-88BB-86DB7172A43C}" presName="sibTrans" presStyleCnt="0"/>
      <dgm:spPr/>
    </dgm:pt>
    <dgm:pt modelId="{3E5B13A3-E2D3-4140-831A-631E4A65ECC8}" type="pres">
      <dgm:prSet presAssocID="{3086D0B1-D1EF-4C2C-9B1B-96EBB0B67754}" presName="compNode" presStyleCnt="0"/>
      <dgm:spPr/>
    </dgm:pt>
    <dgm:pt modelId="{34E7A5AC-34B9-450F-A238-DD3B1330BC3A}" type="pres">
      <dgm:prSet presAssocID="{3086D0B1-D1EF-4C2C-9B1B-96EBB0B67754}" presName="iconBgRect" presStyleLbl="bgShp" presStyleIdx="1" presStyleCnt="4"/>
      <dgm:spPr/>
    </dgm:pt>
    <dgm:pt modelId="{B967EF77-4531-4D2B-9A6C-BC877FBD72D4}" type="pres">
      <dgm:prSet presAssocID="{3086D0B1-D1EF-4C2C-9B1B-96EBB0B6775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9718834F-E1CC-486F-9D38-77C89C9871F7}" type="pres">
      <dgm:prSet presAssocID="{3086D0B1-D1EF-4C2C-9B1B-96EBB0B67754}" presName="spaceRect" presStyleCnt="0"/>
      <dgm:spPr/>
    </dgm:pt>
    <dgm:pt modelId="{A52B4B23-7538-4247-9B7A-62B128462776}" type="pres">
      <dgm:prSet presAssocID="{3086D0B1-D1EF-4C2C-9B1B-96EBB0B67754}" presName="textRect" presStyleLbl="revTx" presStyleIdx="1" presStyleCnt="4">
        <dgm:presLayoutVars>
          <dgm:chMax val="1"/>
          <dgm:chPref val="1"/>
        </dgm:presLayoutVars>
      </dgm:prSet>
      <dgm:spPr/>
    </dgm:pt>
    <dgm:pt modelId="{DFF57BEB-D775-4C5F-90A3-E1D67DEAF2FE}" type="pres">
      <dgm:prSet presAssocID="{9FFE0A1F-253B-49BF-AC81-2886F9EEF49C}" presName="sibTrans" presStyleCnt="0"/>
      <dgm:spPr/>
    </dgm:pt>
    <dgm:pt modelId="{A547B0C1-D261-4342-A320-1FE7A3B76015}" type="pres">
      <dgm:prSet presAssocID="{63C1CA4E-F243-49A0-8172-5658C64DFA19}" presName="compNode" presStyleCnt="0"/>
      <dgm:spPr/>
    </dgm:pt>
    <dgm:pt modelId="{6641E015-9286-4713-9FCE-ECDA712DDD2C}" type="pres">
      <dgm:prSet presAssocID="{63C1CA4E-F243-49A0-8172-5658C64DFA19}" presName="iconBgRect" presStyleLbl="bgShp" presStyleIdx="2" presStyleCnt="4"/>
      <dgm:spPr/>
    </dgm:pt>
    <dgm:pt modelId="{360D52B5-DE90-4C19-B9FC-17F0BFC7E733}" type="pres">
      <dgm:prSet presAssocID="{63C1CA4E-F243-49A0-8172-5658C64DFA1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C353CE1E-3477-4535-9E3E-E5812BB3C74C}" type="pres">
      <dgm:prSet presAssocID="{63C1CA4E-F243-49A0-8172-5658C64DFA19}" presName="spaceRect" presStyleCnt="0"/>
      <dgm:spPr/>
    </dgm:pt>
    <dgm:pt modelId="{AB08A75D-F6B8-4421-8ECF-DBA04B639DC8}" type="pres">
      <dgm:prSet presAssocID="{63C1CA4E-F243-49A0-8172-5658C64DFA19}" presName="textRect" presStyleLbl="revTx" presStyleIdx="2" presStyleCnt="4">
        <dgm:presLayoutVars>
          <dgm:chMax val="1"/>
          <dgm:chPref val="1"/>
        </dgm:presLayoutVars>
      </dgm:prSet>
      <dgm:spPr/>
    </dgm:pt>
    <dgm:pt modelId="{7E3727E5-DF7F-4679-B1D7-DBB61FDE3FC6}" type="pres">
      <dgm:prSet presAssocID="{E3ABF66D-2341-45B4-B71D-CBB047AF2EA5}" presName="sibTrans" presStyleCnt="0"/>
      <dgm:spPr/>
    </dgm:pt>
    <dgm:pt modelId="{34EF8FAD-1E3B-490A-AA2C-A69C30F23150}" type="pres">
      <dgm:prSet presAssocID="{AB8B516D-30CA-4A9A-BE4B-C6630B0B2484}" presName="compNode" presStyleCnt="0"/>
      <dgm:spPr/>
    </dgm:pt>
    <dgm:pt modelId="{F37760E0-7550-4B02-B6A0-4A0833E31CDF}" type="pres">
      <dgm:prSet presAssocID="{AB8B516D-30CA-4A9A-BE4B-C6630B0B2484}" presName="iconBgRect" presStyleLbl="bgShp" presStyleIdx="3" presStyleCnt="4"/>
      <dgm:spPr/>
    </dgm:pt>
    <dgm:pt modelId="{6EC4B39F-CFD0-42F8-8229-DCD339EE777A}" type="pres">
      <dgm:prSet presAssocID="{AB8B516D-30CA-4A9A-BE4B-C6630B0B248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BCF9BBBE-3AFC-4C20-AF01-882A7D0068FF}" type="pres">
      <dgm:prSet presAssocID="{AB8B516D-30CA-4A9A-BE4B-C6630B0B2484}" presName="spaceRect" presStyleCnt="0"/>
      <dgm:spPr/>
    </dgm:pt>
    <dgm:pt modelId="{08250DB8-9B4D-4F52-86FB-31780180B409}" type="pres">
      <dgm:prSet presAssocID="{AB8B516D-30CA-4A9A-BE4B-C6630B0B2484}" presName="textRect" presStyleLbl="revTx" presStyleIdx="3" presStyleCnt="4">
        <dgm:presLayoutVars>
          <dgm:chMax val="1"/>
          <dgm:chPref val="1"/>
        </dgm:presLayoutVars>
      </dgm:prSet>
      <dgm:spPr/>
    </dgm:pt>
  </dgm:ptLst>
  <dgm:cxnLst>
    <dgm:cxn modelId="{20F17106-E825-4C81-BB9E-9113950AD558}" srcId="{1440C189-993C-41C7-8374-530663919323}" destId="{63C1CA4E-F243-49A0-8172-5658C64DFA19}" srcOrd="2" destOrd="0" parTransId="{777C16BC-3929-4338-9D82-BD04A7D19A04}" sibTransId="{E3ABF66D-2341-45B4-B71D-CBB047AF2EA5}"/>
    <dgm:cxn modelId="{0B9CE92B-2BC4-4BBB-AC4E-3D6C35E3511D}" type="presOf" srcId="{1440C189-993C-41C7-8374-530663919323}" destId="{6A3AD64D-C4F5-4FC3-89B1-2E9161D205A1}" srcOrd="0" destOrd="0" presId="urn:microsoft.com/office/officeart/2018/5/layout/IconCircleLabelList"/>
    <dgm:cxn modelId="{B743A83F-995E-4FF9-97A5-D1EA9E29733F}" srcId="{1440C189-993C-41C7-8374-530663919323}" destId="{AB8B516D-30CA-4A9A-BE4B-C6630B0B2484}" srcOrd="3" destOrd="0" parTransId="{F3075572-6F29-43E1-8B62-203DF6342A84}" sibTransId="{D647AC8E-2D34-49AF-882D-5251AB74CF95}"/>
    <dgm:cxn modelId="{D0675560-928D-42E8-A801-C494DFF93843}" type="presOf" srcId="{63C1CA4E-F243-49A0-8172-5658C64DFA19}" destId="{AB08A75D-F6B8-4421-8ECF-DBA04B639DC8}" srcOrd="0" destOrd="0" presId="urn:microsoft.com/office/officeart/2018/5/layout/IconCircleLabelList"/>
    <dgm:cxn modelId="{BEE3D663-A8C1-4035-8B88-15C95E8A816A}" srcId="{1440C189-993C-41C7-8374-530663919323}" destId="{AB9DED4F-58D5-4420-8CD0-1552DDC5D8B1}" srcOrd="0" destOrd="0" parTransId="{CBB04169-DEA3-46B0-BA40-63254CB9B63A}" sibTransId="{83AF0582-896E-46E2-88BB-86DB7172A43C}"/>
    <dgm:cxn modelId="{68A47A58-6DA4-4A2B-AA51-A7F5DFB6D44C}" srcId="{1440C189-993C-41C7-8374-530663919323}" destId="{3086D0B1-D1EF-4C2C-9B1B-96EBB0B67754}" srcOrd="1" destOrd="0" parTransId="{10960F36-5E74-4244-B4D0-23FCEC0F14D0}" sibTransId="{9FFE0A1F-253B-49BF-AC81-2886F9EEF49C}"/>
    <dgm:cxn modelId="{80319487-F0AC-41BB-B17D-84CDC0E52245}" type="presOf" srcId="{AB8B516D-30CA-4A9A-BE4B-C6630B0B2484}" destId="{08250DB8-9B4D-4F52-86FB-31780180B409}" srcOrd="0" destOrd="0" presId="urn:microsoft.com/office/officeart/2018/5/layout/IconCircleLabelList"/>
    <dgm:cxn modelId="{FB5F1C8A-C9DC-417F-B628-BE10FDF3826C}" type="presOf" srcId="{3086D0B1-D1EF-4C2C-9B1B-96EBB0B67754}" destId="{A52B4B23-7538-4247-9B7A-62B128462776}" srcOrd="0" destOrd="0" presId="urn:microsoft.com/office/officeart/2018/5/layout/IconCircleLabelList"/>
    <dgm:cxn modelId="{B39093D3-3A27-4290-87AF-E8697FDAC60B}" type="presOf" srcId="{AB9DED4F-58D5-4420-8CD0-1552DDC5D8B1}" destId="{D17AD7B3-FDD5-427F-A667-F4614C119870}" srcOrd="0" destOrd="0" presId="urn:microsoft.com/office/officeart/2018/5/layout/IconCircleLabelList"/>
    <dgm:cxn modelId="{F6B7CF72-8FF5-4D86-B6B7-6DE021212E95}" type="presParOf" srcId="{6A3AD64D-C4F5-4FC3-89B1-2E9161D205A1}" destId="{9246A36E-E3F3-46BA-82B9-8362B3971288}" srcOrd="0" destOrd="0" presId="urn:microsoft.com/office/officeart/2018/5/layout/IconCircleLabelList"/>
    <dgm:cxn modelId="{8AA4405E-DCA6-4460-8FC9-6D78A9D47ECD}" type="presParOf" srcId="{9246A36E-E3F3-46BA-82B9-8362B3971288}" destId="{199CD609-3E9E-4CD4-9F89-6666847E6D32}" srcOrd="0" destOrd="0" presId="urn:microsoft.com/office/officeart/2018/5/layout/IconCircleLabelList"/>
    <dgm:cxn modelId="{7F71F084-F5C8-454E-80BF-712D292A37F4}" type="presParOf" srcId="{9246A36E-E3F3-46BA-82B9-8362B3971288}" destId="{7F55FC09-A18A-4D04-B5BA-A20AECD80071}" srcOrd="1" destOrd="0" presId="urn:microsoft.com/office/officeart/2018/5/layout/IconCircleLabelList"/>
    <dgm:cxn modelId="{0AE64A8C-D1DB-4451-B28D-D07D1B943A11}" type="presParOf" srcId="{9246A36E-E3F3-46BA-82B9-8362B3971288}" destId="{852F1B69-527D-41DC-80FB-9A142E183D75}" srcOrd="2" destOrd="0" presId="urn:microsoft.com/office/officeart/2018/5/layout/IconCircleLabelList"/>
    <dgm:cxn modelId="{FA5ED0F5-9113-417F-8D63-2D249449D41D}" type="presParOf" srcId="{9246A36E-E3F3-46BA-82B9-8362B3971288}" destId="{D17AD7B3-FDD5-427F-A667-F4614C119870}" srcOrd="3" destOrd="0" presId="urn:microsoft.com/office/officeart/2018/5/layout/IconCircleLabelList"/>
    <dgm:cxn modelId="{0F0F1E9B-2E34-4BED-BD63-3DA1A9372186}" type="presParOf" srcId="{6A3AD64D-C4F5-4FC3-89B1-2E9161D205A1}" destId="{23EFA1F0-0AE7-419C-8F47-1DBFBA001ECA}" srcOrd="1" destOrd="0" presId="urn:microsoft.com/office/officeart/2018/5/layout/IconCircleLabelList"/>
    <dgm:cxn modelId="{225887E3-9FC9-447E-8EDA-AB47EBC15177}" type="presParOf" srcId="{6A3AD64D-C4F5-4FC3-89B1-2E9161D205A1}" destId="{3E5B13A3-E2D3-4140-831A-631E4A65ECC8}" srcOrd="2" destOrd="0" presId="urn:microsoft.com/office/officeart/2018/5/layout/IconCircleLabelList"/>
    <dgm:cxn modelId="{BB82DA3C-7A69-4AC4-9A57-8BEE06129314}" type="presParOf" srcId="{3E5B13A3-E2D3-4140-831A-631E4A65ECC8}" destId="{34E7A5AC-34B9-450F-A238-DD3B1330BC3A}" srcOrd="0" destOrd="0" presId="urn:microsoft.com/office/officeart/2018/5/layout/IconCircleLabelList"/>
    <dgm:cxn modelId="{97BF8BC7-6CF8-437C-AFEF-7A91FB4B8BBA}" type="presParOf" srcId="{3E5B13A3-E2D3-4140-831A-631E4A65ECC8}" destId="{B967EF77-4531-4D2B-9A6C-BC877FBD72D4}" srcOrd="1" destOrd="0" presId="urn:microsoft.com/office/officeart/2018/5/layout/IconCircleLabelList"/>
    <dgm:cxn modelId="{0B4FF0DA-0B37-4701-ABE0-F71D9F4F4A9A}" type="presParOf" srcId="{3E5B13A3-E2D3-4140-831A-631E4A65ECC8}" destId="{9718834F-E1CC-486F-9D38-77C89C9871F7}" srcOrd="2" destOrd="0" presId="urn:microsoft.com/office/officeart/2018/5/layout/IconCircleLabelList"/>
    <dgm:cxn modelId="{2C0645C4-62FB-4DF1-A7FC-93200090A9AC}" type="presParOf" srcId="{3E5B13A3-E2D3-4140-831A-631E4A65ECC8}" destId="{A52B4B23-7538-4247-9B7A-62B128462776}" srcOrd="3" destOrd="0" presId="urn:microsoft.com/office/officeart/2018/5/layout/IconCircleLabelList"/>
    <dgm:cxn modelId="{26BBE85D-8CCD-4ACC-B2FE-5F95C18D233A}" type="presParOf" srcId="{6A3AD64D-C4F5-4FC3-89B1-2E9161D205A1}" destId="{DFF57BEB-D775-4C5F-90A3-E1D67DEAF2FE}" srcOrd="3" destOrd="0" presId="urn:microsoft.com/office/officeart/2018/5/layout/IconCircleLabelList"/>
    <dgm:cxn modelId="{4F0187D4-A84C-47B4-93B8-6BA692EE4687}" type="presParOf" srcId="{6A3AD64D-C4F5-4FC3-89B1-2E9161D205A1}" destId="{A547B0C1-D261-4342-A320-1FE7A3B76015}" srcOrd="4" destOrd="0" presId="urn:microsoft.com/office/officeart/2018/5/layout/IconCircleLabelList"/>
    <dgm:cxn modelId="{43D8FD11-65E8-4B52-A2B4-777FC235047F}" type="presParOf" srcId="{A547B0C1-D261-4342-A320-1FE7A3B76015}" destId="{6641E015-9286-4713-9FCE-ECDA712DDD2C}" srcOrd="0" destOrd="0" presId="urn:microsoft.com/office/officeart/2018/5/layout/IconCircleLabelList"/>
    <dgm:cxn modelId="{EB79F10C-3731-4A1F-ADF9-DC4DE6E31311}" type="presParOf" srcId="{A547B0C1-D261-4342-A320-1FE7A3B76015}" destId="{360D52B5-DE90-4C19-B9FC-17F0BFC7E733}" srcOrd="1" destOrd="0" presId="urn:microsoft.com/office/officeart/2018/5/layout/IconCircleLabelList"/>
    <dgm:cxn modelId="{865584D9-203C-4CDC-ABA8-77F5FAEA11FC}" type="presParOf" srcId="{A547B0C1-D261-4342-A320-1FE7A3B76015}" destId="{C353CE1E-3477-4535-9E3E-E5812BB3C74C}" srcOrd="2" destOrd="0" presId="urn:microsoft.com/office/officeart/2018/5/layout/IconCircleLabelList"/>
    <dgm:cxn modelId="{099C56C5-80A7-412E-AC54-A73D505F5916}" type="presParOf" srcId="{A547B0C1-D261-4342-A320-1FE7A3B76015}" destId="{AB08A75D-F6B8-4421-8ECF-DBA04B639DC8}" srcOrd="3" destOrd="0" presId="urn:microsoft.com/office/officeart/2018/5/layout/IconCircleLabelList"/>
    <dgm:cxn modelId="{E0502E16-19E2-47ED-AE92-33614B727AE6}" type="presParOf" srcId="{6A3AD64D-C4F5-4FC3-89B1-2E9161D205A1}" destId="{7E3727E5-DF7F-4679-B1D7-DBB61FDE3FC6}" srcOrd="5" destOrd="0" presId="urn:microsoft.com/office/officeart/2018/5/layout/IconCircleLabelList"/>
    <dgm:cxn modelId="{98F5A882-5B15-4A62-A11A-DDA9D7D32873}" type="presParOf" srcId="{6A3AD64D-C4F5-4FC3-89B1-2E9161D205A1}" destId="{34EF8FAD-1E3B-490A-AA2C-A69C30F23150}" srcOrd="6" destOrd="0" presId="urn:microsoft.com/office/officeart/2018/5/layout/IconCircleLabelList"/>
    <dgm:cxn modelId="{CCA6BD77-A27A-440F-AD2A-2B2FAA45A931}" type="presParOf" srcId="{34EF8FAD-1E3B-490A-AA2C-A69C30F23150}" destId="{F37760E0-7550-4B02-B6A0-4A0833E31CDF}" srcOrd="0" destOrd="0" presId="urn:microsoft.com/office/officeart/2018/5/layout/IconCircleLabelList"/>
    <dgm:cxn modelId="{06D63A74-2838-491A-862C-3A30EBEDF74C}" type="presParOf" srcId="{34EF8FAD-1E3B-490A-AA2C-A69C30F23150}" destId="{6EC4B39F-CFD0-42F8-8229-DCD339EE777A}" srcOrd="1" destOrd="0" presId="urn:microsoft.com/office/officeart/2018/5/layout/IconCircleLabelList"/>
    <dgm:cxn modelId="{2DE45815-1557-423D-91FA-A9F054E324DA}" type="presParOf" srcId="{34EF8FAD-1E3B-490A-AA2C-A69C30F23150}" destId="{BCF9BBBE-3AFC-4C20-AF01-882A7D0068FF}" srcOrd="2" destOrd="0" presId="urn:microsoft.com/office/officeart/2018/5/layout/IconCircleLabelList"/>
    <dgm:cxn modelId="{4EB2B315-93D8-42A1-973C-0D9CA4E9172A}" type="presParOf" srcId="{34EF8FAD-1E3B-490A-AA2C-A69C30F23150}" destId="{08250DB8-9B4D-4F52-86FB-31780180B40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BC8AE5-4F70-41D9-BE11-EA586175E3A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339559D-B4D9-4D37-BD67-F0717E86AB82}">
      <dgm:prSet custT="1"/>
      <dgm:spPr/>
      <dgm:t>
        <a:bodyPr/>
        <a:lstStyle/>
        <a:p>
          <a:r>
            <a:rPr lang="en-GB" sz="2800" dirty="0">
              <a:latin typeface="Times New Roman" panose="02020603050405020304" pitchFamily="18" charset="0"/>
              <a:cs typeface="Times New Roman" panose="02020603050405020304" pitchFamily="18" charset="0"/>
            </a:rPr>
            <a:t>Good communication</a:t>
          </a:r>
          <a:endParaRPr lang="en-US" sz="2800" dirty="0">
            <a:latin typeface="Times New Roman" panose="02020603050405020304" pitchFamily="18" charset="0"/>
            <a:cs typeface="Times New Roman" panose="02020603050405020304" pitchFamily="18" charset="0"/>
          </a:endParaRPr>
        </a:p>
      </dgm:t>
    </dgm:pt>
    <dgm:pt modelId="{54B92F15-4183-446A-974C-C1DC1F25683B}" type="parTrans" cxnId="{002F5CBF-B0A0-4E0E-BEBF-EC88BD05950C}">
      <dgm:prSet/>
      <dgm:spPr/>
      <dgm:t>
        <a:bodyPr/>
        <a:lstStyle/>
        <a:p>
          <a:endParaRPr lang="en-US"/>
        </a:p>
      </dgm:t>
    </dgm:pt>
    <dgm:pt modelId="{E980CD42-4CD5-45DE-B2F5-0851C27BAC14}" type="sibTrans" cxnId="{002F5CBF-B0A0-4E0E-BEBF-EC88BD05950C}">
      <dgm:prSet/>
      <dgm:spPr/>
      <dgm:t>
        <a:bodyPr/>
        <a:lstStyle/>
        <a:p>
          <a:endParaRPr lang="en-US"/>
        </a:p>
      </dgm:t>
    </dgm:pt>
    <dgm:pt modelId="{35B12B59-1807-4895-999B-0E447EDF73E8}">
      <dgm:prSet custT="1"/>
      <dgm:spPr/>
      <dgm:t>
        <a:bodyPr/>
        <a:lstStyle/>
        <a:p>
          <a:r>
            <a:rPr lang="en-GB" sz="2800">
              <a:latin typeface="Times New Roman" panose="02020603050405020304" pitchFamily="18" charset="0"/>
              <a:cs typeface="Times New Roman" panose="02020603050405020304" pitchFamily="18" charset="0"/>
            </a:rPr>
            <a:t>Punctuation</a:t>
          </a:r>
          <a:endParaRPr lang="en-US" sz="2800">
            <a:latin typeface="Times New Roman" panose="02020603050405020304" pitchFamily="18" charset="0"/>
            <a:cs typeface="Times New Roman" panose="02020603050405020304" pitchFamily="18" charset="0"/>
          </a:endParaRPr>
        </a:p>
      </dgm:t>
    </dgm:pt>
    <dgm:pt modelId="{26C6A354-1C37-48F4-ADF5-8CCB8A3CF19E}" type="parTrans" cxnId="{E0881217-8DA6-4351-8CCC-5831854DDD1F}">
      <dgm:prSet/>
      <dgm:spPr/>
      <dgm:t>
        <a:bodyPr/>
        <a:lstStyle/>
        <a:p>
          <a:endParaRPr lang="en-US"/>
        </a:p>
      </dgm:t>
    </dgm:pt>
    <dgm:pt modelId="{9C2E4C7B-5655-45FD-ADB4-CFC0826A552B}" type="sibTrans" cxnId="{E0881217-8DA6-4351-8CCC-5831854DDD1F}">
      <dgm:prSet/>
      <dgm:spPr/>
      <dgm:t>
        <a:bodyPr/>
        <a:lstStyle/>
        <a:p>
          <a:endParaRPr lang="en-US"/>
        </a:p>
      </dgm:t>
    </dgm:pt>
    <dgm:pt modelId="{79641BEE-6AFC-40F7-AD50-D799EE73416C}">
      <dgm:prSet custT="1"/>
      <dgm:spPr>
        <a:solidFill>
          <a:srgbClr val="4472C4">
            <a:hueOff val="0"/>
            <a:satOff val="0"/>
            <a:lumOff val="0"/>
            <a:alphaOff val="0"/>
          </a:srgbClr>
        </a:solidFill>
        <a:ln w="12700" cap="flat" cmpd="sng" algn="ctr">
          <a:solidFill>
            <a:prstClr val="white">
              <a:hueOff val="0"/>
              <a:satOff val="0"/>
              <a:lumOff val="0"/>
              <a:alphaOff val="0"/>
            </a:prstClr>
          </a:solidFill>
          <a:prstDash val="solid"/>
          <a:miter lim="800000"/>
        </a:ln>
        <a:effectLst/>
      </dgm:spPr>
      <dgm:t>
        <a:bodyPr spcFirstLastPara="0" vert="horz" wrap="square" lIns="19050" tIns="19050" rIns="19050" bIns="19050" numCol="1" spcCol="1270" anchor="ctr" anchorCtr="0"/>
        <a:lstStyle/>
        <a:p>
          <a:pPr marL="0" lvl="0" indent="0" algn="l" defTabSz="222250">
            <a:lnSpc>
              <a:spcPct val="90000"/>
            </a:lnSpc>
            <a:spcBef>
              <a:spcPct val="0"/>
            </a:spcBef>
            <a:spcAft>
              <a:spcPct val="35000"/>
            </a:spcAft>
            <a:buNone/>
          </a:pPr>
          <a:r>
            <a:rPr lang="en-GB" sz="2800" kern="1200">
              <a:solidFill>
                <a:prstClr val="white"/>
              </a:solidFill>
              <a:latin typeface="Times New Roman" panose="02020603050405020304" pitchFamily="18" charset="0"/>
              <a:ea typeface="+mn-ea"/>
              <a:cs typeface="Times New Roman" panose="02020603050405020304" pitchFamily="18" charset="0"/>
            </a:rPr>
            <a:t>Honest</a:t>
          </a:r>
          <a:endParaRPr lang="en-US" sz="2800" kern="1200">
            <a:solidFill>
              <a:prstClr val="white"/>
            </a:solidFill>
            <a:latin typeface="Times New Roman" panose="02020603050405020304" pitchFamily="18" charset="0"/>
            <a:ea typeface="+mn-ea"/>
            <a:cs typeface="Times New Roman" panose="02020603050405020304" pitchFamily="18" charset="0"/>
          </a:endParaRPr>
        </a:p>
      </dgm:t>
    </dgm:pt>
    <dgm:pt modelId="{3D404222-8D82-41C2-8FD0-E488F01E7C35}" type="parTrans" cxnId="{29EA4C60-EB22-4C73-AC6D-EF9E324335BB}">
      <dgm:prSet/>
      <dgm:spPr/>
      <dgm:t>
        <a:bodyPr/>
        <a:lstStyle/>
        <a:p>
          <a:endParaRPr lang="en-US"/>
        </a:p>
      </dgm:t>
    </dgm:pt>
    <dgm:pt modelId="{E6B74E17-3386-4632-A547-1A9E1596F2EE}" type="sibTrans" cxnId="{29EA4C60-EB22-4C73-AC6D-EF9E324335BB}">
      <dgm:prSet/>
      <dgm:spPr/>
      <dgm:t>
        <a:bodyPr/>
        <a:lstStyle/>
        <a:p>
          <a:endParaRPr lang="en-US"/>
        </a:p>
      </dgm:t>
    </dgm:pt>
    <dgm:pt modelId="{7B0ABBEC-E607-4B23-B64D-932632A31D37}">
      <dgm:prSet custT="1"/>
      <dgm:spPr/>
      <dgm:t>
        <a:bodyPr/>
        <a:lstStyle/>
        <a:p>
          <a:r>
            <a:rPr lang="en-GB" sz="2800">
              <a:latin typeface="Times New Roman" panose="02020603050405020304" pitchFamily="18" charset="0"/>
              <a:cs typeface="Times New Roman" panose="02020603050405020304" pitchFamily="18" charset="0"/>
            </a:rPr>
            <a:t>Team management </a:t>
          </a:r>
          <a:endParaRPr lang="en-US" sz="2800">
            <a:latin typeface="Times New Roman" panose="02020603050405020304" pitchFamily="18" charset="0"/>
            <a:cs typeface="Times New Roman" panose="02020603050405020304" pitchFamily="18" charset="0"/>
          </a:endParaRPr>
        </a:p>
      </dgm:t>
    </dgm:pt>
    <dgm:pt modelId="{BE6A45AC-4242-4479-8D4B-C74504F7378D}" type="parTrans" cxnId="{125F4366-8A48-449E-A58F-CC5D08E05D76}">
      <dgm:prSet/>
      <dgm:spPr/>
      <dgm:t>
        <a:bodyPr/>
        <a:lstStyle/>
        <a:p>
          <a:endParaRPr lang="en-US"/>
        </a:p>
      </dgm:t>
    </dgm:pt>
    <dgm:pt modelId="{93636553-68D9-487E-B47A-3105DC035008}" type="sibTrans" cxnId="{125F4366-8A48-449E-A58F-CC5D08E05D76}">
      <dgm:prSet/>
      <dgm:spPr/>
      <dgm:t>
        <a:bodyPr/>
        <a:lstStyle/>
        <a:p>
          <a:endParaRPr lang="en-US"/>
        </a:p>
      </dgm:t>
    </dgm:pt>
    <dgm:pt modelId="{39C92FC0-AC32-4CE7-877C-784A8FF9EF30}">
      <dgm:prSet custT="1"/>
      <dgm:spPr/>
      <dgm:t>
        <a:bodyPr/>
        <a:lstStyle/>
        <a:p>
          <a:r>
            <a:rPr lang="en-GB" sz="2800">
              <a:latin typeface="Times New Roman" panose="02020603050405020304" pitchFamily="18" charset="0"/>
              <a:cs typeface="Times New Roman" panose="02020603050405020304" pitchFamily="18" charset="0"/>
            </a:rPr>
            <a:t>Decision-making </a:t>
          </a:r>
          <a:endParaRPr lang="en-US" sz="2800">
            <a:latin typeface="Times New Roman" panose="02020603050405020304" pitchFamily="18" charset="0"/>
            <a:cs typeface="Times New Roman" panose="02020603050405020304" pitchFamily="18" charset="0"/>
          </a:endParaRPr>
        </a:p>
      </dgm:t>
    </dgm:pt>
    <dgm:pt modelId="{4E0A3599-A4A1-45E0-8C82-E44E6C7289FD}" type="parTrans" cxnId="{7CE9E8BC-451A-418F-BE0B-83F00152C6E1}">
      <dgm:prSet/>
      <dgm:spPr/>
      <dgm:t>
        <a:bodyPr/>
        <a:lstStyle/>
        <a:p>
          <a:endParaRPr lang="en-US"/>
        </a:p>
      </dgm:t>
    </dgm:pt>
    <dgm:pt modelId="{371F7075-7021-47A1-9F6C-8E79D8640C47}" type="sibTrans" cxnId="{7CE9E8BC-451A-418F-BE0B-83F00152C6E1}">
      <dgm:prSet/>
      <dgm:spPr/>
      <dgm:t>
        <a:bodyPr/>
        <a:lstStyle/>
        <a:p>
          <a:endParaRPr lang="en-US"/>
        </a:p>
      </dgm:t>
    </dgm:pt>
    <dgm:pt modelId="{6D4B06FC-AD82-4E81-BFE3-3FAB02F35A2C}">
      <dgm:prSet custT="1"/>
      <dgm:spPr/>
      <dgm:t>
        <a:bodyPr/>
        <a:lstStyle/>
        <a:p>
          <a:r>
            <a:rPr lang="en-GB" sz="2800">
              <a:latin typeface="Times New Roman" panose="02020603050405020304" pitchFamily="18" charset="0"/>
              <a:cs typeface="Times New Roman" panose="02020603050405020304" pitchFamily="18" charset="0"/>
            </a:rPr>
            <a:t>Strong commitment </a:t>
          </a:r>
          <a:endParaRPr lang="en-US" sz="2800">
            <a:latin typeface="Times New Roman" panose="02020603050405020304" pitchFamily="18" charset="0"/>
            <a:cs typeface="Times New Roman" panose="02020603050405020304" pitchFamily="18" charset="0"/>
          </a:endParaRPr>
        </a:p>
      </dgm:t>
    </dgm:pt>
    <dgm:pt modelId="{A4C3702D-3AB7-4DE2-99AD-D89FEA016510}" type="parTrans" cxnId="{BCCF67AC-1E42-448E-A0F4-99FF6C57D6B7}">
      <dgm:prSet/>
      <dgm:spPr/>
      <dgm:t>
        <a:bodyPr/>
        <a:lstStyle/>
        <a:p>
          <a:endParaRPr lang="en-US"/>
        </a:p>
      </dgm:t>
    </dgm:pt>
    <dgm:pt modelId="{13B45705-3699-488A-BBFA-FB55B0033AF6}" type="sibTrans" cxnId="{BCCF67AC-1E42-448E-A0F4-99FF6C57D6B7}">
      <dgm:prSet/>
      <dgm:spPr/>
      <dgm:t>
        <a:bodyPr/>
        <a:lstStyle/>
        <a:p>
          <a:endParaRPr lang="en-US"/>
        </a:p>
      </dgm:t>
    </dgm:pt>
    <dgm:pt modelId="{DA75E6ED-9F3F-4123-A1B4-1AD70DC1C7F4}" type="pres">
      <dgm:prSet presAssocID="{86BC8AE5-4F70-41D9-BE11-EA586175E3A6}" presName="linear" presStyleCnt="0">
        <dgm:presLayoutVars>
          <dgm:animLvl val="lvl"/>
          <dgm:resizeHandles val="exact"/>
        </dgm:presLayoutVars>
      </dgm:prSet>
      <dgm:spPr/>
    </dgm:pt>
    <dgm:pt modelId="{7E846132-060D-4946-BAC1-399B6D5AB953}" type="pres">
      <dgm:prSet presAssocID="{5339559D-B4D9-4D37-BD67-F0717E86AB82}" presName="parentText" presStyleLbl="node1" presStyleIdx="0" presStyleCnt="6">
        <dgm:presLayoutVars>
          <dgm:chMax val="0"/>
          <dgm:bulletEnabled val="1"/>
        </dgm:presLayoutVars>
      </dgm:prSet>
      <dgm:spPr/>
    </dgm:pt>
    <dgm:pt modelId="{4C9F6045-389F-4895-9103-C33EE90926AB}" type="pres">
      <dgm:prSet presAssocID="{E980CD42-4CD5-45DE-B2F5-0851C27BAC14}" presName="spacer" presStyleCnt="0"/>
      <dgm:spPr/>
    </dgm:pt>
    <dgm:pt modelId="{E19A7B86-6BBF-454F-A410-6BAF8B1542DD}" type="pres">
      <dgm:prSet presAssocID="{35B12B59-1807-4895-999B-0E447EDF73E8}" presName="parentText" presStyleLbl="node1" presStyleIdx="1" presStyleCnt="6">
        <dgm:presLayoutVars>
          <dgm:chMax val="0"/>
          <dgm:bulletEnabled val="1"/>
        </dgm:presLayoutVars>
      </dgm:prSet>
      <dgm:spPr/>
    </dgm:pt>
    <dgm:pt modelId="{64E4D10C-B4A5-47E0-A486-42BCA06367C2}" type="pres">
      <dgm:prSet presAssocID="{9C2E4C7B-5655-45FD-ADB4-CFC0826A552B}" presName="spacer" presStyleCnt="0"/>
      <dgm:spPr/>
    </dgm:pt>
    <dgm:pt modelId="{BFE73BB9-871F-4A4B-971B-BDFED6F28A32}" type="pres">
      <dgm:prSet presAssocID="{79641BEE-6AFC-40F7-AD50-D799EE73416C}" presName="parentText" presStyleLbl="node1" presStyleIdx="2" presStyleCnt="6">
        <dgm:presLayoutVars>
          <dgm:chMax val="0"/>
          <dgm:bulletEnabled val="1"/>
        </dgm:presLayoutVars>
      </dgm:prSet>
      <dgm:spPr>
        <a:xfrm>
          <a:off x="0" y="1233532"/>
          <a:ext cx="5157787" cy="602144"/>
        </a:xfrm>
        <a:prstGeom prst="roundRect">
          <a:avLst/>
        </a:prstGeom>
      </dgm:spPr>
    </dgm:pt>
    <dgm:pt modelId="{944A8B3D-DC20-4C41-A720-DFEFBC822EF4}" type="pres">
      <dgm:prSet presAssocID="{E6B74E17-3386-4632-A547-1A9E1596F2EE}" presName="spacer" presStyleCnt="0"/>
      <dgm:spPr/>
    </dgm:pt>
    <dgm:pt modelId="{A7A37BAB-CA22-42C0-8550-3CC0FE8DF3A1}" type="pres">
      <dgm:prSet presAssocID="{7B0ABBEC-E607-4B23-B64D-932632A31D37}" presName="parentText" presStyleLbl="node1" presStyleIdx="3" presStyleCnt="6">
        <dgm:presLayoutVars>
          <dgm:chMax val="0"/>
          <dgm:bulletEnabled val="1"/>
        </dgm:presLayoutVars>
      </dgm:prSet>
      <dgm:spPr/>
    </dgm:pt>
    <dgm:pt modelId="{9CB70115-E85B-4B4F-8859-36EE1C15DEB6}" type="pres">
      <dgm:prSet presAssocID="{93636553-68D9-487E-B47A-3105DC035008}" presName="spacer" presStyleCnt="0"/>
      <dgm:spPr/>
    </dgm:pt>
    <dgm:pt modelId="{EEB7C2E8-A1AF-441C-AE37-41B7AA764028}" type="pres">
      <dgm:prSet presAssocID="{39C92FC0-AC32-4CE7-877C-784A8FF9EF30}" presName="parentText" presStyleLbl="node1" presStyleIdx="4" presStyleCnt="6">
        <dgm:presLayoutVars>
          <dgm:chMax val="0"/>
          <dgm:bulletEnabled val="1"/>
        </dgm:presLayoutVars>
      </dgm:prSet>
      <dgm:spPr/>
    </dgm:pt>
    <dgm:pt modelId="{C3913CF4-E0DD-458E-84CB-A18A54FA0BE6}" type="pres">
      <dgm:prSet presAssocID="{371F7075-7021-47A1-9F6C-8E79D8640C47}" presName="spacer" presStyleCnt="0"/>
      <dgm:spPr/>
    </dgm:pt>
    <dgm:pt modelId="{18F16321-6A93-4EAF-820D-A001E3A84D48}" type="pres">
      <dgm:prSet presAssocID="{6D4B06FC-AD82-4E81-BFE3-3FAB02F35A2C}" presName="parentText" presStyleLbl="node1" presStyleIdx="5" presStyleCnt="6">
        <dgm:presLayoutVars>
          <dgm:chMax val="0"/>
          <dgm:bulletEnabled val="1"/>
        </dgm:presLayoutVars>
      </dgm:prSet>
      <dgm:spPr/>
    </dgm:pt>
  </dgm:ptLst>
  <dgm:cxnLst>
    <dgm:cxn modelId="{5815F800-FD6D-4BE5-BD6D-4A9D4ADD2374}" type="presOf" srcId="{7B0ABBEC-E607-4B23-B64D-932632A31D37}" destId="{A7A37BAB-CA22-42C0-8550-3CC0FE8DF3A1}" srcOrd="0" destOrd="0" presId="urn:microsoft.com/office/officeart/2005/8/layout/vList2"/>
    <dgm:cxn modelId="{E0881217-8DA6-4351-8CCC-5831854DDD1F}" srcId="{86BC8AE5-4F70-41D9-BE11-EA586175E3A6}" destId="{35B12B59-1807-4895-999B-0E447EDF73E8}" srcOrd="1" destOrd="0" parTransId="{26C6A354-1C37-48F4-ADF5-8CCB8A3CF19E}" sibTransId="{9C2E4C7B-5655-45FD-ADB4-CFC0826A552B}"/>
    <dgm:cxn modelId="{D82D832E-5900-4BA2-A618-240A868A395A}" type="presOf" srcId="{5339559D-B4D9-4D37-BD67-F0717E86AB82}" destId="{7E846132-060D-4946-BAC1-399B6D5AB953}" srcOrd="0" destOrd="0" presId="urn:microsoft.com/office/officeart/2005/8/layout/vList2"/>
    <dgm:cxn modelId="{6C376440-BA8A-4298-A175-E5F8B72F89E4}" type="presOf" srcId="{35B12B59-1807-4895-999B-0E447EDF73E8}" destId="{E19A7B86-6BBF-454F-A410-6BAF8B1542DD}" srcOrd="0" destOrd="0" presId="urn:microsoft.com/office/officeart/2005/8/layout/vList2"/>
    <dgm:cxn modelId="{29EA4C60-EB22-4C73-AC6D-EF9E324335BB}" srcId="{86BC8AE5-4F70-41D9-BE11-EA586175E3A6}" destId="{79641BEE-6AFC-40F7-AD50-D799EE73416C}" srcOrd="2" destOrd="0" parTransId="{3D404222-8D82-41C2-8FD0-E488F01E7C35}" sibTransId="{E6B74E17-3386-4632-A547-1A9E1596F2EE}"/>
    <dgm:cxn modelId="{125F4366-8A48-449E-A58F-CC5D08E05D76}" srcId="{86BC8AE5-4F70-41D9-BE11-EA586175E3A6}" destId="{7B0ABBEC-E607-4B23-B64D-932632A31D37}" srcOrd="3" destOrd="0" parTransId="{BE6A45AC-4242-4479-8D4B-C74504F7378D}" sibTransId="{93636553-68D9-487E-B47A-3105DC035008}"/>
    <dgm:cxn modelId="{3DBDA34B-A6D4-4E55-AFEE-9580E8F57E8A}" type="presOf" srcId="{86BC8AE5-4F70-41D9-BE11-EA586175E3A6}" destId="{DA75E6ED-9F3F-4123-A1B4-1AD70DC1C7F4}" srcOrd="0" destOrd="0" presId="urn:microsoft.com/office/officeart/2005/8/layout/vList2"/>
    <dgm:cxn modelId="{BCCF67AC-1E42-448E-A0F4-99FF6C57D6B7}" srcId="{86BC8AE5-4F70-41D9-BE11-EA586175E3A6}" destId="{6D4B06FC-AD82-4E81-BFE3-3FAB02F35A2C}" srcOrd="5" destOrd="0" parTransId="{A4C3702D-3AB7-4DE2-99AD-D89FEA016510}" sibTransId="{13B45705-3699-488A-BBFA-FB55B0033AF6}"/>
    <dgm:cxn modelId="{1204A7B1-2AB4-4306-903B-9FDBBB2D170A}" type="presOf" srcId="{79641BEE-6AFC-40F7-AD50-D799EE73416C}" destId="{BFE73BB9-871F-4A4B-971B-BDFED6F28A32}" srcOrd="0" destOrd="0" presId="urn:microsoft.com/office/officeart/2005/8/layout/vList2"/>
    <dgm:cxn modelId="{7CE9E8BC-451A-418F-BE0B-83F00152C6E1}" srcId="{86BC8AE5-4F70-41D9-BE11-EA586175E3A6}" destId="{39C92FC0-AC32-4CE7-877C-784A8FF9EF30}" srcOrd="4" destOrd="0" parTransId="{4E0A3599-A4A1-45E0-8C82-E44E6C7289FD}" sibTransId="{371F7075-7021-47A1-9F6C-8E79D8640C47}"/>
    <dgm:cxn modelId="{002F5CBF-B0A0-4E0E-BEBF-EC88BD05950C}" srcId="{86BC8AE5-4F70-41D9-BE11-EA586175E3A6}" destId="{5339559D-B4D9-4D37-BD67-F0717E86AB82}" srcOrd="0" destOrd="0" parTransId="{54B92F15-4183-446A-974C-C1DC1F25683B}" sibTransId="{E980CD42-4CD5-45DE-B2F5-0851C27BAC14}"/>
    <dgm:cxn modelId="{0ABC88DB-2533-4884-8251-868E982C9C13}" type="presOf" srcId="{6D4B06FC-AD82-4E81-BFE3-3FAB02F35A2C}" destId="{18F16321-6A93-4EAF-820D-A001E3A84D48}" srcOrd="0" destOrd="0" presId="urn:microsoft.com/office/officeart/2005/8/layout/vList2"/>
    <dgm:cxn modelId="{BADA71F8-4C14-4BD4-B386-77359C34FF67}" type="presOf" srcId="{39C92FC0-AC32-4CE7-877C-784A8FF9EF30}" destId="{EEB7C2E8-A1AF-441C-AE37-41B7AA764028}" srcOrd="0" destOrd="0" presId="urn:microsoft.com/office/officeart/2005/8/layout/vList2"/>
    <dgm:cxn modelId="{CB70B292-996D-482D-8C3F-95A09761ED33}" type="presParOf" srcId="{DA75E6ED-9F3F-4123-A1B4-1AD70DC1C7F4}" destId="{7E846132-060D-4946-BAC1-399B6D5AB953}" srcOrd="0" destOrd="0" presId="urn:microsoft.com/office/officeart/2005/8/layout/vList2"/>
    <dgm:cxn modelId="{52F641D7-CA49-4016-A128-7E4702A7BD8A}" type="presParOf" srcId="{DA75E6ED-9F3F-4123-A1B4-1AD70DC1C7F4}" destId="{4C9F6045-389F-4895-9103-C33EE90926AB}" srcOrd="1" destOrd="0" presId="urn:microsoft.com/office/officeart/2005/8/layout/vList2"/>
    <dgm:cxn modelId="{26FF8450-1DEE-4F45-B88F-26C1E4D042ED}" type="presParOf" srcId="{DA75E6ED-9F3F-4123-A1B4-1AD70DC1C7F4}" destId="{E19A7B86-6BBF-454F-A410-6BAF8B1542DD}" srcOrd="2" destOrd="0" presId="urn:microsoft.com/office/officeart/2005/8/layout/vList2"/>
    <dgm:cxn modelId="{50124920-0EEF-4566-99C9-08D6C28FF806}" type="presParOf" srcId="{DA75E6ED-9F3F-4123-A1B4-1AD70DC1C7F4}" destId="{64E4D10C-B4A5-47E0-A486-42BCA06367C2}" srcOrd="3" destOrd="0" presId="urn:microsoft.com/office/officeart/2005/8/layout/vList2"/>
    <dgm:cxn modelId="{721744E0-8331-449E-8985-91A9D2C987C0}" type="presParOf" srcId="{DA75E6ED-9F3F-4123-A1B4-1AD70DC1C7F4}" destId="{BFE73BB9-871F-4A4B-971B-BDFED6F28A32}" srcOrd="4" destOrd="0" presId="urn:microsoft.com/office/officeart/2005/8/layout/vList2"/>
    <dgm:cxn modelId="{4A62E18F-B683-443E-889C-9DEB24B53208}" type="presParOf" srcId="{DA75E6ED-9F3F-4123-A1B4-1AD70DC1C7F4}" destId="{944A8B3D-DC20-4C41-A720-DFEFBC822EF4}" srcOrd="5" destOrd="0" presId="urn:microsoft.com/office/officeart/2005/8/layout/vList2"/>
    <dgm:cxn modelId="{B79875E8-3CB4-4BE5-B549-B16CDC34D11A}" type="presParOf" srcId="{DA75E6ED-9F3F-4123-A1B4-1AD70DC1C7F4}" destId="{A7A37BAB-CA22-42C0-8550-3CC0FE8DF3A1}" srcOrd="6" destOrd="0" presId="urn:microsoft.com/office/officeart/2005/8/layout/vList2"/>
    <dgm:cxn modelId="{99B01D28-F306-4831-83B0-111F3C944E93}" type="presParOf" srcId="{DA75E6ED-9F3F-4123-A1B4-1AD70DC1C7F4}" destId="{9CB70115-E85B-4B4F-8859-36EE1C15DEB6}" srcOrd="7" destOrd="0" presId="urn:microsoft.com/office/officeart/2005/8/layout/vList2"/>
    <dgm:cxn modelId="{8B65D76C-D248-461C-8A7D-15C699E24E7F}" type="presParOf" srcId="{DA75E6ED-9F3F-4123-A1B4-1AD70DC1C7F4}" destId="{EEB7C2E8-A1AF-441C-AE37-41B7AA764028}" srcOrd="8" destOrd="0" presId="urn:microsoft.com/office/officeart/2005/8/layout/vList2"/>
    <dgm:cxn modelId="{6FD38F79-30D5-44F3-8ECD-C08DFD7393B3}" type="presParOf" srcId="{DA75E6ED-9F3F-4123-A1B4-1AD70DC1C7F4}" destId="{C3913CF4-E0DD-458E-84CB-A18A54FA0BE6}" srcOrd="9" destOrd="0" presId="urn:microsoft.com/office/officeart/2005/8/layout/vList2"/>
    <dgm:cxn modelId="{4970A2DE-3A70-40E5-897A-45574E9269FC}" type="presParOf" srcId="{DA75E6ED-9F3F-4123-A1B4-1AD70DC1C7F4}" destId="{18F16321-6A93-4EAF-820D-A001E3A84D48}"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CD609-3E9E-4CD4-9F89-6666847E6D32}">
      <dsp:nvSpPr>
        <dsp:cNvPr id="0" name=""/>
        <dsp:cNvSpPr/>
      </dsp:nvSpPr>
      <dsp:spPr>
        <a:xfrm>
          <a:off x="534394" y="681000"/>
          <a:ext cx="1244929" cy="124492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55FC09-A18A-4D04-B5BA-A20AECD80071}">
      <dsp:nvSpPr>
        <dsp:cNvPr id="0" name=""/>
        <dsp:cNvSpPr/>
      </dsp:nvSpPr>
      <dsp:spPr>
        <a:xfrm>
          <a:off x="799707" y="946313"/>
          <a:ext cx="714303" cy="7143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7AD7B3-FDD5-427F-A667-F4614C119870}">
      <dsp:nvSpPr>
        <dsp:cNvPr id="0" name=""/>
        <dsp:cNvSpPr/>
      </dsp:nvSpPr>
      <dsp:spPr>
        <a:xfrm>
          <a:off x="136425" y="2313695"/>
          <a:ext cx="204086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Communication skill</a:t>
          </a:r>
        </a:p>
      </dsp:txBody>
      <dsp:txXfrm>
        <a:off x="136425" y="2313695"/>
        <a:ext cx="2040868" cy="720000"/>
      </dsp:txXfrm>
    </dsp:sp>
    <dsp:sp modelId="{34E7A5AC-34B9-450F-A238-DD3B1330BC3A}">
      <dsp:nvSpPr>
        <dsp:cNvPr id="0" name=""/>
        <dsp:cNvSpPr/>
      </dsp:nvSpPr>
      <dsp:spPr>
        <a:xfrm>
          <a:off x="2932414" y="681000"/>
          <a:ext cx="1244929" cy="124492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7EF77-4531-4D2B-9A6C-BC877FBD72D4}">
      <dsp:nvSpPr>
        <dsp:cNvPr id="0" name=""/>
        <dsp:cNvSpPr/>
      </dsp:nvSpPr>
      <dsp:spPr>
        <a:xfrm>
          <a:off x="3197727" y="946313"/>
          <a:ext cx="714303" cy="7143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2B4B23-7538-4247-9B7A-62B128462776}">
      <dsp:nvSpPr>
        <dsp:cNvPr id="0" name=""/>
        <dsp:cNvSpPr/>
      </dsp:nvSpPr>
      <dsp:spPr>
        <a:xfrm>
          <a:off x="2534444" y="2313695"/>
          <a:ext cx="204086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Digital skill</a:t>
          </a:r>
        </a:p>
      </dsp:txBody>
      <dsp:txXfrm>
        <a:off x="2534444" y="2313695"/>
        <a:ext cx="2040868" cy="720000"/>
      </dsp:txXfrm>
    </dsp:sp>
    <dsp:sp modelId="{6641E015-9286-4713-9FCE-ECDA712DDD2C}">
      <dsp:nvSpPr>
        <dsp:cNvPr id="0" name=""/>
        <dsp:cNvSpPr/>
      </dsp:nvSpPr>
      <dsp:spPr>
        <a:xfrm>
          <a:off x="5330434" y="681000"/>
          <a:ext cx="1244929" cy="124492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0D52B5-DE90-4C19-B9FC-17F0BFC7E733}">
      <dsp:nvSpPr>
        <dsp:cNvPr id="0" name=""/>
        <dsp:cNvSpPr/>
      </dsp:nvSpPr>
      <dsp:spPr>
        <a:xfrm>
          <a:off x="5595747" y="946313"/>
          <a:ext cx="714303" cy="7143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08A75D-F6B8-4421-8ECF-DBA04B639DC8}">
      <dsp:nvSpPr>
        <dsp:cNvPr id="0" name=""/>
        <dsp:cNvSpPr/>
      </dsp:nvSpPr>
      <dsp:spPr>
        <a:xfrm>
          <a:off x="4932464" y="2313695"/>
          <a:ext cx="204086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Personal skill</a:t>
          </a:r>
        </a:p>
      </dsp:txBody>
      <dsp:txXfrm>
        <a:off x="4932464" y="2313695"/>
        <a:ext cx="2040868" cy="720000"/>
      </dsp:txXfrm>
    </dsp:sp>
    <dsp:sp modelId="{F37760E0-7550-4B02-B6A0-4A0833E31CDF}">
      <dsp:nvSpPr>
        <dsp:cNvPr id="0" name=""/>
        <dsp:cNvSpPr/>
      </dsp:nvSpPr>
      <dsp:spPr>
        <a:xfrm>
          <a:off x="7728454" y="681000"/>
          <a:ext cx="1244929" cy="124492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C4B39F-CFD0-42F8-8229-DCD339EE777A}">
      <dsp:nvSpPr>
        <dsp:cNvPr id="0" name=""/>
        <dsp:cNvSpPr/>
      </dsp:nvSpPr>
      <dsp:spPr>
        <a:xfrm>
          <a:off x="7993767" y="946313"/>
          <a:ext cx="714303" cy="7143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250DB8-9B4D-4F52-86FB-31780180B409}">
      <dsp:nvSpPr>
        <dsp:cNvPr id="0" name=""/>
        <dsp:cNvSpPr/>
      </dsp:nvSpPr>
      <dsp:spPr>
        <a:xfrm>
          <a:off x="7330484" y="2313695"/>
          <a:ext cx="204086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Interpersonal skill</a:t>
          </a:r>
        </a:p>
      </dsp:txBody>
      <dsp:txXfrm>
        <a:off x="7330484" y="2313695"/>
        <a:ext cx="2040868"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46132-060D-4946-BAC1-399B6D5AB953}">
      <dsp:nvSpPr>
        <dsp:cNvPr id="0" name=""/>
        <dsp:cNvSpPr/>
      </dsp:nvSpPr>
      <dsp:spPr>
        <a:xfrm>
          <a:off x="0" y="978"/>
          <a:ext cx="5157787" cy="6027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Good communication</a:t>
          </a:r>
          <a:endParaRPr lang="en-US" sz="2800" kern="1200" dirty="0">
            <a:latin typeface="Times New Roman" panose="02020603050405020304" pitchFamily="18" charset="0"/>
            <a:cs typeface="Times New Roman" panose="02020603050405020304" pitchFamily="18" charset="0"/>
          </a:endParaRPr>
        </a:p>
      </dsp:txBody>
      <dsp:txXfrm>
        <a:off x="29423" y="30401"/>
        <a:ext cx="5098941" cy="543886"/>
      </dsp:txXfrm>
    </dsp:sp>
    <dsp:sp modelId="{E19A7B86-6BBF-454F-A410-6BAF8B1542DD}">
      <dsp:nvSpPr>
        <dsp:cNvPr id="0" name=""/>
        <dsp:cNvSpPr/>
      </dsp:nvSpPr>
      <dsp:spPr>
        <a:xfrm>
          <a:off x="0" y="616958"/>
          <a:ext cx="5157787" cy="6027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latin typeface="Times New Roman" panose="02020603050405020304" pitchFamily="18" charset="0"/>
              <a:cs typeface="Times New Roman" panose="02020603050405020304" pitchFamily="18" charset="0"/>
            </a:rPr>
            <a:t>Punctuation</a:t>
          </a:r>
          <a:endParaRPr lang="en-US" sz="2800" kern="1200">
            <a:latin typeface="Times New Roman" panose="02020603050405020304" pitchFamily="18" charset="0"/>
            <a:cs typeface="Times New Roman" panose="02020603050405020304" pitchFamily="18" charset="0"/>
          </a:endParaRPr>
        </a:p>
      </dsp:txBody>
      <dsp:txXfrm>
        <a:off x="29423" y="646381"/>
        <a:ext cx="5098941" cy="543886"/>
      </dsp:txXfrm>
    </dsp:sp>
    <dsp:sp modelId="{BFE73BB9-871F-4A4B-971B-BDFED6F28A32}">
      <dsp:nvSpPr>
        <dsp:cNvPr id="0" name=""/>
        <dsp:cNvSpPr/>
      </dsp:nvSpPr>
      <dsp:spPr>
        <a:xfrm>
          <a:off x="0" y="1232937"/>
          <a:ext cx="5157787" cy="602732"/>
        </a:xfrm>
        <a:prstGeom prst="roundRect">
          <a:avLst/>
        </a:prstGeom>
        <a:solidFill>
          <a:srgbClr val="4472C4">
            <a:hueOff val="0"/>
            <a:satOff val="0"/>
            <a:lumOff val="0"/>
            <a:alphaOff val="0"/>
          </a:srgbClr>
        </a:solidFill>
        <a:ln w="12700" cap="flat" cmpd="sng" algn="ctr">
          <a:solidFill>
            <a:prstClr val="white">
              <a:hueOff val="0"/>
              <a:satOff val="0"/>
              <a:lumOff val="0"/>
              <a:alphaOff val="0"/>
            </a:prst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2800" kern="1200">
              <a:solidFill>
                <a:prstClr val="white"/>
              </a:solidFill>
              <a:latin typeface="Times New Roman" panose="02020603050405020304" pitchFamily="18" charset="0"/>
              <a:ea typeface="+mn-ea"/>
              <a:cs typeface="Times New Roman" panose="02020603050405020304" pitchFamily="18" charset="0"/>
            </a:rPr>
            <a:t>Honest</a:t>
          </a:r>
          <a:endParaRPr lang="en-US" sz="2800" kern="1200">
            <a:solidFill>
              <a:prstClr val="white"/>
            </a:solidFill>
            <a:latin typeface="Times New Roman" panose="02020603050405020304" pitchFamily="18" charset="0"/>
            <a:ea typeface="+mn-ea"/>
            <a:cs typeface="Times New Roman" panose="02020603050405020304" pitchFamily="18" charset="0"/>
          </a:endParaRPr>
        </a:p>
      </dsp:txBody>
      <dsp:txXfrm>
        <a:off x="29423" y="1262360"/>
        <a:ext cx="5098941" cy="543886"/>
      </dsp:txXfrm>
    </dsp:sp>
    <dsp:sp modelId="{A7A37BAB-CA22-42C0-8550-3CC0FE8DF3A1}">
      <dsp:nvSpPr>
        <dsp:cNvPr id="0" name=""/>
        <dsp:cNvSpPr/>
      </dsp:nvSpPr>
      <dsp:spPr>
        <a:xfrm>
          <a:off x="0" y="1848917"/>
          <a:ext cx="5157787" cy="6027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latin typeface="Times New Roman" panose="02020603050405020304" pitchFamily="18" charset="0"/>
              <a:cs typeface="Times New Roman" panose="02020603050405020304" pitchFamily="18" charset="0"/>
            </a:rPr>
            <a:t>Team management </a:t>
          </a:r>
          <a:endParaRPr lang="en-US" sz="2800" kern="1200">
            <a:latin typeface="Times New Roman" panose="02020603050405020304" pitchFamily="18" charset="0"/>
            <a:cs typeface="Times New Roman" panose="02020603050405020304" pitchFamily="18" charset="0"/>
          </a:endParaRPr>
        </a:p>
      </dsp:txBody>
      <dsp:txXfrm>
        <a:off x="29423" y="1878340"/>
        <a:ext cx="5098941" cy="543886"/>
      </dsp:txXfrm>
    </dsp:sp>
    <dsp:sp modelId="{EEB7C2E8-A1AF-441C-AE37-41B7AA764028}">
      <dsp:nvSpPr>
        <dsp:cNvPr id="0" name=""/>
        <dsp:cNvSpPr/>
      </dsp:nvSpPr>
      <dsp:spPr>
        <a:xfrm>
          <a:off x="0" y="2464897"/>
          <a:ext cx="5157787" cy="6027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latin typeface="Times New Roman" panose="02020603050405020304" pitchFamily="18" charset="0"/>
              <a:cs typeface="Times New Roman" panose="02020603050405020304" pitchFamily="18" charset="0"/>
            </a:rPr>
            <a:t>Decision-making </a:t>
          </a:r>
          <a:endParaRPr lang="en-US" sz="2800" kern="1200">
            <a:latin typeface="Times New Roman" panose="02020603050405020304" pitchFamily="18" charset="0"/>
            <a:cs typeface="Times New Roman" panose="02020603050405020304" pitchFamily="18" charset="0"/>
          </a:endParaRPr>
        </a:p>
      </dsp:txBody>
      <dsp:txXfrm>
        <a:off x="29423" y="2494320"/>
        <a:ext cx="5098941" cy="543886"/>
      </dsp:txXfrm>
    </dsp:sp>
    <dsp:sp modelId="{18F16321-6A93-4EAF-820D-A001E3A84D48}">
      <dsp:nvSpPr>
        <dsp:cNvPr id="0" name=""/>
        <dsp:cNvSpPr/>
      </dsp:nvSpPr>
      <dsp:spPr>
        <a:xfrm>
          <a:off x="0" y="3080876"/>
          <a:ext cx="5157787" cy="6027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latin typeface="Times New Roman" panose="02020603050405020304" pitchFamily="18" charset="0"/>
              <a:cs typeface="Times New Roman" panose="02020603050405020304" pitchFamily="18" charset="0"/>
            </a:rPr>
            <a:t>Strong commitment </a:t>
          </a:r>
          <a:endParaRPr lang="en-US" sz="2800" kern="1200">
            <a:latin typeface="Times New Roman" panose="02020603050405020304" pitchFamily="18" charset="0"/>
            <a:cs typeface="Times New Roman" panose="02020603050405020304" pitchFamily="18" charset="0"/>
          </a:endParaRPr>
        </a:p>
      </dsp:txBody>
      <dsp:txXfrm>
        <a:off x="29423" y="3110299"/>
        <a:ext cx="5098941" cy="54388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2D1A3-AEE1-A036-D11E-6312239ACF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4F0841-9AFA-20F1-F6E5-39875C92A6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2373AE-9BBE-A740-A6E1-026358B1E16E}"/>
              </a:ext>
            </a:extLst>
          </p:cNvPr>
          <p:cNvSpPr>
            <a:spLocks noGrp="1"/>
          </p:cNvSpPr>
          <p:nvPr>
            <p:ph type="dt" sz="half" idx="10"/>
          </p:nvPr>
        </p:nvSpPr>
        <p:spPr/>
        <p:txBody>
          <a:bodyPr/>
          <a:lstStyle/>
          <a:p>
            <a:fld id="{C5CD2550-69C9-4D02-9AC1-C0EEC3DA353A}" type="datetimeFigureOut">
              <a:rPr lang="en-GB" smtClean="0"/>
              <a:t>06/08/2022</a:t>
            </a:fld>
            <a:endParaRPr lang="en-GB"/>
          </a:p>
        </p:txBody>
      </p:sp>
      <p:sp>
        <p:nvSpPr>
          <p:cNvPr id="5" name="Footer Placeholder 4">
            <a:extLst>
              <a:ext uri="{FF2B5EF4-FFF2-40B4-BE49-F238E27FC236}">
                <a16:creationId xmlns:a16="http://schemas.microsoft.com/office/drawing/2014/main" id="{75BBB695-2F02-D67B-D440-EDD8129C5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4384D1-19A4-9E69-85AD-994FC472377D}"/>
              </a:ext>
            </a:extLst>
          </p:cNvPr>
          <p:cNvSpPr>
            <a:spLocks noGrp="1"/>
          </p:cNvSpPr>
          <p:nvPr>
            <p:ph type="sldNum" sz="quarter" idx="12"/>
          </p:nvPr>
        </p:nvSpPr>
        <p:spPr/>
        <p:txBody>
          <a:bodyPr/>
          <a:lstStyle/>
          <a:p>
            <a:fld id="{91A03B5D-B424-4F6A-AF8E-9A1374598350}" type="slidenum">
              <a:rPr lang="en-GB" smtClean="0"/>
              <a:t>‹#›</a:t>
            </a:fld>
            <a:endParaRPr lang="en-GB"/>
          </a:p>
        </p:txBody>
      </p:sp>
    </p:spTree>
    <p:extLst>
      <p:ext uri="{BB962C8B-B14F-4D97-AF65-F5344CB8AC3E}">
        <p14:creationId xmlns:p14="http://schemas.microsoft.com/office/powerpoint/2010/main" val="275902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8320E-DBC0-57A8-7637-CD762B7137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406C82-BA68-CD81-B2DE-5EB0EF7155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BC20E5-D0FC-36A0-77D8-2376EAE2ED9A}"/>
              </a:ext>
            </a:extLst>
          </p:cNvPr>
          <p:cNvSpPr>
            <a:spLocks noGrp="1"/>
          </p:cNvSpPr>
          <p:nvPr>
            <p:ph type="dt" sz="half" idx="10"/>
          </p:nvPr>
        </p:nvSpPr>
        <p:spPr/>
        <p:txBody>
          <a:bodyPr/>
          <a:lstStyle/>
          <a:p>
            <a:fld id="{C5CD2550-69C9-4D02-9AC1-C0EEC3DA353A}" type="datetimeFigureOut">
              <a:rPr lang="en-GB" smtClean="0"/>
              <a:t>06/08/2022</a:t>
            </a:fld>
            <a:endParaRPr lang="en-GB"/>
          </a:p>
        </p:txBody>
      </p:sp>
      <p:sp>
        <p:nvSpPr>
          <p:cNvPr id="5" name="Footer Placeholder 4">
            <a:extLst>
              <a:ext uri="{FF2B5EF4-FFF2-40B4-BE49-F238E27FC236}">
                <a16:creationId xmlns:a16="http://schemas.microsoft.com/office/drawing/2014/main" id="{309D7D70-5C6B-A22A-36EE-17863373D8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E0084E-205D-AB34-51AE-0661AFE35A2B}"/>
              </a:ext>
            </a:extLst>
          </p:cNvPr>
          <p:cNvSpPr>
            <a:spLocks noGrp="1"/>
          </p:cNvSpPr>
          <p:nvPr>
            <p:ph type="sldNum" sz="quarter" idx="12"/>
          </p:nvPr>
        </p:nvSpPr>
        <p:spPr/>
        <p:txBody>
          <a:bodyPr/>
          <a:lstStyle/>
          <a:p>
            <a:fld id="{91A03B5D-B424-4F6A-AF8E-9A1374598350}" type="slidenum">
              <a:rPr lang="en-GB" smtClean="0"/>
              <a:t>‹#›</a:t>
            </a:fld>
            <a:endParaRPr lang="en-GB"/>
          </a:p>
        </p:txBody>
      </p:sp>
    </p:spTree>
    <p:extLst>
      <p:ext uri="{BB962C8B-B14F-4D97-AF65-F5344CB8AC3E}">
        <p14:creationId xmlns:p14="http://schemas.microsoft.com/office/powerpoint/2010/main" val="2194054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19BD6-63F5-335A-7D8C-5CE9A60D18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22658C7-70DF-45F9-95C9-CCFD6F7521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205EB7-4467-BAB3-5BF4-94363052699A}"/>
              </a:ext>
            </a:extLst>
          </p:cNvPr>
          <p:cNvSpPr>
            <a:spLocks noGrp="1"/>
          </p:cNvSpPr>
          <p:nvPr>
            <p:ph type="dt" sz="half" idx="10"/>
          </p:nvPr>
        </p:nvSpPr>
        <p:spPr/>
        <p:txBody>
          <a:bodyPr/>
          <a:lstStyle/>
          <a:p>
            <a:fld id="{C5CD2550-69C9-4D02-9AC1-C0EEC3DA353A}" type="datetimeFigureOut">
              <a:rPr lang="en-GB" smtClean="0"/>
              <a:t>06/08/2022</a:t>
            </a:fld>
            <a:endParaRPr lang="en-GB"/>
          </a:p>
        </p:txBody>
      </p:sp>
      <p:sp>
        <p:nvSpPr>
          <p:cNvPr id="5" name="Footer Placeholder 4">
            <a:extLst>
              <a:ext uri="{FF2B5EF4-FFF2-40B4-BE49-F238E27FC236}">
                <a16:creationId xmlns:a16="http://schemas.microsoft.com/office/drawing/2014/main" id="{A7B74EF5-84C4-09E9-3AB2-F4AD39E954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D7E40B-2C99-322B-EEA6-33CF6953BEDD}"/>
              </a:ext>
            </a:extLst>
          </p:cNvPr>
          <p:cNvSpPr>
            <a:spLocks noGrp="1"/>
          </p:cNvSpPr>
          <p:nvPr>
            <p:ph type="sldNum" sz="quarter" idx="12"/>
          </p:nvPr>
        </p:nvSpPr>
        <p:spPr/>
        <p:txBody>
          <a:bodyPr/>
          <a:lstStyle/>
          <a:p>
            <a:fld id="{91A03B5D-B424-4F6A-AF8E-9A1374598350}" type="slidenum">
              <a:rPr lang="en-GB" smtClean="0"/>
              <a:t>‹#›</a:t>
            </a:fld>
            <a:endParaRPr lang="en-GB"/>
          </a:p>
        </p:txBody>
      </p:sp>
    </p:spTree>
    <p:extLst>
      <p:ext uri="{BB962C8B-B14F-4D97-AF65-F5344CB8AC3E}">
        <p14:creationId xmlns:p14="http://schemas.microsoft.com/office/powerpoint/2010/main" val="247915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12F90-A21D-A29A-35B8-2CF0EF76F4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413892-D6C6-9162-CFEE-E589D89351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851DAA-A5CC-DEA2-A1E1-C672BD1423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8AB81C-5916-3A28-57F6-A6A0799612D6}"/>
              </a:ext>
            </a:extLst>
          </p:cNvPr>
          <p:cNvSpPr>
            <a:spLocks noGrp="1"/>
          </p:cNvSpPr>
          <p:nvPr>
            <p:ph type="dt" sz="half" idx="10"/>
          </p:nvPr>
        </p:nvSpPr>
        <p:spPr/>
        <p:txBody>
          <a:bodyPr/>
          <a:lstStyle/>
          <a:p>
            <a:fld id="{C5CD2550-69C9-4D02-9AC1-C0EEC3DA353A}" type="datetimeFigureOut">
              <a:rPr lang="en-GB" smtClean="0"/>
              <a:t>06/08/2022</a:t>
            </a:fld>
            <a:endParaRPr lang="en-GB"/>
          </a:p>
        </p:txBody>
      </p:sp>
      <p:sp>
        <p:nvSpPr>
          <p:cNvPr id="6" name="Footer Placeholder 5">
            <a:extLst>
              <a:ext uri="{FF2B5EF4-FFF2-40B4-BE49-F238E27FC236}">
                <a16:creationId xmlns:a16="http://schemas.microsoft.com/office/drawing/2014/main" id="{6A6302A5-6EEC-F868-2412-32DECE659A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1AEA02-B64A-4CF8-6A45-097DCB6DE81A}"/>
              </a:ext>
            </a:extLst>
          </p:cNvPr>
          <p:cNvSpPr>
            <a:spLocks noGrp="1"/>
          </p:cNvSpPr>
          <p:nvPr>
            <p:ph type="sldNum" sz="quarter" idx="12"/>
          </p:nvPr>
        </p:nvSpPr>
        <p:spPr/>
        <p:txBody>
          <a:bodyPr/>
          <a:lstStyle/>
          <a:p>
            <a:fld id="{91A03B5D-B424-4F6A-AF8E-9A1374598350}" type="slidenum">
              <a:rPr lang="en-GB" smtClean="0"/>
              <a:t>‹#›</a:t>
            </a:fld>
            <a:endParaRPr lang="en-GB"/>
          </a:p>
        </p:txBody>
      </p:sp>
    </p:spTree>
    <p:extLst>
      <p:ext uri="{BB962C8B-B14F-4D97-AF65-F5344CB8AC3E}">
        <p14:creationId xmlns:p14="http://schemas.microsoft.com/office/powerpoint/2010/main" val="1613752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EC42A-0C0F-0003-EF9A-469DAAFCD3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38EBC4-6196-D2CF-88DD-298E2B3BEC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7CBD91-F418-4C46-CE92-79A50D0C72B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36AC44-472D-5102-4338-BE226F3995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7012F96-2A11-C025-297D-B735E1CE1E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3CE6BD-4497-5666-C76F-F984E7C54245}"/>
              </a:ext>
            </a:extLst>
          </p:cNvPr>
          <p:cNvSpPr>
            <a:spLocks noGrp="1"/>
          </p:cNvSpPr>
          <p:nvPr>
            <p:ph type="dt" sz="half" idx="10"/>
          </p:nvPr>
        </p:nvSpPr>
        <p:spPr/>
        <p:txBody>
          <a:bodyPr/>
          <a:lstStyle/>
          <a:p>
            <a:fld id="{C5CD2550-69C9-4D02-9AC1-C0EEC3DA353A}" type="datetimeFigureOut">
              <a:rPr lang="en-GB" smtClean="0"/>
              <a:t>06/08/2022</a:t>
            </a:fld>
            <a:endParaRPr lang="en-GB"/>
          </a:p>
        </p:txBody>
      </p:sp>
      <p:sp>
        <p:nvSpPr>
          <p:cNvPr id="8" name="Footer Placeholder 7">
            <a:extLst>
              <a:ext uri="{FF2B5EF4-FFF2-40B4-BE49-F238E27FC236}">
                <a16:creationId xmlns:a16="http://schemas.microsoft.com/office/drawing/2014/main" id="{1F944C3C-1752-CE88-2147-5DBFECFDCC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FCAE46-5606-5952-9C69-27EDE75430D6}"/>
              </a:ext>
            </a:extLst>
          </p:cNvPr>
          <p:cNvSpPr>
            <a:spLocks noGrp="1"/>
          </p:cNvSpPr>
          <p:nvPr>
            <p:ph type="sldNum" sz="quarter" idx="12"/>
          </p:nvPr>
        </p:nvSpPr>
        <p:spPr/>
        <p:txBody>
          <a:bodyPr/>
          <a:lstStyle/>
          <a:p>
            <a:fld id="{91A03B5D-B424-4F6A-AF8E-9A1374598350}" type="slidenum">
              <a:rPr lang="en-GB" smtClean="0"/>
              <a:t>‹#›</a:t>
            </a:fld>
            <a:endParaRPr lang="en-GB"/>
          </a:p>
        </p:txBody>
      </p:sp>
    </p:spTree>
    <p:extLst>
      <p:ext uri="{BB962C8B-B14F-4D97-AF65-F5344CB8AC3E}">
        <p14:creationId xmlns:p14="http://schemas.microsoft.com/office/powerpoint/2010/main" val="4149041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12A7E-9C6F-34E8-3ED6-42D44F612D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19D649-1BC1-90F2-09BE-7347CE90ED58}"/>
              </a:ext>
            </a:extLst>
          </p:cNvPr>
          <p:cNvSpPr>
            <a:spLocks noGrp="1"/>
          </p:cNvSpPr>
          <p:nvPr>
            <p:ph type="dt" sz="half" idx="10"/>
          </p:nvPr>
        </p:nvSpPr>
        <p:spPr/>
        <p:txBody>
          <a:bodyPr/>
          <a:lstStyle/>
          <a:p>
            <a:fld id="{C5CD2550-69C9-4D02-9AC1-C0EEC3DA353A}" type="datetimeFigureOut">
              <a:rPr lang="en-GB" smtClean="0"/>
              <a:t>06/08/2022</a:t>
            </a:fld>
            <a:endParaRPr lang="en-GB"/>
          </a:p>
        </p:txBody>
      </p:sp>
      <p:sp>
        <p:nvSpPr>
          <p:cNvPr id="4" name="Footer Placeholder 3">
            <a:extLst>
              <a:ext uri="{FF2B5EF4-FFF2-40B4-BE49-F238E27FC236}">
                <a16:creationId xmlns:a16="http://schemas.microsoft.com/office/drawing/2014/main" id="{4468EBC2-50C2-EFD8-4642-5DEB4C9FC9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443D2B7-BFAC-0FD7-E92A-1A05D89EBF00}"/>
              </a:ext>
            </a:extLst>
          </p:cNvPr>
          <p:cNvSpPr>
            <a:spLocks noGrp="1"/>
          </p:cNvSpPr>
          <p:nvPr>
            <p:ph type="sldNum" sz="quarter" idx="12"/>
          </p:nvPr>
        </p:nvSpPr>
        <p:spPr/>
        <p:txBody>
          <a:bodyPr/>
          <a:lstStyle/>
          <a:p>
            <a:fld id="{91A03B5D-B424-4F6A-AF8E-9A1374598350}" type="slidenum">
              <a:rPr lang="en-GB" smtClean="0"/>
              <a:t>‹#›</a:t>
            </a:fld>
            <a:endParaRPr lang="en-GB"/>
          </a:p>
        </p:txBody>
      </p:sp>
    </p:spTree>
    <p:extLst>
      <p:ext uri="{BB962C8B-B14F-4D97-AF65-F5344CB8AC3E}">
        <p14:creationId xmlns:p14="http://schemas.microsoft.com/office/powerpoint/2010/main" val="3062715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59BF38-E011-2CDB-6A24-47B84DFEE3CE}"/>
              </a:ext>
            </a:extLst>
          </p:cNvPr>
          <p:cNvSpPr>
            <a:spLocks noGrp="1"/>
          </p:cNvSpPr>
          <p:nvPr>
            <p:ph type="dt" sz="half" idx="10"/>
          </p:nvPr>
        </p:nvSpPr>
        <p:spPr/>
        <p:txBody>
          <a:bodyPr/>
          <a:lstStyle/>
          <a:p>
            <a:fld id="{C5CD2550-69C9-4D02-9AC1-C0EEC3DA353A}" type="datetimeFigureOut">
              <a:rPr lang="en-GB" smtClean="0"/>
              <a:t>06/08/2022</a:t>
            </a:fld>
            <a:endParaRPr lang="en-GB"/>
          </a:p>
        </p:txBody>
      </p:sp>
      <p:sp>
        <p:nvSpPr>
          <p:cNvPr id="3" name="Footer Placeholder 2">
            <a:extLst>
              <a:ext uri="{FF2B5EF4-FFF2-40B4-BE49-F238E27FC236}">
                <a16:creationId xmlns:a16="http://schemas.microsoft.com/office/drawing/2014/main" id="{B4C3EE9F-1356-1585-18DB-558EBA2730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C8991F-A296-A937-61C0-3254CB060B41}"/>
              </a:ext>
            </a:extLst>
          </p:cNvPr>
          <p:cNvSpPr>
            <a:spLocks noGrp="1"/>
          </p:cNvSpPr>
          <p:nvPr>
            <p:ph type="sldNum" sz="quarter" idx="12"/>
          </p:nvPr>
        </p:nvSpPr>
        <p:spPr/>
        <p:txBody>
          <a:bodyPr/>
          <a:lstStyle/>
          <a:p>
            <a:fld id="{91A03B5D-B424-4F6A-AF8E-9A1374598350}" type="slidenum">
              <a:rPr lang="en-GB" smtClean="0"/>
              <a:t>‹#›</a:t>
            </a:fld>
            <a:endParaRPr lang="en-GB"/>
          </a:p>
        </p:txBody>
      </p:sp>
    </p:spTree>
    <p:extLst>
      <p:ext uri="{BB962C8B-B14F-4D97-AF65-F5344CB8AC3E}">
        <p14:creationId xmlns:p14="http://schemas.microsoft.com/office/powerpoint/2010/main" val="1311967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1282B-EBA6-BEA6-C006-867941B526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B547D3-84C1-3D73-37CE-12496EA548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CBCAA9-9CD5-0270-E135-AD5305FA3B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6DCCC4-9D4D-CB7E-5453-451C18ECE66B}"/>
              </a:ext>
            </a:extLst>
          </p:cNvPr>
          <p:cNvSpPr>
            <a:spLocks noGrp="1"/>
          </p:cNvSpPr>
          <p:nvPr>
            <p:ph type="dt" sz="half" idx="10"/>
          </p:nvPr>
        </p:nvSpPr>
        <p:spPr/>
        <p:txBody>
          <a:bodyPr/>
          <a:lstStyle/>
          <a:p>
            <a:fld id="{C5CD2550-69C9-4D02-9AC1-C0EEC3DA353A}" type="datetimeFigureOut">
              <a:rPr lang="en-GB" smtClean="0"/>
              <a:t>06/08/2022</a:t>
            </a:fld>
            <a:endParaRPr lang="en-GB"/>
          </a:p>
        </p:txBody>
      </p:sp>
      <p:sp>
        <p:nvSpPr>
          <p:cNvPr id="6" name="Footer Placeholder 5">
            <a:extLst>
              <a:ext uri="{FF2B5EF4-FFF2-40B4-BE49-F238E27FC236}">
                <a16:creationId xmlns:a16="http://schemas.microsoft.com/office/drawing/2014/main" id="{0632B81D-5820-494E-2B2B-7FCF4D3AD0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372EDA-BBCC-14DF-20FA-DDA61D958201}"/>
              </a:ext>
            </a:extLst>
          </p:cNvPr>
          <p:cNvSpPr>
            <a:spLocks noGrp="1"/>
          </p:cNvSpPr>
          <p:nvPr>
            <p:ph type="sldNum" sz="quarter" idx="12"/>
          </p:nvPr>
        </p:nvSpPr>
        <p:spPr/>
        <p:txBody>
          <a:bodyPr/>
          <a:lstStyle/>
          <a:p>
            <a:fld id="{91A03B5D-B424-4F6A-AF8E-9A1374598350}" type="slidenum">
              <a:rPr lang="en-GB" smtClean="0"/>
              <a:t>‹#›</a:t>
            </a:fld>
            <a:endParaRPr lang="en-GB"/>
          </a:p>
        </p:txBody>
      </p:sp>
    </p:spTree>
    <p:extLst>
      <p:ext uri="{BB962C8B-B14F-4D97-AF65-F5344CB8AC3E}">
        <p14:creationId xmlns:p14="http://schemas.microsoft.com/office/powerpoint/2010/main" val="3203627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2C66E-1BC0-9657-CF91-13C0B76507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19AF1C-04FB-4542-3E71-FB51DD7990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4B026E-C00E-3585-8CB0-2B9B6C6BA2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C3F2D1-6734-06B7-C9BB-7C596DFF5A34}"/>
              </a:ext>
            </a:extLst>
          </p:cNvPr>
          <p:cNvSpPr>
            <a:spLocks noGrp="1"/>
          </p:cNvSpPr>
          <p:nvPr>
            <p:ph type="dt" sz="half" idx="10"/>
          </p:nvPr>
        </p:nvSpPr>
        <p:spPr/>
        <p:txBody>
          <a:bodyPr/>
          <a:lstStyle/>
          <a:p>
            <a:fld id="{C5CD2550-69C9-4D02-9AC1-C0EEC3DA353A}" type="datetimeFigureOut">
              <a:rPr lang="en-GB" smtClean="0"/>
              <a:t>06/08/2022</a:t>
            </a:fld>
            <a:endParaRPr lang="en-GB"/>
          </a:p>
        </p:txBody>
      </p:sp>
      <p:sp>
        <p:nvSpPr>
          <p:cNvPr id="6" name="Footer Placeholder 5">
            <a:extLst>
              <a:ext uri="{FF2B5EF4-FFF2-40B4-BE49-F238E27FC236}">
                <a16:creationId xmlns:a16="http://schemas.microsoft.com/office/drawing/2014/main" id="{F9E0A40E-5DBE-2C8B-3F7C-823D66336B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AE871C-45BC-914F-0DFE-05351783778D}"/>
              </a:ext>
            </a:extLst>
          </p:cNvPr>
          <p:cNvSpPr>
            <a:spLocks noGrp="1"/>
          </p:cNvSpPr>
          <p:nvPr>
            <p:ph type="sldNum" sz="quarter" idx="12"/>
          </p:nvPr>
        </p:nvSpPr>
        <p:spPr/>
        <p:txBody>
          <a:bodyPr/>
          <a:lstStyle/>
          <a:p>
            <a:fld id="{91A03B5D-B424-4F6A-AF8E-9A1374598350}" type="slidenum">
              <a:rPr lang="en-GB" smtClean="0"/>
              <a:t>‹#›</a:t>
            </a:fld>
            <a:endParaRPr lang="en-GB"/>
          </a:p>
        </p:txBody>
      </p:sp>
    </p:spTree>
    <p:extLst>
      <p:ext uri="{BB962C8B-B14F-4D97-AF65-F5344CB8AC3E}">
        <p14:creationId xmlns:p14="http://schemas.microsoft.com/office/powerpoint/2010/main" val="3824308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B42E7-2FC1-90E0-42F5-AF3C55B237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B2A826-41EB-0D59-9CB8-5313C0D2D7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E723A0-DD3C-BB90-19F3-4D0119F115A2}"/>
              </a:ext>
            </a:extLst>
          </p:cNvPr>
          <p:cNvSpPr>
            <a:spLocks noGrp="1"/>
          </p:cNvSpPr>
          <p:nvPr>
            <p:ph type="dt" sz="half" idx="10"/>
          </p:nvPr>
        </p:nvSpPr>
        <p:spPr/>
        <p:txBody>
          <a:bodyPr/>
          <a:lstStyle/>
          <a:p>
            <a:fld id="{C5CD2550-69C9-4D02-9AC1-C0EEC3DA353A}" type="datetimeFigureOut">
              <a:rPr lang="en-GB" smtClean="0"/>
              <a:t>06/08/2022</a:t>
            </a:fld>
            <a:endParaRPr lang="en-GB"/>
          </a:p>
        </p:txBody>
      </p:sp>
      <p:sp>
        <p:nvSpPr>
          <p:cNvPr id="5" name="Footer Placeholder 4">
            <a:extLst>
              <a:ext uri="{FF2B5EF4-FFF2-40B4-BE49-F238E27FC236}">
                <a16:creationId xmlns:a16="http://schemas.microsoft.com/office/drawing/2014/main" id="{F7251B7A-94B5-9A47-DB06-1CBD3A98C2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3E5FF7-368F-A7DD-AAFD-6F8CD54CEC49}"/>
              </a:ext>
            </a:extLst>
          </p:cNvPr>
          <p:cNvSpPr>
            <a:spLocks noGrp="1"/>
          </p:cNvSpPr>
          <p:nvPr>
            <p:ph type="sldNum" sz="quarter" idx="12"/>
          </p:nvPr>
        </p:nvSpPr>
        <p:spPr/>
        <p:txBody>
          <a:bodyPr/>
          <a:lstStyle/>
          <a:p>
            <a:fld id="{91A03B5D-B424-4F6A-AF8E-9A1374598350}" type="slidenum">
              <a:rPr lang="en-GB" smtClean="0"/>
              <a:t>‹#›</a:t>
            </a:fld>
            <a:endParaRPr lang="en-GB"/>
          </a:p>
        </p:txBody>
      </p:sp>
    </p:spTree>
    <p:extLst>
      <p:ext uri="{BB962C8B-B14F-4D97-AF65-F5344CB8AC3E}">
        <p14:creationId xmlns:p14="http://schemas.microsoft.com/office/powerpoint/2010/main" val="1078241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B94834-3DCA-C8A4-AF44-38EFF80CCDB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A493F3-F965-D2C1-7013-74AFF75DAA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C6F1A2-4DCA-BD48-1E5A-CAFCBE10A202}"/>
              </a:ext>
            </a:extLst>
          </p:cNvPr>
          <p:cNvSpPr>
            <a:spLocks noGrp="1"/>
          </p:cNvSpPr>
          <p:nvPr>
            <p:ph type="dt" sz="half" idx="10"/>
          </p:nvPr>
        </p:nvSpPr>
        <p:spPr/>
        <p:txBody>
          <a:bodyPr/>
          <a:lstStyle/>
          <a:p>
            <a:fld id="{C5CD2550-69C9-4D02-9AC1-C0EEC3DA353A}" type="datetimeFigureOut">
              <a:rPr lang="en-GB" smtClean="0"/>
              <a:t>06/08/2022</a:t>
            </a:fld>
            <a:endParaRPr lang="en-GB"/>
          </a:p>
        </p:txBody>
      </p:sp>
      <p:sp>
        <p:nvSpPr>
          <p:cNvPr id="5" name="Footer Placeholder 4">
            <a:extLst>
              <a:ext uri="{FF2B5EF4-FFF2-40B4-BE49-F238E27FC236}">
                <a16:creationId xmlns:a16="http://schemas.microsoft.com/office/drawing/2014/main" id="{16BA6729-E078-7520-A66D-AD47622A3D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C04F53-DC38-340F-350F-77C0C51929E2}"/>
              </a:ext>
            </a:extLst>
          </p:cNvPr>
          <p:cNvSpPr>
            <a:spLocks noGrp="1"/>
          </p:cNvSpPr>
          <p:nvPr>
            <p:ph type="sldNum" sz="quarter" idx="12"/>
          </p:nvPr>
        </p:nvSpPr>
        <p:spPr/>
        <p:txBody>
          <a:bodyPr/>
          <a:lstStyle/>
          <a:p>
            <a:fld id="{91A03B5D-B424-4F6A-AF8E-9A1374598350}" type="slidenum">
              <a:rPr lang="en-GB" smtClean="0"/>
              <a:t>‹#›</a:t>
            </a:fld>
            <a:endParaRPr lang="en-GB"/>
          </a:p>
        </p:txBody>
      </p:sp>
    </p:spTree>
    <p:extLst>
      <p:ext uri="{BB962C8B-B14F-4D97-AF65-F5344CB8AC3E}">
        <p14:creationId xmlns:p14="http://schemas.microsoft.com/office/powerpoint/2010/main" val="1498846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ED1031-601C-CADF-98EF-431020D5F7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C983D8-F8BC-163B-2CAE-54F5230131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259F38-BA4C-B1C4-CBAF-962859FF20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CD2550-69C9-4D02-9AC1-C0EEC3DA353A}" type="datetimeFigureOut">
              <a:rPr lang="en-GB" smtClean="0"/>
              <a:t>06/08/2022</a:t>
            </a:fld>
            <a:endParaRPr lang="en-GB"/>
          </a:p>
        </p:txBody>
      </p:sp>
      <p:sp>
        <p:nvSpPr>
          <p:cNvPr id="5" name="Footer Placeholder 4">
            <a:extLst>
              <a:ext uri="{FF2B5EF4-FFF2-40B4-BE49-F238E27FC236}">
                <a16:creationId xmlns:a16="http://schemas.microsoft.com/office/drawing/2014/main" id="{893BCC4D-1626-24A7-D889-0DCC2C85F3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431D1A5-269B-839C-52A9-0D50F806E2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A03B5D-B424-4F6A-AF8E-9A1374598350}" type="slidenum">
              <a:rPr lang="en-GB" smtClean="0"/>
              <a:t>‹#›</a:t>
            </a:fld>
            <a:endParaRPr lang="en-GB"/>
          </a:p>
        </p:txBody>
      </p:sp>
    </p:spTree>
    <p:extLst>
      <p:ext uri="{BB962C8B-B14F-4D97-AF65-F5344CB8AC3E}">
        <p14:creationId xmlns:p14="http://schemas.microsoft.com/office/powerpoint/2010/main" val="8094395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nationalcareers.service.gov.uk/job-profiles/counsellor"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nationalcarees.service.gov.uk/job-profile/counsellor" TargetMode="External"/><Relationship Id="rId2" Type="http://schemas.openxmlformats.org/officeDocument/2006/relationships/hyperlink" Target="https://cpdonline.co.uk/knowledge-base/business/what-are-personal-development-pla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Rectangle 55">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216B6F2-FC3A-D6D6-A8D3-374EA8CFCC3D}"/>
              </a:ext>
            </a:extLst>
          </p:cNvPr>
          <p:cNvSpPr>
            <a:spLocks noGrp="1"/>
          </p:cNvSpPr>
          <p:nvPr>
            <p:ph type="ctrTitle"/>
          </p:nvPr>
        </p:nvSpPr>
        <p:spPr>
          <a:xfrm>
            <a:off x="962127" y="660375"/>
            <a:ext cx="10264697" cy="1212102"/>
          </a:xfrm>
        </p:spPr>
        <p:txBody>
          <a:bodyPr vert="horz" lIns="91440" tIns="45720" rIns="91440" bIns="45720" rtlCol="0" anchor="ctr">
            <a:noAutofit/>
          </a:bodyPr>
          <a:lstStyle/>
          <a:p>
            <a:r>
              <a:rPr lang="en-US" sz="4400" kern="1200" dirty="0">
                <a:solidFill>
                  <a:srgbClr val="FFFFFF"/>
                </a:solidFill>
                <a:latin typeface="Times New Roman" panose="02020603050405020304" pitchFamily="18" charset="0"/>
                <a:cs typeface="Times New Roman" panose="02020603050405020304" pitchFamily="18" charset="0"/>
              </a:rPr>
              <a:t>Academic And Employability Skills</a:t>
            </a:r>
            <a:br>
              <a:rPr lang="en-US" sz="4400" kern="1200" dirty="0">
                <a:solidFill>
                  <a:srgbClr val="FFFFFF"/>
                </a:solidFill>
                <a:latin typeface="Times New Roman" panose="02020603050405020304" pitchFamily="18" charset="0"/>
                <a:cs typeface="Times New Roman" panose="02020603050405020304" pitchFamily="18" charset="0"/>
              </a:rPr>
            </a:br>
            <a:r>
              <a:rPr lang="en-US" sz="4400" kern="1200" dirty="0">
                <a:solidFill>
                  <a:srgbClr val="FFFFFF"/>
                </a:solidFill>
                <a:latin typeface="Times New Roman" panose="02020603050405020304" pitchFamily="18" charset="0"/>
                <a:cs typeface="Times New Roman" panose="02020603050405020304" pitchFamily="18" charset="0"/>
              </a:rPr>
              <a:t> </a:t>
            </a:r>
          </a:p>
        </p:txBody>
      </p:sp>
      <p:sp>
        <p:nvSpPr>
          <p:cNvPr id="3" name="Subtitle 2">
            <a:extLst>
              <a:ext uri="{FF2B5EF4-FFF2-40B4-BE49-F238E27FC236}">
                <a16:creationId xmlns:a16="http://schemas.microsoft.com/office/drawing/2014/main" id="{5238340B-B669-A42A-8769-DAC7E597E80F}"/>
              </a:ext>
            </a:extLst>
          </p:cNvPr>
          <p:cNvSpPr>
            <a:spLocks noGrp="1"/>
          </p:cNvSpPr>
          <p:nvPr>
            <p:ph type="subTitle" idx="1"/>
          </p:nvPr>
        </p:nvSpPr>
        <p:spPr>
          <a:xfrm>
            <a:off x="409710" y="2932509"/>
            <a:ext cx="11174185" cy="3925492"/>
          </a:xfrm>
        </p:spPr>
        <p:txBody>
          <a:bodyPr vert="horz" lIns="91440" tIns="45720" rIns="91440" bIns="45720" rtlCol="0" anchor="ctr">
            <a:normAutofit/>
          </a:bodyPr>
          <a:lstStyle/>
          <a:p>
            <a:pPr indent="-22860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Module code		:	BMSW4001</a:t>
            </a:r>
          </a:p>
          <a:p>
            <a:pPr indent="-22860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 Lecturer			:	Tim Hopkins</a:t>
            </a:r>
          </a:p>
          <a:p>
            <a:pPr indent="-22860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Name			:	Chanthy Khuon</a:t>
            </a:r>
          </a:p>
          <a:p>
            <a:pPr indent="-22860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ID				: 	212753</a:t>
            </a:r>
          </a:p>
          <a:p>
            <a:r>
              <a:rPr lang="en-US" sz="3200" dirty="0">
                <a:latin typeface="Times New Roman" panose="02020603050405020304" pitchFamily="18" charset="0"/>
                <a:cs typeface="Times New Roman" panose="02020603050405020304" pitchFamily="18" charset="0"/>
              </a:rPr>
              <a:t>Topic	</a:t>
            </a:r>
          </a:p>
          <a:p>
            <a:r>
              <a:rPr lang="en-US" sz="3200" b="1" dirty="0">
                <a:latin typeface="Times New Roman" panose="02020603050405020304" pitchFamily="18" charset="0"/>
                <a:cs typeface="Times New Roman" panose="02020603050405020304" pitchFamily="18" charset="0"/>
              </a:rPr>
              <a:t>My Intended career to become a counsellor in the hospital</a:t>
            </a:r>
          </a:p>
          <a:p>
            <a:pPr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7517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Rectangle 3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DE7F6FC-DFC0-5238-EB42-FDC9B11A6879}"/>
              </a:ext>
            </a:extLst>
          </p:cNvPr>
          <p:cNvSpPr>
            <a:spLocks noGrp="1"/>
          </p:cNvSpPr>
          <p:nvPr>
            <p:ph type="title"/>
          </p:nvPr>
        </p:nvSpPr>
        <p:spPr>
          <a:xfrm>
            <a:off x="958506" y="800392"/>
            <a:ext cx="10264697" cy="1212102"/>
          </a:xfrm>
        </p:spPr>
        <p:txBody>
          <a:bodyPr vert="horz" lIns="91440" tIns="45720" rIns="91440" bIns="45720" rtlCol="0" anchor="ctr">
            <a:normAutofit/>
          </a:bodyPr>
          <a:lstStyle/>
          <a:p>
            <a:r>
              <a:rPr lang="en-US" b="1" kern="1200" dirty="0">
                <a:solidFill>
                  <a:srgbClr val="FFFFFF"/>
                </a:solidFill>
                <a:latin typeface="Times New Roman" panose="02020603050405020304" pitchFamily="18" charset="0"/>
                <a:cs typeface="Times New Roman" panose="02020603050405020304" pitchFamily="18" charset="0"/>
              </a:rPr>
              <a:t>What skills do I need ?</a:t>
            </a:r>
          </a:p>
        </p:txBody>
      </p:sp>
      <p:sp>
        <p:nvSpPr>
          <p:cNvPr id="6" name="Content Placeholder 5">
            <a:extLst>
              <a:ext uri="{FF2B5EF4-FFF2-40B4-BE49-F238E27FC236}">
                <a16:creationId xmlns:a16="http://schemas.microsoft.com/office/drawing/2014/main" id="{79378F27-BD2E-CD21-0BF0-FE3E95A6E4F0}"/>
              </a:ext>
            </a:extLst>
          </p:cNvPr>
          <p:cNvSpPr>
            <a:spLocks noGrp="1"/>
          </p:cNvSpPr>
          <p:nvPr>
            <p:ph sz="half" idx="1"/>
          </p:nvPr>
        </p:nvSpPr>
        <p:spPr>
          <a:xfrm>
            <a:off x="1367624" y="2490436"/>
            <a:ext cx="9708995" cy="3567173"/>
          </a:xfrm>
        </p:spPr>
        <p:txBody>
          <a:bodyPr vert="horz" lIns="91440" tIns="45720" rIns="91440" bIns="45720" rtlCol="0" anchor="ctr">
            <a:normAutofit lnSpcReduction="10000"/>
          </a:bodyPr>
          <a:lstStyle/>
          <a:p>
            <a:endParaRPr lang="en-US" sz="4000" dirty="0">
              <a:latin typeface="Times New Roman" panose="02020603050405020304" pitchFamily="18" charset="0"/>
              <a:cs typeface="Times New Roman" panose="02020603050405020304" pitchFamily="18" charset="0"/>
            </a:endParaRPr>
          </a:p>
          <a:p>
            <a:r>
              <a:rPr lang="en-US" sz="4000" dirty="0">
                <a:latin typeface="Times New Roman" panose="02020603050405020304" pitchFamily="18" charset="0"/>
                <a:cs typeface="Times New Roman" panose="02020603050405020304" pitchFamily="18" charset="0"/>
              </a:rPr>
              <a:t>A university course </a:t>
            </a:r>
            <a:r>
              <a:rPr lang="en-US" sz="3000" dirty="0">
                <a:latin typeface="Times New Roman" panose="02020603050405020304" pitchFamily="18" charset="0"/>
                <a:cs typeface="Times New Roman" panose="02020603050405020304" pitchFamily="18" charset="0"/>
              </a:rPr>
              <a:t>( Health &amp;Social Care)</a:t>
            </a:r>
          </a:p>
          <a:p>
            <a:r>
              <a:rPr lang="en-US" sz="4000" dirty="0">
                <a:latin typeface="Times New Roman" panose="02020603050405020304" pitchFamily="18" charset="0"/>
                <a:cs typeface="Times New Roman" panose="02020603050405020304" pitchFamily="18" charset="0"/>
              </a:rPr>
              <a:t>A college course </a:t>
            </a:r>
            <a:r>
              <a:rPr lang="en-US" sz="3000" dirty="0">
                <a:latin typeface="Times New Roman" panose="02020603050405020304" pitchFamily="18" charset="0"/>
                <a:cs typeface="Times New Roman" panose="02020603050405020304" pitchFamily="18" charset="0"/>
              </a:rPr>
              <a:t>( Health &amp;Social Care)</a:t>
            </a:r>
          </a:p>
          <a:p>
            <a:r>
              <a:rPr lang="en-US" sz="4000" dirty="0">
                <a:latin typeface="Times New Roman" panose="02020603050405020304" pitchFamily="18" charset="0"/>
                <a:cs typeface="Times New Roman" panose="02020603050405020304" pitchFamily="18" charset="0"/>
              </a:rPr>
              <a:t>Volunteering</a:t>
            </a:r>
          </a:p>
          <a:p>
            <a:r>
              <a:rPr lang="en-US" sz="4000" dirty="0">
                <a:latin typeface="Times New Roman" panose="02020603050405020304" pitchFamily="18" charset="0"/>
                <a:cs typeface="Times New Roman" panose="02020603050405020304" pitchFamily="18" charset="0"/>
              </a:rPr>
              <a:t>Training with a counselling organization</a:t>
            </a:r>
          </a:p>
          <a:p>
            <a:pPr marL="0" indent="0" algn="ctr">
              <a:buNone/>
            </a:pPr>
            <a:r>
              <a:rPr lang="en-US" sz="2000" dirty="0">
                <a:hlinkClick r:id="rId2"/>
              </a:rPr>
              <a:t>(Counsellor | Explore careers | National Careers Service</a:t>
            </a:r>
            <a:r>
              <a:rPr lang="en-US" sz="2000" dirty="0"/>
              <a:t>)</a:t>
            </a:r>
          </a:p>
          <a:p>
            <a:pPr marL="0" indent="0">
              <a:buNone/>
            </a:pPr>
            <a:endParaRPr lang="en-US" sz="4000" dirty="0">
              <a:latin typeface="Times New Roman" panose="02020603050405020304" pitchFamily="18" charset="0"/>
              <a:cs typeface="Times New Roman" panose="02020603050405020304" pitchFamily="18" charset="0"/>
            </a:endParaRPr>
          </a:p>
          <a:p>
            <a:endParaRPr lang="en-US"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8655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E4F293-0A40-4AA3-8747-1C7D9F3E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5D1CC8B8-2CD1-45F6-9CED-CA3104002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D0486316-3F2D-434E-AF23-A8EDD6E78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5">
              <a:extLst>
                <a:ext uri="{FF2B5EF4-FFF2-40B4-BE49-F238E27FC236}">
                  <a16:creationId xmlns:a16="http://schemas.microsoft.com/office/drawing/2014/main" id="{2AF5945E-96EF-472A-8B30-5AC427AA4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F43F39F5-753C-4BA6-AF2B-6F0EEE25A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2CC5073C-8188-4DE4-B2AB-9C87DDA4F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AEF2074A-D7D4-4AF6-866A-31DDF66B1F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5" name="Title 4">
            <a:extLst>
              <a:ext uri="{FF2B5EF4-FFF2-40B4-BE49-F238E27FC236}">
                <a16:creationId xmlns:a16="http://schemas.microsoft.com/office/drawing/2014/main" id="{FD783A2D-B66F-F64C-1074-182957A2C94C}"/>
              </a:ext>
            </a:extLst>
          </p:cNvPr>
          <p:cNvSpPr>
            <a:spLocks noGrp="1"/>
          </p:cNvSpPr>
          <p:nvPr>
            <p:ph type="title"/>
          </p:nvPr>
        </p:nvSpPr>
        <p:spPr>
          <a:xfrm>
            <a:off x="1353666" y="759805"/>
            <a:ext cx="10000133" cy="1325563"/>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What skills do I have ?</a:t>
            </a:r>
            <a:endParaRPr lang="en-GB" sz="4000" dirty="0">
              <a:solidFill>
                <a:srgbClr val="FFFFFF"/>
              </a:solidFill>
              <a:latin typeface="Times New Roman" panose="02020603050405020304" pitchFamily="18" charset="0"/>
              <a:cs typeface="Times New Roman" panose="02020603050405020304" pitchFamily="18" charset="0"/>
            </a:endParaRPr>
          </a:p>
        </p:txBody>
      </p:sp>
      <p:graphicFrame>
        <p:nvGraphicFramePr>
          <p:cNvPr id="8" name="Content Placeholder 5">
            <a:extLst>
              <a:ext uri="{FF2B5EF4-FFF2-40B4-BE49-F238E27FC236}">
                <a16:creationId xmlns:a16="http://schemas.microsoft.com/office/drawing/2014/main" id="{92306781-562F-A46E-053C-1070E44B07EF}"/>
              </a:ext>
            </a:extLst>
          </p:cNvPr>
          <p:cNvGraphicFramePr>
            <a:graphicFrameLocks noGrp="1"/>
          </p:cNvGraphicFramePr>
          <p:nvPr>
            <p:ph idx="1"/>
            <p:extLst>
              <p:ext uri="{D42A27DB-BD31-4B8C-83A1-F6EECF244321}">
                <p14:modId xmlns:p14="http://schemas.microsoft.com/office/powerpoint/2010/main" val="1895993114"/>
              </p:ext>
            </p:extLst>
          </p:nvPr>
        </p:nvGraphicFramePr>
        <p:xfrm>
          <a:off x="1422492" y="2499837"/>
          <a:ext cx="9507778" cy="3714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9510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9">
            <a:extLst>
              <a:ext uri="{FF2B5EF4-FFF2-40B4-BE49-F238E27FC236}">
                <a16:creationId xmlns:a16="http://schemas.microsoft.com/office/drawing/2014/main" id="{1BE4F293-0A40-4AA3-8747-1C7D9F3E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21">
            <a:extLst>
              <a:ext uri="{FF2B5EF4-FFF2-40B4-BE49-F238E27FC236}">
                <a16:creationId xmlns:a16="http://schemas.microsoft.com/office/drawing/2014/main" id="{5D1CC8B8-2CD1-45F6-9CED-CA3104002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3" name="Freeform 44">
              <a:extLst>
                <a:ext uri="{FF2B5EF4-FFF2-40B4-BE49-F238E27FC236}">
                  <a16:creationId xmlns:a16="http://schemas.microsoft.com/office/drawing/2014/main" id="{D0486316-3F2D-434E-AF23-A8EDD6E78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5">
              <a:extLst>
                <a:ext uri="{FF2B5EF4-FFF2-40B4-BE49-F238E27FC236}">
                  <a16:creationId xmlns:a16="http://schemas.microsoft.com/office/drawing/2014/main" id="{2AF5945E-96EF-472A-8B30-5AC427AA4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6">
              <a:extLst>
                <a:ext uri="{FF2B5EF4-FFF2-40B4-BE49-F238E27FC236}">
                  <a16:creationId xmlns:a16="http://schemas.microsoft.com/office/drawing/2014/main" id="{F43F39F5-753C-4BA6-AF2B-6F0EEE25A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7">
              <a:extLst>
                <a:ext uri="{FF2B5EF4-FFF2-40B4-BE49-F238E27FC236}">
                  <a16:creationId xmlns:a16="http://schemas.microsoft.com/office/drawing/2014/main" id="{2CC5073C-8188-4DE4-B2AB-9C87DDA4F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26">
              <a:extLst>
                <a:ext uri="{FF2B5EF4-FFF2-40B4-BE49-F238E27FC236}">
                  <a16:creationId xmlns:a16="http://schemas.microsoft.com/office/drawing/2014/main" id="{AEF2074A-D7D4-4AF6-866A-31DDF66B1F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 name="Title 6">
            <a:extLst>
              <a:ext uri="{FF2B5EF4-FFF2-40B4-BE49-F238E27FC236}">
                <a16:creationId xmlns:a16="http://schemas.microsoft.com/office/drawing/2014/main" id="{DB611BAC-7BE6-5A9F-0CC6-490D7A808136}"/>
              </a:ext>
            </a:extLst>
          </p:cNvPr>
          <p:cNvSpPr>
            <a:spLocks noGrp="1"/>
          </p:cNvSpPr>
          <p:nvPr>
            <p:ph type="title"/>
          </p:nvPr>
        </p:nvSpPr>
        <p:spPr>
          <a:xfrm>
            <a:off x="1353666" y="759805"/>
            <a:ext cx="10000133" cy="1325563"/>
          </a:xfrm>
        </p:spPr>
        <p:txBody>
          <a:bodyPr>
            <a:normAutofit/>
          </a:bodyPr>
          <a:lstStyle/>
          <a:p>
            <a:r>
              <a:rPr lang="en-GB" sz="4000" dirty="0">
                <a:solidFill>
                  <a:srgbClr val="FFFFFF"/>
                </a:solidFill>
              </a:rPr>
              <a:t>My SWOT Analysis</a:t>
            </a:r>
          </a:p>
        </p:txBody>
      </p:sp>
      <p:graphicFrame>
        <p:nvGraphicFramePr>
          <p:cNvPr id="9" name="Content Placeholder 8">
            <a:extLst>
              <a:ext uri="{FF2B5EF4-FFF2-40B4-BE49-F238E27FC236}">
                <a16:creationId xmlns:a16="http://schemas.microsoft.com/office/drawing/2014/main" id="{A2C0C6FF-772C-6CAB-8466-5A29259D62B2}"/>
              </a:ext>
            </a:extLst>
          </p:cNvPr>
          <p:cNvGraphicFramePr>
            <a:graphicFrameLocks noGrp="1"/>
          </p:cNvGraphicFramePr>
          <p:nvPr>
            <p:ph idx="1"/>
            <p:extLst>
              <p:ext uri="{D42A27DB-BD31-4B8C-83A1-F6EECF244321}">
                <p14:modId xmlns:p14="http://schemas.microsoft.com/office/powerpoint/2010/main" val="4023333776"/>
              </p:ext>
            </p:extLst>
          </p:nvPr>
        </p:nvGraphicFramePr>
        <p:xfrm>
          <a:off x="1422492" y="2606015"/>
          <a:ext cx="9507779" cy="3800654"/>
        </p:xfrm>
        <a:graphic>
          <a:graphicData uri="http://schemas.openxmlformats.org/drawingml/2006/table">
            <a:tbl>
              <a:tblPr firstRow="1" bandRow="1"/>
              <a:tblGrid>
                <a:gridCol w="1962951">
                  <a:extLst>
                    <a:ext uri="{9D8B030D-6E8A-4147-A177-3AD203B41FA5}">
                      <a16:colId xmlns:a16="http://schemas.microsoft.com/office/drawing/2014/main" val="3951682099"/>
                    </a:ext>
                  </a:extLst>
                </a:gridCol>
                <a:gridCol w="7544828">
                  <a:extLst>
                    <a:ext uri="{9D8B030D-6E8A-4147-A177-3AD203B41FA5}">
                      <a16:colId xmlns:a16="http://schemas.microsoft.com/office/drawing/2014/main" val="1487921781"/>
                    </a:ext>
                  </a:extLst>
                </a:gridCol>
              </a:tblGrid>
              <a:tr h="718012">
                <a:tc>
                  <a:txBody>
                    <a:bodyPr/>
                    <a:lstStyle/>
                    <a:p>
                      <a:pPr algn="ctr"/>
                      <a:r>
                        <a:rPr lang="en-GB" sz="2100" b="1">
                          <a:solidFill>
                            <a:srgbClr val="094B77"/>
                          </a:solidFill>
                          <a:effectLst/>
                        </a:rPr>
                        <a:t>Strengths</a:t>
                      </a:r>
                      <a:endParaRPr lang="en-GB" sz="2100" b="0">
                        <a:solidFill>
                          <a:srgbClr val="094B77"/>
                        </a:solidFill>
                        <a:effectLst/>
                      </a:endParaRPr>
                    </a:p>
                  </a:txBody>
                  <a:tcPr marL="44964" marR="44964" marT="28103" marB="28103" anchor="ctr">
                    <a:lnL w="4763" cap="flat" cmpd="sng" algn="ctr">
                      <a:solidFill>
                        <a:srgbClr val="DDDDDD"/>
                      </a:solidFill>
                      <a:prstDash val="solid"/>
                      <a:round/>
                      <a:headEnd type="none" w="med" len="med"/>
                      <a:tailEnd type="none" w="med" len="med"/>
                    </a:lnL>
                    <a:lnR w="4763" cap="flat" cmpd="sng" algn="ctr">
                      <a:solidFill>
                        <a:srgbClr val="DDDDDD"/>
                      </a:solidFill>
                      <a:prstDash val="solid"/>
                      <a:round/>
                      <a:headEnd type="none" w="med" len="med"/>
                      <a:tailEnd type="none" w="med" len="med"/>
                    </a:lnR>
                    <a:lnT w="4763" cap="flat" cmpd="sng" algn="ctr">
                      <a:solidFill>
                        <a:srgbClr val="DDDDDD"/>
                      </a:solidFill>
                      <a:prstDash val="solid"/>
                      <a:round/>
                      <a:headEnd type="none" w="med" len="med"/>
                      <a:tailEnd type="none" w="med" len="med"/>
                    </a:lnT>
                    <a:lnB w="4763" cap="flat" cmpd="sng" algn="ctr">
                      <a:solidFill>
                        <a:srgbClr val="DDDDDD"/>
                      </a:solidFill>
                      <a:prstDash val="solid"/>
                      <a:round/>
                      <a:headEnd type="none" w="med" len="med"/>
                      <a:tailEnd type="none" w="med" len="med"/>
                    </a:lnB>
                    <a:solidFill>
                      <a:srgbClr val="FFFFFF"/>
                    </a:solidFill>
                  </a:tcPr>
                </a:tc>
                <a:tc>
                  <a:txBody>
                    <a:bodyPr/>
                    <a:lstStyle/>
                    <a:p>
                      <a:pPr algn="ctr"/>
                      <a:r>
                        <a:rPr lang="en-US" sz="2100" b="0" dirty="0">
                          <a:solidFill>
                            <a:srgbClr val="094B77"/>
                          </a:solidFill>
                          <a:effectLst/>
                        </a:rPr>
                        <a:t>I have a good communication which allows me to identify things that others miss.</a:t>
                      </a:r>
                    </a:p>
                  </a:txBody>
                  <a:tcPr marL="44964" marR="44964" marT="28103" marB="28103" anchor="ctr">
                    <a:lnL w="4763" cap="flat" cmpd="sng" algn="ctr">
                      <a:solidFill>
                        <a:srgbClr val="DDDDDD"/>
                      </a:solidFill>
                      <a:prstDash val="solid"/>
                      <a:round/>
                      <a:headEnd type="none" w="med" len="med"/>
                      <a:tailEnd type="none" w="med" len="med"/>
                    </a:lnL>
                    <a:lnR w="4763" cap="flat" cmpd="sng" algn="ctr">
                      <a:solidFill>
                        <a:srgbClr val="DDDDDD"/>
                      </a:solidFill>
                      <a:prstDash val="solid"/>
                      <a:round/>
                      <a:headEnd type="none" w="med" len="med"/>
                      <a:tailEnd type="none" w="med" len="med"/>
                    </a:lnR>
                    <a:lnT w="4763" cap="flat" cmpd="sng" algn="ctr">
                      <a:solidFill>
                        <a:srgbClr val="DDDDDD"/>
                      </a:solidFill>
                      <a:prstDash val="solid"/>
                      <a:round/>
                      <a:headEnd type="none" w="med" len="med"/>
                      <a:tailEnd type="none" w="med" len="med"/>
                    </a:lnT>
                    <a:lnB w="4763"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35483181"/>
                  </a:ext>
                </a:extLst>
              </a:tr>
              <a:tr h="718012">
                <a:tc>
                  <a:txBody>
                    <a:bodyPr/>
                    <a:lstStyle/>
                    <a:p>
                      <a:pPr algn="ctr"/>
                      <a:r>
                        <a:rPr lang="en-GB" sz="2100" b="1">
                          <a:solidFill>
                            <a:srgbClr val="094B77"/>
                          </a:solidFill>
                          <a:effectLst/>
                        </a:rPr>
                        <a:t>Weaknesses</a:t>
                      </a:r>
                      <a:endParaRPr lang="en-GB" sz="2100" b="0">
                        <a:solidFill>
                          <a:srgbClr val="094B77"/>
                        </a:solidFill>
                        <a:effectLst/>
                      </a:endParaRPr>
                    </a:p>
                  </a:txBody>
                  <a:tcPr marL="44964" marR="44964" marT="28103" marB="28103" anchor="ctr">
                    <a:lnL w="4763" cap="flat" cmpd="sng" algn="ctr">
                      <a:solidFill>
                        <a:srgbClr val="DDDDDD"/>
                      </a:solidFill>
                      <a:prstDash val="solid"/>
                      <a:round/>
                      <a:headEnd type="none" w="med" len="med"/>
                      <a:tailEnd type="none" w="med" len="med"/>
                    </a:lnL>
                    <a:lnR w="4763" cap="flat" cmpd="sng" algn="ctr">
                      <a:solidFill>
                        <a:srgbClr val="DDDDDD"/>
                      </a:solidFill>
                      <a:prstDash val="solid"/>
                      <a:round/>
                      <a:headEnd type="none" w="med" len="med"/>
                      <a:tailEnd type="none" w="med" len="med"/>
                    </a:lnR>
                    <a:lnT w="4763" cap="flat" cmpd="sng" algn="ctr">
                      <a:solidFill>
                        <a:srgbClr val="DDDDDD"/>
                      </a:solidFill>
                      <a:prstDash val="solid"/>
                      <a:round/>
                      <a:headEnd type="none" w="med" len="med"/>
                      <a:tailEnd type="none" w="med" len="med"/>
                    </a:lnT>
                    <a:lnB w="4763" cap="flat" cmpd="sng" algn="ctr">
                      <a:solidFill>
                        <a:srgbClr val="DDDDDD"/>
                      </a:solidFill>
                      <a:prstDash val="solid"/>
                      <a:round/>
                      <a:headEnd type="none" w="med" len="med"/>
                      <a:tailEnd type="none" w="med" len="med"/>
                    </a:lnB>
                    <a:solidFill>
                      <a:srgbClr val="F2F2F2"/>
                    </a:solidFill>
                  </a:tcPr>
                </a:tc>
                <a:tc>
                  <a:txBody>
                    <a:bodyPr/>
                    <a:lstStyle/>
                    <a:p>
                      <a:pPr algn="ctr"/>
                      <a:r>
                        <a:rPr lang="en-US" sz="2100" b="0" dirty="0">
                          <a:solidFill>
                            <a:srgbClr val="094B77"/>
                          </a:solidFill>
                          <a:effectLst/>
                        </a:rPr>
                        <a:t>I find it difficult to speak in public, particularly larger audiences, feeling nervous and so on</a:t>
                      </a:r>
                    </a:p>
                    <a:p>
                      <a:pPr algn="l"/>
                      <a:r>
                        <a:rPr lang="en-US" sz="2100" b="0" dirty="0">
                          <a:solidFill>
                            <a:srgbClr val="094B77"/>
                          </a:solidFill>
                          <a:effectLst/>
                        </a:rPr>
                        <a:t>     </a:t>
                      </a:r>
                    </a:p>
                  </a:txBody>
                  <a:tcPr marL="44964" marR="44964" marT="28103" marB="28103" anchor="ctr">
                    <a:lnL w="4763" cap="flat" cmpd="sng" algn="ctr">
                      <a:solidFill>
                        <a:srgbClr val="DDDDDD"/>
                      </a:solidFill>
                      <a:prstDash val="solid"/>
                      <a:round/>
                      <a:headEnd type="none" w="med" len="med"/>
                      <a:tailEnd type="none" w="med" len="med"/>
                    </a:lnL>
                    <a:lnR w="4763" cap="flat" cmpd="sng" algn="ctr">
                      <a:solidFill>
                        <a:srgbClr val="DDDDDD"/>
                      </a:solidFill>
                      <a:prstDash val="solid"/>
                      <a:round/>
                      <a:headEnd type="none" w="med" len="med"/>
                      <a:tailEnd type="none" w="med" len="med"/>
                    </a:lnR>
                    <a:lnT w="4763" cap="flat" cmpd="sng" algn="ctr">
                      <a:solidFill>
                        <a:srgbClr val="DDDDDD"/>
                      </a:solidFill>
                      <a:prstDash val="solid"/>
                      <a:round/>
                      <a:headEnd type="none" w="med" len="med"/>
                      <a:tailEnd type="none" w="med" len="med"/>
                    </a:lnT>
                    <a:lnB w="4763" cap="flat" cmpd="sng" algn="ctr">
                      <a:solidFill>
                        <a:srgbClr val="DDDDDD"/>
                      </a:solidFill>
                      <a:prstDash val="solid"/>
                      <a:round/>
                      <a:headEnd type="none" w="med" len="med"/>
                      <a:tailEnd type="none" w="med" len="med"/>
                    </a:lnB>
                    <a:solidFill>
                      <a:srgbClr val="F2F2F2"/>
                    </a:solidFill>
                  </a:tcPr>
                </a:tc>
                <a:extLst>
                  <a:ext uri="{0D108BD9-81ED-4DB2-BD59-A6C34878D82A}">
                    <a16:rowId xmlns:a16="http://schemas.microsoft.com/office/drawing/2014/main" val="3594268862"/>
                  </a:ext>
                </a:extLst>
              </a:tr>
              <a:tr h="1348304">
                <a:tc>
                  <a:txBody>
                    <a:bodyPr/>
                    <a:lstStyle/>
                    <a:p>
                      <a:pPr algn="ctr"/>
                      <a:r>
                        <a:rPr lang="en-GB" sz="2100" b="1" dirty="0">
                          <a:solidFill>
                            <a:srgbClr val="094B77"/>
                          </a:solidFill>
                          <a:effectLst/>
                        </a:rPr>
                        <a:t>Opportunities</a:t>
                      </a:r>
                      <a:endParaRPr lang="en-GB" sz="2100" b="0" dirty="0">
                        <a:solidFill>
                          <a:srgbClr val="094B77"/>
                        </a:solidFill>
                        <a:effectLst/>
                      </a:endParaRPr>
                    </a:p>
                  </a:txBody>
                  <a:tcPr marL="44964" marR="44964" marT="28103" marB="28103" anchor="ctr">
                    <a:lnL w="4763" cap="flat" cmpd="sng" algn="ctr">
                      <a:solidFill>
                        <a:srgbClr val="DDDDDD"/>
                      </a:solidFill>
                      <a:prstDash val="solid"/>
                      <a:round/>
                      <a:headEnd type="none" w="med" len="med"/>
                      <a:tailEnd type="none" w="med" len="med"/>
                    </a:lnL>
                    <a:lnR w="4763" cap="flat" cmpd="sng" algn="ctr">
                      <a:solidFill>
                        <a:srgbClr val="DDDDDD"/>
                      </a:solidFill>
                      <a:prstDash val="solid"/>
                      <a:round/>
                      <a:headEnd type="none" w="med" len="med"/>
                      <a:tailEnd type="none" w="med" len="med"/>
                    </a:lnR>
                    <a:lnT w="4763" cap="flat" cmpd="sng" algn="ctr">
                      <a:solidFill>
                        <a:srgbClr val="DDDDDD"/>
                      </a:solidFill>
                      <a:prstDash val="solid"/>
                      <a:round/>
                      <a:headEnd type="none" w="med" len="med"/>
                      <a:tailEnd type="none" w="med" len="med"/>
                    </a:lnT>
                    <a:lnB w="4763" cap="flat" cmpd="sng" algn="ctr">
                      <a:solidFill>
                        <a:srgbClr val="DDDDDD"/>
                      </a:solidFill>
                      <a:prstDash val="solid"/>
                      <a:round/>
                      <a:headEnd type="none" w="med" len="med"/>
                      <a:tailEnd type="none" w="med" len="med"/>
                    </a:lnB>
                    <a:solidFill>
                      <a:srgbClr val="FFFFFF"/>
                    </a:solidFill>
                  </a:tcPr>
                </a:tc>
                <a:tc>
                  <a:txBody>
                    <a:bodyPr/>
                    <a:lstStyle/>
                    <a:p>
                      <a:pPr algn="ctr"/>
                      <a:r>
                        <a:rPr lang="en-US" sz="2100" b="0">
                          <a:solidFill>
                            <a:srgbClr val="094B77"/>
                          </a:solidFill>
                          <a:effectLst/>
                        </a:rPr>
                        <a:t>There is a networking event next month, which will allow me to gain some new contacts. It will also help me to build my confident and could find the way to deal with the problem-solving.</a:t>
                      </a:r>
                    </a:p>
                  </a:txBody>
                  <a:tcPr marL="44964" marR="44964" marT="28103" marB="28103" anchor="ctr">
                    <a:lnL w="4763" cap="flat" cmpd="sng" algn="ctr">
                      <a:solidFill>
                        <a:srgbClr val="DDDDDD"/>
                      </a:solidFill>
                      <a:prstDash val="solid"/>
                      <a:round/>
                      <a:headEnd type="none" w="med" len="med"/>
                      <a:tailEnd type="none" w="med" len="med"/>
                    </a:lnL>
                    <a:lnR w="4763" cap="flat" cmpd="sng" algn="ctr">
                      <a:solidFill>
                        <a:srgbClr val="DDDDDD"/>
                      </a:solidFill>
                      <a:prstDash val="solid"/>
                      <a:round/>
                      <a:headEnd type="none" w="med" len="med"/>
                      <a:tailEnd type="none" w="med" len="med"/>
                    </a:lnR>
                    <a:lnT w="4763" cap="flat" cmpd="sng" algn="ctr">
                      <a:solidFill>
                        <a:srgbClr val="DDDDDD"/>
                      </a:solidFill>
                      <a:prstDash val="solid"/>
                      <a:round/>
                      <a:headEnd type="none" w="med" len="med"/>
                      <a:tailEnd type="none" w="med" len="med"/>
                    </a:lnT>
                    <a:lnB w="4763"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2787249844"/>
                  </a:ext>
                </a:extLst>
              </a:tr>
              <a:tr h="718012">
                <a:tc>
                  <a:txBody>
                    <a:bodyPr/>
                    <a:lstStyle/>
                    <a:p>
                      <a:pPr algn="ctr"/>
                      <a:r>
                        <a:rPr lang="en-GB" sz="2100" b="1">
                          <a:solidFill>
                            <a:srgbClr val="094B77"/>
                          </a:solidFill>
                          <a:effectLst/>
                        </a:rPr>
                        <a:t>Threats</a:t>
                      </a:r>
                      <a:endParaRPr lang="en-GB" sz="2100" b="0">
                        <a:solidFill>
                          <a:srgbClr val="094B77"/>
                        </a:solidFill>
                        <a:effectLst/>
                      </a:endParaRPr>
                    </a:p>
                  </a:txBody>
                  <a:tcPr marL="44964" marR="44964" marT="28103" marB="28103" anchor="ctr">
                    <a:lnL w="4763" cap="flat" cmpd="sng" algn="ctr">
                      <a:solidFill>
                        <a:srgbClr val="DDDDDD"/>
                      </a:solidFill>
                      <a:prstDash val="solid"/>
                      <a:round/>
                      <a:headEnd type="none" w="med" len="med"/>
                      <a:tailEnd type="none" w="med" len="med"/>
                    </a:lnL>
                    <a:lnR w="4763" cap="flat" cmpd="sng" algn="ctr">
                      <a:solidFill>
                        <a:srgbClr val="DDDDDD"/>
                      </a:solidFill>
                      <a:prstDash val="solid"/>
                      <a:round/>
                      <a:headEnd type="none" w="med" len="med"/>
                      <a:tailEnd type="none" w="med" len="med"/>
                    </a:lnR>
                    <a:lnT w="4763" cap="flat" cmpd="sng" algn="ctr">
                      <a:solidFill>
                        <a:srgbClr val="DDDDDD"/>
                      </a:solidFill>
                      <a:prstDash val="solid"/>
                      <a:round/>
                      <a:headEnd type="none" w="med" len="med"/>
                      <a:tailEnd type="none" w="med" len="med"/>
                    </a:lnT>
                    <a:lnB w="4763" cap="flat" cmpd="sng" algn="ctr">
                      <a:solidFill>
                        <a:srgbClr val="DDDDDD"/>
                      </a:solidFill>
                      <a:prstDash val="solid"/>
                      <a:round/>
                      <a:headEnd type="none" w="med" len="med"/>
                      <a:tailEnd type="none" w="med" len="med"/>
                    </a:lnB>
                    <a:solidFill>
                      <a:srgbClr val="F2F2F2"/>
                    </a:solidFill>
                  </a:tcPr>
                </a:tc>
                <a:tc>
                  <a:txBody>
                    <a:bodyPr/>
                    <a:lstStyle/>
                    <a:p>
                      <a:pPr algn="ctr"/>
                      <a:r>
                        <a:rPr lang="en-US" sz="2100" b="0" dirty="0">
                          <a:solidFill>
                            <a:srgbClr val="094B77"/>
                          </a:solidFill>
                          <a:effectLst/>
                        </a:rPr>
                        <a:t>As my role requires training, my lack of confidence in public speaking could hinder my progress and lose the opportunities .</a:t>
                      </a:r>
                    </a:p>
                  </a:txBody>
                  <a:tcPr marL="44964" marR="44964" marT="28103" marB="28103" anchor="ctr">
                    <a:lnL w="4763" cap="flat" cmpd="sng" algn="ctr">
                      <a:solidFill>
                        <a:srgbClr val="DDDDDD"/>
                      </a:solidFill>
                      <a:prstDash val="solid"/>
                      <a:round/>
                      <a:headEnd type="none" w="med" len="med"/>
                      <a:tailEnd type="none" w="med" len="med"/>
                    </a:lnL>
                    <a:lnR w="4763" cap="flat" cmpd="sng" algn="ctr">
                      <a:solidFill>
                        <a:srgbClr val="DDDDDD"/>
                      </a:solidFill>
                      <a:prstDash val="solid"/>
                      <a:round/>
                      <a:headEnd type="none" w="med" len="med"/>
                      <a:tailEnd type="none" w="med" len="med"/>
                    </a:lnR>
                    <a:lnT w="4763" cap="flat" cmpd="sng" algn="ctr">
                      <a:solidFill>
                        <a:srgbClr val="DDDDDD"/>
                      </a:solidFill>
                      <a:prstDash val="solid"/>
                      <a:round/>
                      <a:headEnd type="none" w="med" len="med"/>
                      <a:tailEnd type="none" w="med" len="med"/>
                    </a:lnT>
                    <a:lnB w="4763" cap="flat" cmpd="sng" algn="ctr">
                      <a:solidFill>
                        <a:srgbClr val="DDDDDD"/>
                      </a:solidFill>
                      <a:prstDash val="solid"/>
                      <a:round/>
                      <a:headEnd type="none" w="med" len="med"/>
                      <a:tailEnd type="none" w="med" len="med"/>
                    </a:lnB>
                    <a:solidFill>
                      <a:srgbClr val="F2F2F2"/>
                    </a:solidFill>
                  </a:tcPr>
                </a:tc>
                <a:extLst>
                  <a:ext uri="{0D108BD9-81ED-4DB2-BD59-A6C34878D82A}">
                    <a16:rowId xmlns:a16="http://schemas.microsoft.com/office/drawing/2014/main" val="1679675598"/>
                  </a:ext>
                </a:extLst>
              </a:tr>
            </a:tbl>
          </a:graphicData>
        </a:graphic>
      </p:graphicFrame>
    </p:spTree>
    <p:extLst>
      <p:ext uri="{BB962C8B-B14F-4D97-AF65-F5344CB8AC3E}">
        <p14:creationId xmlns:p14="http://schemas.microsoft.com/office/powerpoint/2010/main" val="388817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877F406-8315-CF5F-BCAC-829C205DF486}"/>
              </a:ext>
            </a:extLst>
          </p:cNvPr>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en-GB" sz="3600" b="1" dirty="0">
                <a:latin typeface="Times New Roman" panose="02020603050405020304" pitchFamily="18" charset="0"/>
                <a:cs typeface="Times New Roman" panose="02020603050405020304" pitchFamily="18" charset="0"/>
              </a:rPr>
              <a:t>Through this first term I have used  the SWOT analysis my Strengths and weaknesses</a:t>
            </a:r>
          </a:p>
        </p:txBody>
      </p:sp>
      <p:sp>
        <p:nvSpPr>
          <p:cNvPr id="7" name="Text Placeholder 6">
            <a:extLst>
              <a:ext uri="{FF2B5EF4-FFF2-40B4-BE49-F238E27FC236}">
                <a16:creationId xmlns:a16="http://schemas.microsoft.com/office/drawing/2014/main" id="{16023EE1-C75F-C74D-341A-AC420FCD76AC}"/>
              </a:ext>
            </a:extLst>
          </p:cNvPr>
          <p:cNvSpPr>
            <a:spLocks noGrp="1"/>
          </p:cNvSpPr>
          <p:nvPr>
            <p:ph type="body" sz="quarter" idx="3"/>
          </p:nvPr>
        </p:nvSpPr>
        <p:spPr/>
        <p:txBody>
          <a:bodyPr>
            <a:normAutofit/>
          </a:bodyPr>
          <a:lstStyle/>
          <a:p>
            <a:r>
              <a:rPr lang="en-GB" sz="3000" dirty="0">
                <a:latin typeface="Times New Roman" panose="02020603050405020304" pitchFamily="18" charset="0"/>
                <a:cs typeface="Times New Roman" panose="02020603050405020304" pitchFamily="18" charset="0"/>
              </a:rPr>
              <a:t>Weaknesses </a:t>
            </a:r>
          </a:p>
        </p:txBody>
      </p:sp>
      <p:sp>
        <p:nvSpPr>
          <p:cNvPr id="5" name="Text Placeholder 4">
            <a:extLst>
              <a:ext uri="{FF2B5EF4-FFF2-40B4-BE49-F238E27FC236}">
                <a16:creationId xmlns:a16="http://schemas.microsoft.com/office/drawing/2014/main" id="{3379DCC3-D3BE-D6E5-8885-2BD815A21D33}"/>
              </a:ext>
            </a:extLst>
          </p:cNvPr>
          <p:cNvSpPr>
            <a:spLocks noGrp="1"/>
          </p:cNvSpPr>
          <p:nvPr>
            <p:ph type="body" idx="1"/>
          </p:nvPr>
        </p:nvSpPr>
        <p:spPr/>
        <p:txBody>
          <a:bodyPr>
            <a:normAutofit/>
          </a:bodyPr>
          <a:lstStyle/>
          <a:p>
            <a:r>
              <a:rPr lang="en-GB" sz="3000" dirty="0">
                <a:latin typeface="Times New Roman" panose="02020603050405020304" pitchFamily="18" charset="0"/>
                <a:cs typeface="Times New Roman" panose="02020603050405020304" pitchFamily="18" charset="0"/>
              </a:rPr>
              <a:t>Strengths </a:t>
            </a:r>
          </a:p>
        </p:txBody>
      </p:sp>
      <p:graphicFrame>
        <p:nvGraphicFramePr>
          <p:cNvPr id="16" name="Content Placeholder 5">
            <a:extLst>
              <a:ext uri="{FF2B5EF4-FFF2-40B4-BE49-F238E27FC236}">
                <a16:creationId xmlns:a16="http://schemas.microsoft.com/office/drawing/2014/main" id="{B112D746-C6BB-F0FD-A903-2D0C038F5039}"/>
              </a:ext>
            </a:extLst>
          </p:cNvPr>
          <p:cNvGraphicFramePr>
            <a:graphicFrameLocks noGrp="1"/>
          </p:cNvGraphicFramePr>
          <p:nvPr>
            <p:ph sz="half" idx="2"/>
            <p:extLst>
              <p:ext uri="{D42A27DB-BD31-4B8C-83A1-F6EECF244321}">
                <p14:modId xmlns:p14="http://schemas.microsoft.com/office/powerpoint/2010/main" val="1578318625"/>
              </p:ext>
            </p:extLst>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Content Placeholder 7">
            <a:extLst>
              <a:ext uri="{FF2B5EF4-FFF2-40B4-BE49-F238E27FC236}">
                <a16:creationId xmlns:a16="http://schemas.microsoft.com/office/drawing/2014/main" id="{FE9B8927-00CA-2FF6-87AA-45279875C32B}"/>
              </a:ext>
            </a:extLst>
          </p:cNvPr>
          <p:cNvSpPr>
            <a:spLocks noGrp="1"/>
          </p:cNvSpPr>
          <p:nvPr>
            <p:ph sz="quarter" idx="4"/>
          </p:nvPr>
        </p:nvSpPr>
        <p:spPr/>
        <p:txBody>
          <a:bodyPr/>
          <a:lstStyle/>
          <a:p>
            <a:r>
              <a:rPr lang="en-GB" dirty="0">
                <a:latin typeface="Times New Roman" panose="02020603050405020304" pitchFamily="18" charset="0"/>
                <a:cs typeface="Times New Roman" panose="02020603050405020304" pitchFamily="18" charset="0"/>
              </a:rPr>
              <a:t>Lack of confident </a:t>
            </a:r>
          </a:p>
          <a:p>
            <a:r>
              <a:rPr lang="en-GB" dirty="0">
                <a:latin typeface="Times New Roman" panose="02020603050405020304" pitchFamily="18" charset="0"/>
                <a:cs typeface="Times New Roman" panose="02020603050405020304" pitchFamily="18" charset="0"/>
              </a:rPr>
              <a:t>Focus too much on detail</a:t>
            </a:r>
          </a:p>
          <a:p>
            <a:r>
              <a:rPr lang="en-GB" dirty="0">
                <a:latin typeface="Times New Roman" panose="02020603050405020304" pitchFamily="18" charset="0"/>
                <a:cs typeface="Times New Roman" panose="02020603050405020304" pitchFamily="18" charset="0"/>
              </a:rPr>
              <a:t>Not open to the problems</a:t>
            </a:r>
          </a:p>
          <a:p>
            <a:r>
              <a:rPr lang="en-GB" dirty="0">
                <a:latin typeface="Times New Roman" panose="02020603050405020304" pitchFamily="18" charset="0"/>
                <a:cs typeface="Times New Roman" panose="02020603050405020304" pitchFamily="18" charset="0"/>
              </a:rPr>
              <a:t>Not able to concentrate on many things in the same time.</a:t>
            </a:r>
          </a:p>
          <a:p>
            <a:r>
              <a:rPr lang="en-GB" dirty="0">
                <a:latin typeface="Times New Roman" panose="02020603050405020304" pitchFamily="18" charset="0"/>
                <a:cs typeface="Times New Roman" panose="02020603050405020304" pitchFamily="18" charset="0"/>
              </a:rPr>
              <a:t>Problems solving </a:t>
            </a:r>
          </a:p>
          <a:p>
            <a:r>
              <a:rPr lang="en-GB" dirty="0">
                <a:latin typeface="Times New Roman" panose="02020603050405020304" pitchFamily="18" charset="0"/>
                <a:cs typeface="Times New Roman" panose="02020603050405020304" pitchFamily="18" charset="0"/>
              </a:rPr>
              <a:t>Public speaking </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20142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FA9EF23B-B935-F455-9ED4-1FB866D35E48}"/>
              </a:ext>
            </a:extLst>
          </p:cNvPr>
          <p:cNvSpPr>
            <a:spLocks noGrp="1"/>
          </p:cNvSpPr>
          <p:nvPr>
            <p:ph type="title"/>
          </p:nvPr>
        </p:nvSpPr>
        <p:spPr/>
        <p:style>
          <a:lnRef idx="3">
            <a:schemeClr val="lt1"/>
          </a:lnRef>
          <a:fillRef idx="1">
            <a:schemeClr val="accent1"/>
          </a:fillRef>
          <a:effectRef idx="1">
            <a:schemeClr val="accent1"/>
          </a:effectRef>
          <a:fontRef idx="minor">
            <a:schemeClr val="lt1"/>
          </a:fontRef>
        </p:style>
        <p:txBody>
          <a:bodyPr/>
          <a:lstStyle/>
          <a:p>
            <a:r>
              <a:rPr lang="en-US" b="1" dirty="0">
                <a:latin typeface="Times New Roman" panose="02020603050405020304" pitchFamily="18" charset="0"/>
                <a:cs typeface="Times New Roman" panose="02020603050405020304" pitchFamily="18" charset="0"/>
              </a:rPr>
              <a:t>Personal Development Plan (PDP)</a:t>
            </a:r>
            <a:endParaRPr lang="en-GB" b="1" dirty="0">
              <a:latin typeface="Times New Roman" panose="02020603050405020304" pitchFamily="18" charset="0"/>
              <a:cs typeface="Times New Roman" panose="02020603050405020304" pitchFamily="18" charset="0"/>
            </a:endParaRPr>
          </a:p>
        </p:txBody>
      </p:sp>
      <p:sp>
        <p:nvSpPr>
          <p:cNvPr id="7" name="Text Placeholder 6">
            <a:extLst>
              <a:ext uri="{FF2B5EF4-FFF2-40B4-BE49-F238E27FC236}">
                <a16:creationId xmlns:a16="http://schemas.microsoft.com/office/drawing/2014/main" id="{AB979696-AFB5-2464-939D-F3FB4BA32B1D}"/>
              </a:ext>
            </a:extLst>
          </p:cNvPr>
          <p:cNvSpPr>
            <a:spLocks noGrp="1"/>
          </p:cNvSpPr>
          <p:nvPr>
            <p:ph type="body" idx="1"/>
          </p:nvPr>
        </p:nvSpPr>
        <p:spPr/>
        <p:txBody>
          <a:bodyPr/>
          <a:lstStyle/>
          <a:p>
            <a:r>
              <a:rPr lang="en-US" dirty="0"/>
              <a:t>My goal</a:t>
            </a:r>
            <a:endParaRPr lang="en-GB" dirty="0"/>
          </a:p>
        </p:txBody>
      </p:sp>
      <p:sp>
        <p:nvSpPr>
          <p:cNvPr id="8" name="Content Placeholder 7">
            <a:extLst>
              <a:ext uri="{FF2B5EF4-FFF2-40B4-BE49-F238E27FC236}">
                <a16:creationId xmlns:a16="http://schemas.microsoft.com/office/drawing/2014/main" id="{F8252236-0A4B-8A7A-DF98-521A0F8A0D3C}"/>
              </a:ext>
            </a:extLst>
          </p:cNvPr>
          <p:cNvSpPr>
            <a:spLocks noGrp="1"/>
          </p:cNvSpPr>
          <p:nvPr>
            <p:ph sz="half" idx="2"/>
          </p:nvPr>
        </p:nvSpPr>
        <p:spPr/>
        <p:txBody>
          <a:bodyPr/>
          <a:lstStyle/>
          <a:p>
            <a:r>
              <a:rPr lang="en-US" dirty="0"/>
              <a:t>Continue to finish my degree as a consultant </a:t>
            </a:r>
          </a:p>
          <a:p>
            <a:r>
              <a:rPr lang="en-US" dirty="0"/>
              <a:t>Strong commitment </a:t>
            </a:r>
          </a:p>
          <a:p>
            <a:r>
              <a:rPr lang="en-US" dirty="0"/>
              <a:t>Study hard</a:t>
            </a:r>
          </a:p>
          <a:p>
            <a:r>
              <a:rPr lang="en-US" dirty="0"/>
              <a:t>Get a job as consultant in the hospital </a:t>
            </a:r>
            <a:endParaRPr lang="en-GB" dirty="0"/>
          </a:p>
        </p:txBody>
      </p:sp>
      <p:sp>
        <p:nvSpPr>
          <p:cNvPr id="9" name="Text Placeholder 8">
            <a:extLst>
              <a:ext uri="{FF2B5EF4-FFF2-40B4-BE49-F238E27FC236}">
                <a16:creationId xmlns:a16="http://schemas.microsoft.com/office/drawing/2014/main" id="{9B1ED5AB-D4EC-6BE0-55AB-D9A6DC92B0DF}"/>
              </a:ext>
            </a:extLst>
          </p:cNvPr>
          <p:cNvSpPr>
            <a:spLocks noGrp="1"/>
          </p:cNvSpPr>
          <p:nvPr>
            <p:ph type="body" sz="quarter" idx="3"/>
          </p:nvPr>
        </p:nvSpPr>
        <p:spPr/>
        <p:txBody>
          <a:bodyPr/>
          <a:lstStyle/>
          <a:p>
            <a:r>
              <a:rPr lang="en-US" dirty="0"/>
              <a:t>Time frame</a:t>
            </a:r>
            <a:endParaRPr lang="en-GB" dirty="0"/>
          </a:p>
        </p:txBody>
      </p:sp>
      <p:sp>
        <p:nvSpPr>
          <p:cNvPr id="10" name="Content Placeholder 9">
            <a:extLst>
              <a:ext uri="{FF2B5EF4-FFF2-40B4-BE49-F238E27FC236}">
                <a16:creationId xmlns:a16="http://schemas.microsoft.com/office/drawing/2014/main" id="{EB0DC8F6-5F09-8B1F-9272-46E97E64BCB3}"/>
              </a:ext>
            </a:extLst>
          </p:cNvPr>
          <p:cNvSpPr>
            <a:spLocks noGrp="1"/>
          </p:cNvSpPr>
          <p:nvPr>
            <p:ph sz="quarter" idx="4"/>
          </p:nvPr>
        </p:nvSpPr>
        <p:spPr/>
        <p:txBody>
          <a:bodyPr/>
          <a:lstStyle/>
          <a:p>
            <a:r>
              <a:rPr lang="en-US" dirty="0"/>
              <a:t>1-3 years </a:t>
            </a:r>
          </a:p>
          <a:p>
            <a:pPr marL="0" indent="0">
              <a:buNone/>
            </a:pPr>
            <a:endParaRPr lang="en-US" dirty="0"/>
          </a:p>
          <a:p>
            <a:pPr marL="0" indent="0">
              <a:buNone/>
            </a:pPr>
            <a:endParaRPr lang="en-US" dirty="0"/>
          </a:p>
          <a:p>
            <a:pPr marL="0" indent="0">
              <a:buNone/>
            </a:pPr>
            <a:endParaRPr lang="en-US" dirty="0"/>
          </a:p>
          <a:p>
            <a:r>
              <a:rPr lang="en-US" dirty="0"/>
              <a:t>After finished and get the degree</a:t>
            </a:r>
            <a:endParaRPr lang="en-GB" dirty="0"/>
          </a:p>
        </p:txBody>
      </p:sp>
      <p:sp>
        <p:nvSpPr>
          <p:cNvPr id="11" name="Text Placeholder 8">
            <a:extLst>
              <a:ext uri="{FF2B5EF4-FFF2-40B4-BE49-F238E27FC236}">
                <a16:creationId xmlns:a16="http://schemas.microsoft.com/office/drawing/2014/main" id="{868CF106-BF20-52A6-8B6F-3DEAC31C13E5}"/>
              </a:ext>
            </a:extLst>
          </p:cNvPr>
          <p:cNvSpPr txBox="1">
            <a:spLocks/>
          </p:cNvSpPr>
          <p:nvPr/>
        </p:nvSpPr>
        <p:spPr>
          <a:xfrm>
            <a:off x="6901544" y="1671638"/>
            <a:ext cx="2895599"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endParaRPr lang="en-GB" dirty="0"/>
          </a:p>
        </p:txBody>
      </p:sp>
      <p:sp>
        <p:nvSpPr>
          <p:cNvPr id="12" name="Content Placeholder 9">
            <a:extLst>
              <a:ext uri="{FF2B5EF4-FFF2-40B4-BE49-F238E27FC236}">
                <a16:creationId xmlns:a16="http://schemas.microsoft.com/office/drawing/2014/main" id="{1495D452-F7BC-777A-4A05-05009EEAD5C4}"/>
              </a:ext>
            </a:extLst>
          </p:cNvPr>
          <p:cNvSpPr txBox="1">
            <a:spLocks/>
          </p:cNvSpPr>
          <p:nvPr/>
        </p:nvSpPr>
        <p:spPr>
          <a:xfrm>
            <a:off x="6721929" y="2520157"/>
            <a:ext cx="2895599" cy="36845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686888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5CDF50F-5354-516C-85CC-2E1E79C97AD2}"/>
              </a:ext>
            </a:extLst>
          </p:cNvPr>
          <p:cNvSpPr>
            <a:spLocks noGrp="1"/>
          </p:cNvSpPr>
          <p:nvPr>
            <p:ph type="title"/>
          </p:nvPr>
        </p:nvSpPr>
        <p:spPr>
          <a:xfrm>
            <a:off x="958506" y="800392"/>
            <a:ext cx="10264697" cy="1212102"/>
          </a:xfrm>
        </p:spPr>
        <p:txBody>
          <a:bodyPr>
            <a:normAutofit/>
          </a:bodyPr>
          <a:lstStyle/>
          <a:p>
            <a:r>
              <a:rPr lang="en-US" b="1" dirty="0">
                <a:solidFill>
                  <a:srgbClr val="FFFFFF"/>
                </a:solidFill>
                <a:latin typeface="Times New Roman" panose="02020603050405020304" pitchFamily="18" charset="0"/>
                <a:cs typeface="Times New Roman" panose="02020603050405020304" pitchFamily="18" charset="0"/>
              </a:rPr>
              <a:t>Conclusion</a:t>
            </a:r>
            <a:endParaRPr lang="en-GB" b="1"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2CA6717-65D2-6BD0-9DB7-D151BD3A4A42}"/>
              </a:ext>
            </a:extLst>
          </p:cNvPr>
          <p:cNvSpPr>
            <a:spLocks noGrp="1"/>
          </p:cNvSpPr>
          <p:nvPr>
            <p:ph idx="1"/>
          </p:nvPr>
        </p:nvSpPr>
        <p:spPr>
          <a:xfrm>
            <a:off x="1367624" y="2490437"/>
            <a:ext cx="9708995" cy="3567172"/>
          </a:xfrm>
        </p:spPr>
        <p:txBody>
          <a:bodyPr anchor="ctr">
            <a:normAutofit fontScale="85000" lnSpcReduction="20000"/>
          </a:bodyPr>
          <a:lstStyle/>
          <a:p>
            <a:endParaRPr lang="en-US" sz="2400" dirty="0"/>
          </a:p>
          <a:p>
            <a:pPr lvl="1">
              <a:lnSpc>
                <a:spcPct val="120000"/>
              </a:lnSpc>
            </a:pPr>
            <a:r>
              <a:rPr lang="en-US" sz="3000" dirty="0">
                <a:latin typeface="Times New Roman" panose="02020603050405020304" pitchFamily="18" charset="0"/>
                <a:cs typeface="Times New Roman" panose="02020603050405020304" pitchFamily="18" charset="0"/>
              </a:rPr>
              <a:t>Gain more knowledge about employability skill</a:t>
            </a:r>
          </a:p>
          <a:p>
            <a:pPr lvl="1">
              <a:lnSpc>
                <a:spcPct val="120000"/>
              </a:lnSpc>
            </a:pPr>
            <a:r>
              <a:rPr lang="en-US" sz="3000" dirty="0">
                <a:latin typeface="Times New Roman" panose="02020603050405020304" pitchFamily="18" charset="0"/>
                <a:cs typeface="Times New Roman" panose="02020603050405020304" pitchFamily="18" charset="0"/>
              </a:rPr>
              <a:t>Apply the reflection methods in real life </a:t>
            </a:r>
          </a:p>
          <a:p>
            <a:pPr lvl="1">
              <a:lnSpc>
                <a:spcPct val="120000"/>
              </a:lnSpc>
            </a:pPr>
            <a:r>
              <a:rPr lang="en-US" sz="3000" dirty="0">
                <a:latin typeface="Times New Roman" panose="02020603050405020304" pitchFamily="18" charset="0"/>
                <a:cs typeface="Times New Roman" panose="02020603050405020304" pitchFamily="18" charset="0"/>
              </a:rPr>
              <a:t>Guided me to do my Personal Development Plan (PDP)</a:t>
            </a:r>
          </a:p>
          <a:p>
            <a:pPr lvl="1">
              <a:lnSpc>
                <a:spcPct val="120000"/>
              </a:lnSpc>
            </a:pPr>
            <a:r>
              <a:rPr lang="en-US" sz="3000" dirty="0">
                <a:latin typeface="Times New Roman" panose="02020603050405020304" pitchFamily="18" charset="0"/>
                <a:cs typeface="Times New Roman" panose="02020603050405020304" pitchFamily="18" charset="0"/>
              </a:rPr>
              <a:t>Reach my goal in a time frame</a:t>
            </a:r>
          </a:p>
          <a:p>
            <a:pPr lvl="1">
              <a:lnSpc>
                <a:spcPct val="120000"/>
              </a:lnSpc>
            </a:pPr>
            <a:r>
              <a:rPr lang="en-US" sz="3000" dirty="0">
                <a:latin typeface="Times New Roman" panose="02020603050405020304" pitchFamily="18" charset="0"/>
                <a:cs typeface="Times New Roman" panose="02020603050405020304" pitchFamily="18" charset="0"/>
              </a:rPr>
              <a:t>Finishing my first term</a:t>
            </a:r>
          </a:p>
          <a:p>
            <a:pPr lvl="1">
              <a:lnSpc>
                <a:spcPct val="120000"/>
              </a:lnSpc>
            </a:pPr>
            <a:r>
              <a:rPr lang="en-US" sz="3000" dirty="0">
                <a:latin typeface="Times New Roman" panose="02020603050405020304" pitchFamily="18" charset="0"/>
                <a:cs typeface="Times New Roman" panose="02020603050405020304" pitchFamily="18" charset="0"/>
              </a:rPr>
              <a:t>Set my goal to do better in second term of the degree .</a:t>
            </a:r>
          </a:p>
          <a:p>
            <a:pPr lvl="1">
              <a:lnSpc>
                <a:spcPct val="120000"/>
              </a:lnSpc>
            </a:pPr>
            <a:r>
              <a:rPr lang="en-US" sz="3000" dirty="0">
                <a:latin typeface="Times New Roman" panose="02020603050405020304" pitchFamily="18" charset="0"/>
                <a:cs typeface="Times New Roman" panose="02020603050405020304" pitchFamily="18" charset="0"/>
              </a:rPr>
              <a:t>And Apply for internship in Hospital</a:t>
            </a:r>
          </a:p>
          <a:p>
            <a:endParaRPr lang="en-GB" sz="2400" dirty="0"/>
          </a:p>
        </p:txBody>
      </p:sp>
    </p:spTree>
    <p:extLst>
      <p:ext uri="{BB962C8B-B14F-4D97-AF65-F5344CB8AC3E}">
        <p14:creationId xmlns:p14="http://schemas.microsoft.com/office/powerpoint/2010/main" val="1779648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7AB15FC-97A4-93B6-A191-2526C8759E1A}"/>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References</a:t>
            </a:r>
            <a:endParaRPr lang="en-GB" sz="4000">
              <a:solidFill>
                <a:srgbClr val="FFFFFF"/>
              </a:solidFill>
            </a:endParaRPr>
          </a:p>
        </p:txBody>
      </p:sp>
      <p:sp>
        <p:nvSpPr>
          <p:cNvPr id="3" name="Content Placeholder 2">
            <a:extLst>
              <a:ext uri="{FF2B5EF4-FFF2-40B4-BE49-F238E27FC236}">
                <a16:creationId xmlns:a16="http://schemas.microsoft.com/office/drawing/2014/main" id="{1B23E94B-A07C-060D-4556-D8307CCEEEC0}"/>
              </a:ext>
            </a:extLst>
          </p:cNvPr>
          <p:cNvSpPr>
            <a:spLocks noGrp="1"/>
          </p:cNvSpPr>
          <p:nvPr>
            <p:ph idx="1"/>
          </p:nvPr>
        </p:nvSpPr>
        <p:spPr>
          <a:xfrm>
            <a:off x="1367624" y="2490435"/>
            <a:ext cx="9708995" cy="3567173"/>
          </a:xfrm>
        </p:spPr>
        <p:txBody>
          <a:bodyPr anchor="ctr">
            <a:normAutofit/>
          </a:bodyPr>
          <a:lstStyle/>
          <a:p>
            <a:r>
              <a:rPr lang="en-GB" sz="20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rPr>
              <a:t>Lecture Timothy Hopkins (Academic and employability skill)</a:t>
            </a:r>
          </a:p>
          <a:p>
            <a:r>
              <a:rPr lang="en-GB" sz="2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What is a personal development plan? | SWOT Analysis, How To Write (cpdonline.co.uk</a:t>
            </a:r>
            <a:r>
              <a:rPr lang="en-GB" sz="2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a:t>
            </a:r>
          </a:p>
          <a:p>
            <a:r>
              <a:rPr lang="en-US" sz="2000" dirty="0">
                <a:latin typeface="Times New Roman" panose="02020603050405020304" pitchFamily="18" charset="0"/>
                <a:cs typeface="Times New Roman" panose="02020603050405020304" pitchFamily="18" charset="0"/>
                <a:hlinkClick r:id="rId3"/>
              </a:rPr>
              <a:t>https://nationalcarees.service.gov.uk/job-profile/counsellor</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endParaRPr lang="en-US" sz="2400" dirty="0"/>
          </a:p>
          <a:p>
            <a:endParaRPr lang="en-GB" sz="2400" dirty="0"/>
          </a:p>
        </p:txBody>
      </p:sp>
    </p:spTree>
    <p:extLst>
      <p:ext uri="{BB962C8B-B14F-4D97-AF65-F5344CB8AC3E}">
        <p14:creationId xmlns:p14="http://schemas.microsoft.com/office/powerpoint/2010/main" val="32980112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1187</TotalTime>
  <Words>396</Words>
  <Application>Microsoft Office PowerPoint</Application>
  <PresentationFormat>Widescreen</PresentationFormat>
  <Paragraphs>72</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Academic And Employability Skills  </vt:lpstr>
      <vt:lpstr>What skills do I need ?</vt:lpstr>
      <vt:lpstr>What skills do I have ?</vt:lpstr>
      <vt:lpstr>My SWOT Analysis</vt:lpstr>
      <vt:lpstr>Through this first term I have used  the SWOT analysis my Strengths and weaknesses</vt:lpstr>
      <vt:lpstr>Personal Development Plan (PDP)</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dc:title>
  <dc:creator>chanthy khuon</dc:creator>
  <cp:lastModifiedBy>chanthy khuon</cp:lastModifiedBy>
  <cp:revision>6</cp:revision>
  <dcterms:created xsi:type="dcterms:W3CDTF">2022-07-19T19:57:23Z</dcterms:created>
  <dcterms:modified xsi:type="dcterms:W3CDTF">2022-08-06T19:32:17Z</dcterms:modified>
</cp:coreProperties>
</file>