
<file path=[Content_Types].xml><?xml version="1.0" encoding="utf-8"?>
<Types xmlns="http://schemas.openxmlformats.org/package/2006/content-types"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264" r:id="rId3"/>
    <p:sldId id="301" r:id="rId4"/>
    <p:sldId id="427" r:id="rId6"/>
    <p:sldId id="428" r:id="rId7"/>
    <p:sldId id="429" r:id="rId8"/>
    <p:sldId id="430" r:id="rId9"/>
    <p:sldId id="432" r:id="rId1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3" Type="http://schemas.openxmlformats.org/officeDocument/2006/relationships/tableStyles" Target="tableStyles.xml"/><Relationship Id="rId12" Type="http://schemas.openxmlformats.org/officeDocument/2006/relationships/viewProps" Target="viewProps.xml"/><Relationship Id="rId11" Type="http://schemas.openxmlformats.org/officeDocument/2006/relationships/presProps" Target="presProps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中国龙，美国鹰，俄罗斯熊，英国狮子，法国公鸡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中国有很多龙的传说，中国的历史就是龙的传说的历史。有些故事中龙是好的，正义的，有些故事中龙是负面的，坏人。下边我们看一个坏人的，哪吒脑海。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龙在中国的神话故事中。能变大变小，上天入地，下海。但最大的功能是控制下雨。中国一直是农业国家，种地是人们最重要的事情，要靠水。所以能给人类带来雨水的龙就成了龙王，掌管下雨的神。看 </a:t>
            </a:r>
            <a:r>
              <a:rPr lang="zh-CN" altLang="en-US">
                <a:sym typeface="+mn-ea"/>
              </a:rPr>
              <a:t>哪吒 </a:t>
            </a:r>
            <a:r>
              <a:rPr lang="zh-CN" altLang="en-US"/>
              <a:t>电影的同时请注意，中国龙，龙王有哪些法力，哪吒和普通孩子有什么不同，</a:t>
            </a:r>
            <a:r>
              <a:rPr lang="zh-CN" altLang="en-US"/>
              <a:t>里边人穿的衣服，音乐，装饰都是中国传统的。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vmlDrawing" Target="../drawings/vmlDrawing1.v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10.png"/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vmlDrawing" Target="../drawings/vmlDrawing2.v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1.wmf"/><Relationship Id="rId1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image" Target="../media/image19.png"/><Relationship Id="rId7" Type="http://schemas.openxmlformats.org/officeDocument/2006/relationships/image" Target="../media/image18.png"/><Relationship Id="rId6" Type="http://schemas.openxmlformats.org/officeDocument/2006/relationships/image" Target="../media/image8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15.png"/><Relationship Id="rId3" Type="http://schemas.openxmlformats.org/officeDocument/2006/relationships/tags" Target="../tags/tag5.xml"/><Relationship Id="rId2" Type="http://schemas.openxmlformats.org/officeDocument/2006/relationships/image" Target="../media/image17.png"/><Relationship Id="rId11" Type="http://schemas.openxmlformats.org/officeDocument/2006/relationships/notesSlide" Target="../notesSlides/notesSlide3.xml"/><Relationship Id="rId10" Type="http://schemas.openxmlformats.org/officeDocument/2006/relationships/vmlDrawing" Target="../drawings/vmlDrawing3.v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24.png"/><Relationship Id="rId1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728980" y="458470"/>
            <a:ext cx="10412095" cy="5412105"/>
          </a:xfrm>
        </p:spPr>
        <p:txBody>
          <a:bodyPr>
            <a:normAutofit/>
          </a:bodyPr>
          <a:lstStyle/>
          <a:p>
            <a:br>
              <a:rPr lang="en-US" altLang="zh-CN" dirty="0" smtClean="0">
                <a:sym typeface="+mn-ea"/>
              </a:rPr>
            </a:br>
            <a:r>
              <a:rPr lang="en-US" altLang="zh-CN" dirty="0" smtClean="0">
                <a:sym typeface="+mn-ea"/>
              </a:rPr>
              <a:t>1.</a:t>
            </a:r>
            <a:r>
              <a:rPr lang="zh-CN" altLang="en-US" dirty="0" smtClean="0">
                <a:sym typeface="+mn-ea"/>
              </a:rPr>
              <a:t>龙 </a:t>
            </a:r>
            <a:r>
              <a:rPr lang="zh-CN" altLang="en-US" dirty="0" smtClean="0">
                <a:sym typeface="+mn-ea"/>
              </a:rPr>
              <a:t>字</a:t>
            </a:r>
            <a:br>
              <a:rPr lang="en-US" altLang="zh-CN" dirty="0" smtClean="0">
                <a:sym typeface="+mn-ea"/>
              </a:rPr>
            </a:br>
            <a:r>
              <a:rPr lang="en-US" altLang="zh-CN" dirty="0" smtClean="0">
                <a:sym typeface="+mn-ea"/>
              </a:rPr>
              <a:t>2.</a:t>
            </a:r>
            <a:r>
              <a:rPr lang="zh-CN" altLang="en-US" dirty="0" smtClean="0">
                <a:sym typeface="+mn-ea"/>
              </a:rPr>
              <a:t>中国有很多龙的故事</a:t>
            </a:r>
            <a:br>
              <a:rPr lang="en-US" altLang="zh-CN" dirty="0" smtClean="0">
                <a:sym typeface="+mn-ea"/>
              </a:rPr>
            </a:br>
            <a:r>
              <a:rPr lang="en-US" altLang="zh-CN" dirty="0" smtClean="0">
                <a:sym typeface="+mn-ea"/>
              </a:rPr>
              <a:t>3.</a:t>
            </a:r>
            <a:r>
              <a:rPr lang="zh-CN" altLang="en-US" dirty="0" smtClean="0">
                <a:sym typeface="+mn-ea"/>
              </a:rPr>
              <a:t>看 哪吒闹海</a:t>
            </a:r>
            <a:endParaRPr lang="zh-CN" altLang="en-US" dirty="0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对象 2"/>
          <p:cNvGraphicFramePr/>
          <p:nvPr/>
        </p:nvGraphicFramePr>
        <p:xfrm>
          <a:off x="6713220" y="741045"/>
          <a:ext cx="5242560" cy="52533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" r:id="rId1" imgW="4838700" imgH="4770120" progId="Paint.Picture">
                  <p:embed/>
                </p:oleObj>
              </mc:Choice>
              <mc:Fallback>
                <p:oleObj name="" r:id="rId1" imgW="4838700" imgH="4770120" progId="Paint.Picture">
                  <p:embed/>
                  <p:pic>
                    <p:nvPicPr>
                      <p:cNvPr id="0" name="图片 3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6713220" y="741045"/>
                        <a:ext cx="5242560" cy="52533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4895" y="2336800"/>
            <a:ext cx="3002280" cy="36576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r="20953"/>
          <a:stretch>
            <a:fillRect/>
          </a:stretch>
        </p:blipFill>
        <p:spPr>
          <a:xfrm>
            <a:off x="0" y="635"/>
            <a:ext cx="332994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对象 4"/>
          <p:cNvGraphicFramePr/>
          <p:nvPr/>
        </p:nvGraphicFramePr>
        <p:xfrm>
          <a:off x="1318260" y="427990"/>
          <a:ext cx="8923655" cy="50812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" r:id="rId1" imgW="5547360" imgH="3070860" progId="Paint.Picture">
                  <p:embed/>
                </p:oleObj>
              </mc:Choice>
              <mc:Fallback>
                <p:oleObj name="" r:id="rId1" imgW="5547360" imgH="3070860" progId="Paint.Picture">
                  <p:embed/>
                  <p:pic>
                    <p:nvPicPr>
                      <p:cNvPr id="0" name="对象 4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1318260" y="427990"/>
                        <a:ext cx="8923655" cy="50812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/>
          <p:cNvSpPr/>
          <p:nvPr/>
        </p:nvSpPr>
        <p:spPr>
          <a:xfrm>
            <a:off x="5648109" y="5580957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t="6443" b="7711"/>
          <a:stretch>
            <a:fillRect/>
          </a:stretch>
        </p:blipFill>
        <p:spPr>
          <a:xfrm>
            <a:off x="374015" y="245745"/>
            <a:ext cx="6650990" cy="321183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420" y="3581400"/>
            <a:ext cx="5617210" cy="286512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115" y="281940"/>
            <a:ext cx="4184650" cy="313880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4115" y="3581400"/>
            <a:ext cx="3743960" cy="25082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5297" y="6089339"/>
            <a:ext cx="5236918" cy="76816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Text Box 2"/>
          <p:cNvSpPr txBox="1"/>
          <p:nvPr/>
        </p:nvSpPr>
        <p:spPr>
          <a:xfrm>
            <a:off x="6628765" y="120015"/>
            <a:ext cx="3573780" cy="1076325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/>
          <a:p>
            <a:pPr eaLnBrk="0" hangingPunct="0"/>
            <a:r>
              <a:rPr lang="en-US" altLang="en-GB" sz="3200" dirty="0">
                <a:latin typeface="Arial" panose="020B0604020202020204" pitchFamily="34" charset="0"/>
                <a:ea typeface="宋体" panose="02010600030101010101" pitchFamily="2" charset="-122"/>
              </a:rPr>
              <a:t>Dragon King</a:t>
            </a:r>
            <a:br>
              <a:rPr lang="en-US" altLang="en-GB" sz="320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en-US" altLang="en-GB" sz="3200" dirty="0">
                <a:latin typeface="Arial" panose="020B0604020202020204" pitchFamily="34" charset="0"/>
                <a:ea typeface="宋体" panose="02010600030101010101" pitchFamily="2" charset="-122"/>
              </a:rPr>
              <a:t>The God of Water</a:t>
            </a:r>
            <a:endParaRPr lang="zh-CN" altLang="en-US" sz="3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357880" y="1245235"/>
            <a:ext cx="3914775" cy="453326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4251960" y="5975350"/>
            <a:ext cx="200469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dirty="0"/>
              <a:t>Dragon King</a:t>
            </a:r>
            <a:endParaRPr lang="zh-CN" altLang="en-US" dirty="0"/>
          </a:p>
          <a:p>
            <a:pPr algn="ctr"/>
            <a:r>
              <a:rPr lang="zh-CN" altLang="en-US" dirty="0"/>
              <a:t> British Museum</a:t>
            </a:r>
            <a:endParaRPr lang="zh-CN" altLang="en-US" dirty="0"/>
          </a:p>
        </p:txBody>
      </p:sp>
      <p:pic>
        <p:nvPicPr>
          <p:cNvPr id="4" name="Picture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534275" y="2279015"/>
            <a:ext cx="4313555" cy="2890520"/>
          </a:xfrm>
          <a:prstGeom prst="rect">
            <a:avLst/>
          </a:prstGeom>
        </p:spPr>
      </p:pic>
      <p:graphicFrame>
        <p:nvGraphicFramePr>
          <p:cNvPr id="3" name="对象 2"/>
          <p:cNvGraphicFramePr/>
          <p:nvPr/>
        </p:nvGraphicFramePr>
        <p:xfrm>
          <a:off x="60960" y="2074545"/>
          <a:ext cx="3183255" cy="30949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" r:id="rId5" imgW="4838700" imgH="4770120" progId="Paint.Picture">
                  <p:embed/>
                </p:oleObj>
              </mc:Choice>
              <mc:Fallback>
                <p:oleObj name="" r:id="rId5" imgW="4838700" imgH="4770120" progId="Paint.Picture">
                  <p:embed/>
                  <p:pic>
                    <p:nvPicPr>
                      <p:cNvPr id="0" name="图片 3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0960" y="2074545"/>
                        <a:ext cx="3183255" cy="30949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图片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21560" y="4925695"/>
            <a:ext cx="1165860" cy="96012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09465" y="120015"/>
            <a:ext cx="2019300" cy="111252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755333" y="4181475"/>
            <a:ext cx="4389755" cy="187642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zh-CN" altLang="en-US" sz="880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龙王庙</a:t>
            </a:r>
            <a:r>
              <a:rPr lang="zh-CN" altLang="en-US" sz="8800">
                <a:sym typeface="+mn-ea"/>
              </a:rPr>
              <a:t> </a:t>
            </a:r>
            <a:endParaRPr lang="zh-CN" altLang="en-US" sz="8800">
              <a:sym typeface="+mn-ea"/>
            </a:endParaRPr>
          </a:p>
          <a:p>
            <a:pPr algn="ctr"/>
            <a:r>
              <a:rPr lang="zh-CN" altLang="en-US" sz="2800">
                <a:sym typeface="+mn-ea"/>
              </a:rPr>
              <a:t>Temple </a:t>
            </a:r>
            <a:r>
              <a:rPr lang="en-US" altLang="zh-CN" sz="2800">
                <a:sym typeface="+mn-ea"/>
              </a:rPr>
              <a:t>of the</a:t>
            </a:r>
            <a:r>
              <a:rPr lang="zh-CN" altLang="en-US" sz="2800">
                <a:sym typeface="+mn-ea"/>
              </a:rPr>
              <a:t> Dragon King</a:t>
            </a:r>
            <a:endParaRPr lang="zh-CN" altLang="en-US" sz="2800"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b="17076"/>
          <a:stretch>
            <a:fillRect/>
          </a:stretch>
        </p:blipFill>
        <p:spPr>
          <a:xfrm>
            <a:off x="6182360" y="3702685"/>
            <a:ext cx="5470525" cy="309435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b="-7520"/>
          <a:stretch>
            <a:fillRect/>
          </a:stretch>
        </p:blipFill>
        <p:spPr>
          <a:xfrm>
            <a:off x="6208395" y="193675"/>
            <a:ext cx="5444490" cy="362267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rcRect t="5330" b="8861"/>
          <a:stretch>
            <a:fillRect/>
          </a:stretch>
        </p:blipFill>
        <p:spPr>
          <a:xfrm>
            <a:off x="262255" y="193675"/>
            <a:ext cx="5633085" cy="33807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2" name="Rectangle 11"/>
          <p:cNvSpPr/>
          <p:nvPr/>
        </p:nvSpPr>
        <p:spPr>
          <a:xfrm>
            <a:off x="3405021" y="5711289"/>
            <a:ext cx="5320030" cy="798830"/>
          </a:xfrm>
          <a:prstGeom prst="rect">
            <a:avLst/>
          </a:prstGeom>
        </p:spPr>
        <p:txBody>
          <a:bodyPr wrap="none">
            <a:spAutoFit/>
          </a:bodyPr>
          <a:p>
            <a:pPr algn="l"/>
            <a:r>
              <a:rPr lang="zh-CN" altLang="en-US" sz="2800" dirty="0" smtClean="0"/>
              <a:t>哪吒</a:t>
            </a:r>
            <a:r>
              <a:rPr lang="zh-CN" altLang="en-US" dirty="0" smtClean="0"/>
              <a:t>    </a:t>
            </a:r>
            <a:r>
              <a:rPr lang="en-GB" altLang="zh-CN" dirty="0" err="1"/>
              <a:t>Nezha</a:t>
            </a:r>
            <a:r>
              <a:rPr lang="en-GB" altLang="zh-CN" dirty="0"/>
              <a:t> Conquers the Dragon </a:t>
            </a:r>
            <a:r>
              <a:rPr lang="en-GB" altLang="zh-CN" dirty="0" smtClean="0"/>
              <a:t>King</a:t>
            </a:r>
            <a:endParaRPr lang="en-GB" altLang="zh-CN" dirty="0" smtClean="0"/>
          </a:p>
          <a:p>
            <a:pPr algn="l"/>
            <a:r>
              <a:rPr lang="en-GB" dirty="0" smtClean="0"/>
              <a:t>https</a:t>
            </a:r>
            <a:r>
              <a:rPr lang="en-GB" dirty="0"/>
              <a:t>://www.youtube.com/watch?v=Z0SKGg8xOPs</a:t>
            </a:r>
            <a:endParaRPr lang="en-GB" dirty="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2200" y="735330"/>
            <a:ext cx="10184130" cy="453199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4870" y="5415915"/>
            <a:ext cx="868680" cy="37338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ags/tag4.xml><?xml version="1.0" encoding="utf-8"?>
<p:tagLst xmlns:p="http://schemas.openxmlformats.org/presentationml/2006/main">
  <p:tag name="KSO_WM_UNIT_PLACING_PICTURE_USER_VIEWPORT" val="{&quot;height&quot;:5734,&quot;width&quot;:4952}"/>
</p:tagLst>
</file>

<file path=ppt/tags/tag5.xml><?xml version="1.0" encoding="utf-8"?>
<p:tagLst xmlns:p="http://schemas.openxmlformats.org/presentationml/2006/main">
  <p:tag name="KSO_WM_UNIT_PLACING_PICTURE_USER_VIEWPORT" val="{&quot;height&quot;:3350.0377952755907,&quot;width&quot;:4999.8062992125988}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190</Words>
  <Application>WPS 演示</Application>
  <PresentationFormat>Widescreen</PresentationFormat>
  <Paragraphs>15</Paragraphs>
  <Slides>7</Slides>
  <Notes>4</Notes>
  <HiddenSlides>1</HiddenSlides>
  <MMClips>0</MMClips>
  <ScaleCrop>false</ScaleCrop>
  <HeadingPairs>
    <vt:vector size="8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3</vt:i4>
      </vt:variant>
      <vt:variant>
        <vt:lpstr>幻灯片标题</vt:lpstr>
      </vt:variant>
      <vt:variant>
        <vt:i4>7</vt:i4>
      </vt:variant>
    </vt:vector>
  </HeadingPairs>
  <TitlesOfParts>
    <vt:vector size="19" baseType="lpstr">
      <vt:lpstr>Arial</vt:lpstr>
      <vt:lpstr>宋体</vt:lpstr>
      <vt:lpstr>Wingdings</vt:lpstr>
      <vt:lpstr>方正楷体拼音字库01</vt:lpstr>
      <vt:lpstr>黑体</vt:lpstr>
      <vt:lpstr>微软雅黑</vt:lpstr>
      <vt:lpstr>Arial Unicode MS</vt:lpstr>
      <vt:lpstr>Calibri</vt:lpstr>
      <vt:lpstr>1_自定义设计方案</vt:lpstr>
      <vt:lpstr>Paint.Picture</vt:lpstr>
      <vt:lpstr>Paint.Picture</vt:lpstr>
      <vt:lpstr>Paint.Picture</vt:lpstr>
      <vt:lpstr> 1.龙 字 2.中国有很多龙的故事 3.看 哪吒闹海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1.先看看汉字龙。在中国汉字龙和龙的历史都很长。 2.中国人很喜欢龙，我们龙的传人。中国有很多有关龙的神话故事。 2.在中国龙是英雄，是神。2.中国龙的样子：9种动物 3.中国龙和西方龙的区别</dc:title>
  <dc:creator/>
  <cp:lastModifiedBy>GUO ZHIQING</cp:lastModifiedBy>
  <cp:revision>52</cp:revision>
  <dcterms:created xsi:type="dcterms:W3CDTF">2020-01-17T12:47:00Z</dcterms:created>
  <dcterms:modified xsi:type="dcterms:W3CDTF">2020-03-05T09:53:34Z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2052-11.1.0.9440</vt:lpwstr>
  </property>
</Properties>
</file>