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3" r:id="rId7"/>
    <p:sldId id="274" r:id="rId8"/>
    <p:sldId id="261" r:id="rId9"/>
    <p:sldId id="265" r:id="rId10"/>
    <p:sldId id="264" r:id="rId11"/>
    <p:sldId id="267" r:id="rId12"/>
    <p:sldId id="266" r:id="rId13"/>
    <p:sldId id="269" r:id="rId14"/>
    <p:sldId id="268" r:id="rId15"/>
    <p:sldId id="270" r:id="rId16"/>
    <p:sldId id="271" r:id="rId17"/>
    <p:sldId id="272" r:id="rId18"/>
    <p:sldId id="275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AC693-74F8-954B-8805-A0D4664F7554}" v="180" dt="2022-03-18T22:33:38.9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332"/>
    <p:restoredTop sz="96327"/>
  </p:normalViewPr>
  <p:slideViewPr>
    <p:cSldViewPr snapToGrid="0" snapToObjects="1">
      <p:cViewPr varScale="1">
        <p:scale>
          <a:sx n="120" d="100"/>
          <a:sy n="120" d="100"/>
        </p:scale>
        <p:origin x="18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Jones (2115306)" userId="7a7e99f1-e623-45c3-aff6-d31d34bd1a35" providerId="ADAL" clId="{B5AAC693-74F8-954B-8805-A0D4664F7554}"/>
    <pc:docChg chg="undo redo custSel addSld delSld modSld sldOrd">
      <pc:chgData name="Sam Jones (2115306)" userId="7a7e99f1-e623-45c3-aff6-d31d34bd1a35" providerId="ADAL" clId="{B5AAC693-74F8-954B-8805-A0D4664F7554}" dt="2022-03-18T22:33:57.869" v="4295" actId="20577"/>
      <pc:docMkLst>
        <pc:docMk/>
      </pc:docMkLst>
      <pc:sldChg chg="modSp">
        <pc:chgData name="Sam Jones (2115306)" userId="7a7e99f1-e623-45c3-aff6-d31d34bd1a35" providerId="ADAL" clId="{B5AAC693-74F8-954B-8805-A0D4664F7554}" dt="2022-03-18T22:21:26.323" v="4184" actId="20577"/>
        <pc:sldMkLst>
          <pc:docMk/>
          <pc:sldMk cId="1701680503" sldId="256"/>
        </pc:sldMkLst>
        <pc:spChg chg="mod">
          <ac:chgData name="Sam Jones (2115306)" userId="7a7e99f1-e623-45c3-aff6-d31d34bd1a35" providerId="ADAL" clId="{B5AAC693-74F8-954B-8805-A0D4664F7554}" dt="2022-03-18T22:21:26.323" v="4184" actId="20577"/>
          <ac:spMkLst>
            <pc:docMk/>
            <pc:sldMk cId="1701680503" sldId="256"/>
            <ac:spMk id="3" creationId="{8A3C0730-CC97-BB4D-87E0-07280A336BA5}"/>
          </ac:spMkLst>
        </pc:spChg>
      </pc:sldChg>
      <pc:sldChg chg="modSp mod">
        <pc:chgData name="Sam Jones (2115306)" userId="7a7e99f1-e623-45c3-aff6-d31d34bd1a35" providerId="ADAL" clId="{B5AAC693-74F8-954B-8805-A0D4664F7554}" dt="2022-03-18T14:58:18.057" v="1118" actId="20577"/>
        <pc:sldMkLst>
          <pc:docMk/>
          <pc:sldMk cId="1741485250" sldId="258"/>
        </pc:sldMkLst>
        <pc:spChg chg="mod">
          <ac:chgData name="Sam Jones (2115306)" userId="7a7e99f1-e623-45c3-aff6-d31d34bd1a35" providerId="ADAL" clId="{B5AAC693-74F8-954B-8805-A0D4664F7554}" dt="2022-03-18T14:58:18.057" v="1118" actId="20577"/>
          <ac:spMkLst>
            <pc:docMk/>
            <pc:sldMk cId="1741485250" sldId="258"/>
            <ac:spMk id="28" creationId="{837CF3F9-12A0-294D-83C2-396DB53FACE1}"/>
          </ac:spMkLst>
        </pc:spChg>
      </pc:sldChg>
      <pc:sldChg chg="addSp modSp">
        <pc:chgData name="Sam Jones (2115306)" userId="7a7e99f1-e623-45c3-aff6-d31d34bd1a35" providerId="ADAL" clId="{B5AAC693-74F8-954B-8805-A0D4664F7554}" dt="2022-03-18T21:48:44.507" v="3990" actId="571"/>
        <pc:sldMkLst>
          <pc:docMk/>
          <pc:sldMk cId="3810732485" sldId="259"/>
        </pc:sldMkLst>
        <pc:spChg chg="mod">
          <ac:chgData name="Sam Jones (2115306)" userId="7a7e99f1-e623-45c3-aff6-d31d34bd1a35" providerId="ADAL" clId="{B5AAC693-74F8-954B-8805-A0D4664F7554}" dt="2022-03-18T14:58:24.845" v="1120" actId="20577"/>
          <ac:spMkLst>
            <pc:docMk/>
            <pc:sldMk cId="3810732485" sldId="259"/>
            <ac:spMk id="2" creationId="{C0D6A2DF-9BDA-E643-9B50-F10EF639E9EC}"/>
          </ac:spMkLst>
        </pc:spChg>
        <pc:picChg chg="add mod">
          <ac:chgData name="Sam Jones (2115306)" userId="7a7e99f1-e623-45c3-aff6-d31d34bd1a35" providerId="ADAL" clId="{B5AAC693-74F8-954B-8805-A0D4664F7554}" dt="2022-03-18T21:48:44.507" v="3990" actId="571"/>
          <ac:picMkLst>
            <pc:docMk/>
            <pc:sldMk cId="3810732485" sldId="259"/>
            <ac:picMk id="97" creationId="{F4BD56B3-F0C9-2A4D-BCE3-F102E93AD034}"/>
          </ac:picMkLst>
        </pc:picChg>
      </pc:sldChg>
      <pc:sldChg chg="addSp delSp modSp mod setBg">
        <pc:chgData name="Sam Jones (2115306)" userId="7a7e99f1-e623-45c3-aff6-d31d34bd1a35" providerId="ADAL" clId="{B5AAC693-74F8-954B-8805-A0D4664F7554}" dt="2022-03-18T18:36:56.328" v="1989" actId="20577"/>
        <pc:sldMkLst>
          <pc:docMk/>
          <pc:sldMk cId="606077581" sldId="260"/>
        </pc:sldMkLst>
        <pc:spChg chg="del mod ord">
          <ac:chgData name="Sam Jones (2115306)" userId="7a7e99f1-e623-45c3-aff6-d31d34bd1a35" providerId="ADAL" clId="{B5AAC693-74F8-954B-8805-A0D4664F7554}" dt="2022-03-18T15:38:33.159" v="1549" actId="26606"/>
          <ac:spMkLst>
            <pc:docMk/>
            <pc:sldMk cId="606077581" sldId="260"/>
            <ac:spMk id="3" creationId="{E61C66F3-0261-4B45-9E36-3BF2FDE09E71}"/>
          </ac:spMkLst>
        </pc:spChg>
        <pc:spChg chg="add del">
          <ac:chgData name="Sam Jones (2115306)" userId="7a7e99f1-e623-45c3-aff6-d31d34bd1a35" providerId="ADAL" clId="{B5AAC693-74F8-954B-8805-A0D4664F7554}" dt="2022-03-18T15:38:44.050" v="1550" actId="26606"/>
          <ac:spMkLst>
            <pc:docMk/>
            <pc:sldMk cId="606077581" sldId="260"/>
            <ac:spMk id="10" creationId="{CBD94887-6A10-4F62-8EE1-B2BCFA1F380F}"/>
          </ac:spMkLst>
        </pc:spChg>
        <pc:spChg chg="add">
          <ac:chgData name="Sam Jones (2115306)" userId="7a7e99f1-e623-45c3-aff6-d31d34bd1a35" providerId="ADAL" clId="{B5AAC693-74F8-954B-8805-A0D4664F7554}" dt="2022-03-18T15:38:44.050" v="1550" actId="26606"/>
          <ac:spMkLst>
            <pc:docMk/>
            <pc:sldMk cId="606077581" sldId="260"/>
            <ac:spMk id="19" creationId="{CBD94887-6A10-4F62-8EE1-B2BCFA1F380F}"/>
          </ac:spMkLst>
        </pc:spChg>
        <pc:graphicFrameChg chg="add mod modGraphic">
          <ac:chgData name="Sam Jones (2115306)" userId="7a7e99f1-e623-45c3-aff6-d31d34bd1a35" providerId="ADAL" clId="{B5AAC693-74F8-954B-8805-A0D4664F7554}" dt="2022-03-18T18:36:56.328" v="1989" actId="20577"/>
          <ac:graphicFrameMkLst>
            <pc:docMk/>
            <pc:sldMk cId="606077581" sldId="260"/>
            <ac:graphicFrameMk id="14" creationId="{F5B2D6B9-21F1-2219-4F8B-017322FB89A0}"/>
          </ac:graphicFrameMkLst>
        </pc:graphicFrameChg>
        <pc:picChg chg="add mod">
          <ac:chgData name="Sam Jones (2115306)" userId="7a7e99f1-e623-45c3-aff6-d31d34bd1a35" providerId="ADAL" clId="{B5AAC693-74F8-954B-8805-A0D4664F7554}" dt="2022-03-18T14:11:02.964" v="481" actId="26606"/>
          <ac:picMkLst>
            <pc:docMk/>
            <pc:sldMk cId="606077581" sldId="260"/>
            <ac:picMk id="5" creationId="{7F119D2F-3C57-D445-ACA2-727C2ACB492C}"/>
          </ac:picMkLst>
        </pc:picChg>
        <pc:picChg chg="add del">
          <ac:chgData name="Sam Jones (2115306)" userId="7a7e99f1-e623-45c3-aff6-d31d34bd1a35" providerId="ADAL" clId="{B5AAC693-74F8-954B-8805-A0D4664F7554}" dt="2022-03-18T15:38:44.050" v="1550" actId="26606"/>
          <ac:picMkLst>
            <pc:docMk/>
            <pc:sldMk cId="606077581" sldId="260"/>
            <ac:picMk id="12" creationId="{A3D512BA-228A-4979-9312-ACD246E1099D}"/>
          </ac:picMkLst>
        </pc:picChg>
        <pc:picChg chg="add">
          <ac:chgData name="Sam Jones (2115306)" userId="7a7e99f1-e623-45c3-aff6-d31d34bd1a35" providerId="ADAL" clId="{B5AAC693-74F8-954B-8805-A0D4664F7554}" dt="2022-03-18T15:38:44.050" v="1550" actId="26606"/>
          <ac:picMkLst>
            <pc:docMk/>
            <pc:sldMk cId="606077581" sldId="260"/>
            <ac:picMk id="21" creationId="{A3D512BA-228A-4979-9312-ACD246E1099D}"/>
          </ac:picMkLst>
        </pc:picChg>
      </pc:sldChg>
      <pc:sldChg chg="addSp delSp modSp del mod">
        <pc:chgData name="Sam Jones (2115306)" userId="7a7e99f1-e623-45c3-aff6-d31d34bd1a35" providerId="ADAL" clId="{B5AAC693-74F8-954B-8805-A0D4664F7554}" dt="2022-03-18T14:54:48.912" v="1092" actId="2696"/>
        <pc:sldMkLst>
          <pc:docMk/>
          <pc:sldMk cId="3765188738" sldId="262"/>
        </pc:sldMkLst>
        <pc:spChg chg="del">
          <ac:chgData name="Sam Jones (2115306)" userId="7a7e99f1-e623-45c3-aff6-d31d34bd1a35" providerId="ADAL" clId="{B5AAC693-74F8-954B-8805-A0D4664F7554}" dt="2022-03-18T14:30:41.808" v="563" actId="478"/>
          <ac:spMkLst>
            <pc:docMk/>
            <pc:sldMk cId="3765188738" sldId="262"/>
            <ac:spMk id="2" creationId="{A5D646D5-7965-A54D-AFA3-059CF1F973F3}"/>
          </ac:spMkLst>
        </pc:spChg>
        <pc:spChg chg="mod">
          <ac:chgData name="Sam Jones (2115306)" userId="7a7e99f1-e623-45c3-aff6-d31d34bd1a35" providerId="ADAL" clId="{B5AAC693-74F8-954B-8805-A0D4664F7554}" dt="2022-03-18T14:46:09.246" v="937" actId="20577"/>
          <ac:spMkLst>
            <pc:docMk/>
            <pc:sldMk cId="3765188738" sldId="262"/>
            <ac:spMk id="3" creationId="{E6D6F3F6-B301-C645-A2F1-597E61580D72}"/>
          </ac:spMkLst>
        </pc:spChg>
        <pc:spChg chg="add del mod">
          <ac:chgData name="Sam Jones (2115306)" userId="7a7e99f1-e623-45c3-aff6-d31d34bd1a35" providerId="ADAL" clId="{B5AAC693-74F8-954B-8805-A0D4664F7554}" dt="2022-03-18T14:52:20.434" v="1078" actId="478"/>
          <ac:spMkLst>
            <pc:docMk/>
            <pc:sldMk cId="3765188738" sldId="262"/>
            <ac:spMk id="4" creationId="{DFA902E3-6C73-2542-B773-20C0DD5A56BF}"/>
          </ac:spMkLst>
        </pc:spChg>
        <pc:spChg chg="add mod">
          <ac:chgData name="Sam Jones (2115306)" userId="7a7e99f1-e623-45c3-aff6-d31d34bd1a35" providerId="ADAL" clId="{B5AAC693-74F8-954B-8805-A0D4664F7554}" dt="2022-03-18T14:53:03.500" v="1080" actId="1076"/>
          <ac:spMkLst>
            <pc:docMk/>
            <pc:sldMk cId="3765188738" sldId="262"/>
            <ac:spMk id="5" creationId="{81E0513E-BC32-184D-BB49-A718BAE9C972}"/>
          </ac:spMkLst>
        </pc:spChg>
      </pc:sldChg>
      <pc:sldChg chg="addSp delSp modSp mod setBg">
        <pc:chgData name="Sam Jones (2115306)" userId="7a7e99f1-e623-45c3-aff6-d31d34bd1a35" providerId="ADAL" clId="{B5AAC693-74F8-954B-8805-A0D4664F7554}" dt="2022-03-18T21:57:53.641" v="4032"/>
        <pc:sldMkLst>
          <pc:docMk/>
          <pc:sldMk cId="3986233967" sldId="265"/>
        </pc:sldMkLst>
        <pc:spChg chg="mod ord">
          <ac:chgData name="Sam Jones (2115306)" userId="7a7e99f1-e623-45c3-aff6-d31d34bd1a35" providerId="ADAL" clId="{B5AAC693-74F8-954B-8805-A0D4664F7554}" dt="2022-03-18T15:07:51.659" v="1302" actId="20577"/>
          <ac:spMkLst>
            <pc:docMk/>
            <pc:sldMk cId="3986233967" sldId="265"/>
            <ac:spMk id="2" creationId="{16A6B51D-65CB-0345-BD7F-CEC1308545FD}"/>
          </ac:spMkLst>
        </pc:spChg>
        <pc:spChg chg="add del mod">
          <ac:chgData name="Sam Jones (2115306)" userId="7a7e99f1-e623-45c3-aff6-d31d34bd1a35" providerId="ADAL" clId="{B5AAC693-74F8-954B-8805-A0D4664F7554}" dt="2022-03-18T15:11:59.282" v="1527" actId="26606"/>
          <ac:spMkLst>
            <pc:docMk/>
            <pc:sldMk cId="3986233967" sldId="265"/>
            <ac:spMk id="3" creationId="{A57EBA7D-DFD2-E849-8B1A-7E6C3B6BCE9C}"/>
          </ac:spMkLst>
        </pc:spChg>
        <pc:spChg chg="add del mod">
          <ac:chgData name="Sam Jones (2115306)" userId="7a7e99f1-e623-45c3-aff6-d31d34bd1a35" providerId="ADAL" clId="{B5AAC693-74F8-954B-8805-A0D4664F7554}" dt="2022-03-18T21:57:53.641" v="4032"/>
          <ac:spMkLst>
            <pc:docMk/>
            <pc:sldMk cId="3986233967" sldId="265"/>
            <ac:spMk id="4" creationId="{23D61CC8-346D-E943-878E-32FF2C9920C6}"/>
          </ac:spMkLst>
        </pc:spChg>
        <pc:spChg chg="add mod">
          <ac:chgData name="Sam Jones (2115306)" userId="7a7e99f1-e623-45c3-aff6-d31d34bd1a35" providerId="ADAL" clId="{B5AAC693-74F8-954B-8805-A0D4664F7554}" dt="2022-03-18T21:57:42.783" v="4030" actId="255"/>
          <ac:spMkLst>
            <pc:docMk/>
            <pc:sldMk cId="3986233967" sldId="265"/>
            <ac:spMk id="6" creationId="{61286659-7EAF-E04D-87E6-809A96247F79}"/>
          </ac:spMkLst>
        </pc:spChg>
        <pc:spChg chg="add del">
          <ac:chgData name="Sam Jones (2115306)" userId="7a7e99f1-e623-45c3-aff6-d31d34bd1a35" providerId="ADAL" clId="{B5AAC693-74F8-954B-8805-A0D4664F7554}" dt="2022-03-18T15:12:48.993" v="1538" actId="26606"/>
          <ac:spMkLst>
            <pc:docMk/>
            <pc:sldMk cId="3986233967" sldId="265"/>
            <ac:spMk id="10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5:12:46.862" v="1535" actId="26606"/>
          <ac:spMkLst>
            <pc:docMk/>
            <pc:sldMk cId="3986233967" sldId="265"/>
            <ac:spMk id="21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5:12:48.959" v="1537" actId="26606"/>
          <ac:spMkLst>
            <pc:docMk/>
            <pc:sldMk cId="3986233967" sldId="265"/>
            <ac:spMk id="25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5:13:53.516" v="1548" actId="26606"/>
          <ac:spMkLst>
            <pc:docMk/>
            <pc:sldMk cId="3986233967" sldId="265"/>
            <ac:spMk id="28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5:13:48.763" v="1545" actId="26606"/>
          <ac:spMkLst>
            <pc:docMk/>
            <pc:sldMk cId="3986233967" sldId="265"/>
            <ac:spMk id="34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5:13:53.475" v="1547" actId="26606"/>
          <ac:spMkLst>
            <pc:docMk/>
            <pc:sldMk cId="3986233967" sldId="265"/>
            <ac:spMk id="38" creationId="{CBD94887-6A10-4F62-8EE1-B2BCFA1F380F}"/>
          </ac:spMkLst>
        </pc:spChg>
        <pc:spChg chg="add">
          <ac:chgData name="Sam Jones (2115306)" userId="7a7e99f1-e623-45c3-aff6-d31d34bd1a35" providerId="ADAL" clId="{B5AAC693-74F8-954B-8805-A0D4664F7554}" dt="2022-03-18T15:13:53.516" v="1548" actId="26606"/>
          <ac:spMkLst>
            <pc:docMk/>
            <pc:sldMk cId="3986233967" sldId="265"/>
            <ac:spMk id="41" creationId="{CBD94887-6A10-4F62-8EE1-B2BCFA1F380F}"/>
          </ac:spMkLst>
        </pc:spChg>
        <pc:graphicFrameChg chg="add del">
          <ac:chgData name="Sam Jones (2115306)" userId="7a7e99f1-e623-45c3-aff6-d31d34bd1a35" providerId="ADAL" clId="{B5AAC693-74F8-954B-8805-A0D4664F7554}" dt="2022-03-18T15:11:59.251" v="1526" actId="26606"/>
          <ac:graphicFrameMkLst>
            <pc:docMk/>
            <pc:sldMk cId="3986233967" sldId="265"/>
            <ac:graphicFrameMk id="14" creationId="{016E1323-DB7D-874F-841C-555313994679}"/>
          </ac:graphicFrameMkLst>
        </pc:graphicFrameChg>
        <pc:graphicFrameChg chg="add mod modGraphic">
          <ac:chgData name="Sam Jones (2115306)" userId="7a7e99f1-e623-45c3-aff6-d31d34bd1a35" providerId="ADAL" clId="{B5AAC693-74F8-954B-8805-A0D4664F7554}" dt="2022-03-18T15:13:53.516" v="1548" actId="26606"/>
          <ac:graphicFrameMkLst>
            <pc:docMk/>
            <pc:sldMk cId="3986233967" sldId="265"/>
            <ac:graphicFrameMk id="16" creationId="{9FE111C5-0248-1B3D-6749-1545F45ED5CE}"/>
          </ac:graphicFrameMkLst>
        </pc:graphicFrameChg>
        <pc:picChg chg="add mod">
          <ac:chgData name="Sam Jones (2115306)" userId="7a7e99f1-e623-45c3-aff6-d31d34bd1a35" providerId="ADAL" clId="{B5AAC693-74F8-954B-8805-A0D4664F7554}" dt="2022-03-18T15:03:33.443" v="1198" actId="26606"/>
          <ac:picMkLst>
            <pc:docMk/>
            <pc:sldMk cId="3986233967" sldId="265"/>
            <ac:picMk id="5" creationId="{350E0F07-A953-414B-E283-D09DBA8F0D24}"/>
          </ac:picMkLst>
        </pc:picChg>
        <pc:picChg chg="add del">
          <ac:chgData name="Sam Jones (2115306)" userId="7a7e99f1-e623-45c3-aff6-d31d34bd1a35" providerId="ADAL" clId="{B5AAC693-74F8-954B-8805-A0D4664F7554}" dt="2022-03-18T15:12:48.993" v="1538" actId="26606"/>
          <ac:picMkLst>
            <pc:docMk/>
            <pc:sldMk cId="3986233967" sldId="265"/>
            <ac:picMk id="12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5:12:46.862" v="1535" actId="26606"/>
          <ac:picMkLst>
            <pc:docMk/>
            <pc:sldMk cId="3986233967" sldId="265"/>
            <ac:picMk id="23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5:12:48.959" v="1537" actId="26606"/>
          <ac:picMkLst>
            <pc:docMk/>
            <pc:sldMk cId="3986233967" sldId="265"/>
            <ac:picMk id="26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5:13:53.516" v="1548" actId="26606"/>
          <ac:picMkLst>
            <pc:docMk/>
            <pc:sldMk cId="3986233967" sldId="265"/>
            <ac:picMk id="29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5:13:48.763" v="1545" actId="26606"/>
          <ac:picMkLst>
            <pc:docMk/>
            <pc:sldMk cId="3986233967" sldId="265"/>
            <ac:picMk id="36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5:13:53.475" v="1547" actId="26606"/>
          <ac:picMkLst>
            <pc:docMk/>
            <pc:sldMk cId="3986233967" sldId="265"/>
            <ac:picMk id="39" creationId="{A3D512BA-228A-4979-9312-ACD246E1099D}"/>
          </ac:picMkLst>
        </pc:picChg>
        <pc:picChg chg="add">
          <ac:chgData name="Sam Jones (2115306)" userId="7a7e99f1-e623-45c3-aff6-d31d34bd1a35" providerId="ADAL" clId="{B5AAC693-74F8-954B-8805-A0D4664F7554}" dt="2022-03-18T15:13:53.516" v="1548" actId="26606"/>
          <ac:picMkLst>
            <pc:docMk/>
            <pc:sldMk cId="3986233967" sldId="265"/>
            <ac:picMk id="42" creationId="{A3D512BA-228A-4979-9312-ACD246E1099D}"/>
          </ac:picMkLst>
        </pc:picChg>
      </pc:sldChg>
      <pc:sldChg chg="modSp mod">
        <pc:chgData name="Sam Jones (2115306)" userId="7a7e99f1-e623-45c3-aff6-d31d34bd1a35" providerId="ADAL" clId="{B5AAC693-74F8-954B-8805-A0D4664F7554}" dt="2022-03-18T15:56:28.064" v="1623" actId="27636"/>
        <pc:sldMkLst>
          <pc:docMk/>
          <pc:sldMk cId="4114507425" sldId="266"/>
        </pc:sldMkLst>
        <pc:spChg chg="mod">
          <ac:chgData name="Sam Jones (2115306)" userId="7a7e99f1-e623-45c3-aff6-d31d34bd1a35" providerId="ADAL" clId="{B5AAC693-74F8-954B-8805-A0D4664F7554}" dt="2022-03-18T15:56:28.064" v="1623" actId="27636"/>
          <ac:spMkLst>
            <pc:docMk/>
            <pc:sldMk cId="4114507425" sldId="266"/>
            <ac:spMk id="2" creationId="{C0D6A2DF-9BDA-E643-9B50-F10EF639E9EC}"/>
          </ac:spMkLst>
        </pc:spChg>
      </pc:sldChg>
      <pc:sldChg chg="addSp delSp modSp mod setBg setClrOvrMap">
        <pc:chgData name="Sam Jones (2115306)" userId="7a7e99f1-e623-45c3-aff6-d31d34bd1a35" providerId="ADAL" clId="{B5AAC693-74F8-954B-8805-A0D4664F7554}" dt="2022-03-18T22:33:57.869" v="4295" actId="20577"/>
        <pc:sldMkLst>
          <pc:docMk/>
          <pc:sldMk cId="594629656" sldId="267"/>
        </pc:sldMkLst>
        <pc:spChg chg="mod ord">
          <ac:chgData name="Sam Jones (2115306)" userId="7a7e99f1-e623-45c3-aff6-d31d34bd1a35" providerId="ADAL" clId="{B5AAC693-74F8-954B-8805-A0D4664F7554}" dt="2022-03-18T18:25:43.734" v="1685" actId="14100"/>
          <ac:spMkLst>
            <pc:docMk/>
            <pc:sldMk cId="594629656" sldId="267"/>
            <ac:spMk id="2" creationId="{C7A2A557-2390-EB48-81F1-D65569AD5384}"/>
          </ac:spMkLst>
        </pc:spChg>
        <pc:spChg chg="add del mod">
          <ac:chgData name="Sam Jones (2115306)" userId="7a7e99f1-e623-45c3-aff6-d31d34bd1a35" providerId="ADAL" clId="{B5AAC693-74F8-954B-8805-A0D4664F7554}" dt="2022-03-18T16:01:31.947" v="1664" actId="26606"/>
          <ac:spMkLst>
            <pc:docMk/>
            <pc:sldMk cId="594629656" sldId="267"/>
            <ac:spMk id="3" creationId="{C49A67E9-CC96-1443-8482-2BEF35F9545B}"/>
          </ac:spMkLst>
        </pc:spChg>
        <pc:spChg chg="add mod">
          <ac:chgData name="Sam Jones (2115306)" userId="7a7e99f1-e623-45c3-aff6-d31d34bd1a35" providerId="ADAL" clId="{B5AAC693-74F8-954B-8805-A0D4664F7554}" dt="2022-03-18T18:27:04.882" v="1698" actId="313"/>
          <ac:spMkLst>
            <pc:docMk/>
            <pc:sldMk cId="594629656" sldId="267"/>
            <ac:spMk id="8" creationId="{2B7E0D1D-63E0-5D4D-90F4-9E388EF00325}"/>
          </ac:spMkLst>
        </pc:spChg>
        <pc:spChg chg="add del">
          <ac:chgData name="Sam Jones (2115306)" userId="7a7e99f1-e623-45c3-aff6-d31d34bd1a35" providerId="ADAL" clId="{B5AAC693-74F8-954B-8805-A0D4664F7554}" dt="2022-03-18T16:01:20.590" v="1659" actId="26606"/>
          <ac:spMkLst>
            <pc:docMk/>
            <pc:sldMk cId="594629656" sldId="267"/>
            <ac:spMk id="9" creationId="{4117F0C1-BCBB-40C7-99D6-F703E7A4B5F3}"/>
          </ac:spMkLst>
        </pc:spChg>
        <pc:spChg chg="add del">
          <ac:chgData name="Sam Jones (2115306)" userId="7a7e99f1-e623-45c3-aff6-d31d34bd1a35" providerId="ADAL" clId="{B5AAC693-74F8-954B-8805-A0D4664F7554}" dt="2022-03-18T16:01:20.590" v="1659" actId="26606"/>
          <ac:spMkLst>
            <pc:docMk/>
            <pc:sldMk cId="594629656" sldId="267"/>
            <ac:spMk id="11" creationId="{D1A5D8BC-B41A-4E96-91C4-D60F5162257E}"/>
          </ac:spMkLst>
        </pc:spChg>
        <pc:spChg chg="add del">
          <ac:chgData name="Sam Jones (2115306)" userId="7a7e99f1-e623-45c3-aff6-d31d34bd1a35" providerId="ADAL" clId="{B5AAC693-74F8-954B-8805-A0D4664F7554}" dt="2022-03-18T16:01:20.590" v="1659" actId="26606"/>
          <ac:spMkLst>
            <pc:docMk/>
            <pc:sldMk cId="594629656" sldId="267"/>
            <ac:spMk id="15" creationId="{51287385-D3EA-47A8-A127-6061791ADBB6}"/>
          </ac:spMkLst>
        </pc:spChg>
        <pc:spChg chg="add del">
          <ac:chgData name="Sam Jones (2115306)" userId="7a7e99f1-e623-45c3-aff6-d31d34bd1a35" providerId="ADAL" clId="{B5AAC693-74F8-954B-8805-A0D4664F7554}" dt="2022-03-18T16:01:23.362" v="1661" actId="26606"/>
          <ac:spMkLst>
            <pc:docMk/>
            <pc:sldMk cId="594629656" sldId="267"/>
            <ac:spMk id="17" creationId="{C49A67E9-CC96-1443-8482-2BEF35F9545B}"/>
          </ac:spMkLst>
        </pc:spChg>
        <pc:spChg chg="add del">
          <ac:chgData name="Sam Jones (2115306)" userId="7a7e99f1-e623-45c3-aff6-d31d34bd1a35" providerId="ADAL" clId="{B5AAC693-74F8-954B-8805-A0D4664F7554}" dt="2022-03-18T16:01:31.915" v="1663" actId="26606"/>
          <ac:spMkLst>
            <pc:docMk/>
            <pc:sldMk cId="594629656" sldId="267"/>
            <ac:spMk id="19" creationId="{C49A67E9-CC96-1443-8482-2BEF35F9545B}"/>
          </ac:spMkLst>
        </pc:spChg>
        <pc:spChg chg="add mod">
          <ac:chgData name="Sam Jones (2115306)" userId="7a7e99f1-e623-45c3-aff6-d31d34bd1a35" providerId="ADAL" clId="{B5AAC693-74F8-954B-8805-A0D4664F7554}" dt="2022-03-18T22:33:57.869" v="4295" actId="20577"/>
          <ac:spMkLst>
            <pc:docMk/>
            <pc:sldMk cId="594629656" sldId="267"/>
            <ac:spMk id="21" creationId="{FF23AD77-420B-E747-BAD0-0D38FED58D6A}"/>
          </ac:spMkLst>
        </pc:spChg>
        <pc:spChg chg="add mod ord">
          <ac:chgData name="Sam Jones (2115306)" userId="7a7e99f1-e623-45c3-aff6-d31d34bd1a35" providerId="ADAL" clId="{B5AAC693-74F8-954B-8805-A0D4664F7554}" dt="2022-03-18T21:27:59.635" v="3944" actId="20577"/>
          <ac:spMkLst>
            <pc:docMk/>
            <pc:sldMk cId="594629656" sldId="267"/>
            <ac:spMk id="22" creationId="{C49A67E9-CC96-1443-8482-2BEF35F9545B}"/>
          </ac:spMkLst>
        </pc:spChg>
        <pc:spChg chg="add">
          <ac:chgData name="Sam Jones (2115306)" userId="7a7e99f1-e623-45c3-aff6-d31d34bd1a35" providerId="ADAL" clId="{B5AAC693-74F8-954B-8805-A0D4664F7554}" dt="2022-03-18T18:15:08.047" v="1678" actId="26606"/>
          <ac:spMkLst>
            <pc:docMk/>
            <pc:sldMk cId="594629656" sldId="267"/>
            <ac:spMk id="27" creationId="{CBD94887-6A10-4F62-8EE1-B2BCFA1F380F}"/>
          </ac:spMkLst>
        </pc:spChg>
        <pc:graphicFrameChg chg="add del">
          <ac:chgData name="Sam Jones (2115306)" userId="7a7e99f1-e623-45c3-aff6-d31d34bd1a35" providerId="ADAL" clId="{B5AAC693-74F8-954B-8805-A0D4664F7554}" dt="2022-03-18T16:01:20.590" v="1659" actId="26606"/>
          <ac:graphicFrameMkLst>
            <pc:docMk/>
            <pc:sldMk cId="594629656" sldId="267"/>
            <ac:graphicFrameMk id="5" creationId="{2C033973-222F-AEB8-974D-A7670B501962}"/>
          </ac:graphicFrameMkLst>
        </pc:graphicFrameChg>
        <pc:picChg chg="add mod">
          <ac:chgData name="Sam Jones (2115306)" userId="7a7e99f1-e623-45c3-aff6-d31d34bd1a35" providerId="ADAL" clId="{B5AAC693-74F8-954B-8805-A0D4664F7554}" dt="2022-03-18T18:35:37.423" v="1983" actId="1076"/>
          <ac:picMkLst>
            <pc:docMk/>
            <pc:sldMk cId="594629656" sldId="267"/>
            <ac:picMk id="6" creationId="{B4CF846A-4954-A048-AA1E-F374D8C2C8C5}"/>
          </ac:picMkLst>
        </pc:picChg>
        <pc:picChg chg="add del">
          <ac:chgData name="Sam Jones (2115306)" userId="7a7e99f1-e623-45c3-aff6-d31d34bd1a35" providerId="ADAL" clId="{B5AAC693-74F8-954B-8805-A0D4664F7554}" dt="2022-03-18T16:01:23.362" v="1661" actId="26606"/>
          <ac:picMkLst>
            <pc:docMk/>
            <pc:sldMk cId="594629656" sldId="267"/>
            <ac:picMk id="7" creationId="{1AE36335-06E0-F02A-5085-C5A23D1DE455}"/>
          </ac:picMkLst>
        </pc:picChg>
        <pc:picChg chg="add del">
          <ac:chgData name="Sam Jones (2115306)" userId="7a7e99f1-e623-45c3-aff6-d31d34bd1a35" providerId="ADAL" clId="{B5AAC693-74F8-954B-8805-A0D4664F7554}" dt="2022-03-18T16:01:20.590" v="1659" actId="26606"/>
          <ac:picMkLst>
            <pc:docMk/>
            <pc:sldMk cId="594629656" sldId="267"/>
            <ac:picMk id="13" creationId="{0D321D5F-FA18-4271-9EAA-0BEA14116BB5}"/>
          </ac:picMkLst>
        </pc:picChg>
        <pc:picChg chg="add del">
          <ac:chgData name="Sam Jones (2115306)" userId="7a7e99f1-e623-45c3-aff6-d31d34bd1a35" providerId="ADAL" clId="{B5AAC693-74F8-954B-8805-A0D4664F7554}" dt="2022-03-18T16:01:31.915" v="1663" actId="26606"/>
          <ac:picMkLst>
            <pc:docMk/>
            <pc:sldMk cId="594629656" sldId="267"/>
            <ac:picMk id="20" creationId="{9CCB44D4-5CF4-E2E9-4949-81C8A2496309}"/>
          </ac:picMkLst>
        </pc:picChg>
        <pc:picChg chg="add del mod">
          <ac:chgData name="Sam Jones (2115306)" userId="7a7e99f1-e623-45c3-aff6-d31d34bd1a35" providerId="ADAL" clId="{B5AAC693-74F8-954B-8805-A0D4664F7554}" dt="2022-03-18T16:07:42.456" v="1667" actId="478"/>
          <ac:picMkLst>
            <pc:docMk/>
            <pc:sldMk cId="594629656" sldId="267"/>
            <ac:picMk id="23" creationId="{1AE36335-06E0-F02A-5085-C5A23D1DE455}"/>
          </ac:picMkLst>
        </pc:picChg>
        <pc:picChg chg="add">
          <ac:chgData name="Sam Jones (2115306)" userId="7a7e99f1-e623-45c3-aff6-d31d34bd1a35" providerId="ADAL" clId="{B5AAC693-74F8-954B-8805-A0D4664F7554}" dt="2022-03-18T18:15:08.047" v="1678" actId="26606"/>
          <ac:picMkLst>
            <pc:docMk/>
            <pc:sldMk cId="594629656" sldId="267"/>
            <ac:picMk id="29" creationId="{A3D512BA-228A-4979-9312-ACD246E1099D}"/>
          </ac:picMkLst>
        </pc:picChg>
      </pc:sldChg>
      <pc:sldChg chg="addSp modSp mod setBg">
        <pc:chgData name="Sam Jones (2115306)" userId="7a7e99f1-e623-45c3-aff6-d31d34bd1a35" providerId="ADAL" clId="{B5AAC693-74F8-954B-8805-A0D4664F7554}" dt="2022-03-18T22:01:01.641" v="4077" actId="1076"/>
        <pc:sldMkLst>
          <pc:docMk/>
          <pc:sldMk cId="2494061120" sldId="269"/>
        </pc:sldMkLst>
        <pc:spChg chg="mod">
          <ac:chgData name="Sam Jones (2115306)" userId="7a7e99f1-e623-45c3-aff6-d31d34bd1a35" providerId="ADAL" clId="{B5AAC693-74F8-954B-8805-A0D4664F7554}" dt="2022-03-18T20:00:34.515" v="2904" actId="26606"/>
          <ac:spMkLst>
            <pc:docMk/>
            <pc:sldMk cId="2494061120" sldId="269"/>
            <ac:spMk id="2" creationId="{2D8FA1D0-ED7C-0F46-9B0B-15D7B5BBCA48}"/>
          </ac:spMkLst>
        </pc:spChg>
        <pc:spChg chg="mod">
          <ac:chgData name="Sam Jones (2115306)" userId="7a7e99f1-e623-45c3-aff6-d31d34bd1a35" providerId="ADAL" clId="{B5AAC693-74F8-954B-8805-A0D4664F7554}" dt="2022-03-18T21:32:42.946" v="3988" actId="20577"/>
          <ac:spMkLst>
            <pc:docMk/>
            <pc:sldMk cId="2494061120" sldId="269"/>
            <ac:spMk id="3" creationId="{0C17A21D-D37F-1E42-B9E3-E7257DFE4C16}"/>
          </ac:spMkLst>
        </pc:spChg>
        <pc:spChg chg="add mod">
          <ac:chgData name="Sam Jones (2115306)" userId="7a7e99f1-e623-45c3-aff6-d31d34bd1a35" providerId="ADAL" clId="{B5AAC693-74F8-954B-8805-A0D4664F7554}" dt="2022-03-18T22:01:01.641" v="4077" actId="1076"/>
          <ac:spMkLst>
            <pc:docMk/>
            <pc:sldMk cId="2494061120" sldId="269"/>
            <ac:spMk id="4" creationId="{6AEF9E18-9F44-3545-BAAF-752F74D28BD6}"/>
          </ac:spMkLst>
        </pc:spChg>
        <pc:spChg chg="add">
          <ac:chgData name="Sam Jones (2115306)" userId="7a7e99f1-e623-45c3-aff6-d31d34bd1a35" providerId="ADAL" clId="{B5AAC693-74F8-954B-8805-A0D4664F7554}" dt="2022-03-18T20:00:34.515" v="2904" actId="26606"/>
          <ac:spMkLst>
            <pc:docMk/>
            <pc:sldMk cId="2494061120" sldId="269"/>
            <ac:spMk id="71" creationId="{CBD94887-6A10-4F62-8EE1-B2BCFA1F380F}"/>
          </ac:spMkLst>
        </pc:spChg>
        <pc:picChg chg="add">
          <ac:chgData name="Sam Jones (2115306)" userId="7a7e99f1-e623-45c3-aff6-d31d34bd1a35" providerId="ADAL" clId="{B5AAC693-74F8-954B-8805-A0D4664F7554}" dt="2022-03-18T20:00:34.515" v="2904" actId="26606"/>
          <ac:picMkLst>
            <pc:docMk/>
            <pc:sldMk cId="2494061120" sldId="269"/>
            <ac:picMk id="73" creationId="{A3D512BA-228A-4979-9312-ACD246E1099D}"/>
          </ac:picMkLst>
        </pc:picChg>
        <pc:picChg chg="add mod ord">
          <ac:chgData name="Sam Jones (2115306)" userId="7a7e99f1-e623-45c3-aff6-d31d34bd1a35" providerId="ADAL" clId="{B5AAC693-74F8-954B-8805-A0D4664F7554}" dt="2022-03-18T20:00:34.515" v="2904" actId="26606"/>
          <ac:picMkLst>
            <pc:docMk/>
            <pc:sldMk cId="2494061120" sldId="269"/>
            <ac:picMk id="1026" creationId="{8DCA23CE-B312-464D-956B-8319A52A8B68}"/>
          </ac:picMkLst>
        </pc:picChg>
      </pc:sldChg>
      <pc:sldChg chg="addSp delSp modSp mod setBg">
        <pc:chgData name="Sam Jones (2115306)" userId="7a7e99f1-e623-45c3-aff6-d31d34bd1a35" providerId="ADAL" clId="{B5AAC693-74F8-954B-8805-A0D4664F7554}" dt="2022-03-18T22:13:16.577" v="4125" actId="20577"/>
        <pc:sldMkLst>
          <pc:docMk/>
          <pc:sldMk cId="149550957" sldId="270"/>
        </pc:sldMkLst>
        <pc:spChg chg="mod">
          <ac:chgData name="Sam Jones (2115306)" userId="7a7e99f1-e623-45c3-aff6-d31d34bd1a35" providerId="ADAL" clId="{B5AAC693-74F8-954B-8805-A0D4664F7554}" dt="2022-03-18T20:40:26.978" v="3666" actId="26606"/>
          <ac:spMkLst>
            <pc:docMk/>
            <pc:sldMk cId="149550957" sldId="270"/>
            <ac:spMk id="2" creationId="{E5B48377-AE81-C743-B6D4-3F05E995C99B}"/>
          </ac:spMkLst>
        </pc:spChg>
        <pc:spChg chg="mod">
          <ac:chgData name="Sam Jones (2115306)" userId="7a7e99f1-e623-45c3-aff6-d31d34bd1a35" providerId="ADAL" clId="{B5AAC693-74F8-954B-8805-A0D4664F7554}" dt="2022-03-18T20:40:26.978" v="3666" actId="26606"/>
          <ac:spMkLst>
            <pc:docMk/>
            <pc:sldMk cId="149550957" sldId="270"/>
            <ac:spMk id="3" creationId="{0228E490-938C-B548-B7A8-FF242141EA88}"/>
          </ac:spMkLst>
        </pc:spChg>
        <pc:spChg chg="add del mod">
          <ac:chgData name="Sam Jones (2115306)" userId="7a7e99f1-e623-45c3-aff6-d31d34bd1a35" providerId="ADAL" clId="{B5AAC693-74F8-954B-8805-A0D4664F7554}" dt="2022-03-18T22:09:36.643" v="4080"/>
          <ac:spMkLst>
            <pc:docMk/>
            <pc:sldMk cId="149550957" sldId="270"/>
            <ac:spMk id="6" creationId="{6D933A8D-2FD6-B24F-B37E-4FE853833D83}"/>
          </ac:spMkLst>
        </pc:spChg>
        <pc:spChg chg="add mod">
          <ac:chgData name="Sam Jones (2115306)" userId="7a7e99f1-e623-45c3-aff6-d31d34bd1a35" providerId="ADAL" clId="{B5AAC693-74F8-954B-8805-A0D4664F7554}" dt="2022-03-18T22:13:16.577" v="4125" actId="20577"/>
          <ac:spMkLst>
            <pc:docMk/>
            <pc:sldMk cId="149550957" sldId="270"/>
            <ac:spMk id="7" creationId="{3F1D47A4-92F7-8B4D-A940-9C88D1087BC8}"/>
          </ac:spMkLst>
        </pc:spChg>
        <pc:spChg chg="add">
          <ac:chgData name="Sam Jones (2115306)" userId="7a7e99f1-e623-45c3-aff6-d31d34bd1a35" providerId="ADAL" clId="{B5AAC693-74F8-954B-8805-A0D4664F7554}" dt="2022-03-18T20:40:26.978" v="3666" actId="26606"/>
          <ac:spMkLst>
            <pc:docMk/>
            <pc:sldMk cId="149550957" sldId="270"/>
            <ac:spMk id="10" creationId="{CBD94887-6A10-4F62-8EE1-B2BCFA1F380F}"/>
          </ac:spMkLst>
        </pc:spChg>
        <pc:picChg chg="add mod ord">
          <ac:chgData name="Sam Jones (2115306)" userId="7a7e99f1-e623-45c3-aff6-d31d34bd1a35" providerId="ADAL" clId="{B5AAC693-74F8-954B-8805-A0D4664F7554}" dt="2022-03-18T20:40:26.978" v="3666" actId="26606"/>
          <ac:picMkLst>
            <pc:docMk/>
            <pc:sldMk cId="149550957" sldId="270"/>
            <ac:picMk id="5" creationId="{5661BC53-8F64-524C-8636-7A4BC9EDCA55}"/>
          </ac:picMkLst>
        </pc:picChg>
        <pc:picChg chg="add">
          <ac:chgData name="Sam Jones (2115306)" userId="7a7e99f1-e623-45c3-aff6-d31d34bd1a35" providerId="ADAL" clId="{B5AAC693-74F8-954B-8805-A0D4664F7554}" dt="2022-03-18T20:40:26.978" v="3666" actId="26606"/>
          <ac:picMkLst>
            <pc:docMk/>
            <pc:sldMk cId="149550957" sldId="270"/>
            <ac:picMk id="12" creationId="{A3D512BA-228A-4979-9312-ACD246E1099D}"/>
          </ac:picMkLst>
        </pc:picChg>
      </pc:sldChg>
      <pc:sldChg chg="addSp modSp">
        <pc:chgData name="Sam Jones (2115306)" userId="7a7e99f1-e623-45c3-aff6-d31d34bd1a35" providerId="ADAL" clId="{B5AAC693-74F8-954B-8805-A0D4664F7554}" dt="2022-03-18T22:25:12.436" v="4216"/>
        <pc:sldMkLst>
          <pc:docMk/>
          <pc:sldMk cId="2150140719" sldId="271"/>
        </pc:sldMkLst>
        <pc:picChg chg="add mod">
          <ac:chgData name="Sam Jones (2115306)" userId="7a7e99f1-e623-45c3-aff6-d31d34bd1a35" providerId="ADAL" clId="{B5AAC693-74F8-954B-8805-A0D4664F7554}" dt="2022-03-18T22:25:12.436" v="4216"/>
          <ac:picMkLst>
            <pc:docMk/>
            <pc:sldMk cId="2150140719" sldId="271"/>
            <ac:picMk id="192" creationId="{6F83BFB8-6B95-B847-8760-11597DD0D2EE}"/>
          </ac:picMkLst>
        </pc:picChg>
      </pc:sldChg>
      <pc:sldChg chg="addSp delSp modSp mod setBg">
        <pc:chgData name="Sam Jones (2115306)" userId="7a7e99f1-e623-45c3-aff6-d31d34bd1a35" providerId="ADAL" clId="{B5AAC693-74F8-954B-8805-A0D4664F7554}" dt="2022-03-18T22:29:39.140" v="4252" actId="5793"/>
        <pc:sldMkLst>
          <pc:docMk/>
          <pc:sldMk cId="1098135525" sldId="272"/>
        </pc:sldMkLst>
        <pc:spChg chg="mod">
          <ac:chgData name="Sam Jones (2115306)" userId="7a7e99f1-e623-45c3-aff6-d31d34bd1a35" providerId="ADAL" clId="{B5AAC693-74F8-954B-8805-A0D4664F7554}" dt="2022-03-18T20:48:18.488" v="3686" actId="26606"/>
          <ac:spMkLst>
            <pc:docMk/>
            <pc:sldMk cId="1098135525" sldId="272"/>
            <ac:spMk id="2" creationId="{67494535-21B1-2246-A045-D1A865964F61}"/>
          </ac:spMkLst>
        </pc:spChg>
        <pc:spChg chg="del mod">
          <ac:chgData name="Sam Jones (2115306)" userId="7a7e99f1-e623-45c3-aff6-d31d34bd1a35" providerId="ADAL" clId="{B5AAC693-74F8-954B-8805-A0D4664F7554}" dt="2022-03-18T20:42:14.525" v="3667" actId="26606"/>
          <ac:spMkLst>
            <pc:docMk/>
            <pc:sldMk cId="1098135525" sldId="272"/>
            <ac:spMk id="3" creationId="{3DD1F01B-A90D-3649-A976-AAD6FEDC8A12}"/>
          </ac:spMkLst>
        </pc:spChg>
        <pc:spChg chg="add del mod">
          <ac:chgData name="Sam Jones (2115306)" userId="7a7e99f1-e623-45c3-aff6-d31d34bd1a35" providerId="ADAL" clId="{B5AAC693-74F8-954B-8805-A0D4664F7554}" dt="2022-03-18T22:28:15.753" v="4226" actId="478"/>
          <ac:spMkLst>
            <pc:docMk/>
            <pc:sldMk cId="1098135525" sldId="272"/>
            <ac:spMk id="12" creationId="{5D729390-0651-904C-911B-09CA18B782A2}"/>
          </ac:spMkLst>
        </pc:spChg>
        <pc:spChg chg="add mod">
          <ac:chgData name="Sam Jones (2115306)" userId="7a7e99f1-e623-45c3-aff6-d31d34bd1a35" providerId="ADAL" clId="{B5AAC693-74F8-954B-8805-A0D4664F7554}" dt="2022-03-18T22:29:39.140" v="4252" actId="5793"/>
          <ac:spMkLst>
            <pc:docMk/>
            <pc:sldMk cId="1098135525" sldId="272"/>
            <ac:spMk id="13" creationId="{90C6A1BF-6907-FD44-9CB9-9939A333C063}"/>
          </ac:spMkLst>
        </pc:spChg>
        <pc:spChg chg="add del mod">
          <ac:chgData name="Sam Jones (2115306)" userId="7a7e99f1-e623-45c3-aff6-d31d34bd1a35" providerId="ADAL" clId="{B5AAC693-74F8-954B-8805-A0D4664F7554}" dt="2022-03-18T22:29:03.587" v="4240" actId="478"/>
          <ac:spMkLst>
            <pc:docMk/>
            <pc:sldMk cId="1098135525" sldId="272"/>
            <ac:spMk id="15" creationId="{A3D72F65-D56B-EE46-9EC3-C9B1A5C8FEEE}"/>
          </ac:spMkLst>
        </pc:spChg>
        <pc:spChg chg="add">
          <ac:chgData name="Sam Jones (2115306)" userId="7a7e99f1-e623-45c3-aff6-d31d34bd1a35" providerId="ADAL" clId="{B5AAC693-74F8-954B-8805-A0D4664F7554}" dt="2022-03-18T20:48:18.488" v="3686" actId="26606"/>
          <ac:spMkLst>
            <pc:docMk/>
            <pc:sldMk cId="1098135525" sldId="272"/>
            <ac:spMk id="16" creationId="{CBD94887-6A10-4F62-8EE1-B2BCFA1F380F}"/>
          </ac:spMkLst>
        </pc:spChg>
        <pc:graphicFrameChg chg="add del mod modGraphic">
          <ac:chgData name="Sam Jones (2115306)" userId="7a7e99f1-e623-45c3-aff6-d31d34bd1a35" providerId="ADAL" clId="{B5AAC693-74F8-954B-8805-A0D4664F7554}" dt="2022-03-18T22:29:00.873" v="4239" actId="478"/>
          <ac:graphicFrameMkLst>
            <pc:docMk/>
            <pc:sldMk cId="1098135525" sldId="272"/>
            <ac:graphicFrameMk id="5" creationId="{DFFF27E0-1DFB-0B4B-9F0B-DA1D6D574072}"/>
          </ac:graphicFrameMkLst>
        </pc:graphicFrameChg>
        <pc:picChg chg="add del mod">
          <ac:chgData name="Sam Jones (2115306)" userId="7a7e99f1-e623-45c3-aff6-d31d34bd1a35" providerId="ADAL" clId="{B5AAC693-74F8-954B-8805-A0D4664F7554}" dt="2022-03-18T20:43:17.295" v="3669" actId="931"/>
          <ac:picMkLst>
            <pc:docMk/>
            <pc:sldMk cId="1098135525" sldId="272"/>
            <ac:picMk id="6" creationId="{20F8D46E-9713-E846-8DD4-29E03B629D4E}"/>
          </ac:picMkLst>
        </pc:picChg>
        <pc:picChg chg="add del mod">
          <ac:chgData name="Sam Jones (2115306)" userId="7a7e99f1-e623-45c3-aff6-d31d34bd1a35" providerId="ADAL" clId="{B5AAC693-74F8-954B-8805-A0D4664F7554}" dt="2022-03-18T20:43:17.295" v="3669" actId="931"/>
          <ac:picMkLst>
            <pc:docMk/>
            <pc:sldMk cId="1098135525" sldId="272"/>
            <ac:picMk id="8" creationId="{329888D3-561E-D844-9D73-17A33C40683D}"/>
          </ac:picMkLst>
        </pc:picChg>
        <pc:picChg chg="add del mod">
          <ac:chgData name="Sam Jones (2115306)" userId="7a7e99f1-e623-45c3-aff6-d31d34bd1a35" providerId="ADAL" clId="{B5AAC693-74F8-954B-8805-A0D4664F7554}" dt="2022-03-18T20:45:38.382" v="3680" actId="478"/>
          <ac:picMkLst>
            <pc:docMk/>
            <pc:sldMk cId="1098135525" sldId="272"/>
            <ac:picMk id="9" creationId="{79B10192-6033-9448-9839-E6DA957C462A}"/>
          </ac:picMkLst>
        </pc:picChg>
        <pc:picChg chg="add mod ord">
          <ac:chgData name="Sam Jones (2115306)" userId="7a7e99f1-e623-45c3-aff6-d31d34bd1a35" providerId="ADAL" clId="{B5AAC693-74F8-954B-8805-A0D4664F7554}" dt="2022-03-18T22:24:49.058" v="4212" actId="1076"/>
          <ac:picMkLst>
            <pc:docMk/>
            <pc:sldMk cId="1098135525" sldId="272"/>
            <ac:picMk id="11" creationId="{FFDDFC2E-B2FE-1C42-B4A0-D03B0D088085}"/>
          </ac:picMkLst>
        </pc:picChg>
        <pc:picChg chg="add">
          <ac:chgData name="Sam Jones (2115306)" userId="7a7e99f1-e623-45c3-aff6-d31d34bd1a35" providerId="ADAL" clId="{B5AAC693-74F8-954B-8805-A0D4664F7554}" dt="2022-03-18T20:48:18.488" v="3686" actId="26606"/>
          <ac:picMkLst>
            <pc:docMk/>
            <pc:sldMk cId="1098135525" sldId="272"/>
            <ac:picMk id="18" creationId="{A3D512BA-228A-4979-9312-ACD246E1099D}"/>
          </ac:picMkLst>
        </pc:picChg>
      </pc:sldChg>
      <pc:sldChg chg="addSp delSp modSp mod setBg setClrOvrMap">
        <pc:chgData name="Sam Jones (2115306)" userId="7a7e99f1-e623-45c3-aff6-d31d34bd1a35" providerId="ADAL" clId="{B5AAC693-74F8-954B-8805-A0D4664F7554}" dt="2022-03-18T22:18:01.734" v="4174" actId="26606"/>
        <pc:sldMkLst>
          <pc:docMk/>
          <pc:sldMk cId="4254816116" sldId="273"/>
        </pc:sldMkLst>
        <pc:spChg chg="mod">
          <ac:chgData name="Sam Jones (2115306)" userId="7a7e99f1-e623-45c3-aff6-d31d34bd1a35" providerId="ADAL" clId="{B5AAC693-74F8-954B-8805-A0D4664F7554}" dt="2022-03-18T22:18:01.734" v="4174" actId="26606"/>
          <ac:spMkLst>
            <pc:docMk/>
            <pc:sldMk cId="4254816116" sldId="273"/>
            <ac:spMk id="2" creationId="{22EC5FE3-8E2D-B443-901D-F2AF6CB698B0}"/>
          </ac:spMkLst>
        </pc:spChg>
        <pc:spChg chg="add del mod">
          <ac:chgData name="Sam Jones (2115306)" userId="7a7e99f1-e623-45c3-aff6-d31d34bd1a35" providerId="ADAL" clId="{B5AAC693-74F8-954B-8805-A0D4664F7554}" dt="2022-03-18T22:18:01.734" v="4174" actId="26606"/>
          <ac:spMkLst>
            <pc:docMk/>
            <pc:sldMk cId="4254816116" sldId="273"/>
            <ac:spMk id="3" creationId="{41552C5B-E145-724E-BFB3-5B161718C73D}"/>
          </ac:spMkLst>
        </pc:spChg>
        <pc:spChg chg="add del mod">
          <ac:chgData name="Sam Jones (2115306)" userId="7a7e99f1-e623-45c3-aff6-d31d34bd1a35" providerId="ADAL" clId="{B5AAC693-74F8-954B-8805-A0D4664F7554}" dt="2022-03-18T22:13:07.711" v="4121" actId="767"/>
          <ac:spMkLst>
            <pc:docMk/>
            <pc:sldMk cId="4254816116" sldId="273"/>
            <ac:spMk id="4" creationId="{8B375B48-6177-DB46-9187-A35F7C11B08B}"/>
          </ac:spMkLst>
        </pc:spChg>
        <pc:spChg chg="add del">
          <ac:chgData name="Sam Jones (2115306)" userId="7a7e99f1-e623-45c3-aff6-d31d34bd1a35" providerId="ADAL" clId="{B5AAC693-74F8-954B-8805-A0D4664F7554}" dt="2022-03-18T22:16:14.088" v="4153" actId="26606"/>
          <ac:spMkLst>
            <pc:docMk/>
            <pc:sldMk cId="4254816116" sldId="273"/>
            <ac:spMk id="6" creationId="{C1709A45-C6F3-4CEE-AA0F-887FAC5CAE7D}"/>
          </ac:spMkLst>
        </pc:spChg>
        <pc:spChg chg="add del">
          <ac:chgData name="Sam Jones (2115306)" userId="7a7e99f1-e623-45c3-aff6-d31d34bd1a35" providerId="ADAL" clId="{B5AAC693-74F8-954B-8805-A0D4664F7554}" dt="2022-03-18T22:16:02.511" v="4150" actId="26606"/>
          <ac:spMkLst>
            <pc:docMk/>
            <pc:sldMk cId="4254816116" sldId="273"/>
            <ac:spMk id="7" creationId="{C1709A45-C6F3-4CEE-AA0F-887FAC5CAE7D}"/>
          </ac:spMkLst>
        </pc:spChg>
        <pc:spChg chg="add del">
          <ac:chgData name="Sam Jones (2115306)" userId="7a7e99f1-e623-45c3-aff6-d31d34bd1a35" providerId="ADAL" clId="{B5AAC693-74F8-954B-8805-A0D4664F7554}" dt="2022-03-18T22:15:48.306" v="4144" actId="26606"/>
          <ac:spMkLst>
            <pc:docMk/>
            <pc:sldMk cId="4254816116" sldId="273"/>
            <ac:spMk id="8" creationId="{50E53EDA-3B94-4F6B-9E86-D3BB9EBB9616}"/>
          </ac:spMkLst>
        </pc:spChg>
        <pc:spChg chg="add del">
          <ac:chgData name="Sam Jones (2115306)" userId="7a7e99f1-e623-45c3-aff6-d31d34bd1a35" providerId="ADAL" clId="{B5AAC693-74F8-954B-8805-A0D4664F7554}" dt="2022-03-18T22:16:02.511" v="4150" actId="26606"/>
          <ac:spMkLst>
            <pc:docMk/>
            <pc:sldMk cId="4254816116" sldId="273"/>
            <ac:spMk id="11" creationId="{41552C5B-E145-724E-BFB3-5B161718C73D}"/>
          </ac:spMkLst>
        </pc:spChg>
        <pc:spChg chg="add del">
          <ac:chgData name="Sam Jones (2115306)" userId="7a7e99f1-e623-45c3-aff6-d31d34bd1a35" providerId="ADAL" clId="{B5AAC693-74F8-954B-8805-A0D4664F7554}" dt="2022-03-18T22:15:53.554" v="4146" actId="26606"/>
          <ac:spMkLst>
            <pc:docMk/>
            <pc:sldMk cId="4254816116" sldId="273"/>
            <ac:spMk id="12" creationId="{C1709A45-C6F3-4CEE-AA0F-887FAC5CAE7D}"/>
          </ac:spMkLst>
        </pc:spChg>
        <pc:spChg chg="add del">
          <ac:chgData name="Sam Jones (2115306)" userId="7a7e99f1-e623-45c3-aff6-d31d34bd1a35" providerId="ADAL" clId="{B5AAC693-74F8-954B-8805-A0D4664F7554}" dt="2022-03-18T22:18:01.734" v="4174" actId="26606"/>
          <ac:spMkLst>
            <pc:docMk/>
            <pc:sldMk cId="4254816116" sldId="273"/>
            <ac:spMk id="16" creationId="{54309F57-B331-41A7-9154-15EC2AF45A60}"/>
          </ac:spMkLst>
        </pc:spChg>
        <pc:spChg chg="add del">
          <ac:chgData name="Sam Jones (2115306)" userId="7a7e99f1-e623-45c3-aff6-d31d34bd1a35" providerId="ADAL" clId="{B5AAC693-74F8-954B-8805-A0D4664F7554}" dt="2022-03-18T22:18:01.734" v="4174" actId="26606"/>
          <ac:spMkLst>
            <pc:docMk/>
            <pc:sldMk cId="4254816116" sldId="273"/>
            <ac:spMk id="21" creationId="{66B5BE70-4451-4286-9D79-27C26F755FAC}"/>
          </ac:spMkLst>
        </pc:spChg>
        <pc:spChg chg="add del">
          <ac:chgData name="Sam Jones (2115306)" userId="7a7e99f1-e623-45c3-aff6-d31d34bd1a35" providerId="ADAL" clId="{B5AAC693-74F8-954B-8805-A0D4664F7554}" dt="2022-03-18T22:18:01.734" v="4174" actId="26606"/>
          <ac:spMkLst>
            <pc:docMk/>
            <pc:sldMk cId="4254816116" sldId="273"/>
            <ac:spMk id="25" creationId="{D58C5A54-E70B-4B9B-A7FE-D3A05561BFD8}"/>
          </ac:spMkLst>
        </pc:spChg>
        <pc:graphicFrameChg chg="add del">
          <ac:chgData name="Sam Jones (2115306)" userId="7a7e99f1-e623-45c3-aff6-d31d34bd1a35" providerId="ADAL" clId="{B5AAC693-74F8-954B-8805-A0D4664F7554}" dt="2022-03-18T22:15:59.037" v="4148" actId="26606"/>
          <ac:graphicFrameMkLst>
            <pc:docMk/>
            <pc:sldMk cId="4254816116" sldId="273"/>
            <ac:graphicFrameMk id="5" creationId="{1A378E44-DDEA-B940-BC82-E4F7E2447A58}"/>
          </ac:graphicFrameMkLst>
        </pc:graphicFrameChg>
        <pc:picChg chg="add del">
          <ac:chgData name="Sam Jones (2115306)" userId="7a7e99f1-e623-45c3-aff6-d31d34bd1a35" providerId="ADAL" clId="{B5AAC693-74F8-954B-8805-A0D4664F7554}" dt="2022-03-18T22:18:01.734" v="4174" actId="26606"/>
          <ac:picMkLst>
            <pc:docMk/>
            <pc:sldMk cId="4254816116" sldId="273"/>
            <ac:picMk id="23" creationId="{8176C668-3F88-414B-AAEE-1785E38D5D59}"/>
          </ac:picMkLst>
        </pc:picChg>
        <pc:cxnChg chg="add del">
          <ac:chgData name="Sam Jones (2115306)" userId="7a7e99f1-e623-45c3-aff6-d31d34bd1a35" providerId="ADAL" clId="{B5AAC693-74F8-954B-8805-A0D4664F7554}" dt="2022-03-18T22:16:02.511" v="4150" actId="26606"/>
          <ac:cxnSpMkLst>
            <pc:docMk/>
            <pc:sldMk cId="4254816116" sldId="273"/>
            <ac:cxnSpMk id="9" creationId="{26E963D7-0A73-484A-B8A2-DDBFEA123C2F}"/>
          </ac:cxnSpMkLst>
        </pc:cxnChg>
        <pc:cxnChg chg="add del">
          <ac:chgData name="Sam Jones (2115306)" userId="7a7e99f1-e623-45c3-aff6-d31d34bd1a35" providerId="ADAL" clId="{B5AAC693-74F8-954B-8805-A0D4664F7554}" dt="2022-03-18T22:15:48.306" v="4144" actId="26606"/>
          <ac:cxnSpMkLst>
            <pc:docMk/>
            <pc:sldMk cId="4254816116" sldId="273"/>
            <ac:cxnSpMk id="10" creationId="{30EFD79F-7790-479B-B7DB-BD0D8C101DDD}"/>
          </ac:cxnSpMkLst>
        </pc:cxnChg>
        <pc:cxnChg chg="add del">
          <ac:chgData name="Sam Jones (2115306)" userId="7a7e99f1-e623-45c3-aff6-d31d34bd1a35" providerId="ADAL" clId="{B5AAC693-74F8-954B-8805-A0D4664F7554}" dt="2022-03-18T22:15:53.554" v="4146" actId="26606"/>
          <ac:cxnSpMkLst>
            <pc:docMk/>
            <pc:sldMk cId="4254816116" sldId="273"/>
            <ac:cxnSpMk id="13" creationId="{26E963D7-0A73-484A-B8A2-DDBFEA123C2F}"/>
          </ac:cxnSpMkLst>
        </pc:cxnChg>
        <pc:cxnChg chg="add del">
          <ac:chgData name="Sam Jones (2115306)" userId="7a7e99f1-e623-45c3-aff6-d31d34bd1a35" providerId="ADAL" clId="{B5AAC693-74F8-954B-8805-A0D4664F7554}" dt="2022-03-18T22:16:14.088" v="4153" actId="26606"/>
          <ac:cxnSpMkLst>
            <pc:docMk/>
            <pc:sldMk cId="4254816116" sldId="273"/>
            <ac:cxnSpMk id="14" creationId="{26E963D7-0A73-484A-B8A2-DDBFEA123C2F}"/>
          </ac:cxnSpMkLst>
        </pc:cxnChg>
      </pc:sldChg>
      <pc:sldChg chg="addSp delSp modSp new mod setBg setClrOvrMap">
        <pc:chgData name="Sam Jones (2115306)" userId="7a7e99f1-e623-45c3-aff6-d31d34bd1a35" providerId="ADAL" clId="{B5AAC693-74F8-954B-8805-A0D4664F7554}" dt="2022-03-18T22:14:47.322" v="4138" actId="20577"/>
        <pc:sldMkLst>
          <pc:docMk/>
          <pc:sldMk cId="1025915432" sldId="274"/>
        </pc:sldMkLst>
        <pc:spChg chg="mod">
          <ac:chgData name="Sam Jones (2115306)" userId="7a7e99f1-e623-45c3-aff6-d31d34bd1a35" providerId="ADAL" clId="{B5AAC693-74F8-954B-8805-A0D4664F7554}" dt="2022-03-18T22:14:47.322" v="4138" actId="20577"/>
          <ac:spMkLst>
            <pc:docMk/>
            <pc:sldMk cId="1025915432" sldId="274"/>
            <ac:spMk id="2" creationId="{250E3798-3C6D-DF48-ABF8-3AEE3C826FDC}"/>
          </ac:spMkLst>
        </pc:spChg>
        <pc:spChg chg="add del mod">
          <ac:chgData name="Sam Jones (2115306)" userId="7a7e99f1-e623-45c3-aff6-d31d34bd1a35" providerId="ADAL" clId="{B5AAC693-74F8-954B-8805-A0D4664F7554}" dt="2022-03-18T14:53:58.932" v="1090" actId="26606"/>
          <ac:spMkLst>
            <pc:docMk/>
            <pc:sldMk cId="1025915432" sldId="274"/>
            <ac:spMk id="3" creationId="{DEE30974-235E-F149-A818-ADD79A8A8F04}"/>
          </ac:spMkLst>
        </pc:spChg>
        <pc:spChg chg="add del">
          <ac:chgData name="Sam Jones (2115306)" userId="7a7e99f1-e623-45c3-aff6-d31d34bd1a35" providerId="ADAL" clId="{B5AAC693-74F8-954B-8805-A0D4664F7554}" dt="2022-03-18T14:53:49.190" v="1087" actId="26606"/>
          <ac:spMkLst>
            <pc:docMk/>
            <pc:sldMk cId="1025915432" sldId="274"/>
            <ac:spMk id="9" creationId="{4117F0C1-BCBB-40C7-99D6-F703E7A4B5F3}"/>
          </ac:spMkLst>
        </pc:spChg>
        <pc:spChg chg="add del">
          <ac:chgData name="Sam Jones (2115306)" userId="7a7e99f1-e623-45c3-aff6-d31d34bd1a35" providerId="ADAL" clId="{B5AAC693-74F8-954B-8805-A0D4664F7554}" dt="2022-03-18T14:53:49.190" v="1087" actId="26606"/>
          <ac:spMkLst>
            <pc:docMk/>
            <pc:sldMk cId="1025915432" sldId="274"/>
            <ac:spMk id="11" creationId="{D1A5D8BC-B41A-4E96-91C4-D60F5162257E}"/>
          </ac:spMkLst>
        </pc:spChg>
        <pc:spChg chg="add del">
          <ac:chgData name="Sam Jones (2115306)" userId="7a7e99f1-e623-45c3-aff6-d31d34bd1a35" providerId="ADAL" clId="{B5AAC693-74F8-954B-8805-A0D4664F7554}" dt="2022-03-18T14:53:49.190" v="1087" actId="26606"/>
          <ac:spMkLst>
            <pc:docMk/>
            <pc:sldMk cId="1025915432" sldId="274"/>
            <ac:spMk id="15" creationId="{51287385-D3EA-47A8-A127-6061791ADBB6}"/>
          </ac:spMkLst>
        </pc:spChg>
        <pc:spChg chg="add del">
          <ac:chgData name="Sam Jones (2115306)" userId="7a7e99f1-e623-45c3-aff6-d31d34bd1a35" providerId="ADAL" clId="{B5AAC693-74F8-954B-8805-A0D4664F7554}" dt="2022-03-18T14:56:52.915" v="1112" actId="26606"/>
          <ac:spMkLst>
            <pc:docMk/>
            <pc:sldMk cId="1025915432" sldId="274"/>
            <ac:spMk id="19" creationId="{4117F0C1-BCBB-40C7-99D6-F703E7A4B5F3}"/>
          </ac:spMkLst>
        </pc:spChg>
        <pc:spChg chg="add del">
          <ac:chgData name="Sam Jones (2115306)" userId="7a7e99f1-e623-45c3-aff6-d31d34bd1a35" providerId="ADAL" clId="{B5AAC693-74F8-954B-8805-A0D4664F7554}" dt="2022-03-18T14:56:52.915" v="1112" actId="26606"/>
          <ac:spMkLst>
            <pc:docMk/>
            <pc:sldMk cId="1025915432" sldId="274"/>
            <ac:spMk id="20" creationId="{D1A5D8BC-B41A-4E96-91C4-D60F5162257E}"/>
          </ac:spMkLst>
        </pc:spChg>
        <pc:spChg chg="add del">
          <ac:chgData name="Sam Jones (2115306)" userId="7a7e99f1-e623-45c3-aff6-d31d34bd1a35" providerId="ADAL" clId="{B5AAC693-74F8-954B-8805-A0D4664F7554}" dt="2022-03-18T14:56:52.915" v="1112" actId="26606"/>
          <ac:spMkLst>
            <pc:docMk/>
            <pc:sldMk cId="1025915432" sldId="274"/>
            <ac:spMk id="22" creationId="{51287385-D3EA-47A8-A127-6061791ADBB6}"/>
          </ac:spMkLst>
        </pc:spChg>
        <pc:spChg chg="add del">
          <ac:chgData name="Sam Jones (2115306)" userId="7a7e99f1-e623-45c3-aff6-d31d34bd1a35" providerId="ADAL" clId="{B5AAC693-74F8-954B-8805-A0D4664F7554}" dt="2022-03-18T14:56:52.738" v="1111" actId="26606"/>
          <ac:spMkLst>
            <pc:docMk/>
            <pc:sldMk cId="1025915432" sldId="274"/>
            <ac:spMk id="25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4:56:14.888" v="1095" actId="26606"/>
          <ac:spMkLst>
            <pc:docMk/>
            <pc:sldMk cId="1025915432" sldId="274"/>
            <ac:spMk id="28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20:33:57.495" v="3558" actId="26606"/>
          <ac:spMkLst>
            <pc:docMk/>
            <pc:sldMk cId="1025915432" sldId="274"/>
            <ac:spMk id="29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4:56:17.322" v="1097" actId="26606"/>
          <ac:spMkLst>
            <pc:docMk/>
            <pc:sldMk cId="1025915432" sldId="274"/>
            <ac:spMk id="32" creationId="{CBD94887-6A10-4F62-8EE1-B2BCFA1F380F}"/>
          </ac:spMkLst>
        </pc:spChg>
        <pc:spChg chg="add del">
          <ac:chgData name="Sam Jones (2115306)" userId="7a7e99f1-e623-45c3-aff6-d31d34bd1a35" providerId="ADAL" clId="{B5AAC693-74F8-954B-8805-A0D4664F7554}" dt="2022-03-18T14:56:27.839" v="1099" actId="26606"/>
          <ac:spMkLst>
            <pc:docMk/>
            <pc:sldMk cId="1025915432" sldId="274"/>
            <ac:spMk id="35" creationId="{CBD94887-6A10-4F62-8EE1-B2BCFA1F380F}"/>
          </ac:spMkLst>
        </pc:spChg>
        <pc:grpChg chg="add del">
          <ac:chgData name="Sam Jones (2115306)" userId="7a7e99f1-e623-45c3-aff6-d31d34bd1a35" providerId="ADAL" clId="{B5AAC693-74F8-954B-8805-A0D4664F7554}" dt="2022-03-18T20:34:12.070" v="3561" actId="26606"/>
          <ac:grpSpMkLst>
            <pc:docMk/>
            <pc:sldMk cId="1025915432" sldId="274"/>
            <ac:grpSpMk id="39" creationId="{58B25CAD-A790-499A-926B-116E10915ED3}"/>
          </ac:grpSpMkLst>
        </pc:grpChg>
        <pc:grpChg chg="add del">
          <ac:chgData name="Sam Jones (2115306)" userId="7a7e99f1-e623-45c3-aff6-d31d34bd1a35" providerId="ADAL" clId="{B5AAC693-74F8-954B-8805-A0D4664F7554}" dt="2022-03-18T20:34:12.070" v="3561" actId="26606"/>
          <ac:grpSpMkLst>
            <pc:docMk/>
            <pc:sldMk cId="1025915432" sldId="274"/>
            <ac:grpSpMk id="121" creationId="{811B40AE-63DC-41CA-B0D1-EF99F055F5E6}"/>
          </ac:grpSpMkLst>
        </pc:grpChg>
        <pc:graphicFrameChg chg="add del">
          <ac:chgData name="Sam Jones (2115306)" userId="7a7e99f1-e623-45c3-aff6-d31d34bd1a35" providerId="ADAL" clId="{B5AAC693-74F8-954B-8805-A0D4664F7554}" dt="2022-03-18T14:53:49.190" v="1087" actId="26606"/>
          <ac:graphicFrameMkLst>
            <pc:docMk/>
            <pc:sldMk cId="1025915432" sldId="274"/>
            <ac:graphicFrameMk id="7" creationId="{D2163DDD-9D35-0888-2683-061C9186B64B}"/>
          </ac:graphicFrameMkLst>
        </pc:graphicFrameChg>
        <pc:graphicFrameChg chg="add del">
          <ac:chgData name="Sam Jones (2115306)" userId="7a7e99f1-e623-45c3-aff6-d31d34bd1a35" providerId="ADAL" clId="{B5AAC693-74F8-954B-8805-A0D4664F7554}" dt="2022-03-18T14:53:58.901" v="1089" actId="26606"/>
          <ac:graphicFrameMkLst>
            <pc:docMk/>
            <pc:sldMk cId="1025915432" sldId="274"/>
            <ac:graphicFrameMk id="17" creationId="{97C1726D-0A2C-94C0-22BB-5704C7A15E97}"/>
          </ac:graphicFrameMkLst>
        </pc:graphicFrameChg>
        <pc:graphicFrameChg chg="add mod ord modGraphic">
          <ac:chgData name="Sam Jones (2115306)" userId="7a7e99f1-e623-45c3-aff6-d31d34bd1a35" providerId="ADAL" clId="{B5AAC693-74F8-954B-8805-A0D4664F7554}" dt="2022-03-18T20:34:12.070" v="3561" actId="26606"/>
          <ac:graphicFrameMkLst>
            <pc:docMk/>
            <pc:sldMk cId="1025915432" sldId="274"/>
            <ac:graphicFrameMk id="23" creationId="{D2163DDD-9D35-0888-2683-061C9186B64B}"/>
          </ac:graphicFrameMkLst>
        </pc:graphicFrameChg>
        <pc:picChg chg="add del">
          <ac:chgData name="Sam Jones (2115306)" userId="7a7e99f1-e623-45c3-aff6-d31d34bd1a35" providerId="ADAL" clId="{B5AAC693-74F8-954B-8805-A0D4664F7554}" dt="2022-03-18T14:53:42.438" v="1085" actId="26606"/>
          <ac:picMkLst>
            <pc:docMk/>
            <pc:sldMk cId="1025915432" sldId="274"/>
            <ac:picMk id="5" creationId="{271609DF-7831-9C39-F514-3F32F0E789AF}"/>
          </ac:picMkLst>
        </pc:picChg>
        <pc:picChg chg="add mod ord">
          <ac:chgData name="Sam Jones (2115306)" userId="7a7e99f1-e623-45c3-aff6-d31d34bd1a35" providerId="ADAL" clId="{B5AAC693-74F8-954B-8805-A0D4664F7554}" dt="2022-03-18T20:34:12.070" v="3561" actId="26606"/>
          <ac:picMkLst>
            <pc:docMk/>
            <pc:sldMk cId="1025915432" sldId="274"/>
            <ac:picMk id="6" creationId="{36F0ACEA-47C2-5B4E-9FAE-8D2C5FF34315}"/>
          </ac:picMkLst>
        </pc:picChg>
        <pc:picChg chg="add del">
          <ac:chgData name="Sam Jones (2115306)" userId="7a7e99f1-e623-45c3-aff6-d31d34bd1a35" providerId="ADAL" clId="{B5AAC693-74F8-954B-8805-A0D4664F7554}" dt="2022-03-18T14:53:49.190" v="1087" actId="26606"/>
          <ac:picMkLst>
            <pc:docMk/>
            <pc:sldMk cId="1025915432" sldId="274"/>
            <ac:picMk id="13" creationId="{0D321D5F-FA18-4271-9EAA-0BEA14116BB5}"/>
          </ac:picMkLst>
        </pc:picChg>
        <pc:picChg chg="add del">
          <ac:chgData name="Sam Jones (2115306)" userId="7a7e99f1-e623-45c3-aff6-d31d34bd1a35" providerId="ADAL" clId="{B5AAC693-74F8-954B-8805-A0D4664F7554}" dt="2022-03-18T14:56:52.915" v="1112" actId="26606"/>
          <ac:picMkLst>
            <pc:docMk/>
            <pc:sldMk cId="1025915432" sldId="274"/>
            <ac:picMk id="21" creationId="{0D321D5F-FA18-4271-9EAA-0BEA14116BB5}"/>
          </ac:picMkLst>
        </pc:picChg>
        <pc:picChg chg="add del">
          <ac:chgData name="Sam Jones (2115306)" userId="7a7e99f1-e623-45c3-aff6-d31d34bd1a35" providerId="ADAL" clId="{B5AAC693-74F8-954B-8805-A0D4664F7554}" dt="2022-03-18T14:56:52.738" v="1111" actId="26606"/>
          <ac:picMkLst>
            <pc:docMk/>
            <pc:sldMk cId="1025915432" sldId="274"/>
            <ac:picMk id="26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4:56:14.888" v="1095" actId="26606"/>
          <ac:picMkLst>
            <pc:docMk/>
            <pc:sldMk cId="1025915432" sldId="274"/>
            <ac:picMk id="30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20:33:57.495" v="3558" actId="26606"/>
          <ac:picMkLst>
            <pc:docMk/>
            <pc:sldMk cId="1025915432" sldId="274"/>
            <ac:picMk id="31" creationId="{A3D512BA-228A-4979-9312-ACD246E1099D}"/>
          </ac:picMkLst>
        </pc:picChg>
        <pc:picChg chg="add del">
          <ac:chgData name="Sam Jones (2115306)" userId="7a7e99f1-e623-45c3-aff6-d31d34bd1a35" providerId="ADAL" clId="{B5AAC693-74F8-954B-8805-A0D4664F7554}" dt="2022-03-18T14:56:17.322" v="1097" actId="26606"/>
          <ac:picMkLst>
            <pc:docMk/>
            <pc:sldMk cId="1025915432" sldId="274"/>
            <ac:picMk id="33" creationId="{A3D512BA-228A-4979-9312-ACD246E1099D}"/>
          </ac:picMkLst>
        </pc:picChg>
        <pc:picChg chg="add mod">
          <ac:chgData name="Sam Jones (2115306)" userId="7a7e99f1-e623-45c3-aff6-d31d34bd1a35" providerId="ADAL" clId="{B5AAC693-74F8-954B-8805-A0D4664F7554}" dt="2022-03-18T20:34:12.070" v="3561" actId="26606"/>
          <ac:picMkLst>
            <pc:docMk/>
            <pc:sldMk cId="1025915432" sldId="274"/>
            <ac:picMk id="34" creationId="{946C131A-CC5A-C84D-A194-F6BA077DAA63}"/>
          </ac:picMkLst>
        </pc:picChg>
        <pc:picChg chg="add del">
          <ac:chgData name="Sam Jones (2115306)" userId="7a7e99f1-e623-45c3-aff6-d31d34bd1a35" providerId="ADAL" clId="{B5AAC693-74F8-954B-8805-A0D4664F7554}" dt="2022-03-18T14:56:27.839" v="1099" actId="26606"/>
          <ac:picMkLst>
            <pc:docMk/>
            <pc:sldMk cId="1025915432" sldId="274"/>
            <ac:picMk id="36" creationId="{A3D512BA-228A-4979-9312-ACD246E1099D}"/>
          </ac:picMkLst>
        </pc:picChg>
        <pc:cxnChg chg="add">
          <ac:chgData name="Sam Jones (2115306)" userId="7a7e99f1-e623-45c3-aff6-d31d34bd1a35" providerId="ADAL" clId="{B5AAC693-74F8-954B-8805-A0D4664F7554}" dt="2022-03-18T20:34:12.070" v="3561" actId="26606"/>
          <ac:cxnSpMkLst>
            <pc:docMk/>
            <pc:sldMk cId="1025915432" sldId="274"/>
            <ac:cxnSpMk id="206" creationId="{B4E57998-7D20-4BE8-9019-4A4122CE3E2B}"/>
          </ac:cxnSpMkLst>
        </pc:cxnChg>
        <pc:cxnChg chg="add">
          <ac:chgData name="Sam Jones (2115306)" userId="7a7e99f1-e623-45c3-aff6-d31d34bd1a35" providerId="ADAL" clId="{B5AAC693-74F8-954B-8805-A0D4664F7554}" dt="2022-03-18T20:34:12.070" v="3561" actId="26606"/>
          <ac:cxnSpMkLst>
            <pc:docMk/>
            <pc:sldMk cId="1025915432" sldId="274"/>
            <ac:cxnSpMk id="208" creationId="{1EC01BF1-FEAA-4AF6-96A5-24556C1F6BCD}"/>
          </ac:cxnSpMkLst>
        </pc:cxnChg>
      </pc:sldChg>
      <pc:sldChg chg="delSp add del setBg delDesignElem">
        <pc:chgData name="Sam Jones (2115306)" userId="7a7e99f1-e623-45c3-aff6-d31d34bd1a35" providerId="ADAL" clId="{B5AAC693-74F8-954B-8805-A0D4664F7554}" dt="2022-03-18T20:46:01.940" v="3683" actId="2696"/>
        <pc:sldMkLst>
          <pc:docMk/>
          <pc:sldMk cId="206496210" sldId="275"/>
        </pc:sldMkLst>
        <pc:spChg chg="del">
          <ac:chgData name="Sam Jones (2115306)" userId="7a7e99f1-e623-45c3-aff6-d31d34bd1a35" providerId="ADAL" clId="{B5AAC693-74F8-954B-8805-A0D4664F7554}" dt="2022-03-18T20:44:26.032" v="3673"/>
          <ac:spMkLst>
            <pc:docMk/>
            <pc:sldMk cId="206496210" sldId="275"/>
            <ac:spMk id="17" creationId="{CBD94887-6A10-4F62-8EE1-B2BCFA1F380F}"/>
          </ac:spMkLst>
        </pc:spChg>
        <pc:picChg chg="del">
          <ac:chgData name="Sam Jones (2115306)" userId="7a7e99f1-e623-45c3-aff6-d31d34bd1a35" providerId="ADAL" clId="{B5AAC693-74F8-954B-8805-A0D4664F7554}" dt="2022-03-18T20:44:26.032" v="3673"/>
          <ac:picMkLst>
            <pc:docMk/>
            <pc:sldMk cId="206496210" sldId="275"/>
            <ac:picMk id="19" creationId="{A3D512BA-228A-4979-9312-ACD246E1099D}"/>
          </ac:picMkLst>
        </pc:picChg>
      </pc:sldChg>
      <pc:sldChg chg="addSp delSp modSp add del mod ord">
        <pc:chgData name="Sam Jones (2115306)" userId="7a7e99f1-e623-45c3-aff6-d31d34bd1a35" providerId="ADAL" clId="{B5AAC693-74F8-954B-8805-A0D4664F7554}" dt="2022-03-18T22:27:29.676" v="4223" actId="2696"/>
        <pc:sldMkLst>
          <pc:docMk/>
          <pc:sldMk cId="292968118" sldId="275"/>
        </pc:sldMkLst>
        <pc:spChg chg="mod">
          <ac:chgData name="Sam Jones (2115306)" userId="7a7e99f1-e623-45c3-aff6-d31d34bd1a35" providerId="ADAL" clId="{B5AAC693-74F8-954B-8805-A0D4664F7554}" dt="2022-03-18T22:24:54.343" v="4214" actId="5793"/>
          <ac:spMkLst>
            <pc:docMk/>
            <pc:sldMk cId="292968118" sldId="275"/>
            <ac:spMk id="3" creationId="{0228E490-938C-B548-B7A8-FF242141EA88}"/>
          </ac:spMkLst>
        </pc:spChg>
        <pc:spChg chg="add del">
          <ac:chgData name="Sam Jones (2115306)" userId="7a7e99f1-e623-45c3-aff6-d31d34bd1a35" providerId="ADAL" clId="{B5AAC693-74F8-954B-8805-A0D4664F7554}" dt="2022-03-18T22:24:52.668" v="4213" actId="478"/>
          <ac:spMkLst>
            <pc:docMk/>
            <pc:sldMk cId="292968118" sldId="275"/>
            <ac:spMk id="7" creationId="{3F1D47A4-92F7-8B4D-A940-9C88D1087BC8}"/>
          </ac:spMkLst>
        </pc:spChg>
        <pc:picChg chg="add del mod">
          <ac:chgData name="Sam Jones (2115306)" userId="7a7e99f1-e623-45c3-aff6-d31d34bd1a35" providerId="ADAL" clId="{B5AAC693-74F8-954B-8805-A0D4664F7554}" dt="2022-03-18T22:26:59.253" v="4222" actId="478"/>
          <ac:picMkLst>
            <pc:docMk/>
            <pc:sldMk cId="292968118" sldId="275"/>
            <ac:picMk id="5" creationId="{5661BC53-8F64-524C-8636-7A4BC9EDCA55}"/>
          </ac:picMkLst>
        </pc:picChg>
        <pc:picChg chg="add del mod">
          <ac:chgData name="Sam Jones (2115306)" userId="7a7e99f1-e623-45c3-aff6-d31d34bd1a35" providerId="ADAL" clId="{B5AAC693-74F8-954B-8805-A0D4664F7554}" dt="2022-03-18T22:24:46.688" v="4211"/>
          <ac:picMkLst>
            <pc:docMk/>
            <pc:sldMk cId="292968118" sldId="275"/>
            <ac:picMk id="8" creationId="{14F83A06-21A3-244A-8B54-0027F946830E}"/>
          </ac:picMkLst>
        </pc:picChg>
        <pc:picChg chg="add del mod">
          <ac:chgData name="Sam Jones (2115306)" userId="7a7e99f1-e623-45c3-aff6-d31d34bd1a35" providerId="ADAL" clId="{B5AAC693-74F8-954B-8805-A0D4664F7554}" dt="2022-03-18T22:26:58.588" v="4221"/>
          <ac:picMkLst>
            <pc:docMk/>
            <pc:sldMk cId="292968118" sldId="275"/>
            <ac:picMk id="9" creationId="{952E72BA-ACEA-FA41-A6A7-79712C5AE0A4}"/>
          </ac:picMkLst>
        </pc:picChg>
      </pc:sldChg>
      <pc:sldChg chg="addSp delSp modSp new mod setBg addAnim">
        <pc:chgData name="Sam Jones (2115306)" userId="7a7e99f1-e623-45c3-aff6-d31d34bd1a35" providerId="ADAL" clId="{B5AAC693-74F8-954B-8805-A0D4664F7554}" dt="2022-03-18T22:33:38.961" v="4282" actId="20577"/>
        <pc:sldMkLst>
          <pc:docMk/>
          <pc:sldMk cId="764757885" sldId="275"/>
        </pc:sldMkLst>
        <pc:spChg chg="mod">
          <ac:chgData name="Sam Jones (2115306)" userId="7a7e99f1-e623-45c3-aff6-d31d34bd1a35" providerId="ADAL" clId="{B5AAC693-74F8-954B-8805-A0D4664F7554}" dt="2022-03-18T22:33:38.961" v="4282" actId="20577"/>
          <ac:spMkLst>
            <pc:docMk/>
            <pc:sldMk cId="764757885" sldId="275"/>
            <ac:spMk id="2" creationId="{9EF8CDA0-ADA6-0A41-9FA8-3C178E1EB123}"/>
          </ac:spMkLst>
        </pc:spChg>
        <pc:spChg chg="del mod">
          <ac:chgData name="Sam Jones (2115306)" userId="7a7e99f1-e623-45c3-aff6-d31d34bd1a35" providerId="ADAL" clId="{B5AAC693-74F8-954B-8805-A0D4664F7554}" dt="2022-03-18T22:32:50.987" v="4277" actId="478"/>
          <ac:spMkLst>
            <pc:docMk/>
            <pc:sldMk cId="764757885" sldId="275"/>
            <ac:spMk id="3" creationId="{3549D568-0698-6143-A5F5-03DAB620A888}"/>
          </ac:spMkLst>
        </pc:spChg>
        <pc:spChg chg="add">
          <ac:chgData name="Sam Jones (2115306)" userId="7a7e99f1-e623-45c3-aff6-d31d34bd1a35" providerId="ADAL" clId="{B5AAC693-74F8-954B-8805-A0D4664F7554}" dt="2022-03-18T22:33:16.776" v="4278" actId="26606"/>
          <ac:spMkLst>
            <pc:docMk/>
            <pc:sldMk cId="764757885" sldId="275"/>
            <ac:spMk id="10" creationId="{0DC895F7-4E59-40FB-87DD-ACE47F94C143}"/>
          </ac:spMkLst>
        </pc:spChg>
        <pc:picChg chg="add">
          <ac:chgData name="Sam Jones (2115306)" userId="7a7e99f1-e623-45c3-aff6-d31d34bd1a35" providerId="ADAL" clId="{B5AAC693-74F8-954B-8805-A0D4664F7554}" dt="2022-03-18T22:33:16.776" v="4278" actId="26606"/>
          <ac:picMkLst>
            <pc:docMk/>
            <pc:sldMk cId="764757885" sldId="275"/>
            <ac:picMk id="4" creationId="{46C9C03A-ADE2-97CB-3F62-25CDF96946CF}"/>
          </ac:picMkLst>
        </pc:picChg>
        <pc:picChg chg="add">
          <ac:chgData name="Sam Jones (2115306)" userId="7a7e99f1-e623-45c3-aff6-d31d34bd1a35" providerId="ADAL" clId="{B5AAC693-74F8-954B-8805-A0D4664F7554}" dt="2022-03-18T22:33:16.776" v="4278" actId="26606"/>
          <ac:picMkLst>
            <pc:docMk/>
            <pc:sldMk cId="764757885" sldId="275"/>
            <ac:picMk id="8" creationId="{CBECFFDC-94DB-4DA3-94FE-22FEDDA8FA30}"/>
          </ac:picMkLst>
        </pc:picChg>
        <pc:picChg chg="add">
          <ac:chgData name="Sam Jones (2115306)" userId="7a7e99f1-e623-45c3-aff6-d31d34bd1a35" providerId="ADAL" clId="{B5AAC693-74F8-954B-8805-A0D4664F7554}" dt="2022-03-18T22:33:16.776" v="4278" actId="26606"/>
          <ac:picMkLst>
            <pc:docMk/>
            <pc:sldMk cId="764757885" sldId="275"/>
            <ac:picMk id="12" creationId="{1A4C720E-710D-44F8-A8D7-2BAA61E1814B}"/>
          </ac:picMkLst>
        </pc:picChg>
      </pc:sldChg>
      <pc:sldChg chg="modSp add del mod">
        <pc:chgData name="Sam Jones (2115306)" userId="7a7e99f1-e623-45c3-aff6-d31d34bd1a35" providerId="ADAL" clId="{B5AAC693-74F8-954B-8805-A0D4664F7554}" dt="2022-03-18T18:35:41.499" v="1984" actId="2696"/>
        <pc:sldMkLst>
          <pc:docMk/>
          <pc:sldMk cId="3748711978" sldId="275"/>
        </pc:sldMkLst>
        <pc:spChg chg="mod">
          <ac:chgData name="Sam Jones (2115306)" userId="7a7e99f1-e623-45c3-aff6-d31d34bd1a35" providerId="ADAL" clId="{B5AAC693-74F8-954B-8805-A0D4664F7554}" dt="2022-03-18T18:16:46.323" v="1683" actId="20577"/>
          <ac:spMkLst>
            <pc:docMk/>
            <pc:sldMk cId="3748711978" sldId="275"/>
            <ac:spMk id="2" creationId="{C7A2A557-2390-EB48-81F1-D65569AD5384}"/>
          </ac:spMkLst>
        </pc:spChg>
        <pc:spChg chg="mod">
          <ac:chgData name="Sam Jones (2115306)" userId="7a7e99f1-e623-45c3-aff6-d31d34bd1a35" providerId="ADAL" clId="{B5AAC693-74F8-954B-8805-A0D4664F7554}" dt="2022-03-18T18:25:04.929" v="1684" actId="20577"/>
          <ac:spMkLst>
            <pc:docMk/>
            <pc:sldMk cId="3748711978" sldId="275"/>
            <ac:spMk id="22" creationId="{C49A67E9-CC96-1443-8482-2BEF35F9545B}"/>
          </ac:spMkLst>
        </pc:spChg>
      </pc:sldChg>
      <pc:sldChg chg="add del ord">
        <pc:chgData name="Sam Jones (2115306)" userId="7a7e99f1-e623-45c3-aff6-d31d34bd1a35" providerId="ADAL" clId="{B5AAC693-74F8-954B-8805-A0D4664F7554}" dt="2022-03-18T20:47:22.518" v="3684" actId="2696"/>
        <pc:sldMkLst>
          <pc:docMk/>
          <pc:sldMk cId="3632626153" sldId="27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544AC1-28AF-475C-8560-0DA5C634BB96}" type="doc">
      <dgm:prSet loTypeId="urn:microsoft.com/office/officeart/2018/2/layout/IconLabelList" loCatId="icon" qsTypeId="urn:microsoft.com/office/officeart/2005/8/quickstyle/simple4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36B3872C-A357-44F8-ACEA-3DA7290D4E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- Incorporation of best information available. </a:t>
          </a:r>
        </a:p>
        <a:p>
          <a:pPr>
            <a:lnSpc>
              <a:spcPct val="100000"/>
            </a:lnSpc>
          </a:pPr>
          <a:r>
            <a:rPr lang="en-US" dirty="0"/>
            <a:t>NHS (2020)</a:t>
          </a:r>
        </a:p>
      </dgm:t>
    </dgm:pt>
    <dgm:pt modelId="{25F443C2-1A37-4742-966F-A6F140C5CA95}" type="parTrans" cxnId="{2323900A-F39D-4994-87B2-C2DE5F2DD11D}">
      <dgm:prSet/>
      <dgm:spPr/>
      <dgm:t>
        <a:bodyPr/>
        <a:lstStyle/>
        <a:p>
          <a:endParaRPr lang="en-US"/>
        </a:p>
      </dgm:t>
    </dgm:pt>
    <dgm:pt modelId="{CEECA8F5-8F33-457D-B1B9-803FC7011110}" type="sibTrans" cxnId="{2323900A-F39D-4994-87B2-C2DE5F2DD11D}">
      <dgm:prSet/>
      <dgm:spPr/>
      <dgm:t>
        <a:bodyPr/>
        <a:lstStyle/>
        <a:p>
          <a:endParaRPr lang="en-US"/>
        </a:p>
      </dgm:t>
    </dgm:pt>
    <dgm:pt modelId="{EB4FC0AA-277E-4E1C-9FD2-296DED0EDB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Partnership  and use of durable scientific  information. </a:t>
          </a:r>
        </a:p>
        <a:p>
          <a:pPr>
            <a:lnSpc>
              <a:spcPct val="100000"/>
            </a:lnSpc>
          </a:pPr>
          <a:r>
            <a:rPr lang="en-US" dirty="0"/>
            <a:t>Wood and Haber (2021)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F9BC33DC-CA0B-4E7B-8953-369DE57D4B21}" type="parTrans" cxnId="{79B8BB54-2854-4EBF-AC79-C3676FCF9F56}">
      <dgm:prSet/>
      <dgm:spPr/>
      <dgm:t>
        <a:bodyPr/>
        <a:lstStyle/>
        <a:p>
          <a:endParaRPr lang="en-US"/>
        </a:p>
      </dgm:t>
    </dgm:pt>
    <dgm:pt modelId="{A1802A8A-B84C-40C4-ACDF-5B2441723ADA}" type="sibTrans" cxnId="{79B8BB54-2854-4EBF-AC79-C3676FCF9F56}">
      <dgm:prSet/>
      <dgm:spPr/>
      <dgm:t>
        <a:bodyPr/>
        <a:lstStyle/>
        <a:p>
          <a:endParaRPr lang="en-US"/>
        </a:p>
      </dgm:t>
    </dgm:pt>
    <dgm:pt modelId="{DE09CA7B-E3A0-4943-9ECC-74C6226439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Most effective method of care.</a:t>
          </a:r>
        </a:p>
        <a:p>
          <a:pPr>
            <a:lnSpc>
              <a:spcPct val="100000"/>
            </a:lnSpc>
          </a:pPr>
          <a:r>
            <a:rPr lang="en-US" dirty="0"/>
            <a:t>Moule (2018) </a:t>
          </a:r>
        </a:p>
      </dgm:t>
    </dgm:pt>
    <dgm:pt modelId="{ABC2D85C-CBF1-4435-A65A-2D862B9E7B05}" type="parTrans" cxnId="{A227A6A0-9002-4C44-99F7-844C0E7F198D}">
      <dgm:prSet/>
      <dgm:spPr/>
      <dgm:t>
        <a:bodyPr/>
        <a:lstStyle/>
        <a:p>
          <a:endParaRPr lang="en-US"/>
        </a:p>
      </dgm:t>
    </dgm:pt>
    <dgm:pt modelId="{5A2B5C54-4F97-4ACE-90D8-4E1F8B1B6ACB}" type="sibTrans" cxnId="{A227A6A0-9002-4C44-99F7-844C0E7F198D}">
      <dgm:prSet/>
      <dgm:spPr/>
      <dgm:t>
        <a:bodyPr/>
        <a:lstStyle/>
        <a:p>
          <a:endParaRPr lang="en-US"/>
        </a:p>
      </dgm:t>
    </dgm:pt>
    <dgm:pt modelId="{5D218C9B-18B2-4070-B1FE-031556F29665}" type="pres">
      <dgm:prSet presAssocID="{66544AC1-28AF-475C-8560-0DA5C634BB96}" presName="root" presStyleCnt="0">
        <dgm:presLayoutVars>
          <dgm:dir/>
          <dgm:resizeHandles val="exact"/>
        </dgm:presLayoutVars>
      </dgm:prSet>
      <dgm:spPr/>
    </dgm:pt>
    <dgm:pt modelId="{58C9BC62-8921-4482-A369-ED86DF773037}" type="pres">
      <dgm:prSet presAssocID="{36B3872C-A357-44F8-ACEA-3DA7290D4E92}" presName="compNode" presStyleCnt="0"/>
      <dgm:spPr/>
    </dgm:pt>
    <dgm:pt modelId="{22ED2B27-CB78-4C62-94A0-D4B1A54ACDD5}" type="pres">
      <dgm:prSet presAssocID="{36B3872C-A357-44F8-ACEA-3DA7290D4E9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8994231-A3DF-4D1E-BD86-944460FFFA09}" type="pres">
      <dgm:prSet presAssocID="{36B3872C-A357-44F8-ACEA-3DA7290D4E92}" presName="spaceRect" presStyleCnt="0"/>
      <dgm:spPr/>
    </dgm:pt>
    <dgm:pt modelId="{E07B3240-9B50-4F95-8CEF-EEC50DC59629}" type="pres">
      <dgm:prSet presAssocID="{36B3872C-A357-44F8-ACEA-3DA7290D4E92}" presName="textRect" presStyleLbl="revTx" presStyleIdx="0" presStyleCnt="3">
        <dgm:presLayoutVars>
          <dgm:chMax val="1"/>
          <dgm:chPref val="1"/>
        </dgm:presLayoutVars>
      </dgm:prSet>
      <dgm:spPr/>
    </dgm:pt>
    <dgm:pt modelId="{C6058D95-F839-41E4-A398-57157F54F5BA}" type="pres">
      <dgm:prSet presAssocID="{CEECA8F5-8F33-457D-B1B9-803FC7011110}" presName="sibTrans" presStyleCnt="0"/>
      <dgm:spPr/>
    </dgm:pt>
    <dgm:pt modelId="{264749FD-5809-43FF-9A72-E841C10C0336}" type="pres">
      <dgm:prSet presAssocID="{EB4FC0AA-277E-4E1C-9FD2-296DED0EDB14}" presName="compNode" presStyleCnt="0"/>
      <dgm:spPr/>
    </dgm:pt>
    <dgm:pt modelId="{578D8498-DDBC-4E2B-96D3-734B7A60CB60}" type="pres">
      <dgm:prSet presAssocID="{EB4FC0AA-277E-4E1C-9FD2-296DED0EDB1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EF2E966F-D016-4A7E-98D0-C1A71AA06AAD}" type="pres">
      <dgm:prSet presAssocID="{EB4FC0AA-277E-4E1C-9FD2-296DED0EDB14}" presName="spaceRect" presStyleCnt="0"/>
      <dgm:spPr/>
    </dgm:pt>
    <dgm:pt modelId="{D8E75F10-41E6-4B3E-96A0-BE3305002FD0}" type="pres">
      <dgm:prSet presAssocID="{EB4FC0AA-277E-4E1C-9FD2-296DED0EDB14}" presName="textRect" presStyleLbl="revTx" presStyleIdx="1" presStyleCnt="3">
        <dgm:presLayoutVars>
          <dgm:chMax val="1"/>
          <dgm:chPref val="1"/>
        </dgm:presLayoutVars>
      </dgm:prSet>
      <dgm:spPr/>
    </dgm:pt>
    <dgm:pt modelId="{B562800D-4230-42CA-9336-759AF9D62F0E}" type="pres">
      <dgm:prSet presAssocID="{A1802A8A-B84C-40C4-ACDF-5B2441723ADA}" presName="sibTrans" presStyleCnt="0"/>
      <dgm:spPr/>
    </dgm:pt>
    <dgm:pt modelId="{D30B0A56-6971-4CBA-8CD6-55A7E922E4A6}" type="pres">
      <dgm:prSet presAssocID="{DE09CA7B-E3A0-4943-9ECC-74C6226439D3}" presName="compNode" presStyleCnt="0"/>
      <dgm:spPr/>
    </dgm:pt>
    <dgm:pt modelId="{ACDFC4DA-A36C-4E0D-80D3-C23C521D6472}" type="pres">
      <dgm:prSet presAssocID="{DE09CA7B-E3A0-4943-9ECC-74C6226439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51E1BE9-B8ED-49A2-B576-C8FF8AE09C63}" type="pres">
      <dgm:prSet presAssocID="{DE09CA7B-E3A0-4943-9ECC-74C6226439D3}" presName="spaceRect" presStyleCnt="0"/>
      <dgm:spPr/>
    </dgm:pt>
    <dgm:pt modelId="{81579B19-1D4E-4F8D-BDA9-80F146F1C1F3}" type="pres">
      <dgm:prSet presAssocID="{DE09CA7B-E3A0-4943-9ECC-74C6226439D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323900A-F39D-4994-87B2-C2DE5F2DD11D}" srcId="{66544AC1-28AF-475C-8560-0DA5C634BB96}" destId="{36B3872C-A357-44F8-ACEA-3DA7290D4E92}" srcOrd="0" destOrd="0" parTransId="{25F443C2-1A37-4742-966F-A6F140C5CA95}" sibTransId="{CEECA8F5-8F33-457D-B1B9-803FC7011110}"/>
    <dgm:cxn modelId="{E904884B-EF9D-C64E-B9C6-1F042988030E}" type="presOf" srcId="{EB4FC0AA-277E-4E1C-9FD2-296DED0EDB14}" destId="{D8E75F10-41E6-4B3E-96A0-BE3305002FD0}" srcOrd="0" destOrd="0" presId="urn:microsoft.com/office/officeart/2018/2/layout/IconLabelList"/>
    <dgm:cxn modelId="{79B8BB54-2854-4EBF-AC79-C3676FCF9F56}" srcId="{66544AC1-28AF-475C-8560-0DA5C634BB96}" destId="{EB4FC0AA-277E-4E1C-9FD2-296DED0EDB14}" srcOrd="1" destOrd="0" parTransId="{F9BC33DC-CA0B-4E7B-8953-369DE57D4B21}" sibTransId="{A1802A8A-B84C-40C4-ACDF-5B2441723ADA}"/>
    <dgm:cxn modelId="{37A7DD72-D42A-E942-B458-5B4D49B78D74}" type="presOf" srcId="{66544AC1-28AF-475C-8560-0DA5C634BB96}" destId="{5D218C9B-18B2-4070-B1FE-031556F29665}" srcOrd="0" destOrd="0" presId="urn:microsoft.com/office/officeart/2018/2/layout/IconLabelList"/>
    <dgm:cxn modelId="{A227A6A0-9002-4C44-99F7-844C0E7F198D}" srcId="{66544AC1-28AF-475C-8560-0DA5C634BB96}" destId="{DE09CA7B-E3A0-4943-9ECC-74C6226439D3}" srcOrd="2" destOrd="0" parTransId="{ABC2D85C-CBF1-4435-A65A-2D862B9E7B05}" sibTransId="{5A2B5C54-4F97-4ACE-90D8-4E1F8B1B6ACB}"/>
    <dgm:cxn modelId="{0A6096B5-7FAE-0844-9FCF-4A819712F88C}" type="presOf" srcId="{36B3872C-A357-44F8-ACEA-3DA7290D4E92}" destId="{E07B3240-9B50-4F95-8CEF-EEC50DC59629}" srcOrd="0" destOrd="0" presId="urn:microsoft.com/office/officeart/2018/2/layout/IconLabelList"/>
    <dgm:cxn modelId="{7931FBFF-92BC-5A48-B452-BE4FE3B8BA25}" type="presOf" srcId="{DE09CA7B-E3A0-4943-9ECC-74C6226439D3}" destId="{81579B19-1D4E-4F8D-BDA9-80F146F1C1F3}" srcOrd="0" destOrd="0" presId="urn:microsoft.com/office/officeart/2018/2/layout/IconLabelList"/>
    <dgm:cxn modelId="{A573B27A-B00C-9049-AE51-D3588AD548E2}" type="presParOf" srcId="{5D218C9B-18B2-4070-B1FE-031556F29665}" destId="{58C9BC62-8921-4482-A369-ED86DF773037}" srcOrd="0" destOrd="0" presId="urn:microsoft.com/office/officeart/2018/2/layout/IconLabelList"/>
    <dgm:cxn modelId="{24EFC330-8DE4-7D47-999E-C0464FE449BD}" type="presParOf" srcId="{58C9BC62-8921-4482-A369-ED86DF773037}" destId="{22ED2B27-CB78-4C62-94A0-D4B1A54ACDD5}" srcOrd="0" destOrd="0" presId="urn:microsoft.com/office/officeart/2018/2/layout/IconLabelList"/>
    <dgm:cxn modelId="{4CBC3FFA-F8A7-1141-A1F1-5A2D4CBC959F}" type="presParOf" srcId="{58C9BC62-8921-4482-A369-ED86DF773037}" destId="{48994231-A3DF-4D1E-BD86-944460FFFA09}" srcOrd="1" destOrd="0" presId="urn:microsoft.com/office/officeart/2018/2/layout/IconLabelList"/>
    <dgm:cxn modelId="{65BF0B94-5658-A845-BB92-574667B4B544}" type="presParOf" srcId="{58C9BC62-8921-4482-A369-ED86DF773037}" destId="{E07B3240-9B50-4F95-8CEF-EEC50DC59629}" srcOrd="2" destOrd="0" presId="urn:microsoft.com/office/officeart/2018/2/layout/IconLabelList"/>
    <dgm:cxn modelId="{EAA50E2C-1063-1449-B9E6-FA1D23977B7F}" type="presParOf" srcId="{5D218C9B-18B2-4070-B1FE-031556F29665}" destId="{C6058D95-F839-41E4-A398-57157F54F5BA}" srcOrd="1" destOrd="0" presId="urn:microsoft.com/office/officeart/2018/2/layout/IconLabelList"/>
    <dgm:cxn modelId="{AD94A10C-8C9F-DB4C-A94B-301F4B884D70}" type="presParOf" srcId="{5D218C9B-18B2-4070-B1FE-031556F29665}" destId="{264749FD-5809-43FF-9A72-E841C10C0336}" srcOrd="2" destOrd="0" presId="urn:microsoft.com/office/officeart/2018/2/layout/IconLabelList"/>
    <dgm:cxn modelId="{9572333A-3800-8C49-839D-BB80E01E2EEF}" type="presParOf" srcId="{264749FD-5809-43FF-9A72-E841C10C0336}" destId="{578D8498-DDBC-4E2B-96D3-734B7A60CB60}" srcOrd="0" destOrd="0" presId="urn:microsoft.com/office/officeart/2018/2/layout/IconLabelList"/>
    <dgm:cxn modelId="{D9396223-0BF1-2549-828A-7D0008D9F46B}" type="presParOf" srcId="{264749FD-5809-43FF-9A72-E841C10C0336}" destId="{EF2E966F-D016-4A7E-98D0-C1A71AA06AAD}" srcOrd="1" destOrd="0" presId="urn:microsoft.com/office/officeart/2018/2/layout/IconLabelList"/>
    <dgm:cxn modelId="{D43DEB78-4EB5-814D-8574-42D58F31EC6B}" type="presParOf" srcId="{264749FD-5809-43FF-9A72-E841C10C0336}" destId="{D8E75F10-41E6-4B3E-96A0-BE3305002FD0}" srcOrd="2" destOrd="0" presId="urn:microsoft.com/office/officeart/2018/2/layout/IconLabelList"/>
    <dgm:cxn modelId="{561E2E7A-C984-614E-A70A-DFFB10F18B7F}" type="presParOf" srcId="{5D218C9B-18B2-4070-B1FE-031556F29665}" destId="{B562800D-4230-42CA-9336-759AF9D62F0E}" srcOrd="3" destOrd="0" presId="urn:microsoft.com/office/officeart/2018/2/layout/IconLabelList"/>
    <dgm:cxn modelId="{B6DD1469-A818-444A-80E0-62019F1D22AE}" type="presParOf" srcId="{5D218C9B-18B2-4070-B1FE-031556F29665}" destId="{D30B0A56-6971-4CBA-8CD6-55A7E922E4A6}" srcOrd="4" destOrd="0" presId="urn:microsoft.com/office/officeart/2018/2/layout/IconLabelList"/>
    <dgm:cxn modelId="{CE571695-9246-B84C-942D-0299479DE813}" type="presParOf" srcId="{D30B0A56-6971-4CBA-8CD6-55A7E922E4A6}" destId="{ACDFC4DA-A36C-4E0D-80D3-C23C521D6472}" srcOrd="0" destOrd="0" presId="urn:microsoft.com/office/officeart/2018/2/layout/IconLabelList"/>
    <dgm:cxn modelId="{C98A97FB-37B4-7741-81D3-32CBECD6D563}" type="presParOf" srcId="{D30B0A56-6971-4CBA-8CD6-55A7E922E4A6}" destId="{951E1BE9-B8ED-49A2-B576-C8FF8AE09C63}" srcOrd="1" destOrd="0" presId="urn:microsoft.com/office/officeart/2018/2/layout/IconLabelList"/>
    <dgm:cxn modelId="{2EE8B6D6-E60B-6044-BDE2-A3B246E713A1}" type="presParOf" srcId="{D30B0A56-6971-4CBA-8CD6-55A7E922E4A6}" destId="{81579B19-1D4E-4F8D-BDA9-80F146F1C1F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08CC92-D2BD-4176-B3FA-4410B11EC5E8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D63CD4-1157-4CD9-A2A8-D4D155697A5A}">
      <dgm:prSet/>
      <dgm:spPr/>
      <dgm:t>
        <a:bodyPr/>
        <a:lstStyle/>
        <a:p>
          <a:r>
            <a:rPr lang="en-US"/>
            <a:t>Factual information solely incorporates facts</a:t>
          </a:r>
        </a:p>
      </dgm:t>
    </dgm:pt>
    <dgm:pt modelId="{9CB53596-3127-4EDB-BA83-F7F79A72EBF2}" type="parTrans" cxnId="{2C5CEE61-18A9-46F1-ADE9-CE1A58329CB8}">
      <dgm:prSet/>
      <dgm:spPr/>
      <dgm:t>
        <a:bodyPr/>
        <a:lstStyle/>
        <a:p>
          <a:endParaRPr lang="en-US"/>
        </a:p>
      </dgm:t>
    </dgm:pt>
    <dgm:pt modelId="{66A495E9-86B0-476F-A7B0-AFB700D38F41}" type="sibTrans" cxnId="{2C5CEE61-18A9-46F1-ADE9-CE1A58329CB8}">
      <dgm:prSet/>
      <dgm:spPr/>
      <dgm:t>
        <a:bodyPr/>
        <a:lstStyle/>
        <a:p>
          <a:endParaRPr lang="en-US"/>
        </a:p>
      </dgm:t>
    </dgm:pt>
    <dgm:pt modelId="{BE3B5B51-3DC6-4F63-B98A-0326340C6FE8}">
      <dgm:prSet/>
      <dgm:spPr/>
      <dgm:t>
        <a:bodyPr/>
        <a:lstStyle/>
        <a:p>
          <a:r>
            <a:rPr lang="en-US"/>
            <a:t>Analytical information is the interpretation  of factual information </a:t>
          </a:r>
        </a:p>
      </dgm:t>
    </dgm:pt>
    <dgm:pt modelId="{70B7870E-BD51-40F3-AF27-01621955E128}" type="parTrans" cxnId="{18FF3BD5-0626-468E-AE41-70416A5D20DE}">
      <dgm:prSet/>
      <dgm:spPr/>
      <dgm:t>
        <a:bodyPr/>
        <a:lstStyle/>
        <a:p>
          <a:endParaRPr lang="en-US"/>
        </a:p>
      </dgm:t>
    </dgm:pt>
    <dgm:pt modelId="{8CB88AEC-6323-4F8B-BAED-1B0A588AE549}" type="sibTrans" cxnId="{18FF3BD5-0626-468E-AE41-70416A5D20DE}">
      <dgm:prSet/>
      <dgm:spPr/>
      <dgm:t>
        <a:bodyPr/>
        <a:lstStyle/>
        <a:p>
          <a:endParaRPr lang="en-US"/>
        </a:p>
      </dgm:t>
    </dgm:pt>
    <dgm:pt modelId="{58733ACA-AE9D-4402-9192-CB2F9A8C204B}">
      <dgm:prSet/>
      <dgm:spPr/>
      <dgm:t>
        <a:bodyPr/>
        <a:lstStyle/>
        <a:p>
          <a:r>
            <a:rPr lang="en-US" dirty="0"/>
            <a:t>Subjective information is the opinion of one point of view </a:t>
          </a:r>
        </a:p>
      </dgm:t>
    </dgm:pt>
    <dgm:pt modelId="{ECE1E00E-F292-4419-89B9-088F9D77491C}" type="parTrans" cxnId="{F8226DC9-EDFF-4AF2-B26D-AA5767994453}">
      <dgm:prSet/>
      <dgm:spPr/>
      <dgm:t>
        <a:bodyPr/>
        <a:lstStyle/>
        <a:p>
          <a:endParaRPr lang="en-US"/>
        </a:p>
      </dgm:t>
    </dgm:pt>
    <dgm:pt modelId="{7318ED5B-069B-404D-8CF4-A9D85AF89029}" type="sibTrans" cxnId="{F8226DC9-EDFF-4AF2-B26D-AA5767994453}">
      <dgm:prSet/>
      <dgm:spPr/>
      <dgm:t>
        <a:bodyPr/>
        <a:lstStyle/>
        <a:p>
          <a:endParaRPr lang="en-US"/>
        </a:p>
      </dgm:t>
    </dgm:pt>
    <dgm:pt modelId="{A5EF60DB-7EA5-4818-BA05-228F5DABE52E}">
      <dgm:prSet/>
      <dgm:spPr/>
      <dgm:t>
        <a:bodyPr/>
        <a:lstStyle/>
        <a:p>
          <a:r>
            <a:rPr lang="en-US"/>
            <a:t>Objective information is based on clear verified fact rather than a subjective opinion</a:t>
          </a:r>
        </a:p>
      </dgm:t>
    </dgm:pt>
    <dgm:pt modelId="{9848AE97-9709-4FED-8A4C-F583F9F7AF16}" type="parTrans" cxnId="{B53C7536-2F8C-4C30-B908-CD81B0E2562E}">
      <dgm:prSet/>
      <dgm:spPr/>
      <dgm:t>
        <a:bodyPr/>
        <a:lstStyle/>
        <a:p>
          <a:endParaRPr lang="en-US"/>
        </a:p>
      </dgm:t>
    </dgm:pt>
    <dgm:pt modelId="{81171604-5542-4914-99F3-9DE23CC3E46C}" type="sibTrans" cxnId="{B53C7536-2F8C-4C30-B908-CD81B0E2562E}">
      <dgm:prSet/>
      <dgm:spPr/>
      <dgm:t>
        <a:bodyPr/>
        <a:lstStyle/>
        <a:p>
          <a:endParaRPr lang="en-US"/>
        </a:p>
      </dgm:t>
    </dgm:pt>
    <dgm:pt modelId="{66D773F5-52D3-964A-8AEA-ECB4393C590A}" type="pres">
      <dgm:prSet presAssocID="{C308CC92-D2BD-4176-B3FA-4410B11EC5E8}" presName="vert0" presStyleCnt="0">
        <dgm:presLayoutVars>
          <dgm:dir/>
          <dgm:animOne val="branch"/>
          <dgm:animLvl val="lvl"/>
        </dgm:presLayoutVars>
      </dgm:prSet>
      <dgm:spPr/>
    </dgm:pt>
    <dgm:pt modelId="{AFD962D5-9CA0-6B4E-AD38-5DC69312AEFE}" type="pres">
      <dgm:prSet presAssocID="{E5D63CD4-1157-4CD9-A2A8-D4D155697A5A}" presName="thickLine" presStyleLbl="alignNode1" presStyleIdx="0" presStyleCnt="4"/>
      <dgm:spPr/>
    </dgm:pt>
    <dgm:pt modelId="{66FD8321-B35F-1145-97FF-D9EEA122E0DB}" type="pres">
      <dgm:prSet presAssocID="{E5D63CD4-1157-4CD9-A2A8-D4D155697A5A}" presName="horz1" presStyleCnt="0"/>
      <dgm:spPr/>
    </dgm:pt>
    <dgm:pt modelId="{E901F024-2011-0642-A177-DB5C02DF6B6D}" type="pres">
      <dgm:prSet presAssocID="{E5D63CD4-1157-4CD9-A2A8-D4D155697A5A}" presName="tx1" presStyleLbl="revTx" presStyleIdx="0" presStyleCnt="4"/>
      <dgm:spPr/>
    </dgm:pt>
    <dgm:pt modelId="{1BD05B22-5DF5-3048-B859-88BDB628F119}" type="pres">
      <dgm:prSet presAssocID="{E5D63CD4-1157-4CD9-A2A8-D4D155697A5A}" presName="vert1" presStyleCnt="0"/>
      <dgm:spPr/>
    </dgm:pt>
    <dgm:pt modelId="{D229BC1D-782D-0F46-8847-9A4667FC881A}" type="pres">
      <dgm:prSet presAssocID="{BE3B5B51-3DC6-4F63-B98A-0326340C6FE8}" presName="thickLine" presStyleLbl="alignNode1" presStyleIdx="1" presStyleCnt="4"/>
      <dgm:spPr/>
    </dgm:pt>
    <dgm:pt modelId="{B5F625F5-B3FF-1E4F-BC26-3F456BC7D649}" type="pres">
      <dgm:prSet presAssocID="{BE3B5B51-3DC6-4F63-B98A-0326340C6FE8}" presName="horz1" presStyleCnt="0"/>
      <dgm:spPr/>
    </dgm:pt>
    <dgm:pt modelId="{DEBF88E5-42FD-0F45-A438-AD0CA49DDC10}" type="pres">
      <dgm:prSet presAssocID="{BE3B5B51-3DC6-4F63-B98A-0326340C6FE8}" presName="tx1" presStyleLbl="revTx" presStyleIdx="1" presStyleCnt="4"/>
      <dgm:spPr/>
    </dgm:pt>
    <dgm:pt modelId="{7D4348BB-CC4A-FC41-8E7C-CDE1CD3888FD}" type="pres">
      <dgm:prSet presAssocID="{BE3B5B51-3DC6-4F63-B98A-0326340C6FE8}" presName="vert1" presStyleCnt="0"/>
      <dgm:spPr/>
    </dgm:pt>
    <dgm:pt modelId="{4B396264-5468-1B4F-AD72-F07837E253A4}" type="pres">
      <dgm:prSet presAssocID="{58733ACA-AE9D-4402-9192-CB2F9A8C204B}" presName="thickLine" presStyleLbl="alignNode1" presStyleIdx="2" presStyleCnt="4"/>
      <dgm:spPr/>
    </dgm:pt>
    <dgm:pt modelId="{B2AD3DFF-2F33-4A4D-B67F-4B2BFE90D54E}" type="pres">
      <dgm:prSet presAssocID="{58733ACA-AE9D-4402-9192-CB2F9A8C204B}" presName="horz1" presStyleCnt="0"/>
      <dgm:spPr/>
    </dgm:pt>
    <dgm:pt modelId="{05C02112-9CF5-614C-9ABC-5331062FFF9E}" type="pres">
      <dgm:prSet presAssocID="{58733ACA-AE9D-4402-9192-CB2F9A8C204B}" presName="tx1" presStyleLbl="revTx" presStyleIdx="2" presStyleCnt="4"/>
      <dgm:spPr/>
    </dgm:pt>
    <dgm:pt modelId="{1DD7F074-6D86-9747-A107-A737089A219B}" type="pres">
      <dgm:prSet presAssocID="{58733ACA-AE9D-4402-9192-CB2F9A8C204B}" presName="vert1" presStyleCnt="0"/>
      <dgm:spPr/>
    </dgm:pt>
    <dgm:pt modelId="{C9A02CFC-1CED-BA4A-B9EF-686ED9A4ACB9}" type="pres">
      <dgm:prSet presAssocID="{A5EF60DB-7EA5-4818-BA05-228F5DABE52E}" presName="thickLine" presStyleLbl="alignNode1" presStyleIdx="3" presStyleCnt="4"/>
      <dgm:spPr/>
    </dgm:pt>
    <dgm:pt modelId="{97AD0A7F-CD25-B647-9E36-38B4453F41AF}" type="pres">
      <dgm:prSet presAssocID="{A5EF60DB-7EA5-4818-BA05-228F5DABE52E}" presName="horz1" presStyleCnt="0"/>
      <dgm:spPr/>
    </dgm:pt>
    <dgm:pt modelId="{4591F2E7-5FA9-F444-9BA4-CE779654FC6B}" type="pres">
      <dgm:prSet presAssocID="{A5EF60DB-7EA5-4818-BA05-228F5DABE52E}" presName="tx1" presStyleLbl="revTx" presStyleIdx="3" presStyleCnt="4"/>
      <dgm:spPr/>
    </dgm:pt>
    <dgm:pt modelId="{386F30EC-5AB5-7946-9076-A5C249DF2195}" type="pres">
      <dgm:prSet presAssocID="{A5EF60DB-7EA5-4818-BA05-228F5DABE52E}" presName="vert1" presStyleCnt="0"/>
      <dgm:spPr/>
    </dgm:pt>
  </dgm:ptLst>
  <dgm:cxnLst>
    <dgm:cxn modelId="{B53C7536-2F8C-4C30-B908-CD81B0E2562E}" srcId="{C308CC92-D2BD-4176-B3FA-4410B11EC5E8}" destId="{A5EF60DB-7EA5-4818-BA05-228F5DABE52E}" srcOrd="3" destOrd="0" parTransId="{9848AE97-9709-4FED-8A4C-F583F9F7AF16}" sibTransId="{81171604-5542-4914-99F3-9DE23CC3E46C}"/>
    <dgm:cxn modelId="{2C5CEE61-18A9-46F1-ADE9-CE1A58329CB8}" srcId="{C308CC92-D2BD-4176-B3FA-4410B11EC5E8}" destId="{E5D63CD4-1157-4CD9-A2A8-D4D155697A5A}" srcOrd="0" destOrd="0" parTransId="{9CB53596-3127-4EDB-BA83-F7F79A72EBF2}" sibTransId="{66A495E9-86B0-476F-A7B0-AFB700D38F41}"/>
    <dgm:cxn modelId="{1822E771-6AEA-854B-949C-59381C48CFA8}" type="presOf" srcId="{BE3B5B51-3DC6-4F63-B98A-0326340C6FE8}" destId="{DEBF88E5-42FD-0F45-A438-AD0CA49DDC10}" srcOrd="0" destOrd="0" presId="urn:microsoft.com/office/officeart/2008/layout/LinedList"/>
    <dgm:cxn modelId="{F16ECEB5-791C-2D43-ABD4-0F7A3D361035}" type="presOf" srcId="{E5D63CD4-1157-4CD9-A2A8-D4D155697A5A}" destId="{E901F024-2011-0642-A177-DB5C02DF6B6D}" srcOrd="0" destOrd="0" presId="urn:microsoft.com/office/officeart/2008/layout/LinedList"/>
    <dgm:cxn modelId="{F8226DC9-EDFF-4AF2-B26D-AA5767994453}" srcId="{C308CC92-D2BD-4176-B3FA-4410B11EC5E8}" destId="{58733ACA-AE9D-4402-9192-CB2F9A8C204B}" srcOrd="2" destOrd="0" parTransId="{ECE1E00E-F292-4419-89B9-088F9D77491C}" sibTransId="{7318ED5B-069B-404D-8CF4-A9D85AF89029}"/>
    <dgm:cxn modelId="{0CFD16D4-213F-CF4E-AA23-588C43576E5C}" type="presOf" srcId="{58733ACA-AE9D-4402-9192-CB2F9A8C204B}" destId="{05C02112-9CF5-614C-9ABC-5331062FFF9E}" srcOrd="0" destOrd="0" presId="urn:microsoft.com/office/officeart/2008/layout/LinedList"/>
    <dgm:cxn modelId="{18FF3BD5-0626-468E-AE41-70416A5D20DE}" srcId="{C308CC92-D2BD-4176-B3FA-4410B11EC5E8}" destId="{BE3B5B51-3DC6-4F63-B98A-0326340C6FE8}" srcOrd="1" destOrd="0" parTransId="{70B7870E-BD51-40F3-AF27-01621955E128}" sibTransId="{8CB88AEC-6323-4F8B-BAED-1B0A588AE549}"/>
    <dgm:cxn modelId="{E8DD7EEA-C4CE-B843-9623-A5FC429BF5E6}" type="presOf" srcId="{C308CC92-D2BD-4176-B3FA-4410B11EC5E8}" destId="{66D773F5-52D3-964A-8AEA-ECB4393C590A}" srcOrd="0" destOrd="0" presId="urn:microsoft.com/office/officeart/2008/layout/LinedList"/>
    <dgm:cxn modelId="{EA1008F7-ABE0-FF40-A581-F5A410CC813C}" type="presOf" srcId="{A5EF60DB-7EA5-4818-BA05-228F5DABE52E}" destId="{4591F2E7-5FA9-F444-9BA4-CE779654FC6B}" srcOrd="0" destOrd="0" presId="urn:microsoft.com/office/officeart/2008/layout/LinedList"/>
    <dgm:cxn modelId="{B9A5054E-50FB-2347-8312-EE0A2CCA4539}" type="presParOf" srcId="{66D773F5-52D3-964A-8AEA-ECB4393C590A}" destId="{AFD962D5-9CA0-6B4E-AD38-5DC69312AEFE}" srcOrd="0" destOrd="0" presId="urn:microsoft.com/office/officeart/2008/layout/LinedList"/>
    <dgm:cxn modelId="{56E13C4E-0F13-0841-89FC-D9FD117D37E2}" type="presParOf" srcId="{66D773F5-52D3-964A-8AEA-ECB4393C590A}" destId="{66FD8321-B35F-1145-97FF-D9EEA122E0DB}" srcOrd="1" destOrd="0" presId="urn:microsoft.com/office/officeart/2008/layout/LinedList"/>
    <dgm:cxn modelId="{B08E0497-D044-6444-96CE-2F12A305C938}" type="presParOf" srcId="{66FD8321-B35F-1145-97FF-D9EEA122E0DB}" destId="{E901F024-2011-0642-A177-DB5C02DF6B6D}" srcOrd="0" destOrd="0" presId="urn:microsoft.com/office/officeart/2008/layout/LinedList"/>
    <dgm:cxn modelId="{86B796A8-2590-904D-9A8F-1ECEC73A56DC}" type="presParOf" srcId="{66FD8321-B35F-1145-97FF-D9EEA122E0DB}" destId="{1BD05B22-5DF5-3048-B859-88BDB628F119}" srcOrd="1" destOrd="0" presId="urn:microsoft.com/office/officeart/2008/layout/LinedList"/>
    <dgm:cxn modelId="{C26A4A18-99BB-2A43-BF6A-468E64437308}" type="presParOf" srcId="{66D773F5-52D3-964A-8AEA-ECB4393C590A}" destId="{D229BC1D-782D-0F46-8847-9A4667FC881A}" srcOrd="2" destOrd="0" presId="urn:microsoft.com/office/officeart/2008/layout/LinedList"/>
    <dgm:cxn modelId="{CA34A836-7C1F-4C41-A320-26404C4C02EE}" type="presParOf" srcId="{66D773F5-52D3-964A-8AEA-ECB4393C590A}" destId="{B5F625F5-B3FF-1E4F-BC26-3F456BC7D649}" srcOrd="3" destOrd="0" presId="urn:microsoft.com/office/officeart/2008/layout/LinedList"/>
    <dgm:cxn modelId="{01C92D02-7F69-8E45-9A4B-01820207C37C}" type="presParOf" srcId="{B5F625F5-B3FF-1E4F-BC26-3F456BC7D649}" destId="{DEBF88E5-42FD-0F45-A438-AD0CA49DDC10}" srcOrd="0" destOrd="0" presId="urn:microsoft.com/office/officeart/2008/layout/LinedList"/>
    <dgm:cxn modelId="{0EB14BF8-49C1-6D42-9861-864845A345F3}" type="presParOf" srcId="{B5F625F5-B3FF-1E4F-BC26-3F456BC7D649}" destId="{7D4348BB-CC4A-FC41-8E7C-CDE1CD3888FD}" srcOrd="1" destOrd="0" presId="urn:microsoft.com/office/officeart/2008/layout/LinedList"/>
    <dgm:cxn modelId="{24AE5A32-B4E1-E84B-9D85-65371812E412}" type="presParOf" srcId="{66D773F5-52D3-964A-8AEA-ECB4393C590A}" destId="{4B396264-5468-1B4F-AD72-F07837E253A4}" srcOrd="4" destOrd="0" presId="urn:microsoft.com/office/officeart/2008/layout/LinedList"/>
    <dgm:cxn modelId="{FF0127DF-6727-0740-A45E-1CD399F3A58D}" type="presParOf" srcId="{66D773F5-52D3-964A-8AEA-ECB4393C590A}" destId="{B2AD3DFF-2F33-4A4D-B67F-4B2BFE90D54E}" srcOrd="5" destOrd="0" presId="urn:microsoft.com/office/officeart/2008/layout/LinedList"/>
    <dgm:cxn modelId="{D825C1D3-A167-E94C-B40B-FFD0EF1B8ADF}" type="presParOf" srcId="{B2AD3DFF-2F33-4A4D-B67F-4B2BFE90D54E}" destId="{05C02112-9CF5-614C-9ABC-5331062FFF9E}" srcOrd="0" destOrd="0" presId="urn:microsoft.com/office/officeart/2008/layout/LinedList"/>
    <dgm:cxn modelId="{C5823453-BB66-B44E-9E70-EBDC93B867DC}" type="presParOf" srcId="{B2AD3DFF-2F33-4A4D-B67F-4B2BFE90D54E}" destId="{1DD7F074-6D86-9747-A107-A737089A219B}" srcOrd="1" destOrd="0" presId="urn:microsoft.com/office/officeart/2008/layout/LinedList"/>
    <dgm:cxn modelId="{ECA78B19-4547-2943-B7F0-D8E2DD7BFB75}" type="presParOf" srcId="{66D773F5-52D3-964A-8AEA-ECB4393C590A}" destId="{C9A02CFC-1CED-BA4A-B9EF-686ED9A4ACB9}" srcOrd="6" destOrd="0" presId="urn:microsoft.com/office/officeart/2008/layout/LinedList"/>
    <dgm:cxn modelId="{AA5B3088-CE61-274E-9426-C43679AF5739}" type="presParOf" srcId="{66D773F5-52D3-964A-8AEA-ECB4393C590A}" destId="{97AD0A7F-CD25-B647-9E36-38B4453F41AF}" srcOrd="7" destOrd="0" presId="urn:microsoft.com/office/officeart/2008/layout/LinedList"/>
    <dgm:cxn modelId="{F873B8BD-9D3A-424C-A666-C4B8D2950249}" type="presParOf" srcId="{97AD0A7F-CD25-B647-9E36-38B4453F41AF}" destId="{4591F2E7-5FA9-F444-9BA4-CE779654FC6B}" srcOrd="0" destOrd="0" presId="urn:microsoft.com/office/officeart/2008/layout/LinedList"/>
    <dgm:cxn modelId="{E86D06B8-CAA7-2644-A62B-C665E24E5CD0}" type="presParOf" srcId="{97AD0A7F-CD25-B647-9E36-38B4453F41AF}" destId="{386F30EC-5AB5-7946-9076-A5C249DF21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F74323-1C06-4392-9182-655097EA8A2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D1E1914-1D5A-480B-B763-0D0675CAC9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Form a question on what you want to gain information on </a:t>
          </a:r>
          <a:endParaRPr lang="en-US" dirty="0"/>
        </a:p>
      </dgm:t>
    </dgm:pt>
    <dgm:pt modelId="{8210F515-002C-4A69-8DBF-08CC6D8384CE}" type="parTrans" cxnId="{DB681F63-4191-46DD-AB67-6A280C085F7F}">
      <dgm:prSet/>
      <dgm:spPr/>
      <dgm:t>
        <a:bodyPr/>
        <a:lstStyle/>
        <a:p>
          <a:endParaRPr lang="en-US"/>
        </a:p>
      </dgm:t>
    </dgm:pt>
    <dgm:pt modelId="{72F7BE58-4A6D-4EC2-9CCD-C4EE48A82DC7}" type="sibTrans" cxnId="{DB681F63-4191-46DD-AB67-6A280C085F7F}">
      <dgm:prSet/>
      <dgm:spPr/>
      <dgm:t>
        <a:bodyPr/>
        <a:lstStyle/>
        <a:p>
          <a:endParaRPr lang="en-US"/>
        </a:p>
      </dgm:t>
    </dgm:pt>
    <dgm:pt modelId="{D2D59792-7484-4441-AE3B-1375D78FF2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investigation using a systematic methods and examination of materials and sources in order to determine facts</a:t>
          </a:r>
          <a:endParaRPr lang="en-US"/>
        </a:p>
      </dgm:t>
    </dgm:pt>
    <dgm:pt modelId="{17B1183D-D80C-4322-A1BD-112C9D24DCC6}" type="parTrans" cxnId="{1604A23E-F7D5-4039-B767-BA3786FC017E}">
      <dgm:prSet/>
      <dgm:spPr/>
      <dgm:t>
        <a:bodyPr/>
        <a:lstStyle/>
        <a:p>
          <a:endParaRPr lang="en-US"/>
        </a:p>
      </dgm:t>
    </dgm:pt>
    <dgm:pt modelId="{5011BA7A-3403-429B-B7AD-CC47CABF61B7}" type="sibTrans" cxnId="{1604A23E-F7D5-4039-B767-BA3786FC017E}">
      <dgm:prSet/>
      <dgm:spPr/>
      <dgm:t>
        <a:bodyPr/>
        <a:lstStyle/>
        <a:p>
          <a:endParaRPr lang="en-US"/>
        </a:p>
      </dgm:t>
    </dgm:pt>
    <dgm:pt modelId="{6678429F-EA80-4932-A407-DFAA09BCE8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Critically analyse information</a:t>
          </a:r>
          <a:endParaRPr lang="en-US"/>
        </a:p>
      </dgm:t>
    </dgm:pt>
    <dgm:pt modelId="{5186B214-E4CB-484D-8EC7-B90CF384F814}" type="parTrans" cxnId="{CA076BE6-0427-42D6-BB04-92975F04EE44}">
      <dgm:prSet/>
      <dgm:spPr/>
      <dgm:t>
        <a:bodyPr/>
        <a:lstStyle/>
        <a:p>
          <a:endParaRPr lang="en-US"/>
        </a:p>
      </dgm:t>
    </dgm:pt>
    <dgm:pt modelId="{42FAD5EC-509B-4556-94E7-2E42DA575346}" type="sibTrans" cxnId="{CA076BE6-0427-42D6-BB04-92975F04EE44}">
      <dgm:prSet/>
      <dgm:spPr/>
      <dgm:t>
        <a:bodyPr/>
        <a:lstStyle/>
        <a:p>
          <a:endParaRPr lang="en-US"/>
        </a:p>
      </dgm:t>
    </dgm:pt>
    <dgm:pt modelId="{EEE1903F-3A72-4C18-9F28-55DA49CC98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Validate your finding with other professionals</a:t>
          </a:r>
          <a:endParaRPr lang="en-US"/>
        </a:p>
      </dgm:t>
    </dgm:pt>
    <dgm:pt modelId="{A373580E-DF0B-4F54-9458-DF1467AB2059}" type="parTrans" cxnId="{972CFED7-CD0E-4581-AB96-859E1D46D0E5}">
      <dgm:prSet/>
      <dgm:spPr/>
      <dgm:t>
        <a:bodyPr/>
        <a:lstStyle/>
        <a:p>
          <a:endParaRPr lang="en-US"/>
        </a:p>
      </dgm:t>
    </dgm:pt>
    <dgm:pt modelId="{0B35E26A-0533-48B9-8749-61F5F1E9486C}" type="sibTrans" cxnId="{972CFED7-CD0E-4581-AB96-859E1D46D0E5}">
      <dgm:prSet/>
      <dgm:spPr/>
      <dgm:t>
        <a:bodyPr/>
        <a:lstStyle/>
        <a:p>
          <a:endParaRPr lang="en-US"/>
        </a:p>
      </dgm:t>
    </dgm:pt>
    <dgm:pt modelId="{F41F5873-2583-4806-8FEA-8187A2BC01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Evaluate and reflect   </a:t>
          </a:r>
          <a:endParaRPr lang="en-US"/>
        </a:p>
      </dgm:t>
    </dgm:pt>
    <dgm:pt modelId="{B814EC03-B32F-43FB-8800-8841FF813BB6}" type="parTrans" cxnId="{F3F7A63A-2258-4863-99EE-D9AC5509B16A}">
      <dgm:prSet/>
      <dgm:spPr/>
      <dgm:t>
        <a:bodyPr/>
        <a:lstStyle/>
        <a:p>
          <a:endParaRPr lang="en-US"/>
        </a:p>
      </dgm:t>
    </dgm:pt>
    <dgm:pt modelId="{58C6DC95-1905-4235-8F86-1EF370755AE8}" type="sibTrans" cxnId="{F3F7A63A-2258-4863-99EE-D9AC5509B16A}">
      <dgm:prSet/>
      <dgm:spPr/>
      <dgm:t>
        <a:bodyPr/>
        <a:lstStyle/>
        <a:p>
          <a:endParaRPr lang="en-US"/>
        </a:p>
      </dgm:t>
    </dgm:pt>
    <dgm:pt modelId="{17C11828-8B1F-4497-A651-96071B22F32D}" type="pres">
      <dgm:prSet presAssocID="{F4F74323-1C06-4392-9182-655097EA8A21}" presName="root" presStyleCnt="0">
        <dgm:presLayoutVars>
          <dgm:dir/>
          <dgm:resizeHandles val="exact"/>
        </dgm:presLayoutVars>
      </dgm:prSet>
      <dgm:spPr/>
    </dgm:pt>
    <dgm:pt modelId="{87DF2047-5DD2-4C54-8162-B905C2AAF120}" type="pres">
      <dgm:prSet presAssocID="{2D1E1914-1D5A-480B-B763-0D0675CAC9B0}" presName="compNode" presStyleCnt="0"/>
      <dgm:spPr/>
    </dgm:pt>
    <dgm:pt modelId="{5BC7E564-3816-4BD1-9EDE-5D364DB3AF25}" type="pres">
      <dgm:prSet presAssocID="{2D1E1914-1D5A-480B-B763-0D0675CAC9B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5686DB9-C350-4140-9056-CB2F4AB4918B}" type="pres">
      <dgm:prSet presAssocID="{2D1E1914-1D5A-480B-B763-0D0675CAC9B0}" presName="spaceRect" presStyleCnt="0"/>
      <dgm:spPr/>
    </dgm:pt>
    <dgm:pt modelId="{7B665944-1CB3-4236-B9FC-C854FDEB7280}" type="pres">
      <dgm:prSet presAssocID="{2D1E1914-1D5A-480B-B763-0D0675CAC9B0}" presName="textRect" presStyleLbl="revTx" presStyleIdx="0" presStyleCnt="5">
        <dgm:presLayoutVars>
          <dgm:chMax val="1"/>
          <dgm:chPref val="1"/>
        </dgm:presLayoutVars>
      </dgm:prSet>
      <dgm:spPr/>
    </dgm:pt>
    <dgm:pt modelId="{093F3B92-7A66-4374-BEA7-7C88F89CDCDE}" type="pres">
      <dgm:prSet presAssocID="{72F7BE58-4A6D-4EC2-9CCD-C4EE48A82DC7}" presName="sibTrans" presStyleCnt="0"/>
      <dgm:spPr/>
    </dgm:pt>
    <dgm:pt modelId="{67E8724C-A9E8-4980-9748-84B4BE8E4418}" type="pres">
      <dgm:prSet presAssocID="{D2D59792-7484-4441-AE3B-1375D78FF2CC}" presName="compNode" presStyleCnt="0"/>
      <dgm:spPr/>
    </dgm:pt>
    <dgm:pt modelId="{1C837A51-16FB-4875-ABA2-1CE850DC6883}" type="pres">
      <dgm:prSet presAssocID="{D2D59792-7484-4441-AE3B-1375D78FF2C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6C03F3E-5013-4930-BB91-8597534A795E}" type="pres">
      <dgm:prSet presAssocID="{D2D59792-7484-4441-AE3B-1375D78FF2CC}" presName="spaceRect" presStyleCnt="0"/>
      <dgm:spPr/>
    </dgm:pt>
    <dgm:pt modelId="{A2511604-8BEB-48FA-8BBC-5EBB5778D26C}" type="pres">
      <dgm:prSet presAssocID="{D2D59792-7484-4441-AE3B-1375D78FF2CC}" presName="textRect" presStyleLbl="revTx" presStyleIdx="1" presStyleCnt="5">
        <dgm:presLayoutVars>
          <dgm:chMax val="1"/>
          <dgm:chPref val="1"/>
        </dgm:presLayoutVars>
      </dgm:prSet>
      <dgm:spPr/>
    </dgm:pt>
    <dgm:pt modelId="{0565C6B6-80D1-4C19-94A8-7FE073BADE4E}" type="pres">
      <dgm:prSet presAssocID="{5011BA7A-3403-429B-B7AD-CC47CABF61B7}" presName="sibTrans" presStyleCnt="0"/>
      <dgm:spPr/>
    </dgm:pt>
    <dgm:pt modelId="{7FEBEB36-973F-466D-8FBA-38B50C6B7697}" type="pres">
      <dgm:prSet presAssocID="{6678429F-EA80-4932-A407-DFAA09BCE834}" presName="compNode" presStyleCnt="0"/>
      <dgm:spPr/>
    </dgm:pt>
    <dgm:pt modelId="{B103D324-9998-4121-BEF3-D7BEB3FE8D66}" type="pres">
      <dgm:prSet presAssocID="{6678429F-EA80-4932-A407-DFAA09BCE83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A8B49EB-4430-4793-B7C3-0FEDCCCD9E1B}" type="pres">
      <dgm:prSet presAssocID="{6678429F-EA80-4932-A407-DFAA09BCE834}" presName="spaceRect" presStyleCnt="0"/>
      <dgm:spPr/>
    </dgm:pt>
    <dgm:pt modelId="{2ED99AE9-FB17-491D-86B4-0348D9478DDE}" type="pres">
      <dgm:prSet presAssocID="{6678429F-EA80-4932-A407-DFAA09BCE834}" presName="textRect" presStyleLbl="revTx" presStyleIdx="2" presStyleCnt="5">
        <dgm:presLayoutVars>
          <dgm:chMax val="1"/>
          <dgm:chPref val="1"/>
        </dgm:presLayoutVars>
      </dgm:prSet>
      <dgm:spPr/>
    </dgm:pt>
    <dgm:pt modelId="{8980B97B-EA05-46F4-8C4C-5220AC86969B}" type="pres">
      <dgm:prSet presAssocID="{42FAD5EC-509B-4556-94E7-2E42DA575346}" presName="sibTrans" presStyleCnt="0"/>
      <dgm:spPr/>
    </dgm:pt>
    <dgm:pt modelId="{8AF3FB9F-C602-4FFC-859E-3803230EFB1E}" type="pres">
      <dgm:prSet presAssocID="{EEE1903F-3A72-4C18-9F28-55DA49CC984F}" presName="compNode" presStyleCnt="0"/>
      <dgm:spPr/>
    </dgm:pt>
    <dgm:pt modelId="{3A605E0B-4009-41DF-837F-317003DD9087}" type="pres">
      <dgm:prSet presAssocID="{EEE1903F-3A72-4C18-9F28-55DA49CC984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C2AD965-F712-4A43-B30D-8345BDC636CE}" type="pres">
      <dgm:prSet presAssocID="{EEE1903F-3A72-4C18-9F28-55DA49CC984F}" presName="spaceRect" presStyleCnt="0"/>
      <dgm:spPr/>
    </dgm:pt>
    <dgm:pt modelId="{FF588832-47DE-48F6-9652-3D5AB5579C00}" type="pres">
      <dgm:prSet presAssocID="{EEE1903F-3A72-4C18-9F28-55DA49CC984F}" presName="textRect" presStyleLbl="revTx" presStyleIdx="3" presStyleCnt="5">
        <dgm:presLayoutVars>
          <dgm:chMax val="1"/>
          <dgm:chPref val="1"/>
        </dgm:presLayoutVars>
      </dgm:prSet>
      <dgm:spPr/>
    </dgm:pt>
    <dgm:pt modelId="{97F9733C-5135-48EA-8E84-52B6557DC21D}" type="pres">
      <dgm:prSet presAssocID="{0B35E26A-0533-48B9-8749-61F5F1E9486C}" presName="sibTrans" presStyleCnt="0"/>
      <dgm:spPr/>
    </dgm:pt>
    <dgm:pt modelId="{774EF89D-EB26-4748-B43D-0CC0812FDBF1}" type="pres">
      <dgm:prSet presAssocID="{F41F5873-2583-4806-8FEA-8187A2BC0131}" presName="compNode" presStyleCnt="0"/>
      <dgm:spPr/>
    </dgm:pt>
    <dgm:pt modelId="{AF9CBD17-7A5D-4DAF-9A90-99F0ACACB973}" type="pres">
      <dgm:prSet presAssocID="{F41F5873-2583-4806-8FEA-8187A2BC013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08EBBDC6-3130-4738-8A44-CC619519DA12}" type="pres">
      <dgm:prSet presAssocID="{F41F5873-2583-4806-8FEA-8187A2BC0131}" presName="spaceRect" presStyleCnt="0"/>
      <dgm:spPr/>
    </dgm:pt>
    <dgm:pt modelId="{E8E32254-CF31-4AD1-9601-7A8AD78965CF}" type="pres">
      <dgm:prSet presAssocID="{F41F5873-2583-4806-8FEA-8187A2BC013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3631B2D-E7B7-1C4A-89DB-5DAA074CA24D}" type="presOf" srcId="{F41F5873-2583-4806-8FEA-8187A2BC0131}" destId="{E8E32254-CF31-4AD1-9601-7A8AD78965CF}" srcOrd="0" destOrd="0" presId="urn:microsoft.com/office/officeart/2018/2/layout/IconLabelList"/>
    <dgm:cxn modelId="{F3F7A63A-2258-4863-99EE-D9AC5509B16A}" srcId="{F4F74323-1C06-4392-9182-655097EA8A21}" destId="{F41F5873-2583-4806-8FEA-8187A2BC0131}" srcOrd="4" destOrd="0" parTransId="{B814EC03-B32F-43FB-8800-8841FF813BB6}" sibTransId="{58C6DC95-1905-4235-8F86-1EF370755AE8}"/>
    <dgm:cxn modelId="{1604A23E-F7D5-4039-B767-BA3786FC017E}" srcId="{F4F74323-1C06-4392-9182-655097EA8A21}" destId="{D2D59792-7484-4441-AE3B-1375D78FF2CC}" srcOrd="1" destOrd="0" parTransId="{17B1183D-D80C-4322-A1BD-112C9D24DCC6}" sibTransId="{5011BA7A-3403-429B-B7AD-CC47CABF61B7}"/>
    <dgm:cxn modelId="{DB681F63-4191-46DD-AB67-6A280C085F7F}" srcId="{F4F74323-1C06-4392-9182-655097EA8A21}" destId="{2D1E1914-1D5A-480B-B763-0D0675CAC9B0}" srcOrd="0" destOrd="0" parTransId="{8210F515-002C-4A69-8DBF-08CC6D8384CE}" sibTransId="{72F7BE58-4A6D-4EC2-9CCD-C4EE48A82DC7}"/>
    <dgm:cxn modelId="{2736C489-7909-BF4D-B5FB-A61E98D3E851}" type="presOf" srcId="{6678429F-EA80-4932-A407-DFAA09BCE834}" destId="{2ED99AE9-FB17-491D-86B4-0348D9478DDE}" srcOrd="0" destOrd="0" presId="urn:microsoft.com/office/officeart/2018/2/layout/IconLabelList"/>
    <dgm:cxn modelId="{E78C1590-6933-7240-823D-2D715B6DAB9B}" type="presOf" srcId="{2D1E1914-1D5A-480B-B763-0D0675CAC9B0}" destId="{7B665944-1CB3-4236-B9FC-C854FDEB7280}" srcOrd="0" destOrd="0" presId="urn:microsoft.com/office/officeart/2018/2/layout/IconLabelList"/>
    <dgm:cxn modelId="{F9CC0C93-533B-8E40-A4C2-D14914EDC531}" type="presOf" srcId="{EEE1903F-3A72-4C18-9F28-55DA49CC984F}" destId="{FF588832-47DE-48F6-9652-3D5AB5579C00}" srcOrd="0" destOrd="0" presId="urn:microsoft.com/office/officeart/2018/2/layout/IconLabelList"/>
    <dgm:cxn modelId="{972CFED7-CD0E-4581-AB96-859E1D46D0E5}" srcId="{F4F74323-1C06-4392-9182-655097EA8A21}" destId="{EEE1903F-3A72-4C18-9F28-55DA49CC984F}" srcOrd="3" destOrd="0" parTransId="{A373580E-DF0B-4F54-9458-DF1467AB2059}" sibTransId="{0B35E26A-0533-48B9-8749-61F5F1E9486C}"/>
    <dgm:cxn modelId="{8FDB49DF-4DF1-544C-A551-1968EC4F1EB2}" type="presOf" srcId="{D2D59792-7484-4441-AE3B-1375D78FF2CC}" destId="{A2511604-8BEB-48FA-8BBC-5EBB5778D26C}" srcOrd="0" destOrd="0" presId="urn:microsoft.com/office/officeart/2018/2/layout/IconLabelList"/>
    <dgm:cxn modelId="{CA076BE6-0427-42D6-BB04-92975F04EE44}" srcId="{F4F74323-1C06-4392-9182-655097EA8A21}" destId="{6678429F-EA80-4932-A407-DFAA09BCE834}" srcOrd="2" destOrd="0" parTransId="{5186B214-E4CB-484D-8EC7-B90CF384F814}" sibTransId="{42FAD5EC-509B-4556-94E7-2E42DA575346}"/>
    <dgm:cxn modelId="{27D6FBEE-D6D8-FD49-8665-E68852E6AAC6}" type="presOf" srcId="{F4F74323-1C06-4392-9182-655097EA8A21}" destId="{17C11828-8B1F-4497-A651-96071B22F32D}" srcOrd="0" destOrd="0" presId="urn:microsoft.com/office/officeart/2018/2/layout/IconLabelList"/>
    <dgm:cxn modelId="{6C87EDE0-FFE4-4D47-A8FC-E6D9366E263C}" type="presParOf" srcId="{17C11828-8B1F-4497-A651-96071B22F32D}" destId="{87DF2047-5DD2-4C54-8162-B905C2AAF120}" srcOrd="0" destOrd="0" presId="urn:microsoft.com/office/officeart/2018/2/layout/IconLabelList"/>
    <dgm:cxn modelId="{72E8DF8D-512B-C743-A056-7E76E92EDA9D}" type="presParOf" srcId="{87DF2047-5DD2-4C54-8162-B905C2AAF120}" destId="{5BC7E564-3816-4BD1-9EDE-5D364DB3AF25}" srcOrd="0" destOrd="0" presId="urn:microsoft.com/office/officeart/2018/2/layout/IconLabelList"/>
    <dgm:cxn modelId="{A3988561-DABD-CE49-90E2-1CE270270833}" type="presParOf" srcId="{87DF2047-5DD2-4C54-8162-B905C2AAF120}" destId="{75686DB9-C350-4140-9056-CB2F4AB4918B}" srcOrd="1" destOrd="0" presId="urn:microsoft.com/office/officeart/2018/2/layout/IconLabelList"/>
    <dgm:cxn modelId="{CC521A31-2D37-154D-9468-7D185F538D49}" type="presParOf" srcId="{87DF2047-5DD2-4C54-8162-B905C2AAF120}" destId="{7B665944-1CB3-4236-B9FC-C854FDEB7280}" srcOrd="2" destOrd="0" presId="urn:microsoft.com/office/officeart/2018/2/layout/IconLabelList"/>
    <dgm:cxn modelId="{7848F75A-B000-9A43-8D9F-0C097C3D2F77}" type="presParOf" srcId="{17C11828-8B1F-4497-A651-96071B22F32D}" destId="{093F3B92-7A66-4374-BEA7-7C88F89CDCDE}" srcOrd="1" destOrd="0" presId="urn:microsoft.com/office/officeart/2018/2/layout/IconLabelList"/>
    <dgm:cxn modelId="{29559978-AD02-754B-BEAF-7540AF45BF7D}" type="presParOf" srcId="{17C11828-8B1F-4497-A651-96071B22F32D}" destId="{67E8724C-A9E8-4980-9748-84B4BE8E4418}" srcOrd="2" destOrd="0" presId="urn:microsoft.com/office/officeart/2018/2/layout/IconLabelList"/>
    <dgm:cxn modelId="{5A9DC20A-F5B7-7446-B327-E18091551A23}" type="presParOf" srcId="{67E8724C-A9E8-4980-9748-84B4BE8E4418}" destId="{1C837A51-16FB-4875-ABA2-1CE850DC6883}" srcOrd="0" destOrd="0" presId="urn:microsoft.com/office/officeart/2018/2/layout/IconLabelList"/>
    <dgm:cxn modelId="{4D0BB346-4E7D-C847-B482-6B8BC6E74455}" type="presParOf" srcId="{67E8724C-A9E8-4980-9748-84B4BE8E4418}" destId="{C6C03F3E-5013-4930-BB91-8597534A795E}" srcOrd="1" destOrd="0" presId="urn:microsoft.com/office/officeart/2018/2/layout/IconLabelList"/>
    <dgm:cxn modelId="{C01C7174-3F0D-AA4F-9433-0B8DD99C798F}" type="presParOf" srcId="{67E8724C-A9E8-4980-9748-84B4BE8E4418}" destId="{A2511604-8BEB-48FA-8BBC-5EBB5778D26C}" srcOrd="2" destOrd="0" presId="urn:microsoft.com/office/officeart/2018/2/layout/IconLabelList"/>
    <dgm:cxn modelId="{5776E911-7431-A047-8CCD-BD7B7DD0B765}" type="presParOf" srcId="{17C11828-8B1F-4497-A651-96071B22F32D}" destId="{0565C6B6-80D1-4C19-94A8-7FE073BADE4E}" srcOrd="3" destOrd="0" presId="urn:microsoft.com/office/officeart/2018/2/layout/IconLabelList"/>
    <dgm:cxn modelId="{75DC9B93-E1D2-5743-A8CD-1AD69D8276F9}" type="presParOf" srcId="{17C11828-8B1F-4497-A651-96071B22F32D}" destId="{7FEBEB36-973F-466D-8FBA-38B50C6B7697}" srcOrd="4" destOrd="0" presId="urn:microsoft.com/office/officeart/2018/2/layout/IconLabelList"/>
    <dgm:cxn modelId="{9D3D3F14-5B91-A541-98B3-E2238812FDFA}" type="presParOf" srcId="{7FEBEB36-973F-466D-8FBA-38B50C6B7697}" destId="{B103D324-9998-4121-BEF3-D7BEB3FE8D66}" srcOrd="0" destOrd="0" presId="urn:microsoft.com/office/officeart/2018/2/layout/IconLabelList"/>
    <dgm:cxn modelId="{0C153D22-CFB1-2A42-A2F9-8A887F15BFEB}" type="presParOf" srcId="{7FEBEB36-973F-466D-8FBA-38B50C6B7697}" destId="{6A8B49EB-4430-4793-B7C3-0FEDCCCD9E1B}" srcOrd="1" destOrd="0" presId="urn:microsoft.com/office/officeart/2018/2/layout/IconLabelList"/>
    <dgm:cxn modelId="{7950A7DA-3AD6-5F4E-A89D-3A3364D6DD4F}" type="presParOf" srcId="{7FEBEB36-973F-466D-8FBA-38B50C6B7697}" destId="{2ED99AE9-FB17-491D-86B4-0348D9478DDE}" srcOrd="2" destOrd="0" presId="urn:microsoft.com/office/officeart/2018/2/layout/IconLabelList"/>
    <dgm:cxn modelId="{8F6E4D21-F157-EF4B-AD68-A65595458E45}" type="presParOf" srcId="{17C11828-8B1F-4497-A651-96071B22F32D}" destId="{8980B97B-EA05-46F4-8C4C-5220AC86969B}" srcOrd="5" destOrd="0" presId="urn:microsoft.com/office/officeart/2018/2/layout/IconLabelList"/>
    <dgm:cxn modelId="{8A6FE1E4-45EB-B047-B8FB-8E8F59A8DE5A}" type="presParOf" srcId="{17C11828-8B1F-4497-A651-96071B22F32D}" destId="{8AF3FB9F-C602-4FFC-859E-3803230EFB1E}" srcOrd="6" destOrd="0" presId="urn:microsoft.com/office/officeart/2018/2/layout/IconLabelList"/>
    <dgm:cxn modelId="{F6B27831-E75D-6948-A1E3-AB3CA6AD5EE8}" type="presParOf" srcId="{8AF3FB9F-C602-4FFC-859E-3803230EFB1E}" destId="{3A605E0B-4009-41DF-837F-317003DD9087}" srcOrd="0" destOrd="0" presId="urn:microsoft.com/office/officeart/2018/2/layout/IconLabelList"/>
    <dgm:cxn modelId="{435EF085-B625-EB48-AD06-1CB599C89A36}" type="presParOf" srcId="{8AF3FB9F-C602-4FFC-859E-3803230EFB1E}" destId="{FC2AD965-F712-4A43-B30D-8345BDC636CE}" srcOrd="1" destOrd="0" presId="urn:microsoft.com/office/officeart/2018/2/layout/IconLabelList"/>
    <dgm:cxn modelId="{64CF2285-2EEE-5D48-B4BA-E3BCD41C4805}" type="presParOf" srcId="{8AF3FB9F-C602-4FFC-859E-3803230EFB1E}" destId="{FF588832-47DE-48F6-9652-3D5AB5579C00}" srcOrd="2" destOrd="0" presId="urn:microsoft.com/office/officeart/2018/2/layout/IconLabelList"/>
    <dgm:cxn modelId="{C8387679-7599-E642-AA56-F0C97BF0DF2C}" type="presParOf" srcId="{17C11828-8B1F-4497-A651-96071B22F32D}" destId="{97F9733C-5135-48EA-8E84-52B6557DC21D}" srcOrd="7" destOrd="0" presId="urn:microsoft.com/office/officeart/2018/2/layout/IconLabelList"/>
    <dgm:cxn modelId="{377753D4-A73C-3945-A9E7-3205696E261A}" type="presParOf" srcId="{17C11828-8B1F-4497-A651-96071B22F32D}" destId="{774EF89D-EB26-4748-B43D-0CC0812FDBF1}" srcOrd="8" destOrd="0" presId="urn:microsoft.com/office/officeart/2018/2/layout/IconLabelList"/>
    <dgm:cxn modelId="{EF543238-142B-3544-91F8-CA5536DE60D6}" type="presParOf" srcId="{774EF89D-EB26-4748-B43D-0CC0812FDBF1}" destId="{AF9CBD17-7A5D-4DAF-9A90-99F0ACACB973}" srcOrd="0" destOrd="0" presId="urn:microsoft.com/office/officeart/2018/2/layout/IconLabelList"/>
    <dgm:cxn modelId="{D45CFFD4-D010-F149-A293-BF07846945D4}" type="presParOf" srcId="{774EF89D-EB26-4748-B43D-0CC0812FDBF1}" destId="{08EBBDC6-3130-4738-8A44-CC619519DA12}" srcOrd="1" destOrd="0" presId="urn:microsoft.com/office/officeart/2018/2/layout/IconLabelList"/>
    <dgm:cxn modelId="{788D59DA-C595-CA4B-A3AA-CE88BDB4BFDC}" type="presParOf" srcId="{774EF89D-EB26-4748-B43D-0CC0812FDBF1}" destId="{E8E32254-CF31-4AD1-9601-7A8AD78965C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ED2B27-CB78-4C62-94A0-D4B1A54ACDD5}">
      <dsp:nvSpPr>
        <dsp:cNvPr id="0" name=""/>
        <dsp:cNvSpPr/>
      </dsp:nvSpPr>
      <dsp:spPr>
        <a:xfrm>
          <a:off x="1087713" y="595924"/>
          <a:ext cx="1278642" cy="1278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7B3240-9B50-4F95-8CEF-EEC50DC59629}">
      <dsp:nvSpPr>
        <dsp:cNvPr id="0" name=""/>
        <dsp:cNvSpPr/>
      </dsp:nvSpPr>
      <dsp:spPr>
        <a:xfrm>
          <a:off x="306320" y="2243208"/>
          <a:ext cx="2841428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- Incorporation of best information available.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NHS (2020)</a:t>
          </a:r>
        </a:p>
      </dsp:txBody>
      <dsp:txXfrm>
        <a:off x="306320" y="2243208"/>
        <a:ext cx="2841428" cy="810000"/>
      </dsp:txXfrm>
    </dsp:sp>
    <dsp:sp modelId="{578D8498-DDBC-4E2B-96D3-734B7A60CB60}">
      <dsp:nvSpPr>
        <dsp:cNvPr id="0" name=""/>
        <dsp:cNvSpPr/>
      </dsp:nvSpPr>
      <dsp:spPr>
        <a:xfrm>
          <a:off x="4426391" y="595924"/>
          <a:ext cx="1278642" cy="1278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E75F10-41E6-4B3E-96A0-BE3305002FD0}">
      <dsp:nvSpPr>
        <dsp:cNvPr id="0" name=""/>
        <dsp:cNvSpPr/>
      </dsp:nvSpPr>
      <dsp:spPr>
        <a:xfrm>
          <a:off x="3644998" y="2243208"/>
          <a:ext cx="2841428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Partnership  and use of durable scientific  information.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Wood and Haber (2021)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3644998" y="2243208"/>
        <a:ext cx="2841428" cy="810000"/>
      </dsp:txXfrm>
    </dsp:sp>
    <dsp:sp modelId="{ACDFC4DA-A36C-4E0D-80D3-C23C521D6472}">
      <dsp:nvSpPr>
        <dsp:cNvPr id="0" name=""/>
        <dsp:cNvSpPr/>
      </dsp:nvSpPr>
      <dsp:spPr>
        <a:xfrm>
          <a:off x="7765069" y="595924"/>
          <a:ext cx="1278642" cy="1278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579B19-1D4E-4F8D-BDA9-80F146F1C1F3}">
      <dsp:nvSpPr>
        <dsp:cNvPr id="0" name=""/>
        <dsp:cNvSpPr/>
      </dsp:nvSpPr>
      <dsp:spPr>
        <a:xfrm>
          <a:off x="6983676" y="2243208"/>
          <a:ext cx="2841428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Most effective method of care.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Moule (2018) </a:t>
          </a:r>
        </a:p>
      </dsp:txBody>
      <dsp:txXfrm>
        <a:off x="6983676" y="2243208"/>
        <a:ext cx="2841428" cy="81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D962D5-9CA0-6B4E-AD38-5DC69312AEFE}">
      <dsp:nvSpPr>
        <dsp:cNvPr id="0" name=""/>
        <dsp:cNvSpPr/>
      </dsp:nvSpPr>
      <dsp:spPr>
        <a:xfrm>
          <a:off x="0" y="0"/>
          <a:ext cx="555033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01F024-2011-0642-A177-DB5C02DF6B6D}">
      <dsp:nvSpPr>
        <dsp:cNvPr id="0" name=""/>
        <dsp:cNvSpPr/>
      </dsp:nvSpPr>
      <dsp:spPr>
        <a:xfrm>
          <a:off x="0" y="0"/>
          <a:ext cx="5550334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Factual information solely incorporates facts</a:t>
          </a:r>
        </a:p>
      </dsp:txBody>
      <dsp:txXfrm>
        <a:off x="0" y="0"/>
        <a:ext cx="5550334" cy="912283"/>
      </dsp:txXfrm>
    </dsp:sp>
    <dsp:sp modelId="{D229BC1D-782D-0F46-8847-9A4667FC881A}">
      <dsp:nvSpPr>
        <dsp:cNvPr id="0" name=""/>
        <dsp:cNvSpPr/>
      </dsp:nvSpPr>
      <dsp:spPr>
        <a:xfrm>
          <a:off x="0" y="912283"/>
          <a:ext cx="5550334" cy="0"/>
        </a:xfrm>
        <a:prstGeom prst="line">
          <a:avLst/>
        </a:prstGeom>
        <a:solidFill>
          <a:schemeClr val="accent2">
            <a:hueOff val="-1036716"/>
            <a:satOff val="-5484"/>
            <a:lumOff val="-2091"/>
            <a:alphaOff val="0"/>
          </a:schemeClr>
        </a:solidFill>
        <a:ln w="19050" cap="rnd" cmpd="sng" algn="ctr">
          <a:solidFill>
            <a:schemeClr val="accent2">
              <a:hueOff val="-1036716"/>
              <a:satOff val="-5484"/>
              <a:lumOff val="-20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EBF88E5-42FD-0F45-A438-AD0CA49DDC10}">
      <dsp:nvSpPr>
        <dsp:cNvPr id="0" name=""/>
        <dsp:cNvSpPr/>
      </dsp:nvSpPr>
      <dsp:spPr>
        <a:xfrm>
          <a:off x="0" y="912283"/>
          <a:ext cx="5550334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Analytical information is the interpretation  of factual information </a:t>
          </a:r>
        </a:p>
      </dsp:txBody>
      <dsp:txXfrm>
        <a:off x="0" y="912283"/>
        <a:ext cx="5550334" cy="912283"/>
      </dsp:txXfrm>
    </dsp:sp>
    <dsp:sp modelId="{4B396264-5468-1B4F-AD72-F07837E253A4}">
      <dsp:nvSpPr>
        <dsp:cNvPr id="0" name=""/>
        <dsp:cNvSpPr/>
      </dsp:nvSpPr>
      <dsp:spPr>
        <a:xfrm>
          <a:off x="0" y="1824566"/>
          <a:ext cx="5550334" cy="0"/>
        </a:xfrm>
        <a:prstGeom prst="line">
          <a:avLst/>
        </a:prstGeom>
        <a:solidFill>
          <a:schemeClr val="accent2">
            <a:hueOff val="-2073432"/>
            <a:satOff val="-10969"/>
            <a:lumOff val="-4183"/>
            <a:alphaOff val="0"/>
          </a:schemeClr>
        </a:solidFill>
        <a:ln w="19050" cap="rnd" cmpd="sng" algn="ctr">
          <a:solidFill>
            <a:schemeClr val="accent2">
              <a:hueOff val="-2073432"/>
              <a:satOff val="-10969"/>
              <a:lumOff val="-41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5C02112-9CF5-614C-9ABC-5331062FFF9E}">
      <dsp:nvSpPr>
        <dsp:cNvPr id="0" name=""/>
        <dsp:cNvSpPr/>
      </dsp:nvSpPr>
      <dsp:spPr>
        <a:xfrm>
          <a:off x="0" y="1824566"/>
          <a:ext cx="5550334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Subjective information is the opinion of one point of view </a:t>
          </a:r>
        </a:p>
      </dsp:txBody>
      <dsp:txXfrm>
        <a:off x="0" y="1824566"/>
        <a:ext cx="5550334" cy="912283"/>
      </dsp:txXfrm>
    </dsp:sp>
    <dsp:sp modelId="{C9A02CFC-1CED-BA4A-B9EF-686ED9A4ACB9}">
      <dsp:nvSpPr>
        <dsp:cNvPr id="0" name=""/>
        <dsp:cNvSpPr/>
      </dsp:nvSpPr>
      <dsp:spPr>
        <a:xfrm>
          <a:off x="0" y="2736849"/>
          <a:ext cx="5550334" cy="0"/>
        </a:xfrm>
        <a:prstGeom prst="line">
          <a:avLst/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accent2">
              <a:hueOff val="-3110148"/>
              <a:satOff val="-16453"/>
              <a:lumOff val="-62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91F2E7-5FA9-F444-9BA4-CE779654FC6B}">
      <dsp:nvSpPr>
        <dsp:cNvPr id="0" name=""/>
        <dsp:cNvSpPr/>
      </dsp:nvSpPr>
      <dsp:spPr>
        <a:xfrm>
          <a:off x="0" y="2736849"/>
          <a:ext cx="5550334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Objective information is based on clear verified fact rather than a subjective opinion</a:t>
          </a:r>
        </a:p>
      </dsp:txBody>
      <dsp:txXfrm>
        <a:off x="0" y="2736849"/>
        <a:ext cx="5550334" cy="9122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7E564-3816-4BD1-9EDE-5D364DB3AF25}">
      <dsp:nvSpPr>
        <dsp:cNvPr id="0" name=""/>
        <dsp:cNvSpPr/>
      </dsp:nvSpPr>
      <dsp:spPr>
        <a:xfrm>
          <a:off x="489555" y="935963"/>
          <a:ext cx="799716" cy="7997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65944-1CB3-4236-B9FC-C854FDEB7280}">
      <dsp:nvSpPr>
        <dsp:cNvPr id="0" name=""/>
        <dsp:cNvSpPr/>
      </dsp:nvSpPr>
      <dsp:spPr>
        <a:xfrm>
          <a:off x="839" y="200230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Form a question on what you want to gain information on </a:t>
          </a:r>
          <a:endParaRPr lang="en-US" sz="1100" kern="1200" dirty="0"/>
        </a:p>
      </dsp:txBody>
      <dsp:txXfrm>
        <a:off x="839" y="2002309"/>
        <a:ext cx="1777148" cy="710859"/>
      </dsp:txXfrm>
    </dsp:sp>
    <dsp:sp modelId="{1C837A51-16FB-4875-ABA2-1CE850DC6883}">
      <dsp:nvSpPr>
        <dsp:cNvPr id="0" name=""/>
        <dsp:cNvSpPr/>
      </dsp:nvSpPr>
      <dsp:spPr>
        <a:xfrm>
          <a:off x="2577704" y="935963"/>
          <a:ext cx="799716" cy="7997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511604-8BEB-48FA-8BBC-5EBB5778D26C}">
      <dsp:nvSpPr>
        <dsp:cNvPr id="0" name=""/>
        <dsp:cNvSpPr/>
      </dsp:nvSpPr>
      <dsp:spPr>
        <a:xfrm>
          <a:off x="2088988" y="200230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investigation using a systematic methods and examination of materials and sources in order to determine facts</a:t>
          </a:r>
          <a:endParaRPr lang="en-US" sz="1100" kern="1200"/>
        </a:p>
      </dsp:txBody>
      <dsp:txXfrm>
        <a:off x="2088988" y="2002309"/>
        <a:ext cx="1777148" cy="710859"/>
      </dsp:txXfrm>
    </dsp:sp>
    <dsp:sp modelId="{B103D324-9998-4121-BEF3-D7BEB3FE8D66}">
      <dsp:nvSpPr>
        <dsp:cNvPr id="0" name=""/>
        <dsp:cNvSpPr/>
      </dsp:nvSpPr>
      <dsp:spPr>
        <a:xfrm>
          <a:off x="4665854" y="935963"/>
          <a:ext cx="799716" cy="7997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99AE9-FB17-491D-86B4-0348D9478DDE}">
      <dsp:nvSpPr>
        <dsp:cNvPr id="0" name=""/>
        <dsp:cNvSpPr/>
      </dsp:nvSpPr>
      <dsp:spPr>
        <a:xfrm>
          <a:off x="4177138" y="200230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Critically analyse information</a:t>
          </a:r>
          <a:endParaRPr lang="en-US" sz="1100" kern="1200"/>
        </a:p>
      </dsp:txBody>
      <dsp:txXfrm>
        <a:off x="4177138" y="2002309"/>
        <a:ext cx="1777148" cy="710859"/>
      </dsp:txXfrm>
    </dsp:sp>
    <dsp:sp modelId="{3A605E0B-4009-41DF-837F-317003DD9087}">
      <dsp:nvSpPr>
        <dsp:cNvPr id="0" name=""/>
        <dsp:cNvSpPr/>
      </dsp:nvSpPr>
      <dsp:spPr>
        <a:xfrm>
          <a:off x="6754003" y="935963"/>
          <a:ext cx="799716" cy="7997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588832-47DE-48F6-9652-3D5AB5579C00}">
      <dsp:nvSpPr>
        <dsp:cNvPr id="0" name=""/>
        <dsp:cNvSpPr/>
      </dsp:nvSpPr>
      <dsp:spPr>
        <a:xfrm>
          <a:off x="6265287" y="200230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Validate your finding with other professionals</a:t>
          </a:r>
          <a:endParaRPr lang="en-US" sz="1100" kern="1200"/>
        </a:p>
      </dsp:txBody>
      <dsp:txXfrm>
        <a:off x="6265287" y="2002309"/>
        <a:ext cx="1777148" cy="710859"/>
      </dsp:txXfrm>
    </dsp:sp>
    <dsp:sp modelId="{AF9CBD17-7A5D-4DAF-9A90-99F0ACACB973}">
      <dsp:nvSpPr>
        <dsp:cNvPr id="0" name=""/>
        <dsp:cNvSpPr/>
      </dsp:nvSpPr>
      <dsp:spPr>
        <a:xfrm>
          <a:off x="8842152" y="935963"/>
          <a:ext cx="799716" cy="7997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32254-CF31-4AD1-9601-7A8AD78965CF}">
      <dsp:nvSpPr>
        <dsp:cNvPr id="0" name=""/>
        <dsp:cNvSpPr/>
      </dsp:nvSpPr>
      <dsp:spPr>
        <a:xfrm>
          <a:off x="8353437" y="200230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Evaluate and reflect   </a:t>
          </a:r>
          <a:endParaRPr lang="en-US" sz="1100" kern="1200"/>
        </a:p>
      </dsp:txBody>
      <dsp:txXfrm>
        <a:off x="8353437" y="2002309"/>
        <a:ext cx="1777148" cy="7108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5143E-F980-A644-B876-72C273B80B9F}" type="datetimeFigureOut">
              <a:rPr lang="en-US" smtClean="0"/>
              <a:t>3/18/22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73F4A1-13BC-4B44-8C9E-35000CE32D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81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3F4A1-13BC-4B44-8C9E-35000CE32DF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785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3F4A1-13BC-4B44-8C9E-35000CE32DF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12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3F4A1-13BC-4B44-8C9E-35000CE32DF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628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3F4A1-13BC-4B44-8C9E-35000CE32DF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5775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3F4A1-13BC-4B44-8C9E-35000CE32DF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0028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3F4A1-13BC-4B44-8C9E-35000CE32DF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048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5.jpe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16.pn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E1DCA-EA95-BF4A-A47A-5B075BE857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Evidence based Practice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3C0730-CC97-BB4D-87E0-07280A336B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How effective infection control came to nursing </a:t>
            </a:r>
          </a:p>
        </p:txBody>
      </p:sp>
    </p:spTree>
    <p:extLst>
      <p:ext uri="{BB962C8B-B14F-4D97-AF65-F5344CB8AC3E}">
        <p14:creationId xmlns:p14="http://schemas.microsoft.com/office/powerpoint/2010/main" val="1701680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5" name="Content Placeholder 4" descr="Medical practitioner thinking">
            <a:extLst>
              <a:ext uri="{FF2B5EF4-FFF2-40B4-BE49-F238E27FC236}">
                <a16:creationId xmlns:a16="http://schemas.microsoft.com/office/drawing/2014/main" id="{085EDC7B-5189-7A48-8F32-1C7D1F8F26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1" t="18745" b="4646"/>
          <a:stretch/>
        </p:blipFill>
        <p:spPr>
          <a:xfrm>
            <a:off x="20" y="10"/>
            <a:ext cx="12178296" cy="68502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Introduction </a:t>
            </a:r>
          </a:p>
        </p:txBody>
      </p:sp>
    </p:spTree>
    <p:extLst>
      <p:ext uri="{BB962C8B-B14F-4D97-AF65-F5344CB8AC3E}">
        <p14:creationId xmlns:p14="http://schemas.microsoft.com/office/powerpoint/2010/main" val="1910658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ctor smiling in the hallway">
            <a:extLst>
              <a:ext uri="{FF2B5EF4-FFF2-40B4-BE49-F238E27FC236}">
                <a16:creationId xmlns:a16="http://schemas.microsoft.com/office/drawing/2014/main" id="{8F035A49-D2CF-3743-BF8C-5DC2466CF5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37CF3F9-12A0-294D-83C2-396DB53FA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US" dirty="0"/>
              <a:t>What is evidence-based practice (EBP)?</a:t>
            </a:r>
          </a:p>
          <a:p>
            <a:r>
              <a:rPr lang="en-US" dirty="0"/>
              <a:t>What Is information</a:t>
            </a:r>
          </a:p>
          <a:p>
            <a:r>
              <a:rPr lang="en-US" dirty="0"/>
              <a:t>How evidence for EBP is gained</a:t>
            </a:r>
          </a:p>
          <a:p>
            <a:r>
              <a:rPr lang="en-US" dirty="0"/>
              <a:t>Advantages and disadvantages </a:t>
            </a:r>
          </a:p>
          <a:p>
            <a:r>
              <a:rPr lang="en-US" dirty="0"/>
              <a:t>How EVP is used with infection control</a:t>
            </a:r>
          </a:p>
          <a:p>
            <a:r>
              <a:rPr lang="en-US" dirty="0"/>
              <a:t>Infection control within nursing. </a:t>
            </a:r>
          </a:p>
          <a:p>
            <a:r>
              <a:rPr lang="en-US" dirty="0"/>
              <a:t>Conclusion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485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udents studying with teacher overlooking">
            <a:extLst>
              <a:ext uri="{FF2B5EF4-FFF2-40B4-BE49-F238E27FC236}">
                <a16:creationId xmlns:a16="http://schemas.microsoft.com/office/drawing/2014/main" id="{47DDB296-A54D-6444-A320-88952FB1E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0017" y="-80319"/>
            <a:ext cx="12474329" cy="70186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What is evidence-based practice (EBP) </a:t>
            </a:r>
          </a:p>
        </p:txBody>
      </p:sp>
    </p:spTree>
    <p:extLst>
      <p:ext uri="{BB962C8B-B14F-4D97-AF65-F5344CB8AC3E}">
        <p14:creationId xmlns:p14="http://schemas.microsoft.com/office/powerpoint/2010/main" val="3810732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ctor with a patient">
            <a:extLst>
              <a:ext uri="{FF2B5EF4-FFF2-40B4-BE49-F238E27FC236}">
                <a16:creationId xmlns:a16="http://schemas.microsoft.com/office/drawing/2014/main" id="{7F119D2F-3C57-D445-ACA2-727C2ACB49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5B2D6B9-21F1-2219-4F8B-017322FB8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7915226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06077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Picture 100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9" name="Picture 8" descr="Abstract glowing blue wireframe">
            <a:extLst>
              <a:ext uri="{FF2B5EF4-FFF2-40B4-BE49-F238E27FC236}">
                <a16:creationId xmlns:a16="http://schemas.microsoft.com/office/drawing/2014/main" id="{C2F1056D-2F6E-2A42-A46A-521CD93095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091" t="2009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05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07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What is Information?</a:t>
            </a:r>
          </a:p>
        </p:txBody>
      </p:sp>
    </p:spTree>
    <p:extLst>
      <p:ext uri="{BB962C8B-B14F-4D97-AF65-F5344CB8AC3E}">
        <p14:creationId xmlns:p14="http://schemas.microsoft.com/office/powerpoint/2010/main" val="393210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E3798-3C6D-DF48-ABF8-3AEE3C826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892" y="609600"/>
            <a:ext cx="5550334" cy="1456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The four forms of scientific information (</a:t>
            </a:r>
            <a:r>
              <a:rPr lang="en-GB" sz="3100" dirty="0" err="1"/>
              <a:t>Chesnay</a:t>
            </a:r>
            <a:r>
              <a:rPr lang="en-GB" sz="3100" dirty="0"/>
              <a:t>, 2014)</a:t>
            </a:r>
            <a:br>
              <a:rPr lang="en-GB" sz="3100" dirty="0"/>
            </a:br>
            <a:endParaRPr lang="en-US" sz="3100" dirty="0"/>
          </a:p>
        </p:txBody>
      </p:sp>
      <p:pic>
        <p:nvPicPr>
          <p:cNvPr id="6" name="Picture 5" descr="Angled shot of pen on a graph">
            <a:extLst>
              <a:ext uri="{FF2B5EF4-FFF2-40B4-BE49-F238E27FC236}">
                <a16:creationId xmlns:a16="http://schemas.microsoft.com/office/drawing/2014/main" id="{36F0ACEA-47C2-5B4E-9FAE-8D2C5FF343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757" b="2"/>
          <a:stretch/>
        </p:blipFill>
        <p:spPr>
          <a:xfrm>
            <a:off x="20" y="1"/>
            <a:ext cx="4635988" cy="3429000"/>
          </a:xfrm>
          <a:prstGeom prst="rect">
            <a:avLst/>
          </a:prstGeom>
        </p:spPr>
      </p:pic>
      <p:pic>
        <p:nvPicPr>
          <p:cNvPr id="34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946C131A-CC5A-C84D-A194-F6BA077DAA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778" r="-4" b="-4"/>
          <a:stretch/>
        </p:blipFill>
        <p:spPr>
          <a:xfrm>
            <a:off x="20" y="3429001"/>
            <a:ext cx="4635988" cy="3429974"/>
          </a:xfrm>
          <a:prstGeom prst="rect">
            <a:avLst/>
          </a:prstGeom>
        </p:spPr>
      </p:pic>
      <p:cxnSp>
        <p:nvCxnSpPr>
          <p:cNvPr id="206" name="Straight Connector 205">
            <a:extLst>
              <a:ext uri="{FF2B5EF4-FFF2-40B4-BE49-F238E27FC236}">
                <a16:creationId xmlns:a16="http://schemas.microsoft.com/office/drawing/2014/main" id="{B4E57998-7D20-4BE8-9019-4A4122CE3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590" y="3429000"/>
            <a:ext cx="4637598" cy="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8" name="Straight Connector 207">
            <a:extLst>
              <a:ext uri="{FF2B5EF4-FFF2-40B4-BE49-F238E27FC236}">
                <a16:creationId xmlns:a16="http://schemas.microsoft.com/office/drawing/2014/main" id="{1EC01BF1-FEAA-4AF6-96A5-24556C1F6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096" y="0"/>
            <a:ext cx="680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2163DDD-9D35-0888-2683-061C9186B6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83732"/>
              </p:ext>
            </p:extLst>
          </p:nvPr>
        </p:nvGraphicFramePr>
        <p:xfrm>
          <a:off x="5266892" y="2142067"/>
          <a:ext cx="5550334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025915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usiness team brainstorming">
            <a:extLst>
              <a:ext uri="{FF2B5EF4-FFF2-40B4-BE49-F238E27FC236}">
                <a16:creationId xmlns:a16="http://schemas.microsoft.com/office/drawing/2014/main" id="{279ECBB1-FE5D-1A47-95B2-3E00846A8F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208934" cy="68749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How is evidence gained for  EVP </a:t>
            </a:r>
          </a:p>
        </p:txBody>
      </p:sp>
    </p:spTree>
    <p:extLst>
      <p:ext uri="{BB962C8B-B14F-4D97-AF65-F5344CB8AC3E}">
        <p14:creationId xmlns:p14="http://schemas.microsoft.com/office/powerpoint/2010/main" val="1329976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33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350E0F07-A953-414B-E283-D09DBA8F0D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2" name="Picture 35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A6B51D-65CB-0345-BD7F-CEC130854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/>
              <a:t>Five Stages of Evidenced based practice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FE111C5-0248-1B3D-6749-1545F45ED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74974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1286659-7EAF-E04D-87E6-809A96247F79}"/>
              </a:ext>
            </a:extLst>
          </p:cNvPr>
          <p:cNvSpPr txBox="1"/>
          <p:nvPr/>
        </p:nvSpPr>
        <p:spPr>
          <a:xfrm>
            <a:off x="685801" y="6248400"/>
            <a:ext cx="35683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(Murphy and Robinson, 2010)</a:t>
            </a:r>
          </a:p>
        </p:txBody>
      </p:sp>
    </p:spTree>
    <p:extLst>
      <p:ext uri="{BB962C8B-B14F-4D97-AF65-F5344CB8AC3E}">
        <p14:creationId xmlns:p14="http://schemas.microsoft.com/office/powerpoint/2010/main" val="3986233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Picture 100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9" name="Picture 8" descr="Abstract glowing blue wireframe">
            <a:extLst>
              <a:ext uri="{FF2B5EF4-FFF2-40B4-BE49-F238E27FC236}">
                <a16:creationId xmlns:a16="http://schemas.microsoft.com/office/drawing/2014/main" id="{C2F1056D-2F6E-2A42-A46A-521CD93095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091" t="2009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05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07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Advantages and disadvantages </a:t>
            </a:r>
          </a:p>
        </p:txBody>
      </p:sp>
    </p:spTree>
    <p:extLst>
      <p:ext uri="{BB962C8B-B14F-4D97-AF65-F5344CB8AC3E}">
        <p14:creationId xmlns:p14="http://schemas.microsoft.com/office/powerpoint/2010/main" val="1858629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octor friendly shaking hands with a patient">
            <a:extLst>
              <a:ext uri="{FF2B5EF4-FFF2-40B4-BE49-F238E27FC236}">
                <a16:creationId xmlns:a16="http://schemas.microsoft.com/office/drawing/2014/main" id="{B4CF846A-4954-A048-AA1E-F374D8C2C8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</a:blip>
          <a:srcRect b="15730"/>
          <a:stretch/>
        </p:blipFill>
        <p:spPr>
          <a:xfrm>
            <a:off x="6350" y="-3572"/>
            <a:ext cx="12191980" cy="685799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A2A557-2390-EB48-81F1-D65569AD5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3478426" cy="1305697"/>
          </a:xfrm>
        </p:spPr>
        <p:txBody>
          <a:bodyPr>
            <a:normAutofit/>
          </a:bodyPr>
          <a:lstStyle/>
          <a:p>
            <a:r>
              <a:rPr lang="en-US" dirty="0"/>
              <a:t>Advantages </a:t>
            </a:r>
            <a:br>
              <a:rPr lang="en-US" dirty="0"/>
            </a:br>
            <a:endParaRPr lang="en-US" dirty="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49A67E9-CC96-1443-8482-2BEF35F95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79171" y="1915297"/>
            <a:ext cx="5208372" cy="4160108"/>
          </a:xfrm>
        </p:spPr>
        <p:txBody>
          <a:bodyPr>
            <a:normAutofit lnSpcReduction="10000"/>
          </a:bodyPr>
          <a:lstStyle/>
          <a:p>
            <a:pPr lvl="2"/>
            <a:r>
              <a:rPr lang="en-GB" sz="1800" dirty="0"/>
              <a:t>Leads to the creation of new awareness</a:t>
            </a:r>
          </a:p>
          <a:p>
            <a:pPr lvl="2"/>
            <a:r>
              <a:rPr lang="en-GB" sz="1800" dirty="0"/>
              <a:t>supports the quality, efficacy and cost-effectiveness of psychotherapeutic interventions and reduces the likelihood of harm (Cowell,2015)</a:t>
            </a:r>
          </a:p>
          <a:p>
            <a:pPr lvl="2"/>
            <a:r>
              <a:rPr lang="en-GB" sz="1800" dirty="0"/>
              <a:t>Minimizes the use of potentially harmful therapies  and increases practitioner awareness of possible adverse effects of treatment (Mackey and Bassendowski,2017)</a:t>
            </a:r>
          </a:p>
          <a:p>
            <a:pPr lvl="2"/>
            <a:r>
              <a:rPr lang="en-GB" sz="1800" dirty="0"/>
              <a:t>Fosters lifelong learning and critical thinking among practitioner (Cook, </a:t>
            </a:r>
            <a:r>
              <a:rPr lang="en-GB" sz="1800" dirty="0" err="1"/>
              <a:t>schwartz</a:t>
            </a:r>
            <a:r>
              <a:rPr lang="en-GB" sz="1800" dirty="0"/>
              <a:t> and kaslow,2017)</a:t>
            </a:r>
          </a:p>
          <a:p>
            <a:pPr lvl="2"/>
            <a:endParaRPr lang="en-GB" dirty="0"/>
          </a:p>
          <a:p>
            <a:pPr lvl="2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7E0D1D-63E0-5D4D-90F4-9E388EF00325}"/>
              </a:ext>
            </a:extLst>
          </p:cNvPr>
          <p:cNvSpPr txBox="1"/>
          <p:nvPr/>
        </p:nvSpPr>
        <p:spPr>
          <a:xfrm>
            <a:off x="8027774" y="609600"/>
            <a:ext cx="3855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cap="all" dirty="0">
                <a:ln w="3175" cmpd="sng">
                  <a:noFill/>
                </a:ln>
                <a:solidFill>
                  <a:prstClr val="white"/>
                </a:solidFill>
                <a:latin typeface="Calibri Light" panose="020F0302020204030204"/>
                <a:ea typeface="+mj-ea"/>
                <a:cs typeface="+mj-cs"/>
              </a:rPr>
              <a:t>disadvantages</a:t>
            </a:r>
            <a:endParaRPr lang="en-US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F23AD77-420B-E747-BAD0-0D38FED58D6A}"/>
              </a:ext>
            </a:extLst>
          </p:cNvPr>
          <p:cNvSpPr txBox="1">
            <a:spLocks/>
          </p:cNvSpPr>
          <p:nvPr/>
        </p:nvSpPr>
        <p:spPr>
          <a:xfrm>
            <a:off x="6491719" y="932765"/>
            <a:ext cx="5208372" cy="41601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en-GB" sz="1800" dirty="0"/>
              <a:t>Only functioning on existing evidence (Adams and </a:t>
            </a:r>
            <a:r>
              <a:rPr lang="en-GB" sz="1800" dirty="0" err="1"/>
              <a:t>lecroy</a:t>
            </a:r>
            <a:r>
              <a:rPr lang="en-GB" sz="1800" dirty="0"/>
              <a:t>, 2013) </a:t>
            </a:r>
          </a:p>
          <a:p>
            <a:pPr lvl="2"/>
            <a:r>
              <a:rPr lang="en-GB" sz="1800" dirty="0"/>
              <a:t>Processes </a:t>
            </a:r>
            <a:r>
              <a:rPr lang="en-GB" sz="1800"/>
              <a:t>such as obtaining </a:t>
            </a:r>
            <a:r>
              <a:rPr lang="en-GB" sz="1800" dirty="0"/>
              <a:t>information, analysing data and peer review take time to complete (Yan,2020)</a:t>
            </a:r>
          </a:p>
          <a:p>
            <a:pPr lvl="2"/>
            <a:r>
              <a:rPr lang="en-GB" sz="1800" dirty="0"/>
              <a:t>Stops practitioners using their own creativity (</a:t>
            </a:r>
            <a:r>
              <a:rPr lang="en-GB" sz="1800" dirty="0" err="1"/>
              <a:t>Shayan</a:t>
            </a:r>
            <a:r>
              <a:rPr lang="en-GB" sz="1800" dirty="0"/>
              <a:t> and </a:t>
            </a:r>
            <a:r>
              <a:rPr lang="en-GB" sz="1800" dirty="0" err="1"/>
              <a:t>Nakaye</a:t>
            </a:r>
            <a:r>
              <a:rPr lang="en-GB" sz="1800" dirty="0"/>
              <a:t>, 2019) </a:t>
            </a:r>
          </a:p>
          <a:p>
            <a:pPr lvl="2"/>
            <a:r>
              <a:rPr lang="en-GB" sz="1800" dirty="0"/>
              <a:t>Restricted information to obtain (McKay, 2017)</a:t>
            </a:r>
            <a:r>
              <a:rPr lang="en-GB" sz="1800" b="1" i="1" dirty="0"/>
              <a:t> </a:t>
            </a:r>
            <a:endParaRPr lang="en-GB" sz="1800" dirty="0"/>
          </a:p>
          <a:p>
            <a:pPr marL="914400" lvl="2" indent="0">
              <a:buNone/>
            </a:pPr>
            <a:r>
              <a:rPr lang="en-GB" sz="1800" dirty="0"/>
              <a:t>  </a:t>
            </a:r>
          </a:p>
          <a:p>
            <a:pPr marL="914400" lvl="2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62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191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4" name="Picture 3" descr="Viruses suspended on mid-air">
            <a:extLst>
              <a:ext uri="{FF2B5EF4-FFF2-40B4-BE49-F238E27FC236}">
                <a16:creationId xmlns:a16="http://schemas.microsoft.com/office/drawing/2014/main" id="{346A0CA2-6001-4449-A7E8-80DCDC50F23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091" t="22393" b="94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4" name="Picture 193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96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98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0" name="Group 199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201" name="Straight Connector 200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Straight Connector 206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Straight Connector 231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3" name="Straight Connector 232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Straight Connector 235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6" name="Straight Connector 255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9" name="Straight Connector 268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3" name="Straight Connector 272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4" name="Straight Connector 273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800" dirty="0"/>
              <a:t>How is </a:t>
            </a:r>
            <a:r>
              <a:rPr lang="en-US" sz="4800" dirty="0" err="1"/>
              <a:t>EbP</a:t>
            </a:r>
            <a:r>
              <a:rPr lang="en-US" sz="4800" dirty="0"/>
              <a:t> used in infection Control </a:t>
            </a:r>
          </a:p>
        </p:txBody>
      </p:sp>
    </p:spTree>
    <p:extLst>
      <p:ext uri="{BB962C8B-B14F-4D97-AF65-F5344CB8AC3E}">
        <p14:creationId xmlns:p14="http://schemas.microsoft.com/office/powerpoint/2010/main" val="4114507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and Washing Stops Infections—But Doctors Didn't Realize it Until the  Mid-19th Century - HISTORY">
            <a:extLst>
              <a:ext uri="{FF2B5EF4-FFF2-40B4-BE49-F238E27FC236}">
                <a16:creationId xmlns:a16="http://schemas.microsoft.com/office/drawing/2014/main" id="{8DCA23CE-B312-464D-956B-8319A52A8B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09" b="2018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8FA1D0-ED7C-0F46-9B0B-15D7B5BBC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/>
              <a:t>Infection control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7A21D-D37F-1E42-B9E3-E7257DFE4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Ignaz Semmelweis-  The father of infection control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Women seen by doctors for childbirth had a mortality of 13%- 18% from childbed fever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Women seen by midwives had a mortality of of 2%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Found that doctors were handing cadavers 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Started mandatory hand washing in 1847 </a:t>
            </a:r>
            <a:r>
              <a:rPr lang="en-GB" sz="1700" dirty="0"/>
              <a:t>for doctors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Mortality of Childbed fever fell to 2%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Mandatory washing of equipment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Mortality of childbed fever fell to 1%  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(Best and </a:t>
            </a:r>
            <a:r>
              <a:rPr lang="en-GB" sz="1700" dirty="0" err="1"/>
              <a:t>Neuhaauser</a:t>
            </a:r>
            <a:r>
              <a:rPr lang="en-GB" sz="1700" dirty="0"/>
              <a:t>, 2004)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</a:t>
            </a:r>
            <a:endParaRPr lang="en-US" sz="1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EF9E18-9F44-3545-BAAF-752F74D28BD6}"/>
              </a:ext>
            </a:extLst>
          </p:cNvPr>
          <p:cNvSpPr txBox="1"/>
          <p:nvPr/>
        </p:nvSpPr>
        <p:spPr>
          <a:xfrm>
            <a:off x="-9525" y="6577429"/>
            <a:ext cx="68803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Image:  </a:t>
            </a:r>
            <a:r>
              <a:rPr lang="en-US" sz="1200" i="1" dirty="0"/>
              <a:t> https://</a:t>
            </a:r>
            <a:r>
              <a:rPr lang="en-US" sz="1200" i="1" dirty="0" err="1"/>
              <a:t>www.history.com</a:t>
            </a:r>
            <a:r>
              <a:rPr lang="en-US" sz="1200" i="1" dirty="0"/>
              <a:t>/news/hand-washing-disease-infection</a:t>
            </a:r>
          </a:p>
        </p:txBody>
      </p:sp>
    </p:spTree>
    <p:extLst>
      <p:ext uri="{BB962C8B-B14F-4D97-AF65-F5344CB8AC3E}">
        <p14:creationId xmlns:p14="http://schemas.microsoft.com/office/powerpoint/2010/main" val="2494061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icture 154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5" name="Picture 4" descr="Nurse holding patient's hand">
            <a:extLst>
              <a:ext uri="{FF2B5EF4-FFF2-40B4-BE49-F238E27FC236}">
                <a16:creationId xmlns:a16="http://schemas.microsoft.com/office/drawing/2014/main" id="{22136294-798F-6E49-A844-6AA9D55F1E1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091" t="20934" b="24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57" name="Picture 156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9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61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Connector 287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Connector 290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Straight Connector 292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Connector 295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Connector 296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0" name="Straight Connector 299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1" name="Straight Connector 300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3" name="Straight Connector 302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4" name="Straight Connector 303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5" name="Straight Connector 304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6" name="Straight Connector 305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" name="Straight Connector 307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" name="Straight Connector 308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" name="Straight Connector 309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1" name="Straight Connector 310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2" name="Straight Connector 311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3" name="Straight Connector 312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" name="Straight Connector 313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" name="Straight Connector 314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6" name="Straight Connector 315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7" name="Straight Connector 316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8" name="Straight Connector 317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9" name="Straight Connector 318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0" name="Straight Connector 319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1" name="Straight Connector 320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Straight Connector 321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Straight Connector 322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Straight Connector 323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Straight Connector 324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Straight Connector 325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Straight Connector 326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8" name="Straight Connector 327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9" name="Straight Connector 328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0" name="Straight Connector 329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1" name="Straight Connector 330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2" name="Straight Connector 331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3" name="Straight Connector 332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4" name="Straight Connector 333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5" name="Straight Connector 334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6" name="Straight Connector 335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800" dirty="0"/>
              <a:t>infection control used withing nursing </a:t>
            </a: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428386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urse holding patient's hand">
            <a:extLst>
              <a:ext uri="{FF2B5EF4-FFF2-40B4-BE49-F238E27FC236}">
                <a16:creationId xmlns:a16="http://schemas.microsoft.com/office/drawing/2014/main" id="{5661BC53-8F64-524C-8636-7A4BC9EDCA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10054" b="56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B48377-AE81-C743-B6D4-3F05E995C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/>
              <a:t>Infection control in nursing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8E490-938C-B548-B7A8-FF242141E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US" dirty="0"/>
              <a:t>Infection control interventions now take place before and after patent contact </a:t>
            </a:r>
          </a:p>
          <a:p>
            <a:r>
              <a:rPr lang="en-US" dirty="0"/>
              <a:t>Specific technique for hand washing developed after observational research</a:t>
            </a:r>
          </a:p>
          <a:p>
            <a:r>
              <a:rPr lang="en-US" dirty="0"/>
              <a:t>Personal Protective Equipment (PPE)</a:t>
            </a:r>
          </a:p>
          <a:p>
            <a:r>
              <a:rPr lang="en-GB" dirty="0"/>
              <a:t>Infection Control Management Act 1974</a:t>
            </a:r>
            <a:endParaRPr lang="en-US" dirty="0"/>
          </a:p>
          <a:p>
            <a:r>
              <a:rPr lang="en-US" dirty="0"/>
              <a:t>Reporting of Injuries, Diseases and Dangerous Occurrences (RIDDOR) 2013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1D47A4-92F7-8B4D-A940-9C88D1087BC8}"/>
              </a:ext>
            </a:extLst>
          </p:cNvPr>
          <p:cNvSpPr txBox="1"/>
          <p:nvPr/>
        </p:nvSpPr>
        <p:spPr>
          <a:xfrm>
            <a:off x="1013791" y="5685183"/>
            <a:ext cx="5082209" cy="367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(Wilson,2006 and </a:t>
            </a:r>
            <a:r>
              <a:rPr lang="en-US" dirty="0" err="1"/>
              <a:t>Damani</a:t>
            </a:r>
            <a:r>
              <a:rPr lang="en-US" dirty="0"/>
              <a:t> ,2019)</a:t>
            </a:r>
          </a:p>
        </p:txBody>
      </p:sp>
    </p:spTree>
    <p:extLst>
      <p:ext uri="{BB962C8B-B14F-4D97-AF65-F5344CB8AC3E}">
        <p14:creationId xmlns:p14="http://schemas.microsoft.com/office/powerpoint/2010/main" val="14955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191" descr="Stressed healthcare worker">
            <a:extLst>
              <a:ext uri="{FF2B5EF4-FFF2-40B4-BE49-F238E27FC236}">
                <a16:creationId xmlns:a16="http://schemas.microsoft.com/office/drawing/2014/main" id="{6F83BFB8-6B95-B847-8760-11597DD0D2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1" t="16188" b="7204"/>
          <a:stretch/>
        </p:blipFill>
        <p:spPr>
          <a:xfrm>
            <a:off x="20" y="5456"/>
            <a:ext cx="12191980" cy="6857990"/>
          </a:xfrm>
          <a:prstGeom prst="rect">
            <a:avLst/>
          </a:prstGeom>
        </p:spPr>
      </p:pic>
      <p:pic>
        <p:nvPicPr>
          <p:cNvPr id="213" name="Picture 212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4" name="Picture 3" descr="Stressed healthcare worker">
            <a:extLst>
              <a:ext uri="{FF2B5EF4-FFF2-40B4-BE49-F238E27FC236}">
                <a16:creationId xmlns:a16="http://schemas.microsoft.com/office/drawing/2014/main" id="{63414370-1A08-624B-A0F3-F94EF81E0F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1" t="16188" b="72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15" name="Picture 214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17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19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1" name="Group 220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Straight Connector 231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3" name="Straight Connector 232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Straight Connector 235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5" name="Straight Connector 344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6" name="Straight Connector 345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7" name="Straight Connector 346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8" name="Straight Connector 347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9" name="Straight Connector 348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0" name="Straight Connector 349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1" name="Straight Connector 350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2" name="Straight Connector 351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3" name="Straight Connector 352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4" name="Straight Connector 353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5" name="Straight Connector 354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Connector 355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7" name="Straight Connector 356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8" name="Straight Connector 357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9" name="Straight Connector 358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0" name="Straight Connector 359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1" name="Straight Connector 360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Connector 361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Connector 362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Connector 363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5" name="Straight Connector 364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6" name="Straight Connector 365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7" name="Straight Connector 366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8" name="Straight Connector 367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9" name="Straight Connector 368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0" name="Straight Connector 369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1" name="Straight Connector 370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2" name="Straight Connector 371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3" name="Straight Connector 372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4" name="Straight Connector 373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5" name="Straight Connector 374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6" name="Straight Connector 375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7" name="Straight Connector 376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8" name="Straight Connector 377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9" name="Straight Connector 378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Straight Connector 379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Connector 380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Straight Connector 381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Connector 382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Connector 383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5" name="Straight Connector 384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6" name="Straight Connector 385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7" name="Straight Connector 386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8" name="Straight Connector 387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6A2DF-9BDA-E643-9B50-F10EF639E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333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Conclusion </a:t>
            </a: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150140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Woman drawing medicine from vial">
            <a:extLst>
              <a:ext uri="{FF2B5EF4-FFF2-40B4-BE49-F238E27FC236}">
                <a16:creationId xmlns:a16="http://schemas.microsoft.com/office/drawing/2014/main" id="{FFDDFC2E-B2FE-1C42-B4A0-D03B0D0880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1505" b="142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494535-21B1-2246-A045-D1A865964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/>
              <a:t>Conclusion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C6A1BF-6907-FD44-9CB9-9939A333C063}"/>
              </a:ext>
            </a:extLst>
          </p:cNvPr>
          <p:cNvSpPr txBox="1"/>
          <p:nvPr/>
        </p:nvSpPr>
        <p:spPr>
          <a:xfrm>
            <a:off x="1374774" y="2065867"/>
            <a:ext cx="746088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Important method of care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Allows for specific  guidelines to be devolved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Increases knowledge on specific arears of practice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encompasses patents to be involved on their care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However </a:t>
            </a:r>
            <a:r>
              <a:rPr lang="en-US" dirty="0" err="1"/>
              <a:t>generalised</a:t>
            </a:r>
            <a:r>
              <a:rPr lang="en-US" dirty="0"/>
              <a:t> information can be infective to certain individuals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135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46C9C03A-ADE2-97CB-3F62-25CDF96946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F8CDA0-ADA6-0A41-9FA8-3C178E1EB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227" y="2846769"/>
            <a:ext cx="7197726" cy="24214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6475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7">
            <a:extLst>
              <a:ext uri="{FF2B5EF4-FFF2-40B4-BE49-F238E27FC236}">
                <a16:creationId xmlns:a16="http://schemas.microsoft.com/office/drawing/2014/main" id="{54309F57-B331-41A7-9154-15EC2AF45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C5FE3-8E2D-B443-901D-F2AF6CB69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2" y="0"/>
            <a:ext cx="7402285" cy="1360714"/>
          </a:xfrm>
        </p:spPr>
        <p:txBody>
          <a:bodyPr>
            <a:normAutofit/>
          </a:bodyPr>
          <a:lstStyle/>
          <a:p>
            <a:r>
              <a:rPr lang="en-US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52C5B-E145-724E-BFB3-5B161718C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61457"/>
            <a:ext cx="7402285" cy="3392110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90000"/>
              </a:lnSpc>
            </a:pPr>
            <a:r>
              <a:rPr lang="en-GB" sz="4200" dirty="0"/>
              <a:t>Adams, M.,  </a:t>
            </a:r>
            <a:r>
              <a:rPr lang="en-GB" sz="4200" dirty="0" err="1"/>
              <a:t>LeCroy</a:t>
            </a:r>
            <a:r>
              <a:rPr lang="en-GB" sz="4200" dirty="0"/>
              <a:t>, C. W. (2009). LIMITATIONS OF EVIDENCE-BASED PRACTICE FOR SOCIAL WORK EDUCATION: UNPACKING THE COMPLEXITY. Journal of Social Work Education, 45(2), 165–186. 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Best, M.,  </a:t>
            </a:r>
            <a:r>
              <a:rPr lang="en-GB" sz="4200" dirty="0" err="1"/>
              <a:t>Neuhauser</a:t>
            </a:r>
            <a:r>
              <a:rPr lang="en-GB" sz="4200" dirty="0"/>
              <a:t>, D. (2004). Ignaz Semmelweis and the birth of infection control. </a:t>
            </a:r>
            <a:r>
              <a:rPr lang="en-GB" sz="4200" i="1" dirty="0"/>
              <a:t>Quality &amp; Safety in Health Care</a:t>
            </a:r>
            <a:r>
              <a:rPr lang="en-GB" sz="4200" dirty="0"/>
              <a:t>, </a:t>
            </a:r>
            <a:r>
              <a:rPr lang="en-GB" sz="4200" i="1" dirty="0"/>
              <a:t>13</a:t>
            </a:r>
            <a:r>
              <a:rPr lang="en-GB" sz="4200" dirty="0"/>
              <a:t>(3), 233–234. </a:t>
            </a:r>
          </a:p>
          <a:p>
            <a:pPr lvl="0">
              <a:lnSpc>
                <a:spcPct val="90000"/>
              </a:lnSpc>
            </a:pPr>
            <a:r>
              <a:rPr lang="en-GB" sz="4200" dirty="0" err="1"/>
              <a:t>Chesnay</a:t>
            </a:r>
            <a:r>
              <a:rPr lang="en-GB" sz="4200" dirty="0"/>
              <a:t>, M. (2014). N</a:t>
            </a:r>
            <a:r>
              <a:rPr lang="en-GB" sz="4200" i="1" dirty="0"/>
              <a:t>ursing Research Using Grounded Theory: Qualitative Designs and Methods in Nursing.</a:t>
            </a:r>
            <a:r>
              <a:rPr lang="en-GB" sz="4200" dirty="0"/>
              <a:t> New York: Springer Publishing Company.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Cook, S., Schwartz, A. C., </a:t>
            </a:r>
            <a:r>
              <a:rPr lang="en-GB" sz="4200" dirty="0" err="1"/>
              <a:t>Kaslow</a:t>
            </a:r>
            <a:r>
              <a:rPr lang="en-GB" sz="4200" dirty="0"/>
              <a:t>, N. J. (2017). Evidence-Based Psychotherapy: Advantages and Challenges. </a:t>
            </a:r>
            <a:r>
              <a:rPr lang="en-GB" sz="4200" i="1" dirty="0"/>
              <a:t>Neurotherapeutics</a:t>
            </a:r>
            <a:r>
              <a:rPr lang="en-GB" sz="4200" dirty="0"/>
              <a:t>, </a:t>
            </a:r>
            <a:r>
              <a:rPr lang="en-GB" sz="4200" i="1" dirty="0"/>
              <a:t>14</a:t>
            </a:r>
            <a:r>
              <a:rPr lang="en-GB" sz="4200" dirty="0"/>
              <a:t>(3), 537–545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Cowell. (2015). The Advantage of Literature Reviews for Evidence-Based Practice. </a:t>
            </a:r>
            <a:r>
              <a:rPr lang="en-GB" sz="4200" i="1" dirty="0"/>
              <a:t>The Journal of School Nursing</a:t>
            </a:r>
            <a:r>
              <a:rPr lang="en-GB" sz="4200" dirty="0"/>
              <a:t>, </a:t>
            </a:r>
            <a:r>
              <a:rPr lang="en-GB" sz="4200" i="1" dirty="0"/>
              <a:t>31</a:t>
            </a:r>
            <a:r>
              <a:rPr lang="en-GB" sz="4200" dirty="0"/>
              <a:t>(1), 5–5</a:t>
            </a:r>
          </a:p>
          <a:p>
            <a:pPr lvl="0">
              <a:lnSpc>
                <a:spcPct val="90000"/>
              </a:lnSpc>
            </a:pPr>
            <a:r>
              <a:rPr lang="en-GB" sz="4200" dirty="0" err="1"/>
              <a:t>Damani</a:t>
            </a:r>
            <a:r>
              <a:rPr lang="en-GB" sz="4200" dirty="0"/>
              <a:t>, N. (2019). Manual of Infection Prevention and Control. United Kingdom: Oxford University Press.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Lin, S.H., Murphy, S.L., Robinson J.C. (2010) ‘Facilitating Evidence-Based Practice: Process, Strategies, and Resources’, </a:t>
            </a:r>
            <a:r>
              <a:rPr lang="en-GB" sz="4200" i="1" dirty="0"/>
              <a:t>The American Journal of Occupational Therapy, </a:t>
            </a:r>
            <a:r>
              <a:rPr lang="en-GB" sz="4200" b="1" dirty="0"/>
              <a:t>64</a:t>
            </a:r>
            <a:r>
              <a:rPr lang="en-GB" sz="4200" dirty="0"/>
              <a:t>(1), pp. 164-71.</a:t>
            </a:r>
          </a:p>
          <a:p>
            <a:pPr lvl="0">
              <a:lnSpc>
                <a:spcPct val="90000"/>
              </a:lnSpc>
            </a:pPr>
            <a:r>
              <a:rPr lang="en-US" sz="4200" dirty="0"/>
              <a:t>LoBiondo-Wood, G., Haber, J. (2021). </a:t>
            </a:r>
            <a:r>
              <a:rPr lang="en-US" sz="4200" i="1" dirty="0"/>
              <a:t>Nursing Research E-Book: Methods and Critical Appraisal for Evidence-Based Practice. </a:t>
            </a:r>
            <a:r>
              <a:rPr lang="en-US" sz="4200" dirty="0"/>
              <a:t>New York: Elsevier Health Sciences.</a:t>
            </a:r>
            <a:endParaRPr lang="en-GB" sz="4200" dirty="0"/>
          </a:p>
          <a:p>
            <a:pPr lvl="0">
              <a:lnSpc>
                <a:spcPct val="90000"/>
              </a:lnSpc>
            </a:pPr>
            <a:r>
              <a:rPr lang="en-GB" sz="4200" dirty="0"/>
              <a:t>Mackey, A., </a:t>
            </a:r>
            <a:r>
              <a:rPr lang="en-GB" sz="4200" dirty="0" err="1"/>
              <a:t>Bassendowski</a:t>
            </a:r>
            <a:r>
              <a:rPr lang="en-GB" sz="4200" dirty="0"/>
              <a:t>, S. (2017). The History of Evidence-Based Practice in Nursing Education and Practice. </a:t>
            </a:r>
            <a:r>
              <a:rPr lang="en-GB" sz="4200" i="1" dirty="0"/>
              <a:t>Journal of Professional Nursing</a:t>
            </a:r>
            <a:r>
              <a:rPr lang="en-GB" sz="4200" dirty="0"/>
              <a:t>, </a:t>
            </a:r>
            <a:r>
              <a:rPr lang="en-GB" sz="4200" i="1" dirty="0"/>
              <a:t>33</a:t>
            </a:r>
            <a:r>
              <a:rPr lang="en-GB" sz="4200" dirty="0"/>
              <a:t>(1), 51–55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McKay, C. E. (2007). Evidence Based Practices in Mental Health: Advantages, Disadvantages, and Research Considerations [English and Spanish versions]. </a:t>
            </a:r>
            <a:r>
              <a:rPr lang="en-GB" sz="4200" i="1" dirty="0"/>
              <a:t>Psychiatry Information in Brief</a:t>
            </a:r>
            <a:r>
              <a:rPr lang="en-GB" sz="4200" dirty="0"/>
              <a:t>, </a:t>
            </a:r>
            <a:r>
              <a:rPr lang="en-GB" sz="4200" i="1" dirty="0"/>
              <a:t>4</a:t>
            </a:r>
            <a:r>
              <a:rPr lang="en-GB" sz="4200" dirty="0"/>
              <a:t>(5), 1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Moule. (2018). </a:t>
            </a:r>
            <a:r>
              <a:rPr lang="en-GB" sz="4200" i="1" dirty="0"/>
              <a:t>Making sense of research in nursing, health &amp; social care</a:t>
            </a:r>
            <a:r>
              <a:rPr lang="en-GB" sz="4200" dirty="0"/>
              <a:t> (6th </a:t>
            </a:r>
            <a:r>
              <a:rPr lang="en-GB" sz="4200" dirty="0" err="1"/>
              <a:t>edn</a:t>
            </a:r>
            <a:r>
              <a:rPr lang="en-GB" sz="4200" dirty="0"/>
              <a:t>.). London: SAGE.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NHS England. (2020), </a:t>
            </a:r>
            <a:r>
              <a:rPr lang="en-GB" sz="4200" i="1" dirty="0"/>
              <a:t>Leading the acceleration of evidence into practice: a guide  for executive nurses. Available at: https://</a:t>
            </a:r>
            <a:r>
              <a:rPr lang="en-GB" sz="4200" i="1" dirty="0" err="1"/>
              <a:t>www.england.nhs.uk</a:t>
            </a:r>
            <a:r>
              <a:rPr lang="en-GB" sz="4200" i="1" dirty="0"/>
              <a:t>/publication/leading-the-acceleration-of-evidence-into-practice-a-guide-for-executive-nurses </a:t>
            </a:r>
            <a:r>
              <a:rPr lang="en-GB" sz="4200" dirty="0"/>
              <a:t>(Accessed on 10/03/2022)</a:t>
            </a:r>
          </a:p>
          <a:p>
            <a:pPr lvl="0">
              <a:lnSpc>
                <a:spcPct val="90000"/>
              </a:lnSpc>
            </a:pPr>
            <a:r>
              <a:rPr lang="en-GB" sz="4200" dirty="0" err="1"/>
              <a:t>Shayan</a:t>
            </a:r>
            <a:r>
              <a:rPr lang="en-GB" sz="4200" dirty="0"/>
              <a:t>, Kiwanuka, F.,  </a:t>
            </a:r>
            <a:r>
              <a:rPr lang="en-GB" sz="4200" dirty="0" err="1"/>
              <a:t>Nakaye</a:t>
            </a:r>
            <a:r>
              <a:rPr lang="en-GB" sz="4200" dirty="0"/>
              <a:t>, Z. (2019). Barriers Associated with Evidence‐Based Practice Among Nurses in Low‐ and Middle‐Income Countries: A Systematic Review. </a:t>
            </a:r>
            <a:r>
              <a:rPr lang="en-GB" sz="4200" i="1" dirty="0"/>
              <a:t>Worldviews on Evidence-Based Nursing</a:t>
            </a:r>
            <a:r>
              <a:rPr lang="en-GB" sz="4200" dirty="0"/>
              <a:t>, </a:t>
            </a:r>
            <a:r>
              <a:rPr lang="en-GB" sz="4200" i="1" dirty="0"/>
              <a:t>16</a:t>
            </a:r>
            <a:r>
              <a:rPr lang="en-GB" sz="4200" dirty="0"/>
              <a:t>(1), 12–20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Wilson, J. (2006). </a:t>
            </a:r>
            <a:r>
              <a:rPr lang="en-GB" sz="4200" i="1" dirty="0"/>
              <a:t>Infection Control in Clinical Practice</a:t>
            </a:r>
            <a:r>
              <a:rPr lang="en-GB" sz="4200" dirty="0"/>
              <a:t>. London: Elsevier.</a:t>
            </a:r>
          </a:p>
          <a:p>
            <a:pPr lvl="0">
              <a:lnSpc>
                <a:spcPct val="90000"/>
              </a:lnSpc>
            </a:pPr>
            <a:r>
              <a:rPr lang="en-GB" sz="4200" dirty="0"/>
              <a:t>Yan, Z. (2020). Publishing Journal Articles: A Scientific Guide for New Authors Worldwide. United Kingdom: Cambridge University Press.</a:t>
            </a:r>
          </a:p>
          <a:p>
            <a:pPr>
              <a:lnSpc>
                <a:spcPct val="90000"/>
              </a:lnSpc>
            </a:pP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4254816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1605</TotalTime>
  <Words>995</Words>
  <Application>Microsoft Macintosh PowerPoint</Application>
  <PresentationFormat>Widescreen</PresentationFormat>
  <Paragraphs>105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Celestial</vt:lpstr>
      <vt:lpstr>Evidence based Practice  </vt:lpstr>
      <vt:lpstr>Introduction </vt:lpstr>
      <vt:lpstr>PowerPoint Presentation</vt:lpstr>
      <vt:lpstr>What is evidence-based practice (EBP) </vt:lpstr>
      <vt:lpstr>PowerPoint Presentation</vt:lpstr>
      <vt:lpstr>What is Information?</vt:lpstr>
      <vt:lpstr>The four forms of scientific information (Chesnay, 2014) </vt:lpstr>
      <vt:lpstr>How is evidence gained for  EVP </vt:lpstr>
      <vt:lpstr>Five Stages of Evidenced based practice </vt:lpstr>
      <vt:lpstr>Advantages and disadvantages </vt:lpstr>
      <vt:lpstr>Advantages  </vt:lpstr>
      <vt:lpstr>How is EbP used in infection Control </vt:lpstr>
      <vt:lpstr>Infection control </vt:lpstr>
      <vt:lpstr>infection control used withing nursing </vt:lpstr>
      <vt:lpstr>Infection control in nursing </vt:lpstr>
      <vt:lpstr>Conclusion </vt:lpstr>
      <vt:lpstr>Conclusion </vt:lpstr>
      <vt:lpstr>Any 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based Practice  </dc:title>
  <dc:creator>Sam Jones (2115306)</dc:creator>
  <cp:lastModifiedBy>Sam Jones (2115306)</cp:lastModifiedBy>
  <cp:revision>1</cp:revision>
  <dcterms:created xsi:type="dcterms:W3CDTF">2022-03-17T19:48:42Z</dcterms:created>
  <dcterms:modified xsi:type="dcterms:W3CDTF">2022-03-18T22:34:07Z</dcterms:modified>
</cp:coreProperties>
</file>