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7.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27"/>
  </p:notesMasterIdLst>
  <p:handoutMasterIdLst>
    <p:handoutMasterId r:id="rId28"/>
  </p:handoutMasterIdLst>
  <p:sldIdLst>
    <p:sldId id="256" r:id="rId2"/>
    <p:sldId id="311" r:id="rId3"/>
    <p:sldId id="312" r:id="rId4"/>
    <p:sldId id="313" r:id="rId5"/>
    <p:sldId id="332" r:id="rId6"/>
    <p:sldId id="333" r:id="rId7"/>
    <p:sldId id="334" r:id="rId8"/>
    <p:sldId id="335" r:id="rId9"/>
    <p:sldId id="336" r:id="rId10"/>
    <p:sldId id="337" r:id="rId11"/>
    <p:sldId id="338" r:id="rId12"/>
    <p:sldId id="339" r:id="rId13"/>
    <p:sldId id="340" r:id="rId14"/>
    <p:sldId id="341" r:id="rId15"/>
    <p:sldId id="342" r:id="rId16"/>
    <p:sldId id="343" r:id="rId17"/>
    <p:sldId id="344" r:id="rId18"/>
    <p:sldId id="345" r:id="rId19"/>
    <p:sldId id="346" r:id="rId20"/>
    <p:sldId id="347" r:id="rId21"/>
    <p:sldId id="348" r:id="rId22"/>
    <p:sldId id="349" r:id="rId23"/>
    <p:sldId id="350" r:id="rId24"/>
    <p:sldId id="351" r:id="rId25"/>
    <p:sldId id="310" r:id="rId26"/>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A0F424-6270-41DA-B3B7-9BE682DADC45}" v="15" dt="2023-01-30T19:26:20.8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919" autoAdjust="0"/>
    <p:restoredTop sz="90920" autoAdjust="0"/>
  </p:normalViewPr>
  <p:slideViewPr>
    <p:cSldViewPr>
      <p:cViewPr varScale="1">
        <p:scale>
          <a:sx n="75" d="100"/>
          <a:sy n="75" d="100"/>
        </p:scale>
        <p:origin x="1046" y="28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45D7BC-8543-43D8-98A1-5883238462F1}"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US"/>
        </a:p>
      </dgm:t>
    </dgm:pt>
    <dgm:pt modelId="{A4EA0752-1F4A-4AFC-836A-7E0601FF2ACB}">
      <dgm:prSet phldrT="[Text]"/>
      <dgm:spPr/>
      <dgm:t>
        <a:bodyPr/>
        <a:lstStyle/>
        <a:p>
          <a:r>
            <a:rPr lang="en-US" dirty="0"/>
            <a:t>Crashing of computer systems</a:t>
          </a:r>
        </a:p>
      </dgm:t>
    </dgm:pt>
    <dgm:pt modelId="{2F89962F-D445-4E85-986F-65EF00EE045E}" type="parTrans" cxnId="{25D5D793-646F-4277-BD82-6F4F022B0FD9}">
      <dgm:prSet/>
      <dgm:spPr/>
      <dgm:t>
        <a:bodyPr/>
        <a:lstStyle/>
        <a:p>
          <a:endParaRPr lang="en-US"/>
        </a:p>
      </dgm:t>
    </dgm:pt>
    <dgm:pt modelId="{C43E628E-467F-46C5-9036-780112A00DAB}" type="sibTrans" cxnId="{25D5D793-646F-4277-BD82-6F4F022B0FD9}">
      <dgm:prSet/>
      <dgm:spPr/>
      <dgm:t>
        <a:bodyPr/>
        <a:lstStyle/>
        <a:p>
          <a:endParaRPr lang="en-US"/>
        </a:p>
      </dgm:t>
    </dgm:pt>
    <dgm:pt modelId="{96045336-91AC-412B-8CED-049CEFC26153}">
      <dgm:prSet phldrT="[Text]"/>
      <dgm:spPr/>
      <dgm:t>
        <a:bodyPr/>
        <a:lstStyle/>
        <a:p>
          <a:r>
            <a:rPr lang="en-US" dirty="0"/>
            <a:t>Accidental deletion of files</a:t>
          </a:r>
        </a:p>
      </dgm:t>
    </dgm:pt>
    <dgm:pt modelId="{0EB157EF-3FA7-44ED-8D8D-E3FC6566BC80}" type="parTrans" cxnId="{F5B2AC9D-71FC-445E-91E8-C7BD037B3E2A}">
      <dgm:prSet/>
      <dgm:spPr/>
      <dgm:t>
        <a:bodyPr/>
        <a:lstStyle/>
        <a:p>
          <a:endParaRPr lang="en-US"/>
        </a:p>
      </dgm:t>
    </dgm:pt>
    <dgm:pt modelId="{4A13AA13-F2EF-41D6-8CE9-5DBFBA888C09}" type="sibTrans" cxnId="{F5B2AC9D-71FC-445E-91E8-C7BD037B3E2A}">
      <dgm:prSet/>
      <dgm:spPr/>
      <dgm:t>
        <a:bodyPr/>
        <a:lstStyle/>
        <a:p>
          <a:endParaRPr lang="en-US"/>
        </a:p>
      </dgm:t>
    </dgm:pt>
    <dgm:pt modelId="{F234B598-7ADC-4551-BCEB-83A944DC29A0}">
      <dgm:prSet phldrT="[Text]"/>
      <dgm:spPr/>
      <dgm:t>
        <a:bodyPr/>
        <a:lstStyle/>
        <a:p>
          <a:r>
            <a:rPr lang="en-US" dirty="0"/>
            <a:t>Accidental reformatting of disks</a:t>
          </a:r>
        </a:p>
      </dgm:t>
    </dgm:pt>
    <dgm:pt modelId="{1732CB04-A7EC-4028-A644-40AD53CD6CE1}" type="parTrans" cxnId="{39F01B6C-BE31-4079-8BB7-061BBAD6B2CB}">
      <dgm:prSet/>
      <dgm:spPr/>
      <dgm:t>
        <a:bodyPr/>
        <a:lstStyle/>
        <a:p>
          <a:endParaRPr lang="en-US"/>
        </a:p>
      </dgm:t>
    </dgm:pt>
    <dgm:pt modelId="{AAE421DF-8BE5-4258-BB3E-3E9914371C0F}" type="sibTrans" cxnId="{39F01B6C-BE31-4079-8BB7-061BBAD6B2CB}">
      <dgm:prSet/>
      <dgm:spPr/>
      <dgm:t>
        <a:bodyPr/>
        <a:lstStyle/>
        <a:p>
          <a:endParaRPr lang="en-US"/>
        </a:p>
      </dgm:t>
    </dgm:pt>
    <dgm:pt modelId="{E153A9E5-16C2-4C53-9413-7BB40B919A4D}">
      <dgm:prSet phldrT="[Text]"/>
      <dgm:spPr/>
      <dgm:t>
        <a:bodyPr/>
        <a:lstStyle/>
        <a:p>
          <a:r>
            <a:rPr lang="en-US" dirty="0"/>
            <a:t>Corruption of files by computer viruses</a:t>
          </a:r>
        </a:p>
      </dgm:t>
    </dgm:pt>
    <dgm:pt modelId="{4814F0FA-3145-48D8-91BF-5CCD6BCED6AA}" type="parTrans" cxnId="{D003A822-E591-4278-94AD-F9294629A493}">
      <dgm:prSet/>
      <dgm:spPr/>
      <dgm:t>
        <a:bodyPr/>
        <a:lstStyle/>
        <a:p>
          <a:endParaRPr lang="en-US"/>
        </a:p>
      </dgm:t>
    </dgm:pt>
    <dgm:pt modelId="{69018F54-0D2A-4A30-92B1-6B139CE517C3}" type="sibTrans" cxnId="{D003A822-E591-4278-94AD-F9294629A493}">
      <dgm:prSet/>
      <dgm:spPr/>
      <dgm:t>
        <a:bodyPr/>
        <a:lstStyle/>
        <a:p>
          <a:endParaRPr lang="en-US"/>
        </a:p>
      </dgm:t>
    </dgm:pt>
    <dgm:pt modelId="{1AA0465D-52E7-45E4-996E-48999D7323E5}">
      <dgm:prSet phldrT="[Text]"/>
      <dgm:spPr/>
      <dgm:t>
        <a:bodyPr/>
        <a:lstStyle/>
        <a:p>
          <a:r>
            <a:rPr lang="en-US" dirty="0"/>
            <a:t>Accidental overwriting of files</a:t>
          </a:r>
        </a:p>
      </dgm:t>
    </dgm:pt>
    <dgm:pt modelId="{BBC897DB-1F47-47A4-B862-C96435CB5CDE}" type="parTrans" cxnId="{C7EE308E-8575-44CE-B505-D3A18AF350F1}">
      <dgm:prSet/>
      <dgm:spPr/>
      <dgm:t>
        <a:bodyPr/>
        <a:lstStyle/>
        <a:p>
          <a:endParaRPr lang="en-US"/>
        </a:p>
      </dgm:t>
    </dgm:pt>
    <dgm:pt modelId="{50B46476-0202-45E6-B288-FAFB4507148D}" type="sibTrans" cxnId="{C7EE308E-8575-44CE-B505-D3A18AF350F1}">
      <dgm:prSet/>
      <dgm:spPr/>
      <dgm:t>
        <a:bodyPr/>
        <a:lstStyle/>
        <a:p>
          <a:endParaRPr lang="en-US"/>
        </a:p>
      </dgm:t>
    </dgm:pt>
    <dgm:pt modelId="{9517B8B4-6793-4116-9E47-69F6E5E8197F}">
      <dgm:prSet phldrT="[Text]"/>
      <dgm:spPr/>
      <dgm:t>
        <a:bodyPr/>
        <a:lstStyle/>
        <a:p>
          <a:r>
            <a:rPr lang="en-US" dirty="0"/>
            <a:t>Efforts for destroying files by disgruntled employees</a:t>
          </a:r>
        </a:p>
      </dgm:t>
    </dgm:pt>
    <dgm:pt modelId="{58382092-E050-4984-A98C-D657D113B6CC}" type="parTrans" cxnId="{9DA757EA-8EE8-4344-8323-C5C32BB4ECA8}">
      <dgm:prSet/>
      <dgm:spPr/>
      <dgm:t>
        <a:bodyPr/>
        <a:lstStyle/>
        <a:p>
          <a:endParaRPr lang="en-US"/>
        </a:p>
      </dgm:t>
    </dgm:pt>
    <dgm:pt modelId="{79E1D770-5797-4557-BBCB-49B079F01FAE}" type="sibTrans" cxnId="{9DA757EA-8EE8-4344-8323-C5C32BB4ECA8}">
      <dgm:prSet/>
      <dgm:spPr/>
      <dgm:t>
        <a:bodyPr/>
        <a:lstStyle/>
        <a:p>
          <a:endParaRPr lang="en-US"/>
        </a:p>
      </dgm:t>
    </dgm:pt>
    <dgm:pt modelId="{4A95FA36-1913-4882-A27D-CDD574BC4561}" type="pres">
      <dgm:prSet presAssocID="{CD45D7BC-8543-43D8-98A1-5883238462F1}" presName="Name0" presStyleCnt="0">
        <dgm:presLayoutVars>
          <dgm:dir/>
          <dgm:resizeHandles val="exact"/>
        </dgm:presLayoutVars>
      </dgm:prSet>
      <dgm:spPr/>
    </dgm:pt>
    <dgm:pt modelId="{4A2B644D-55B9-42E3-ABC2-FC66C2E237CD}" type="pres">
      <dgm:prSet presAssocID="{A4EA0752-1F4A-4AFC-836A-7E0601FF2ACB}" presName="composite" presStyleCnt="0"/>
      <dgm:spPr/>
    </dgm:pt>
    <dgm:pt modelId="{7D5E52DC-5D44-49DA-9E2D-3C312289DDBB}" type="pres">
      <dgm:prSet presAssocID="{A4EA0752-1F4A-4AFC-836A-7E0601FF2ACB}" presName="rect1" presStyleLbl="trAlignAcc1" presStyleIdx="0" presStyleCnt="6">
        <dgm:presLayoutVars>
          <dgm:bulletEnabled val="1"/>
        </dgm:presLayoutVars>
      </dgm:prSet>
      <dgm:spPr/>
    </dgm:pt>
    <dgm:pt modelId="{B0D9C58F-FB08-4C35-985A-4C428C700FC8}" type="pres">
      <dgm:prSet presAssocID="{A4EA0752-1F4A-4AFC-836A-7E0601FF2ACB}" presName="rect2" presStyleLbl="fgImgPlace1" presStyleIdx="0" presStyleCnt="6"/>
      <dgm:spPr/>
    </dgm:pt>
    <dgm:pt modelId="{54C11F53-8F49-4712-95FE-B79F5296424C}" type="pres">
      <dgm:prSet presAssocID="{C43E628E-467F-46C5-9036-780112A00DAB}" presName="sibTrans" presStyleCnt="0"/>
      <dgm:spPr/>
    </dgm:pt>
    <dgm:pt modelId="{8369A445-6865-46B5-A5BF-3EE07EF353A6}" type="pres">
      <dgm:prSet presAssocID="{96045336-91AC-412B-8CED-049CEFC26153}" presName="composite" presStyleCnt="0"/>
      <dgm:spPr/>
    </dgm:pt>
    <dgm:pt modelId="{BAB5F3B6-1F47-4CEB-A3B3-73BC6BC7103A}" type="pres">
      <dgm:prSet presAssocID="{96045336-91AC-412B-8CED-049CEFC26153}" presName="rect1" presStyleLbl="trAlignAcc1" presStyleIdx="1" presStyleCnt="6">
        <dgm:presLayoutVars>
          <dgm:bulletEnabled val="1"/>
        </dgm:presLayoutVars>
      </dgm:prSet>
      <dgm:spPr/>
    </dgm:pt>
    <dgm:pt modelId="{691C9F2D-0BAC-4784-87B9-F4D7E57C147E}" type="pres">
      <dgm:prSet presAssocID="{96045336-91AC-412B-8CED-049CEFC26153}" presName="rect2" presStyleLbl="fgImgPlace1" presStyleIdx="1" presStyleCnt="6"/>
      <dgm:spPr/>
    </dgm:pt>
    <dgm:pt modelId="{C5DC016A-C544-45B6-B943-28252E582EFC}" type="pres">
      <dgm:prSet presAssocID="{4A13AA13-F2EF-41D6-8CE9-5DBFBA888C09}" presName="sibTrans" presStyleCnt="0"/>
      <dgm:spPr/>
    </dgm:pt>
    <dgm:pt modelId="{2CA07C2B-3B92-47BA-93B5-61C414971037}" type="pres">
      <dgm:prSet presAssocID="{F234B598-7ADC-4551-BCEB-83A944DC29A0}" presName="composite" presStyleCnt="0"/>
      <dgm:spPr/>
    </dgm:pt>
    <dgm:pt modelId="{6EA471D7-9FF3-485D-9A93-0553D214B957}" type="pres">
      <dgm:prSet presAssocID="{F234B598-7ADC-4551-BCEB-83A944DC29A0}" presName="rect1" presStyleLbl="trAlignAcc1" presStyleIdx="2" presStyleCnt="6">
        <dgm:presLayoutVars>
          <dgm:bulletEnabled val="1"/>
        </dgm:presLayoutVars>
      </dgm:prSet>
      <dgm:spPr/>
    </dgm:pt>
    <dgm:pt modelId="{D8279ECC-BB3A-49CB-A7A5-E40BDD1BFAC8}" type="pres">
      <dgm:prSet presAssocID="{F234B598-7ADC-4551-BCEB-83A944DC29A0}" presName="rect2" presStyleLbl="fgImgPlace1" presStyleIdx="2" presStyleCnt="6"/>
      <dgm:spPr/>
    </dgm:pt>
    <dgm:pt modelId="{D9350AE8-5138-4773-B06A-6EFEFCE97DCF}" type="pres">
      <dgm:prSet presAssocID="{AAE421DF-8BE5-4258-BB3E-3E9914371C0F}" presName="sibTrans" presStyleCnt="0"/>
      <dgm:spPr/>
    </dgm:pt>
    <dgm:pt modelId="{78E4DE3F-5794-471D-A177-728516F9CF0A}" type="pres">
      <dgm:prSet presAssocID="{E153A9E5-16C2-4C53-9413-7BB40B919A4D}" presName="composite" presStyleCnt="0"/>
      <dgm:spPr/>
    </dgm:pt>
    <dgm:pt modelId="{F5FDCB20-E8F0-4C9C-8E41-7D2161A378B0}" type="pres">
      <dgm:prSet presAssocID="{E153A9E5-16C2-4C53-9413-7BB40B919A4D}" presName="rect1" presStyleLbl="trAlignAcc1" presStyleIdx="3" presStyleCnt="6">
        <dgm:presLayoutVars>
          <dgm:bulletEnabled val="1"/>
        </dgm:presLayoutVars>
      </dgm:prSet>
      <dgm:spPr/>
    </dgm:pt>
    <dgm:pt modelId="{AF860AAE-4144-46AE-BED9-CAD3581C49BD}" type="pres">
      <dgm:prSet presAssocID="{E153A9E5-16C2-4C53-9413-7BB40B919A4D}" presName="rect2" presStyleLbl="fgImgPlace1" presStyleIdx="3" presStyleCnt="6"/>
      <dgm:spPr/>
    </dgm:pt>
    <dgm:pt modelId="{50CC2FDE-3BB6-4F49-814B-3D9A7FB5A016}" type="pres">
      <dgm:prSet presAssocID="{69018F54-0D2A-4A30-92B1-6B139CE517C3}" presName="sibTrans" presStyleCnt="0"/>
      <dgm:spPr/>
    </dgm:pt>
    <dgm:pt modelId="{B4E711DD-B07B-4880-A55C-A82E0EE8BDFB}" type="pres">
      <dgm:prSet presAssocID="{1AA0465D-52E7-45E4-996E-48999D7323E5}" presName="composite" presStyleCnt="0"/>
      <dgm:spPr/>
    </dgm:pt>
    <dgm:pt modelId="{C3EDD552-3ECC-4F9B-95A8-0584BA603EE6}" type="pres">
      <dgm:prSet presAssocID="{1AA0465D-52E7-45E4-996E-48999D7323E5}" presName="rect1" presStyleLbl="trAlignAcc1" presStyleIdx="4" presStyleCnt="6">
        <dgm:presLayoutVars>
          <dgm:bulletEnabled val="1"/>
        </dgm:presLayoutVars>
      </dgm:prSet>
      <dgm:spPr/>
    </dgm:pt>
    <dgm:pt modelId="{3C9E55E0-9105-4DE3-B8AF-0A887BC2D2EC}" type="pres">
      <dgm:prSet presAssocID="{1AA0465D-52E7-45E4-996E-48999D7323E5}" presName="rect2" presStyleLbl="fgImgPlace1" presStyleIdx="4" presStyleCnt="6"/>
      <dgm:spPr/>
    </dgm:pt>
    <dgm:pt modelId="{FD99D38B-9D7B-4A2B-8FE1-18E4DA3FE325}" type="pres">
      <dgm:prSet presAssocID="{50B46476-0202-45E6-B288-FAFB4507148D}" presName="sibTrans" presStyleCnt="0"/>
      <dgm:spPr/>
    </dgm:pt>
    <dgm:pt modelId="{7404F0A3-4DB2-426B-9A9E-BE14B6282368}" type="pres">
      <dgm:prSet presAssocID="{9517B8B4-6793-4116-9E47-69F6E5E8197F}" presName="composite" presStyleCnt="0"/>
      <dgm:spPr/>
    </dgm:pt>
    <dgm:pt modelId="{2996EF76-B53F-4813-A268-30B1B18E5081}" type="pres">
      <dgm:prSet presAssocID="{9517B8B4-6793-4116-9E47-69F6E5E8197F}" presName="rect1" presStyleLbl="trAlignAcc1" presStyleIdx="5" presStyleCnt="6">
        <dgm:presLayoutVars>
          <dgm:bulletEnabled val="1"/>
        </dgm:presLayoutVars>
      </dgm:prSet>
      <dgm:spPr/>
    </dgm:pt>
    <dgm:pt modelId="{EC3D4DAF-F4B9-42E3-8BE4-25B2970BAEE2}" type="pres">
      <dgm:prSet presAssocID="{9517B8B4-6793-4116-9E47-69F6E5E8197F}" presName="rect2" presStyleLbl="fgImgPlace1" presStyleIdx="5" presStyleCnt="6"/>
      <dgm:spPr/>
    </dgm:pt>
  </dgm:ptLst>
  <dgm:cxnLst>
    <dgm:cxn modelId="{D003A822-E591-4278-94AD-F9294629A493}" srcId="{CD45D7BC-8543-43D8-98A1-5883238462F1}" destId="{E153A9E5-16C2-4C53-9413-7BB40B919A4D}" srcOrd="3" destOrd="0" parTransId="{4814F0FA-3145-48D8-91BF-5CCD6BCED6AA}" sibTransId="{69018F54-0D2A-4A30-92B1-6B139CE517C3}"/>
    <dgm:cxn modelId="{DD8FD223-EA0B-41B3-976B-E86CD7E596BB}" type="presOf" srcId="{9517B8B4-6793-4116-9E47-69F6E5E8197F}" destId="{2996EF76-B53F-4813-A268-30B1B18E5081}" srcOrd="0" destOrd="0" presId="urn:microsoft.com/office/officeart/2008/layout/PictureStrips"/>
    <dgm:cxn modelId="{5FC92B64-9952-456B-B35A-9206E4027EDB}" type="presOf" srcId="{A4EA0752-1F4A-4AFC-836A-7E0601FF2ACB}" destId="{7D5E52DC-5D44-49DA-9E2D-3C312289DDBB}" srcOrd="0" destOrd="0" presId="urn:microsoft.com/office/officeart/2008/layout/PictureStrips"/>
    <dgm:cxn modelId="{39F01B6C-BE31-4079-8BB7-061BBAD6B2CB}" srcId="{CD45D7BC-8543-43D8-98A1-5883238462F1}" destId="{F234B598-7ADC-4551-BCEB-83A944DC29A0}" srcOrd="2" destOrd="0" parTransId="{1732CB04-A7EC-4028-A644-40AD53CD6CE1}" sibTransId="{AAE421DF-8BE5-4258-BB3E-3E9914371C0F}"/>
    <dgm:cxn modelId="{78837470-805D-4D36-9A1E-D01E8A1D4845}" type="presOf" srcId="{96045336-91AC-412B-8CED-049CEFC26153}" destId="{BAB5F3B6-1F47-4CEB-A3B3-73BC6BC7103A}" srcOrd="0" destOrd="0" presId="urn:microsoft.com/office/officeart/2008/layout/PictureStrips"/>
    <dgm:cxn modelId="{9A72DE88-5844-47B5-89F1-05EF5C0EA2C5}" type="presOf" srcId="{CD45D7BC-8543-43D8-98A1-5883238462F1}" destId="{4A95FA36-1913-4882-A27D-CDD574BC4561}" srcOrd="0" destOrd="0" presId="urn:microsoft.com/office/officeart/2008/layout/PictureStrips"/>
    <dgm:cxn modelId="{2100E98A-EE12-4E96-A58A-F4154AA348CC}" type="presOf" srcId="{E153A9E5-16C2-4C53-9413-7BB40B919A4D}" destId="{F5FDCB20-E8F0-4C9C-8E41-7D2161A378B0}" srcOrd="0" destOrd="0" presId="urn:microsoft.com/office/officeart/2008/layout/PictureStrips"/>
    <dgm:cxn modelId="{C7EE308E-8575-44CE-B505-D3A18AF350F1}" srcId="{CD45D7BC-8543-43D8-98A1-5883238462F1}" destId="{1AA0465D-52E7-45E4-996E-48999D7323E5}" srcOrd="4" destOrd="0" parTransId="{BBC897DB-1F47-47A4-B862-C96435CB5CDE}" sibTransId="{50B46476-0202-45E6-B288-FAFB4507148D}"/>
    <dgm:cxn modelId="{25D5D793-646F-4277-BD82-6F4F022B0FD9}" srcId="{CD45D7BC-8543-43D8-98A1-5883238462F1}" destId="{A4EA0752-1F4A-4AFC-836A-7E0601FF2ACB}" srcOrd="0" destOrd="0" parTransId="{2F89962F-D445-4E85-986F-65EF00EE045E}" sibTransId="{C43E628E-467F-46C5-9036-780112A00DAB}"/>
    <dgm:cxn modelId="{F5B2AC9D-71FC-445E-91E8-C7BD037B3E2A}" srcId="{CD45D7BC-8543-43D8-98A1-5883238462F1}" destId="{96045336-91AC-412B-8CED-049CEFC26153}" srcOrd="1" destOrd="0" parTransId="{0EB157EF-3FA7-44ED-8D8D-E3FC6566BC80}" sibTransId="{4A13AA13-F2EF-41D6-8CE9-5DBFBA888C09}"/>
    <dgm:cxn modelId="{45CD63CA-FAE1-424D-AB20-8B4761A883F6}" type="presOf" srcId="{F234B598-7ADC-4551-BCEB-83A944DC29A0}" destId="{6EA471D7-9FF3-485D-9A93-0553D214B957}" srcOrd="0" destOrd="0" presId="urn:microsoft.com/office/officeart/2008/layout/PictureStrips"/>
    <dgm:cxn modelId="{9DA757EA-8EE8-4344-8323-C5C32BB4ECA8}" srcId="{CD45D7BC-8543-43D8-98A1-5883238462F1}" destId="{9517B8B4-6793-4116-9E47-69F6E5E8197F}" srcOrd="5" destOrd="0" parTransId="{58382092-E050-4984-A98C-D657D113B6CC}" sibTransId="{79E1D770-5797-4557-BBCB-49B079F01FAE}"/>
    <dgm:cxn modelId="{F70D2BF8-2107-40AD-BDC8-64E0F7D93C5C}" type="presOf" srcId="{1AA0465D-52E7-45E4-996E-48999D7323E5}" destId="{C3EDD552-3ECC-4F9B-95A8-0584BA603EE6}" srcOrd="0" destOrd="0" presId="urn:microsoft.com/office/officeart/2008/layout/PictureStrips"/>
    <dgm:cxn modelId="{5913EB2B-3CB7-4DB6-AD3E-1E134344E549}" type="presParOf" srcId="{4A95FA36-1913-4882-A27D-CDD574BC4561}" destId="{4A2B644D-55B9-42E3-ABC2-FC66C2E237CD}" srcOrd="0" destOrd="0" presId="urn:microsoft.com/office/officeart/2008/layout/PictureStrips"/>
    <dgm:cxn modelId="{9AFE50D2-C94B-42DA-A960-D01FCD8AE9A0}" type="presParOf" srcId="{4A2B644D-55B9-42E3-ABC2-FC66C2E237CD}" destId="{7D5E52DC-5D44-49DA-9E2D-3C312289DDBB}" srcOrd="0" destOrd="0" presId="urn:microsoft.com/office/officeart/2008/layout/PictureStrips"/>
    <dgm:cxn modelId="{6595416E-990B-42F4-B749-F7D2A177300D}" type="presParOf" srcId="{4A2B644D-55B9-42E3-ABC2-FC66C2E237CD}" destId="{B0D9C58F-FB08-4C35-985A-4C428C700FC8}" srcOrd="1" destOrd="0" presId="urn:microsoft.com/office/officeart/2008/layout/PictureStrips"/>
    <dgm:cxn modelId="{EC89CFD8-A20B-4AA0-A73F-5E9F5682CCB9}" type="presParOf" srcId="{4A95FA36-1913-4882-A27D-CDD574BC4561}" destId="{54C11F53-8F49-4712-95FE-B79F5296424C}" srcOrd="1" destOrd="0" presId="urn:microsoft.com/office/officeart/2008/layout/PictureStrips"/>
    <dgm:cxn modelId="{5CFB6167-2777-4D46-A28D-AAD4B60DA6EE}" type="presParOf" srcId="{4A95FA36-1913-4882-A27D-CDD574BC4561}" destId="{8369A445-6865-46B5-A5BF-3EE07EF353A6}" srcOrd="2" destOrd="0" presId="urn:microsoft.com/office/officeart/2008/layout/PictureStrips"/>
    <dgm:cxn modelId="{0A4D7FCC-5ED6-413F-877E-47BE323424CA}" type="presParOf" srcId="{8369A445-6865-46B5-A5BF-3EE07EF353A6}" destId="{BAB5F3B6-1F47-4CEB-A3B3-73BC6BC7103A}" srcOrd="0" destOrd="0" presId="urn:microsoft.com/office/officeart/2008/layout/PictureStrips"/>
    <dgm:cxn modelId="{D082FCB5-E010-48FF-A467-9F2BA83BD76F}" type="presParOf" srcId="{8369A445-6865-46B5-A5BF-3EE07EF353A6}" destId="{691C9F2D-0BAC-4784-87B9-F4D7E57C147E}" srcOrd="1" destOrd="0" presId="urn:microsoft.com/office/officeart/2008/layout/PictureStrips"/>
    <dgm:cxn modelId="{59C4BF0E-D4AB-4896-969D-ED6E43B223A5}" type="presParOf" srcId="{4A95FA36-1913-4882-A27D-CDD574BC4561}" destId="{C5DC016A-C544-45B6-B943-28252E582EFC}" srcOrd="3" destOrd="0" presId="urn:microsoft.com/office/officeart/2008/layout/PictureStrips"/>
    <dgm:cxn modelId="{98454EA8-164E-48B1-83FC-0A7200B571A1}" type="presParOf" srcId="{4A95FA36-1913-4882-A27D-CDD574BC4561}" destId="{2CA07C2B-3B92-47BA-93B5-61C414971037}" srcOrd="4" destOrd="0" presId="urn:microsoft.com/office/officeart/2008/layout/PictureStrips"/>
    <dgm:cxn modelId="{D2924CCE-3818-411C-857D-CCA4BB615DDE}" type="presParOf" srcId="{2CA07C2B-3B92-47BA-93B5-61C414971037}" destId="{6EA471D7-9FF3-485D-9A93-0553D214B957}" srcOrd="0" destOrd="0" presId="urn:microsoft.com/office/officeart/2008/layout/PictureStrips"/>
    <dgm:cxn modelId="{F698E855-1F50-4CE7-959F-C84F767F4682}" type="presParOf" srcId="{2CA07C2B-3B92-47BA-93B5-61C414971037}" destId="{D8279ECC-BB3A-49CB-A7A5-E40BDD1BFAC8}" srcOrd="1" destOrd="0" presId="urn:microsoft.com/office/officeart/2008/layout/PictureStrips"/>
    <dgm:cxn modelId="{39563259-2273-4928-95A7-8DCCA484FB1F}" type="presParOf" srcId="{4A95FA36-1913-4882-A27D-CDD574BC4561}" destId="{D9350AE8-5138-4773-B06A-6EFEFCE97DCF}" srcOrd="5" destOrd="0" presId="urn:microsoft.com/office/officeart/2008/layout/PictureStrips"/>
    <dgm:cxn modelId="{CC1C5E15-F3B8-456C-A2D9-EBD726E62292}" type="presParOf" srcId="{4A95FA36-1913-4882-A27D-CDD574BC4561}" destId="{78E4DE3F-5794-471D-A177-728516F9CF0A}" srcOrd="6" destOrd="0" presId="urn:microsoft.com/office/officeart/2008/layout/PictureStrips"/>
    <dgm:cxn modelId="{99284588-45E3-451F-A942-82F313148BF1}" type="presParOf" srcId="{78E4DE3F-5794-471D-A177-728516F9CF0A}" destId="{F5FDCB20-E8F0-4C9C-8E41-7D2161A378B0}" srcOrd="0" destOrd="0" presId="urn:microsoft.com/office/officeart/2008/layout/PictureStrips"/>
    <dgm:cxn modelId="{9513E887-B625-413C-B2AE-A632AB81349B}" type="presParOf" srcId="{78E4DE3F-5794-471D-A177-728516F9CF0A}" destId="{AF860AAE-4144-46AE-BED9-CAD3581C49BD}" srcOrd="1" destOrd="0" presId="urn:microsoft.com/office/officeart/2008/layout/PictureStrips"/>
    <dgm:cxn modelId="{AA4173AE-3AA0-4FC4-A676-A8D609B486BF}" type="presParOf" srcId="{4A95FA36-1913-4882-A27D-CDD574BC4561}" destId="{50CC2FDE-3BB6-4F49-814B-3D9A7FB5A016}" srcOrd="7" destOrd="0" presId="urn:microsoft.com/office/officeart/2008/layout/PictureStrips"/>
    <dgm:cxn modelId="{A404FFF5-8C87-47CF-953C-6433780BB396}" type="presParOf" srcId="{4A95FA36-1913-4882-A27D-CDD574BC4561}" destId="{B4E711DD-B07B-4880-A55C-A82E0EE8BDFB}" srcOrd="8" destOrd="0" presId="urn:microsoft.com/office/officeart/2008/layout/PictureStrips"/>
    <dgm:cxn modelId="{9840849B-8FC5-4583-96A4-DCB9FD8D40BB}" type="presParOf" srcId="{B4E711DD-B07B-4880-A55C-A82E0EE8BDFB}" destId="{C3EDD552-3ECC-4F9B-95A8-0584BA603EE6}" srcOrd="0" destOrd="0" presId="urn:microsoft.com/office/officeart/2008/layout/PictureStrips"/>
    <dgm:cxn modelId="{29DE662E-74E4-4162-A510-D4C843C6BDD1}" type="presParOf" srcId="{B4E711DD-B07B-4880-A55C-A82E0EE8BDFB}" destId="{3C9E55E0-9105-4DE3-B8AF-0A887BC2D2EC}" srcOrd="1" destOrd="0" presId="urn:microsoft.com/office/officeart/2008/layout/PictureStrips"/>
    <dgm:cxn modelId="{0FABF527-B962-457C-B900-AD14A7FE7EEA}" type="presParOf" srcId="{4A95FA36-1913-4882-A27D-CDD574BC4561}" destId="{FD99D38B-9D7B-4A2B-8FE1-18E4DA3FE325}" srcOrd="9" destOrd="0" presId="urn:microsoft.com/office/officeart/2008/layout/PictureStrips"/>
    <dgm:cxn modelId="{9BFF6C24-5999-4BC7-9ACB-F674A14B7A4E}" type="presParOf" srcId="{4A95FA36-1913-4882-A27D-CDD574BC4561}" destId="{7404F0A3-4DB2-426B-9A9E-BE14B6282368}" srcOrd="10" destOrd="0" presId="urn:microsoft.com/office/officeart/2008/layout/PictureStrips"/>
    <dgm:cxn modelId="{F345A8E2-80C5-4595-90BA-C7DB2D12F64C}" type="presParOf" srcId="{7404F0A3-4DB2-426B-9A9E-BE14B6282368}" destId="{2996EF76-B53F-4813-A268-30B1B18E5081}" srcOrd="0" destOrd="0" presId="urn:microsoft.com/office/officeart/2008/layout/PictureStrips"/>
    <dgm:cxn modelId="{D230A53E-022D-41AD-B668-321662703ABE}" type="presParOf" srcId="{7404F0A3-4DB2-426B-9A9E-BE14B6282368}" destId="{EC3D4DAF-F4B9-42E3-8BE4-25B2970BAEE2}"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55E32C-B6C4-4FE9-8F75-56C51175AC9E}" type="doc">
      <dgm:prSet loTypeId="urn:microsoft.com/office/officeart/2008/layout/LinedList" loCatId="list" qsTypeId="urn:microsoft.com/office/officeart/2005/8/quickstyle/simple2" qsCatId="simple" csTypeId="urn:microsoft.com/office/officeart/2005/8/colors/colorful5" csCatId="colorful" phldr="1"/>
      <dgm:spPr/>
      <dgm:t>
        <a:bodyPr/>
        <a:lstStyle/>
        <a:p>
          <a:endParaRPr lang="en-US"/>
        </a:p>
      </dgm:t>
    </dgm:pt>
    <dgm:pt modelId="{03DDD8C9-26C2-4E28-982F-806FB9CD2D85}">
      <dgm:prSet phldrT="[Text]"/>
      <dgm:spPr/>
      <dgm:t>
        <a:bodyPr/>
        <a:lstStyle/>
        <a:p>
          <a:r>
            <a:rPr lang="en-US"/>
            <a:t>Protecting the evidence computer/media is paramount because once evidence is contaminated, it cannot be decontaminated.</a:t>
          </a:r>
        </a:p>
      </dgm:t>
    </dgm:pt>
    <dgm:pt modelId="{117004E3-C2CE-4C0A-9214-05AEB9EF75B7}" type="parTrans" cxnId="{9F39EF5D-757F-42EA-9744-4B62B8731247}">
      <dgm:prSet/>
      <dgm:spPr/>
      <dgm:t>
        <a:bodyPr/>
        <a:lstStyle/>
        <a:p>
          <a:endParaRPr lang="en-US"/>
        </a:p>
      </dgm:t>
    </dgm:pt>
    <dgm:pt modelId="{669621A6-B3E5-4C85-BE1F-9EA9B2850B80}" type="sibTrans" cxnId="{9F39EF5D-757F-42EA-9744-4B62B8731247}">
      <dgm:prSet/>
      <dgm:spPr/>
      <dgm:t>
        <a:bodyPr/>
        <a:lstStyle/>
        <a:p>
          <a:endParaRPr lang="en-US"/>
        </a:p>
      </dgm:t>
    </dgm:pt>
    <dgm:pt modelId="{FB2644EE-9929-468F-8F06-B50F75E3071B}">
      <dgm:prSet/>
      <dgm:spPr/>
      <dgm:t>
        <a:bodyPr/>
        <a:lstStyle/>
        <a:p>
          <a:r>
            <a:rPr lang="en-US"/>
            <a:t>Care must be taken not to change the evidence.</a:t>
          </a:r>
          <a:endParaRPr lang="en-US" dirty="0"/>
        </a:p>
      </dgm:t>
    </dgm:pt>
    <dgm:pt modelId="{0C4F867C-EA7E-419E-9637-C93FEE16BE77}" type="parTrans" cxnId="{2CE919EB-8667-4C06-B798-F562A66BD625}">
      <dgm:prSet/>
      <dgm:spPr/>
      <dgm:t>
        <a:bodyPr/>
        <a:lstStyle/>
        <a:p>
          <a:endParaRPr lang="en-US"/>
        </a:p>
      </dgm:t>
    </dgm:pt>
    <dgm:pt modelId="{9DCDA38F-84F0-48E2-81D1-49AC215A5D24}" type="sibTrans" cxnId="{2CE919EB-8667-4C06-B798-F562A66BD625}">
      <dgm:prSet/>
      <dgm:spPr/>
      <dgm:t>
        <a:bodyPr/>
        <a:lstStyle/>
        <a:p>
          <a:endParaRPr lang="en-US"/>
        </a:p>
      </dgm:t>
    </dgm:pt>
    <dgm:pt modelId="{41D7CC54-7E88-4238-A1D5-854EE4B5A0F3}">
      <dgm:prSet/>
      <dgm:spPr/>
      <dgm:t>
        <a:bodyPr/>
        <a:lstStyle/>
        <a:p>
          <a:r>
            <a:rPr lang="en-US"/>
            <a:t>Most media are “magnetic based” and the data is volatile.</a:t>
          </a:r>
          <a:endParaRPr lang="en-US" dirty="0"/>
        </a:p>
      </dgm:t>
    </dgm:pt>
    <dgm:pt modelId="{1C954DD2-02F3-4DF2-B17A-0AC7717378FA}" type="parTrans" cxnId="{C64C321D-07FD-4A6D-930C-B3B42155B4D5}">
      <dgm:prSet/>
      <dgm:spPr/>
      <dgm:t>
        <a:bodyPr/>
        <a:lstStyle/>
        <a:p>
          <a:endParaRPr lang="en-US"/>
        </a:p>
      </dgm:t>
    </dgm:pt>
    <dgm:pt modelId="{6CBF41FE-0ADD-4770-9DCC-9DA0BE5CE85F}" type="sibTrans" cxnId="{C64C321D-07FD-4A6D-930C-B3B42155B4D5}">
      <dgm:prSet/>
      <dgm:spPr/>
      <dgm:t>
        <a:bodyPr/>
        <a:lstStyle/>
        <a:p>
          <a:endParaRPr lang="en-US"/>
        </a:p>
      </dgm:t>
    </dgm:pt>
    <dgm:pt modelId="{182123A7-F77F-4945-9D21-5172A9F8CD00}">
      <dgm:prSet/>
      <dgm:spPr/>
      <dgm:t>
        <a:bodyPr/>
        <a:lstStyle/>
        <a:p>
          <a:r>
            <a:rPr lang="en-US"/>
            <a:t>Examining a live file system changes the state of the evidence (MAC times).</a:t>
          </a:r>
          <a:endParaRPr lang="en-US" dirty="0"/>
        </a:p>
      </dgm:t>
    </dgm:pt>
    <dgm:pt modelId="{B0E7F3BA-A5ED-4EC3-94F8-C121FAFD7A58}" type="parTrans" cxnId="{162CFB6E-E885-4481-B53A-FF2863C32ED5}">
      <dgm:prSet/>
      <dgm:spPr/>
      <dgm:t>
        <a:bodyPr/>
        <a:lstStyle/>
        <a:p>
          <a:endParaRPr lang="en-US"/>
        </a:p>
      </dgm:t>
    </dgm:pt>
    <dgm:pt modelId="{D7E8B367-6F94-429B-BF91-7B9C1BBD4BA5}" type="sibTrans" cxnId="{162CFB6E-E885-4481-B53A-FF2863C32ED5}">
      <dgm:prSet/>
      <dgm:spPr/>
      <dgm:t>
        <a:bodyPr/>
        <a:lstStyle/>
        <a:p>
          <a:endParaRPr lang="en-US"/>
        </a:p>
      </dgm:t>
    </dgm:pt>
    <dgm:pt modelId="{01E4F905-C157-4DAA-8907-366B66F708C5}">
      <dgm:prSet/>
      <dgm:spPr/>
      <dgm:t>
        <a:bodyPr/>
        <a:lstStyle/>
        <a:p>
          <a:r>
            <a:rPr lang="en-US"/>
            <a:t>There is only one chance to do it right.</a:t>
          </a:r>
          <a:endParaRPr lang="en-US" dirty="0"/>
        </a:p>
      </dgm:t>
    </dgm:pt>
    <dgm:pt modelId="{A2AE088D-9C2B-44D6-93D5-8A4F78EE1EC2}" type="parTrans" cxnId="{44C84EC1-CDAC-456C-B2AB-7D72B1479553}">
      <dgm:prSet/>
      <dgm:spPr/>
      <dgm:t>
        <a:bodyPr/>
        <a:lstStyle/>
        <a:p>
          <a:endParaRPr lang="en-US"/>
        </a:p>
      </dgm:t>
    </dgm:pt>
    <dgm:pt modelId="{ADD88289-DACD-403B-B76B-E748A12EC2B6}" type="sibTrans" cxnId="{44C84EC1-CDAC-456C-B2AB-7D72B1479553}">
      <dgm:prSet/>
      <dgm:spPr/>
      <dgm:t>
        <a:bodyPr/>
        <a:lstStyle/>
        <a:p>
          <a:endParaRPr lang="en-US"/>
        </a:p>
      </dgm:t>
    </dgm:pt>
    <dgm:pt modelId="{47193FCA-1C96-4192-B91A-120933BCF666}" type="pres">
      <dgm:prSet presAssocID="{1155E32C-B6C4-4FE9-8F75-56C51175AC9E}" presName="vert0" presStyleCnt="0">
        <dgm:presLayoutVars>
          <dgm:dir/>
          <dgm:animOne val="branch"/>
          <dgm:animLvl val="lvl"/>
        </dgm:presLayoutVars>
      </dgm:prSet>
      <dgm:spPr/>
    </dgm:pt>
    <dgm:pt modelId="{156719A4-B993-4D34-ACEB-C540F6FBC94F}" type="pres">
      <dgm:prSet presAssocID="{03DDD8C9-26C2-4E28-982F-806FB9CD2D85}" presName="thickLine" presStyleLbl="alignNode1" presStyleIdx="0" presStyleCnt="5"/>
      <dgm:spPr/>
    </dgm:pt>
    <dgm:pt modelId="{C48E77C0-7F3A-45D3-B758-B55A7214723F}" type="pres">
      <dgm:prSet presAssocID="{03DDD8C9-26C2-4E28-982F-806FB9CD2D85}" presName="horz1" presStyleCnt="0"/>
      <dgm:spPr/>
    </dgm:pt>
    <dgm:pt modelId="{A6B0C207-3D1B-4A9A-9991-5E5E6A2580DD}" type="pres">
      <dgm:prSet presAssocID="{03DDD8C9-26C2-4E28-982F-806FB9CD2D85}" presName="tx1" presStyleLbl="revTx" presStyleIdx="0" presStyleCnt="5"/>
      <dgm:spPr/>
    </dgm:pt>
    <dgm:pt modelId="{A16AD262-F5A1-4C61-93FE-8540E26B0F43}" type="pres">
      <dgm:prSet presAssocID="{03DDD8C9-26C2-4E28-982F-806FB9CD2D85}" presName="vert1" presStyleCnt="0"/>
      <dgm:spPr/>
    </dgm:pt>
    <dgm:pt modelId="{39B40395-3281-4440-9017-79163CE7C8BF}" type="pres">
      <dgm:prSet presAssocID="{FB2644EE-9929-468F-8F06-B50F75E3071B}" presName="thickLine" presStyleLbl="alignNode1" presStyleIdx="1" presStyleCnt="5"/>
      <dgm:spPr/>
    </dgm:pt>
    <dgm:pt modelId="{99083539-10F7-4AED-B19A-7A8443715A94}" type="pres">
      <dgm:prSet presAssocID="{FB2644EE-9929-468F-8F06-B50F75E3071B}" presName="horz1" presStyleCnt="0"/>
      <dgm:spPr/>
    </dgm:pt>
    <dgm:pt modelId="{2043E145-23EF-44AB-A8A3-F6791C0DA7E8}" type="pres">
      <dgm:prSet presAssocID="{FB2644EE-9929-468F-8F06-B50F75E3071B}" presName="tx1" presStyleLbl="revTx" presStyleIdx="1" presStyleCnt="5"/>
      <dgm:spPr/>
    </dgm:pt>
    <dgm:pt modelId="{67712AC3-3204-4771-867C-55CDBD90FF7A}" type="pres">
      <dgm:prSet presAssocID="{FB2644EE-9929-468F-8F06-B50F75E3071B}" presName="vert1" presStyleCnt="0"/>
      <dgm:spPr/>
    </dgm:pt>
    <dgm:pt modelId="{B8EE8DFC-C444-4D45-9420-DDC9EEB4A883}" type="pres">
      <dgm:prSet presAssocID="{41D7CC54-7E88-4238-A1D5-854EE4B5A0F3}" presName="thickLine" presStyleLbl="alignNode1" presStyleIdx="2" presStyleCnt="5"/>
      <dgm:spPr/>
    </dgm:pt>
    <dgm:pt modelId="{6039EC30-4B94-43BA-BBE8-031ED121EF54}" type="pres">
      <dgm:prSet presAssocID="{41D7CC54-7E88-4238-A1D5-854EE4B5A0F3}" presName="horz1" presStyleCnt="0"/>
      <dgm:spPr/>
    </dgm:pt>
    <dgm:pt modelId="{52EADB55-CD28-4914-8653-877F7293EAD7}" type="pres">
      <dgm:prSet presAssocID="{41D7CC54-7E88-4238-A1D5-854EE4B5A0F3}" presName="tx1" presStyleLbl="revTx" presStyleIdx="2" presStyleCnt="5"/>
      <dgm:spPr/>
    </dgm:pt>
    <dgm:pt modelId="{67D9501D-39CD-4C72-8293-749C7794CB7A}" type="pres">
      <dgm:prSet presAssocID="{41D7CC54-7E88-4238-A1D5-854EE4B5A0F3}" presName="vert1" presStyleCnt="0"/>
      <dgm:spPr/>
    </dgm:pt>
    <dgm:pt modelId="{117040D1-EC2E-43AC-A438-CF5A92BF7897}" type="pres">
      <dgm:prSet presAssocID="{182123A7-F77F-4945-9D21-5172A9F8CD00}" presName="thickLine" presStyleLbl="alignNode1" presStyleIdx="3" presStyleCnt="5"/>
      <dgm:spPr/>
    </dgm:pt>
    <dgm:pt modelId="{3404D8F3-3F66-408A-B376-403E2BA752EE}" type="pres">
      <dgm:prSet presAssocID="{182123A7-F77F-4945-9D21-5172A9F8CD00}" presName="horz1" presStyleCnt="0"/>
      <dgm:spPr/>
    </dgm:pt>
    <dgm:pt modelId="{1E152703-0A71-4D48-96C0-971E4E18BBDA}" type="pres">
      <dgm:prSet presAssocID="{182123A7-F77F-4945-9D21-5172A9F8CD00}" presName="tx1" presStyleLbl="revTx" presStyleIdx="3" presStyleCnt="5"/>
      <dgm:spPr/>
    </dgm:pt>
    <dgm:pt modelId="{AA938CB0-9AEA-4C1B-A1A7-E5555B340F0F}" type="pres">
      <dgm:prSet presAssocID="{182123A7-F77F-4945-9D21-5172A9F8CD00}" presName="vert1" presStyleCnt="0"/>
      <dgm:spPr/>
    </dgm:pt>
    <dgm:pt modelId="{AC4A1188-7856-47AF-BA12-3F9166179CEA}" type="pres">
      <dgm:prSet presAssocID="{01E4F905-C157-4DAA-8907-366B66F708C5}" presName="thickLine" presStyleLbl="alignNode1" presStyleIdx="4" presStyleCnt="5"/>
      <dgm:spPr/>
    </dgm:pt>
    <dgm:pt modelId="{2905C139-D351-4EFE-A2F0-EC64E9781A92}" type="pres">
      <dgm:prSet presAssocID="{01E4F905-C157-4DAA-8907-366B66F708C5}" presName="horz1" presStyleCnt="0"/>
      <dgm:spPr/>
    </dgm:pt>
    <dgm:pt modelId="{7ACC05D0-EBD3-4A73-BDC3-B135378C5D60}" type="pres">
      <dgm:prSet presAssocID="{01E4F905-C157-4DAA-8907-366B66F708C5}" presName="tx1" presStyleLbl="revTx" presStyleIdx="4" presStyleCnt="5"/>
      <dgm:spPr/>
    </dgm:pt>
    <dgm:pt modelId="{BFDFC9CF-C2D7-410A-A6C5-22A53E4F236E}" type="pres">
      <dgm:prSet presAssocID="{01E4F905-C157-4DAA-8907-366B66F708C5}" presName="vert1" presStyleCnt="0"/>
      <dgm:spPr/>
    </dgm:pt>
  </dgm:ptLst>
  <dgm:cxnLst>
    <dgm:cxn modelId="{C64C321D-07FD-4A6D-930C-B3B42155B4D5}" srcId="{1155E32C-B6C4-4FE9-8F75-56C51175AC9E}" destId="{41D7CC54-7E88-4238-A1D5-854EE4B5A0F3}" srcOrd="2" destOrd="0" parTransId="{1C954DD2-02F3-4DF2-B17A-0AC7717378FA}" sibTransId="{6CBF41FE-0ADD-4770-9DCC-9DA0BE5CE85F}"/>
    <dgm:cxn modelId="{34307A3A-DA6F-4658-A93C-C433531E9F01}" type="presOf" srcId="{182123A7-F77F-4945-9D21-5172A9F8CD00}" destId="{1E152703-0A71-4D48-96C0-971E4E18BBDA}" srcOrd="0" destOrd="0" presId="urn:microsoft.com/office/officeart/2008/layout/LinedList"/>
    <dgm:cxn modelId="{2E16643B-FFB5-49E4-AD33-A91931D13FA2}" type="presOf" srcId="{FB2644EE-9929-468F-8F06-B50F75E3071B}" destId="{2043E145-23EF-44AB-A8A3-F6791C0DA7E8}" srcOrd="0" destOrd="0" presId="urn:microsoft.com/office/officeart/2008/layout/LinedList"/>
    <dgm:cxn modelId="{9F39EF5D-757F-42EA-9744-4B62B8731247}" srcId="{1155E32C-B6C4-4FE9-8F75-56C51175AC9E}" destId="{03DDD8C9-26C2-4E28-982F-806FB9CD2D85}" srcOrd="0" destOrd="0" parTransId="{117004E3-C2CE-4C0A-9214-05AEB9EF75B7}" sibTransId="{669621A6-B3E5-4C85-BE1F-9EA9B2850B80}"/>
    <dgm:cxn modelId="{162CFB6E-E885-4481-B53A-FF2863C32ED5}" srcId="{1155E32C-B6C4-4FE9-8F75-56C51175AC9E}" destId="{182123A7-F77F-4945-9D21-5172A9F8CD00}" srcOrd="3" destOrd="0" parTransId="{B0E7F3BA-A5ED-4EC3-94F8-C121FAFD7A58}" sibTransId="{D7E8B367-6F94-429B-BF91-7B9C1BBD4BA5}"/>
    <dgm:cxn modelId="{9514898B-83B9-407D-8CAC-9C8485773708}" type="presOf" srcId="{01E4F905-C157-4DAA-8907-366B66F708C5}" destId="{7ACC05D0-EBD3-4A73-BDC3-B135378C5D60}" srcOrd="0" destOrd="0" presId="urn:microsoft.com/office/officeart/2008/layout/LinedList"/>
    <dgm:cxn modelId="{DD704AA8-DE19-4E2A-83D3-9AE6C4738ED8}" type="presOf" srcId="{1155E32C-B6C4-4FE9-8F75-56C51175AC9E}" destId="{47193FCA-1C96-4192-B91A-120933BCF666}" srcOrd="0" destOrd="0" presId="urn:microsoft.com/office/officeart/2008/layout/LinedList"/>
    <dgm:cxn modelId="{9851A6B4-2CA1-4604-A295-F7B8D141734D}" type="presOf" srcId="{41D7CC54-7E88-4238-A1D5-854EE4B5A0F3}" destId="{52EADB55-CD28-4914-8653-877F7293EAD7}" srcOrd="0" destOrd="0" presId="urn:microsoft.com/office/officeart/2008/layout/LinedList"/>
    <dgm:cxn modelId="{44C84EC1-CDAC-456C-B2AB-7D72B1479553}" srcId="{1155E32C-B6C4-4FE9-8F75-56C51175AC9E}" destId="{01E4F905-C157-4DAA-8907-366B66F708C5}" srcOrd="4" destOrd="0" parTransId="{A2AE088D-9C2B-44D6-93D5-8A4F78EE1EC2}" sibTransId="{ADD88289-DACD-403B-B76B-E748A12EC2B6}"/>
    <dgm:cxn modelId="{2CE919EB-8667-4C06-B798-F562A66BD625}" srcId="{1155E32C-B6C4-4FE9-8F75-56C51175AC9E}" destId="{FB2644EE-9929-468F-8F06-B50F75E3071B}" srcOrd="1" destOrd="0" parTransId="{0C4F867C-EA7E-419E-9637-C93FEE16BE77}" sibTransId="{9DCDA38F-84F0-48E2-81D1-49AC215A5D24}"/>
    <dgm:cxn modelId="{F96B9AF8-2BD3-4794-BB96-EDB51281904A}" type="presOf" srcId="{03DDD8C9-26C2-4E28-982F-806FB9CD2D85}" destId="{A6B0C207-3D1B-4A9A-9991-5E5E6A2580DD}" srcOrd="0" destOrd="0" presId="urn:microsoft.com/office/officeart/2008/layout/LinedList"/>
    <dgm:cxn modelId="{C9A46787-E93C-46DD-B8E4-59F82ABC3CCA}" type="presParOf" srcId="{47193FCA-1C96-4192-B91A-120933BCF666}" destId="{156719A4-B993-4D34-ACEB-C540F6FBC94F}" srcOrd="0" destOrd="0" presId="urn:microsoft.com/office/officeart/2008/layout/LinedList"/>
    <dgm:cxn modelId="{B32B5472-651F-48DD-A17D-C94A14F2F6A0}" type="presParOf" srcId="{47193FCA-1C96-4192-B91A-120933BCF666}" destId="{C48E77C0-7F3A-45D3-B758-B55A7214723F}" srcOrd="1" destOrd="0" presId="urn:microsoft.com/office/officeart/2008/layout/LinedList"/>
    <dgm:cxn modelId="{5CE243B0-413A-4303-849F-E01EE7C1A5F3}" type="presParOf" srcId="{C48E77C0-7F3A-45D3-B758-B55A7214723F}" destId="{A6B0C207-3D1B-4A9A-9991-5E5E6A2580DD}" srcOrd="0" destOrd="0" presId="urn:microsoft.com/office/officeart/2008/layout/LinedList"/>
    <dgm:cxn modelId="{15FE2973-C32B-48F0-9BBA-63602FED7A3A}" type="presParOf" srcId="{C48E77C0-7F3A-45D3-B758-B55A7214723F}" destId="{A16AD262-F5A1-4C61-93FE-8540E26B0F43}" srcOrd="1" destOrd="0" presId="urn:microsoft.com/office/officeart/2008/layout/LinedList"/>
    <dgm:cxn modelId="{0944E966-89AA-4B19-A9D7-F44DFAA52B67}" type="presParOf" srcId="{47193FCA-1C96-4192-B91A-120933BCF666}" destId="{39B40395-3281-4440-9017-79163CE7C8BF}" srcOrd="2" destOrd="0" presId="urn:microsoft.com/office/officeart/2008/layout/LinedList"/>
    <dgm:cxn modelId="{CA06C6F0-5693-4EFE-9187-78FE06272EF9}" type="presParOf" srcId="{47193FCA-1C96-4192-B91A-120933BCF666}" destId="{99083539-10F7-4AED-B19A-7A8443715A94}" srcOrd="3" destOrd="0" presId="urn:microsoft.com/office/officeart/2008/layout/LinedList"/>
    <dgm:cxn modelId="{463E1F3D-2891-4E03-9670-3B95C26923C1}" type="presParOf" srcId="{99083539-10F7-4AED-B19A-7A8443715A94}" destId="{2043E145-23EF-44AB-A8A3-F6791C0DA7E8}" srcOrd="0" destOrd="0" presId="urn:microsoft.com/office/officeart/2008/layout/LinedList"/>
    <dgm:cxn modelId="{088548AC-C4A4-44E6-B01B-FF501597ECB2}" type="presParOf" srcId="{99083539-10F7-4AED-B19A-7A8443715A94}" destId="{67712AC3-3204-4771-867C-55CDBD90FF7A}" srcOrd="1" destOrd="0" presId="urn:microsoft.com/office/officeart/2008/layout/LinedList"/>
    <dgm:cxn modelId="{52D5B6DF-1706-4BA1-A45F-CDF746846C60}" type="presParOf" srcId="{47193FCA-1C96-4192-B91A-120933BCF666}" destId="{B8EE8DFC-C444-4D45-9420-DDC9EEB4A883}" srcOrd="4" destOrd="0" presId="urn:microsoft.com/office/officeart/2008/layout/LinedList"/>
    <dgm:cxn modelId="{2DDD1D5F-7139-4EA1-9B3E-9B408A1AA869}" type="presParOf" srcId="{47193FCA-1C96-4192-B91A-120933BCF666}" destId="{6039EC30-4B94-43BA-BBE8-031ED121EF54}" srcOrd="5" destOrd="0" presId="urn:microsoft.com/office/officeart/2008/layout/LinedList"/>
    <dgm:cxn modelId="{210263ED-0CDA-4C88-A147-1AB2E270D799}" type="presParOf" srcId="{6039EC30-4B94-43BA-BBE8-031ED121EF54}" destId="{52EADB55-CD28-4914-8653-877F7293EAD7}" srcOrd="0" destOrd="0" presId="urn:microsoft.com/office/officeart/2008/layout/LinedList"/>
    <dgm:cxn modelId="{F781F07A-36F5-4033-B3B0-35BB92B7E4A7}" type="presParOf" srcId="{6039EC30-4B94-43BA-BBE8-031ED121EF54}" destId="{67D9501D-39CD-4C72-8293-749C7794CB7A}" srcOrd="1" destOrd="0" presId="urn:microsoft.com/office/officeart/2008/layout/LinedList"/>
    <dgm:cxn modelId="{E91C2A17-D406-4102-80D8-139155FA73CA}" type="presParOf" srcId="{47193FCA-1C96-4192-B91A-120933BCF666}" destId="{117040D1-EC2E-43AC-A438-CF5A92BF7897}" srcOrd="6" destOrd="0" presId="urn:microsoft.com/office/officeart/2008/layout/LinedList"/>
    <dgm:cxn modelId="{62AF0495-E626-4171-B0C8-7DFF101ACD29}" type="presParOf" srcId="{47193FCA-1C96-4192-B91A-120933BCF666}" destId="{3404D8F3-3F66-408A-B376-403E2BA752EE}" srcOrd="7" destOrd="0" presId="urn:microsoft.com/office/officeart/2008/layout/LinedList"/>
    <dgm:cxn modelId="{F8408829-4205-469A-B22E-C3AFE36A2443}" type="presParOf" srcId="{3404D8F3-3F66-408A-B376-403E2BA752EE}" destId="{1E152703-0A71-4D48-96C0-971E4E18BBDA}" srcOrd="0" destOrd="0" presId="urn:microsoft.com/office/officeart/2008/layout/LinedList"/>
    <dgm:cxn modelId="{404F1A71-3579-4636-9359-E83E251792FC}" type="presParOf" srcId="{3404D8F3-3F66-408A-B376-403E2BA752EE}" destId="{AA938CB0-9AEA-4C1B-A1A7-E5555B340F0F}" srcOrd="1" destOrd="0" presId="urn:microsoft.com/office/officeart/2008/layout/LinedList"/>
    <dgm:cxn modelId="{76A98300-1ECC-40BB-AA69-811D20936CD6}" type="presParOf" srcId="{47193FCA-1C96-4192-B91A-120933BCF666}" destId="{AC4A1188-7856-47AF-BA12-3F9166179CEA}" srcOrd="8" destOrd="0" presId="urn:microsoft.com/office/officeart/2008/layout/LinedList"/>
    <dgm:cxn modelId="{E77AF586-298D-4498-83C0-5D3858B9400A}" type="presParOf" srcId="{47193FCA-1C96-4192-B91A-120933BCF666}" destId="{2905C139-D351-4EFE-A2F0-EC64E9781A92}" srcOrd="9" destOrd="0" presId="urn:microsoft.com/office/officeart/2008/layout/LinedList"/>
    <dgm:cxn modelId="{877CB4FF-514F-4E69-9EEB-1E9D891BD542}" type="presParOf" srcId="{2905C139-D351-4EFE-A2F0-EC64E9781A92}" destId="{7ACC05D0-EBD3-4A73-BDC3-B135378C5D60}" srcOrd="0" destOrd="0" presId="urn:microsoft.com/office/officeart/2008/layout/LinedList"/>
    <dgm:cxn modelId="{22557A49-68DC-4533-9760-9C7762A176DA}" type="presParOf" srcId="{2905C139-D351-4EFE-A2F0-EC64E9781A92}" destId="{BFDFC9CF-C2D7-410A-A6C5-22A53E4F236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DC8D49-0C73-4747-A75F-B1CD8E79482E}" type="doc">
      <dgm:prSet loTypeId="urn:microsoft.com/office/officeart/2008/layout/VerticalCurvedList" loCatId="list" qsTypeId="urn:microsoft.com/office/officeart/2005/8/quickstyle/simple4" qsCatId="simple" csTypeId="urn:microsoft.com/office/officeart/2005/8/colors/colorful5" csCatId="colorful" phldr="1"/>
      <dgm:spPr/>
      <dgm:t>
        <a:bodyPr/>
        <a:lstStyle/>
        <a:p>
          <a:endParaRPr lang="en-US"/>
        </a:p>
      </dgm:t>
    </dgm:pt>
    <dgm:pt modelId="{EA640665-F9B7-4048-9270-8F2AF3611254}">
      <dgm:prSet phldrT="[Text]"/>
      <dgm:spPr/>
      <dgm:t>
        <a:bodyPr/>
        <a:lstStyle/>
        <a:p>
          <a:r>
            <a:rPr lang="en-US" dirty="0">
              <a:solidFill>
                <a:srgbClr val="FF0000"/>
              </a:solidFill>
            </a:rPr>
            <a:t>The tool shall make a bit-stream duplicate or an image of an original disk or partition.</a:t>
          </a:r>
        </a:p>
      </dgm:t>
    </dgm:pt>
    <dgm:pt modelId="{8240F94C-C5F2-4A43-8F75-1B9AF2884506}" type="parTrans" cxnId="{2295CEEA-9E0D-42F2-A452-708895243E6A}">
      <dgm:prSet/>
      <dgm:spPr/>
      <dgm:t>
        <a:bodyPr/>
        <a:lstStyle/>
        <a:p>
          <a:endParaRPr lang="en-US"/>
        </a:p>
      </dgm:t>
    </dgm:pt>
    <dgm:pt modelId="{39CEDBBA-4447-426C-9835-48CD6427F3D5}" type="sibTrans" cxnId="{2295CEEA-9E0D-42F2-A452-708895243E6A}">
      <dgm:prSet/>
      <dgm:spPr/>
      <dgm:t>
        <a:bodyPr/>
        <a:lstStyle/>
        <a:p>
          <a:endParaRPr lang="en-US"/>
        </a:p>
      </dgm:t>
    </dgm:pt>
    <dgm:pt modelId="{25C47ED9-A679-49D2-8FBB-2EAAE25C7B96}">
      <dgm:prSet/>
      <dgm:spPr/>
      <dgm:t>
        <a:bodyPr/>
        <a:lstStyle/>
        <a:p>
          <a:r>
            <a:rPr lang="en-US" dirty="0">
              <a:solidFill>
                <a:srgbClr val="FF0000"/>
              </a:solidFill>
            </a:rPr>
            <a:t>The tool shall not alter the original disk.</a:t>
          </a:r>
        </a:p>
      </dgm:t>
    </dgm:pt>
    <dgm:pt modelId="{4820C94C-D21B-4869-9BAB-8E0FB9203D03}" type="parTrans" cxnId="{A27AB9BF-D1EA-4F4F-83F4-DA75B1010A2B}">
      <dgm:prSet/>
      <dgm:spPr/>
      <dgm:t>
        <a:bodyPr/>
        <a:lstStyle/>
        <a:p>
          <a:endParaRPr lang="en-US"/>
        </a:p>
      </dgm:t>
    </dgm:pt>
    <dgm:pt modelId="{D2B7640C-2968-4EAB-984D-7D4E27E5CB42}" type="sibTrans" cxnId="{A27AB9BF-D1EA-4F4F-83F4-DA75B1010A2B}">
      <dgm:prSet/>
      <dgm:spPr/>
      <dgm:t>
        <a:bodyPr/>
        <a:lstStyle/>
        <a:p>
          <a:endParaRPr lang="en-US"/>
        </a:p>
      </dgm:t>
    </dgm:pt>
    <dgm:pt modelId="{635354C3-0B20-42CA-981A-8F27043E1DC8}">
      <dgm:prSet/>
      <dgm:spPr/>
      <dgm:t>
        <a:bodyPr/>
        <a:lstStyle/>
        <a:p>
          <a:r>
            <a:rPr lang="en-US"/>
            <a:t>The tool shall be able to verify the integrity of a disk image file.</a:t>
          </a:r>
          <a:endParaRPr lang="en-US" dirty="0"/>
        </a:p>
      </dgm:t>
    </dgm:pt>
    <dgm:pt modelId="{D13E30B6-BD0F-4DFA-912C-CE0AD86F9A4E}" type="parTrans" cxnId="{CA8E1AEF-F395-44F7-83C5-492D6D8DCF5D}">
      <dgm:prSet/>
      <dgm:spPr/>
      <dgm:t>
        <a:bodyPr/>
        <a:lstStyle/>
        <a:p>
          <a:endParaRPr lang="en-US"/>
        </a:p>
      </dgm:t>
    </dgm:pt>
    <dgm:pt modelId="{33FC147C-7CBC-4C45-A8BB-3083593907D1}" type="sibTrans" cxnId="{CA8E1AEF-F395-44F7-83C5-492D6D8DCF5D}">
      <dgm:prSet/>
      <dgm:spPr/>
      <dgm:t>
        <a:bodyPr/>
        <a:lstStyle/>
        <a:p>
          <a:endParaRPr lang="en-US"/>
        </a:p>
      </dgm:t>
    </dgm:pt>
    <dgm:pt modelId="{581239D1-367E-436C-BC4B-FB17EB0DB028}">
      <dgm:prSet/>
      <dgm:spPr/>
      <dgm:t>
        <a:bodyPr/>
        <a:lstStyle/>
        <a:p>
          <a:r>
            <a:rPr lang="en-US"/>
            <a:t>The tool shall log I/O errors.</a:t>
          </a:r>
          <a:endParaRPr lang="en-US" dirty="0"/>
        </a:p>
      </dgm:t>
    </dgm:pt>
    <dgm:pt modelId="{51DFB996-E86F-4FD7-AD3E-35E231A83CEC}" type="parTrans" cxnId="{C2D148D6-E1C9-431A-B3B0-4861267595F5}">
      <dgm:prSet/>
      <dgm:spPr/>
      <dgm:t>
        <a:bodyPr/>
        <a:lstStyle/>
        <a:p>
          <a:endParaRPr lang="en-US"/>
        </a:p>
      </dgm:t>
    </dgm:pt>
    <dgm:pt modelId="{60E304AC-B0F6-4FF1-B3BC-12916571BB7C}" type="sibTrans" cxnId="{C2D148D6-E1C9-431A-B3B0-4861267595F5}">
      <dgm:prSet/>
      <dgm:spPr/>
      <dgm:t>
        <a:bodyPr/>
        <a:lstStyle/>
        <a:p>
          <a:endParaRPr lang="en-US"/>
        </a:p>
      </dgm:t>
    </dgm:pt>
    <dgm:pt modelId="{C1824638-3A89-4CD2-A59F-C10ABFAF792A}">
      <dgm:prSet/>
      <dgm:spPr/>
      <dgm:t>
        <a:bodyPr/>
        <a:lstStyle/>
        <a:p>
          <a:r>
            <a:rPr lang="en-US"/>
            <a:t>The tool’s documentation shall be correct.</a:t>
          </a:r>
          <a:endParaRPr lang="en-US" dirty="0"/>
        </a:p>
      </dgm:t>
    </dgm:pt>
    <dgm:pt modelId="{F1290BFA-B83E-4C1A-B524-9713F1B46972}" type="parTrans" cxnId="{BD7463EE-FC24-41F7-846B-2D9F9B07924B}">
      <dgm:prSet/>
      <dgm:spPr/>
      <dgm:t>
        <a:bodyPr/>
        <a:lstStyle/>
        <a:p>
          <a:endParaRPr lang="en-US"/>
        </a:p>
      </dgm:t>
    </dgm:pt>
    <dgm:pt modelId="{AB945146-0072-4D21-AE75-1473EF2606F9}" type="sibTrans" cxnId="{BD7463EE-FC24-41F7-846B-2D9F9B07924B}">
      <dgm:prSet/>
      <dgm:spPr/>
      <dgm:t>
        <a:bodyPr/>
        <a:lstStyle/>
        <a:p>
          <a:endParaRPr lang="en-US"/>
        </a:p>
      </dgm:t>
    </dgm:pt>
    <dgm:pt modelId="{BB39458F-6D87-494F-A00B-75206A6A3319}" type="pres">
      <dgm:prSet presAssocID="{91DC8D49-0C73-4747-A75F-B1CD8E79482E}" presName="Name0" presStyleCnt="0">
        <dgm:presLayoutVars>
          <dgm:chMax val="7"/>
          <dgm:chPref val="7"/>
          <dgm:dir/>
        </dgm:presLayoutVars>
      </dgm:prSet>
      <dgm:spPr/>
    </dgm:pt>
    <dgm:pt modelId="{19AC0AAC-9CAA-46D9-BCE8-E1535F24369C}" type="pres">
      <dgm:prSet presAssocID="{91DC8D49-0C73-4747-A75F-B1CD8E79482E}" presName="Name1" presStyleCnt="0"/>
      <dgm:spPr/>
    </dgm:pt>
    <dgm:pt modelId="{6EA748A0-40AB-4A12-8992-7FB94045CCEE}" type="pres">
      <dgm:prSet presAssocID="{91DC8D49-0C73-4747-A75F-B1CD8E79482E}" presName="cycle" presStyleCnt="0"/>
      <dgm:spPr/>
    </dgm:pt>
    <dgm:pt modelId="{1093033A-EA31-4DD7-A382-67FE42D0346C}" type="pres">
      <dgm:prSet presAssocID="{91DC8D49-0C73-4747-A75F-B1CD8E79482E}" presName="srcNode" presStyleLbl="node1" presStyleIdx="0" presStyleCnt="5"/>
      <dgm:spPr/>
    </dgm:pt>
    <dgm:pt modelId="{21FFC4CE-4DB2-4E87-B5DB-876759860D3C}" type="pres">
      <dgm:prSet presAssocID="{91DC8D49-0C73-4747-A75F-B1CD8E79482E}" presName="conn" presStyleLbl="parChTrans1D2" presStyleIdx="0" presStyleCnt="1"/>
      <dgm:spPr/>
    </dgm:pt>
    <dgm:pt modelId="{C7DA84D6-2634-444E-B6B5-A85FE9E9686D}" type="pres">
      <dgm:prSet presAssocID="{91DC8D49-0C73-4747-A75F-B1CD8E79482E}" presName="extraNode" presStyleLbl="node1" presStyleIdx="0" presStyleCnt="5"/>
      <dgm:spPr/>
    </dgm:pt>
    <dgm:pt modelId="{FDA4DDEA-81A7-4FB3-98A6-623BE23F38E8}" type="pres">
      <dgm:prSet presAssocID="{91DC8D49-0C73-4747-A75F-B1CD8E79482E}" presName="dstNode" presStyleLbl="node1" presStyleIdx="0" presStyleCnt="5"/>
      <dgm:spPr/>
    </dgm:pt>
    <dgm:pt modelId="{4F066E66-BE86-4A14-8B2A-9A72DB9F7863}" type="pres">
      <dgm:prSet presAssocID="{EA640665-F9B7-4048-9270-8F2AF3611254}" presName="text_1" presStyleLbl="node1" presStyleIdx="0" presStyleCnt="5">
        <dgm:presLayoutVars>
          <dgm:bulletEnabled val="1"/>
        </dgm:presLayoutVars>
      </dgm:prSet>
      <dgm:spPr>
        <a:prstGeom prst="roundRect">
          <a:avLst/>
        </a:prstGeom>
      </dgm:spPr>
    </dgm:pt>
    <dgm:pt modelId="{8047EA85-F5CD-4D4A-8C70-7957B5FAC04F}" type="pres">
      <dgm:prSet presAssocID="{EA640665-F9B7-4048-9270-8F2AF3611254}" presName="accent_1" presStyleCnt="0"/>
      <dgm:spPr/>
    </dgm:pt>
    <dgm:pt modelId="{85140F94-841B-4CA9-8D19-D0E550BBC44D}" type="pres">
      <dgm:prSet presAssocID="{EA640665-F9B7-4048-9270-8F2AF3611254}" presName="accentRepeatNode" presStyleLbl="solidFgAcc1" presStyleIdx="0" presStyleCnt="5"/>
      <dgm:spPr/>
    </dgm:pt>
    <dgm:pt modelId="{02A83381-9930-4260-8A24-115B8C67290C}" type="pres">
      <dgm:prSet presAssocID="{25C47ED9-A679-49D2-8FBB-2EAAE25C7B96}" presName="text_2" presStyleLbl="node1" presStyleIdx="1" presStyleCnt="5">
        <dgm:presLayoutVars>
          <dgm:bulletEnabled val="1"/>
        </dgm:presLayoutVars>
      </dgm:prSet>
      <dgm:spPr>
        <a:prstGeom prst="roundRect">
          <a:avLst/>
        </a:prstGeom>
      </dgm:spPr>
    </dgm:pt>
    <dgm:pt modelId="{3F31BB62-06A4-4AF2-A676-59E87116EAEE}" type="pres">
      <dgm:prSet presAssocID="{25C47ED9-A679-49D2-8FBB-2EAAE25C7B96}" presName="accent_2" presStyleCnt="0"/>
      <dgm:spPr/>
    </dgm:pt>
    <dgm:pt modelId="{73D89FAF-E2BA-41F6-B33B-6B144CC71508}" type="pres">
      <dgm:prSet presAssocID="{25C47ED9-A679-49D2-8FBB-2EAAE25C7B96}" presName="accentRepeatNode" presStyleLbl="solidFgAcc1" presStyleIdx="1" presStyleCnt="5"/>
      <dgm:spPr/>
    </dgm:pt>
    <dgm:pt modelId="{D244721F-A165-4DA7-B813-18373B27C4A9}" type="pres">
      <dgm:prSet presAssocID="{635354C3-0B20-42CA-981A-8F27043E1DC8}" presName="text_3" presStyleLbl="node1" presStyleIdx="2" presStyleCnt="5">
        <dgm:presLayoutVars>
          <dgm:bulletEnabled val="1"/>
        </dgm:presLayoutVars>
      </dgm:prSet>
      <dgm:spPr>
        <a:prstGeom prst="roundRect">
          <a:avLst/>
        </a:prstGeom>
      </dgm:spPr>
    </dgm:pt>
    <dgm:pt modelId="{5EBEF99F-CA63-45E6-81B1-8F44D80331A2}" type="pres">
      <dgm:prSet presAssocID="{635354C3-0B20-42CA-981A-8F27043E1DC8}" presName="accent_3" presStyleCnt="0"/>
      <dgm:spPr/>
    </dgm:pt>
    <dgm:pt modelId="{ECF26DF2-C67B-49DD-B736-363C6E3FEBEC}" type="pres">
      <dgm:prSet presAssocID="{635354C3-0B20-42CA-981A-8F27043E1DC8}" presName="accentRepeatNode" presStyleLbl="solidFgAcc1" presStyleIdx="2" presStyleCnt="5"/>
      <dgm:spPr/>
    </dgm:pt>
    <dgm:pt modelId="{D4648DD0-B76C-48C5-9763-1687F0639F3F}" type="pres">
      <dgm:prSet presAssocID="{581239D1-367E-436C-BC4B-FB17EB0DB028}" presName="text_4" presStyleLbl="node1" presStyleIdx="3" presStyleCnt="5">
        <dgm:presLayoutVars>
          <dgm:bulletEnabled val="1"/>
        </dgm:presLayoutVars>
      </dgm:prSet>
      <dgm:spPr>
        <a:prstGeom prst="roundRect">
          <a:avLst/>
        </a:prstGeom>
      </dgm:spPr>
    </dgm:pt>
    <dgm:pt modelId="{E400A600-AA05-4673-B91C-CA067CCE8D40}" type="pres">
      <dgm:prSet presAssocID="{581239D1-367E-436C-BC4B-FB17EB0DB028}" presName="accent_4" presStyleCnt="0"/>
      <dgm:spPr/>
    </dgm:pt>
    <dgm:pt modelId="{56866606-1C0C-40DF-82E3-E5F14DB4150B}" type="pres">
      <dgm:prSet presAssocID="{581239D1-367E-436C-BC4B-FB17EB0DB028}" presName="accentRepeatNode" presStyleLbl="solidFgAcc1" presStyleIdx="3" presStyleCnt="5"/>
      <dgm:spPr/>
    </dgm:pt>
    <dgm:pt modelId="{81B22A19-2E33-46EA-8FFC-50D6B44CC330}" type="pres">
      <dgm:prSet presAssocID="{C1824638-3A89-4CD2-A59F-C10ABFAF792A}" presName="text_5" presStyleLbl="node1" presStyleIdx="4" presStyleCnt="5">
        <dgm:presLayoutVars>
          <dgm:bulletEnabled val="1"/>
        </dgm:presLayoutVars>
      </dgm:prSet>
      <dgm:spPr>
        <a:prstGeom prst="roundRect">
          <a:avLst/>
        </a:prstGeom>
      </dgm:spPr>
    </dgm:pt>
    <dgm:pt modelId="{180FAC14-22D8-406C-AB4F-35E41F8F43F9}" type="pres">
      <dgm:prSet presAssocID="{C1824638-3A89-4CD2-A59F-C10ABFAF792A}" presName="accent_5" presStyleCnt="0"/>
      <dgm:spPr/>
    </dgm:pt>
    <dgm:pt modelId="{8CF71C16-B735-4C09-A4C8-20078C245705}" type="pres">
      <dgm:prSet presAssocID="{C1824638-3A89-4CD2-A59F-C10ABFAF792A}" presName="accentRepeatNode" presStyleLbl="solidFgAcc1" presStyleIdx="4" presStyleCnt="5"/>
      <dgm:spPr/>
    </dgm:pt>
  </dgm:ptLst>
  <dgm:cxnLst>
    <dgm:cxn modelId="{17E12430-829C-4CAA-A657-439210BF25E6}" type="presOf" srcId="{635354C3-0B20-42CA-981A-8F27043E1DC8}" destId="{D244721F-A165-4DA7-B813-18373B27C4A9}" srcOrd="0" destOrd="0" presId="urn:microsoft.com/office/officeart/2008/layout/VerticalCurvedList"/>
    <dgm:cxn modelId="{3B73F140-817C-4276-A80C-560679A28896}" type="presOf" srcId="{91DC8D49-0C73-4747-A75F-B1CD8E79482E}" destId="{BB39458F-6D87-494F-A00B-75206A6A3319}" srcOrd="0" destOrd="0" presId="urn:microsoft.com/office/officeart/2008/layout/VerticalCurvedList"/>
    <dgm:cxn modelId="{E8515664-F0EB-4861-8830-70DF66C637F7}" type="presOf" srcId="{39CEDBBA-4447-426C-9835-48CD6427F3D5}" destId="{21FFC4CE-4DB2-4E87-B5DB-876759860D3C}" srcOrd="0" destOrd="0" presId="urn:microsoft.com/office/officeart/2008/layout/VerticalCurvedList"/>
    <dgm:cxn modelId="{C4219C90-FF3F-4D8D-B87D-D1EAE514896D}" type="presOf" srcId="{25C47ED9-A679-49D2-8FBB-2EAAE25C7B96}" destId="{02A83381-9930-4260-8A24-115B8C67290C}" srcOrd="0" destOrd="0" presId="urn:microsoft.com/office/officeart/2008/layout/VerticalCurvedList"/>
    <dgm:cxn modelId="{A27AB9BF-D1EA-4F4F-83F4-DA75B1010A2B}" srcId="{91DC8D49-0C73-4747-A75F-B1CD8E79482E}" destId="{25C47ED9-A679-49D2-8FBB-2EAAE25C7B96}" srcOrd="1" destOrd="0" parTransId="{4820C94C-D21B-4869-9BAB-8E0FB9203D03}" sibTransId="{D2B7640C-2968-4EAB-984D-7D4E27E5CB42}"/>
    <dgm:cxn modelId="{17984DCE-BF5A-4175-AD9B-F3DD764DABE9}" type="presOf" srcId="{581239D1-367E-436C-BC4B-FB17EB0DB028}" destId="{D4648DD0-B76C-48C5-9763-1687F0639F3F}" srcOrd="0" destOrd="0" presId="urn:microsoft.com/office/officeart/2008/layout/VerticalCurvedList"/>
    <dgm:cxn modelId="{019D37D2-9AD5-439D-8C4B-53DF6E814DCC}" type="presOf" srcId="{EA640665-F9B7-4048-9270-8F2AF3611254}" destId="{4F066E66-BE86-4A14-8B2A-9A72DB9F7863}" srcOrd="0" destOrd="0" presId="urn:microsoft.com/office/officeart/2008/layout/VerticalCurvedList"/>
    <dgm:cxn modelId="{C2D148D6-E1C9-431A-B3B0-4861267595F5}" srcId="{91DC8D49-0C73-4747-A75F-B1CD8E79482E}" destId="{581239D1-367E-436C-BC4B-FB17EB0DB028}" srcOrd="3" destOrd="0" parTransId="{51DFB996-E86F-4FD7-AD3E-35E231A83CEC}" sibTransId="{60E304AC-B0F6-4FF1-B3BC-12916571BB7C}"/>
    <dgm:cxn modelId="{2295CEEA-9E0D-42F2-A452-708895243E6A}" srcId="{91DC8D49-0C73-4747-A75F-B1CD8E79482E}" destId="{EA640665-F9B7-4048-9270-8F2AF3611254}" srcOrd="0" destOrd="0" parTransId="{8240F94C-C5F2-4A43-8F75-1B9AF2884506}" sibTransId="{39CEDBBA-4447-426C-9835-48CD6427F3D5}"/>
    <dgm:cxn modelId="{BD7463EE-FC24-41F7-846B-2D9F9B07924B}" srcId="{91DC8D49-0C73-4747-A75F-B1CD8E79482E}" destId="{C1824638-3A89-4CD2-A59F-C10ABFAF792A}" srcOrd="4" destOrd="0" parTransId="{F1290BFA-B83E-4C1A-B524-9713F1B46972}" sibTransId="{AB945146-0072-4D21-AE75-1473EF2606F9}"/>
    <dgm:cxn modelId="{CA8E1AEF-F395-44F7-83C5-492D6D8DCF5D}" srcId="{91DC8D49-0C73-4747-A75F-B1CD8E79482E}" destId="{635354C3-0B20-42CA-981A-8F27043E1DC8}" srcOrd="2" destOrd="0" parTransId="{D13E30B6-BD0F-4DFA-912C-CE0AD86F9A4E}" sibTransId="{33FC147C-7CBC-4C45-A8BB-3083593907D1}"/>
    <dgm:cxn modelId="{005825F5-1A5B-45C9-8852-FC6C9FE694C6}" type="presOf" srcId="{C1824638-3A89-4CD2-A59F-C10ABFAF792A}" destId="{81B22A19-2E33-46EA-8FFC-50D6B44CC330}" srcOrd="0" destOrd="0" presId="urn:microsoft.com/office/officeart/2008/layout/VerticalCurvedList"/>
    <dgm:cxn modelId="{5EC01026-4A50-4920-ADD0-E7E25B4A5746}" type="presParOf" srcId="{BB39458F-6D87-494F-A00B-75206A6A3319}" destId="{19AC0AAC-9CAA-46D9-BCE8-E1535F24369C}" srcOrd="0" destOrd="0" presId="urn:microsoft.com/office/officeart/2008/layout/VerticalCurvedList"/>
    <dgm:cxn modelId="{A4BD8098-495B-4451-B207-34983AB8E3B5}" type="presParOf" srcId="{19AC0AAC-9CAA-46D9-BCE8-E1535F24369C}" destId="{6EA748A0-40AB-4A12-8992-7FB94045CCEE}" srcOrd="0" destOrd="0" presId="urn:microsoft.com/office/officeart/2008/layout/VerticalCurvedList"/>
    <dgm:cxn modelId="{827A2092-CB88-46C8-ACD9-FB6CDB6CFB06}" type="presParOf" srcId="{6EA748A0-40AB-4A12-8992-7FB94045CCEE}" destId="{1093033A-EA31-4DD7-A382-67FE42D0346C}" srcOrd="0" destOrd="0" presId="urn:microsoft.com/office/officeart/2008/layout/VerticalCurvedList"/>
    <dgm:cxn modelId="{CA7295C6-B36B-477B-B745-8F9F316E8579}" type="presParOf" srcId="{6EA748A0-40AB-4A12-8992-7FB94045CCEE}" destId="{21FFC4CE-4DB2-4E87-B5DB-876759860D3C}" srcOrd="1" destOrd="0" presId="urn:microsoft.com/office/officeart/2008/layout/VerticalCurvedList"/>
    <dgm:cxn modelId="{65C40BEC-8210-4DDF-8BEF-0CD65554C65E}" type="presParOf" srcId="{6EA748A0-40AB-4A12-8992-7FB94045CCEE}" destId="{C7DA84D6-2634-444E-B6B5-A85FE9E9686D}" srcOrd="2" destOrd="0" presId="urn:microsoft.com/office/officeart/2008/layout/VerticalCurvedList"/>
    <dgm:cxn modelId="{01EE66DD-1E41-47DB-BACC-5C076946C583}" type="presParOf" srcId="{6EA748A0-40AB-4A12-8992-7FB94045CCEE}" destId="{FDA4DDEA-81A7-4FB3-98A6-623BE23F38E8}" srcOrd="3" destOrd="0" presId="urn:microsoft.com/office/officeart/2008/layout/VerticalCurvedList"/>
    <dgm:cxn modelId="{DCE5BC68-4A8F-40F9-9E96-96BEEE8A5D91}" type="presParOf" srcId="{19AC0AAC-9CAA-46D9-BCE8-E1535F24369C}" destId="{4F066E66-BE86-4A14-8B2A-9A72DB9F7863}" srcOrd="1" destOrd="0" presId="urn:microsoft.com/office/officeart/2008/layout/VerticalCurvedList"/>
    <dgm:cxn modelId="{92D29FDD-DEBD-4D1E-98C4-8375DCBA271B}" type="presParOf" srcId="{19AC0AAC-9CAA-46D9-BCE8-E1535F24369C}" destId="{8047EA85-F5CD-4D4A-8C70-7957B5FAC04F}" srcOrd="2" destOrd="0" presId="urn:microsoft.com/office/officeart/2008/layout/VerticalCurvedList"/>
    <dgm:cxn modelId="{4CF00FB8-C6A3-4440-8A0D-0E607AB01037}" type="presParOf" srcId="{8047EA85-F5CD-4D4A-8C70-7957B5FAC04F}" destId="{85140F94-841B-4CA9-8D19-D0E550BBC44D}" srcOrd="0" destOrd="0" presId="urn:microsoft.com/office/officeart/2008/layout/VerticalCurvedList"/>
    <dgm:cxn modelId="{E89EB7CF-468B-4042-976D-9BA9DD6A76A6}" type="presParOf" srcId="{19AC0AAC-9CAA-46D9-BCE8-E1535F24369C}" destId="{02A83381-9930-4260-8A24-115B8C67290C}" srcOrd="3" destOrd="0" presId="urn:microsoft.com/office/officeart/2008/layout/VerticalCurvedList"/>
    <dgm:cxn modelId="{9ECA0629-C4FD-4045-A26F-8592DECAE4F7}" type="presParOf" srcId="{19AC0AAC-9CAA-46D9-BCE8-E1535F24369C}" destId="{3F31BB62-06A4-4AF2-A676-59E87116EAEE}" srcOrd="4" destOrd="0" presId="urn:microsoft.com/office/officeart/2008/layout/VerticalCurvedList"/>
    <dgm:cxn modelId="{478557EC-15F8-4641-9872-01BE377BF2F9}" type="presParOf" srcId="{3F31BB62-06A4-4AF2-A676-59E87116EAEE}" destId="{73D89FAF-E2BA-41F6-B33B-6B144CC71508}" srcOrd="0" destOrd="0" presId="urn:microsoft.com/office/officeart/2008/layout/VerticalCurvedList"/>
    <dgm:cxn modelId="{83EF9FD4-1185-4583-A069-A5F35AD996A9}" type="presParOf" srcId="{19AC0AAC-9CAA-46D9-BCE8-E1535F24369C}" destId="{D244721F-A165-4DA7-B813-18373B27C4A9}" srcOrd="5" destOrd="0" presId="urn:microsoft.com/office/officeart/2008/layout/VerticalCurvedList"/>
    <dgm:cxn modelId="{0539F14F-8907-450E-B430-91D99341EEF2}" type="presParOf" srcId="{19AC0AAC-9CAA-46D9-BCE8-E1535F24369C}" destId="{5EBEF99F-CA63-45E6-81B1-8F44D80331A2}" srcOrd="6" destOrd="0" presId="urn:microsoft.com/office/officeart/2008/layout/VerticalCurvedList"/>
    <dgm:cxn modelId="{71A06870-B1D2-42A2-BD9B-197ABB67CFF8}" type="presParOf" srcId="{5EBEF99F-CA63-45E6-81B1-8F44D80331A2}" destId="{ECF26DF2-C67B-49DD-B736-363C6E3FEBEC}" srcOrd="0" destOrd="0" presId="urn:microsoft.com/office/officeart/2008/layout/VerticalCurvedList"/>
    <dgm:cxn modelId="{003EA36E-A9FB-42A4-A0A3-28E399EB1133}" type="presParOf" srcId="{19AC0AAC-9CAA-46D9-BCE8-E1535F24369C}" destId="{D4648DD0-B76C-48C5-9763-1687F0639F3F}" srcOrd="7" destOrd="0" presId="urn:microsoft.com/office/officeart/2008/layout/VerticalCurvedList"/>
    <dgm:cxn modelId="{231FCE72-86E0-475A-89BE-0E2DD8139E4C}" type="presParOf" srcId="{19AC0AAC-9CAA-46D9-BCE8-E1535F24369C}" destId="{E400A600-AA05-4673-B91C-CA067CCE8D40}" srcOrd="8" destOrd="0" presId="urn:microsoft.com/office/officeart/2008/layout/VerticalCurvedList"/>
    <dgm:cxn modelId="{2B67FECC-DD1E-4D31-82B9-8ECB06A1E67E}" type="presParOf" srcId="{E400A600-AA05-4673-B91C-CA067CCE8D40}" destId="{56866606-1C0C-40DF-82E3-E5F14DB4150B}" srcOrd="0" destOrd="0" presId="urn:microsoft.com/office/officeart/2008/layout/VerticalCurvedList"/>
    <dgm:cxn modelId="{407484D9-79AE-4A91-90A5-463D4EC20673}" type="presParOf" srcId="{19AC0AAC-9CAA-46D9-BCE8-E1535F24369C}" destId="{81B22A19-2E33-46EA-8FFC-50D6B44CC330}" srcOrd="9" destOrd="0" presId="urn:microsoft.com/office/officeart/2008/layout/VerticalCurvedList"/>
    <dgm:cxn modelId="{2C29DF16-4693-437E-8AEF-AEC47FE19C57}" type="presParOf" srcId="{19AC0AAC-9CAA-46D9-BCE8-E1535F24369C}" destId="{180FAC14-22D8-406C-AB4F-35E41F8F43F9}" srcOrd="10" destOrd="0" presId="urn:microsoft.com/office/officeart/2008/layout/VerticalCurvedList"/>
    <dgm:cxn modelId="{5D972A06-FA0E-4791-A124-835476860CF0}" type="presParOf" srcId="{180FAC14-22D8-406C-AB4F-35E41F8F43F9}" destId="{8CF71C16-B735-4C09-A4C8-20078C245705}"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EB3DF2-8C13-4DED-9B88-C3AC2AC7BB09}"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C42058CB-1358-449F-8E66-D5F72AA50F79}">
      <dgm:prSet phldrT="[Text]" custT="1"/>
      <dgm:spPr/>
      <dgm:t>
        <a:bodyPr/>
        <a:lstStyle/>
        <a:p>
          <a:r>
            <a:rPr lang="en-US" sz="2400" dirty="0"/>
            <a:t>1. Understand the needs/requirements</a:t>
          </a:r>
        </a:p>
      </dgm:t>
    </dgm:pt>
    <dgm:pt modelId="{84145B02-C744-4562-B416-7027B57F1510}" type="parTrans" cxnId="{F7EA7332-CECC-463F-A2AA-795521DF5456}">
      <dgm:prSet/>
      <dgm:spPr/>
      <dgm:t>
        <a:bodyPr/>
        <a:lstStyle/>
        <a:p>
          <a:endParaRPr lang="en-US"/>
        </a:p>
      </dgm:t>
    </dgm:pt>
    <dgm:pt modelId="{4EA52EE2-7A7C-4BEE-AE63-79BB2368BCA7}" type="sibTrans" cxnId="{F7EA7332-CECC-463F-A2AA-795521DF5456}">
      <dgm:prSet/>
      <dgm:spPr/>
      <dgm:t>
        <a:bodyPr/>
        <a:lstStyle/>
        <a:p>
          <a:endParaRPr lang="en-US"/>
        </a:p>
      </dgm:t>
    </dgm:pt>
    <dgm:pt modelId="{71E940FD-131D-4C94-A67D-60C57A1C6F3E}">
      <dgm:prSet custT="1"/>
      <dgm:spPr/>
      <dgm:t>
        <a:bodyPr/>
        <a:lstStyle/>
        <a:p>
          <a:r>
            <a:rPr lang="en-US" sz="2400" dirty="0"/>
            <a:t>2. Determine the best acquisition method</a:t>
          </a:r>
        </a:p>
      </dgm:t>
    </dgm:pt>
    <dgm:pt modelId="{875C395D-3693-4F0A-9AFD-25BE45C1BD3B}" type="parTrans" cxnId="{25B4EBCB-58C1-4C10-B97E-3F33454808A3}">
      <dgm:prSet/>
      <dgm:spPr/>
      <dgm:t>
        <a:bodyPr/>
        <a:lstStyle/>
        <a:p>
          <a:endParaRPr lang="en-US"/>
        </a:p>
      </dgm:t>
    </dgm:pt>
    <dgm:pt modelId="{286B2543-48C8-4606-9709-3FE961048502}" type="sibTrans" cxnId="{25B4EBCB-58C1-4C10-B97E-3F33454808A3}">
      <dgm:prSet/>
      <dgm:spPr/>
      <dgm:t>
        <a:bodyPr/>
        <a:lstStyle/>
        <a:p>
          <a:endParaRPr lang="en-US"/>
        </a:p>
      </dgm:t>
    </dgm:pt>
    <dgm:pt modelId="{292F26E0-EFF4-4FA0-B0D1-A669525FE0AA}">
      <dgm:prSet custT="1"/>
      <dgm:spPr/>
      <dgm:t>
        <a:bodyPr/>
        <a:lstStyle/>
        <a:p>
          <a:r>
            <a:rPr lang="en-US" sz="2400" dirty="0"/>
            <a:t>3. Wipe the storage drive</a:t>
          </a:r>
        </a:p>
      </dgm:t>
    </dgm:pt>
    <dgm:pt modelId="{9DB2C431-FD6F-4FF1-A954-4F2FC1D570F3}" type="parTrans" cxnId="{8A661406-D51E-42AD-A9D2-B7CBC810F61F}">
      <dgm:prSet/>
      <dgm:spPr/>
      <dgm:t>
        <a:bodyPr/>
        <a:lstStyle/>
        <a:p>
          <a:endParaRPr lang="en-US"/>
        </a:p>
      </dgm:t>
    </dgm:pt>
    <dgm:pt modelId="{BCA02EAB-46B5-4AD3-8D4B-4FA4D27A5BD5}" type="sibTrans" cxnId="{8A661406-D51E-42AD-A9D2-B7CBC810F61F}">
      <dgm:prSet/>
      <dgm:spPr/>
      <dgm:t>
        <a:bodyPr/>
        <a:lstStyle/>
        <a:p>
          <a:endParaRPr lang="en-US"/>
        </a:p>
      </dgm:t>
    </dgm:pt>
    <dgm:pt modelId="{A099CB3F-30A3-460D-AF86-26B4273C957F}">
      <dgm:prSet custT="1"/>
      <dgm:spPr/>
      <dgm:t>
        <a:bodyPr/>
        <a:lstStyle/>
        <a:p>
          <a:r>
            <a:rPr lang="en-US" sz="2400" dirty="0"/>
            <a:t>4. Configure/check write protection</a:t>
          </a:r>
        </a:p>
      </dgm:t>
    </dgm:pt>
    <dgm:pt modelId="{332C9DE6-DA92-48AD-9996-0DB2F84FD95A}" type="parTrans" cxnId="{EA8D1CA9-4558-4030-BE4D-511AC50F6894}">
      <dgm:prSet/>
      <dgm:spPr/>
      <dgm:t>
        <a:bodyPr/>
        <a:lstStyle/>
        <a:p>
          <a:endParaRPr lang="en-US"/>
        </a:p>
      </dgm:t>
    </dgm:pt>
    <dgm:pt modelId="{A410B336-793B-4F3F-836F-3EADF32AAF29}" type="sibTrans" cxnId="{EA8D1CA9-4558-4030-BE4D-511AC50F6894}">
      <dgm:prSet/>
      <dgm:spPr/>
      <dgm:t>
        <a:bodyPr/>
        <a:lstStyle/>
        <a:p>
          <a:endParaRPr lang="en-US"/>
        </a:p>
      </dgm:t>
    </dgm:pt>
    <dgm:pt modelId="{94867BA7-D9A1-4A75-B68E-2E9233816145}">
      <dgm:prSet custT="1"/>
      <dgm:spPr/>
      <dgm:t>
        <a:bodyPr/>
        <a:lstStyle/>
        <a:p>
          <a:r>
            <a:rPr lang="en-US" sz="2400" dirty="0"/>
            <a:t>5. Perform data acquisition</a:t>
          </a:r>
        </a:p>
      </dgm:t>
    </dgm:pt>
    <dgm:pt modelId="{281C69EA-CBA9-4DB4-9A0A-7A2086B79895}" type="parTrans" cxnId="{D893F1B0-4286-490F-9D86-E0250608EE1B}">
      <dgm:prSet/>
      <dgm:spPr/>
      <dgm:t>
        <a:bodyPr/>
        <a:lstStyle/>
        <a:p>
          <a:endParaRPr lang="en-US"/>
        </a:p>
      </dgm:t>
    </dgm:pt>
    <dgm:pt modelId="{BAB3804E-BAF5-4173-9BCC-2D7A71651E44}" type="sibTrans" cxnId="{D893F1B0-4286-490F-9D86-E0250608EE1B}">
      <dgm:prSet/>
      <dgm:spPr/>
      <dgm:t>
        <a:bodyPr/>
        <a:lstStyle/>
        <a:p>
          <a:endParaRPr lang="en-US"/>
        </a:p>
      </dgm:t>
    </dgm:pt>
    <dgm:pt modelId="{35CAACB6-6EB3-43AE-BB22-46A8E8768589}">
      <dgm:prSet custT="1"/>
      <dgm:spPr/>
      <dgm:t>
        <a:bodyPr/>
        <a:lstStyle/>
        <a:p>
          <a:r>
            <a:rPr lang="en-US" sz="2400" dirty="0"/>
            <a:t>6. Validate data acquisitions</a:t>
          </a:r>
        </a:p>
      </dgm:t>
    </dgm:pt>
    <dgm:pt modelId="{EF2A6E13-7DA2-4CAD-B822-7B0923BAD649}" type="parTrans" cxnId="{28B6D084-0B70-4A37-84B9-FA68E99CED95}">
      <dgm:prSet/>
      <dgm:spPr/>
      <dgm:t>
        <a:bodyPr/>
        <a:lstStyle/>
        <a:p>
          <a:endParaRPr lang="en-US"/>
        </a:p>
      </dgm:t>
    </dgm:pt>
    <dgm:pt modelId="{CC1D7333-0123-4AC6-9F71-F797B39B9A9B}" type="sibTrans" cxnId="{28B6D084-0B70-4A37-84B9-FA68E99CED95}">
      <dgm:prSet/>
      <dgm:spPr/>
      <dgm:t>
        <a:bodyPr/>
        <a:lstStyle/>
        <a:p>
          <a:endParaRPr lang="en-US"/>
        </a:p>
      </dgm:t>
    </dgm:pt>
    <dgm:pt modelId="{DE50C95A-18C1-42C7-9F2B-214938644FCC}">
      <dgm:prSet custT="1"/>
      <dgm:spPr/>
      <dgm:t>
        <a:bodyPr/>
        <a:lstStyle/>
        <a:p>
          <a:r>
            <a:rPr lang="en-US" sz="2400" dirty="0"/>
            <a:t>7. Document the process</a:t>
          </a:r>
        </a:p>
      </dgm:t>
    </dgm:pt>
    <dgm:pt modelId="{1628948C-A69E-4D92-8955-6D46416C0C33}" type="parTrans" cxnId="{36A48433-F79C-4590-AF6C-51F8137D6532}">
      <dgm:prSet/>
      <dgm:spPr/>
      <dgm:t>
        <a:bodyPr/>
        <a:lstStyle/>
        <a:p>
          <a:endParaRPr lang="en-US"/>
        </a:p>
      </dgm:t>
    </dgm:pt>
    <dgm:pt modelId="{B0755024-2E08-46A0-B067-3D9CA2072E8F}" type="sibTrans" cxnId="{36A48433-F79C-4590-AF6C-51F8137D6532}">
      <dgm:prSet/>
      <dgm:spPr/>
      <dgm:t>
        <a:bodyPr/>
        <a:lstStyle/>
        <a:p>
          <a:endParaRPr lang="en-US"/>
        </a:p>
      </dgm:t>
    </dgm:pt>
    <dgm:pt modelId="{BA080867-704A-4E72-BB9E-42B7B67AB47F}" type="pres">
      <dgm:prSet presAssocID="{14EB3DF2-8C13-4DED-9B88-C3AC2AC7BB09}" presName="vert0" presStyleCnt="0">
        <dgm:presLayoutVars>
          <dgm:dir/>
          <dgm:animOne val="branch"/>
          <dgm:animLvl val="lvl"/>
        </dgm:presLayoutVars>
      </dgm:prSet>
      <dgm:spPr/>
    </dgm:pt>
    <dgm:pt modelId="{AABADADC-2504-4989-B45A-EE524D71C6D5}" type="pres">
      <dgm:prSet presAssocID="{C42058CB-1358-449F-8E66-D5F72AA50F79}" presName="thickLine" presStyleLbl="alignNode1" presStyleIdx="0" presStyleCnt="7"/>
      <dgm:spPr/>
    </dgm:pt>
    <dgm:pt modelId="{FA743801-0371-4278-9CDF-6715035379CB}" type="pres">
      <dgm:prSet presAssocID="{C42058CB-1358-449F-8E66-D5F72AA50F79}" presName="horz1" presStyleCnt="0"/>
      <dgm:spPr/>
    </dgm:pt>
    <dgm:pt modelId="{7FD57CF5-0FFD-4645-9005-2CA369952BE7}" type="pres">
      <dgm:prSet presAssocID="{C42058CB-1358-449F-8E66-D5F72AA50F79}" presName="tx1" presStyleLbl="revTx" presStyleIdx="0" presStyleCnt="7"/>
      <dgm:spPr/>
    </dgm:pt>
    <dgm:pt modelId="{4FA9C0C5-90FC-460F-9AE3-C7D8B39813FE}" type="pres">
      <dgm:prSet presAssocID="{C42058CB-1358-449F-8E66-D5F72AA50F79}" presName="vert1" presStyleCnt="0"/>
      <dgm:spPr/>
    </dgm:pt>
    <dgm:pt modelId="{68FFAD8A-1A2E-4316-A10D-D1DC0677AFB8}" type="pres">
      <dgm:prSet presAssocID="{71E940FD-131D-4C94-A67D-60C57A1C6F3E}" presName="thickLine" presStyleLbl="alignNode1" presStyleIdx="1" presStyleCnt="7"/>
      <dgm:spPr/>
    </dgm:pt>
    <dgm:pt modelId="{210013F9-CC98-4FFD-9F8E-B91D162D6CA9}" type="pres">
      <dgm:prSet presAssocID="{71E940FD-131D-4C94-A67D-60C57A1C6F3E}" presName="horz1" presStyleCnt="0"/>
      <dgm:spPr/>
    </dgm:pt>
    <dgm:pt modelId="{FB9AB652-F24D-40A7-9ABB-7F147B1808D1}" type="pres">
      <dgm:prSet presAssocID="{71E940FD-131D-4C94-A67D-60C57A1C6F3E}" presName="tx1" presStyleLbl="revTx" presStyleIdx="1" presStyleCnt="7"/>
      <dgm:spPr/>
    </dgm:pt>
    <dgm:pt modelId="{F424C715-9B25-4D2C-9BCE-361C60F77D21}" type="pres">
      <dgm:prSet presAssocID="{71E940FD-131D-4C94-A67D-60C57A1C6F3E}" presName="vert1" presStyleCnt="0"/>
      <dgm:spPr/>
    </dgm:pt>
    <dgm:pt modelId="{0D5A1DB6-F248-4CFB-AB87-E9E73C905489}" type="pres">
      <dgm:prSet presAssocID="{292F26E0-EFF4-4FA0-B0D1-A669525FE0AA}" presName="thickLine" presStyleLbl="alignNode1" presStyleIdx="2" presStyleCnt="7"/>
      <dgm:spPr/>
    </dgm:pt>
    <dgm:pt modelId="{8A70AFB5-2F8D-4D39-B79B-95A06D070FFD}" type="pres">
      <dgm:prSet presAssocID="{292F26E0-EFF4-4FA0-B0D1-A669525FE0AA}" presName="horz1" presStyleCnt="0"/>
      <dgm:spPr/>
    </dgm:pt>
    <dgm:pt modelId="{D036F61B-B98B-4DD1-B13B-5AB7736F21C3}" type="pres">
      <dgm:prSet presAssocID="{292F26E0-EFF4-4FA0-B0D1-A669525FE0AA}" presName="tx1" presStyleLbl="revTx" presStyleIdx="2" presStyleCnt="7"/>
      <dgm:spPr/>
    </dgm:pt>
    <dgm:pt modelId="{89D76F0A-B0B0-4785-98B6-17EDC5879FDB}" type="pres">
      <dgm:prSet presAssocID="{292F26E0-EFF4-4FA0-B0D1-A669525FE0AA}" presName="vert1" presStyleCnt="0"/>
      <dgm:spPr/>
    </dgm:pt>
    <dgm:pt modelId="{8948D11B-CDE6-4370-8D2D-3DB4AC5610BB}" type="pres">
      <dgm:prSet presAssocID="{A099CB3F-30A3-460D-AF86-26B4273C957F}" presName="thickLine" presStyleLbl="alignNode1" presStyleIdx="3" presStyleCnt="7"/>
      <dgm:spPr/>
    </dgm:pt>
    <dgm:pt modelId="{04C07037-5812-4F99-B135-BE6AB84D3D4E}" type="pres">
      <dgm:prSet presAssocID="{A099CB3F-30A3-460D-AF86-26B4273C957F}" presName="horz1" presStyleCnt="0"/>
      <dgm:spPr/>
    </dgm:pt>
    <dgm:pt modelId="{C594BDF4-CE36-4CF7-84FB-AACF5D610108}" type="pres">
      <dgm:prSet presAssocID="{A099CB3F-30A3-460D-AF86-26B4273C957F}" presName="tx1" presStyleLbl="revTx" presStyleIdx="3" presStyleCnt="7"/>
      <dgm:spPr/>
    </dgm:pt>
    <dgm:pt modelId="{772D6491-45AC-435D-9CFB-B06AF04DF72A}" type="pres">
      <dgm:prSet presAssocID="{A099CB3F-30A3-460D-AF86-26B4273C957F}" presName="vert1" presStyleCnt="0"/>
      <dgm:spPr/>
    </dgm:pt>
    <dgm:pt modelId="{394637F7-1B38-4682-89F5-9E95AF97EB80}" type="pres">
      <dgm:prSet presAssocID="{94867BA7-D9A1-4A75-B68E-2E9233816145}" presName="thickLine" presStyleLbl="alignNode1" presStyleIdx="4" presStyleCnt="7"/>
      <dgm:spPr/>
    </dgm:pt>
    <dgm:pt modelId="{D2872030-2775-4F32-B065-909671C0EB63}" type="pres">
      <dgm:prSet presAssocID="{94867BA7-D9A1-4A75-B68E-2E9233816145}" presName="horz1" presStyleCnt="0"/>
      <dgm:spPr/>
    </dgm:pt>
    <dgm:pt modelId="{DE91AF1D-B5C9-4D3D-86B8-E8C7E79E042B}" type="pres">
      <dgm:prSet presAssocID="{94867BA7-D9A1-4A75-B68E-2E9233816145}" presName="tx1" presStyleLbl="revTx" presStyleIdx="4" presStyleCnt="7"/>
      <dgm:spPr/>
    </dgm:pt>
    <dgm:pt modelId="{83FD2EB7-9C04-49D7-B91B-F3C0FE7FF296}" type="pres">
      <dgm:prSet presAssocID="{94867BA7-D9A1-4A75-B68E-2E9233816145}" presName="vert1" presStyleCnt="0"/>
      <dgm:spPr/>
    </dgm:pt>
    <dgm:pt modelId="{331B5EBB-D092-4431-9CB3-8019F61CF6C5}" type="pres">
      <dgm:prSet presAssocID="{35CAACB6-6EB3-43AE-BB22-46A8E8768589}" presName="thickLine" presStyleLbl="alignNode1" presStyleIdx="5" presStyleCnt="7"/>
      <dgm:spPr/>
    </dgm:pt>
    <dgm:pt modelId="{4D2E0F18-FD05-4B17-8878-996DF3CBCB30}" type="pres">
      <dgm:prSet presAssocID="{35CAACB6-6EB3-43AE-BB22-46A8E8768589}" presName="horz1" presStyleCnt="0"/>
      <dgm:spPr/>
    </dgm:pt>
    <dgm:pt modelId="{51A82DDE-B1D7-4044-B862-AAD03BEC524C}" type="pres">
      <dgm:prSet presAssocID="{35CAACB6-6EB3-43AE-BB22-46A8E8768589}" presName="tx1" presStyleLbl="revTx" presStyleIdx="5" presStyleCnt="7"/>
      <dgm:spPr/>
    </dgm:pt>
    <dgm:pt modelId="{0D27358F-D3DB-4E3F-9812-2041A916BE6D}" type="pres">
      <dgm:prSet presAssocID="{35CAACB6-6EB3-43AE-BB22-46A8E8768589}" presName="vert1" presStyleCnt="0"/>
      <dgm:spPr/>
    </dgm:pt>
    <dgm:pt modelId="{D77A4DFF-22EB-4CDC-BA7C-37A77794E7CE}" type="pres">
      <dgm:prSet presAssocID="{DE50C95A-18C1-42C7-9F2B-214938644FCC}" presName="thickLine" presStyleLbl="alignNode1" presStyleIdx="6" presStyleCnt="7"/>
      <dgm:spPr/>
    </dgm:pt>
    <dgm:pt modelId="{26EFE3F3-1DEF-4D01-B1B4-E10A301AF370}" type="pres">
      <dgm:prSet presAssocID="{DE50C95A-18C1-42C7-9F2B-214938644FCC}" presName="horz1" presStyleCnt="0"/>
      <dgm:spPr/>
    </dgm:pt>
    <dgm:pt modelId="{5E048902-199B-4317-9E23-51BDBD2A3F50}" type="pres">
      <dgm:prSet presAssocID="{DE50C95A-18C1-42C7-9F2B-214938644FCC}" presName="tx1" presStyleLbl="revTx" presStyleIdx="6" presStyleCnt="7"/>
      <dgm:spPr/>
    </dgm:pt>
    <dgm:pt modelId="{C4A7C920-A09B-46B8-B3C7-D605D93BA5E5}" type="pres">
      <dgm:prSet presAssocID="{DE50C95A-18C1-42C7-9F2B-214938644FCC}" presName="vert1" presStyleCnt="0"/>
      <dgm:spPr/>
    </dgm:pt>
  </dgm:ptLst>
  <dgm:cxnLst>
    <dgm:cxn modelId="{69181E00-2D3C-4ED4-B3D5-4A6DEE94BEAD}" type="presOf" srcId="{A099CB3F-30A3-460D-AF86-26B4273C957F}" destId="{C594BDF4-CE36-4CF7-84FB-AACF5D610108}" srcOrd="0" destOrd="0" presId="urn:microsoft.com/office/officeart/2008/layout/LinedList"/>
    <dgm:cxn modelId="{8A661406-D51E-42AD-A9D2-B7CBC810F61F}" srcId="{14EB3DF2-8C13-4DED-9B88-C3AC2AC7BB09}" destId="{292F26E0-EFF4-4FA0-B0D1-A669525FE0AA}" srcOrd="2" destOrd="0" parTransId="{9DB2C431-FD6F-4FF1-A954-4F2FC1D570F3}" sibTransId="{BCA02EAB-46B5-4AD3-8D4B-4FA4D27A5BD5}"/>
    <dgm:cxn modelId="{1184CE25-6DDF-498A-8E8F-F47294078708}" type="presOf" srcId="{C42058CB-1358-449F-8E66-D5F72AA50F79}" destId="{7FD57CF5-0FFD-4645-9005-2CA369952BE7}" srcOrd="0" destOrd="0" presId="urn:microsoft.com/office/officeart/2008/layout/LinedList"/>
    <dgm:cxn modelId="{F7EA7332-CECC-463F-A2AA-795521DF5456}" srcId="{14EB3DF2-8C13-4DED-9B88-C3AC2AC7BB09}" destId="{C42058CB-1358-449F-8E66-D5F72AA50F79}" srcOrd="0" destOrd="0" parTransId="{84145B02-C744-4562-B416-7027B57F1510}" sibTransId="{4EA52EE2-7A7C-4BEE-AE63-79BB2368BCA7}"/>
    <dgm:cxn modelId="{36A48433-F79C-4590-AF6C-51F8137D6532}" srcId="{14EB3DF2-8C13-4DED-9B88-C3AC2AC7BB09}" destId="{DE50C95A-18C1-42C7-9F2B-214938644FCC}" srcOrd="6" destOrd="0" parTransId="{1628948C-A69E-4D92-8955-6D46416C0C33}" sibTransId="{B0755024-2E08-46A0-B067-3D9CA2072E8F}"/>
    <dgm:cxn modelId="{6309E83A-9A78-477E-B612-F780417E25C0}" type="presOf" srcId="{71E940FD-131D-4C94-A67D-60C57A1C6F3E}" destId="{FB9AB652-F24D-40A7-9ABB-7F147B1808D1}" srcOrd="0" destOrd="0" presId="urn:microsoft.com/office/officeart/2008/layout/LinedList"/>
    <dgm:cxn modelId="{E5FCE966-77D7-4EFC-B40A-81CE2C2215BF}" type="presOf" srcId="{292F26E0-EFF4-4FA0-B0D1-A669525FE0AA}" destId="{D036F61B-B98B-4DD1-B13B-5AB7736F21C3}" srcOrd="0" destOrd="0" presId="urn:microsoft.com/office/officeart/2008/layout/LinedList"/>
    <dgm:cxn modelId="{1207D74C-B56F-439B-88B5-4D2FF374CB27}" type="presOf" srcId="{DE50C95A-18C1-42C7-9F2B-214938644FCC}" destId="{5E048902-199B-4317-9E23-51BDBD2A3F50}" srcOrd="0" destOrd="0" presId="urn:microsoft.com/office/officeart/2008/layout/LinedList"/>
    <dgm:cxn modelId="{28B6D084-0B70-4A37-84B9-FA68E99CED95}" srcId="{14EB3DF2-8C13-4DED-9B88-C3AC2AC7BB09}" destId="{35CAACB6-6EB3-43AE-BB22-46A8E8768589}" srcOrd="5" destOrd="0" parTransId="{EF2A6E13-7DA2-4CAD-B822-7B0923BAD649}" sibTransId="{CC1D7333-0123-4AC6-9F71-F797B39B9A9B}"/>
    <dgm:cxn modelId="{745F8D9A-9B5C-4794-AECD-C34FB2520240}" type="presOf" srcId="{35CAACB6-6EB3-43AE-BB22-46A8E8768589}" destId="{51A82DDE-B1D7-4044-B862-AAD03BEC524C}" srcOrd="0" destOrd="0" presId="urn:microsoft.com/office/officeart/2008/layout/LinedList"/>
    <dgm:cxn modelId="{EA8D1CA9-4558-4030-BE4D-511AC50F6894}" srcId="{14EB3DF2-8C13-4DED-9B88-C3AC2AC7BB09}" destId="{A099CB3F-30A3-460D-AF86-26B4273C957F}" srcOrd="3" destOrd="0" parTransId="{332C9DE6-DA92-48AD-9996-0DB2F84FD95A}" sibTransId="{A410B336-793B-4F3F-836F-3EADF32AAF29}"/>
    <dgm:cxn modelId="{D893F1B0-4286-490F-9D86-E0250608EE1B}" srcId="{14EB3DF2-8C13-4DED-9B88-C3AC2AC7BB09}" destId="{94867BA7-D9A1-4A75-B68E-2E9233816145}" srcOrd="4" destOrd="0" parTransId="{281C69EA-CBA9-4DB4-9A0A-7A2086B79895}" sibTransId="{BAB3804E-BAF5-4173-9BCC-2D7A71651E44}"/>
    <dgm:cxn modelId="{4793B0B5-F3E8-41BC-B521-CAC73C2EF5AC}" type="presOf" srcId="{14EB3DF2-8C13-4DED-9B88-C3AC2AC7BB09}" destId="{BA080867-704A-4E72-BB9E-42B7B67AB47F}" srcOrd="0" destOrd="0" presId="urn:microsoft.com/office/officeart/2008/layout/LinedList"/>
    <dgm:cxn modelId="{25B4EBCB-58C1-4C10-B97E-3F33454808A3}" srcId="{14EB3DF2-8C13-4DED-9B88-C3AC2AC7BB09}" destId="{71E940FD-131D-4C94-A67D-60C57A1C6F3E}" srcOrd="1" destOrd="0" parTransId="{875C395D-3693-4F0A-9AFD-25BE45C1BD3B}" sibTransId="{286B2543-48C8-4606-9709-3FE961048502}"/>
    <dgm:cxn modelId="{29F627CF-DBB1-40D0-9A4C-941FCAD0251B}" type="presOf" srcId="{94867BA7-D9A1-4A75-B68E-2E9233816145}" destId="{DE91AF1D-B5C9-4D3D-86B8-E8C7E79E042B}" srcOrd="0" destOrd="0" presId="urn:microsoft.com/office/officeart/2008/layout/LinedList"/>
    <dgm:cxn modelId="{5E4A0157-F824-4E3D-BE49-BC1B894E01C0}" type="presParOf" srcId="{BA080867-704A-4E72-BB9E-42B7B67AB47F}" destId="{AABADADC-2504-4989-B45A-EE524D71C6D5}" srcOrd="0" destOrd="0" presId="urn:microsoft.com/office/officeart/2008/layout/LinedList"/>
    <dgm:cxn modelId="{3BA5A499-F108-4C69-A8AE-4065AD626A2A}" type="presParOf" srcId="{BA080867-704A-4E72-BB9E-42B7B67AB47F}" destId="{FA743801-0371-4278-9CDF-6715035379CB}" srcOrd="1" destOrd="0" presId="urn:microsoft.com/office/officeart/2008/layout/LinedList"/>
    <dgm:cxn modelId="{EAB592DB-F49C-4F39-98DB-4A26E4D7E94B}" type="presParOf" srcId="{FA743801-0371-4278-9CDF-6715035379CB}" destId="{7FD57CF5-0FFD-4645-9005-2CA369952BE7}" srcOrd="0" destOrd="0" presId="urn:microsoft.com/office/officeart/2008/layout/LinedList"/>
    <dgm:cxn modelId="{190D6BBA-EF63-40AF-91AB-39C8C9A10219}" type="presParOf" srcId="{FA743801-0371-4278-9CDF-6715035379CB}" destId="{4FA9C0C5-90FC-460F-9AE3-C7D8B39813FE}" srcOrd="1" destOrd="0" presId="urn:microsoft.com/office/officeart/2008/layout/LinedList"/>
    <dgm:cxn modelId="{BCFA4D69-906C-4034-AB52-043570A6BF73}" type="presParOf" srcId="{BA080867-704A-4E72-BB9E-42B7B67AB47F}" destId="{68FFAD8A-1A2E-4316-A10D-D1DC0677AFB8}" srcOrd="2" destOrd="0" presId="urn:microsoft.com/office/officeart/2008/layout/LinedList"/>
    <dgm:cxn modelId="{81A6361C-5731-442F-BED7-FF31500F2825}" type="presParOf" srcId="{BA080867-704A-4E72-BB9E-42B7B67AB47F}" destId="{210013F9-CC98-4FFD-9F8E-B91D162D6CA9}" srcOrd="3" destOrd="0" presId="urn:microsoft.com/office/officeart/2008/layout/LinedList"/>
    <dgm:cxn modelId="{1D9F0BE4-ACB4-4CB4-ACA4-EA79F90A7691}" type="presParOf" srcId="{210013F9-CC98-4FFD-9F8E-B91D162D6CA9}" destId="{FB9AB652-F24D-40A7-9ABB-7F147B1808D1}" srcOrd="0" destOrd="0" presId="urn:microsoft.com/office/officeart/2008/layout/LinedList"/>
    <dgm:cxn modelId="{CFF0C853-EBE7-4EC2-A679-1A6B0AE0FFBA}" type="presParOf" srcId="{210013F9-CC98-4FFD-9F8E-B91D162D6CA9}" destId="{F424C715-9B25-4D2C-9BCE-361C60F77D21}" srcOrd="1" destOrd="0" presId="urn:microsoft.com/office/officeart/2008/layout/LinedList"/>
    <dgm:cxn modelId="{1FAA22BA-84FE-480B-AEB0-E4AB062EDD86}" type="presParOf" srcId="{BA080867-704A-4E72-BB9E-42B7B67AB47F}" destId="{0D5A1DB6-F248-4CFB-AB87-E9E73C905489}" srcOrd="4" destOrd="0" presId="urn:microsoft.com/office/officeart/2008/layout/LinedList"/>
    <dgm:cxn modelId="{DAE12155-3F9E-4FFF-AA5E-D3E7470F6444}" type="presParOf" srcId="{BA080867-704A-4E72-BB9E-42B7B67AB47F}" destId="{8A70AFB5-2F8D-4D39-B79B-95A06D070FFD}" srcOrd="5" destOrd="0" presId="urn:microsoft.com/office/officeart/2008/layout/LinedList"/>
    <dgm:cxn modelId="{668AA699-FE52-40DB-96FA-C07FEBD5F508}" type="presParOf" srcId="{8A70AFB5-2F8D-4D39-B79B-95A06D070FFD}" destId="{D036F61B-B98B-4DD1-B13B-5AB7736F21C3}" srcOrd="0" destOrd="0" presId="urn:microsoft.com/office/officeart/2008/layout/LinedList"/>
    <dgm:cxn modelId="{B7552C82-D97B-423F-9F85-12B12DC0145B}" type="presParOf" srcId="{8A70AFB5-2F8D-4D39-B79B-95A06D070FFD}" destId="{89D76F0A-B0B0-4785-98B6-17EDC5879FDB}" srcOrd="1" destOrd="0" presId="urn:microsoft.com/office/officeart/2008/layout/LinedList"/>
    <dgm:cxn modelId="{42B27B4E-1EF1-4572-84B0-FE00D14C0303}" type="presParOf" srcId="{BA080867-704A-4E72-BB9E-42B7B67AB47F}" destId="{8948D11B-CDE6-4370-8D2D-3DB4AC5610BB}" srcOrd="6" destOrd="0" presId="urn:microsoft.com/office/officeart/2008/layout/LinedList"/>
    <dgm:cxn modelId="{05BB9B7C-B622-4AF6-8A43-426CA2D4559C}" type="presParOf" srcId="{BA080867-704A-4E72-BB9E-42B7B67AB47F}" destId="{04C07037-5812-4F99-B135-BE6AB84D3D4E}" srcOrd="7" destOrd="0" presId="urn:microsoft.com/office/officeart/2008/layout/LinedList"/>
    <dgm:cxn modelId="{8BC803F3-87F0-489C-A85F-BDD6325EA114}" type="presParOf" srcId="{04C07037-5812-4F99-B135-BE6AB84D3D4E}" destId="{C594BDF4-CE36-4CF7-84FB-AACF5D610108}" srcOrd="0" destOrd="0" presId="urn:microsoft.com/office/officeart/2008/layout/LinedList"/>
    <dgm:cxn modelId="{7432490C-8EA7-4FC4-A2F3-1A08C876865C}" type="presParOf" srcId="{04C07037-5812-4F99-B135-BE6AB84D3D4E}" destId="{772D6491-45AC-435D-9CFB-B06AF04DF72A}" srcOrd="1" destOrd="0" presId="urn:microsoft.com/office/officeart/2008/layout/LinedList"/>
    <dgm:cxn modelId="{A217D0C0-16A6-4833-A013-A0648E9B9F12}" type="presParOf" srcId="{BA080867-704A-4E72-BB9E-42B7B67AB47F}" destId="{394637F7-1B38-4682-89F5-9E95AF97EB80}" srcOrd="8" destOrd="0" presId="urn:microsoft.com/office/officeart/2008/layout/LinedList"/>
    <dgm:cxn modelId="{04F1100B-CAE2-4C86-9384-7CAEFDDBA0EB}" type="presParOf" srcId="{BA080867-704A-4E72-BB9E-42B7B67AB47F}" destId="{D2872030-2775-4F32-B065-909671C0EB63}" srcOrd="9" destOrd="0" presId="urn:microsoft.com/office/officeart/2008/layout/LinedList"/>
    <dgm:cxn modelId="{E9D43CAB-CD0A-40D6-BCA9-D477D5817B6F}" type="presParOf" srcId="{D2872030-2775-4F32-B065-909671C0EB63}" destId="{DE91AF1D-B5C9-4D3D-86B8-E8C7E79E042B}" srcOrd="0" destOrd="0" presId="urn:microsoft.com/office/officeart/2008/layout/LinedList"/>
    <dgm:cxn modelId="{478A02E6-B85F-44EB-A507-6009A00D9F76}" type="presParOf" srcId="{D2872030-2775-4F32-B065-909671C0EB63}" destId="{83FD2EB7-9C04-49D7-B91B-F3C0FE7FF296}" srcOrd="1" destOrd="0" presId="urn:microsoft.com/office/officeart/2008/layout/LinedList"/>
    <dgm:cxn modelId="{D6D304F0-516D-4222-BBE8-76A4A35BD1E9}" type="presParOf" srcId="{BA080867-704A-4E72-BB9E-42B7B67AB47F}" destId="{331B5EBB-D092-4431-9CB3-8019F61CF6C5}" srcOrd="10" destOrd="0" presId="urn:microsoft.com/office/officeart/2008/layout/LinedList"/>
    <dgm:cxn modelId="{0C29967C-F159-41D7-962D-E2A5CF6B47B4}" type="presParOf" srcId="{BA080867-704A-4E72-BB9E-42B7B67AB47F}" destId="{4D2E0F18-FD05-4B17-8878-996DF3CBCB30}" srcOrd="11" destOrd="0" presId="urn:microsoft.com/office/officeart/2008/layout/LinedList"/>
    <dgm:cxn modelId="{102D44F2-05D1-49EF-9558-84497D415C8B}" type="presParOf" srcId="{4D2E0F18-FD05-4B17-8878-996DF3CBCB30}" destId="{51A82DDE-B1D7-4044-B862-AAD03BEC524C}" srcOrd="0" destOrd="0" presId="urn:microsoft.com/office/officeart/2008/layout/LinedList"/>
    <dgm:cxn modelId="{88C4C14F-5BD3-4206-9093-1C18FAFE0255}" type="presParOf" srcId="{4D2E0F18-FD05-4B17-8878-996DF3CBCB30}" destId="{0D27358F-D3DB-4E3F-9812-2041A916BE6D}" srcOrd="1" destOrd="0" presId="urn:microsoft.com/office/officeart/2008/layout/LinedList"/>
    <dgm:cxn modelId="{556228CA-4D43-4E4B-BD19-DE809EE53033}" type="presParOf" srcId="{BA080867-704A-4E72-BB9E-42B7B67AB47F}" destId="{D77A4DFF-22EB-4CDC-BA7C-37A77794E7CE}" srcOrd="12" destOrd="0" presId="urn:microsoft.com/office/officeart/2008/layout/LinedList"/>
    <dgm:cxn modelId="{2099AF2E-7134-4936-9E19-48F9E7030F8E}" type="presParOf" srcId="{BA080867-704A-4E72-BB9E-42B7B67AB47F}" destId="{26EFE3F3-1DEF-4D01-B1B4-E10A301AF370}" srcOrd="13" destOrd="0" presId="urn:microsoft.com/office/officeart/2008/layout/LinedList"/>
    <dgm:cxn modelId="{F5AB40D8-0FD0-4F60-AB30-749E6A32C520}" type="presParOf" srcId="{26EFE3F3-1DEF-4D01-B1B4-E10A301AF370}" destId="{5E048902-199B-4317-9E23-51BDBD2A3F50}" srcOrd="0" destOrd="0" presId="urn:microsoft.com/office/officeart/2008/layout/LinedList"/>
    <dgm:cxn modelId="{A70F7A51-B601-4060-B428-B7C28E2DC911}" type="presParOf" srcId="{26EFE3F3-1DEF-4D01-B1B4-E10A301AF370}" destId="{C4A7C920-A09B-46B8-B3C7-D605D93BA5E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7FEEA06-D5A3-4FFB-8D2E-3C8C89664AB1}" type="doc">
      <dgm:prSet loTypeId="urn:microsoft.com/office/officeart/2005/8/layout/process5" loCatId="process" qsTypeId="urn:microsoft.com/office/officeart/2005/8/quickstyle/simple4" qsCatId="simple" csTypeId="urn:microsoft.com/office/officeart/2005/8/colors/colorful5" csCatId="colorful" phldr="1"/>
      <dgm:spPr/>
    </dgm:pt>
    <dgm:pt modelId="{8C2D13F9-E769-4008-BAC1-0BC5F13B3381}">
      <dgm:prSet custT="1"/>
      <dgm:spPr/>
      <dgm:t>
        <a:bodyPr/>
        <a:lstStyle/>
        <a:p>
          <a:r>
            <a:rPr lang="en-US" sz="2400" dirty="0">
              <a:solidFill>
                <a:srgbClr val="FF0000"/>
              </a:solidFill>
            </a:rPr>
            <a:t>1. Find the evidence</a:t>
          </a:r>
        </a:p>
      </dgm:t>
    </dgm:pt>
    <dgm:pt modelId="{A2452788-4AB5-4EB7-931E-FF178BC80807}" type="parTrans" cxnId="{D03F37ED-99C5-4396-8A35-181324A2BAF0}">
      <dgm:prSet/>
      <dgm:spPr/>
      <dgm:t>
        <a:bodyPr/>
        <a:lstStyle/>
        <a:p>
          <a:endParaRPr lang="en-US" sz="1600"/>
        </a:p>
      </dgm:t>
    </dgm:pt>
    <dgm:pt modelId="{A08B8018-C0CD-44D0-976C-ADCB46190B33}" type="sibTrans" cxnId="{D03F37ED-99C5-4396-8A35-181324A2BAF0}">
      <dgm:prSet custT="1"/>
      <dgm:spPr/>
      <dgm:t>
        <a:bodyPr/>
        <a:lstStyle/>
        <a:p>
          <a:endParaRPr lang="en-US" sz="2000"/>
        </a:p>
      </dgm:t>
    </dgm:pt>
    <dgm:pt modelId="{E3EDD757-53EC-4452-8107-0849EC384323}">
      <dgm:prSet custT="1"/>
      <dgm:spPr/>
      <dgm:t>
        <a:bodyPr/>
        <a:lstStyle/>
        <a:p>
          <a:r>
            <a:rPr lang="en-US" sz="2400" dirty="0">
              <a:solidFill>
                <a:srgbClr val="FF0000"/>
              </a:solidFill>
            </a:rPr>
            <a:t>2. Find the relevant data</a:t>
          </a:r>
        </a:p>
      </dgm:t>
    </dgm:pt>
    <dgm:pt modelId="{AEE8C1C3-FE5D-4373-ACA4-CDBE66E2A709}" type="parTrans" cxnId="{7B032E1A-FF1C-4F3B-A864-D271CB228110}">
      <dgm:prSet/>
      <dgm:spPr/>
      <dgm:t>
        <a:bodyPr/>
        <a:lstStyle/>
        <a:p>
          <a:endParaRPr lang="en-US" sz="1600"/>
        </a:p>
      </dgm:t>
    </dgm:pt>
    <dgm:pt modelId="{DA4B600E-A41B-47EE-815C-7C467235B4E2}" type="sibTrans" cxnId="{7B032E1A-FF1C-4F3B-A864-D271CB228110}">
      <dgm:prSet custT="1"/>
      <dgm:spPr/>
      <dgm:t>
        <a:bodyPr/>
        <a:lstStyle/>
        <a:p>
          <a:endParaRPr lang="en-US" sz="2000"/>
        </a:p>
      </dgm:t>
    </dgm:pt>
    <dgm:pt modelId="{C87114E2-8C95-442C-81A1-AE3E591B0946}">
      <dgm:prSet custT="1"/>
      <dgm:spPr/>
      <dgm:t>
        <a:bodyPr/>
        <a:lstStyle/>
        <a:p>
          <a:r>
            <a:rPr lang="en-US" sz="2400" dirty="0"/>
            <a:t>3. Create an order of volatility</a:t>
          </a:r>
        </a:p>
      </dgm:t>
    </dgm:pt>
    <dgm:pt modelId="{362F6054-B555-4BB3-99DB-B34412BBF5CD}" type="parTrans" cxnId="{EBDD9C64-63FC-4D3D-9285-5FBE326D3050}">
      <dgm:prSet/>
      <dgm:spPr/>
      <dgm:t>
        <a:bodyPr/>
        <a:lstStyle/>
        <a:p>
          <a:endParaRPr lang="en-US" sz="1600"/>
        </a:p>
      </dgm:t>
    </dgm:pt>
    <dgm:pt modelId="{8A649CBF-C187-4ABA-B472-F5366D683079}" type="sibTrans" cxnId="{EBDD9C64-63FC-4D3D-9285-5FBE326D3050}">
      <dgm:prSet custT="1"/>
      <dgm:spPr/>
      <dgm:t>
        <a:bodyPr/>
        <a:lstStyle/>
        <a:p>
          <a:endParaRPr lang="en-US" sz="2000"/>
        </a:p>
      </dgm:t>
    </dgm:pt>
    <dgm:pt modelId="{50431FE8-2E72-410B-8F8F-7B91D32F528E}">
      <dgm:prSet custT="1"/>
      <dgm:spPr/>
      <dgm:t>
        <a:bodyPr/>
        <a:lstStyle/>
        <a:p>
          <a:r>
            <a:rPr lang="en-US" sz="2400" dirty="0"/>
            <a:t>4. Remove external avenues of change</a:t>
          </a:r>
        </a:p>
      </dgm:t>
    </dgm:pt>
    <dgm:pt modelId="{2AEE6578-D078-4669-AFA3-A2519A3A4EBC}" type="parTrans" cxnId="{54AF567F-5FDF-4A2F-8904-88DE0E5A2765}">
      <dgm:prSet/>
      <dgm:spPr/>
      <dgm:t>
        <a:bodyPr/>
        <a:lstStyle/>
        <a:p>
          <a:endParaRPr lang="en-US" sz="1600"/>
        </a:p>
      </dgm:t>
    </dgm:pt>
    <dgm:pt modelId="{C86543D6-339A-4197-AE4A-EF8D6E9D7DB6}" type="sibTrans" cxnId="{54AF567F-5FDF-4A2F-8904-88DE0E5A2765}">
      <dgm:prSet custT="1"/>
      <dgm:spPr/>
      <dgm:t>
        <a:bodyPr/>
        <a:lstStyle/>
        <a:p>
          <a:endParaRPr lang="en-US" sz="2000"/>
        </a:p>
      </dgm:t>
    </dgm:pt>
    <dgm:pt modelId="{4B946C34-242C-4443-9980-441455B403A7}">
      <dgm:prSet custT="1"/>
      <dgm:spPr/>
      <dgm:t>
        <a:bodyPr/>
        <a:lstStyle/>
        <a:p>
          <a:r>
            <a:rPr lang="en-US" sz="2400" dirty="0"/>
            <a:t>5. Collect the evidence</a:t>
          </a:r>
        </a:p>
      </dgm:t>
    </dgm:pt>
    <dgm:pt modelId="{15D71D11-9F86-4014-B2FA-55FCADC90DA1}" type="parTrans" cxnId="{0910AB79-6B26-4FC4-B553-5F5B8F8DB97D}">
      <dgm:prSet/>
      <dgm:spPr/>
      <dgm:t>
        <a:bodyPr/>
        <a:lstStyle/>
        <a:p>
          <a:endParaRPr lang="en-US" sz="1600"/>
        </a:p>
      </dgm:t>
    </dgm:pt>
    <dgm:pt modelId="{54A2B591-C67E-439F-8E87-278A990820D7}" type="sibTrans" cxnId="{0910AB79-6B26-4FC4-B553-5F5B8F8DB97D}">
      <dgm:prSet custT="1"/>
      <dgm:spPr/>
      <dgm:t>
        <a:bodyPr/>
        <a:lstStyle/>
        <a:p>
          <a:endParaRPr lang="en-US" sz="2000"/>
        </a:p>
      </dgm:t>
    </dgm:pt>
    <dgm:pt modelId="{F4D7560F-4A41-4DB2-B8B3-7E16F89A3C59}">
      <dgm:prSet custT="1"/>
      <dgm:spPr/>
      <dgm:t>
        <a:bodyPr/>
        <a:lstStyle/>
        <a:p>
          <a:r>
            <a:rPr lang="en-US" sz="2400" dirty="0"/>
            <a:t>6. Document everything</a:t>
          </a:r>
        </a:p>
      </dgm:t>
    </dgm:pt>
    <dgm:pt modelId="{419A010F-49C8-4105-B593-95E60C97D319}" type="parTrans" cxnId="{1151EEA9-8793-4447-9E9A-73727A88D386}">
      <dgm:prSet/>
      <dgm:spPr/>
      <dgm:t>
        <a:bodyPr/>
        <a:lstStyle/>
        <a:p>
          <a:endParaRPr lang="en-US" sz="1600"/>
        </a:p>
      </dgm:t>
    </dgm:pt>
    <dgm:pt modelId="{D74DF592-9E59-465A-8FD2-6735D65EABB7}" type="sibTrans" cxnId="{1151EEA9-8793-4447-9E9A-73727A88D386}">
      <dgm:prSet/>
      <dgm:spPr/>
      <dgm:t>
        <a:bodyPr/>
        <a:lstStyle/>
        <a:p>
          <a:endParaRPr lang="en-US" sz="1600"/>
        </a:p>
      </dgm:t>
    </dgm:pt>
    <dgm:pt modelId="{53919840-4CCD-4303-B8EF-F179E294CBD3}" type="pres">
      <dgm:prSet presAssocID="{C7FEEA06-D5A3-4FFB-8D2E-3C8C89664AB1}" presName="diagram" presStyleCnt="0">
        <dgm:presLayoutVars>
          <dgm:dir/>
          <dgm:resizeHandles val="exact"/>
        </dgm:presLayoutVars>
      </dgm:prSet>
      <dgm:spPr/>
    </dgm:pt>
    <dgm:pt modelId="{478015B0-84D2-4A60-8409-EF75B47FA1C1}" type="pres">
      <dgm:prSet presAssocID="{8C2D13F9-E769-4008-BAC1-0BC5F13B3381}" presName="node" presStyleLbl="node1" presStyleIdx="0" presStyleCnt="6">
        <dgm:presLayoutVars>
          <dgm:bulletEnabled val="1"/>
        </dgm:presLayoutVars>
      </dgm:prSet>
      <dgm:spPr/>
    </dgm:pt>
    <dgm:pt modelId="{EF1B17B9-1AD1-4731-A34B-7224ADC2D4EA}" type="pres">
      <dgm:prSet presAssocID="{A08B8018-C0CD-44D0-976C-ADCB46190B33}" presName="sibTrans" presStyleLbl="sibTrans2D1" presStyleIdx="0" presStyleCnt="5"/>
      <dgm:spPr/>
    </dgm:pt>
    <dgm:pt modelId="{B09C1941-245B-4B90-AB75-1B972372DDA9}" type="pres">
      <dgm:prSet presAssocID="{A08B8018-C0CD-44D0-976C-ADCB46190B33}" presName="connectorText" presStyleLbl="sibTrans2D1" presStyleIdx="0" presStyleCnt="5"/>
      <dgm:spPr/>
    </dgm:pt>
    <dgm:pt modelId="{3A9F0292-3082-4CA3-A0F1-B679B71B2CFE}" type="pres">
      <dgm:prSet presAssocID="{E3EDD757-53EC-4452-8107-0849EC384323}" presName="node" presStyleLbl="node1" presStyleIdx="1" presStyleCnt="6">
        <dgm:presLayoutVars>
          <dgm:bulletEnabled val="1"/>
        </dgm:presLayoutVars>
      </dgm:prSet>
      <dgm:spPr/>
    </dgm:pt>
    <dgm:pt modelId="{C1DABC28-701D-405C-912D-6BDE093D939A}" type="pres">
      <dgm:prSet presAssocID="{DA4B600E-A41B-47EE-815C-7C467235B4E2}" presName="sibTrans" presStyleLbl="sibTrans2D1" presStyleIdx="1" presStyleCnt="5"/>
      <dgm:spPr/>
    </dgm:pt>
    <dgm:pt modelId="{83148A3B-59BF-44EB-A432-61CA5F7F9A44}" type="pres">
      <dgm:prSet presAssocID="{DA4B600E-A41B-47EE-815C-7C467235B4E2}" presName="connectorText" presStyleLbl="sibTrans2D1" presStyleIdx="1" presStyleCnt="5"/>
      <dgm:spPr/>
    </dgm:pt>
    <dgm:pt modelId="{4A0BA0A5-6339-45B0-A741-848557ED3867}" type="pres">
      <dgm:prSet presAssocID="{C87114E2-8C95-442C-81A1-AE3E591B0946}" presName="node" presStyleLbl="node1" presStyleIdx="2" presStyleCnt="6">
        <dgm:presLayoutVars>
          <dgm:bulletEnabled val="1"/>
        </dgm:presLayoutVars>
      </dgm:prSet>
      <dgm:spPr/>
    </dgm:pt>
    <dgm:pt modelId="{1ED1099A-16AB-47BD-AAF6-652020F92877}" type="pres">
      <dgm:prSet presAssocID="{8A649CBF-C187-4ABA-B472-F5366D683079}" presName="sibTrans" presStyleLbl="sibTrans2D1" presStyleIdx="2" presStyleCnt="5"/>
      <dgm:spPr/>
    </dgm:pt>
    <dgm:pt modelId="{1F1CB441-D8D0-4194-9875-AA7575E67A3A}" type="pres">
      <dgm:prSet presAssocID="{8A649CBF-C187-4ABA-B472-F5366D683079}" presName="connectorText" presStyleLbl="sibTrans2D1" presStyleIdx="2" presStyleCnt="5"/>
      <dgm:spPr/>
    </dgm:pt>
    <dgm:pt modelId="{F0F88BF2-78CF-4E72-A2B8-0FA49784A666}" type="pres">
      <dgm:prSet presAssocID="{50431FE8-2E72-410B-8F8F-7B91D32F528E}" presName="node" presStyleLbl="node1" presStyleIdx="3" presStyleCnt="6">
        <dgm:presLayoutVars>
          <dgm:bulletEnabled val="1"/>
        </dgm:presLayoutVars>
      </dgm:prSet>
      <dgm:spPr/>
    </dgm:pt>
    <dgm:pt modelId="{E33AC17D-02A8-4DA8-89BA-BB86B6620F38}" type="pres">
      <dgm:prSet presAssocID="{C86543D6-339A-4197-AE4A-EF8D6E9D7DB6}" presName="sibTrans" presStyleLbl="sibTrans2D1" presStyleIdx="3" presStyleCnt="5"/>
      <dgm:spPr/>
    </dgm:pt>
    <dgm:pt modelId="{CB72A3ED-982B-416C-BBD5-2BB639E64721}" type="pres">
      <dgm:prSet presAssocID="{C86543D6-339A-4197-AE4A-EF8D6E9D7DB6}" presName="connectorText" presStyleLbl="sibTrans2D1" presStyleIdx="3" presStyleCnt="5"/>
      <dgm:spPr/>
    </dgm:pt>
    <dgm:pt modelId="{D5719955-4ABA-4F02-B608-FDBDBD8DD25E}" type="pres">
      <dgm:prSet presAssocID="{4B946C34-242C-4443-9980-441455B403A7}" presName="node" presStyleLbl="node1" presStyleIdx="4" presStyleCnt="6">
        <dgm:presLayoutVars>
          <dgm:bulletEnabled val="1"/>
        </dgm:presLayoutVars>
      </dgm:prSet>
      <dgm:spPr/>
    </dgm:pt>
    <dgm:pt modelId="{B3189021-D02E-4BE5-926C-91A6C576F367}" type="pres">
      <dgm:prSet presAssocID="{54A2B591-C67E-439F-8E87-278A990820D7}" presName="sibTrans" presStyleLbl="sibTrans2D1" presStyleIdx="4" presStyleCnt="5"/>
      <dgm:spPr/>
    </dgm:pt>
    <dgm:pt modelId="{9E536EDF-51CC-4F7A-B34A-CEEBC258A217}" type="pres">
      <dgm:prSet presAssocID="{54A2B591-C67E-439F-8E87-278A990820D7}" presName="connectorText" presStyleLbl="sibTrans2D1" presStyleIdx="4" presStyleCnt="5"/>
      <dgm:spPr/>
    </dgm:pt>
    <dgm:pt modelId="{6D4D9713-29F8-4F62-AD86-EBA94A82983D}" type="pres">
      <dgm:prSet presAssocID="{F4D7560F-4A41-4DB2-B8B3-7E16F89A3C59}" presName="node" presStyleLbl="node1" presStyleIdx="5" presStyleCnt="6">
        <dgm:presLayoutVars>
          <dgm:bulletEnabled val="1"/>
        </dgm:presLayoutVars>
      </dgm:prSet>
      <dgm:spPr/>
    </dgm:pt>
  </dgm:ptLst>
  <dgm:cxnLst>
    <dgm:cxn modelId="{B03D0206-BE0D-428C-9A7E-010046165DF2}" type="presOf" srcId="{DA4B600E-A41B-47EE-815C-7C467235B4E2}" destId="{83148A3B-59BF-44EB-A432-61CA5F7F9A44}" srcOrd="1" destOrd="0" presId="urn:microsoft.com/office/officeart/2005/8/layout/process5"/>
    <dgm:cxn modelId="{9790C706-246F-4821-BF90-ECAFD9DA6E2F}" type="presOf" srcId="{4B946C34-242C-4443-9980-441455B403A7}" destId="{D5719955-4ABA-4F02-B608-FDBDBD8DD25E}" srcOrd="0" destOrd="0" presId="urn:microsoft.com/office/officeart/2005/8/layout/process5"/>
    <dgm:cxn modelId="{318F9118-1A21-46BB-80C8-05110668C5A1}" type="presOf" srcId="{C7FEEA06-D5A3-4FFB-8D2E-3C8C89664AB1}" destId="{53919840-4CCD-4303-B8EF-F179E294CBD3}" srcOrd="0" destOrd="0" presId="urn:microsoft.com/office/officeart/2005/8/layout/process5"/>
    <dgm:cxn modelId="{7B032E1A-FF1C-4F3B-A864-D271CB228110}" srcId="{C7FEEA06-D5A3-4FFB-8D2E-3C8C89664AB1}" destId="{E3EDD757-53EC-4452-8107-0849EC384323}" srcOrd="1" destOrd="0" parTransId="{AEE8C1C3-FE5D-4373-ACA4-CDBE66E2A709}" sibTransId="{DA4B600E-A41B-47EE-815C-7C467235B4E2}"/>
    <dgm:cxn modelId="{7178A91F-0A5C-47BC-B50F-71F6B3365659}" type="presOf" srcId="{F4D7560F-4A41-4DB2-B8B3-7E16F89A3C59}" destId="{6D4D9713-29F8-4F62-AD86-EBA94A82983D}" srcOrd="0" destOrd="0" presId="urn:microsoft.com/office/officeart/2005/8/layout/process5"/>
    <dgm:cxn modelId="{D2EE2D22-82D9-44D9-B283-230DCEB5469C}" type="presOf" srcId="{C87114E2-8C95-442C-81A1-AE3E591B0946}" destId="{4A0BA0A5-6339-45B0-A741-848557ED3867}" srcOrd="0" destOrd="0" presId="urn:microsoft.com/office/officeart/2005/8/layout/process5"/>
    <dgm:cxn modelId="{B7964C5B-4C05-467B-9B8B-52C891DF52A6}" type="presOf" srcId="{8C2D13F9-E769-4008-BAC1-0BC5F13B3381}" destId="{478015B0-84D2-4A60-8409-EF75B47FA1C1}" srcOrd="0" destOrd="0" presId="urn:microsoft.com/office/officeart/2005/8/layout/process5"/>
    <dgm:cxn modelId="{EBDD9C64-63FC-4D3D-9285-5FBE326D3050}" srcId="{C7FEEA06-D5A3-4FFB-8D2E-3C8C89664AB1}" destId="{C87114E2-8C95-442C-81A1-AE3E591B0946}" srcOrd="2" destOrd="0" parTransId="{362F6054-B555-4BB3-99DB-B34412BBF5CD}" sibTransId="{8A649CBF-C187-4ABA-B472-F5366D683079}"/>
    <dgm:cxn modelId="{C4488172-7285-4BA9-8B91-417F4EB5B21A}" type="presOf" srcId="{54A2B591-C67E-439F-8E87-278A990820D7}" destId="{9E536EDF-51CC-4F7A-B34A-CEEBC258A217}" srcOrd="1" destOrd="0" presId="urn:microsoft.com/office/officeart/2005/8/layout/process5"/>
    <dgm:cxn modelId="{0910AB79-6B26-4FC4-B553-5F5B8F8DB97D}" srcId="{C7FEEA06-D5A3-4FFB-8D2E-3C8C89664AB1}" destId="{4B946C34-242C-4443-9980-441455B403A7}" srcOrd="4" destOrd="0" parTransId="{15D71D11-9F86-4014-B2FA-55FCADC90DA1}" sibTransId="{54A2B591-C67E-439F-8E87-278A990820D7}"/>
    <dgm:cxn modelId="{54AF567F-5FDF-4A2F-8904-88DE0E5A2765}" srcId="{C7FEEA06-D5A3-4FFB-8D2E-3C8C89664AB1}" destId="{50431FE8-2E72-410B-8F8F-7B91D32F528E}" srcOrd="3" destOrd="0" parTransId="{2AEE6578-D078-4669-AFA3-A2519A3A4EBC}" sibTransId="{C86543D6-339A-4197-AE4A-EF8D6E9D7DB6}"/>
    <dgm:cxn modelId="{7D18E182-5CCA-4A7C-8EB7-1577F8C5197E}" type="presOf" srcId="{A08B8018-C0CD-44D0-976C-ADCB46190B33}" destId="{EF1B17B9-1AD1-4731-A34B-7224ADC2D4EA}" srcOrd="0" destOrd="0" presId="urn:microsoft.com/office/officeart/2005/8/layout/process5"/>
    <dgm:cxn modelId="{8C31B083-5646-407F-88E3-23462613285A}" type="presOf" srcId="{50431FE8-2E72-410B-8F8F-7B91D32F528E}" destId="{F0F88BF2-78CF-4E72-A2B8-0FA49784A666}" srcOrd="0" destOrd="0" presId="urn:microsoft.com/office/officeart/2005/8/layout/process5"/>
    <dgm:cxn modelId="{A479E393-D131-4D50-BAED-D80F842AC5A9}" type="presOf" srcId="{DA4B600E-A41B-47EE-815C-7C467235B4E2}" destId="{C1DABC28-701D-405C-912D-6BDE093D939A}" srcOrd="0" destOrd="0" presId="urn:microsoft.com/office/officeart/2005/8/layout/process5"/>
    <dgm:cxn modelId="{49A8E898-3D7E-4E23-85C6-D190B7F2ED52}" type="presOf" srcId="{54A2B591-C67E-439F-8E87-278A990820D7}" destId="{B3189021-D02E-4BE5-926C-91A6C576F367}" srcOrd="0" destOrd="0" presId="urn:microsoft.com/office/officeart/2005/8/layout/process5"/>
    <dgm:cxn modelId="{1151EEA9-8793-4447-9E9A-73727A88D386}" srcId="{C7FEEA06-D5A3-4FFB-8D2E-3C8C89664AB1}" destId="{F4D7560F-4A41-4DB2-B8B3-7E16F89A3C59}" srcOrd="5" destOrd="0" parTransId="{419A010F-49C8-4105-B593-95E60C97D319}" sibTransId="{D74DF592-9E59-465A-8FD2-6735D65EABB7}"/>
    <dgm:cxn modelId="{78EDBEB9-F83D-4643-9157-7FF2CF0B5081}" type="presOf" srcId="{8A649CBF-C187-4ABA-B472-F5366D683079}" destId="{1ED1099A-16AB-47BD-AAF6-652020F92877}" srcOrd="0" destOrd="0" presId="urn:microsoft.com/office/officeart/2005/8/layout/process5"/>
    <dgm:cxn modelId="{6796EFC3-2A38-4558-ACA4-4D282F6E473F}" type="presOf" srcId="{A08B8018-C0CD-44D0-976C-ADCB46190B33}" destId="{B09C1941-245B-4B90-AB75-1B972372DDA9}" srcOrd="1" destOrd="0" presId="urn:microsoft.com/office/officeart/2005/8/layout/process5"/>
    <dgm:cxn modelId="{AC73B7D1-B744-4C0F-8756-58B479BF8115}" type="presOf" srcId="{8A649CBF-C187-4ABA-B472-F5366D683079}" destId="{1F1CB441-D8D0-4194-9875-AA7575E67A3A}" srcOrd="1" destOrd="0" presId="urn:microsoft.com/office/officeart/2005/8/layout/process5"/>
    <dgm:cxn modelId="{D03F37ED-99C5-4396-8A35-181324A2BAF0}" srcId="{C7FEEA06-D5A3-4FFB-8D2E-3C8C89664AB1}" destId="{8C2D13F9-E769-4008-BAC1-0BC5F13B3381}" srcOrd="0" destOrd="0" parTransId="{A2452788-4AB5-4EB7-931E-FF178BC80807}" sibTransId="{A08B8018-C0CD-44D0-976C-ADCB46190B33}"/>
    <dgm:cxn modelId="{022721F8-BC7C-485E-96F0-49D9A2EB3366}" type="presOf" srcId="{C86543D6-339A-4197-AE4A-EF8D6E9D7DB6}" destId="{E33AC17D-02A8-4DA8-89BA-BB86B6620F38}" srcOrd="0" destOrd="0" presId="urn:microsoft.com/office/officeart/2005/8/layout/process5"/>
    <dgm:cxn modelId="{F0B71BFB-6D37-4479-B751-1F31C076303D}" type="presOf" srcId="{E3EDD757-53EC-4452-8107-0849EC384323}" destId="{3A9F0292-3082-4CA3-A0F1-B679B71B2CFE}" srcOrd="0" destOrd="0" presId="urn:microsoft.com/office/officeart/2005/8/layout/process5"/>
    <dgm:cxn modelId="{53A8DBFD-AD5E-477E-99CE-D7A2707D0095}" type="presOf" srcId="{C86543D6-339A-4197-AE4A-EF8D6E9D7DB6}" destId="{CB72A3ED-982B-416C-BBD5-2BB639E64721}" srcOrd="1" destOrd="0" presId="urn:microsoft.com/office/officeart/2005/8/layout/process5"/>
    <dgm:cxn modelId="{686AE657-D828-4F20-A0FD-9367317C744C}" type="presParOf" srcId="{53919840-4CCD-4303-B8EF-F179E294CBD3}" destId="{478015B0-84D2-4A60-8409-EF75B47FA1C1}" srcOrd="0" destOrd="0" presId="urn:microsoft.com/office/officeart/2005/8/layout/process5"/>
    <dgm:cxn modelId="{351AED8F-2012-4821-ACD7-16A0320C45B3}" type="presParOf" srcId="{53919840-4CCD-4303-B8EF-F179E294CBD3}" destId="{EF1B17B9-1AD1-4731-A34B-7224ADC2D4EA}" srcOrd="1" destOrd="0" presId="urn:microsoft.com/office/officeart/2005/8/layout/process5"/>
    <dgm:cxn modelId="{014004BF-AD9E-47D1-A640-0E734CB144D6}" type="presParOf" srcId="{EF1B17B9-1AD1-4731-A34B-7224ADC2D4EA}" destId="{B09C1941-245B-4B90-AB75-1B972372DDA9}" srcOrd="0" destOrd="0" presId="urn:microsoft.com/office/officeart/2005/8/layout/process5"/>
    <dgm:cxn modelId="{021AD16E-33DE-44E9-A2B3-E0FA6914F4BB}" type="presParOf" srcId="{53919840-4CCD-4303-B8EF-F179E294CBD3}" destId="{3A9F0292-3082-4CA3-A0F1-B679B71B2CFE}" srcOrd="2" destOrd="0" presId="urn:microsoft.com/office/officeart/2005/8/layout/process5"/>
    <dgm:cxn modelId="{6AA62DC0-6DC6-4852-83D7-F92265FA6E69}" type="presParOf" srcId="{53919840-4CCD-4303-B8EF-F179E294CBD3}" destId="{C1DABC28-701D-405C-912D-6BDE093D939A}" srcOrd="3" destOrd="0" presId="urn:microsoft.com/office/officeart/2005/8/layout/process5"/>
    <dgm:cxn modelId="{A502FAFB-81DC-4D17-869E-A9D3E4B0F2C4}" type="presParOf" srcId="{C1DABC28-701D-405C-912D-6BDE093D939A}" destId="{83148A3B-59BF-44EB-A432-61CA5F7F9A44}" srcOrd="0" destOrd="0" presId="urn:microsoft.com/office/officeart/2005/8/layout/process5"/>
    <dgm:cxn modelId="{1E2E3188-6A26-4A27-8E21-0A945D579781}" type="presParOf" srcId="{53919840-4CCD-4303-B8EF-F179E294CBD3}" destId="{4A0BA0A5-6339-45B0-A741-848557ED3867}" srcOrd="4" destOrd="0" presId="urn:microsoft.com/office/officeart/2005/8/layout/process5"/>
    <dgm:cxn modelId="{AF5D745E-4ACD-4BB1-917E-57E56EA34FEA}" type="presParOf" srcId="{53919840-4CCD-4303-B8EF-F179E294CBD3}" destId="{1ED1099A-16AB-47BD-AAF6-652020F92877}" srcOrd="5" destOrd="0" presId="urn:microsoft.com/office/officeart/2005/8/layout/process5"/>
    <dgm:cxn modelId="{2EB0E7A3-F56D-4EBA-A1BB-3E0D5544A9DE}" type="presParOf" srcId="{1ED1099A-16AB-47BD-AAF6-652020F92877}" destId="{1F1CB441-D8D0-4194-9875-AA7575E67A3A}" srcOrd="0" destOrd="0" presId="urn:microsoft.com/office/officeart/2005/8/layout/process5"/>
    <dgm:cxn modelId="{C449090D-9535-4515-94FA-CAB13949C40D}" type="presParOf" srcId="{53919840-4CCD-4303-B8EF-F179E294CBD3}" destId="{F0F88BF2-78CF-4E72-A2B8-0FA49784A666}" srcOrd="6" destOrd="0" presId="urn:microsoft.com/office/officeart/2005/8/layout/process5"/>
    <dgm:cxn modelId="{7CB176B5-CEDC-4049-91DC-FC3D76F3E395}" type="presParOf" srcId="{53919840-4CCD-4303-B8EF-F179E294CBD3}" destId="{E33AC17D-02A8-4DA8-89BA-BB86B6620F38}" srcOrd="7" destOrd="0" presId="urn:microsoft.com/office/officeart/2005/8/layout/process5"/>
    <dgm:cxn modelId="{4C804EB3-9041-420B-99B8-88140CAA802E}" type="presParOf" srcId="{E33AC17D-02A8-4DA8-89BA-BB86B6620F38}" destId="{CB72A3ED-982B-416C-BBD5-2BB639E64721}" srcOrd="0" destOrd="0" presId="urn:microsoft.com/office/officeart/2005/8/layout/process5"/>
    <dgm:cxn modelId="{82FC51A0-FF01-465D-8F92-73B3C8B97A9B}" type="presParOf" srcId="{53919840-4CCD-4303-B8EF-F179E294CBD3}" destId="{D5719955-4ABA-4F02-B608-FDBDBD8DD25E}" srcOrd="8" destOrd="0" presId="urn:microsoft.com/office/officeart/2005/8/layout/process5"/>
    <dgm:cxn modelId="{16B8D31D-0BCB-49EB-A109-0D4C07FA4EDA}" type="presParOf" srcId="{53919840-4CCD-4303-B8EF-F179E294CBD3}" destId="{B3189021-D02E-4BE5-926C-91A6C576F367}" srcOrd="9" destOrd="0" presId="urn:microsoft.com/office/officeart/2005/8/layout/process5"/>
    <dgm:cxn modelId="{0F018916-0126-4622-AFF0-42513ACECC9C}" type="presParOf" srcId="{B3189021-D02E-4BE5-926C-91A6C576F367}" destId="{9E536EDF-51CC-4F7A-B34A-CEEBC258A217}" srcOrd="0" destOrd="0" presId="urn:microsoft.com/office/officeart/2005/8/layout/process5"/>
    <dgm:cxn modelId="{563EE525-D53C-47DB-98FD-F44088407D7C}" type="presParOf" srcId="{53919840-4CCD-4303-B8EF-F179E294CBD3}" destId="{6D4D9713-29F8-4F62-AD86-EBA94A82983D}" srcOrd="10"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0999655-C4E4-4DD6-A7C7-CD0AAC80FBF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71056EB-2AAD-41BB-933D-01193D3D825A}">
      <dgm:prSet phldrT="[Text]" custT="1"/>
      <dgm:spPr/>
      <dgm:t>
        <a:bodyPr/>
        <a:lstStyle/>
        <a:p>
          <a:r>
            <a:rPr lang="en-US" sz="2400" dirty="0"/>
            <a:t>1. Shut down the computer.</a:t>
          </a:r>
        </a:p>
      </dgm:t>
    </dgm:pt>
    <dgm:pt modelId="{0E3059D0-6CDC-4992-A9E7-83F13BD8A975}" type="parTrans" cxnId="{4DFAB957-6AE8-49D5-BFFD-C4ECA6AE54C0}">
      <dgm:prSet/>
      <dgm:spPr/>
      <dgm:t>
        <a:bodyPr/>
        <a:lstStyle/>
        <a:p>
          <a:endParaRPr lang="en-US" sz="1600"/>
        </a:p>
      </dgm:t>
    </dgm:pt>
    <dgm:pt modelId="{0DCD0D93-E594-479B-8AAC-13D63951D56B}" type="sibTrans" cxnId="{4DFAB957-6AE8-49D5-BFFD-C4ECA6AE54C0}">
      <dgm:prSet/>
      <dgm:spPr/>
      <dgm:t>
        <a:bodyPr/>
        <a:lstStyle/>
        <a:p>
          <a:endParaRPr lang="en-US" sz="1600"/>
        </a:p>
      </dgm:t>
    </dgm:pt>
    <dgm:pt modelId="{1BB60CA9-87EB-4D24-9169-828555B7F860}">
      <dgm:prSet custT="1"/>
      <dgm:spPr/>
      <dgm:t>
        <a:bodyPr/>
        <a:lstStyle/>
        <a:p>
          <a:r>
            <a:rPr lang="en-US" sz="2400" dirty="0"/>
            <a:t>2. Document the hardware configuration of the system.</a:t>
          </a:r>
        </a:p>
      </dgm:t>
    </dgm:pt>
    <dgm:pt modelId="{5374AAB7-912F-40D6-82CF-135E4ABD048E}" type="parTrans" cxnId="{4C134931-8015-4CA8-9302-E65C8DBEFA52}">
      <dgm:prSet/>
      <dgm:spPr/>
      <dgm:t>
        <a:bodyPr/>
        <a:lstStyle/>
        <a:p>
          <a:endParaRPr lang="en-US" sz="1600"/>
        </a:p>
      </dgm:t>
    </dgm:pt>
    <dgm:pt modelId="{8699AFC9-F398-4B26-AA02-FF6315BC091B}" type="sibTrans" cxnId="{4C134931-8015-4CA8-9302-E65C8DBEFA52}">
      <dgm:prSet/>
      <dgm:spPr/>
      <dgm:t>
        <a:bodyPr/>
        <a:lstStyle/>
        <a:p>
          <a:endParaRPr lang="en-US" sz="1600"/>
        </a:p>
      </dgm:t>
    </dgm:pt>
    <dgm:pt modelId="{7F629D20-3A9A-49B4-88A4-30C63D6E87AC}">
      <dgm:prSet custT="1"/>
      <dgm:spPr/>
      <dgm:t>
        <a:bodyPr/>
        <a:lstStyle/>
        <a:p>
          <a:r>
            <a:rPr lang="en-US" sz="2400" dirty="0"/>
            <a:t>3. Transport the computer system to a secure location.</a:t>
          </a:r>
        </a:p>
      </dgm:t>
    </dgm:pt>
    <dgm:pt modelId="{BB4EA734-0456-4F29-B254-00CD59D3CA5E}" type="parTrans" cxnId="{8EEB4C30-A0C8-4FA9-A0F5-10B518902A29}">
      <dgm:prSet/>
      <dgm:spPr/>
      <dgm:t>
        <a:bodyPr/>
        <a:lstStyle/>
        <a:p>
          <a:endParaRPr lang="en-US" sz="1600"/>
        </a:p>
      </dgm:t>
    </dgm:pt>
    <dgm:pt modelId="{676D1ABA-1A1D-40FA-82C0-80A65BFC1596}" type="sibTrans" cxnId="{8EEB4C30-A0C8-4FA9-A0F5-10B518902A29}">
      <dgm:prSet/>
      <dgm:spPr/>
      <dgm:t>
        <a:bodyPr/>
        <a:lstStyle/>
        <a:p>
          <a:endParaRPr lang="en-US" sz="1600"/>
        </a:p>
      </dgm:t>
    </dgm:pt>
    <dgm:pt modelId="{7BE17363-91C0-468D-94C7-1D717AC9ECBE}">
      <dgm:prSet custT="1"/>
      <dgm:spPr/>
      <dgm:t>
        <a:bodyPr/>
        <a:lstStyle/>
        <a:p>
          <a:r>
            <a:rPr lang="en-US" sz="2400" dirty="0"/>
            <a:t>4. Make bit stream backups of hard disks and other storage disks (external and otherwise).</a:t>
          </a:r>
        </a:p>
      </dgm:t>
    </dgm:pt>
    <dgm:pt modelId="{BD57EF7E-4839-4CE5-B41D-36FAC8CE3CCC}" type="parTrans" cxnId="{6314BEB7-9DAF-4DFE-841F-B0DEAB649A2C}">
      <dgm:prSet/>
      <dgm:spPr/>
      <dgm:t>
        <a:bodyPr/>
        <a:lstStyle/>
        <a:p>
          <a:endParaRPr lang="en-US" sz="1600"/>
        </a:p>
      </dgm:t>
    </dgm:pt>
    <dgm:pt modelId="{A7CCD8BE-A076-4E5F-A389-69CD4FAD597D}" type="sibTrans" cxnId="{6314BEB7-9DAF-4DFE-841F-B0DEAB649A2C}">
      <dgm:prSet/>
      <dgm:spPr/>
      <dgm:t>
        <a:bodyPr/>
        <a:lstStyle/>
        <a:p>
          <a:endParaRPr lang="en-US" sz="1600"/>
        </a:p>
      </dgm:t>
    </dgm:pt>
    <dgm:pt modelId="{1221D7EB-55E9-40B9-8757-D23C66BC3772}">
      <dgm:prSet custT="1"/>
      <dgm:spPr/>
      <dgm:t>
        <a:bodyPr/>
        <a:lstStyle/>
        <a:p>
          <a:r>
            <a:rPr lang="en-US" sz="2400" dirty="0"/>
            <a:t>5. Mathematically authenticate data on all storage devices.</a:t>
          </a:r>
        </a:p>
      </dgm:t>
    </dgm:pt>
    <dgm:pt modelId="{940F7F46-5D79-4B48-867D-096DFFC84A88}" type="parTrans" cxnId="{7DCF93EB-C054-4734-BD73-8CDFBE5E4217}">
      <dgm:prSet/>
      <dgm:spPr/>
      <dgm:t>
        <a:bodyPr/>
        <a:lstStyle/>
        <a:p>
          <a:endParaRPr lang="en-US" sz="1600"/>
        </a:p>
      </dgm:t>
    </dgm:pt>
    <dgm:pt modelId="{E8B61826-0441-4053-B4C4-00442CEA7931}" type="sibTrans" cxnId="{7DCF93EB-C054-4734-BD73-8CDFBE5E4217}">
      <dgm:prSet/>
      <dgm:spPr/>
      <dgm:t>
        <a:bodyPr/>
        <a:lstStyle/>
        <a:p>
          <a:endParaRPr lang="en-US" sz="1600"/>
        </a:p>
      </dgm:t>
    </dgm:pt>
    <dgm:pt modelId="{20D1A6FC-7FFC-44FF-B55D-EA5A67B4B0BC}">
      <dgm:prSet custT="1"/>
      <dgm:spPr/>
      <dgm:t>
        <a:bodyPr/>
        <a:lstStyle/>
        <a:p>
          <a:r>
            <a:rPr lang="en-US" sz="2400" dirty="0"/>
            <a:t>6. Document the system date and time.</a:t>
          </a:r>
        </a:p>
      </dgm:t>
    </dgm:pt>
    <dgm:pt modelId="{DD58859F-41E2-45ED-8BF8-117E052E79AD}" type="parTrans" cxnId="{2330DA45-E7C3-40F8-901A-1152DA33E44D}">
      <dgm:prSet/>
      <dgm:spPr/>
      <dgm:t>
        <a:bodyPr/>
        <a:lstStyle/>
        <a:p>
          <a:endParaRPr lang="en-US" sz="1600"/>
        </a:p>
      </dgm:t>
    </dgm:pt>
    <dgm:pt modelId="{007AF9EE-E634-4A16-87B0-3736934961C7}" type="sibTrans" cxnId="{2330DA45-E7C3-40F8-901A-1152DA33E44D}">
      <dgm:prSet/>
      <dgm:spPr/>
      <dgm:t>
        <a:bodyPr/>
        <a:lstStyle/>
        <a:p>
          <a:endParaRPr lang="en-US" sz="1600"/>
        </a:p>
      </dgm:t>
    </dgm:pt>
    <dgm:pt modelId="{D5E7B1AF-1975-4709-9CA7-44E69927F712}">
      <dgm:prSet custT="1"/>
      <dgm:spPr/>
      <dgm:t>
        <a:bodyPr/>
        <a:lstStyle/>
        <a:p>
          <a:r>
            <a:rPr lang="en-US" sz="2400" dirty="0"/>
            <a:t>7. Make a list of key search words.</a:t>
          </a:r>
        </a:p>
      </dgm:t>
    </dgm:pt>
    <dgm:pt modelId="{AD51332B-909A-43D4-BBAD-35F57A23F2A4}" type="parTrans" cxnId="{D41D2159-907A-4E02-85CF-806B25F02C9E}">
      <dgm:prSet/>
      <dgm:spPr/>
      <dgm:t>
        <a:bodyPr/>
        <a:lstStyle/>
        <a:p>
          <a:endParaRPr lang="en-US" sz="1600"/>
        </a:p>
      </dgm:t>
    </dgm:pt>
    <dgm:pt modelId="{08951A8A-F6F3-463E-98FF-08CBF5624735}" type="sibTrans" cxnId="{D41D2159-907A-4E02-85CF-806B25F02C9E}">
      <dgm:prSet/>
      <dgm:spPr/>
      <dgm:t>
        <a:bodyPr/>
        <a:lstStyle/>
        <a:p>
          <a:endParaRPr lang="en-US" sz="1600"/>
        </a:p>
      </dgm:t>
    </dgm:pt>
    <dgm:pt modelId="{8DD12E05-1C2D-4B1A-8074-AF9E30CDE294}">
      <dgm:prSet custT="1"/>
      <dgm:spPr/>
      <dgm:t>
        <a:bodyPr/>
        <a:lstStyle/>
        <a:p>
          <a:r>
            <a:rPr lang="en-US" sz="2400" dirty="0"/>
            <a:t>8. Evaluate the Windows swap file.</a:t>
          </a:r>
        </a:p>
      </dgm:t>
    </dgm:pt>
    <dgm:pt modelId="{68D58AB6-45C6-427E-8F69-48E9F107AE4B}" type="parTrans" cxnId="{B4B1AE3A-CF5C-4AF4-AD56-5229F3EECABB}">
      <dgm:prSet/>
      <dgm:spPr/>
      <dgm:t>
        <a:bodyPr/>
        <a:lstStyle/>
        <a:p>
          <a:endParaRPr lang="en-US" sz="1600"/>
        </a:p>
      </dgm:t>
    </dgm:pt>
    <dgm:pt modelId="{B2A32F99-8803-436B-8092-3A542FE7F613}" type="sibTrans" cxnId="{B4B1AE3A-CF5C-4AF4-AD56-5229F3EECABB}">
      <dgm:prSet/>
      <dgm:spPr/>
      <dgm:t>
        <a:bodyPr/>
        <a:lstStyle/>
        <a:p>
          <a:endParaRPr lang="en-US" sz="1600"/>
        </a:p>
      </dgm:t>
    </dgm:pt>
    <dgm:pt modelId="{343C264A-883B-400A-A3AA-540F28AC9926}" type="pres">
      <dgm:prSet presAssocID="{50999655-C4E4-4DD6-A7C7-CD0AAC80FBFA}" presName="vert0" presStyleCnt="0">
        <dgm:presLayoutVars>
          <dgm:dir/>
          <dgm:animOne val="branch"/>
          <dgm:animLvl val="lvl"/>
        </dgm:presLayoutVars>
      </dgm:prSet>
      <dgm:spPr/>
    </dgm:pt>
    <dgm:pt modelId="{B82DD706-B56F-4B59-BE98-756E340160F5}" type="pres">
      <dgm:prSet presAssocID="{A71056EB-2AAD-41BB-933D-01193D3D825A}" presName="thickLine" presStyleLbl="alignNode1" presStyleIdx="0" presStyleCnt="8"/>
      <dgm:spPr/>
    </dgm:pt>
    <dgm:pt modelId="{D8C4F7AB-6B3C-4E18-957B-0384AF91A41A}" type="pres">
      <dgm:prSet presAssocID="{A71056EB-2AAD-41BB-933D-01193D3D825A}" presName="horz1" presStyleCnt="0"/>
      <dgm:spPr/>
    </dgm:pt>
    <dgm:pt modelId="{226545AA-76E5-4141-9ED2-ED217875CEBA}" type="pres">
      <dgm:prSet presAssocID="{A71056EB-2AAD-41BB-933D-01193D3D825A}" presName="tx1" presStyleLbl="revTx" presStyleIdx="0" presStyleCnt="8"/>
      <dgm:spPr/>
    </dgm:pt>
    <dgm:pt modelId="{364F0571-2C70-4BA8-BA4B-1F70BFE52E8B}" type="pres">
      <dgm:prSet presAssocID="{A71056EB-2AAD-41BB-933D-01193D3D825A}" presName="vert1" presStyleCnt="0"/>
      <dgm:spPr/>
    </dgm:pt>
    <dgm:pt modelId="{EEEC329C-E63C-482B-84C6-E23584041306}" type="pres">
      <dgm:prSet presAssocID="{1BB60CA9-87EB-4D24-9169-828555B7F860}" presName="thickLine" presStyleLbl="alignNode1" presStyleIdx="1" presStyleCnt="8"/>
      <dgm:spPr/>
    </dgm:pt>
    <dgm:pt modelId="{EC836308-2281-444B-8740-5CE2846B9FAC}" type="pres">
      <dgm:prSet presAssocID="{1BB60CA9-87EB-4D24-9169-828555B7F860}" presName="horz1" presStyleCnt="0"/>
      <dgm:spPr/>
    </dgm:pt>
    <dgm:pt modelId="{F9869635-DB34-46E2-AFCB-8CE4777A13C4}" type="pres">
      <dgm:prSet presAssocID="{1BB60CA9-87EB-4D24-9169-828555B7F860}" presName="tx1" presStyleLbl="revTx" presStyleIdx="1" presStyleCnt="8"/>
      <dgm:spPr/>
    </dgm:pt>
    <dgm:pt modelId="{FF83CA4C-5558-4D47-9D41-CAB34D91240B}" type="pres">
      <dgm:prSet presAssocID="{1BB60CA9-87EB-4D24-9169-828555B7F860}" presName="vert1" presStyleCnt="0"/>
      <dgm:spPr/>
    </dgm:pt>
    <dgm:pt modelId="{11881B3E-1238-4DF8-A262-3D33B9E3ABA3}" type="pres">
      <dgm:prSet presAssocID="{7F629D20-3A9A-49B4-88A4-30C63D6E87AC}" presName="thickLine" presStyleLbl="alignNode1" presStyleIdx="2" presStyleCnt="8"/>
      <dgm:spPr/>
    </dgm:pt>
    <dgm:pt modelId="{BE75F796-9D3B-4FF9-8906-9A5E84914F08}" type="pres">
      <dgm:prSet presAssocID="{7F629D20-3A9A-49B4-88A4-30C63D6E87AC}" presName="horz1" presStyleCnt="0"/>
      <dgm:spPr/>
    </dgm:pt>
    <dgm:pt modelId="{FF0454BA-CCCD-4939-9DEF-ADE25213769F}" type="pres">
      <dgm:prSet presAssocID="{7F629D20-3A9A-49B4-88A4-30C63D6E87AC}" presName="tx1" presStyleLbl="revTx" presStyleIdx="2" presStyleCnt="8"/>
      <dgm:spPr/>
    </dgm:pt>
    <dgm:pt modelId="{EEEB5B4A-D163-4272-80E2-DFC782962EDF}" type="pres">
      <dgm:prSet presAssocID="{7F629D20-3A9A-49B4-88A4-30C63D6E87AC}" presName="vert1" presStyleCnt="0"/>
      <dgm:spPr/>
    </dgm:pt>
    <dgm:pt modelId="{8C438093-AAFD-4C48-B543-A5CA0D2B21BE}" type="pres">
      <dgm:prSet presAssocID="{7BE17363-91C0-468D-94C7-1D717AC9ECBE}" presName="thickLine" presStyleLbl="alignNode1" presStyleIdx="3" presStyleCnt="8"/>
      <dgm:spPr/>
    </dgm:pt>
    <dgm:pt modelId="{153985D9-E862-4C62-A416-460832BBB235}" type="pres">
      <dgm:prSet presAssocID="{7BE17363-91C0-468D-94C7-1D717AC9ECBE}" presName="horz1" presStyleCnt="0"/>
      <dgm:spPr/>
    </dgm:pt>
    <dgm:pt modelId="{F7832333-47E9-4110-97A9-5A1A8CC739CF}" type="pres">
      <dgm:prSet presAssocID="{7BE17363-91C0-468D-94C7-1D717AC9ECBE}" presName="tx1" presStyleLbl="revTx" presStyleIdx="3" presStyleCnt="8" custScaleY="210144"/>
      <dgm:spPr/>
    </dgm:pt>
    <dgm:pt modelId="{2E7665F1-CBC9-4175-A394-E5F17BA72AAA}" type="pres">
      <dgm:prSet presAssocID="{7BE17363-91C0-468D-94C7-1D717AC9ECBE}" presName="vert1" presStyleCnt="0"/>
      <dgm:spPr/>
    </dgm:pt>
    <dgm:pt modelId="{9F78E55D-0481-4FB5-937A-C8D526AF6AE3}" type="pres">
      <dgm:prSet presAssocID="{1221D7EB-55E9-40B9-8757-D23C66BC3772}" presName="thickLine" presStyleLbl="alignNode1" presStyleIdx="4" presStyleCnt="8"/>
      <dgm:spPr/>
    </dgm:pt>
    <dgm:pt modelId="{91E32AB3-CA6C-479E-B6C6-7BC40E4756A1}" type="pres">
      <dgm:prSet presAssocID="{1221D7EB-55E9-40B9-8757-D23C66BC3772}" presName="horz1" presStyleCnt="0"/>
      <dgm:spPr/>
    </dgm:pt>
    <dgm:pt modelId="{9DE464A3-7261-4B2B-9B6A-7010FD3DC101}" type="pres">
      <dgm:prSet presAssocID="{1221D7EB-55E9-40B9-8757-D23C66BC3772}" presName="tx1" presStyleLbl="revTx" presStyleIdx="4" presStyleCnt="8"/>
      <dgm:spPr/>
    </dgm:pt>
    <dgm:pt modelId="{D4968830-5E7C-4D91-8F32-51C351F18923}" type="pres">
      <dgm:prSet presAssocID="{1221D7EB-55E9-40B9-8757-D23C66BC3772}" presName="vert1" presStyleCnt="0"/>
      <dgm:spPr/>
    </dgm:pt>
    <dgm:pt modelId="{43FB93DA-488E-4CC4-A452-BECB4D9ADDBF}" type="pres">
      <dgm:prSet presAssocID="{20D1A6FC-7FFC-44FF-B55D-EA5A67B4B0BC}" presName="thickLine" presStyleLbl="alignNode1" presStyleIdx="5" presStyleCnt="8"/>
      <dgm:spPr/>
    </dgm:pt>
    <dgm:pt modelId="{34EF4C0F-5F13-4B7B-8A88-09B7DF6CA270}" type="pres">
      <dgm:prSet presAssocID="{20D1A6FC-7FFC-44FF-B55D-EA5A67B4B0BC}" presName="horz1" presStyleCnt="0"/>
      <dgm:spPr/>
    </dgm:pt>
    <dgm:pt modelId="{9D4CBF98-79F2-43AC-84C1-ADD97270EEBF}" type="pres">
      <dgm:prSet presAssocID="{20D1A6FC-7FFC-44FF-B55D-EA5A67B4B0BC}" presName="tx1" presStyleLbl="revTx" presStyleIdx="5" presStyleCnt="8"/>
      <dgm:spPr/>
    </dgm:pt>
    <dgm:pt modelId="{36A52AE4-A6A2-41DF-9F4E-3BD6FF9A5374}" type="pres">
      <dgm:prSet presAssocID="{20D1A6FC-7FFC-44FF-B55D-EA5A67B4B0BC}" presName="vert1" presStyleCnt="0"/>
      <dgm:spPr/>
    </dgm:pt>
    <dgm:pt modelId="{EBBCCCFB-6481-4CFA-95CE-AA1C47EB41E1}" type="pres">
      <dgm:prSet presAssocID="{D5E7B1AF-1975-4709-9CA7-44E69927F712}" presName="thickLine" presStyleLbl="alignNode1" presStyleIdx="6" presStyleCnt="8"/>
      <dgm:spPr/>
    </dgm:pt>
    <dgm:pt modelId="{4C5A4B19-3D5A-4F4B-9377-9C89783E0392}" type="pres">
      <dgm:prSet presAssocID="{D5E7B1AF-1975-4709-9CA7-44E69927F712}" presName="horz1" presStyleCnt="0"/>
      <dgm:spPr/>
    </dgm:pt>
    <dgm:pt modelId="{BD369D56-1198-4D88-98EB-94AA103FE693}" type="pres">
      <dgm:prSet presAssocID="{D5E7B1AF-1975-4709-9CA7-44E69927F712}" presName="tx1" presStyleLbl="revTx" presStyleIdx="6" presStyleCnt="8"/>
      <dgm:spPr/>
    </dgm:pt>
    <dgm:pt modelId="{2F240867-0B30-47A3-A0FE-D16E9A6DDBA3}" type="pres">
      <dgm:prSet presAssocID="{D5E7B1AF-1975-4709-9CA7-44E69927F712}" presName="vert1" presStyleCnt="0"/>
      <dgm:spPr/>
    </dgm:pt>
    <dgm:pt modelId="{F8AAC90A-58A9-4053-A5C2-A1F92C134753}" type="pres">
      <dgm:prSet presAssocID="{8DD12E05-1C2D-4B1A-8074-AF9E30CDE294}" presName="thickLine" presStyleLbl="alignNode1" presStyleIdx="7" presStyleCnt="8"/>
      <dgm:spPr/>
    </dgm:pt>
    <dgm:pt modelId="{154C3BDE-CDFB-4369-A230-818FEA40DDB1}" type="pres">
      <dgm:prSet presAssocID="{8DD12E05-1C2D-4B1A-8074-AF9E30CDE294}" presName="horz1" presStyleCnt="0"/>
      <dgm:spPr/>
    </dgm:pt>
    <dgm:pt modelId="{835AE854-F08D-4013-9D66-0D6C7322D59B}" type="pres">
      <dgm:prSet presAssocID="{8DD12E05-1C2D-4B1A-8074-AF9E30CDE294}" presName="tx1" presStyleLbl="revTx" presStyleIdx="7" presStyleCnt="8"/>
      <dgm:spPr/>
    </dgm:pt>
    <dgm:pt modelId="{D6CAE086-75D0-4820-AA00-5F592700FB5B}" type="pres">
      <dgm:prSet presAssocID="{8DD12E05-1C2D-4B1A-8074-AF9E30CDE294}" presName="vert1" presStyleCnt="0"/>
      <dgm:spPr/>
    </dgm:pt>
  </dgm:ptLst>
  <dgm:cxnLst>
    <dgm:cxn modelId="{EEAB8F13-F3B8-4DDD-B547-0EDCB5C33246}" type="presOf" srcId="{50999655-C4E4-4DD6-A7C7-CD0AAC80FBFA}" destId="{343C264A-883B-400A-A3AA-540F28AC9926}" srcOrd="0" destOrd="0" presId="urn:microsoft.com/office/officeart/2008/layout/LinedList"/>
    <dgm:cxn modelId="{E6841717-1B3B-460D-9418-B9E33B42D303}" type="presOf" srcId="{8DD12E05-1C2D-4B1A-8074-AF9E30CDE294}" destId="{835AE854-F08D-4013-9D66-0D6C7322D59B}" srcOrd="0" destOrd="0" presId="urn:microsoft.com/office/officeart/2008/layout/LinedList"/>
    <dgm:cxn modelId="{8EEB4C30-A0C8-4FA9-A0F5-10B518902A29}" srcId="{50999655-C4E4-4DD6-A7C7-CD0AAC80FBFA}" destId="{7F629D20-3A9A-49B4-88A4-30C63D6E87AC}" srcOrd="2" destOrd="0" parTransId="{BB4EA734-0456-4F29-B254-00CD59D3CA5E}" sibTransId="{676D1ABA-1A1D-40FA-82C0-80A65BFC1596}"/>
    <dgm:cxn modelId="{4C134931-8015-4CA8-9302-E65C8DBEFA52}" srcId="{50999655-C4E4-4DD6-A7C7-CD0AAC80FBFA}" destId="{1BB60CA9-87EB-4D24-9169-828555B7F860}" srcOrd="1" destOrd="0" parTransId="{5374AAB7-912F-40D6-82CF-135E4ABD048E}" sibTransId="{8699AFC9-F398-4B26-AA02-FF6315BC091B}"/>
    <dgm:cxn modelId="{B4B1AE3A-CF5C-4AF4-AD56-5229F3EECABB}" srcId="{50999655-C4E4-4DD6-A7C7-CD0AAC80FBFA}" destId="{8DD12E05-1C2D-4B1A-8074-AF9E30CDE294}" srcOrd="7" destOrd="0" parTransId="{68D58AB6-45C6-427E-8F69-48E9F107AE4B}" sibTransId="{B2A32F99-8803-436B-8092-3A542FE7F613}"/>
    <dgm:cxn modelId="{2330DA45-E7C3-40F8-901A-1152DA33E44D}" srcId="{50999655-C4E4-4DD6-A7C7-CD0AAC80FBFA}" destId="{20D1A6FC-7FFC-44FF-B55D-EA5A67B4B0BC}" srcOrd="5" destOrd="0" parTransId="{DD58859F-41E2-45ED-8BF8-117E052E79AD}" sibTransId="{007AF9EE-E634-4A16-87B0-3736934961C7}"/>
    <dgm:cxn modelId="{4DFAB957-6AE8-49D5-BFFD-C4ECA6AE54C0}" srcId="{50999655-C4E4-4DD6-A7C7-CD0AAC80FBFA}" destId="{A71056EB-2AAD-41BB-933D-01193D3D825A}" srcOrd="0" destOrd="0" parTransId="{0E3059D0-6CDC-4992-A9E7-83F13BD8A975}" sibTransId="{0DCD0D93-E594-479B-8AAC-13D63951D56B}"/>
    <dgm:cxn modelId="{D41D2159-907A-4E02-85CF-806B25F02C9E}" srcId="{50999655-C4E4-4DD6-A7C7-CD0AAC80FBFA}" destId="{D5E7B1AF-1975-4709-9CA7-44E69927F712}" srcOrd="6" destOrd="0" parTransId="{AD51332B-909A-43D4-BBAD-35F57A23F2A4}" sibTransId="{08951A8A-F6F3-463E-98FF-08CBF5624735}"/>
    <dgm:cxn modelId="{14F60D7F-F0A0-4BF3-A738-67901EDB3597}" type="presOf" srcId="{D5E7B1AF-1975-4709-9CA7-44E69927F712}" destId="{BD369D56-1198-4D88-98EB-94AA103FE693}" srcOrd="0" destOrd="0" presId="urn:microsoft.com/office/officeart/2008/layout/LinedList"/>
    <dgm:cxn modelId="{3BE310AB-B596-4B73-BE4E-E05C977872FC}" type="presOf" srcId="{7BE17363-91C0-468D-94C7-1D717AC9ECBE}" destId="{F7832333-47E9-4110-97A9-5A1A8CC739CF}" srcOrd="0" destOrd="0" presId="urn:microsoft.com/office/officeart/2008/layout/LinedList"/>
    <dgm:cxn modelId="{FC5F47B7-E07E-45AB-80DD-7CB276E4325B}" type="presOf" srcId="{1BB60CA9-87EB-4D24-9169-828555B7F860}" destId="{F9869635-DB34-46E2-AFCB-8CE4777A13C4}" srcOrd="0" destOrd="0" presId="urn:microsoft.com/office/officeart/2008/layout/LinedList"/>
    <dgm:cxn modelId="{6314BEB7-9DAF-4DFE-841F-B0DEAB649A2C}" srcId="{50999655-C4E4-4DD6-A7C7-CD0AAC80FBFA}" destId="{7BE17363-91C0-468D-94C7-1D717AC9ECBE}" srcOrd="3" destOrd="0" parTransId="{BD57EF7E-4839-4CE5-B41D-36FAC8CE3CCC}" sibTransId="{A7CCD8BE-A076-4E5F-A389-69CD4FAD597D}"/>
    <dgm:cxn modelId="{08E6B0BE-93BE-477A-9253-6EA4DEA912B5}" type="presOf" srcId="{A71056EB-2AAD-41BB-933D-01193D3D825A}" destId="{226545AA-76E5-4141-9ED2-ED217875CEBA}" srcOrd="0" destOrd="0" presId="urn:microsoft.com/office/officeart/2008/layout/LinedList"/>
    <dgm:cxn modelId="{97B6EDD3-63DC-4385-B64D-8563889D44E8}" type="presOf" srcId="{7F629D20-3A9A-49B4-88A4-30C63D6E87AC}" destId="{FF0454BA-CCCD-4939-9DEF-ADE25213769F}" srcOrd="0" destOrd="0" presId="urn:microsoft.com/office/officeart/2008/layout/LinedList"/>
    <dgm:cxn modelId="{081BAED9-A41F-4220-9E97-6D80EC6ADD0B}" type="presOf" srcId="{20D1A6FC-7FFC-44FF-B55D-EA5A67B4B0BC}" destId="{9D4CBF98-79F2-43AC-84C1-ADD97270EEBF}" srcOrd="0" destOrd="0" presId="urn:microsoft.com/office/officeart/2008/layout/LinedList"/>
    <dgm:cxn modelId="{7DCF93EB-C054-4734-BD73-8CDFBE5E4217}" srcId="{50999655-C4E4-4DD6-A7C7-CD0AAC80FBFA}" destId="{1221D7EB-55E9-40B9-8757-D23C66BC3772}" srcOrd="4" destOrd="0" parTransId="{940F7F46-5D79-4B48-867D-096DFFC84A88}" sibTransId="{E8B61826-0441-4053-B4C4-00442CEA7931}"/>
    <dgm:cxn modelId="{93AA33F7-0211-46EC-A584-C94FB421D051}" type="presOf" srcId="{1221D7EB-55E9-40B9-8757-D23C66BC3772}" destId="{9DE464A3-7261-4B2B-9B6A-7010FD3DC101}" srcOrd="0" destOrd="0" presId="urn:microsoft.com/office/officeart/2008/layout/LinedList"/>
    <dgm:cxn modelId="{67143C4F-147C-4405-89C2-E777A7A378D6}" type="presParOf" srcId="{343C264A-883B-400A-A3AA-540F28AC9926}" destId="{B82DD706-B56F-4B59-BE98-756E340160F5}" srcOrd="0" destOrd="0" presId="urn:microsoft.com/office/officeart/2008/layout/LinedList"/>
    <dgm:cxn modelId="{531E71F2-E097-4BDA-9E9E-E53FC6228CF7}" type="presParOf" srcId="{343C264A-883B-400A-A3AA-540F28AC9926}" destId="{D8C4F7AB-6B3C-4E18-957B-0384AF91A41A}" srcOrd="1" destOrd="0" presId="urn:microsoft.com/office/officeart/2008/layout/LinedList"/>
    <dgm:cxn modelId="{DE1EB26F-F16A-4BDA-A7AD-99A2493F3945}" type="presParOf" srcId="{D8C4F7AB-6B3C-4E18-957B-0384AF91A41A}" destId="{226545AA-76E5-4141-9ED2-ED217875CEBA}" srcOrd="0" destOrd="0" presId="urn:microsoft.com/office/officeart/2008/layout/LinedList"/>
    <dgm:cxn modelId="{FC225669-A4C4-41E3-9BC3-E506E925F4FF}" type="presParOf" srcId="{D8C4F7AB-6B3C-4E18-957B-0384AF91A41A}" destId="{364F0571-2C70-4BA8-BA4B-1F70BFE52E8B}" srcOrd="1" destOrd="0" presId="urn:microsoft.com/office/officeart/2008/layout/LinedList"/>
    <dgm:cxn modelId="{1ADFF9C8-4677-4204-8587-EB2F0269E1CF}" type="presParOf" srcId="{343C264A-883B-400A-A3AA-540F28AC9926}" destId="{EEEC329C-E63C-482B-84C6-E23584041306}" srcOrd="2" destOrd="0" presId="urn:microsoft.com/office/officeart/2008/layout/LinedList"/>
    <dgm:cxn modelId="{D82ED1D9-163C-4EB2-B3C5-2CFE9B06BEEC}" type="presParOf" srcId="{343C264A-883B-400A-A3AA-540F28AC9926}" destId="{EC836308-2281-444B-8740-5CE2846B9FAC}" srcOrd="3" destOrd="0" presId="urn:microsoft.com/office/officeart/2008/layout/LinedList"/>
    <dgm:cxn modelId="{79AE15D7-49CC-4796-B552-00394E9BCBEC}" type="presParOf" srcId="{EC836308-2281-444B-8740-5CE2846B9FAC}" destId="{F9869635-DB34-46E2-AFCB-8CE4777A13C4}" srcOrd="0" destOrd="0" presId="urn:microsoft.com/office/officeart/2008/layout/LinedList"/>
    <dgm:cxn modelId="{0D1241FF-1442-4A73-B587-B0444E17520A}" type="presParOf" srcId="{EC836308-2281-444B-8740-5CE2846B9FAC}" destId="{FF83CA4C-5558-4D47-9D41-CAB34D91240B}" srcOrd="1" destOrd="0" presId="urn:microsoft.com/office/officeart/2008/layout/LinedList"/>
    <dgm:cxn modelId="{44C327BD-14E7-4481-B293-EC203A087C34}" type="presParOf" srcId="{343C264A-883B-400A-A3AA-540F28AC9926}" destId="{11881B3E-1238-4DF8-A262-3D33B9E3ABA3}" srcOrd="4" destOrd="0" presId="urn:microsoft.com/office/officeart/2008/layout/LinedList"/>
    <dgm:cxn modelId="{E2DB995F-C4CB-469A-908F-5DA45E4738DF}" type="presParOf" srcId="{343C264A-883B-400A-A3AA-540F28AC9926}" destId="{BE75F796-9D3B-4FF9-8906-9A5E84914F08}" srcOrd="5" destOrd="0" presId="urn:microsoft.com/office/officeart/2008/layout/LinedList"/>
    <dgm:cxn modelId="{FA2C6D07-01F8-4151-89FF-A6F8FB19FBFA}" type="presParOf" srcId="{BE75F796-9D3B-4FF9-8906-9A5E84914F08}" destId="{FF0454BA-CCCD-4939-9DEF-ADE25213769F}" srcOrd="0" destOrd="0" presId="urn:microsoft.com/office/officeart/2008/layout/LinedList"/>
    <dgm:cxn modelId="{A17A83E4-011D-4339-8DC5-11742DF3E4F4}" type="presParOf" srcId="{BE75F796-9D3B-4FF9-8906-9A5E84914F08}" destId="{EEEB5B4A-D163-4272-80E2-DFC782962EDF}" srcOrd="1" destOrd="0" presId="urn:microsoft.com/office/officeart/2008/layout/LinedList"/>
    <dgm:cxn modelId="{E6991F8C-6971-4AE6-B1B3-2968570A2EE4}" type="presParOf" srcId="{343C264A-883B-400A-A3AA-540F28AC9926}" destId="{8C438093-AAFD-4C48-B543-A5CA0D2B21BE}" srcOrd="6" destOrd="0" presId="urn:microsoft.com/office/officeart/2008/layout/LinedList"/>
    <dgm:cxn modelId="{894B5AE0-01A0-472F-BF75-ED275C02D2E7}" type="presParOf" srcId="{343C264A-883B-400A-A3AA-540F28AC9926}" destId="{153985D9-E862-4C62-A416-460832BBB235}" srcOrd="7" destOrd="0" presId="urn:microsoft.com/office/officeart/2008/layout/LinedList"/>
    <dgm:cxn modelId="{AA14CC6A-D66D-4E92-B475-FD4DFCA581E1}" type="presParOf" srcId="{153985D9-E862-4C62-A416-460832BBB235}" destId="{F7832333-47E9-4110-97A9-5A1A8CC739CF}" srcOrd="0" destOrd="0" presId="urn:microsoft.com/office/officeart/2008/layout/LinedList"/>
    <dgm:cxn modelId="{F1619552-ED1F-4725-8967-EC3C2C25C876}" type="presParOf" srcId="{153985D9-E862-4C62-A416-460832BBB235}" destId="{2E7665F1-CBC9-4175-A394-E5F17BA72AAA}" srcOrd="1" destOrd="0" presId="urn:microsoft.com/office/officeart/2008/layout/LinedList"/>
    <dgm:cxn modelId="{8525F205-D7E9-43D9-813D-4CA2095C940B}" type="presParOf" srcId="{343C264A-883B-400A-A3AA-540F28AC9926}" destId="{9F78E55D-0481-4FB5-937A-C8D526AF6AE3}" srcOrd="8" destOrd="0" presId="urn:microsoft.com/office/officeart/2008/layout/LinedList"/>
    <dgm:cxn modelId="{E77DE125-243F-4AF1-9286-75D91E61F5E3}" type="presParOf" srcId="{343C264A-883B-400A-A3AA-540F28AC9926}" destId="{91E32AB3-CA6C-479E-B6C6-7BC40E4756A1}" srcOrd="9" destOrd="0" presId="urn:microsoft.com/office/officeart/2008/layout/LinedList"/>
    <dgm:cxn modelId="{10CFAA06-9BAF-45BF-99A5-B4055EECE7B2}" type="presParOf" srcId="{91E32AB3-CA6C-479E-B6C6-7BC40E4756A1}" destId="{9DE464A3-7261-4B2B-9B6A-7010FD3DC101}" srcOrd="0" destOrd="0" presId="urn:microsoft.com/office/officeart/2008/layout/LinedList"/>
    <dgm:cxn modelId="{CA2A0FF0-AE67-4780-AC07-6559CE15793D}" type="presParOf" srcId="{91E32AB3-CA6C-479E-B6C6-7BC40E4756A1}" destId="{D4968830-5E7C-4D91-8F32-51C351F18923}" srcOrd="1" destOrd="0" presId="urn:microsoft.com/office/officeart/2008/layout/LinedList"/>
    <dgm:cxn modelId="{2DDAE12D-37BC-4FF0-A76D-FAAD85427BC6}" type="presParOf" srcId="{343C264A-883B-400A-A3AA-540F28AC9926}" destId="{43FB93DA-488E-4CC4-A452-BECB4D9ADDBF}" srcOrd="10" destOrd="0" presId="urn:microsoft.com/office/officeart/2008/layout/LinedList"/>
    <dgm:cxn modelId="{AFA323A4-1876-4A17-8AB5-97411AEE23E3}" type="presParOf" srcId="{343C264A-883B-400A-A3AA-540F28AC9926}" destId="{34EF4C0F-5F13-4B7B-8A88-09B7DF6CA270}" srcOrd="11" destOrd="0" presId="urn:microsoft.com/office/officeart/2008/layout/LinedList"/>
    <dgm:cxn modelId="{5BF4A2DD-CDAB-4FAF-91EE-70A7B8E34AB3}" type="presParOf" srcId="{34EF4C0F-5F13-4B7B-8A88-09B7DF6CA270}" destId="{9D4CBF98-79F2-43AC-84C1-ADD97270EEBF}" srcOrd="0" destOrd="0" presId="urn:microsoft.com/office/officeart/2008/layout/LinedList"/>
    <dgm:cxn modelId="{A3BF202D-0071-4E27-AD32-4432914ACC2E}" type="presParOf" srcId="{34EF4C0F-5F13-4B7B-8A88-09B7DF6CA270}" destId="{36A52AE4-A6A2-41DF-9F4E-3BD6FF9A5374}" srcOrd="1" destOrd="0" presId="urn:microsoft.com/office/officeart/2008/layout/LinedList"/>
    <dgm:cxn modelId="{EEA00F1F-F512-4DE1-82CB-0EF2FD8BC0B9}" type="presParOf" srcId="{343C264A-883B-400A-A3AA-540F28AC9926}" destId="{EBBCCCFB-6481-4CFA-95CE-AA1C47EB41E1}" srcOrd="12" destOrd="0" presId="urn:microsoft.com/office/officeart/2008/layout/LinedList"/>
    <dgm:cxn modelId="{E4FFC911-7288-4DF3-B191-F245F69FA12B}" type="presParOf" srcId="{343C264A-883B-400A-A3AA-540F28AC9926}" destId="{4C5A4B19-3D5A-4F4B-9377-9C89783E0392}" srcOrd="13" destOrd="0" presId="urn:microsoft.com/office/officeart/2008/layout/LinedList"/>
    <dgm:cxn modelId="{CB2B8487-4901-470A-B195-AC2C0F8383FE}" type="presParOf" srcId="{4C5A4B19-3D5A-4F4B-9377-9C89783E0392}" destId="{BD369D56-1198-4D88-98EB-94AA103FE693}" srcOrd="0" destOrd="0" presId="urn:microsoft.com/office/officeart/2008/layout/LinedList"/>
    <dgm:cxn modelId="{B14C3013-3E46-4BC0-9EBB-8B9290BE5232}" type="presParOf" srcId="{4C5A4B19-3D5A-4F4B-9377-9C89783E0392}" destId="{2F240867-0B30-47A3-A0FE-D16E9A6DDBA3}" srcOrd="1" destOrd="0" presId="urn:microsoft.com/office/officeart/2008/layout/LinedList"/>
    <dgm:cxn modelId="{BBCCE004-8BBA-4A68-AA96-DAF85C162DAB}" type="presParOf" srcId="{343C264A-883B-400A-A3AA-540F28AC9926}" destId="{F8AAC90A-58A9-4053-A5C2-A1F92C134753}" srcOrd="14" destOrd="0" presId="urn:microsoft.com/office/officeart/2008/layout/LinedList"/>
    <dgm:cxn modelId="{F9DED11D-49AA-432F-A541-80BF57C6B328}" type="presParOf" srcId="{343C264A-883B-400A-A3AA-540F28AC9926}" destId="{154C3BDE-CDFB-4369-A230-818FEA40DDB1}" srcOrd="15" destOrd="0" presId="urn:microsoft.com/office/officeart/2008/layout/LinedList"/>
    <dgm:cxn modelId="{2405C644-BAAA-4D7C-AD80-21472E1DC687}" type="presParOf" srcId="{154C3BDE-CDFB-4369-A230-818FEA40DDB1}" destId="{835AE854-F08D-4013-9D66-0D6C7322D59B}" srcOrd="0" destOrd="0" presId="urn:microsoft.com/office/officeart/2008/layout/LinedList"/>
    <dgm:cxn modelId="{3BCD550E-BCCD-4976-9DF1-335D758CEC2C}" type="presParOf" srcId="{154C3BDE-CDFB-4369-A230-818FEA40DDB1}" destId="{D6CAE086-75D0-4820-AA00-5F592700FB5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0999655-C4E4-4DD6-A7C7-CD0AAC80FBF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71056EB-2AAD-41BB-933D-01193D3D825A}">
      <dgm:prSet phldrT="[Text]" custT="1"/>
      <dgm:spPr/>
      <dgm:t>
        <a:bodyPr/>
        <a:lstStyle/>
        <a:p>
          <a:r>
            <a:rPr lang="en-US" sz="2200" dirty="0"/>
            <a:t>9. Evaluate file slack.</a:t>
          </a:r>
        </a:p>
      </dgm:t>
    </dgm:pt>
    <dgm:pt modelId="{0E3059D0-6CDC-4992-A9E7-83F13BD8A975}" type="parTrans" cxnId="{4DFAB957-6AE8-49D5-BFFD-C4ECA6AE54C0}">
      <dgm:prSet/>
      <dgm:spPr/>
      <dgm:t>
        <a:bodyPr/>
        <a:lstStyle/>
        <a:p>
          <a:endParaRPr lang="en-US" sz="2200"/>
        </a:p>
      </dgm:t>
    </dgm:pt>
    <dgm:pt modelId="{0DCD0D93-E594-479B-8AAC-13D63951D56B}" type="sibTrans" cxnId="{4DFAB957-6AE8-49D5-BFFD-C4ECA6AE54C0}">
      <dgm:prSet/>
      <dgm:spPr/>
      <dgm:t>
        <a:bodyPr/>
        <a:lstStyle/>
        <a:p>
          <a:endParaRPr lang="en-US" sz="2200"/>
        </a:p>
      </dgm:t>
    </dgm:pt>
    <dgm:pt modelId="{C49CBFF5-7861-454C-8453-EE1859506D51}">
      <dgm:prSet custT="1"/>
      <dgm:spPr/>
      <dgm:t>
        <a:bodyPr/>
        <a:lstStyle/>
        <a:p>
          <a:r>
            <a:rPr lang="en-US" sz="2200" dirty="0"/>
            <a:t>10. Evaluate unallocated space (erased files).</a:t>
          </a:r>
        </a:p>
      </dgm:t>
    </dgm:pt>
    <dgm:pt modelId="{71D82D92-7EA7-4633-8F6C-A1F72C7EA59A}" type="parTrans" cxnId="{6DFBE149-3EA5-4B62-8752-2604C0C77C5C}">
      <dgm:prSet/>
      <dgm:spPr/>
      <dgm:t>
        <a:bodyPr/>
        <a:lstStyle/>
        <a:p>
          <a:endParaRPr lang="en-US" sz="2200"/>
        </a:p>
      </dgm:t>
    </dgm:pt>
    <dgm:pt modelId="{27AAEDD6-B2C7-4D49-A4BE-750DD2F4D3EF}" type="sibTrans" cxnId="{6DFBE149-3EA5-4B62-8752-2604C0C77C5C}">
      <dgm:prSet/>
      <dgm:spPr/>
      <dgm:t>
        <a:bodyPr/>
        <a:lstStyle/>
        <a:p>
          <a:endParaRPr lang="en-US" sz="2200"/>
        </a:p>
      </dgm:t>
    </dgm:pt>
    <dgm:pt modelId="{25BFABC4-AB14-4B28-A704-3D80015F38FD}">
      <dgm:prSet custT="1"/>
      <dgm:spPr/>
      <dgm:t>
        <a:bodyPr/>
        <a:lstStyle/>
        <a:p>
          <a:r>
            <a:rPr lang="en-US" sz="2200" dirty="0"/>
            <a:t>11. Search files, file slack, and unallocated space for keywords.</a:t>
          </a:r>
        </a:p>
      </dgm:t>
    </dgm:pt>
    <dgm:pt modelId="{A59C5BE5-8C04-4B6B-A3C5-8A33539AAA5C}" type="parTrans" cxnId="{EEB6FD34-32DC-425D-A6B8-ADE2E016C82A}">
      <dgm:prSet/>
      <dgm:spPr/>
      <dgm:t>
        <a:bodyPr/>
        <a:lstStyle/>
        <a:p>
          <a:endParaRPr lang="en-US" sz="2200"/>
        </a:p>
      </dgm:t>
    </dgm:pt>
    <dgm:pt modelId="{B76E5593-A60F-4127-A9F8-6214AA490DD5}" type="sibTrans" cxnId="{EEB6FD34-32DC-425D-A6B8-ADE2E016C82A}">
      <dgm:prSet/>
      <dgm:spPr/>
      <dgm:t>
        <a:bodyPr/>
        <a:lstStyle/>
        <a:p>
          <a:endParaRPr lang="en-US" sz="2200"/>
        </a:p>
      </dgm:t>
    </dgm:pt>
    <dgm:pt modelId="{28AEF2E0-A6DA-4A6B-83A5-0C83DE268BA6}">
      <dgm:prSet custT="1"/>
      <dgm:spPr/>
      <dgm:t>
        <a:bodyPr/>
        <a:lstStyle/>
        <a:p>
          <a:r>
            <a:rPr lang="en-US" sz="2200" dirty="0"/>
            <a:t>12. Document file names, dates, and times.</a:t>
          </a:r>
        </a:p>
      </dgm:t>
    </dgm:pt>
    <dgm:pt modelId="{2E99C0BA-7900-49CA-99B1-3C36DA3F70F4}" type="parTrans" cxnId="{674F5A2F-1918-478F-8E76-52FED45CF41F}">
      <dgm:prSet/>
      <dgm:spPr/>
      <dgm:t>
        <a:bodyPr/>
        <a:lstStyle/>
        <a:p>
          <a:endParaRPr lang="en-US" sz="2200"/>
        </a:p>
      </dgm:t>
    </dgm:pt>
    <dgm:pt modelId="{04336F0D-1F20-4D8A-A815-45313707A745}" type="sibTrans" cxnId="{674F5A2F-1918-478F-8E76-52FED45CF41F}">
      <dgm:prSet/>
      <dgm:spPr/>
      <dgm:t>
        <a:bodyPr/>
        <a:lstStyle/>
        <a:p>
          <a:endParaRPr lang="en-US" sz="2200"/>
        </a:p>
      </dgm:t>
    </dgm:pt>
    <dgm:pt modelId="{7B74C4B0-F767-4CBF-9EA2-483092C63F17}">
      <dgm:prSet custT="1"/>
      <dgm:spPr/>
      <dgm:t>
        <a:bodyPr/>
        <a:lstStyle/>
        <a:p>
          <a:r>
            <a:rPr lang="en-US" sz="2200" dirty="0"/>
            <a:t>13. Identify file, program, and storage anomalies.</a:t>
          </a:r>
        </a:p>
      </dgm:t>
    </dgm:pt>
    <dgm:pt modelId="{DB698ABD-2EB3-4B1B-B905-5CB80B9CE9AB}" type="parTrans" cxnId="{E57D3AFE-EC72-4E7F-8665-293A1EF42D91}">
      <dgm:prSet/>
      <dgm:spPr/>
      <dgm:t>
        <a:bodyPr/>
        <a:lstStyle/>
        <a:p>
          <a:endParaRPr lang="en-US" sz="2200"/>
        </a:p>
      </dgm:t>
    </dgm:pt>
    <dgm:pt modelId="{AA8A5F63-60DE-470D-AD9A-52128703C36B}" type="sibTrans" cxnId="{E57D3AFE-EC72-4E7F-8665-293A1EF42D91}">
      <dgm:prSet/>
      <dgm:spPr/>
      <dgm:t>
        <a:bodyPr/>
        <a:lstStyle/>
        <a:p>
          <a:endParaRPr lang="en-US" sz="2200"/>
        </a:p>
      </dgm:t>
    </dgm:pt>
    <dgm:pt modelId="{7782DAFC-C361-443B-8A67-FEAD4A033737}">
      <dgm:prSet custT="1"/>
      <dgm:spPr/>
      <dgm:t>
        <a:bodyPr/>
        <a:lstStyle/>
        <a:p>
          <a:r>
            <a:rPr lang="en-US" sz="2200" dirty="0"/>
            <a:t>14. Evaluate program functionality.</a:t>
          </a:r>
        </a:p>
      </dgm:t>
    </dgm:pt>
    <dgm:pt modelId="{4AEB8A37-4F29-4C7C-AEF7-BA5BC2DA1E8E}" type="parTrans" cxnId="{EEDAB63C-FF94-45E4-8BC4-4256A49944EC}">
      <dgm:prSet/>
      <dgm:spPr/>
      <dgm:t>
        <a:bodyPr/>
        <a:lstStyle/>
        <a:p>
          <a:endParaRPr lang="en-US" sz="2200"/>
        </a:p>
      </dgm:t>
    </dgm:pt>
    <dgm:pt modelId="{B082E68D-27DB-4E78-9761-E2DFCC783C5B}" type="sibTrans" cxnId="{EEDAB63C-FF94-45E4-8BC4-4256A49944EC}">
      <dgm:prSet/>
      <dgm:spPr/>
      <dgm:t>
        <a:bodyPr/>
        <a:lstStyle/>
        <a:p>
          <a:endParaRPr lang="en-US" sz="2200"/>
        </a:p>
      </dgm:t>
    </dgm:pt>
    <dgm:pt modelId="{7D78BBE1-2B64-42C5-820D-EC4651C55DB4}">
      <dgm:prSet custT="1"/>
      <dgm:spPr/>
      <dgm:t>
        <a:bodyPr/>
        <a:lstStyle/>
        <a:p>
          <a:r>
            <a:rPr lang="en-US" sz="2200" dirty="0"/>
            <a:t>15. Document your findings.</a:t>
          </a:r>
        </a:p>
      </dgm:t>
    </dgm:pt>
    <dgm:pt modelId="{01B5FE90-F4DC-4B9A-818C-FBEBFF13A0F4}" type="parTrans" cxnId="{0E59D343-2AD4-49DD-9578-188F61378AF2}">
      <dgm:prSet/>
      <dgm:spPr/>
      <dgm:t>
        <a:bodyPr/>
        <a:lstStyle/>
        <a:p>
          <a:endParaRPr lang="en-US" sz="2200"/>
        </a:p>
      </dgm:t>
    </dgm:pt>
    <dgm:pt modelId="{4A8986ED-4E44-4B54-A3FB-33DA719D14E3}" type="sibTrans" cxnId="{0E59D343-2AD4-49DD-9578-188F61378AF2}">
      <dgm:prSet/>
      <dgm:spPr/>
      <dgm:t>
        <a:bodyPr/>
        <a:lstStyle/>
        <a:p>
          <a:endParaRPr lang="en-US" sz="2200"/>
        </a:p>
      </dgm:t>
    </dgm:pt>
    <dgm:pt modelId="{E6D7E598-9FBF-4164-9D70-D5CF74D17CD9}">
      <dgm:prSet custT="1"/>
      <dgm:spPr/>
      <dgm:t>
        <a:bodyPr/>
        <a:lstStyle/>
        <a:p>
          <a:r>
            <a:rPr lang="en-US" sz="2200" dirty="0"/>
            <a:t>16. Retain copies of software used.</a:t>
          </a:r>
          <a:endParaRPr lang="en-IN" sz="2200" dirty="0"/>
        </a:p>
      </dgm:t>
    </dgm:pt>
    <dgm:pt modelId="{31FBA628-10CE-4D91-B305-77BEAC4B6168}" type="parTrans" cxnId="{29A8FBE8-5D34-4278-9480-4A4781B072E4}">
      <dgm:prSet/>
      <dgm:spPr/>
      <dgm:t>
        <a:bodyPr/>
        <a:lstStyle/>
        <a:p>
          <a:endParaRPr lang="en-US" sz="2200"/>
        </a:p>
      </dgm:t>
    </dgm:pt>
    <dgm:pt modelId="{7EEDB665-7C83-4D57-A781-8ED1889AC34E}" type="sibTrans" cxnId="{29A8FBE8-5D34-4278-9480-4A4781B072E4}">
      <dgm:prSet/>
      <dgm:spPr/>
      <dgm:t>
        <a:bodyPr/>
        <a:lstStyle/>
        <a:p>
          <a:endParaRPr lang="en-US" sz="2200"/>
        </a:p>
      </dgm:t>
    </dgm:pt>
    <dgm:pt modelId="{343C264A-883B-400A-A3AA-540F28AC9926}" type="pres">
      <dgm:prSet presAssocID="{50999655-C4E4-4DD6-A7C7-CD0AAC80FBFA}" presName="vert0" presStyleCnt="0">
        <dgm:presLayoutVars>
          <dgm:dir/>
          <dgm:animOne val="branch"/>
          <dgm:animLvl val="lvl"/>
        </dgm:presLayoutVars>
      </dgm:prSet>
      <dgm:spPr/>
    </dgm:pt>
    <dgm:pt modelId="{B82DD706-B56F-4B59-BE98-756E340160F5}" type="pres">
      <dgm:prSet presAssocID="{A71056EB-2AAD-41BB-933D-01193D3D825A}" presName="thickLine" presStyleLbl="alignNode1" presStyleIdx="0" presStyleCnt="8"/>
      <dgm:spPr/>
    </dgm:pt>
    <dgm:pt modelId="{D8C4F7AB-6B3C-4E18-957B-0384AF91A41A}" type="pres">
      <dgm:prSet presAssocID="{A71056EB-2AAD-41BB-933D-01193D3D825A}" presName="horz1" presStyleCnt="0"/>
      <dgm:spPr/>
    </dgm:pt>
    <dgm:pt modelId="{226545AA-76E5-4141-9ED2-ED217875CEBA}" type="pres">
      <dgm:prSet presAssocID="{A71056EB-2AAD-41BB-933D-01193D3D825A}" presName="tx1" presStyleLbl="revTx" presStyleIdx="0" presStyleCnt="8"/>
      <dgm:spPr/>
    </dgm:pt>
    <dgm:pt modelId="{364F0571-2C70-4BA8-BA4B-1F70BFE52E8B}" type="pres">
      <dgm:prSet presAssocID="{A71056EB-2AAD-41BB-933D-01193D3D825A}" presName="vert1" presStyleCnt="0"/>
      <dgm:spPr/>
    </dgm:pt>
    <dgm:pt modelId="{AF2E5139-9324-4401-AC61-2DEC0F702611}" type="pres">
      <dgm:prSet presAssocID="{C49CBFF5-7861-454C-8453-EE1859506D51}" presName="thickLine" presStyleLbl="alignNode1" presStyleIdx="1" presStyleCnt="8"/>
      <dgm:spPr/>
    </dgm:pt>
    <dgm:pt modelId="{3D98B8CC-7CD0-4B13-9038-F9E64C68CFB3}" type="pres">
      <dgm:prSet presAssocID="{C49CBFF5-7861-454C-8453-EE1859506D51}" presName="horz1" presStyleCnt="0"/>
      <dgm:spPr/>
    </dgm:pt>
    <dgm:pt modelId="{2CB750F9-1AF1-4578-A1A0-28A686DD5A82}" type="pres">
      <dgm:prSet presAssocID="{C49CBFF5-7861-454C-8453-EE1859506D51}" presName="tx1" presStyleLbl="revTx" presStyleIdx="1" presStyleCnt="8"/>
      <dgm:spPr/>
    </dgm:pt>
    <dgm:pt modelId="{6B7395D6-DA4C-4FF0-8799-100BE68695B7}" type="pres">
      <dgm:prSet presAssocID="{C49CBFF5-7861-454C-8453-EE1859506D51}" presName="vert1" presStyleCnt="0"/>
      <dgm:spPr/>
    </dgm:pt>
    <dgm:pt modelId="{8463841C-FB8B-4EE1-A1D4-67B0D82B7BBC}" type="pres">
      <dgm:prSet presAssocID="{25BFABC4-AB14-4B28-A704-3D80015F38FD}" presName="thickLine" presStyleLbl="alignNode1" presStyleIdx="2" presStyleCnt="8"/>
      <dgm:spPr/>
    </dgm:pt>
    <dgm:pt modelId="{499C1032-E12C-4306-8729-B213B2742B27}" type="pres">
      <dgm:prSet presAssocID="{25BFABC4-AB14-4B28-A704-3D80015F38FD}" presName="horz1" presStyleCnt="0"/>
      <dgm:spPr/>
    </dgm:pt>
    <dgm:pt modelId="{52916D17-63EF-45F7-A2FC-0D64535724A7}" type="pres">
      <dgm:prSet presAssocID="{25BFABC4-AB14-4B28-A704-3D80015F38FD}" presName="tx1" presStyleLbl="revTx" presStyleIdx="2" presStyleCnt="8"/>
      <dgm:spPr/>
    </dgm:pt>
    <dgm:pt modelId="{7380F6A5-F9DE-4E4B-B7FB-204E0351DA50}" type="pres">
      <dgm:prSet presAssocID="{25BFABC4-AB14-4B28-A704-3D80015F38FD}" presName="vert1" presStyleCnt="0"/>
      <dgm:spPr/>
    </dgm:pt>
    <dgm:pt modelId="{F1EAE46A-8DE9-4CE3-9686-41C856AC00CB}" type="pres">
      <dgm:prSet presAssocID="{28AEF2E0-A6DA-4A6B-83A5-0C83DE268BA6}" presName="thickLine" presStyleLbl="alignNode1" presStyleIdx="3" presStyleCnt="8"/>
      <dgm:spPr/>
    </dgm:pt>
    <dgm:pt modelId="{0E88FE26-B0A6-4A86-82DB-7097CD237E64}" type="pres">
      <dgm:prSet presAssocID="{28AEF2E0-A6DA-4A6B-83A5-0C83DE268BA6}" presName="horz1" presStyleCnt="0"/>
      <dgm:spPr/>
    </dgm:pt>
    <dgm:pt modelId="{5DDA520D-8944-405E-97C9-A8B5E91D7519}" type="pres">
      <dgm:prSet presAssocID="{28AEF2E0-A6DA-4A6B-83A5-0C83DE268BA6}" presName="tx1" presStyleLbl="revTx" presStyleIdx="3" presStyleCnt="8"/>
      <dgm:spPr/>
    </dgm:pt>
    <dgm:pt modelId="{AB1C2A99-61EE-47F5-90C2-BE262E80F055}" type="pres">
      <dgm:prSet presAssocID="{28AEF2E0-A6DA-4A6B-83A5-0C83DE268BA6}" presName="vert1" presStyleCnt="0"/>
      <dgm:spPr/>
    </dgm:pt>
    <dgm:pt modelId="{9E6B9E71-B32E-4098-9062-FEAD049FFBDB}" type="pres">
      <dgm:prSet presAssocID="{7B74C4B0-F767-4CBF-9EA2-483092C63F17}" presName="thickLine" presStyleLbl="alignNode1" presStyleIdx="4" presStyleCnt="8"/>
      <dgm:spPr/>
    </dgm:pt>
    <dgm:pt modelId="{2B73BC4A-394F-420D-9A4E-E9701D6FD4BB}" type="pres">
      <dgm:prSet presAssocID="{7B74C4B0-F767-4CBF-9EA2-483092C63F17}" presName="horz1" presStyleCnt="0"/>
      <dgm:spPr/>
    </dgm:pt>
    <dgm:pt modelId="{57F9FDAF-8F6E-45B9-9861-551E3DE81AD9}" type="pres">
      <dgm:prSet presAssocID="{7B74C4B0-F767-4CBF-9EA2-483092C63F17}" presName="tx1" presStyleLbl="revTx" presStyleIdx="4" presStyleCnt="8"/>
      <dgm:spPr/>
    </dgm:pt>
    <dgm:pt modelId="{79CC05E6-9C6F-4E84-B3CA-0776A4D6C0FD}" type="pres">
      <dgm:prSet presAssocID="{7B74C4B0-F767-4CBF-9EA2-483092C63F17}" presName="vert1" presStyleCnt="0"/>
      <dgm:spPr/>
    </dgm:pt>
    <dgm:pt modelId="{3CCDCF74-9585-42A6-A991-FDD01D5633CB}" type="pres">
      <dgm:prSet presAssocID="{7782DAFC-C361-443B-8A67-FEAD4A033737}" presName="thickLine" presStyleLbl="alignNode1" presStyleIdx="5" presStyleCnt="8"/>
      <dgm:spPr/>
    </dgm:pt>
    <dgm:pt modelId="{8C9326DD-E4ED-46AF-B195-D0A4FB26D7EE}" type="pres">
      <dgm:prSet presAssocID="{7782DAFC-C361-443B-8A67-FEAD4A033737}" presName="horz1" presStyleCnt="0"/>
      <dgm:spPr/>
    </dgm:pt>
    <dgm:pt modelId="{B53B38E7-E6C4-4302-B6B9-75D715F84E2E}" type="pres">
      <dgm:prSet presAssocID="{7782DAFC-C361-443B-8A67-FEAD4A033737}" presName="tx1" presStyleLbl="revTx" presStyleIdx="5" presStyleCnt="8"/>
      <dgm:spPr/>
    </dgm:pt>
    <dgm:pt modelId="{A5B7D663-AA84-4B23-9CC6-CEE4181E21CE}" type="pres">
      <dgm:prSet presAssocID="{7782DAFC-C361-443B-8A67-FEAD4A033737}" presName="vert1" presStyleCnt="0"/>
      <dgm:spPr/>
    </dgm:pt>
    <dgm:pt modelId="{08481C56-81EA-4054-933D-F677CF0A541D}" type="pres">
      <dgm:prSet presAssocID="{7D78BBE1-2B64-42C5-820D-EC4651C55DB4}" presName="thickLine" presStyleLbl="alignNode1" presStyleIdx="6" presStyleCnt="8"/>
      <dgm:spPr/>
    </dgm:pt>
    <dgm:pt modelId="{459AA568-6A04-4DF1-AF9E-82EDDDB2867E}" type="pres">
      <dgm:prSet presAssocID="{7D78BBE1-2B64-42C5-820D-EC4651C55DB4}" presName="horz1" presStyleCnt="0"/>
      <dgm:spPr/>
    </dgm:pt>
    <dgm:pt modelId="{A159BFB8-7601-4810-9D0D-4B33CD122F3E}" type="pres">
      <dgm:prSet presAssocID="{7D78BBE1-2B64-42C5-820D-EC4651C55DB4}" presName="tx1" presStyleLbl="revTx" presStyleIdx="6" presStyleCnt="8"/>
      <dgm:spPr/>
    </dgm:pt>
    <dgm:pt modelId="{76A4991F-6561-420A-8514-FF242A79330D}" type="pres">
      <dgm:prSet presAssocID="{7D78BBE1-2B64-42C5-820D-EC4651C55DB4}" presName="vert1" presStyleCnt="0"/>
      <dgm:spPr/>
    </dgm:pt>
    <dgm:pt modelId="{40059764-8347-49D6-80A9-A9D0091C843A}" type="pres">
      <dgm:prSet presAssocID="{E6D7E598-9FBF-4164-9D70-D5CF74D17CD9}" presName="thickLine" presStyleLbl="alignNode1" presStyleIdx="7" presStyleCnt="8"/>
      <dgm:spPr/>
    </dgm:pt>
    <dgm:pt modelId="{E2C59D57-3A4E-443B-94C4-6A0B4361889B}" type="pres">
      <dgm:prSet presAssocID="{E6D7E598-9FBF-4164-9D70-D5CF74D17CD9}" presName="horz1" presStyleCnt="0"/>
      <dgm:spPr/>
    </dgm:pt>
    <dgm:pt modelId="{B3425FD8-3977-4F38-8E52-B667D69C566D}" type="pres">
      <dgm:prSet presAssocID="{E6D7E598-9FBF-4164-9D70-D5CF74D17CD9}" presName="tx1" presStyleLbl="revTx" presStyleIdx="7" presStyleCnt="8"/>
      <dgm:spPr/>
    </dgm:pt>
    <dgm:pt modelId="{40C8AC96-BA3F-4500-8809-E28C33C20EFB}" type="pres">
      <dgm:prSet presAssocID="{E6D7E598-9FBF-4164-9D70-D5CF74D17CD9}" presName="vert1" presStyleCnt="0"/>
      <dgm:spPr/>
    </dgm:pt>
  </dgm:ptLst>
  <dgm:cxnLst>
    <dgm:cxn modelId="{0E06E627-113E-4B91-AF8B-BB5F431131B8}" type="presOf" srcId="{7782DAFC-C361-443B-8A67-FEAD4A033737}" destId="{B53B38E7-E6C4-4302-B6B9-75D715F84E2E}" srcOrd="0" destOrd="0" presId="urn:microsoft.com/office/officeart/2008/layout/LinedList"/>
    <dgm:cxn modelId="{674F5A2F-1918-478F-8E76-52FED45CF41F}" srcId="{50999655-C4E4-4DD6-A7C7-CD0AAC80FBFA}" destId="{28AEF2E0-A6DA-4A6B-83A5-0C83DE268BA6}" srcOrd="3" destOrd="0" parTransId="{2E99C0BA-7900-49CA-99B1-3C36DA3F70F4}" sibTransId="{04336F0D-1F20-4D8A-A815-45313707A745}"/>
    <dgm:cxn modelId="{EEB6FD34-32DC-425D-A6B8-ADE2E016C82A}" srcId="{50999655-C4E4-4DD6-A7C7-CD0AAC80FBFA}" destId="{25BFABC4-AB14-4B28-A704-3D80015F38FD}" srcOrd="2" destOrd="0" parTransId="{A59C5BE5-8C04-4B6B-A3C5-8A33539AAA5C}" sibTransId="{B76E5593-A60F-4127-A9F8-6214AA490DD5}"/>
    <dgm:cxn modelId="{EEDAB63C-FF94-45E4-8BC4-4256A49944EC}" srcId="{50999655-C4E4-4DD6-A7C7-CD0AAC80FBFA}" destId="{7782DAFC-C361-443B-8A67-FEAD4A033737}" srcOrd="5" destOrd="0" parTransId="{4AEB8A37-4F29-4C7C-AEF7-BA5BC2DA1E8E}" sibTransId="{B082E68D-27DB-4E78-9761-E2DFCC783C5B}"/>
    <dgm:cxn modelId="{0E59D343-2AD4-49DD-9578-188F61378AF2}" srcId="{50999655-C4E4-4DD6-A7C7-CD0AAC80FBFA}" destId="{7D78BBE1-2B64-42C5-820D-EC4651C55DB4}" srcOrd="6" destOrd="0" parTransId="{01B5FE90-F4DC-4B9A-818C-FBEBFF13A0F4}" sibTransId="{4A8986ED-4E44-4B54-A3FB-33DA719D14E3}"/>
    <dgm:cxn modelId="{476D3166-6AE0-48A5-9F75-C2A4A83796B6}" type="presOf" srcId="{25BFABC4-AB14-4B28-A704-3D80015F38FD}" destId="{52916D17-63EF-45F7-A2FC-0D64535724A7}" srcOrd="0" destOrd="0" presId="urn:microsoft.com/office/officeart/2008/layout/LinedList"/>
    <dgm:cxn modelId="{C5D5CD46-5F65-42D9-B875-5A8D54735203}" type="presOf" srcId="{A71056EB-2AAD-41BB-933D-01193D3D825A}" destId="{226545AA-76E5-4141-9ED2-ED217875CEBA}" srcOrd="0" destOrd="0" presId="urn:microsoft.com/office/officeart/2008/layout/LinedList"/>
    <dgm:cxn modelId="{CDF84947-23AA-4347-B89E-87FC23A82019}" type="presOf" srcId="{E6D7E598-9FBF-4164-9D70-D5CF74D17CD9}" destId="{B3425FD8-3977-4F38-8E52-B667D69C566D}" srcOrd="0" destOrd="0" presId="urn:microsoft.com/office/officeart/2008/layout/LinedList"/>
    <dgm:cxn modelId="{C6A5C649-DE86-479A-B6E0-C6C8A9A57930}" type="presOf" srcId="{7D78BBE1-2B64-42C5-820D-EC4651C55DB4}" destId="{A159BFB8-7601-4810-9D0D-4B33CD122F3E}" srcOrd="0" destOrd="0" presId="urn:microsoft.com/office/officeart/2008/layout/LinedList"/>
    <dgm:cxn modelId="{6DFBE149-3EA5-4B62-8752-2604C0C77C5C}" srcId="{50999655-C4E4-4DD6-A7C7-CD0AAC80FBFA}" destId="{C49CBFF5-7861-454C-8453-EE1859506D51}" srcOrd="1" destOrd="0" parTransId="{71D82D92-7EA7-4633-8F6C-A1F72C7EA59A}" sibTransId="{27AAEDD6-B2C7-4D49-A4BE-750DD2F4D3EF}"/>
    <dgm:cxn modelId="{4DFAB957-6AE8-49D5-BFFD-C4ECA6AE54C0}" srcId="{50999655-C4E4-4DD6-A7C7-CD0AAC80FBFA}" destId="{A71056EB-2AAD-41BB-933D-01193D3D825A}" srcOrd="0" destOrd="0" parTransId="{0E3059D0-6CDC-4992-A9E7-83F13BD8A975}" sibTransId="{0DCD0D93-E594-479B-8AAC-13D63951D56B}"/>
    <dgm:cxn modelId="{C9E27198-7936-41EE-80A7-F9F2EA121621}" type="presOf" srcId="{28AEF2E0-A6DA-4A6B-83A5-0C83DE268BA6}" destId="{5DDA520D-8944-405E-97C9-A8B5E91D7519}" srcOrd="0" destOrd="0" presId="urn:microsoft.com/office/officeart/2008/layout/LinedList"/>
    <dgm:cxn modelId="{A090B0A8-9B1B-4F7F-A694-7F5AFD0BDFE0}" type="presOf" srcId="{C49CBFF5-7861-454C-8453-EE1859506D51}" destId="{2CB750F9-1AF1-4578-A1A0-28A686DD5A82}" srcOrd="0" destOrd="0" presId="urn:microsoft.com/office/officeart/2008/layout/LinedList"/>
    <dgm:cxn modelId="{C68894BB-567A-43E6-B5E3-034EA7D28252}" type="presOf" srcId="{50999655-C4E4-4DD6-A7C7-CD0AAC80FBFA}" destId="{343C264A-883B-400A-A3AA-540F28AC9926}" srcOrd="0" destOrd="0" presId="urn:microsoft.com/office/officeart/2008/layout/LinedList"/>
    <dgm:cxn modelId="{BDE00FD9-9AB4-4935-BD2C-4472CACD4500}" type="presOf" srcId="{7B74C4B0-F767-4CBF-9EA2-483092C63F17}" destId="{57F9FDAF-8F6E-45B9-9861-551E3DE81AD9}" srcOrd="0" destOrd="0" presId="urn:microsoft.com/office/officeart/2008/layout/LinedList"/>
    <dgm:cxn modelId="{29A8FBE8-5D34-4278-9480-4A4781B072E4}" srcId="{50999655-C4E4-4DD6-A7C7-CD0AAC80FBFA}" destId="{E6D7E598-9FBF-4164-9D70-D5CF74D17CD9}" srcOrd="7" destOrd="0" parTransId="{31FBA628-10CE-4D91-B305-77BEAC4B6168}" sibTransId="{7EEDB665-7C83-4D57-A781-8ED1889AC34E}"/>
    <dgm:cxn modelId="{E57D3AFE-EC72-4E7F-8665-293A1EF42D91}" srcId="{50999655-C4E4-4DD6-A7C7-CD0AAC80FBFA}" destId="{7B74C4B0-F767-4CBF-9EA2-483092C63F17}" srcOrd="4" destOrd="0" parTransId="{DB698ABD-2EB3-4B1B-B905-5CB80B9CE9AB}" sibTransId="{AA8A5F63-60DE-470D-AD9A-52128703C36B}"/>
    <dgm:cxn modelId="{3E8741B1-D78A-40A9-B46E-F522A7142F24}" type="presParOf" srcId="{343C264A-883B-400A-A3AA-540F28AC9926}" destId="{B82DD706-B56F-4B59-BE98-756E340160F5}" srcOrd="0" destOrd="0" presId="urn:microsoft.com/office/officeart/2008/layout/LinedList"/>
    <dgm:cxn modelId="{5B732B95-B108-481A-A909-593A2E70347A}" type="presParOf" srcId="{343C264A-883B-400A-A3AA-540F28AC9926}" destId="{D8C4F7AB-6B3C-4E18-957B-0384AF91A41A}" srcOrd="1" destOrd="0" presId="urn:microsoft.com/office/officeart/2008/layout/LinedList"/>
    <dgm:cxn modelId="{67FC54CF-BBFE-4BAD-A07D-2049E4817266}" type="presParOf" srcId="{D8C4F7AB-6B3C-4E18-957B-0384AF91A41A}" destId="{226545AA-76E5-4141-9ED2-ED217875CEBA}" srcOrd="0" destOrd="0" presId="urn:microsoft.com/office/officeart/2008/layout/LinedList"/>
    <dgm:cxn modelId="{D2B08CB5-8F45-4429-884D-AB07C7EEA86D}" type="presParOf" srcId="{D8C4F7AB-6B3C-4E18-957B-0384AF91A41A}" destId="{364F0571-2C70-4BA8-BA4B-1F70BFE52E8B}" srcOrd="1" destOrd="0" presId="urn:microsoft.com/office/officeart/2008/layout/LinedList"/>
    <dgm:cxn modelId="{B1E4D818-C260-4FDA-9BE9-ACB6921EAE83}" type="presParOf" srcId="{343C264A-883B-400A-A3AA-540F28AC9926}" destId="{AF2E5139-9324-4401-AC61-2DEC0F702611}" srcOrd="2" destOrd="0" presId="urn:microsoft.com/office/officeart/2008/layout/LinedList"/>
    <dgm:cxn modelId="{033A614A-4C47-4230-8CC0-1453386FADF2}" type="presParOf" srcId="{343C264A-883B-400A-A3AA-540F28AC9926}" destId="{3D98B8CC-7CD0-4B13-9038-F9E64C68CFB3}" srcOrd="3" destOrd="0" presId="urn:microsoft.com/office/officeart/2008/layout/LinedList"/>
    <dgm:cxn modelId="{2B36389F-1B24-42C1-B0D3-8E0B0A1B821B}" type="presParOf" srcId="{3D98B8CC-7CD0-4B13-9038-F9E64C68CFB3}" destId="{2CB750F9-1AF1-4578-A1A0-28A686DD5A82}" srcOrd="0" destOrd="0" presId="urn:microsoft.com/office/officeart/2008/layout/LinedList"/>
    <dgm:cxn modelId="{8EC62283-150D-4324-B351-6B9A31650859}" type="presParOf" srcId="{3D98B8CC-7CD0-4B13-9038-F9E64C68CFB3}" destId="{6B7395D6-DA4C-4FF0-8799-100BE68695B7}" srcOrd="1" destOrd="0" presId="urn:microsoft.com/office/officeart/2008/layout/LinedList"/>
    <dgm:cxn modelId="{F9709559-D810-4536-8ACA-304554F21AD6}" type="presParOf" srcId="{343C264A-883B-400A-A3AA-540F28AC9926}" destId="{8463841C-FB8B-4EE1-A1D4-67B0D82B7BBC}" srcOrd="4" destOrd="0" presId="urn:microsoft.com/office/officeart/2008/layout/LinedList"/>
    <dgm:cxn modelId="{F58B09A9-0241-4493-8175-807ACBD7639E}" type="presParOf" srcId="{343C264A-883B-400A-A3AA-540F28AC9926}" destId="{499C1032-E12C-4306-8729-B213B2742B27}" srcOrd="5" destOrd="0" presId="urn:microsoft.com/office/officeart/2008/layout/LinedList"/>
    <dgm:cxn modelId="{2A411112-8900-4F6B-8308-CA031B98FA73}" type="presParOf" srcId="{499C1032-E12C-4306-8729-B213B2742B27}" destId="{52916D17-63EF-45F7-A2FC-0D64535724A7}" srcOrd="0" destOrd="0" presId="urn:microsoft.com/office/officeart/2008/layout/LinedList"/>
    <dgm:cxn modelId="{444A38B2-4AB0-4322-8407-64931D423335}" type="presParOf" srcId="{499C1032-E12C-4306-8729-B213B2742B27}" destId="{7380F6A5-F9DE-4E4B-B7FB-204E0351DA50}" srcOrd="1" destOrd="0" presId="urn:microsoft.com/office/officeart/2008/layout/LinedList"/>
    <dgm:cxn modelId="{1BC69AED-17F9-423C-9EA1-C5CD28808349}" type="presParOf" srcId="{343C264A-883B-400A-A3AA-540F28AC9926}" destId="{F1EAE46A-8DE9-4CE3-9686-41C856AC00CB}" srcOrd="6" destOrd="0" presId="urn:microsoft.com/office/officeart/2008/layout/LinedList"/>
    <dgm:cxn modelId="{06ED51A3-7393-4D86-9BCB-72CD8153FE83}" type="presParOf" srcId="{343C264A-883B-400A-A3AA-540F28AC9926}" destId="{0E88FE26-B0A6-4A86-82DB-7097CD237E64}" srcOrd="7" destOrd="0" presId="urn:microsoft.com/office/officeart/2008/layout/LinedList"/>
    <dgm:cxn modelId="{34C1D40B-B165-4751-AF7C-1109FC9B2A77}" type="presParOf" srcId="{0E88FE26-B0A6-4A86-82DB-7097CD237E64}" destId="{5DDA520D-8944-405E-97C9-A8B5E91D7519}" srcOrd="0" destOrd="0" presId="urn:microsoft.com/office/officeart/2008/layout/LinedList"/>
    <dgm:cxn modelId="{A61F9607-3F5D-4B99-9B75-1DE9F59D1FE7}" type="presParOf" srcId="{0E88FE26-B0A6-4A86-82DB-7097CD237E64}" destId="{AB1C2A99-61EE-47F5-90C2-BE262E80F055}" srcOrd="1" destOrd="0" presId="urn:microsoft.com/office/officeart/2008/layout/LinedList"/>
    <dgm:cxn modelId="{A3DB3A0F-65E1-4F4C-9E09-E27265DCE716}" type="presParOf" srcId="{343C264A-883B-400A-A3AA-540F28AC9926}" destId="{9E6B9E71-B32E-4098-9062-FEAD049FFBDB}" srcOrd="8" destOrd="0" presId="urn:microsoft.com/office/officeart/2008/layout/LinedList"/>
    <dgm:cxn modelId="{D669D716-C9B9-4FBC-B2E9-22A92891EC20}" type="presParOf" srcId="{343C264A-883B-400A-A3AA-540F28AC9926}" destId="{2B73BC4A-394F-420D-9A4E-E9701D6FD4BB}" srcOrd="9" destOrd="0" presId="urn:microsoft.com/office/officeart/2008/layout/LinedList"/>
    <dgm:cxn modelId="{953072AA-BACB-4782-979B-37A68569791B}" type="presParOf" srcId="{2B73BC4A-394F-420D-9A4E-E9701D6FD4BB}" destId="{57F9FDAF-8F6E-45B9-9861-551E3DE81AD9}" srcOrd="0" destOrd="0" presId="urn:microsoft.com/office/officeart/2008/layout/LinedList"/>
    <dgm:cxn modelId="{4CCAA7D5-0441-4ADA-B7F7-070573098B6F}" type="presParOf" srcId="{2B73BC4A-394F-420D-9A4E-E9701D6FD4BB}" destId="{79CC05E6-9C6F-4E84-B3CA-0776A4D6C0FD}" srcOrd="1" destOrd="0" presId="urn:microsoft.com/office/officeart/2008/layout/LinedList"/>
    <dgm:cxn modelId="{F655AF99-CCE1-4BB3-9251-147DCA02F95A}" type="presParOf" srcId="{343C264A-883B-400A-A3AA-540F28AC9926}" destId="{3CCDCF74-9585-42A6-A991-FDD01D5633CB}" srcOrd="10" destOrd="0" presId="urn:microsoft.com/office/officeart/2008/layout/LinedList"/>
    <dgm:cxn modelId="{82A5E517-7247-4F44-B8A8-1544B47AD3E8}" type="presParOf" srcId="{343C264A-883B-400A-A3AA-540F28AC9926}" destId="{8C9326DD-E4ED-46AF-B195-D0A4FB26D7EE}" srcOrd="11" destOrd="0" presId="urn:microsoft.com/office/officeart/2008/layout/LinedList"/>
    <dgm:cxn modelId="{187B3F85-BA2F-4FE4-B82F-1F155ADDCF37}" type="presParOf" srcId="{8C9326DD-E4ED-46AF-B195-D0A4FB26D7EE}" destId="{B53B38E7-E6C4-4302-B6B9-75D715F84E2E}" srcOrd="0" destOrd="0" presId="urn:microsoft.com/office/officeart/2008/layout/LinedList"/>
    <dgm:cxn modelId="{BB80DBCC-5B88-49B8-8023-CEEC321BF41E}" type="presParOf" srcId="{8C9326DD-E4ED-46AF-B195-D0A4FB26D7EE}" destId="{A5B7D663-AA84-4B23-9CC6-CEE4181E21CE}" srcOrd="1" destOrd="0" presId="urn:microsoft.com/office/officeart/2008/layout/LinedList"/>
    <dgm:cxn modelId="{F8214793-960E-43E9-B546-6FF7C733C67B}" type="presParOf" srcId="{343C264A-883B-400A-A3AA-540F28AC9926}" destId="{08481C56-81EA-4054-933D-F677CF0A541D}" srcOrd="12" destOrd="0" presId="urn:microsoft.com/office/officeart/2008/layout/LinedList"/>
    <dgm:cxn modelId="{78389D38-3002-4C55-AF25-0351987752BC}" type="presParOf" srcId="{343C264A-883B-400A-A3AA-540F28AC9926}" destId="{459AA568-6A04-4DF1-AF9E-82EDDDB2867E}" srcOrd="13" destOrd="0" presId="urn:microsoft.com/office/officeart/2008/layout/LinedList"/>
    <dgm:cxn modelId="{7F87EAEC-43A5-4F8B-B046-E888E39D3088}" type="presParOf" srcId="{459AA568-6A04-4DF1-AF9E-82EDDDB2867E}" destId="{A159BFB8-7601-4810-9D0D-4B33CD122F3E}" srcOrd="0" destOrd="0" presId="urn:microsoft.com/office/officeart/2008/layout/LinedList"/>
    <dgm:cxn modelId="{F75CC1F6-47AB-42AE-973B-46755E63410D}" type="presParOf" srcId="{459AA568-6A04-4DF1-AF9E-82EDDDB2867E}" destId="{76A4991F-6561-420A-8514-FF242A79330D}" srcOrd="1" destOrd="0" presId="urn:microsoft.com/office/officeart/2008/layout/LinedList"/>
    <dgm:cxn modelId="{0B142A9B-6781-4582-A07A-8ADD9036E497}" type="presParOf" srcId="{343C264A-883B-400A-A3AA-540F28AC9926}" destId="{40059764-8347-49D6-80A9-A9D0091C843A}" srcOrd="14" destOrd="0" presId="urn:microsoft.com/office/officeart/2008/layout/LinedList"/>
    <dgm:cxn modelId="{AA3D9DD6-AE8D-4E3F-B4D1-DB6D89EC2E41}" type="presParOf" srcId="{343C264A-883B-400A-A3AA-540F28AC9926}" destId="{E2C59D57-3A4E-443B-94C4-6A0B4361889B}" srcOrd="15" destOrd="0" presId="urn:microsoft.com/office/officeart/2008/layout/LinedList"/>
    <dgm:cxn modelId="{F27AE953-1EEE-4ECE-8C7D-7A9A6F586F4C}" type="presParOf" srcId="{E2C59D57-3A4E-443B-94C4-6A0B4361889B}" destId="{B3425FD8-3977-4F38-8E52-B667D69C566D}" srcOrd="0" destOrd="0" presId="urn:microsoft.com/office/officeart/2008/layout/LinedList"/>
    <dgm:cxn modelId="{4727903D-FDE2-4A8C-B4E2-C0E878AC576D}" type="presParOf" srcId="{E2C59D57-3A4E-443B-94C4-6A0B4361889B}" destId="{40C8AC96-BA3F-4500-8809-E28C33C20EF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691D366-F9F3-42FB-968C-66D9E53A839C}" type="doc">
      <dgm:prSet loTypeId="urn:microsoft.com/office/officeart/2005/8/layout/process5" loCatId="process" qsTypeId="urn:microsoft.com/office/officeart/2005/8/quickstyle/simple4" qsCatId="simple" csTypeId="urn:microsoft.com/office/officeart/2005/8/colors/colorful5" csCatId="colorful" phldr="1"/>
      <dgm:spPr/>
      <dgm:t>
        <a:bodyPr/>
        <a:lstStyle/>
        <a:p>
          <a:endParaRPr lang="en-US"/>
        </a:p>
      </dgm:t>
    </dgm:pt>
    <dgm:pt modelId="{C8CB29F0-CF1A-4FF3-AF5B-7C85A20822EE}">
      <dgm:prSet phldrT="[Text]"/>
      <dgm:spPr/>
      <dgm:t>
        <a:bodyPr/>
        <a:lstStyle/>
        <a:p>
          <a:r>
            <a:rPr lang="en-US" dirty="0">
              <a:solidFill>
                <a:srgbClr val="FF0000"/>
              </a:solidFill>
            </a:rPr>
            <a:t>1. Registers and cache</a:t>
          </a:r>
        </a:p>
      </dgm:t>
    </dgm:pt>
    <dgm:pt modelId="{B7C2C88E-39FF-44A5-91EC-6C0F717D68EE}" type="parTrans" cxnId="{CA6E4210-4BC1-418B-BD85-31AEDBB4F7EA}">
      <dgm:prSet/>
      <dgm:spPr/>
      <dgm:t>
        <a:bodyPr/>
        <a:lstStyle/>
        <a:p>
          <a:endParaRPr lang="en-US"/>
        </a:p>
      </dgm:t>
    </dgm:pt>
    <dgm:pt modelId="{1C0E7C13-163B-4586-8DD4-70A5A3B7B178}" type="sibTrans" cxnId="{CA6E4210-4BC1-418B-BD85-31AEDBB4F7EA}">
      <dgm:prSet/>
      <dgm:spPr/>
      <dgm:t>
        <a:bodyPr/>
        <a:lstStyle/>
        <a:p>
          <a:endParaRPr lang="en-US"/>
        </a:p>
      </dgm:t>
    </dgm:pt>
    <dgm:pt modelId="{28167EB2-E1CF-4203-B89C-22B952FF68CC}">
      <dgm:prSet phldrT="[Text]"/>
      <dgm:spPr/>
      <dgm:t>
        <a:bodyPr/>
        <a:lstStyle/>
        <a:p>
          <a:r>
            <a:rPr lang="en-US" dirty="0">
              <a:solidFill>
                <a:srgbClr val="FF0000"/>
              </a:solidFill>
            </a:rPr>
            <a:t>2. Routing tables</a:t>
          </a:r>
        </a:p>
      </dgm:t>
    </dgm:pt>
    <dgm:pt modelId="{A789299F-35CD-4FCC-9895-317E411A734D}" type="parTrans" cxnId="{D6ED717A-0D08-409E-B660-87A1A970C8C7}">
      <dgm:prSet/>
      <dgm:spPr/>
      <dgm:t>
        <a:bodyPr/>
        <a:lstStyle/>
        <a:p>
          <a:endParaRPr lang="en-US"/>
        </a:p>
      </dgm:t>
    </dgm:pt>
    <dgm:pt modelId="{FD08358A-EF82-49B0-9AAE-7A2E8261F424}" type="sibTrans" cxnId="{D6ED717A-0D08-409E-B660-87A1A970C8C7}">
      <dgm:prSet/>
      <dgm:spPr/>
      <dgm:t>
        <a:bodyPr/>
        <a:lstStyle/>
        <a:p>
          <a:endParaRPr lang="en-US"/>
        </a:p>
      </dgm:t>
    </dgm:pt>
    <dgm:pt modelId="{203E6BF2-C1A9-42B8-897F-E3C57EEDCF61}">
      <dgm:prSet phldrT="[Text]"/>
      <dgm:spPr/>
      <dgm:t>
        <a:bodyPr/>
        <a:lstStyle/>
        <a:p>
          <a:r>
            <a:rPr lang="en-US" dirty="0">
              <a:solidFill>
                <a:srgbClr val="FF0000"/>
              </a:solidFill>
            </a:rPr>
            <a:t>3. ARP cache</a:t>
          </a:r>
        </a:p>
      </dgm:t>
    </dgm:pt>
    <dgm:pt modelId="{AB255C27-7534-4C0E-BB63-558F91269CA8}" type="parTrans" cxnId="{D63E0391-B35F-44B1-A7FA-6A266680BA7B}">
      <dgm:prSet/>
      <dgm:spPr/>
      <dgm:t>
        <a:bodyPr/>
        <a:lstStyle/>
        <a:p>
          <a:endParaRPr lang="en-US"/>
        </a:p>
      </dgm:t>
    </dgm:pt>
    <dgm:pt modelId="{8FE6331A-5EED-4F23-ADCE-1B6F31FEC228}" type="sibTrans" cxnId="{D63E0391-B35F-44B1-A7FA-6A266680BA7B}">
      <dgm:prSet/>
      <dgm:spPr/>
      <dgm:t>
        <a:bodyPr/>
        <a:lstStyle/>
        <a:p>
          <a:endParaRPr lang="en-US"/>
        </a:p>
      </dgm:t>
    </dgm:pt>
    <dgm:pt modelId="{CA7733A1-55B2-4997-A9DD-4A2EF832CCDB}">
      <dgm:prSet phldrT="[Text]"/>
      <dgm:spPr/>
      <dgm:t>
        <a:bodyPr/>
        <a:lstStyle/>
        <a:p>
          <a:r>
            <a:rPr lang="en-US" dirty="0">
              <a:solidFill>
                <a:srgbClr val="FF0000"/>
              </a:solidFill>
            </a:rPr>
            <a:t>4. Process table</a:t>
          </a:r>
        </a:p>
      </dgm:t>
    </dgm:pt>
    <dgm:pt modelId="{48276940-83A9-40A3-A200-8E86A64FF7B9}" type="parTrans" cxnId="{3D11B7EB-CA59-45BC-AB55-AF948773E5C6}">
      <dgm:prSet/>
      <dgm:spPr/>
      <dgm:t>
        <a:bodyPr/>
        <a:lstStyle/>
        <a:p>
          <a:endParaRPr lang="en-US"/>
        </a:p>
      </dgm:t>
    </dgm:pt>
    <dgm:pt modelId="{095E02B9-E057-486B-B8E8-071EB1DD8E67}" type="sibTrans" cxnId="{3D11B7EB-CA59-45BC-AB55-AF948773E5C6}">
      <dgm:prSet/>
      <dgm:spPr/>
      <dgm:t>
        <a:bodyPr/>
        <a:lstStyle/>
        <a:p>
          <a:endParaRPr lang="en-US"/>
        </a:p>
      </dgm:t>
    </dgm:pt>
    <dgm:pt modelId="{6205DB3B-FA28-4F0C-981F-5F3A95B37419}">
      <dgm:prSet phldrT="[Text]"/>
      <dgm:spPr/>
      <dgm:t>
        <a:bodyPr/>
        <a:lstStyle/>
        <a:p>
          <a:r>
            <a:rPr lang="en-US" dirty="0"/>
            <a:t>5. Kernel statistics and modules</a:t>
          </a:r>
        </a:p>
      </dgm:t>
    </dgm:pt>
    <dgm:pt modelId="{002EFB85-E297-40E0-AFDB-12D2E3B05CCA}" type="parTrans" cxnId="{17DA8F8D-5173-4F13-BEE5-A06CB539C425}">
      <dgm:prSet/>
      <dgm:spPr/>
      <dgm:t>
        <a:bodyPr/>
        <a:lstStyle/>
        <a:p>
          <a:endParaRPr lang="en-US"/>
        </a:p>
      </dgm:t>
    </dgm:pt>
    <dgm:pt modelId="{9906AC50-99FD-4E92-8B11-9F0E9E64F00B}" type="sibTrans" cxnId="{17DA8F8D-5173-4F13-BEE5-A06CB539C425}">
      <dgm:prSet/>
      <dgm:spPr/>
      <dgm:t>
        <a:bodyPr/>
        <a:lstStyle/>
        <a:p>
          <a:endParaRPr lang="en-US"/>
        </a:p>
      </dgm:t>
    </dgm:pt>
    <dgm:pt modelId="{F5DC7E06-4100-4C7E-9521-02511F1D8B2D}">
      <dgm:prSet phldrT="[Text]"/>
      <dgm:spPr/>
      <dgm:t>
        <a:bodyPr/>
        <a:lstStyle/>
        <a:p>
          <a:r>
            <a:rPr lang="en-US" dirty="0"/>
            <a:t>6. Main memory</a:t>
          </a:r>
        </a:p>
      </dgm:t>
    </dgm:pt>
    <dgm:pt modelId="{8752D331-9463-4403-B45F-18E18D20BFEA}" type="parTrans" cxnId="{3876DEDC-9323-4987-876E-C8240399FCCB}">
      <dgm:prSet/>
      <dgm:spPr/>
      <dgm:t>
        <a:bodyPr/>
        <a:lstStyle/>
        <a:p>
          <a:endParaRPr lang="en-US"/>
        </a:p>
      </dgm:t>
    </dgm:pt>
    <dgm:pt modelId="{5495CE62-DD5F-460E-AA6D-B7EEF785E149}" type="sibTrans" cxnId="{3876DEDC-9323-4987-876E-C8240399FCCB}">
      <dgm:prSet/>
      <dgm:spPr/>
      <dgm:t>
        <a:bodyPr/>
        <a:lstStyle/>
        <a:p>
          <a:endParaRPr lang="en-US"/>
        </a:p>
      </dgm:t>
    </dgm:pt>
    <dgm:pt modelId="{F6C66533-465B-45DE-889D-573FE0ADFFA4}">
      <dgm:prSet phldrT="[Text]"/>
      <dgm:spPr/>
      <dgm:t>
        <a:bodyPr/>
        <a:lstStyle/>
        <a:p>
          <a:r>
            <a:rPr lang="en-US" dirty="0"/>
            <a:t>7. Temporary file systems</a:t>
          </a:r>
        </a:p>
      </dgm:t>
    </dgm:pt>
    <dgm:pt modelId="{9C9BB563-C285-4014-9E60-7F6809968A52}" type="parTrans" cxnId="{1095945F-848F-4800-BBF4-D06720ABDF01}">
      <dgm:prSet/>
      <dgm:spPr/>
      <dgm:t>
        <a:bodyPr/>
        <a:lstStyle/>
        <a:p>
          <a:endParaRPr lang="en-US"/>
        </a:p>
      </dgm:t>
    </dgm:pt>
    <dgm:pt modelId="{B32DE0C1-F54D-45B6-809E-65F730D25ACD}" type="sibTrans" cxnId="{1095945F-848F-4800-BBF4-D06720ABDF01}">
      <dgm:prSet/>
      <dgm:spPr/>
      <dgm:t>
        <a:bodyPr/>
        <a:lstStyle/>
        <a:p>
          <a:endParaRPr lang="en-US"/>
        </a:p>
      </dgm:t>
    </dgm:pt>
    <dgm:pt modelId="{BC4E19FA-0395-4D15-B486-616E0072788B}">
      <dgm:prSet phldrT="[Text]"/>
      <dgm:spPr/>
      <dgm:t>
        <a:bodyPr/>
        <a:lstStyle/>
        <a:p>
          <a:r>
            <a:rPr lang="en-US" dirty="0"/>
            <a:t>8. Secondary memory</a:t>
          </a:r>
        </a:p>
      </dgm:t>
    </dgm:pt>
    <dgm:pt modelId="{F361F6BC-B21B-4DB4-9C71-4A80C156F103}" type="parTrans" cxnId="{90E08534-ADEF-45F1-A966-2B35908C55C0}">
      <dgm:prSet/>
      <dgm:spPr/>
      <dgm:t>
        <a:bodyPr/>
        <a:lstStyle/>
        <a:p>
          <a:endParaRPr lang="en-US"/>
        </a:p>
      </dgm:t>
    </dgm:pt>
    <dgm:pt modelId="{FBB0180A-3053-4F2E-812E-6D9FB812772C}" type="sibTrans" cxnId="{90E08534-ADEF-45F1-A966-2B35908C55C0}">
      <dgm:prSet/>
      <dgm:spPr/>
      <dgm:t>
        <a:bodyPr/>
        <a:lstStyle/>
        <a:p>
          <a:endParaRPr lang="en-US"/>
        </a:p>
      </dgm:t>
    </dgm:pt>
    <dgm:pt modelId="{A2A340FA-188A-41F3-9BFC-65555ED14395}">
      <dgm:prSet phldrT="[Text]"/>
      <dgm:spPr/>
      <dgm:t>
        <a:bodyPr/>
        <a:lstStyle/>
        <a:p>
          <a:r>
            <a:rPr lang="en-US" dirty="0"/>
            <a:t>10. Router configuration</a:t>
          </a:r>
        </a:p>
      </dgm:t>
    </dgm:pt>
    <dgm:pt modelId="{998D4C25-A319-42A5-AF21-CA8FFA228A5A}" type="parTrans" cxnId="{B3EF528D-FD8D-4A16-9ADE-39EBC0670DE3}">
      <dgm:prSet/>
      <dgm:spPr/>
      <dgm:t>
        <a:bodyPr/>
        <a:lstStyle/>
        <a:p>
          <a:endParaRPr lang="en-US"/>
        </a:p>
      </dgm:t>
    </dgm:pt>
    <dgm:pt modelId="{971B325C-F393-4120-BC54-C9A2B070B554}" type="sibTrans" cxnId="{B3EF528D-FD8D-4A16-9ADE-39EBC0670DE3}">
      <dgm:prSet/>
      <dgm:spPr/>
      <dgm:t>
        <a:bodyPr/>
        <a:lstStyle/>
        <a:p>
          <a:endParaRPr lang="en-US"/>
        </a:p>
      </dgm:t>
    </dgm:pt>
    <dgm:pt modelId="{E9EBB3CB-53AD-4CD6-A30E-4F4183D7928B}">
      <dgm:prSet phldrT="[Text]"/>
      <dgm:spPr/>
      <dgm:t>
        <a:bodyPr/>
        <a:lstStyle/>
        <a:p>
          <a:r>
            <a:rPr lang="en-US" dirty="0"/>
            <a:t>11. Network topology</a:t>
          </a:r>
        </a:p>
      </dgm:t>
    </dgm:pt>
    <dgm:pt modelId="{FB09F60B-EAA7-4A77-9301-522DD621D966}" type="parTrans" cxnId="{25CA72D7-C4C2-4A0B-ACFF-8F7255C3D236}">
      <dgm:prSet/>
      <dgm:spPr/>
      <dgm:t>
        <a:bodyPr/>
        <a:lstStyle/>
        <a:p>
          <a:endParaRPr lang="en-US"/>
        </a:p>
      </dgm:t>
    </dgm:pt>
    <dgm:pt modelId="{18DBEA94-EC2E-4BE8-9599-07A74F791368}" type="sibTrans" cxnId="{25CA72D7-C4C2-4A0B-ACFF-8F7255C3D236}">
      <dgm:prSet/>
      <dgm:spPr/>
      <dgm:t>
        <a:bodyPr/>
        <a:lstStyle/>
        <a:p>
          <a:endParaRPr lang="en-US"/>
        </a:p>
      </dgm:t>
    </dgm:pt>
    <dgm:pt modelId="{F6C7A1A9-0123-4F3C-ACA1-84037BC4C1DC}">
      <dgm:prSet phldrT="[Text]"/>
      <dgm:spPr/>
      <dgm:t>
        <a:bodyPr/>
        <a:lstStyle/>
        <a:p>
          <a:r>
            <a:rPr lang="en-US" dirty="0"/>
            <a:t>12. </a:t>
          </a:r>
          <a:r>
            <a:rPr lang="en-IN" b="0" i="0" dirty="0"/>
            <a:t>Archival Media</a:t>
          </a:r>
          <a:endParaRPr lang="en-US" dirty="0"/>
        </a:p>
      </dgm:t>
    </dgm:pt>
    <dgm:pt modelId="{BF2DBF81-F466-46CB-B642-FD45901AD110}" type="parTrans" cxnId="{188E32F5-DC2E-4E2A-AC4A-DDFE718C112C}">
      <dgm:prSet/>
      <dgm:spPr/>
      <dgm:t>
        <a:bodyPr/>
        <a:lstStyle/>
        <a:p>
          <a:endParaRPr lang="en-US"/>
        </a:p>
      </dgm:t>
    </dgm:pt>
    <dgm:pt modelId="{E73CB91D-8F55-475D-BC37-FFF76CEA0A4D}" type="sibTrans" cxnId="{188E32F5-DC2E-4E2A-AC4A-DDFE718C112C}">
      <dgm:prSet/>
      <dgm:spPr/>
      <dgm:t>
        <a:bodyPr/>
        <a:lstStyle/>
        <a:p>
          <a:endParaRPr lang="en-US"/>
        </a:p>
      </dgm:t>
    </dgm:pt>
    <dgm:pt modelId="{54D34F01-8B51-4057-B166-A7CAB076F440}">
      <dgm:prSet phldrT="[Text]"/>
      <dgm:spPr/>
      <dgm:t>
        <a:bodyPr/>
        <a:lstStyle/>
        <a:p>
          <a:r>
            <a:rPr lang="en-US" dirty="0"/>
            <a:t>9. Remote Logging and Monitoring Data</a:t>
          </a:r>
        </a:p>
      </dgm:t>
    </dgm:pt>
    <dgm:pt modelId="{9735290E-2A0D-45B2-BCEE-30AB9C8B9769}" type="parTrans" cxnId="{2691AD9B-E009-4B93-BA08-B529EFB981FA}">
      <dgm:prSet/>
      <dgm:spPr/>
      <dgm:t>
        <a:bodyPr/>
        <a:lstStyle/>
        <a:p>
          <a:endParaRPr lang="en-US"/>
        </a:p>
      </dgm:t>
    </dgm:pt>
    <dgm:pt modelId="{2BC05DC8-EC11-42F0-BB1A-E6823B0A8B6C}" type="sibTrans" cxnId="{2691AD9B-E009-4B93-BA08-B529EFB981FA}">
      <dgm:prSet/>
      <dgm:spPr/>
      <dgm:t>
        <a:bodyPr/>
        <a:lstStyle/>
        <a:p>
          <a:endParaRPr lang="en-US"/>
        </a:p>
      </dgm:t>
    </dgm:pt>
    <dgm:pt modelId="{D37663C8-4658-4FBB-903C-EEE42B0300E5}" type="pres">
      <dgm:prSet presAssocID="{4691D366-F9F3-42FB-968C-66D9E53A839C}" presName="diagram" presStyleCnt="0">
        <dgm:presLayoutVars>
          <dgm:dir/>
          <dgm:resizeHandles val="exact"/>
        </dgm:presLayoutVars>
      </dgm:prSet>
      <dgm:spPr/>
    </dgm:pt>
    <dgm:pt modelId="{DEB65DBB-1FCC-4996-8DA2-104C321C578F}" type="pres">
      <dgm:prSet presAssocID="{C8CB29F0-CF1A-4FF3-AF5B-7C85A20822EE}" presName="node" presStyleLbl="node1" presStyleIdx="0" presStyleCnt="12">
        <dgm:presLayoutVars>
          <dgm:bulletEnabled val="1"/>
        </dgm:presLayoutVars>
      </dgm:prSet>
      <dgm:spPr/>
    </dgm:pt>
    <dgm:pt modelId="{FEAD52E9-A004-4755-AB51-04F6D9A14C78}" type="pres">
      <dgm:prSet presAssocID="{1C0E7C13-163B-4586-8DD4-70A5A3B7B178}" presName="sibTrans" presStyleLbl="sibTrans2D1" presStyleIdx="0" presStyleCnt="11"/>
      <dgm:spPr/>
    </dgm:pt>
    <dgm:pt modelId="{5259CED6-7209-4569-BBED-65D3AC74EBC6}" type="pres">
      <dgm:prSet presAssocID="{1C0E7C13-163B-4586-8DD4-70A5A3B7B178}" presName="connectorText" presStyleLbl="sibTrans2D1" presStyleIdx="0" presStyleCnt="11"/>
      <dgm:spPr/>
    </dgm:pt>
    <dgm:pt modelId="{9A5FA275-2962-47E6-AD61-E09B0DF46B6B}" type="pres">
      <dgm:prSet presAssocID="{28167EB2-E1CF-4203-B89C-22B952FF68CC}" presName="node" presStyleLbl="node1" presStyleIdx="1" presStyleCnt="12">
        <dgm:presLayoutVars>
          <dgm:bulletEnabled val="1"/>
        </dgm:presLayoutVars>
      </dgm:prSet>
      <dgm:spPr/>
    </dgm:pt>
    <dgm:pt modelId="{D42FC220-B318-4CD4-A080-4CE3D5153862}" type="pres">
      <dgm:prSet presAssocID="{FD08358A-EF82-49B0-9AAE-7A2E8261F424}" presName="sibTrans" presStyleLbl="sibTrans2D1" presStyleIdx="1" presStyleCnt="11"/>
      <dgm:spPr/>
    </dgm:pt>
    <dgm:pt modelId="{F1B487EE-484E-4B16-99F9-3BD22D1256D3}" type="pres">
      <dgm:prSet presAssocID="{FD08358A-EF82-49B0-9AAE-7A2E8261F424}" presName="connectorText" presStyleLbl="sibTrans2D1" presStyleIdx="1" presStyleCnt="11"/>
      <dgm:spPr/>
    </dgm:pt>
    <dgm:pt modelId="{27FEDB70-13C7-4191-95E0-C75B4778BC94}" type="pres">
      <dgm:prSet presAssocID="{203E6BF2-C1A9-42B8-897F-E3C57EEDCF61}" presName="node" presStyleLbl="node1" presStyleIdx="2" presStyleCnt="12">
        <dgm:presLayoutVars>
          <dgm:bulletEnabled val="1"/>
        </dgm:presLayoutVars>
      </dgm:prSet>
      <dgm:spPr/>
    </dgm:pt>
    <dgm:pt modelId="{60251F1A-D079-4B28-A506-14ACD720CF12}" type="pres">
      <dgm:prSet presAssocID="{8FE6331A-5EED-4F23-ADCE-1B6F31FEC228}" presName="sibTrans" presStyleLbl="sibTrans2D1" presStyleIdx="2" presStyleCnt="11"/>
      <dgm:spPr/>
    </dgm:pt>
    <dgm:pt modelId="{D998EB32-E515-481C-99C3-0368CF40F6AC}" type="pres">
      <dgm:prSet presAssocID="{8FE6331A-5EED-4F23-ADCE-1B6F31FEC228}" presName="connectorText" presStyleLbl="sibTrans2D1" presStyleIdx="2" presStyleCnt="11"/>
      <dgm:spPr/>
    </dgm:pt>
    <dgm:pt modelId="{C80A2F8A-627E-4E13-9D5B-313DE6D81C6E}" type="pres">
      <dgm:prSet presAssocID="{CA7733A1-55B2-4997-A9DD-4A2EF832CCDB}" presName="node" presStyleLbl="node1" presStyleIdx="3" presStyleCnt="12">
        <dgm:presLayoutVars>
          <dgm:bulletEnabled val="1"/>
        </dgm:presLayoutVars>
      </dgm:prSet>
      <dgm:spPr/>
    </dgm:pt>
    <dgm:pt modelId="{B7DA3B33-653B-4C5D-B7CD-75ED375CF294}" type="pres">
      <dgm:prSet presAssocID="{095E02B9-E057-486B-B8E8-071EB1DD8E67}" presName="sibTrans" presStyleLbl="sibTrans2D1" presStyleIdx="3" presStyleCnt="11"/>
      <dgm:spPr/>
    </dgm:pt>
    <dgm:pt modelId="{DA74CC7A-F10C-4F9A-912A-8D987A156AE5}" type="pres">
      <dgm:prSet presAssocID="{095E02B9-E057-486B-B8E8-071EB1DD8E67}" presName="connectorText" presStyleLbl="sibTrans2D1" presStyleIdx="3" presStyleCnt="11"/>
      <dgm:spPr/>
    </dgm:pt>
    <dgm:pt modelId="{C38397EA-3506-43A5-AB54-21759620655A}" type="pres">
      <dgm:prSet presAssocID="{6205DB3B-FA28-4F0C-981F-5F3A95B37419}" presName="node" presStyleLbl="node1" presStyleIdx="4" presStyleCnt="12">
        <dgm:presLayoutVars>
          <dgm:bulletEnabled val="1"/>
        </dgm:presLayoutVars>
      </dgm:prSet>
      <dgm:spPr/>
    </dgm:pt>
    <dgm:pt modelId="{AC3815E5-2663-48BC-AC76-A8DBB56844B2}" type="pres">
      <dgm:prSet presAssocID="{9906AC50-99FD-4E92-8B11-9F0E9E64F00B}" presName="sibTrans" presStyleLbl="sibTrans2D1" presStyleIdx="4" presStyleCnt="11"/>
      <dgm:spPr/>
    </dgm:pt>
    <dgm:pt modelId="{AA1AE1AD-1124-4994-8316-ECA39CF41B07}" type="pres">
      <dgm:prSet presAssocID="{9906AC50-99FD-4E92-8B11-9F0E9E64F00B}" presName="connectorText" presStyleLbl="sibTrans2D1" presStyleIdx="4" presStyleCnt="11"/>
      <dgm:spPr/>
    </dgm:pt>
    <dgm:pt modelId="{C4D34B57-065C-4F09-A396-1E646508662E}" type="pres">
      <dgm:prSet presAssocID="{F5DC7E06-4100-4C7E-9521-02511F1D8B2D}" presName="node" presStyleLbl="node1" presStyleIdx="5" presStyleCnt="12">
        <dgm:presLayoutVars>
          <dgm:bulletEnabled val="1"/>
        </dgm:presLayoutVars>
      </dgm:prSet>
      <dgm:spPr/>
    </dgm:pt>
    <dgm:pt modelId="{5BEBDC91-6009-42BC-BBF0-63F703665A43}" type="pres">
      <dgm:prSet presAssocID="{5495CE62-DD5F-460E-AA6D-B7EEF785E149}" presName="sibTrans" presStyleLbl="sibTrans2D1" presStyleIdx="5" presStyleCnt="11"/>
      <dgm:spPr/>
    </dgm:pt>
    <dgm:pt modelId="{061DD39E-1BF1-4678-8A2E-556E2FFB9456}" type="pres">
      <dgm:prSet presAssocID="{5495CE62-DD5F-460E-AA6D-B7EEF785E149}" presName="connectorText" presStyleLbl="sibTrans2D1" presStyleIdx="5" presStyleCnt="11"/>
      <dgm:spPr/>
    </dgm:pt>
    <dgm:pt modelId="{475BC56F-5889-43E2-8DA6-9543BBF14A81}" type="pres">
      <dgm:prSet presAssocID="{F6C66533-465B-45DE-889D-573FE0ADFFA4}" presName="node" presStyleLbl="node1" presStyleIdx="6" presStyleCnt="12">
        <dgm:presLayoutVars>
          <dgm:bulletEnabled val="1"/>
        </dgm:presLayoutVars>
      </dgm:prSet>
      <dgm:spPr/>
    </dgm:pt>
    <dgm:pt modelId="{B128D1EC-E9F3-485C-87E7-891AC87ABDED}" type="pres">
      <dgm:prSet presAssocID="{B32DE0C1-F54D-45B6-809E-65F730D25ACD}" presName="sibTrans" presStyleLbl="sibTrans2D1" presStyleIdx="6" presStyleCnt="11"/>
      <dgm:spPr/>
    </dgm:pt>
    <dgm:pt modelId="{59853723-24F4-4404-AFD9-95B6F1795B6E}" type="pres">
      <dgm:prSet presAssocID="{B32DE0C1-F54D-45B6-809E-65F730D25ACD}" presName="connectorText" presStyleLbl="sibTrans2D1" presStyleIdx="6" presStyleCnt="11"/>
      <dgm:spPr/>
    </dgm:pt>
    <dgm:pt modelId="{6A77F269-C2D2-4B66-A33C-F035B9DD43AD}" type="pres">
      <dgm:prSet presAssocID="{BC4E19FA-0395-4D15-B486-616E0072788B}" presName="node" presStyleLbl="node1" presStyleIdx="7" presStyleCnt="12">
        <dgm:presLayoutVars>
          <dgm:bulletEnabled val="1"/>
        </dgm:presLayoutVars>
      </dgm:prSet>
      <dgm:spPr/>
    </dgm:pt>
    <dgm:pt modelId="{2D7D5F6A-6A2D-4614-819D-861CD34A5F0A}" type="pres">
      <dgm:prSet presAssocID="{FBB0180A-3053-4F2E-812E-6D9FB812772C}" presName="sibTrans" presStyleLbl="sibTrans2D1" presStyleIdx="7" presStyleCnt="11"/>
      <dgm:spPr/>
    </dgm:pt>
    <dgm:pt modelId="{EEA70A30-02C6-441A-A1AE-2F0EED2E1246}" type="pres">
      <dgm:prSet presAssocID="{FBB0180A-3053-4F2E-812E-6D9FB812772C}" presName="connectorText" presStyleLbl="sibTrans2D1" presStyleIdx="7" presStyleCnt="11"/>
      <dgm:spPr/>
    </dgm:pt>
    <dgm:pt modelId="{CED668C0-0FE7-46AD-8739-F99458528C6A}" type="pres">
      <dgm:prSet presAssocID="{54D34F01-8B51-4057-B166-A7CAB076F440}" presName="node" presStyleLbl="node1" presStyleIdx="8" presStyleCnt="12">
        <dgm:presLayoutVars>
          <dgm:bulletEnabled val="1"/>
        </dgm:presLayoutVars>
      </dgm:prSet>
      <dgm:spPr/>
    </dgm:pt>
    <dgm:pt modelId="{9F6BFD8F-C3FF-4D14-BA18-0465D18239A5}" type="pres">
      <dgm:prSet presAssocID="{2BC05DC8-EC11-42F0-BB1A-E6823B0A8B6C}" presName="sibTrans" presStyleLbl="sibTrans2D1" presStyleIdx="8" presStyleCnt="11"/>
      <dgm:spPr/>
    </dgm:pt>
    <dgm:pt modelId="{957D5265-C75B-4FAF-8B8D-F5F99E7FC483}" type="pres">
      <dgm:prSet presAssocID="{2BC05DC8-EC11-42F0-BB1A-E6823B0A8B6C}" presName="connectorText" presStyleLbl="sibTrans2D1" presStyleIdx="8" presStyleCnt="11"/>
      <dgm:spPr/>
    </dgm:pt>
    <dgm:pt modelId="{02551DD9-C540-4174-A8A2-F343C87619A3}" type="pres">
      <dgm:prSet presAssocID="{A2A340FA-188A-41F3-9BFC-65555ED14395}" presName="node" presStyleLbl="node1" presStyleIdx="9" presStyleCnt="12">
        <dgm:presLayoutVars>
          <dgm:bulletEnabled val="1"/>
        </dgm:presLayoutVars>
      </dgm:prSet>
      <dgm:spPr/>
    </dgm:pt>
    <dgm:pt modelId="{ADD8F984-9879-4EF4-8438-FB63936BDE7A}" type="pres">
      <dgm:prSet presAssocID="{971B325C-F393-4120-BC54-C9A2B070B554}" presName="sibTrans" presStyleLbl="sibTrans2D1" presStyleIdx="9" presStyleCnt="11"/>
      <dgm:spPr/>
    </dgm:pt>
    <dgm:pt modelId="{820EF157-8ACC-468B-AC28-48A772D3984F}" type="pres">
      <dgm:prSet presAssocID="{971B325C-F393-4120-BC54-C9A2B070B554}" presName="connectorText" presStyleLbl="sibTrans2D1" presStyleIdx="9" presStyleCnt="11"/>
      <dgm:spPr/>
    </dgm:pt>
    <dgm:pt modelId="{AD7E5EFF-7337-4E0B-B0FC-44B53AC9B409}" type="pres">
      <dgm:prSet presAssocID="{E9EBB3CB-53AD-4CD6-A30E-4F4183D7928B}" presName="node" presStyleLbl="node1" presStyleIdx="10" presStyleCnt="12">
        <dgm:presLayoutVars>
          <dgm:bulletEnabled val="1"/>
        </dgm:presLayoutVars>
      </dgm:prSet>
      <dgm:spPr/>
    </dgm:pt>
    <dgm:pt modelId="{BA458B64-9FD0-40AD-B4DF-3491A394926F}" type="pres">
      <dgm:prSet presAssocID="{18DBEA94-EC2E-4BE8-9599-07A74F791368}" presName="sibTrans" presStyleLbl="sibTrans2D1" presStyleIdx="10" presStyleCnt="11"/>
      <dgm:spPr/>
    </dgm:pt>
    <dgm:pt modelId="{55DEAFB8-9149-4E2D-8547-10963EAACDFF}" type="pres">
      <dgm:prSet presAssocID="{18DBEA94-EC2E-4BE8-9599-07A74F791368}" presName="connectorText" presStyleLbl="sibTrans2D1" presStyleIdx="10" presStyleCnt="11"/>
      <dgm:spPr/>
    </dgm:pt>
    <dgm:pt modelId="{0EFDA31F-2739-4ADD-9A60-33B157702F6E}" type="pres">
      <dgm:prSet presAssocID="{F6C7A1A9-0123-4F3C-ACA1-84037BC4C1DC}" presName="node" presStyleLbl="node1" presStyleIdx="11" presStyleCnt="12">
        <dgm:presLayoutVars>
          <dgm:bulletEnabled val="1"/>
        </dgm:presLayoutVars>
      </dgm:prSet>
      <dgm:spPr/>
    </dgm:pt>
  </dgm:ptLst>
  <dgm:cxnLst>
    <dgm:cxn modelId="{9471680C-D50D-4FE6-BE68-240A0C7EDFD9}" type="presOf" srcId="{28167EB2-E1CF-4203-B89C-22B952FF68CC}" destId="{9A5FA275-2962-47E6-AD61-E09B0DF46B6B}" srcOrd="0" destOrd="0" presId="urn:microsoft.com/office/officeart/2005/8/layout/process5"/>
    <dgm:cxn modelId="{CA6E4210-4BC1-418B-BD85-31AEDBB4F7EA}" srcId="{4691D366-F9F3-42FB-968C-66D9E53A839C}" destId="{C8CB29F0-CF1A-4FF3-AF5B-7C85A20822EE}" srcOrd="0" destOrd="0" parTransId="{B7C2C88E-39FF-44A5-91EC-6C0F717D68EE}" sibTransId="{1C0E7C13-163B-4586-8DD4-70A5A3B7B178}"/>
    <dgm:cxn modelId="{874FF712-CA33-4DC9-924A-8366811C9CE7}" type="presOf" srcId="{2BC05DC8-EC11-42F0-BB1A-E6823B0A8B6C}" destId="{9F6BFD8F-C3FF-4D14-BA18-0465D18239A5}" srcOrd="0" destOrd="0" presId="urn:microsoft.com/office/officeart/2005/8/layout/process5"/>
    <dgm:cxn modelId="{23F05D13-96E0-4A79-827A-8209748A21E0}" type="presOf" srcId="{18DBEA94-EC2E-4BE8-9599-07A74F791368}" destId="{BA458B64-9FD0-40AD-B4DF-3491A394926F}" srcOrd="0" destOrd="0" presId="urn:microsoft.com/office/officeart/2005/8/layout/process5"/>
    <dgm:cxn modelId="{96808614-8CA2-46B6-B768-9C1E08920770}" type="presOf" srcId="{1C0E7C13-163B-4586-8DD4-70A5A3B7B178}" destId="{5259CED6-7209-4569-BBED-65D3AC74EBC6}" srcOrd="1" destOrd="0" presId="urn:microsoft.com/office/officeart/2005/8/layout/process5"/>
    <dgm:cxn modelId="{679EBC1C-8626-4866-A0E5-F06AF107B4BB}" type="presOf" srcId="{5495CE62-DD5F-460E-AA6D-B7EEF785E149}" destId="{5BEBDC91-6009-42BC-BBF0-63F703665A43}" srcOrd="0" destOrd="0" presId="urn:microsoft.com/office/officeart/2005/8/layout/process5"/>
    <dgm:cxn modelId="{7AF2DB25-A73C-4EA3-A2C1-A2BB8ED6C35C}" type="presOf" srcId="{9906AC50-99FD-4E92-8B11-9F0E9E64F00B}" destId="{AC3815E5-2663-48BC-AC76-A8DBB56844B2}" srcOrd="0" destOrd="0" presId="urn:microsoft.com/office/officeart/2005/8/layout/process5"/>
    <dgm:cxn modelId="{5991782E-24BD-4659-8837-165F4BF7AB54}" type="presOf" srcId="{F5DC7E06-4100-4C7E-9521-02511F1D8B2D}" destId="{C4D34B57-065C-4F09-A396-1E646508662E}" srcOrd="0" destOrd="0" presId="urn:microsoft.com/office/officeart/2005/8/layout/process5"/>
    <dgm:cxn modelId="{A808AD2F-0AFC-4561-8D8F-B407E8F156AE}" type="presOf" srcId="{A2A340FA-188A-41F3-9BFC-65555ED14395}" destId="{02551DD9-C540-4174-A8A2-F343C87619A3}" srcOrd="0" destOrd="0" presId="urn:microsoft.com/office/officeart/2005/8/layout/process5"/>
    <dgm:cxn modelId="{3BA71331-FD6D-4311-B421-A587D51DE864}" type="presOf" srcId="{203E6BF2-C1A9-42B8-897F-E3C57EEDCF61}" destId="{27FEDB70-13C7-4191-95E0-C75B4778BC94}" srcOrd="0" destOrd="0" presId="urn:microsoft.com/office/officeart/2005/8/layout/process5"/>
    <dgm:cxn modelId="{90E08534-ADEF-45F1-A966-2B35908C55C0}" srcId="{4691D366-F9F3-42FB-968C-66D9E53A839C}" destId="{BC4E19FA-0395-4D15-B486-616E0072788B}" srcOrd="7" destOrd="0" parTransId="{F361F6BC-B21B-4DB4-9C71-4A80C156F103}" sibTransId="{FBB0180A-3053-4F2E-812E-6D9FB812772C}"/>
    <dgm:cxn modelId="{D16DEF40-21F4-46FE-B72C-B89968BC3C0B}" type="presOf" srcId="{E9EBB3CB-53AD-4CD6-A30E-4F4183D7928B}" destId="{AD7E5EFF-7337-4E0B-B0FC-44B53AC9B409}" srcOrd="0" destOrd="0" presId="urn:microsoft.com/office/officeart/2005/8/layout/process5"/>
    <dgm:cxn modelId="{1095945F-848F-4800-BBF4-D06720ABDF01}" srcId="{4691D366-F9F3-42FB-968C-66D9E53A839C}" destId="{F6C66533-465B-45DE-889D-573FE0ADFFA4}" srcOrd="6" destOrd="0" parTransId="{9C9BB563-C285-4014-9E60-7F6809968A52}" sibTransId="{B32DE0C1-F54D-45B6-809E-65F730D25ACD}"/>
    <dgm:cxn modelId="{13560461-BD11-4B16-9573-8697D7C7866D}" type="presOf" srcId="{F6C7A1A9-0123-4F3C-ACA1-84037BC4C1DC}" destId="{0EFDA31F-2739-4ADD-9A60-33B157702F6E}" srcOrd="0" destOrd="0" presId="urn:microsoft.com/office/officeart/2005/8/layout/process5"/>
    <dgm:cxn modelId="{474BF041-9C34-4151-B7DB-003E44558415}" type="presOf" srcId="{5495CE62-DD5F-460E-AA6D-B7EEF785E149}" destId="{061DD39E-1BF1-4678-8A2E-556E2FFB9456}" srcOrd="1" destOrd="0" presId="urn:microsoft.com/office/officeart/2005/8/layout/process5"/>
    <dgm:cxn modelId="{4431FC42-762B-46FB-8B23-E8EF1FD746EF}" type="presOf" srcId="{FD08358A-EF82-49B0-9AAE-7A2E8261F424}" destId="{F1B487EE-484E-4B16-99F9-3BD22D1256D3}" srcOrd="1" destOrd="0" presId="urn:microsoft.com/office/officeart/2005/8/layout/process5"/>
    <dgm:cxn modelId="{AE9A9B66-ED16-49FE-8CE8-012668BB0377}" type="presOf" srcId="{8FE6331A-5EED-4F23-ADCE-1B6F31FEC228}" destId="{60251F1A-D079-4B28-A506-14ACD720CF12}" srcOrd="0" destOrd="0" presId="urn:microsoft.com/office/officeart/2005/8/layout/process5"/>
    <dgm:cxn modelId="{66265C48-FAF4-4836-A87E-190DB18112BB}" type="presOf" srcId="{18DBEA94-EC2E-4BE8-9599-07A74F791368}" destId="{55DEAFB8-9149-4E2D-8547-10963EAACDFF}" srcOrd="1" destOrd="0" presId="urn:microsoft.com/office/officeart/2005/8/layout/process5"/>
    <dgm:cxn modelId="{04433D4D-69B7-45CA-B904-4F90B1F11647}" type="presOf" srcId="{FBB0180A-3053-4F2E-812E-6D9FB812772C}" destId="{EEA70A30-02C6-441A-A1AE-2F0EED2E1246}" srcOrd="1" destOrd="0" presId="urn:microsoft.com/office/officeart/2005/8/layout/process5"/>
    <dgm:cxn modelId="{3838554D-6859-42EE-8095-07C264442AE6}" type="presOf" srcId="{FD08358A-EF82-49B0-9AAE-7A2E8261F424}" destId="{D42FC220-B318-4CD4-A080-4CE3D5153862}" srcOrd="0" destOrd="0" presId="urn:microsoft.com/office/officeart/2005/8/layout/process5"/>
    <dgm:cxn modelId="{49CE4375-D6A4-4BCD-8C47-3459046E7516}" type="presOf" srcId="{095E02B9-E057-486B-B8E8-071EB1DD8E67}" destId="{DA74CC7A-F10C-4F9A-912A-8D987A156AE5}" srcOrd="1" destOrd="0" presId="urn:microsoft.com/office/officeart/2005/8/layout/process5"/>
    <dgm:cxn modelId="{E9B2B477-C1E5-4940-B390-63B29EE473AE}" type="presOf" srcId="{095E02B9-E057-486B-B8E8-071EB1DD8E67}" destId="{B7DA3B33-653B-4C5D-B7CD-75ED375CF294}" srcOrd="0" destOrd="0" presId="urn:microsoft.com/office/officeart/2005/8/layout/process5"/>
    <dgm:cxn modelId="{DEF9FB78-E90D-45D6-8B1B-9D7ED200068D}" type="presOf" srcId="{CA7733A1-55B2-4997-A9DD-4A2EF832CCDB}" destId="{C80A2F8A-627E-4E13-9D5B-313DE6D81C6E}" srcOrd="0" destOrd="0" presId="urn:microsoft.com/office/officeart/2005/8/layout/process5"/>
    <dgm:cxn modelId="{D6ED717A-0D08-409E-B660-87A1A970C8C7}" srcId="{4691D366-F9F3-42FB-968C-66D9E53A839C}" destId="{28167EB2-E1CF-4203-B89C-22B952FF68CC}" srcOrd="1" destOrd="0" parTransId="{A789299F-35CD-4FCC-9895-317E411A734D}" sibTransId="{FD08358A-EF82-49B0-9AAE-7A2E8261F424}"/>
    <dgm:cxn modelId="{8021007E-0571-453C-8DBE-2FF2CDD2AA1B}" type="presOf" srcId="{C8CB29F0-CF1A-4FF3-AF5B-7C85A20822EE}" destId="{DEB65DBB-1FCC-4996-8DA2-104C321C578F}" srcOrd="0" destOrd="0" presId="urn:microsoft.com/office/officeart/2005/8/layout/process5"/>
    <dgm:cxn modelId="{69A17889-61C3-451B-9D01-F562BD2BF3C6}" type="presOf" srcId="{4691D366-F9F3-42FB-968C-66D9E53A839C}" destId="{D37663C8-4658-4FBB-903C-EEE42B0300E5}" srcOrd="0" destOrd="0" presId="urn:microsoft.com/office/officeart/2005/8/layout/process5"/>
    <dgm:cxn modelId="{248D7C8C-C3DA-40A7-8A87-27E8B15C044E}" type="presOf" srcId="{1C0E7C13-163B-4586-8DD4-70A5A3B7B178}" destId="{FEAD52E9-A004-4755-AB51-04F6D9A14C78}" srcOrd="0" destOrd="0" presId="urn:microsoft.com/office/officeart/2005/8/layout/process5"/>
    <dgm:cxn modelId="{B3EF528D-FD8D-4A16-9ADE-39EBC0670DE3}" srcId="{4691D366-F9F3-42FB-968C-66D9E53A839C}" destId="{A2A340FA-188A-41F3-9BFC-65555ED14395}" srcOrd="9" destOrd="0" parTransId="{998D4C25-A319-42A5-AF21-CA8FFA228A5A}" sibTransId="{971B325C-F393-4120-BC54-C9A2B070B554}"/>
    <dgm:cxn modelId="{17DA8F8D-5173-4F13-BEE5-A06CB539C425}" srcId="{4691D366-F9F3-42FB-968C-66D9E53A839C}" destId="{6205DB3B-FA28-4F0C-981F-5F3A95B37419}" srcOrd="4" destOrd="0" parTransId="{002EFB85-E297-40E0-AFDB-12D2E3B05CCA}" sibTransId="{9906AC50-99FD-4E92-8B11-9F0E9E64F00B}"/>
    <dgm:cxn modelId="{D63E0391-B35F-44B1-A7FA-6A266680BA7B}" srcId="{4691D366-F9F3-42FB-968C-66D9E53A839C}" destId="{203E6BF2-C1A9-42B8-897F-E3C57EEDCF61}" srcOrd="2" destOrd="0" parTransId="{AB255C27-7534-4C0E-BB63-558F91269CA8}" sibTransId="{8FE6331A-5EED-4F23-ADCE-1B6F31FEC228}"/>
    <dgm:cxn modelId="{EB020E91-2E1B-43EA-8668-02A861094ABB}" type="presOf" srcId="{6205DB3B-FA28-4F0C-981F-5F3A95B37419}" destId="{C38397EA-3506-43A5-AB54-21759620655A}" srcOrd="0" destOrd="0" presId="urn:microsoft.com/office/officeart/2005/8/layout/process5"/>
    <dgm:cxn modelId="{267EA293-CF4C-4DB1-A266-CC6EBE5CBC86}" type="presOf" srcId="{971B325C-F393-4120-BC54-C9A2B070B554}" destId="{820EF157-8ACC-468B-AC28-48A772D3984F}" srcOrd="1" destOrd="0" presId="urn:microsoft.com/office/officeart/2005/8/layout/process5"/>
    <dgm:cxn modelId="{B544C895-D2E2-4AC7-AAF3-8CB0C2969605}" type="presOf" srcId="{BC4E19FA-0395-4D15-B486-616E0072788B}" destId="{6A77F269-C2D2-4B66-A33C-F035B9DD43AD}" srcOrd="0" destOrd="0" presId="urn:microsoft.com/office/officeart/2005/8/layout/process5"/>
    <dgm:cxn modelId="{9E082897-2C8D-402D-BEBA-5DEE01567E51}" type="presOf" srcId="{FBB0180A-3053-4F2E-812E-6D9FB812772C}" destId="{2D7D5F6A-6A2D-4614-819D-861CD34A5F0A}" srcOrd="0" destOrd="0" presId="urn:microsoft.com/office/officeart/2005/8/layout/process5"/>
    <dgm:cxn modelId="{2691AD9B-E009-4B93-BA08-B529EFB981FA}" srcId="{4691D366-F9F3-42FB-968C-66D9E53A839C}" destId="{54D34F01-8B51-4057-B166-A7CAB076F440}" srcOrd="8" destOrd="0" parTransId="{9735290E-2A0D-45B2-BCEE-30AB9C8B9769}" sibTransId="{2BC05DC8-EC11-42F0-BB1A-E6823B0A8B6C}"/>
    <dgm:cxn modelId="{0BE60C9D-838B-4A7A-9CC4-1BBDBBA8F507}" type="presOf" srcId="{54D34F01-8B51-4057-B166-A7CAB076F440}" destId="{CED668C0-0FE7-46AD-8739-F99458528C6A}" srcOrd="0" destOrd="0" presId="urn:microsoft.com/office/officeart/2005/8/layout/process5"/>
    <dgm:cxn modelId="{7AC607B0-CFBA-4CD4-BA7D-CF16D162F4D2}" type="presOf" srcId="{8FE6331A-5EED-4F23-ADCE-1B6F31FEC228}" destId="{D998EB32-E515-481C-99C3-0368CF40F6AC}" srcOrd="1" destOrd="0" presId="urn:microsoft.com/office/officeart/2005/8/layout/process5"/>
    <dgm:cxn modelId="{16CC5BB5-139B-43B3-955E-40974EEC57C2}" type="presOf" srcId="{9906AC50-99FD-4E92-8B11-9F0E9E64F00B}" destId="{AA1AE1AD-1124-4994-8316-ECA39CF41B07}" srcOrd="1" destOrd="0" presId="urn:microsoft.com/office/officeart/2005/8/layout/process5"/>
    <dgm:cxn modelId="{E81B9BBA-F7A8-47CE-9C8C-F5E410DFAEDF}" type="presOf" srcId="{2BC05DC8-EC11-42F0-BB1A-E6823B0A8B6C}" destId="{957D5265-C75B-4FAF-8B8D-F5F99E7FC483}" srcOrd="1" destOrd="0" presId="urn:microsoft.com/office/officeart/2005/8/layout/process5"/>
    <dgm:cxn modelId="{5CB3B4CA-FC62-4463-B6A3-531A7CB3AEFF}" type="presOf" srcId="{971B325C-F393-4120-BC54-C9A2B070B554}" destId="{ADD8F984-9879-4EF4-8438-FB63936BDE7A}" srcOrd="0" destOrd="0" presId="urn:microsoft.com/office/officeart/2005/8/layout/process5"/>
    <dgm:cxn modelId="{FEAF90D2-9BC1-436E-9B76-1F6263C7F32D}" type="presOf" srcId="{B32DE0C1-F54D-45B6-809E-65F730D25ACD}" destId="{59853723-24F4-4404-AFD9-95B6F1795B6E}" srcOrd="1" destOrd="0" presId="urn:microsoft.com/office/officeart/2005/8/layout/process5"/>
    <dgm:cxn modelId="{25CA72D7-C4C2-4A0B-ACFF-8F7255C3D236}" srcId="{4691D366-F9F3-42FB-968C-66D9E53A839C}" destId="{E9EBB3CB-53AD-4CD6-A30E-4F4183D7928B}" srcOrd="10" destOrd="0" parTransId="{FB09F60B-EAA7-4A77-9301-522DD621D966}" sibTransId="{18DBEA94-EC2E-4BE8-9599-07A74F791368}"/>
    <dgm:cxn modelId="{3876DEDC-9323-4987-876E-C8240399FCCB}" srcId="{4691D366-F9F3-42FB-968C-66D9E53A839C}" destId="{F5DC7E06-4100-4C7E-9521-02511F1D8B2D}" srcOrd="5" destOrd="0" parTransId="{8752D331-9463-4403-B45F-18E18D20BFEA}" sibTransId="{5495CE62-DD5F-460E-AA6D-B7EEF785E149}"/>
    <dgm:cxn modelId="{E27640DE-B9EE-4436-B848-4496B1EDBCD4}" type="presOf" srcId="{B32DE0C1-F54D-45B6-809E-65F730D25ACD}" destId="{B128D1EC-E9F3-485C-87E7-891AC87ABDED}" srcOrd="0" destOrd="0" presId="urn:microsoft.com/office/officeart/2005/8/layout/process5"/>
    <dgm:cxn modelId="{6C9096DF-8016-4A44-9F56-17FBF952CE3F}" type="presOf" srcId="{F6C66533-465B-45DE-889D-573FE0ADFFA4}" destId="{475BC56F-5889-43E2-8DA6-9543BBF14A81}" srcOrd="0" destOrd="0" presId="urn:microsoft.com/office/officeart/2005/8/layout/process5"/>
    <dgm:cxn modelId="{3D11B7EB-CA59-45BC-AB55-AF948773E5C6}" srcId="{4691D366-F9F3-42FB-968C-66D9E53A839C}" destId="{CA7733A1-55B2-4997-A9DD-4A2EF832CCDB}" srcOrd="3" destOrd="0" parTransId="{48276940-83A9-40A3-A200-8E86A64FF7B9}" sibTransId="{095E02B9-E057-486B-B8E8-071EB1DD8E67}"/>
    <dgm:cxn modelId="{188E32F5-DC2E-4E2A-AC4A-DDFE718C112C}" srcId="{4691D366-F9F3-42FB-968C-66D9E53A839C}" destId="{F6C7A1A9-0123-4F3C-ACA1-84037BC4C1DC}" srcOrd="11" destOrd="0" parTransId="{BF2DBF81-F466-46CB-B642-FD45901AD110}" sibTransId="{E73CB91D-8F55-475D-BC37-FFF76CEA0A4D}"/>
    <dgm:cxn modelId="{09281905-2645-44A5-B09B-6153D37C3951}" type="presParOf" srcId="{D37663C8-4658-4FBB-903C-EEE42B0300E5}" destId="{DEB65DBB-1FCC-4996-8DA2-104C321C578F}" srcOrd="0" destOrd="0" presId="urn:microsoft.com/office/officeart/2005/8/layout/process5"/>
    <dgm:cxn modelId="{60C0BEA7-B59B-4BBF-A7D0-9ADB49F17A8A}" type="presParOf" srcId="{D37663C8-4658-4FBB-903C-EEE42B0300E5}" destId="{FEAD52E9-A004-4755-AB51-04F6D9A14C78}" srcOrd="1" destOrd="0" presId="urn:microsoft.com/office/officeart/2005/8/layout/process5"/>
    <dgm:cxn modelId="{198A6A46-EE59-4703-840E-90CEB485667D}" type="presParOf" srcId="{FEAD52E9-A004-4755-AB51-04F6D9A14C78}" destId="{5259CED6-7209-4569-BBED-65D3AC74EBC6}" srcOrd="0" destOrd="0" presId="urn:microsoft.com/office/officeart/2005/8/layout/process5"/>
    <dgm:cxn modelId="{2BC1133B-0087-40A1-BB06-70B440F77D53}" type="presParOf" srcId="{D37663C8-4658-4FBB-903C-EEE42B0300E5}" destId="{9A5FA275-2962-47E6-AD61-E09B0DF46B6B}" srcOrd="2" destOrd="0" presId="urn:microsoft.com/office/officeart/2005/8/layout/process5"/>
    <dgm:cxn modelId="{9B9E78FF-F5D5-4722-8DD2-CD18069688A3}" type="presParOf" srcId="{D37663C8-4658-4FBB-903C-EEE42B0300E5}" destId="{D42FC220-B318-4CD4-A080-4CE3D5153862}" srcOrd="3" destOrd="0" presId="urn:microsoft.com/office/officeart/2005/8/layout/process5"/>
    <dgm:cxn modelId="{F1C2598C-3E07-4378-AF9E-CB8D8A2AA1A9}" type="presParOf" srcId="{D42FC220-B318-4CD4-A080-4CE3D5153862}" destId="{F1B487EE-484E-4B16-99F9-3BD22D1256D3}" srcOrd="0" destOrd="0" presId="urn:microsoft.com/office/officeart/2005/8/layout/process5"/>
    <dgm:cxn modelId="{6E40C067-1FA8-4DC1-B8A5-279315F83B9A}" type="presParOf" srcId="{D37663C8-4658-4FBB-903C-EEE42B0300E5}" destId="{27FEDB70-13C7-4191-95E0-C75B4778BC94}" srcOrd="4" destOrd="0" presId="urn:microsoft.com/office/officeart/2005/8/layout/process5"/>
    <dgm:cxn modelId="{DC3A4310-FDCF-4763-805E-46069782D881}" type="presParOf" srcId="{D37663C8-4658-4FBB-903C-EEE42B0300E5}" destId="{60251F1A-D079-4B28-A506-14ACD720CF12}" srcOrd="5" destOrd="0" presId="urn:microsoft.com/office/officeart/2005/8/layout/process5"/>
    <dgm:cxn modelId="{947BBFBB-17A4-49F3-9931-AE3BA5A38344}" type="presParOf" srcId="{60251F1A-D079-4B28-A506-14ACD720CF12}" destId="{D998EB32-E515-481C-99C3-0368CF40F6AC}" srcOrd="0" destOrd="0" presId="urn:microsoft.com/office/officeart/2005/8/layout/process5"/>
    <dgm:cxn modelId="{4BD5C3DA-772C-4274-9D3B-C030AB3FA87D}" type="presParOf" srcId="{D37663C8-4658-4FBB-903C-EEE42B0300E5}" destId="{C80A2F8A-627E-4E13-9D5B-313DE6D81C6E}" srcOrd="6" destOrd="0" presId="urn:microsoft.com/office/officeart/2005/8/layout/process5"/>
    <dgm:cxn modelId="{1AA65BBC-AF96-43D1-AC13-42FE6658AF75}" type="presParOf" srcId="{D37663C8-4658-4FBB-903C-EEE42B0300E5}" destId="{B7DA3B33-653B-4C5D-B7CD-75ED375CF294}" srcOrd="7" destOrd="0" presId="urn:microsoft.com/office/officeart/2005/8/layout/process5"/>
    <dgm:cxn modelId="{36AD9BF7-00F4-4322-884F-1A843DEB407F}" type="presParOf" srcId="{B7DA3B33-653B-4C5D-B7CD-75ED375CF294}" destId="{DA74CC7A-F10C-4F9A-912A-8D987A156AE5}" srcOrd="0" destOrd="0" presId="urn:microsoft.com/office/officeart/2005/8/layout/process5"/>
    <dgm:cxn modelId="{8795B6E5-CFA1-4D34-94D6-19EBE80E021C}" type="presParOf" srcId="{D37663C8-4658-4FBB-903C-EEE42B0300E5}" destId="{C38397EA-3506-43A5-AB54-21759620655A}" srcOrd="8" destOrd="0" presId="urn:microsoft.com/office/officeart/2005/8/layout/process5"/>
    <dgm:cxn modelId="{F507F614-84B4-45CA-ADFD-B43296E2DE65}" type="presParOf" srcId="{D37663C8-4658-4FBB-903C-EEE42B0300E5}" destId="{AC3815E5-2663-48BC-AC76-A8DBB56844B2}" srcOrd="9" destOrd="0" presId="urn:microsoft.com/office/officeart/2005/8/layout/process5"/>
    <dgm:cxn modelId="{EAAE3E6E-4FE6-496F-BFA7-8018A19E5CD4}" type="presParOf" srcId="{AC3815E5-2663-48BC-AC76-A8DBB56844B2}" destId="{AA1AE1AD-1124-4994-8316-ECA39CF41B07}" srcOrd="0" destOrd="0" presId="urn:microsoft.com/office/officeart/2005/8/layout/process5"/>
    <dgm:cxn modelId="{59A6A29F-F54C-40E3-9D6F-A6DC4FC9B5D2}" type="presParOf" srcId="{D37663C8-4658-4FBB-903C-EEE42B0300E5}" destId="{C4D34B57-065C-4F09-A396-1E646508662E}" srcOrd="10" destOrd="0" presId="urn:microsoft.com/office/officeart/2005/8/layout/process5"/>
    <dgm:cxn modelId="{E4CC57D8-2242-48B2-A457-9D06BEE7A66A}" type="presParOf" srcId="{D37663C8-4658-4FBB-903C-EEE42B0300E5}" destId="{5BEBDC91-6009-42BC-BBF0-63F703665A43}" srcOrd="11" destOrd="0" presId="urn:microsoft.com/office/officeart/2005/8/layout/process5"/>
    <dgm:cxn modelId="{65A2AD4D-775F-404A-8687-BE115433E356}" type="presParOf" srcId="{5BEBDC91-6009-42BC-BBF0-63F703665A43}" destId="{061DD39E-1BF1-4678-8A2E-556E2FFB9456}" srcOrd="0" destOrd="0" presId="urn:microsoft.com/office/officeart/2005/8/layout/process5"/>
    <dgm:cxn modelId="{372A3A8B-8FC6-4E10-B40B-B492B90B2D65}" type="presParOf" srcId="{D37663C8-4658-4FBB-903C-EEE42B0300E5}" destId="{475BC56F-5889-43E2-8DA6-9543BBF14A81}" srcOrd="12" destOrd="0" presId="urn:microsoft.com/office/officeart/2005/8/layout/process5"/>
    <dgm:cxn modelId="{2392754C-7482-440E-921E-F978E10CD95A}" type="presParOf" srcId="{D37663C8-4658-4FBB-903C-EEE42B0300E5}" destId="{B128D1EC-E9F3-485C-87E7-891AC87ABDED}" srcOrd="13" destOrd="0" presId="urn:microsoft.com/office/officeart/2005/8/layout/process5"/>
    <dgm:cxn modelId="{EEBAF651-79B4-4F07-B1FB-77198BBDEB21}" type="presParOf" srcId="{B128D1EC-E9F3-485C-87E7-891AC87ABDED}" destId="{59853723-24F4-4404-AFD9-95B6F1795B6E}" srcOrd="0" destOrd="0" presId="urn:microsoft.com/office/officeart/2005/8/layout/process5"/>
    <dgm:cxn modelId="{5116D473-6D74-4E45-8274-BDD9E83CC103}" type="presParOf" srcId="{D37663C8-4658-4FBB-903C-EEE42B0300E5}" destId="{6A77F269-C2D2-4B66-A33C-F035B9DD43AD}" srcOrd="14" destOrd="0" presId="urn:microsoft.com/office/officeart/2005/8/layout/process5"/>
    <dgm:cxn modelId="{85779FDF-8334-4860-A764-D4CEDB4175FB}" type="presParOf" srcId="{D37663C8-4658-4FBB-903C-EEE42B0300E5}" destId="{2D7D5F6A-6A2D-4614-819D-861CD34A5F0A}" srcOrd="15" destOrd="0" presId="urn:microsoft.com/office/officeart/2005/8/layout/process5"/>
    <dgm:cxn modelId="{B759E359-C5CF-4E75-AA96-67379A16B288}" type="presParOf" srcId="{2D7D5F6A-6A2D-4614-819D-861CD34A5F0A}" destId="{EEA70A30-02C6-441A-A1AE-2F0EED2E1246}" srcOrd="0" destOrd="0" presId="urn:microsoft.com/office/officeart/2005/8/layout/process5"/>
    <dgm:cxn modelId="{CD689413-7659-4231-91DD-7CB7C55F2F4B}" type="presParOf" srcId="{D37663C8-4658-4FBB-903C-EEE42B0300E5}" destId="{CED668C0-0FE7-46AD-8739-F99458528C6A}" srcOrd="16" destOrd="0" presId="urn:microsoft.com/office/officeart/2005/8/layout/process5"/>
    <dgm:cxn modelId="{E9207C66-FCC3-4E70-AC53-571758CF79D9}" type="presParOf" srcId="{D37663C8-4658-4FBB-903C-EEE42B0300E5}" destId="{9F6BFD8F-C3FF-4D14-BA18-0465D18239A5}" srcOrd="17" destOrd="0" presId="urn:microsoft.com/office/officeart/2005/8/layout/process5"/>
    <dgm:cxn modelId="{D9ED1ADE-95A4-4918-B18C-C0614AF0943C}" type="presParOf" srcId="{9F6BFD8F-C3FF-4D14-BA18-0465D18239A5}" destId="{957D5265-C75B-4FAF-8B8D-F5F99E7FC483}" srcOrd="0" destOrd="0" presId="urn:microsoft.com/office/officeart/2005/8/layout/process5"/>
    <dgm:cxn modelId="{D9D310EA-1799-4F19-A930-9B92A336E276}" type="presParOf" srcId="{D37663C8-4658-4FBB-903C-EEE42B0300E5}" destId="{02551DD9-C540-4174-A8A2-F343C87619A3}" srcOrd="18" destOrd="0" presId="urn:microsoft.com/office/officeart/2005/8/layout/process5"/>
    <dgm:cxn modelId="{B34F1243-F01E-49AD-8020-D2623BAAFC62}" type="presParOf" srcId="{D37663C8-4658-4FBB-903C-EEE42B0300E5}" destId="{ADD8F984-9879-4EF4-8438-FB63936BDE7A}" srcOrd="19" destOrd="0" presId="urn:microsoft.com/office/officeart/2005/8/layout/process5"/>
    <dgm:cxn modelId="{252BE9BE-F803-464F-A068-8CE77F4642D0}" type="presParOf" srcId="{ADD8F984-9879-4EF4-8438-FB63936BDE7A}" destId="{820EF157-8ACC-468B-AC28-48A772D3984F}" srcOrd="0" destOrd="0" presId="urn:microsoft.com/office/officeart/2005/8/layout/process5"/>
    <dgm:cxn modelId="{A511B0CE-FC01-422B-BA5F-334EF59631A8}" type="presParOf" srcId="{D37663C8-4658-4FBB-903C-EEE42B0300E5}" destId="{AD7E5EFF-7337-4E0B-B0FC-44B53AC9B409}" srcOrd="20" destOrd="0" presId="urn:microsoft.com/office/officeart/2005/8/layout/process5"/>
    <dgm:cxn modelId="{3BBD56BE-B71D-4F3D-A20A-4D2F8D43B1F1}" type="presParOf" srcId="{D37663C8-4658-4FBB-903C-EEE42B0300E5}" destId="{BA458B64-9FD0-40AD-B4DF-3491A394926F}" srcOrd="21" destOrd="0" presId="urn:microsoft.com/office/officeart/2005/8/layout/process5"/>
    <dgm:cxn modelId="{DF4C623F-2890-4058-9C99-CE48012C8942}" type="presParOf" srcId="{BA458B64-9FD0-40AD-B4DF-3491A394926F}" destId="{55DEAFB8-9149-4E2D-8547-10963EAACDFF}" srcOrd="0" destOrd="0" presId="urn:microsoft.com/office/officeart/2005/8/layout/process5"/>
    <dgm:cxn modelId="{C622B334-8F6F-49F9-BE98-7485D6C18157}" type="presParOf" srcId="{D37663C8-4658-4FBB-903C-EEE42B0300E5}" destId="{0EFDA31F-2739-4ADD-9A60-33B157702F6E}" srcOrd="2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AD997CF-A997-4C06-9BEB-6DC5C3EEE057}" type="doc">
      <dgm:prSet loTypeId="urn:microsoft.com/office/officeart/2005/8/layout/hList3" loCatId="list" qsTypeId="urn:microsoft.com/office/officeart/2005/8/quickstyle/simple4" qsCatId="simple" csTypeId="urn:microsoft.com/office/officeart/2005/8/colors/colorful5" csCatId="colorful" phldr="1"/>
      <dgm:spPr/>
      <dgm:t>
        <a:bodyPr/>
        <a:lstStyle/>
        <a:p>
          <a:endParaRPr lang="en-US"/>
        </a:p>
      </dgm:t>
    </dgm:pt>
    <dgm:pt modelId="{30085FE3-29AA-499C-A55E-638BC1B438DC}">
      <dgm:prSet phldrT="[Text]" custT="1"/>
      <dgm:spPr/>
      <dgm:t>
        <a:bodyPr/>
        <a:lstStyle/>
        <a:p>
          <a:r>
            <a:rPr lang="en-US" sz="2400" dirty="0">
              <a:solidFill>
                <a:srgbClr val="FF0000"/>
              </a:solidFill>
            </a:rPr>
            <a:t>Best Practices</a:t>
          </a:r>
        </a:p>
      </dgm:t>
    </dgm:pt>
    <dgm:pt modelId="{A4DED211-442E-4F90-8212-9C2280B1EF40}" type="parTrans" cxnId="{D387154A-5587-441D-A115-DA4CAF4E2852}">
      <dgm:prSet/>
      <dgm:spPr/>
      <dgm:t>
        <a:bodyPr/>
        <a:lstStyle/>
        <a:p>
          <a:endParaRPr lang="en-US" sz="1600"/>
        </a:p>
      </dgm:t>
    </dgm:pt>
    <dgm:pt modelId="{E627A43A-A3A6-4256-8FAF-617A09EE07CE}" type="sibTrans" cxnId="{D387154A-5587-441D-A115-DA4CAF4E2852}">
      <dgm:prSet/>
      <dgm:spPr/>
      <dgm:t>
        <a:bodyPr/>
        <a:lstStyle/>
        <a:p>
          <a:endParaRPr lang="en-US" sz="1600"/>
        </a:p>
      </dgm:t>
    </dgm:pt>
    <dgm:pt modelId="{98E5FC8F-636F-4435-9039-F549982DB94B}">
      <dgm:prSet custT="1"/>
      <dgm:spPr/>
      <dgm:t>
        <a:bodyPr/>
        <a:lstStyle/>
        <a:p>
          <a:r>
            <a:rPr lang="en-US" sz="2000" dirty="0"/>
            <a:t>Produce two copies of the original evidence media</a:t>
          </a:r>
        </a:p>
      </dgm:t>
    </dgm:pt>
    <dgm:pt modelId="{430BB4AD-B9D8-43CE-9D4C-6DA28853588E}" type="parTrans" cxnId="{49EDD922-E554-4A8E-BE02-BED77A1DD646}">
      <dgm:prSet/>
      <dgm:spPr/>
      <dgm:t>
        <a:bodyPr/>
        <a:lstStyle/>
        <a:p>
          <a:endParaRPr lang="en-US" sz="1600"/>
        </a:p>
      </dgm:t>
    </dgm:pt>
    <dgm:pt modelId="{5C5A6343-5F87-400E-AC9A-7AF72263F087}" type="sibTrans" cxnId="{49EDD922-E554-4A8E-BE02-BED77A1DD646}">
      <dgm:prSet/>
      <dgm:spPr/>
      <dgm:t>
        <a:bodyPr/>
        <a:lstStyle/>
        <a:p>
          <a:endParaRPr lang="en-US" sz="1600"/>
        </a:p>
      </dgm:t>
    </dgm:pt>
    <dgm:pt modelId="{8A49B33B-B082-4849-83B5-93B8E7F24E9F}">
      <dgm:prSet custT="1"/>
      <dgm:spPr/>
      <dgm:t>
        <a:bodyPr/>
        <a:lstStyle/>
        <a:p>
          <a:r>
            <a:rPr lang="en-US" sz="2000" dirty="0"/>
            <a:t>Use a clean and sanitized media for performing drive-to-drive imaging</a:t>
          </a:r>
        </a:p>
      </dgm:t>
    </dgm:pt>
    <dgm:pt modelId="{89ADD180-3590-4D27-A909-567D2455BF7A}" type="parTrans" cxnId="{AA02A91F-509A-43DB-9E5D-66A29B29761D}">
      <dgm:prSet/>
      <dgm:spPr/>
      <dgm:t>
        <a:bodyPr/>
        <a:lstStyle/>
        <a:p>
          <a:endParaRPr lang="en-US" sz="1600"/>
        </a:p>
      </dgm:t>
    </dgm:pt>
    <dgm:pt modelId="{651D7F4C-3CFD-4B78-A9ED-2B59D18B833A}" type="sibTrans" cxnId="{AA02A91F-509A-43DB-9E5D-66A29B29761D}">
      <dgm:prSet/>
      <dgm:spPr/>
      <dgm:t>
        <a:bodyPr/>
        <a:lstStyle/>
        <a:p>
          <a:endParaRPr lang="en-US" sz="1600"/>
        </a:p>
      </dgm:t>
    </dgm:pt>
    <dgm:pt modelId="{5ABC6089-180B-4BC1-97D0-6FBF6FC49A3A}">
      <dgm:prSet custT="1"/>
      <dgm:spPr/>
      <dgm:t>
        <a:bodyPr/>
        <a:lstStyle/>
        <a:p>
          <a:r>
            <a:rPr lang="en-US" sz="2000" dirty="0"/>
            <a:t>Verify the integrity of the image copies with the original media</a:t>
          </a:r>
        </a:p>
      </dgm:t>
    </dgm:pt>
    <dgm:pt modelId="{D1588290-19A7-4DF8-84A2-BF0E384F6801}" type="parTrans" cxnId="{42FD5308-FFAE-4E9C-B4BB-303FFF145E60}">
      <dgm:prSet/>
      <dgm:spPr/>
      <dgm:t>
        <a:bodyPr/>
        <a:lstStyle/>
        <a:p>
          <a:endParaRPr lang="en-US" sz="1600"/>
        </a:p>
      </dgm:t>
    </dgm:pt>
    <dgm:pt modelId="{BFF7C52E-1852-4096-8F69-4D5D6B1C931F}" type="sibTrans" cxnId="{42FD5308-FFAE-4E9C-B4BB-303FFF145E60}">
      <dgm:prSet/>
      <dgm:spPr/>
      <dgm:t>
        <a:bodyPr/>
        <a:lstStyle/>
        <a:p>
          <a:endParaRPr lang="en-US" sz="1600"/>
        </a:p>
      </dgm:t>
    </dgm:pt>
    <dgm:pt modelId="{EAAF4482-2DA1-4837-B00E-A7D0C7CE12F4}">
      <dgm:prSet phldrT="[Text]" custT="1"/>
      <dgm:spPr/>
      <dgm:t>
        <a:bodyPr/>
        <a:lstStyle/>
        <a:p>
          <a:r>
            <a:rPr lang="en-US" sz="2000" dirty="0">
              <a:solidFill>
                <a:srgbClr val="FF0000"/>
              </a:solidFill>
            </a:rPr>
            <a:t>Do not work on the original evidence</a:t>
          </a:r>
        </a:p>
      </dgm:t>
    </dgm:pt>
    <dgm:pt modelId="{5816ED2F-05DA-467D-B62B-2BD8BEE7696C}" type="sibTrans" cxnId="{1160AA2F-776B-498C-9FC9-51288F80037B}">
      <dgm:prSet/>
      <dgm:spPr/>
      <dgm:t>
        <a:bodyPr/>
        <a:lstStyle/>
        <a:p>
          <a:endParaRPr lang="en-US" sz="1600"/>
        </a:p>
      </dgm:t>
    </dgm:pt>
    <dgm:pt modelId="{543BA4DD-2723-41EE-8EAF-BA3F0C854B98}" type="parTrans" cxnId="{1160AA2F-776B-498C-9FC9-51288F80037B}">
      <dgm:prSet/>
      <dgm:spPr/>
      <dgm:t>
        <a:bodyPr/>
        <a:lstStyle/>
        <a:p>
          <a:endParaRPr lang="en-US" sz="1600"/>
        </a:p>
      </dgm:t>
    </dgm:pt>
    <dgm:pt modelId="{DFAEC762-14A7-4580-B2A2-7093F6104709}" type="pres">
      <dgm:prSet presAssocID="{0AD997CF-A997-4C06-9BEB-6DC5C3EEE057}" presName="composite" presStyleCnt="0">
        <dgm:presLayoutVars>
          <dgm:chMax val="1"/>
          <dgm:dir/>
          <dgm:resizeHandles val="exact"/>
        </dgm:presLayoutVars>
      </dgm:prSet>
      <dgm:spPr/>
    </dgm:pt>
    <dgm:pt modelId="{BF4F399F-5BCC-4D34-9E3B-0B3E027FAC1C}" type="pres">
      <dgm:prSet presAssocID="{30085FE3-29AA-499C-A55E-638BC1B438DC}" presName="roof" presStyleLbl="dkBgShp" presStyleIdx="0" presStyleCnt="2"/>
      <dgm:spPr/>
    </dgm:pt>
    <dgm:pt modelId="{8DA68AFE-0A38-4199-863D-A2153731D21F}" type="pres">
      <dgm:prSet presAssocID="{30085FE3-29AA-499C-A55E-638BC1B438DC}" presName="pillars" presStyleCnt="0"/>
      <dgm:spPr/>
    </dgm:pt>
    <dgm:pt modelId="{E6ADBB2A-1E23-48BA-B445-1FBEB1045867}" type="pres">
      <dgm:prSet presAssocID="{30085FE3-29AA-499C-A55E-638BC1B438DC}" presName="pillar1" presStyleLbl="node1" presStyleIdx="0" presStyleCnt="4" custLinFactNeighborX="-809" custLinFactNeighborY="1244">
        <dgm:presLayoutVars>
          <dgm:bulletEnabled val="1"/>
        </dgm:presLayoutVars>
      </dgm:prSet>
      <dgm:spPr/>
    </dgm:pt>
    <dgm:pt modelId="{C176BF5F-1E7C-47F4-8EC6-1FEB884FC3BE}" type="pres">
      <dgm:prSet presAssocID="{98E5FC8F-636F-4435-9039-F549982DB94B}" presName="pillarX" presStyleLbl="node1" presStyleIdx="1" presStyleCnt="4">
        <dgm:presLayoutVars>
          <dgm:bulletEnabled val="1"/>
        </dgm:presLayoutVars>
      </dgm:prSet>
      <dgm:spPr/>
    </dgm:pt>
    <dgm:pt modelId="{5D319820-BFEE-4354-8FCF-AC4DF7F65BD6}" type="pres">
      <dgm:prSet presAssocID="{8A49B33B-B082-4849-83B5-93B8E7F24E9F}" presName="pillarX" presStyleLbl="node1" presStyleIdx="2" presStyleCnt="4">
        <dgm:presLayoutVars>
          <dgm:bulletEnabled val="1"/>
        </dgm:presLayoutVars>
      </dgm:prSet>
      <dgm:spPr/>
    </dgm:pt>
    <dgm:pt modelId="{CF9DFAF8-C188-49E0-82E0-3B850B257458}" type="pres">
      <dgm:prSet presAssocID="{5ABC6089-180B-4BC1-97D0-6FBF6FC49A3A}" presName="pillarX" presStyleLbl="node1" presStyleIdx="3" presStyleCnt="4">
        <dgm:presLayoutVars>
          <dgm:bulletEnabled val="1"/>
        </dgm:presLayoutVars>
      </dgm:prSet>
      <dgm:spPr/>
    </dgm:pt>
    <dgm:pt modelId="{20F5D148-F90F-4696-8C5D-5F7B6F02D7C0}" type="pres">
      <dgm:prSet presAssocID="{30085FE3-29AA-499C-A55E-638BC1B438DC}" presName="base" presStyleLbl="dkBgShp" presStyleIdx="1" presStyleCnt="2"/>
      <dgm:spPr/>
    </dgm:pt>
  </dgm:ptLst>
  <dgm:cxnLst>
    <dgm:cxn modelId="{42FD5308-FFAE-4E9C-B4BB-303FFF145E60}" srcId="{30085FE3-29AA-499C-A55E-638BC1B438DC}" destId="{5ABC6089-180B-4BC1-97D0-6FBF6FC49A3A}" srcOrd="3" destOrd="0" parTransId="{D1588290-19A7-4DF8-84A2-BF0E384F6801}" sibTransId="{BFF7C52E-1852-4096-8F69-4D5D6B1C931F}"/>
    <dgm:cxn modelId="{F660DF0F-D535-4A9B-922A-6AA51C52AAC3}" type="presOf" srcId="{EAAF4482-2DA1-4837-B00E-A7D0C7CE12F4}" destId="{E6ADBB2A-1E23-48BA-B445-1FBEB1045867}" srcOrd="0" destOrd="0" presId="urn:microsoft.com/office/officeart/2005/8/layout/hList3"/>
    <dgm:cxn modelId="{AA02A91F-509A-43DB-9E5D-66A29B29761D}" srcId="{30085FE3-29AA-499C-A55E-638BC1B438DC}" destId="{8A49B33B-B082-4849-83B5-93B8E7F24E9F}" srcOrd="2" destOrd="0" parTransId="{89ADD180-3590-4D27-A909-567D2455BF7A}" sibTransId="{651D7F4C-3CFD-4B78-A9ED-2B59D18B833A}"/>
    <dgm:cxn modelId="{49EDD922-E554-4A8E-BE02-BED77A1DD646}" srcId="{30085FE3-29AA-499C-A55E-638BC1B438DC}" destId="{98E5FC8F-636F-4435-9039-F549982DB94B}" srcOrd="1" destOrd="0" parTransId="{430BB4AD-B9D8-43CE-9D4C-6DA28853588E}" sibTransId="{5C5A6343-5F87-400E-AC9A-7AF72263F087}"/>
    <dgm:cxn modelId="{1160AA2F-776B-498C-9FC9-51288F80037B}" srcId="{30085FE3-29AA-499C-A55E-638BC1B438DC}" destId="{EAAF4482-2DA1-4837-B00E-A7D0C7CE12F4}" srcOrd="0" destOrd="0" parTransId="{543BA4DD-2723-41EE-8EAF-BA3F0C854B98}" sibTransId="{5816ED2F-05DA-467D-B62B-2BD8BEE7696C}"/>
    <dgm:cxn modelId="{B131C15D-08A0-4C58-B7E9-A5C5D6CEC5CE}" type="presOf" srcId="{98E5FC8F-636F-4435-9039-F549982DB94B}" destId="{C176BF5F-1E7C-47F4-8EC6-1FEB884FC3BE}" srcOrd="0" destOrd="0" presId="urn:microsoft.com/office/officeart/2005/8/layout/hList3"/>
    <dgm:cxn modelId="{D7F2FB45-D2A1-4A6A-AC1D-0C4BB3AC286E}" type="presOf" srcId="{5ABC6089-180B-4BC1-97D0-6FBF6FC49A3A}" destId="{CF9DFAF8-C188-49E0-82E0-3B850B257458}" srcOrd="0" destOrd="0" presId="urn:microsoft.com/office/officeart/2005/8/layout/hList3"/>
    <dgm:cxn modelId="{D387154A-5587-441D-A115-DA4CAF4E2852}" srcId="{0AD997CF-A997-4C06-9BEB-6DC5C3EEE057}" destId="{30085FE3-29AA-499C-A55E-638BC1B438DC}" srcOrd="0" destOrd="0" parTransId="{A4DED211-442E-4F90-8212-9C2280B1EF40}" sibTransId="{E627A43A-A3A6-4256-8FAF-617A09EE07CE}"/>
    <dgm:cxn modelId="{7EB8E557-17C8-4C87-9AB3-17CF55EED3AA}" type="presOf" srcId="{30085FE3-29AA-499C-A55E-638BC1B438DC}" destId="{BF4F399F-5BCC-4D34-9E3B-0B3E027FAC1C}" srcOrd="0" destOrd="0" presId="urn:microsoft.com/office/officeart/2005/8/layout/hList3"/>
    <dgm:cxn modelId="{8A90ECA3-C1C2-4F40-9286-081025772079}" type="presOf" srcId="{0AD997CF-A997-4C06-9BEB-6DC5C3EEE057}" destId="{DFAEC762-14A7-4580-B2A2-7093F6104709}" srcOrd="0" destOrd="0" presId="urn:microsoft.com/office/officeart/2005/8/layout/hList3"/>
    <dgm:cxn modelId="{55AD61E3-BBBB-4F1E-8971-1DFF8C4A54C4}" type="presOf" srcId="{8A49B33B-B082-4849-83B5-93B8E7F24E9F}" destId="{5D319820-BFEE-4354-8FCF-AC4DF7F65BD6}" srcOrd="0" destOrd="0" presId="urn:microsoft.com/office/officeart/2005/8/layout/hList3"/>
    <dgm:cxn modelId="{8C243D73-E4FA-40A9-AB2E-44ABFFE94F81}" type="presParOf" srcId="{DFAEC762-14A7-4580-B2A2-7093F6104709}" destId="{BF4F399F-5BCC-4D34-9E3B-0B3E027FAC1C}" srcOrd="0" destOrd="0" presId="urn:microsoft.com/office/officeart/2005/8/layout/hList3"/>
    <dgm:cxn modelId="{53BB6632-084D-4B34-AE54-A7B0E8E0B446}" type="presParOf" srcId="{DFAEC762-14A7-4580-B2A2-7093F6104709}" destId="{8DA68AFE-0A38-4199-863D-A2153731D21F}" srcOrd="1" destOrd="0" presId="urn:microsoft.com/office/officeart/2005/8/layout/hList3"/>
    <dgm:cxn modelId="{A9901655-9CF9-4944-B746-D17B4941F54E}" type="presParOf" srcId="{8DA68AFE-0A38-4199-863D-A2153731D21F}" destId="{E6ADBB2A-1E23-48BA-B445-1FBEB1045867}" srcOrd="0" destOrd="0" presId="urn:microsoft.com/office/officeart/2005/8/layout/hList3"/>
    <dgm:cxn modelId="{7285D5BD-C1D9-4E3A-872A-D6BBF328DF9B}" type="presParOf" srcId="{8DA68AFE-0A38-4199-863D-A2153731D21F}" destId="{C176BF5F-1E7C-47F4-8EC6-1FEB884FC3BE}" srcOrd="1" destOrd="0" presId="urn:microsoft.com/office/officeart/2005/8/layout/hList3"/>
    <dgm:cxn modelId="{7EEEC053-3F5C-4FFD-A7E4-F16FE8CF650C}" type="presParOf" srcId="{8DA68AFE-0A38-4199-863D-A2153731D21F}" destId="{5D319820-BFEE-4354-8FCF-AC4DF7F65BD6}" srcOrd="2" destOrd="0" presId="urn:microsoft.com/office/officeart/2005/8/layout/hList3"/>
    <dgm:cxn modelId="{453395E2-8CE4-464D-9F75-9254C5B28254}" type="presParOf" srcId="{8DA68AFE-0A38-4199-863D-A2153731D21F}" destId="{CF9DFAF8-C188-49E0-82E0-3B850B257458}" srcOrd="3" destOrd="0" presId="urn:microsoft.com/office/officeart/2005/8/layout/hList3"/>
    <dgm:cxn modelId="{0B309BA4-EDD0-4FC2-BD13-9FB45C20F85D}" type="presParOf" srcId="{DFAEC762-14A7-4580-B2A2-7093F6104709}" destId="{20F5D148-F90F-4696-8C5D-5F7B6F02D7C0}" srcOrd="2" destOrd="0" presId="urn:microsoft.com/office/officeart/2005/8/layout/h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56AA413-EC71-4DC5-900F-7D0B28DF8115}"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BFCEC12A-2F8E-4CF3-8367-02379119A9D2}">
      <dgm:prSet/>
      <dgm:spPr/>
      <dgm:t>
        <a:bodyPr/>
        <a:lstStyle/>
        <a:p>
          <a:r>
            <a:rPr lang="en-US" dirty="0">
              <a:solidFill>
                <a:srgbClr val="FF0000"/>
              </a:solidFill>
            </a:rPr>
            <a:t>Disk­-to-Image file</a:t>
          </a:r>
        </a:p>
      </dgm:t>
    </dgm:pt>
    <dgm:pt modelId="{175C553D-1616-4FBD-B94C-B1DDE8CED7A6}" type="parTrans" cxnId="{CC1B9B7E-2C12-486D-9553-BE2DCBE9B316}">
      <dgm:prSet/>
      <dgm:spPr/>
      <dgm:t>
        <a:bodyPr/>
        <a:lstStyle/>
        <a:p>
          <a:endParaRPr lang="en-US"/>
        </a:p>
      </dgm:t>
    </dgm:pt>
    <dgm:pt modelId="{B29A2FA4-F1EC-47E9-8FE5-FCD2597DE8E4}" type="sibTrans" cxnId="{CC1B9B7E-2C12-486D-9553-BE2DCBE9B316}">
      <dgm:prSet/>
      <dgm:spPr/>
      <dgm:t>
        <a:bodyPr/>
        <a:lstStyle/>
        <a:p>
          <a:endParaRPr lang="en-US"/>
        </a:p>
      </dgm:t>
    </dgm:pt>
    <dgm:pt modelId="{514674A6-712C-4F7E-B4A3-5DC73C30EF0E}">
      <dgm:prSet/>
      <dgm:spPr/>
      <dgm:t>
        <a:bodyPr/>
        <a:lstStyle/>
        <a:p>
          <a:r>
            <a:rPr lang="en-US" dirty="0"/>
            <a:t>Most common method</a:t>
          </a:r>
        </a:p>
      </dgm:t>
    </dgm:pt>
    <dgm:pt modelId="{19AB5A18-F145-4278-83A5-A22E4947FBC9}" type="parTrans" cxnId="{69CEB46C-B8B7-498C-9DD5-F4F3F6CFFFC4}">
      <dgm:prSet/>
      <dgm:spPr/>
      <dgm:t>
        <a:bodyPr/>
        <a:lstStyle/>
        <a:p>
          <a:endParaRPr lang="en-US"/>
        </a:p>
      </dgm:t>
    </dgm:pt>
    <dgm:pt modelId="{68EA2BF4-312E-4F54-960C-C22D49BC1F90}" type="sibTrans" cxnId="{69CEB46C-B8B7-498C-9DD5-F4F3F6CFFFC4}">
      <dgm:prSet/>
      <dgm:spPr/>
      <dgm:t>
        <a:bodyPr/>
        <a:lstStyle/>
        <a:p>
          <a:endParaRPr lang="en-US"/>
        </a:p>
      </dgm:t>
    </dgm:pt>
    <dgm:pt modelId="{C42D1683-9DD8-4B54-8F9B-A39D1D4C148C}">
      <dgm:prSet/>
      <dgm:spPr/>
      <dgm:t>
        <a:bodyPr/>
        <a:lstStyle/>
        <a:p>
          <a:r>
            <a:rPr lang="en-US" dirty="0"/>
            <a:t>One or more copies can be created</a:t>
          </a:r>
        </a:p>
      </dgm:t>
    </dgm:pt>
    <dgm:pt modelId="{80A6C458-5360-4280-99EF-1D5757D52A29}" type="parTrans" cxnId="{F2256BF4-C271-4A3E-8C82-4030B1752C50}">
      <dgm:prSet/>
      <dgm:spPr/>
      <dgm:t>
        <a:bodyPr/>
        <a:lstStyle/>
        <a:p>
          <a:endParaRPr lang="en-US"/>
        </a:p>
      </dgm:t>
    </dgm:pt>
    <dgm:pt modelId="{0F9740D8-6F57-43A7-9215-BDBBCB024161}" type="sibTrans" cxnId="{F2256BF4-C271-4A3E-8C82-4030B1752C50}">
      <dgm:prSet/>
      <dgm:spPr/>
      <dgm:t>
        <a:bodyPr/>
        <a:lstStyle/>
        <a:p>
          <a:endParaRPr lang="en-US"/>
        </a:p>
      </dgm:t>
    </dgm:pt>
    <dgm:pt modelId="{2A4EB840-2E66-4E4C-B2C1-E6B37EF6A2F7}">
      <dgm:prSet/>
      <dgm:spPr/>
      <dgm:t>
        <a:bodyPr/>
        <a:lstStyle/>
        <a:p>
          <a:r>
            <a:rPr lang="en-US" dirty="0"/>
            <a:t>Disk­-to-Disk Imaging</a:t>
          </a:r>
        </a:p>
      </dgm:t>
    </dgm:pt>
    <dgm:pt modelId="{C7D9DD43-B695-4101-828C-D206F9D99A2E}" type="parTrans" cxnId="{8D110C84-AA45-41F4-BB88-3994472868ED}">
      <dgm:prSet/>
      <dgm:spPr/>
      <dgm:t>
        <a:bodyPr/>
        <a:lstStyle/>
        <a:p>
          <a:endParaRPr lang="en-US"/>
        </a:p>
      </dgm:t>
    </dgm:pt>
    <dgm:pt modelId="{C563F49A-E1E9-490A-9E46-6A8A1E236C3A}" type="sibTrans" cxnId="{8D110C84-AA45-41F4-BB88-3994472868ED}">
      <dgm:prSet/>
      <dgm:spPr/>
      <dgm:t>
        <a:bodyPr/>
        <a:lstStyle/>
        <a:p>
          <a:endParaRPr lang="en-US"/>
        </a:p>
      </dgm:t>
    </dgm:pt>
    <dgm:pt modelId="{6123A16A-466C-4F08-A26F-4E7AC31418AC}">
      <dgm:prSet/>
      <dgm:spPr/>
      <dgm:t>
        <a:bodyPr/>
        <a:lstStyle/>
        <a:p>
          <a:r>
            <a:rPr lang="en-US" dirty="0"/>
            <a:t>Performed when disk-to-image file creation is not possible</a:t>
          </a:r>
        </a:p>
      </dgm:t>
    </dgm:pt>
    <dgm:pt modelId="{81DC5F2C-6492-46B0-940A-A167A4B6A336}" type="parTrans" cxnId="{A4365A9F-6D65-44DE-830B-3FD82EB51502}">
      <dgm:prSet/>
      <dgm:spPr/>
      <dgm:t>
        <a:bodyPr/>
        <a:lstStyle/>
        <a:p>
          <a:endParaRPr lang="en-US"/>
        </a:p>
      </dgm:t>
    </dgm:pt>
    <dgm:pt modelId="{F156E622-307B-49ED-9B4B-CE7345E9C790}" type="sibTrans" cxnId="{A4365A9F-6D65-44DE-830B-3FD82EB51502}">
      <dgm:prSet/>
      <dgm:spPr/>
      <dgm:t>
        <a:bodyPr/>
        <a:lstStyle/>
        <a:p>
          <a:endParaRPr lang="en-US"/>
        </a:p>
      </dgm:t>
    </dgm:pt>
    <dgm:pt modelId="{C60E72FC-0FB0-4F5E-BEB6-CAC587EA9A27}">
      <dgm:prSet/>
      <dgm:spPr/>
      <dgm:t>
        <a:bodyPr/>
        <a:lstStyle/>
        <a:p>
          <a:r>
            <a:rPr lang="en-US" dirty="0"/>
            <a:t>Tools can adjust the target disk’s geometry to match the original evidence drive</a:t>
          </a:r>
        </a:p>
      </dgm:t>
    </dgm:pt>
    <dgm:pt modelId="{908D453E-BE0D-471C-9CBD-18F6DB66B984}" type="parTrans" cxnId="{15E498CB-5339-4FA5-91FF-CC0E85985B22}">
      <dgm:prSet/>
      <dgm:spPr/>
      <dgm:t>
        <a:bodyPr/>
        <a:lstStyle/>
        <a:p>
          <a:endParaRPr lang="en-US"/>
        </a:p>
      </dgm:t>
    </dgm:pt>
    <dgm:pt modelId="{8DD1366C-A9EA-4D64-83FA-6818021328DC}" type="sibTrans" cxnId="{15E498CB-5339-4FA5-91FF-CC0E85985B22}">
      <dgm:prSet/>
      <dgm:spPr/>
      <dgm:t>
        <a:bodyPr/>
        <a:lstStyle/>
        <a:p>
          <a:endParaRPr lang="en-US"/>
        </a:p>
      </dgm:t>
    </dgm:pt>
    <dgm:pt modelId="{68D40F1B-A073-418A-9787-B6CC0B9BED6E}">
      <dgm:prSet/>
      <dgm:spPr/>
      <dgm:t>
        <a:bodyPr/>
        <a:lstStyle/>
        <a:p>
          <a:r>
            <a:rPr lang="en-US" dirty="0"/>
            <a:t>Logical (sparse) Acquisition</a:t>
          </a:r>
        </a:p>
      </dgm:t>
    </dgm:pt>
    <dgm:pt modelId="{EDAE8D9A-03F2-4430-BD61-73E32A3A30E7}" type="parTrans" cxnId="{F674D82E-9A4C-4CE7-B9E7-384AF5025391}">
      <dgm:prSet/>
      <dgm:spPr/>
      <dgm:t>
        <a:bodyPr/>
        <a:lstStyle/>
        <a:p>
          <a:endParaRPr lang="en-US"/>
        </a:p>
      </dgm:t>
    </dgm:pt>
    <dgm:pt modelId="{D1FE2CEA-11D4-421A-B768-4FC008C77CE0}" type="sibTrans" cxnId="{F674D82E-9A4C-4CE7-B9E7-384AF5025391}">
      <dgm:prSet/>
      <dgm:spPr/>
      <dgm:t>
        <a:bodyPr/>
        <a:lstStyle/>
        <a:p>
          <a:endParaRPr lang="en-US"/>
        </a:p>
      </dgm:t>
    </dgm:pt>
    <dgm:pt modelId="{58868D3B-96B0-4DA6-A1E2-00B742646B32}">
      <dgm:prSet/>
      <dgm:spPr/>
      <dgm:t>
        <a:bodyPr/>
        <a:lstStyle/>
        <a:p>
          <a:r>
            <a:rPr lang="en-US" dirty="0"/>
            <a:t>Use to reduce acquisition times in case of large disks</a:t>
          </a:r>
        </a:p>
      </dgm:t>
    </dgm:pt>
    <dgm:pt modelId="{F122D746-2055-4FD7-B420-6DF98E0551B9}" type="parTrans" cxnId="{45D57EF4-D027-412F-AA02-AB198D8FA7BE}">
      <dgm:prSet/>
      <dgm:spPr/>
      <dgm:t>
        <a:bodyPr/>
        <a:lstStyle/>
        <a:p>
          <a:endParaRPr lang="en-US"/>
        </a:p>
      </dgm:t>
    </dgm:pt>
    <dgm:pt modelId="{6DBDFAF2-116F-44D1-A548-48C65E172DC9}" type="sibTrans" cxnId="{45D57EF4-D027-412F-AA02-AB198D8FA7BE}">
      <dgm:prSet/>
      <dgm:spPr/>
      <dgm:t>
        <a:bodyPr/>
        <a:lstStyle/>
        <a:p>
          <a:endParaRPr lang="en-US"/>
        </a:p>
      </dgm:t>
    </dgm:pt>
    <dgm:pt modelId="{CA8E6D6A-C12D-4B1A-B2E1-009D7DF1E340}">
      <dgm:prSet/>
      <dgm:spPr/>
      <dgm:t>
        <a:bodyPr/>
        <a:lstStyle/>
        <a:p>
          <a:r>
            <a:rPr lang="en-US" dirty="0"/>
            <a:t>Logical acquisition - ​captures only specific files of interest to the case, looks only in the allocated section of the hard drive(s)</a:t>
          </a:r>
        </a:p>
      </dgm:t>
    </dgm:pt>
    <dgm:pt modelId="{C5B8271A-10F7-4D66-8815-1D3B09F23511}" type="parTrans" cxnId="{3C7AD7B0-473D-4438-A513-8F2343A6FBA4}">
      <dgm:prSet/>
      <dgm:spPr/>
      <dgm:t>
        <a:bodyPr/>
        <a:lstStyle/>
        <a:p>
          <a:endParaRPr lang="en-US"/>
        </a:p>
      </dgm:t>
    </dgm:pt>
    <dgm:pt modelId="{333CC092-561F-4DBA-B07C-B7C5FDF2781B}" type="sibTrans" cxnId="{3C7AD7B0-473D-4438-A513-8F2343A6FBA4}">
      <dgm:prSet/>
      <dgm:spPr/>
      <dgm:t>
        <a:bodyPr/>
        <a:lstStyle/>
        <a:p>
          <a:endParaRPr lang="en-US"/>
        </a:p>
      </dgm:t>
    </dgm:pt>
    <dgm:pt modelId="{8505299F-5AB2-45D9-AAA3-85E67AFFCB5F}">
      <dgm:prSet/>
      <dgm:spPr/>
      <dgm:t>
        <a:bodyPr/>
        <a:lstStyle/>
        <a:p>
          <a:r>
            <a:rPr lang="en-US" dirty="0"/>
            <a:t>Sparse acquisition - ​collects fragments of unallocated (deleted) data and captures only specific files of interest to the case</a:t>
          </a:r>
        </a:p>
      </dgm:t>
    </dgm:pt>
    <dgm:pt modelId="{DA8CCDBD-8ADC-4005-AAE2-51E301C3626F}" type="parTrans" cxnId="{3BB66B05-45A9-4C20-AD9B-7E1D98FFB64D}">
      <dgm:prSet/>
      <dgm:spPr/>
      <dgm:t>
        <a:bodyPr/>
        <a:lstStyle/>
        <a:p>
          <a:endParaRPr lang="en-US"/>
        </a:p>
      </dgm:t>
    </dgm:pt>
    <dgm:pt modelId="{B7FAD59F-805A-434D-BDC9-458922F661B2}" type="sibTrans" cxnId="{3BB66B05-45A9-4C20-AD9B-7E1D98FFB64D}">
      <dgm:prSet/>
      <dgm:spPr/>
      <dgm:t>
        <a:bodyPr/>
        <a:lstStyle/>
        <a:p>
          <a:endParaRPr lang="en-US"/>
        </a:p>
      </dgm:t>
    </dgm:pt>
    <dgm:pt modelId="{24CAC6C3-CB47-42A4-8B89-858733087212}" type="pres">
      <dgm:prSet presAssocID="{C56AA413-EC71-4DC5-900F-7D0B28DF8115}" presName="linear" presStyleCnt="0">
        <dgm:presLayoutVars>
          <dgm:dir/>
          <dgm:animLvl val="lvl"/>
          <dgm:resizeHandles val="exact"/>
        </dgm:presLayoutVars>
      </dgm:prSet>
      <dgm:spPr/>
    </dgm:pt>
    <dgm:pt modelId="{0D66FD00-44FE-4B29-9D07-CB97F433D5B1}" type="pres">
      <dgm:prSet presAssocID="{BFCEC12A-2F8E-4CF3-8367-02379119A9D2}" presName="parentLin" presStyleCnt="0"/>
      <dgm:spPr/>
    </dgm:pt>
    <dgm:pt modelId="{88C81851-8478-48F9-A748-D32A86858CEC}" type="pres">
      <dgm:prSet presAssocID="{BFCEC12A-2F8E-4CF3-8367-02379119A9D2}" presName="parentLeftMargin" presStyleLbl="node1" presStyleIdx="0" presStyleCnt="3"/>
      <dgm:spPr/>
    </dgm:pt>
    <dgm:pt modelId="{DB7415DF-91DA-4E63-8FEC-74022739DFE2}" type="pres">
      <dgm:prSet presAssocID="{BFCEC12A-2F8E-4CF3-8367-02379119A9D2}" presName="parentText" presStyleLbl="node1" presStyleIdx="0" presStyleCnt="3" custLinFactNeighborX="9091" custLinFactNeighborY="-26698">
        <dgm:presLayoutVars>
          <dgm:chMax val="0"/>
          <dgm:bulletEnabled val="1"/>
        </dgm:presLayoutVars>
      </dgm:prSet>
      <dgm:spPr/>
    </dgm:pt>
    <dgm:pt modelId="{9E5985BB-7DCE-4277-AC4B-642401BD24B8}" type="pres">
      <dgm:prSet presAssocID="{BFCEC12A-2F8E-4CF3-8367-02379119A9D2}" presName="negativeSpace" presStyleCnt="0"/>
      <dgm:spPr/>
    </dgm:pt>
    <dgm:pt modelId="{3A21E6ED-D997-4C72-B59D-7557390A775F}" type="pres">
      <dgm:prSet presAssocID="{BFCEC12A-2F8E-4CF3-8367-02379119A9D2}" presName="childText" presStyleLbl="conFgAcc1" presStyleIdx="0" presStyleCnt="3">
        <dgm:presLayoutVars>
          <dgm:bulletEnabled val="1"/>
        </dgm:presLayoutVars>
      </dgm:prSet>
      <dgm:spPr/>
    </dgm:pt>
    <dgm:pt modelId="{9608C659-9425-4221-ABDE-E0C1F817204E}" type="pres">
      <dgm:prSet presAssocID="{B29A2FA4-F1EC-47E9-8FE5-FCD2597DE8E4}" presName="spaceBetweenRectangles" presStyleCnt="0"/>
      <dgm:spPr/>
    </dgm:pt>
    <dgm:pt modelId="{90CF3CF7-E6D5-498C-94DD-1545AB1E962D}" type="pres">
      <dgm:prSet presAssocID="{2A4EB840-2E66-4E4C-B2C1-E6B37EF6A2F7}" presName="parentLin" presStyleCnt="0"/>
      <dgm:spPr/>
    </dgm:pt>
    <dgm:pt modelId="{62DF2372-DAE8-44DE-9B2C-13BDDD09EB97}" type="pres">
      <dgm:prSet presAssocID="{2A4EB840-2E66-4E4C-B2C1-E6B37EF6A2F7}" presName="parentLeftMargin" presStyleLbl="node1" presStyleIdx="0" presStyleCnt="3"/>
      <dgm:spPr/>
    </dgm:pt>
    <dgm:pt modelId="{C49C5643-662C-41A6-9228-F6574E924AD4}" type="pres">
      <dgm:prSet presAssocID="{2A4EB840-2E66-4E4C-B2C1-E6B37EF6A2F7}" presName="parentText" presStyleLbl="node1" presStyleIdx="1" presStyleCnt="3">
        <dgm:presLayoutVars>
          <dgm:chMax val="0"/>
          <dgm:bulletEnabled val="1"/>
        </dgm:presLayoutVars>
      </dgm:prSet>
      <dgm:spPr/>
    </dgm:pt>
    <dgm:pt modelId="{F1F4808A-74FC-4050-9852-5FCB01EE5D81}" type="pres">
      <dgm:prSet presAssocID="{2A4EB840-2E66-4E4C-B2C1-E6B37EF6A2F7}" presName="negativeSpace" presStyleCnt="0"/>
      <dgm:spPr/>
    </dgm:pt>
    <dgm:pt modelId="{CF6DC06E-0F7C-446D-9636-E8F2D9FA78AB}" type="pres">
      <dgm:prSet presAssocID="{2A4EB840-2E66-4E4C-B2C1-E6B37EF6A2F7}" presName="childText" presStyleLbl="conFgAcc1" presStyleIdx="1" presStyleCnt="3">
        <dgm:presLayoutVars>
          <dgm:bulletEnabled val="1"/>
        </dgm:presLayoutVars>
      </dgm:prSet>
      <dgm:spPr/>
    </dgm:pt>
    <dgm:pt modelId="{6BEC5585-19FE-492C-905B-11062E7CC637}" type="pres">
      <dgm:prSet presAssocID="{C563F49A-E1E9-490A-9E46-6A8A1E236C3A}" presName="spaceBetweenRectangles" presStyleCnt="0"/>
      <dgm:spPr/>
    </dgm:pt>
    <dgm:pt modelId="{37414E3E-2516-4D3C-ADB3-6FA3D3E010D2}" type="pres">
      <dgm:prSet presAssocID="{68D40F1B-A073-418A-9787-B6CC0B9BED6E}" presName="parentLin" presStyleCnt="0"/>
      <dgm:spPr/>
    </dgm:pt>
    <dgm:pt modelId="{2FEF9B88-9352-422A-8186-B327149269EB}" type="pres">
      <dgm:prSet presAssocID="{68D40F1B-A073-418A-9787-B6CC0B9BED6E}" presName="parentLeftMargin" presStyleLbl="node1" presStyleIdx="1" presStyleCnt="3"/>
      <dgm:spPr/>
    </dgm:pt>
    <dgm:pt modelId="{8CAFA42F-A8CF-4B74-B102-9756FFD94E8F}" type="pres">
      <dgm:prSet presAssocID="{68D40F1B-A073-418A-9787-B6CC0B9BED6E}" presName="parentText" presStyleLbl="node1" presStyleIdx="2" presStyleCnt="3">
        <dgm:presLayoutVars>
          <dgm:chMax val="0"/>
          <dgm:bulletEnabled val="1"/>
        </dgm:presLayoutVars>
      </dgm:prSet>
      <dgm:spPr/>
    </dgm:pt>
    <dgm:pt modelId="{3CE0E54D-FBEF-485B-9315-3B07A0A07797}" type="pres">
      <dgm:prSet presAssocID="{68D40F1B-A073-418A-9787-B6CC0B9BED6E}" presName="negativeSpace" presStyleCnt="0"/>
      <dgm:spPr/>
    </dgm:pt>
    <dgm:pt modelId="{1676D19E-2528-4410-A9AF-41DC28B9D548}" type="pres">
      <dgm:prSet presAssocID="{68D40F1B-A073-418A-9787-B6CC0B9BED6E}" presName="childText" presStyleLbl="conFgAcc1" presStyleIdx="2" presStyleCnt="3">
        <dgm:presLayoutVars>
          <dgm:bulletEnabled val="1"/>
        </dgm:presLayoutVars>
      </dgm:prSet>
      <dgm:spPr/>
    </dgm:pt>
  </dgm:ptLst>
  <dgm:cxnLst>
    <dgm:cxn modelId="{AAC8EE01-17DE-4FC1-810B-B0C27E37FAD7}" type="presOf" srcId="{68D40F1B-A073-418A-9787-B6CC0B9BED6E}" destId="{8CAFA42F-A8CF-4B74-B102-9756FFD94E8F}" srcOrd="1" destOrd="0" presId="urn:microsoft.com/office/officeart/2005/8/layout/list1"/>
    <dgm:cxn modelId="{3BB66B05-45A9-4C20-AD9B-7E1D98FFB64D}" srcId="{68D40F1B-A073-418A-9787-B6CC0B9BED6E}" destId="{8505299F-5AB2-45D9-AAA3-85E67AFFCB5F}" srcOrd="2" destOrd="0" parTransId="{DA8CCDBD-8ADC-4005-AAE2-51E301C3626F}" sibTransId="{B7FAD59F-805A-434D-BDC9-458922F661B2}"/>
    <dgm:cxn modelId="{20F3890A-A07D-451D-AC01-0358FFAD16DA}" type="presOf" srcId="{514674A6-712C-4F7E-B4A3-5DC73C30EF0E}" destId="{3A21E6ED-D997-4C72-B59D-7557390A775F}" srcOrd="0" destOrd="0" presId="urn:microsoft.com/office/officeart/2005/8/layout/list1"/>
    <dgm:cxn modelId="{586E8B22-F7A2-4344-898B-BE1D784A81BE}" type="presOf" srcId="{2A4EB840-2E66-4E4C-B2C1-E6B37EF6A2F7}" destId="{62DF2372-DAE8-44DE-9B2C-13BDDD09EB97}" srcOrd="0" destOrd="0" presId="urn:microsoft.com/office/officeart/2005/8/layout/list1"/>
    <dgm:cxn modelId="{3CC5DE28-8D6F-4154-A67B-C3BADB73EDAC}" type="presOf" srcId="{58868D3B-96B0-4DA6-A1E2-00B742646B32}" destId="{1676D19E-2528-4410-A9AF-41DC28B9D548}" srcOrd="0" destOrd="0" presId="urn:microsoft.com/office/officeart/2005/8/layout/list1"/>
    <dgm:cxn modelId="{F674D82E-9A4C-4CE7-B9E7-384AF5025391}" srcId="{C56AA413-EC71-4DC5-900F-7D0B28DF8115}" destId="{68D40F1B-A073-418A-9787-B6CC0B9BED6E}" srcOrd="2" destOrd="0" parTransId="{EDAE8D9A-03F2-4430-BD61-73E32A3A30E7}" sibTransId="{D1FE2CEA-11D4-421A-B768-4FC008C77CE0}"/>
    <dgm:cxn modelId="{4AE83534-8C46-476D-9EE3-D7BBF0542832}" type="presOf" srcId="{BFCEC12A-2F8E-4CF3-8367-02379119A9D2}" destId="{DB7415DF-91DA-4E63-8FEC-74022739DFE2}" srcOrd="1" destOrd="0" presId="urn:microsoft.com/office/officeart/2005/8/layout/list1"/>
    <dgm:cxn modelId="{A431B55C-436F-4AEF-9F18-72C3AD9D50C6}" type="presOf" srcId="{C42D1683-9DD8-4B54-8F9B-A39D1D4C148C}" destId="{3A21E6ED-D997-4C72-B59D-7557390A775F}" srcOrd="0" destOrd="1" presId="urn:microsoft.com/office/officeart/2005/8/layout/list1"/>
    <dgm:cxn modelId="{732C1443-1683-4A2B-8E66-D88C135C7336}" type="presOf" srcId="{68D40F1B-A073-418A-9787-B6CC0B9BED6E}" destId="{2FEF9B88-9352-422A-8186-B327149269EB}" srcOrd="0" destOrd="0" presId="urn:microsoft.com/office/officeart/2005/8/layout/list1"/>
    <dgm:cxn modelId="{B244C746-BBCD-4B72-8AD0-1E351877CC59}" type="presOf" srcId="{8505299F-5AB2-45D9-AAA3-85E67AFFCB5F}" destId="{1676D19E-2528-4410-A9AF-41DC28B9D548}" srcOrd="0" destOrd="2" presId="urn:microsoft.com/office/officeart/2005/8/layout/list1"/>
    <dgm:cxn modelId="{69CEB46C-B8B7-498C-9DD5-F4F3F6CFFFC4}" srcId="{BFCEC12A-2F8E-4CF3-8367-02379119A9D2}" destId="{514674A6-712C-4F7E-B4A3-5DC73C30EF0E}" srcOrd="0" destOrd="0" parTransId="{19AB5A18-F145-4278-83A5-A22E4947FBC9}" sibTransId="{68EA2BF4-312E-4F54-960C-C22D49BC1F90}"/>
    <dgm:cxn modelId="{949ADD5A-A293-4DD0-823F-F166628DF6E5}" type="presOf" srcId="{6123A16A-466C-4F08-A26F-4E7AC31418AC}" destId="{CF6DC06E-0F7C-446D-9636-E8F2D9FA78AB}" srcOrd="0" destOrd="0" presId="urn:microsoft.com/office/officeart/2005/8/layout/list1"/>
    <dgm:cxn modelId="{CC1B9B7E-2C12-486D-9553-BE2DCBE9B316}" srcId="{C56AA413-EC71-4DC5-900F-7D0B28DF8115}" destId="{BFCEC12A-2F8E-4CF3-8367-02379119A9D2}" srcOrd="0" destOrd="0" parTransId="{175C553D-1616-4FBD-B94C-B1DDE8CED7A6}" sibTransId="{B29A2FA4-F1EC-47E9-8FE5-FCD2597DE8E4}"/>
    <dgm:cxn modelId="{8D110C84-AA45-41F4-BB88-3994472868ED}" srcId="{C56AA413-EC71-4DC5-900F-7D0B28DF8115}" destId="{2A4EB840-2E66-4E4C-B2C1-E6B37EF6A2F7}" srcOrd="1" destOrd="0" parTransId="{C7D9DD43-B695-4101-828C-D206F9D99A2E}" sibTransId="{C563F49A-E1E9-490A-9E46-6A8A1E236C3A}"/>
    <dgm:cxn modelId="{1DF52C89-1896-43F5-9E19-93A3D95ED119}" type="presOf" srcId="{C60E72FC-0FB0-4F5E-BEB6-CAC587EA9A27}" destId="{CF6DC06E-0F7C-446D-9636-E8F2D9FA78AB}" srcOrd="0" destOrd="1" presId="urn:microsoft.com/office/officeart/2005/8/layout/list1"/>
    <dgm:cxn modelId="{AADFA589-E3FA-4471-A791-DD2283D6963C}" type="presOf" srcId="{2A4EB840-2E66-4E4C-B2C1-E6B37EF6A2F7}" destId="{C49C5643-662C-41A6-9228-F6574E924AD4}" srcOrd="1" destOrd="0" presId="urn:microsoft.com/office/officeart/2005/8/layout/list1"/>
    <dgm:cxn modelId="{A4365A9F-6D65-44DE-830B-3FD82EB51502}" srcId="{2A4EB840-2E66-4E4C-B2C1-E6B37EF6A2F7}" destId="{6123A16A-466C-4F08-A26F-4E7AC31418AC}" srcOrd="0" destOrd="0" parTransId="{81DC5F2C-6492-46B0-940A-A167A4B6A336}" sibTransId="{F156E622-307B-49ED-9B4B-CE7345E9C790}"/>
    <dgm:cxn modelId="{3C7AD7B0-473D-4438-A513-8F2343A6FBA4}" srcId="{68D40F1B-A073-418A-9787-B6CC0B9BED6E}" destId="{CA8E6D6A-C12D-4B1A-B2E1-009D7DF1E340}" srcOrd="1" destOrd="0" parTransId="{C5B8271A-10F7-4D66-8815-1D3B09F23511}" sibTransId="{333CC092-561F-4DBA-B07C-B7C5FDF2781B}"/>
    <dgm:cxn modelId="{809BE2B1-8767-4F64-80C9-94F3C99D848D}" type="presOf" srcId="{CA8E6D6A-C12D-4B1A-B2E1-009D7DF1E340}" destId="{1676D19E-2528-4410-A9AF-41DC28B9D548}" srcOrd="0" destOrd="1" presId="urn:microsoft.com/office/officeart/2005/8/layout/list1"/>
    <dgm:cxn modelId="{CA5A7CCB-C781-436C-A938-5C2ECF6C2D30}" type="presOf" srcId="{BFCEC12A-2F8E-4CF3-8367-02379119A9D2}" destId="{88C81851-8478-48F9-A748-D32A86858CEC}" srcOrd="0" destOrd="0" presId="urn:microsoft.com/office/officeart/2005/8/layout/list1"/>
    <dgm:cxn modelId="{15E498CB-5339-4FA5-91FF-CC0E85985B22}" srcId="{2A4EB840-2E66-4E4C-B2C1-E6B37EF6A2F7}" destId="{C60E72FC-0FB0-4F5E-BEB6-CAC587EA9A27}" srcOrd="1" destOrd="0" parTransId="{908D453E-BE0D-471C-9CBD-18F6DB66B984}" sibTransId="{8DD1366C-A9EA-4D64-83FA-6818021328DC}"/>
    <dgm:cxn modelId="{F2256BF4-C271-4A3E-8C82-4030B1752C50}" srcId="{BFCEC12A-2F8E-4CF3-8367-02379119A9D2}" destId="{C42D1683-9DD8-4B54-8F9B-A39D1D4C148C}" srcOrd="1" destOrd="0" parTransId="{80A6C458-5360-4280-99EF-1D5757D52A29}" sibTransId="{0F9740D8-6F57-43A7-9215-BDBBCB024161}"/>
    <dgm:cxn modelId="{45D57EF4-D027-412F-AA02-AB198D8FA7BE}" srcId="{68D40F1B-A073-418A-9787-B6CC0B9BED6E}" destId="{58868D3B-96B0-4DA6-A1E2-00B742646B32}" srcOrd="0" destOrd="0" parTransId="{F122D746-2055-4FD7-B420-6DF98E0551B9}" sibTransId="{6DBDFAF2-116F-44D1-A548-48C65E172DC9}"/>
    <dgm:cxn modelId="{AD095EF5-5232-4FAB-BDC6-2EFE28C1FB41}" type="presOf" srcId="{C56AA413-EC71-4DC5-900F-7D0B28DF8115}" destId="{24CAC6C3-CB47-42A4-8B89-858733087212}" srcOrd="0" destOrd="0" presId="urn:microsoft.com/office/officeart/2005/8/layout/list1"/>
    <dgm:cxn modelId="{202AE5F7-53FF-4444-B44E-102E2663E02F}" type="presParOf" srcId="{24CAC6C3-CB47-42A4-8B89-858733087212}" destId="{0D66FD00-44FE-4B29-9D07-CB97F433D5B1}" srcOrd="0" destOrd="0" presId="urn:microsoft.com/office/officeart/2005/8/layout/list1"/>
    <dgm:cxn modelId="{B6B3A90A-47B3-4997-AC83-B7DE7F672BA0}" type="presParOf" srcId="{0D66FD00-44FE-4B29-9D07-CB97F433D5B1}" destId="{88C81851-8478-48F9-A748-D32A86858CEC}" srcOrd="0" destOrd="0" presId="urn:microsoft.com/office/officeart/2005/8/layout/list1"/>
    <dgm:cxn modelId="{4B05C1D4-AABD-4DE4-B9C3-F18A9FCB1DDC}" type="presParOf" srcId="{0D66FD00-44FE-4B29-9D07-CB97F433D5B1}" destId="{DB7415DF-91DA-4E63-8FEC-74022739DFE2}" srcOrd="1" destOrd="0" presId="urn:microsoft.com/office/officeart/2005/8/layout/list1"/>
    <dgm:cxn modelId="{C9BC2B7E-1739-4079-A1F1-CD61348AD28F}" type="presParOf" srcId="{24CAC6C3-CB47-42A4-8B89-858733087212}" destId="{9E5985BB-7DCE-4277-AC4B-642401BD24B8}" srcOrd="1" destOrd="0" presId="urn:microsoft.com/office/officeart/2005/8/layout/list1"/>
    <dgm:cxn modelId="{4F662DDE-FBBC-4495-8E8B-F0E323777DA6}" type="presParOf" srcId="{24CAC6C3-CB47-42A4-8B89-858733087212}" destId="{3A21E6ED-D997-4C72-B59D-7557390A775F}" srcOrd="2" destOrd="0" presId="urn:microsoft.com/office/officeart/2005/8/layout/list1"/>
    <dgm:cxn modelId="{2D200505-2F79-4F2E-91BD-3645FB6DD4A2}" type="presParOf" srcId="{24CAC6C3-CB47-42A4-8B89-858733087212}" destId="{9608C659-9425-4221-ABDE-E0C1F817204E}" srcOrd="3" destOrd="0" presId="urn:microsoft.com/office/officeart/2005/8/layout/list1"/>
    <dgm:cxn modelId="{5555F0D4-BD6A-4851-A6E9-0FF01A06C1AE}" type="presParOf" srcId="{24CAC6C3-CB47-42A4-8B89-858733087212}" destId="{90CF3CF7-E6D5-498C-94DD-1545AB1E962D}" srcOrd="4" destOrd="0" presId="urn:microsoft.com/office/officeart/2005/8/layout/list1"/>
    <dgm:cxn modelId="{4A9DA95F-4A2F-45D8-9DA8-06FA821D04C4}" type="presParOf" srcId="{90CF3CF7-E6D5-498C-94DD-1545AB1E962D}" destId="{62DF2372-DAE8-44DE-9B2C-13BDDD09EB97}" srcOrd="0" destOrd="0" presId="urn:microsoft.com/office/officeart/2005/8/layout/list1"/>
    <dgm:cxn modelId="{3EEBE49F-280A-42AC-BEC4-7ED7532D624B}" type="presParOf" srcId="{90CF3CF7-E6D5-498C-94DD-1545AB1E962D}" destId="{C49C5643-662C-41A6-9228-F6574E924AD4}" srcOrd="1" destOrd="0" presId="urn:microsoft.com/office/officeart/2005/8/layout/list1"/>
    <dgm:cxn modelId="{27A6D934-B4F6-44A2-91C0-80A3DF1833B2}" type="presParOf" srcId="{24CAC6C3-CB47-42A4-8B89-858733087212}" destId="{F1F4808A-74FC-4050-9852-5FCB01EE5D81}" srcOrd="5" destOrd="0" presId="urn:microsoft.com/office/officeart/2005/8/layout/list1"/>
    <dgm:cxn modelId="{F1D3F758-B53B-4239-AA28-1C7051428204}" type="presParOf" srcId="{24CAC6C3-CB47-42A4-8B89-858733087212}" destId="{CF6DC06E-0F7C-446D-9636-E8F2D9FA78AB}" srcOrd="6" destOrd="0" presId="urn:microsoft.com/office/officeart/2005/8/layout/list1"/>
    <dgm:cxn modelId="{A7491B74-F646-4EB4-904C-FCF5FE32ADBF}" type="presParOf" srcId="{24CAC6C3-CB47-42A4-8B89-858733087212}" destId="{6BEC5585-19FE-492C-905B-11062E7CC637}" srcOrd="7" destOrd="0" presId="urn:microsoft.com/office/officeart/2005/8/layout/list1"/>
    <dgm:cxn modelId="{D6FFF425-34F8-403E-AED0-D2133234472C}" type="presParOf" srcId="{24CAC6C3-CB47-42A4-8B89-858733087212}" destId="{37414E3E-2516-4D3C-ADB3-6FA3D3E010D2}" srcOrd="8" destOrd="0" presId="urn:microsoft.com/office/officeart/2005/8/layout/list1"/>
    <dgm:cxn modelId="{2A7BB998-5994-4118-80B0-8F98CF3F2B04}" type="presParOf" srcId="{37414E3E-2516-4D3C-ADB3-6FA3D3E010D2}" destId="{2FEF9B88-9352-422A-8186-B327149269EB}" srcOrd="0" destOrd="0" presId="urn:microsoft.com/office/officeart/2005/8/layout/list1"/>
    <dgm:cxn modelId="{D20D65C9-A354-40F7-9AB9-5B924B11DC24}" type="presParOf" srcId="{37414E3E-2516-4D3C-ADB3-6FA3D3E010D2}" destId="{8CAFA42F-A8CF-4B74-B102-9756FFD94E8F}" srcOrd="1" destOrd="0" presId="urn:microsoft.com/office/officeart/2005/8/layout/list1"/>
    <dgm:cxn modelId="{B48E69A4-49BF-4EFF-B2C1-492C4ABCF024}" type="presParOf" srcId="{24CAC6C3-CB47-42A4-8B89-858733087212}" destId="{3CE0E54D-FBEF-485B-9315-3B07A0A07797}" srcOrd="9" destOrd="0" presId="urn:microsoft.com/office/officeart/2005/8/layout/list1"/>
    <dgm:cxn modelId="{995406AE-E647-4624-BC9D-70A4493276B1}" type="presParOf" srcId="{24CAC6C3-CB47-42A4-8B89-858733087212}" destId="{1676D19E-2528-4410-A9AF-41DC28B9D548}"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56AA413-EC71-4DC5-900F-7D0B28DF8115}"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BFCEC12A-2F8E-4CF3-8367-02379119A9D2}">
      <dgm:prSet/>
      <dgm:spPr/>
      <dgm:t>
        <a:bodyPr/>
        <a:lstStyle/>
        <a:p>
          <a:r>
            <a:rPr lang="en-US" dirty="0"/>
            <a:t>Prepare a chain of custody document</a:t>
          </a:r>
        </a:p>
      </dgm:t>
    </dgm:pt>
    <dgm:pt modelId="{175C553D-1616-4FBD-B94C-B1DDE8CED7A6}" type="parTrans" cxnId="{CC1B9B7E-2C12-486D-9553-BE2DCBE9B316}">
      <dgm:prSet/>
      <dgm:spPr/>
      <dgm:t>
        <a:bodyPr/>
        <a:lstStyle/>
        <a:p>
          <a:endParaRPr lang="en-US"/>
        </a:p>
      </dgm:t>
    </dgm:pt>
    <dgm:pt modelId="{B29A2FA4-F1EC-47E9-8FE5-FCD2597DE8E4}" type="sibTrans" cxnId="{CC1B9B7E-2C12-486D-9553-BE2DCBE9B316}">
      <dgm:prSet/>
      <dgm:spPr/>
      <dgm:t>
        <a:bodyPr/>
        <a:lstStyle/>
        <a:p>
          <a:endParaRPr lang="en-US"/>
        </a:p>
      </dgm:t>
    </dgm:pt>
    <dgm:pt modelId="{BF18ACFC-4C9D-445F-A26E-AD697D9EC158}">
      <dgm:prSet/>
      <dgm:spPr/>
      <dgm:t>
        <a:bodyPr/>
        <a:lstStyle/>
        <a:p>
          <a:r>
            <a:rPr lang="en-US" dirty="0"/>
            <a:t>Enable write protection on the evidence media</a:t>
          </a:r>
        </a:p>
      </dgm:t>
    </dgm:pt>
    <dgm:pt modelId="{07004ADC-1874-46C0-9A99-1F9D0F5C7914}" type="parTrans" cxnId="{3C02AC23-C4CA-45BC-9E67-6B54936F14CD}">
      <dgm:prSet/>
      <dgm:spPr/>
      <dgm:t>
        <a:bodyPr/>
        <a:lstStyle/>
        <a:p>
          <a:endParaRPr lang="en-US"/>
        </a:p>
      </dgm:t>
    </dgm:pt>
    <dgm:pt modelId="{30EBCE52-5BFC-4F19-9A3D-4D5573D71713}" type="sibTrans" cxnId="{3C02AC23-C4CA-45BC-9E67-6B54936F14CD}">
      <dgm:prSet/>
      <dgm:spPr/>
      <dgm:t>
        <a:bodyPr/>
        <a:lstStyle/>
        <a:p>
          <a:endParaRPr lang="en-US"/>
        </a:p>
      </dgm:t>
    </dgm:pt>
    <dgm:pt modelId="{A1F42E70-E47F-4A24-BE12-48A2ED8BE068}">
      <dgm:prSet/>
      <dgm:spPr/>
      <dgm:t>
        <a:bodyPr/>
        <a:lstStyle/>
        <a:p>
          <a:r>
            <a:rPr lang="en-US" dirty="0"/>
            <a:t>Sanitize the target media</a:t>
          </a:r>
        </a:p>
      </dgm:t>
    </dgm:pt>
    <dgm:pt modelId="{0D0CCC86-01F0-4D7F-A112-58E4616832F3}" type="parTrans" cxnId="{3D2E2A25-A466-495E-8F4B-DCD87D9D6104}">
      <dgm:prSet/>
      <dgm:spPr/>
      <dgm:t>
        <a:bodyPr/>
        <a:lstStyle/>
        <a:p>
          <a:endParaRPr lang="en-US"/>
        </a:p>
      </dgm:t>
    </dgm:pt>
    <dgm:pt modelId="{4ED3E50C-CF07-4F09-BA92-CD3931357BB2}" type="sibTrans" cxnId="{3D2E2A25-A466-495E-8F4B-DCD87D9D6104}">
      <dgm:prSet/>
      <dgm:spPr/>
      <dgm:t>
        <a:bodyPr/>
        <a:lstStyle/>
        <a:p>
          <a:endParaRPr lang="en-US"/>
        </a:p>
      </dgm:t>
    </dgm:pt>
    <dgm:pt modelId="{48F88D3F-DEBD-41CE-9321-6B8B199FC232}">
      <dgm:prSet/>
      <dgm:spPr/>
      <dgm:t>
        <a:bodyPr/>
        <a:lstStyle/>
        <a:p>
          <a:r>
            <a:rPr lang="en-US" dirty="0"/>
            <a:t>Determine the data acquisition format</a:t>
          </a:r>
        </a:p>
      </dgm:t>
    </dgm:pt>
    <dgm:pt modelId="{0CAE4656-A5A1-4130-95FE-10D073BFF189}" type="parTrans" cxnId="{222277A3-AA5D-4968-9F81-DA1F80656577}">
      <dgm:prSet/>
      <dgm:spPr/>
      <dgm:t>
        <a:bodyPr/>
        <a:lstStyle/>
        <a:p>
          <a:endParaRPr lang="en-US"/>
        </a:p>
      </dgm:t>
    </dgm:pt>
    <dgm:pt modelId="{CA949D71-21E8-4DD1-B9DB-D319054EA14F}" type="sibTrans" cxnId="{222277A3-AA5D-4968-9F81-DA1F80656577}">
      <dgm:prSet/>
      <dgm:spPr/>
      <dgm:t>
        <a:bodyPr/>
        <a:lstStyle/>
        <a:p>
          <a:endParaRPr lang="en-US"/>
        </a:p>
      </dgm:t>
    </dgm:pt>
    <dgm:pt modelId="{48C9FC33-2B10-419B-8F96-1ED505BDD0D6}">
      <dgm:prSet/>
      <dgm:spPr/>
      <dgm:t>
        <a:bodyPr/>
        <a:lstStyle/>
        <a:p>
          <a:r>
            <a:rPr lang="en-US" dirty="0"/>
            <a:t>Determine the best acquisition method</a:t>
          </a:r>
        </a:p>
      </dgm:t>
    </dgm:pt>
    <dgm:pt modelId="{1F8A084E-A7A8-4133-9849-AA7B62E96C66}" type="parTrans" cxnId="{39009998-FBE9-46D7-A205-AC4EEB1A1419}">
      <dgm:prSet/>
      <dgm:spPr/>
      <dgm:t>
        <a:bodyPr/>
        <a:lstStyle/>
        <a:p>
          <a:endParaRPr lang="en-US"/>
        </a:p>
      </dgm:t>
    </dgm:pt>
    <dgm:pt modelId="{6255B4B0-5085-4D55-8008-4FF72072E332}" type="sibTrans" cxnId="{39009998-FBE9-46D7-A205-AC4EEB1A1419}">
      <dgm:prSet/>
      <dgm:spPr/>
      <dgm:t>
        <a:bodyPr/>
        <a:lstStyle/>
        <a:p>
          <a:endParaRPr lang="en-US"/>
        </a:p>
      </dgm:t>
    </dgm:pt>
    <dgm:pt modelId="{575DC5DF-577D-499A-828B-7E494BC01358}">
      <dgm:prSet/>
      <dgm:spPr/>
      <dgm:t>
        <a:bodyPr/>
        <a:lstStyle/>
        <a:p>
          <a:r>
            <a:rPr lang="en-US" dirty="0"/>
            <a:t>Select the data acquisition tool</a:t>
          </a:r>
        </a:p>
      </dgm:t>
    </dgm:pt>
    <dgm:pt modelId="{93432B72-D227-48AE-B5DD-9E79C677BDB3}" type="parTrans" cxnId="{8A91730B-604C-4FCB-9AE1-005D0E44750B}">
      <dgm:prSet/>
      <dgm:spPr/>
      <dgm:t>
        <a:bodyPr/>
        <a:lstStyle/>
        <a:p>
          <a:endParaRPr lang="en-US"/>
        </a:p>
      </dgm:t>
    </dgm:pt>
    <dgm:pt modelId="{68CDEFDB-588C-487D-85BE-53002377CE4A}" type="sibTrans" cxnId="{8A91730B-604C-4FCB-9AE1-005D0E44750B}">
      <dgm:prSet/>
      <dgm:spPr/>
      <dgm:t>
        <a:bodyPr/>
        <a:lstStyle/>
        <a:p>
          <a:endParaRPr lang="en-US"/>
        </a:p>
      </dgm:t>
    </dgm:pt>
    <dgm:pt modelId="{DB99B401-F7C1-4054-8216-B0C8B5617D9D}">
      <dgm:prSet/>
      <dgm:spPr/>
      <dgm:t>
        <a:bodyPr/>
        <a:lstStyle/>
        <a:p>
          <a:r>
            <a:rPr lang="en-US" dirty="0"/>
            <a:t>Acquire the data</a:t>
          </a:r>
        </a:p>
      </dgm:t>
    </dgm:pt>
    <dgm:pt modelId="{9033CBE5-73EC-4367-8900-547F23D62023}" type="parTrans" cxnId="{C819705A-990F-4748-AAF1-D1D8986E230F}">
      <dgm:prSet/>
      <dgm:spPr/>
      <dgm:t>
        <a:bodyPr/>
        <a:lstStyle/>
        <a:p>
          <a:endParaRPr lang="en-US"/>
        </a:p>
      </dgm:t>
    </dgm:pt>
    <dgm:pt modelId="{2C91218B-5044-44C9-9FE3-D58DDE715C80}" type="sibTrans" cxnId="{C819705A-990F-4748-AAF1-D1D8986E230F}">
      <dgm:prSet/>
      <dgm:spPr/>
      <dgm:t>
        <a:bodyPr/>
        <a:lstStyle/>
        <a:p>
          <a:endParaRPr lang="en-US"/>
        </a:p>
      </dgm:t>
    </dgm:pt>
    <dgm:pt modelId="{008A5140-C142-4A49-9452-20B747894B5B}">
      <dgm:prSet/>
      <dgm:spPr/>
      <dgm:t>
        <a:bodyPr/>
        <a:lstStyle/>
        <a:p>
          <a:r>
            <a:rPr lang="en-US" dirty="0"/>
            <a:t>Plan for contingency</a:t>
          </a:r>
        </a:p>
      </dgm:t>
    </dgm:pt>
    <dgm:pt modelId="{D05E8302-1395-4B43-A734-2DAFE3F0913E}" type="parTrans" cxnId="{2B5EDB33-1B9C-49F4-A3EE-C494224F66E3}">
      <dgm:prSet/>
      <dgm:spPr/>
      <dgm:t>
        <a:bodyPr/>
        <a:lstStyle/>
        <a:p>
          <a:endParaRPr lang="en-US"/>
        </a:p>
      </dgm:t>
    </dgm:pt>
    <dgm:pt modelId="{1A2F565D-F336-4EED-BAAF-7A1EEC418113}" type="sibTrans" cxnId="{2B5EDB33-1B9C-49F4-A3EE-C494224F66E3}">
      <dgm:prSet/>
      <dgm:spPr/>
      <dgm:t>
        <a:bodyPr/>
        <a:lstStyle/>
        <a:p>
          <a:endParaRPr lang="en-US"/>
        </a:p>
      </dgm:t>
    </dgm:pt>
    <dgm:pt modelId="{928ED8FE-694C-4406-9E9A-DE661B3AE69D}">
      <dgm:prSet/>
      <dgm:spPr/>
      <dgm:t>
        <a:bodyPr/>
        <a:lstStyle/>
        <a:p>
          <a:r>
            <a:rPr lang="en-US" dirty="0"/>
            <a:t>Validate data acquisitions</a:t>
          </a:r>
        </a:p>
      </dgm:t>
    </dgm:pt>
    <dgm:pt modelId="{7B58E0DD-CA43-4122-BC09-21CA69076A60}" type="parTrans" cxnId="{097F54C3-C00B-4C4C-B356-D76A57C38500}">
      <dgm:prSet/>
      <dgm:spPr/>
      <dgm:t>
        <a:bodyPr/>
        <a:lstStyle/>
        <a:p>
          <a:endParaRPr lang="en-US"/>
        </a:p>
      </dgm:t>
    </dgm:pt>
    <dgm:pt modelId="{7F8271AC-9F77-46E9-B137-9A9D3F6DAFDD}" type="sibTrans" cxnId="{097F54C3-C00B-4C4C-B356-D76A57C38500}">
      <dgm:prSet/>
      <dgm:spPr/>
      <dgm:t>
        <a:bodyPr/>
        <a:lstStyle/>
        <a:p>
          <a:endParaRPr lang="en-US"/>
        </a:p>
      </dgm:t>
    </dgm:pt>
    <dgm:pt modelId="{99F9FECF-5DD1-48D4-A595-C806E6B57959}" type="pres">
      <dgm:prSet presAssocID="{C56AA413-EC71-4DC5-900F-7D0B28DF8115}" presName="vert0" presStyleCnt="0">
        <dgm:presLayoutVars>
          <dgm:dir/>
          <dgm:animOne val="branch"/>
          <dgm:animLvl val="lvl"/>
        </dgm:presLayoutVars>
      </dgm:prSet>
      <dgm:spPr/>
    </dgm:pt>
    <dgm:pt modelId="{8F3E1111-8546-4A7E-AF29-8AED5A16F0B3}" type="pres">
      <dgm:prSet presAssocID="{BFCEC12A-2F8E-4CF3-8367-02379119A9D2}" presName="thickLine" presStyleLbl="alignNode1" presStyleIdx="0" presStyleCnt="9"/>
      <dgm:spPr/>
    </dgm:pt>
    <dgm:pt modelId="{C1175237-ED00-4399-ADB2-54BA0A8F6736}" type="pres">
      <dgm:prSet presAssocID="{BFCEC12A-2F8E-4CF3-8367-02379119A9D2}" presName="horz1" presStyleCnt="0"/>
      <dgm:spPr/>
    </dgm:pt>
    <dgm:pt modelId="{65EF12E4-5CF4-4D3A-9F57-C930F6469AC4}" type="pres">
      <dgm:prSet presAssocID="{BFCEC12A-2F8E-4CF3-8367-02379119A9D2}" presName="tx1" presStyleLbl="revTx" presStyleIdx="0" presStyleCnt="9"/>
      <dgm:spPr/>
    </dgm:pt>
    <dgm:pt modelId="{EC90D8F5-B472-4085-9F5B-7D78EE34853B}" type="pres">
      <dgm:prSet presAssocID="{BFCEC12A-2F8E-4CF3-8367-02379119A9D2}" presName="vert1" presStyleCnt="0"/>
      <dgm:spPr/>
    </dgm:pt>
    <dgm:pt modelId="{32988584-0012-4FB7-8591-5A0F46F520F8}" type="pres">
      <dgm:prSet presAssocID="{BF18ACFC-4C9D-445F-A26E-AD697D9EC158}" presName="thickLine" presStyleLbl="alignNode1" presStyleIdx="1" presStyleCnt="9"/>
      <dgm:spPr/>
    </dgm:pt>
    <dgm:pt modelId="{8D6772EF-2CF3-4091-B638-5D20B3451943}" type="pres">
      <dgm:prSet presAssocID="{BF18ACFC-4C9D-445F-A26E-AD697D9EC158}" presName="horz1" presStyleCnt="0"/>
      <dgm:spPr/>
    </dgm:pt>
    <dgm:pt modelId="{BBC90B0A-311E-46EA-819D-6CDB85D8E7A4}" type="pres">
      <dgm:prSet presAssocID="{BF18ACFC-4C9D-445F-A26E-AD697D9EC158}" presName="tx1" presStyleLbl="revTx" presStyleIdx="1" presStyleCnt="9"/>
      <dgm:spPr/>
    </dgm:pt>
    <dgm:pt modelId="{4E1E18B8-D811-4EBE-865B-7043D8F2307E}" type="pres">
      <dgm:prSet presAssocID="{BF18ACFC-4C9D-445F-A26E-AD697D9EC158}" presName="vert1" presStyleCnt="0"/>
      <dgm:spPr/>
    </dgm:pt>
    <dgm:pt modelId="{F810EB73-315D-4C9E-BDF1-AFA0EEF1957E}" type="pres">
      <dgm:prSet presAssocID="{A1F42E70-E47F-4A24-BE12-48A2ED8BE068}" presName="thickLine" presStyleLbl="alignNode1" presStyleIdx="2" presStyleCnt="9"/>
      <dgm:spPr/>
    </dgm:pt>
    <dgm:pt modelId="{154AD9E7-FB30-4B75-9AD9-18A88E09C52C}" type="pres">
      <dgm:prSet presAssocID="{A1F42E70-E47F-4A24-BE12-48A2ED8BE068}" presName="horz1" presStyleCnt="0"/>
      <dgm:spPr/>
    </dgm:pt>
    <dgm:pt modelId="{E070217C-BA6E-4E92-9725-E9B711481DBB}" type="pres">
      <dgm:prSet presAssocID="{A1F42E70-E47F-4A24-BE12-48A2ED8BE068}" presName="tx1" presStyleLbl="revTx" presStyleIdx="2" presStyleCnt="9"/>
      <dgm:spPr/>
    </dgm:pt>
    <dgm:pt modelId="{FF33B60D-7676-42AB-827D-E28718343BA7}" type="pres">
      <dgm:prSet presAssocID="{A1F42E70-E47F-4A24-BE12-48A2ED8BE068}" presName="vert1" presStyleCnt="0"/>
      <dgm:spPr/>
    </dgm:pt>
    <dgm:pt modelId="{E68B1DF3-2D1E-4CEF-ADF4-232F04B6E3E5}" type="pres">
      <dgm:prSet presAssocID="{48F88D3F-DEBD-41CE-9321-6B8B199FC232}" presName="thickLine" presStyleLbl="alignNode1" presStyleIdx="3" presStyleCnt="9"/>
      <dgm:spPr/>
    </dgm:pt>
    <dgm:pt modelId="{56B5067E-97D8-4A84-8D7B-209998EB42D0}" type="pres">
      <dgm:prSet presAssocID="{48F88D3F-DEBD-41CE-9321-6B8B199FC232}" presName="horz1" presStyleCnt="0"/>
      <dgm:spPr/>
    </dgm:pt>
    <dgm:pt modelId="{9DB0A1B8-3A5D-48F4-9953-921EC96189BA}" type="pres">
      <dgm:prSet presAssocID="{48F88D3F-DEBD-41CE-9321-6B8B199FC232}" presName="tx1" presStyleLbl="revTx" presStyleIdx="3" presStyleCnt="9"/>
      <dgm:spPr/>
    </dgm:pt>
    <dgm:pt modelId="{EF2B73B9-07C7-4F41-8BB5-6E020FF7BA1E}" type="pres">
      <dgm:prSet presAssocID="{48F88D3F-DEBD-41CE-9321-6B8B199FC232}" presName="vert1" presStyleCnt="0"/>
      <dgm:spPr/>
    </dgm:pt>
    <dgm:pt modelId="{70D08C9E-071E-45D9-8CE8-7D2BFD2A5E05}" type="pres">
      <dgm:prSet presAssocID="{48C9FC33-2B10-419B-8F96-1ED505BDD0D6}" presName="thickLine" presStyleLbl="alignNode1" presStyleIdx="4" presStyleCnt="9"/>
      <dgm:spPr/>
    </dgm:pt>
    <dgm:pt modelId="{46FD10B6-39CC-4FB9-998F-48E73F5066F8}" type="pres">
      <dgm:prSet presAssocID="{48C9FC33-2B10-419B-8F96-1ED505BDD0D6}" presName="horz1" presStyleCnt="0"/>
      <dgm:spPr/>
    </dgm:pt>
    <dgm:pt modelId="{B0F984F8-FA60-4C8A-AFC8-54293FE59FF6}" type="pres">
      <dgm:prSet presAssocID="{48C9FC33-2B10-419B-8F96-1ED505BDD0D6}" presName="tx1" presStyleLbl="revTx" presStyleIdx="4" presStyleCnt="9"/>
      <dgm:spPr/>
    </dgm:pt>
    <dgm:pt modelId="{FF01E1F3-824B-4EBB-AE65-81F5F6357FD7}" type="pres">
      <dgm:prSet presAssocID="{48C9FC33-2B10-419B-8F96-1ED505BDD0D6}" presName="vert1" presStyleCnt="0"/>
      <dgm:spPr/>
    </dgm:pt>
    <dgm:pt modelId="{DE5821DB-08F7-4EF4-A585-AECD514BE353}" type="pres">
      <dgm:prSet presAssocID="{575DC5DF-577D-499A-828B-7E494BC01358}" presName="thickLine" presStyleLbl="alignNode1" presStyleIdx="5" presStyleCnt="9"/>
      <dgm:spPr/>
    </dgm:pt>
    <dgm:pt modelId="{D581CF5F-7793-4433-8B9F-B77CF714C7F9}" type="pres">
      <dgm:prSet presAssocID="{575DC5DF-577D-499A-828B-7E494BC01358}" presName="horz1" presStyleCnt="0"/>
      <dgm:spPr/>
    </dgm:pt>
    <dgm:pt modelId="{9FAA5F6F-4F28-4FFB-A03A-2564DF8A5C1B}" type="pres">
      <dgm:prSet presAssocID="{575DC5DF-577D-499A-828B-7E494BC01358}" presName="tx1" presStyleLbl="revTx" presStyleIdx="5" presStyleCnt="9"/>
      <dgm:spPr/>
    </dgm:pt>
    <dgm:pt modelId="{CC29CA4F-7FAB-435C-BDDB-7E4C9CD66A7E}" type="pres">
      <dgm:prSet presAssocID="{575DC5DF-577D-499A-828B-7E494BC01358}" presName="vert1" presStyleCnt="0"/>
      <dgm:spPr/>
    </dgm:pt>
    <dgm:pt modelId="{D1D977A9-819F-4323-85CC-A5D7C9F85D78}" type="pres">
      <dgm:prSet presAssocID="{DB99B401-F7C1-4054-8216-B0C8B5617D9D}" presName="thickLine" presStyleLbl="alignNode1" presStyleIdx="6" presStyleCnt="9"/>
      <dgm:spPr/>
    </dgm:pt>
    <dgm:pt modelId="{1008A90E-34BA-418F-96E0-24068A098E94}" type="pres">
      <dgm:prSet presAssocID="{DB99B401-F7C1-4054-8216-B0C8B5617D9D}" presName="horz1" presStyleCnt="0"/>
      <dgm:spPr/>
    </dgm:pt>
    <dgm:pt modelId="{8ABBA1D8-FC08-4357-9FEF-2EF0539F28D1}" type="pres">
      <dgm:prSet presAssocID="{DB99B401-F7C1-4054-8216-B0C8B5617D9D}" presName="tx1" presStyleLbl="revTx" presStyleIdx="6" presStyleCnt="9"/>
      <dgm:spPr/>
    </dgm:pt>
    <dgm:pt modelId="{E6BA9874-7661-435B-AB62-672CDDB3BB67}" type="pres">
      <dgm:prSet presAssocID="{DB99B401-F7C1-4054-8216-B0C8B5617D9D}" presName="vert1" presStyleCnt="0"/>
      <dgm:spPr/>
    </dgm:pt>
    <dgm:pt modelId="{1DFA312B-7475-4B85-A0E2-95A8188E5D7B}" type="pres">
      <dgm:prSet presAssocID="{008A5140-C142-4A49-9452-20B747894B5B}" presName="thickLine" presStyleLbl="alignNode1" presStyleIdx="7" presStyleCnt="9"/>
      <dgm:spPr/>
    </dgm:pt>
    <dgm:pt modelId="{C3783410-DC2C-4CBD-98EA-027092EE546D}" type="pres">
      <dgm:prSet presAssocID="{008A5140-C142-4A49-9452-20B747894B5B}" presName="horz1" presStyleCnt="0"/>
      <dgm:spPr/>
    </dgm:pt>
    <dgm:pt modelId="{7F6F2B7B-0A66-4C24-A449-D1FB8790DA42}" type="pres">
      <dgm:prSet presAssocID="{008A5140-C142-4A49-9452-20B747894B5B}" presName="tx1" presStyleLbl="revTx" presStyleIdx="7" presStyleCnt="9"/>
      <dgm:spPr/>
    </dgm:pt>
    <dgm:pt modelId="{1F0407C0-656C-4209-A704-D75CC5E96716}" type="pres">
      <dgm:prSet presAssocID="{008A5140-C142-4A49-9452-20B747894B5B}" presName="vert1" presStyleCnt="0"/>
      <dgm:spPr/>
    </dgm:pt>
    <dgm:pt modelId="{14573844-29C2-42F5-AEE1-4BED367EBC64}" type="pres">
      <dgm:prSet presAssocID="{928ED8FE-694C-4406-9E9A-DE661B3AE69D}" presName="thickLine" presStyleLbl="alignNode1" presStyleIdx="8" presStyleCnt="9"/>
      <dgm:spPr/>
    </dgm:pt>
    <dgm:pt modelId="{3736B266-4BD6-4F9F-A34E-6FA8E93FB286}" type="pres">
      <dgm:prSet presAssocID="{928ED8FE-694C-4406-9E9A-DE661B3AE69D}" presName="horz1" presStyleCnt="0"/>
      <dgm:spPr/>
    </dgm:pt>
    <dgm:pt modelId="{BB7A730E-EE0F-4FD5-B3A8-6B5A4FF249D5}" type="pres">
      <dgm:prSet presAssocID="{928ED8FE-694C-4406-9E9A-DE661B3AE69D}" presName="tx1" presStyleLbl="revTx" presStyleIdx="8" presStyleCnt="9"/>
      <dgm:spPr/>
    </dgm:pt>
    <dgm:pt modelId="{7E234AD4-4F2B-4DFB-AE71-565FEF6EA4CE}" type="pres">
      <dgm:prSet presAssocID="{928ED8FE-694C-4406-9E9A-DE661B3AE69D}" presName="vert1" presStyleCnt="0"/>
      <dgm:spPr/>
    </dgm:pt>
  </dgm:ptLst>
  <dgm:cxnLst>
    <dgm:cxn modelId="{8A91730B-604C-4FCB-9AE1-005D0E44750B}" srcId="{C56AA413-EC71-4DC5-900F-7D0B28DF8115}" destId="{575DC5DF-577D-499A-828B-7E494BC01358}" srcOrd="5" destOrd="0" parTransId="{93432B72-D227-48AE-B5DD-9E79C677BDB3}" sibTransId="{68CDEFDB-588C-487D-85BE-53002377CE4A}"/>
    <dgm:cxn modelId="{2C40AE1E-716B-4218-8079-7B8BA1CC4B85}" type="presOf" srcId="{928ED8FE-694C-4406-9E9A-DE661B3AE69D}" destId="{BB7A730E-EE0F-4FD5-B3A8-6B5A4FF249D5}" srcOrd="0" destOrd="0" presId="urn:microsoft.com/office/officeart/2008/layout/LinedList"/>
    <dgm:cxn modelId="{3C02AC23-C4CA-45BC-9E67-6B54936F14CD}" srcId="{C56AA413-EC71-4DC5-900F-7D0B28DF8115}" destId="{BF18ACFC-4C9D-445F-A26E-AD697D9EC158}" srcOrd="1" destOrd="0" parTransId="{07004ADC-1874-46C0-9A99-1F9D0F5C7914}" sibTransId="{30EBCE52-5BFC-4F19-9A3D-4D5573D71713}"/>
    <dgm:cxn modelId="{3D2E2A25-A466-495E-8F4B-DCD87D9D6104}" srcId="{C56AA413-EC71-4DC5-900F-7D0B28DF8115}" destId="{A1F42E70-E47F-4A24-BE12-48A2ED8BE068}" srcOrd="2" destOrd="0" parTransId="{0D0CCC86-01F0-4D7F-A112-58E4616832F3}" sibTransId="{4ED3E50C-CF07-4F09-BA92-CD3931357BB2}"/>
    <dgm:cxn modelId="{2B5EDB33-1B9C-49F4-A3EE-C494224F66E3}" srcId="{C56AA413-EC71-4DC5-900F-7D0B28DF8115}" destId="{008A5140-C142-4A49-9452-20B747894B5B}" srcOrd="7" destOrd="0" parTransId="{D05E8302-1395-4B43-A734-2DAFE3F0913E}" sibTransId="{1A2F565D-F336-4EED-BAAF-7A1EEC418113}"/>
    <dgm:cxn modelId="{E44FF046-1310-47BB-A681-76014B9F213A}" type="presOf" srcId="{48F88D3F-DEBD-41CE-9321-6B8B199FC232}" destId="{9DB0A1B8-3A5D-48F4-9953-921EC96189BA}" srcOrd="0" destOrd="0" presId="urn:microsoft.com/office/officeart/2008/layout/LinedList"/>
    <dgm:cxn modelId="{D871D16D-4E1E-46E2-B263-2F797CE13344}" type="presOf" srcId="{DB99B401-F7C1-4054-8216-B0C8B5617D9D}" destId="{8ABBA1D8-FC08-4357-9FEF-2EF0539F28D1}" srcOrd="0" destOrd="0" presId="urn:microsoft.com/office/officeart/2008/layout/LinedList"/>
    <dgm:cxn modelId="{6971D659-083F-44B2-A0C0-1D01AB8C3B77}" type="presOf" srcId="{575DC5DF-577D-499A-828B-7E494BC01358}" destId="{9FAA5F6F-4F28-4FFB-A03A-2564DF8A5C1B}" srcOrd="0" destOrd="0" presId="urn:microsoft.com/office/officeart/2008/layout/LinedList"/>
    <dgm:cxn modelId="{C819705A-990F-4748-AAF1-D1D8986E230F}" srcId="{C56AA413-EC71-4DC5-900F-7D0B28DF8115}" destId="{DB99B401-F7C1-4054-8216-B0C8B5617D9D}" srcOrd="6" destOrd="0" parTransId="{9033CBE5-73EC-4367-8900-547F23D62023}" sibTransId="{2C91218B-5044-44C9-9FE3-D58DDE715C80}"/>
    <dgm:cxn modelId="{CC1B9B7E-2C12-486D-9553-BE2DCBE9B316}" srcId="{C56AA413-EC71-4DC5-900F-7D0B28DF8115}" destId="{BFCEC12A-2F8E-4CF3-8367-02379119A9D2}" srcOrd="0" destOrd="0" parTransId="{175C553D-1616-4FBD-B94C-B1DDE8CED7A6}" sibTransId="{B29A2FA4-F1EC-47E9-8FE5-FCD2597DE8E4}"/>
    <dgm:cxn modelId="{F7B3B592-3C5C-447C-8881-9032E163F2D7}" type="presOf" srcId="{C56AA413-EC71-4DC5-900F-7D0B28DF8115}" destId="{99F9FECF-5DD1-48D4-A595-C806E6B57959}" srcOrd="0" destOrd="0" presId="urn:microsoft.com/office/officeart/2008/layout/LinedList"/>
    <dgm:cxn modelId="{39009998-FBE9-46D7-A205-AC4EEB1A1419}" srcId="{C56AA413-EC71-4DC5-900F-7D0B28DF8115}" destId="{48C9FC33-2B10-419B-8F96-1ED505BDD0D6}" srcOrd="4" destOrd="0" parTransId="{1F8A084E-A7A8-4133-9849-AA7B62E96C66}" sibTransId="{6255B4B0-5085-4D55-8008-4FF72072E332}"/>
    <dgm:cxn modelId="{579F889F-C75E-4863-907F-6262FA579E29}" type="presOf" srcId="{008A5140-C142-4A49-9452-20B747894B5B}" destId="{7F6F2B7B-0A66-4C24-A449-D1FB8790DA42}" srcOrd="0" destOrd="0" presId="urn:microsoft.com/office/officeart/2008/layout/LinedList"/>
    <dgm:cxn modelId="{29ECD7A1-E3BA-44DC-8E06-A7425519410A}" type="presOf" srcId="{BF18ACFC-4C9D-445F-A26E-AD697D9EC158}" destId="{BBC90B0A-311E-46EA-819D-6CDB85D8E7A4}" srcOrd="0" destOrd="0" presId="urn:microsoft.com/office/officeart/2008/layout/LinedList"/>
    <dgm:cxn modelId="{222277A3-AA5D-4968-9F81-DA1F80656577}" srcId="{C56AA413-EC71-4DC5-900F-7D0B28DF8115}" destId="{48F88D3F-DEBD-41CE-9321-6B8B199FC232}" srcOrd="3" destOrd="0" parTransId="{0CAE4656-A5A1-4130-95FE-10D073BFF189}" sibTransId="{CA949D71-21E8-4DD1-B9DB-D319054EA14F}"/>
    <dgm:cxn modelId="{76356FAA-FC06-40A8-AA61-CD7A7C579C93}" type="presOf" srcId="{48C9FC33-2B10-419B-8F96-1ED505BDD0D6}" destId="{B0F984F8-FA60-4C8A-AFC8-54293FE59FF6}" srcOrd="0" destOrd="0" presId="urn:microsoft.com/office/officeart/2008/layout/LinedList"/>
    <dgm:cxn modelId="{097F54C3-C00B-4C4C-B356-D76A57C38500}" srcId="{C56AA413-EC71-4DC5-900F-7D0B28DF8115}" destId="{928ED8FE-694C-4406-9E9A-DE661B3AE69D}" srcOrd="8" destOrd="0" parTransId="{7B58E0DD-CA43-4122-BC09-21CA69076A60}" sibTransId="{7F8271AC-9F77-46E9-B137-9A9D3F6DAFDD}"/>
    <dgm:cxn modelId="{29A7ADD1-F881-40BF-BFB0-3469517F612F}" type="presOf" srcId="{BFCEC12A-2F8E-4CF3-8367-02379119A9D2}" destId="{65EF12E4-5CF4-4D3A-9F57-C930F6469AC4}" srcOrd="0" destOrd="0" presId="urn:microsoft.com/office/officeart/2008/layout/LinedList"/>
    <dgm:cxn modelId="{CD1815FF-6333-4478-B900-218A0D30C45B}" type="presOf" srcId="{A1F42E70-E47F-4A24-BE12-48A2ED8BE068}" destId="{E070217C-BA6E-4E92-9725-E9B711481DBB}" srcOrd="0" destOrd="0" presId="urn:microsoft.com/office/officeart/2008/layout/LinedList"/>
    <dgm:cxn modelId="{F9550316-58A0-483B-9D35-3CCD53B1B138}" type="presParOf" srcId="{99F9FECF-5DD1-48D4-A595-C806E6B57959}" destId="{8F3E1111-8546-4A7E-AF29-8AED5A16F0B3}" srcOrd="0" destOrd="0" presId="urn:microsoft.com/office/officeart/2008/layout/LinedList"/>
    <dgm:cxn modelId="{639A7770-6671-465B-958E-79C151A3CC67}" type="presParOf" srcId="{99F9FECF-5DD1-48D4-A595-C806E6B57959}" destId="{C1175237-ED00-4399-ADB2-54BA0A8F6736}" srcOrd="1" destOrd="0" presId="urn:microsoft.com/office/officeart/2008/layout/LinedList"/>
    <dgm:cxn modelId="{EDFA19EC-F696-4F50-AFD7-3BBB935A16B7}" type="presParOf" srcId="{C1175237-ED00-4399-ADB2-54BA0A8F6736}" destId="{65EF12E4-5CF4-4D3A-9F57-C930F6469AC4}" srcOrd="0" destOrd="0" presId="urn:microsoft.com/office/officeart/2008/layout/LinedList"/>
    <dgm:cxn modelId="{B4F0718A-F0B7-474B-AD87-82E92E036B23}" type="presParOf" srcId="{C1175237-ED00-4399-ADB2-54BA0A8F6736}" destId="{EC90D8F5-B472-4085-9F5B-7D78EE34853B}" srcOrd="1" destOrd="0" presId="urn:microsoft.com/office/officeart/2008/layout/LinedList"/>
    <dgm:cxn modelId="{C271EC64-E6DA-4E98-85AE-DA14EA23D618}" type="presParOf" srcId="{99F9FECF-5DD1-48D4-A595-C806E6B57959}" destId="{32988584-0012-4FB7-8591-5A0F46F520F8}" srcOrd="2" destOrd="0" presId="urn:microsoft.com/office/officeart/2008/layout/LinedList"/>
    <dgm:cxn modelId="{D7C0A944-3D21-484A-B067-5E0B5A930674}" type="presParOf" srcId="{99F9FECF-5DD1-48D4-A595-C806E6B57959}" destId="{8D6772EF-2CF3-4091-B638-5D20B3451943}" srcOrd="3" destOrd="0" presId="urn:microsoft.com/office/officeart/2008/layout/LinedList"/>
    <dgm:cxn modelId="{8E412C2A-2884-42E1-B87A-971D81BDA373}" type="presParOf" srcId="{8D6772EF-2CF3-4091-B638-5D20B3451943}" destId="{BBC90B0A-311E-46EA-819D-6CDB85D8E7A4}" srcOrd="0" destOrd="0" presId="urn:microsoft.com/office/officeart/2008/layout/LinedList"/>
    <dgm:cxn modelId="{43A53888-26F9-42A6-A4FB-B8DC534B7795}" type="presParOf" srcId="{8D6772EF-2CF3-4091-B638-5D20B3451943}" destId="{4E1E18B8-D811-4EBE-865B-7043D8F2307E}" srcOrd="1" destOrd="0" presId="urn:microsoft.com/office/officeart/2008/layout/LinedList"/>
    <dgm:cxn modelId="{B36D16A7-F51F-47CF-A221-DCAAE029F236}" type="presParOf" srcId="{99F9FECF-5DD1-48D4-A595-C806E6B57959}" destId="{F810EB73-315D-4C9E-BDF1-AFA0EEF1957E}" srcOrd="4" destOrd="0" presId="urn:microsoft.com/office/officeart/2008/layout/LinedList"/>
    <dgm:cxn modelId="{2C52216B-CEE6-4012-9BCD-C17386CF36A8}" type="presParOf" srcId="{99F9FECF-5DD1-48D4-A595-C806E6B57959}" destId="{154AD9E7-FB30-4B75-9AD9-18A88E09C52C}" srcOrd="5" destOrd="0" presId="urn:microsoft.com/office/officeart/2008/layout/LinedList"/>
    <dgm:cxn modelId="{BD3EECC5-4FB5-42D4-8218-5F05E3D75B7E}" type="presParOf" srcId="{154AD9E7-FB30-4B75-9AD9-18A88E09C52C}" destId="{E070217C-BA6E-4E92-9725-E9B711481DBB}" srcOrd="0" destOrd="0" presId="urn:microsoft.com/office/officeart/2008/layout/LinedList"/>
    <dgm:cxn modelId="{B3B205D6-1973-48CA-968F-B6323B564AEC}" type="presParOf" srcId="{154AD9E7-FB30-4B75-9AD9-18A88E09C52C}" destId="{FF33B60D-7676-42AB-827D-E28718343BA7}" srcOrd="1" destOrd="0" presId="urn:microsoft.com/office/officeart/2008/layout/LinedList"/>
    <dgm:cxn modelId="{3EADB074-1CA8-4A17-8D69-6235855A6961}" type="presParOf" srcId="{99F9FECF-5DD1-48D4-A595-C806E6B57959}" destId="{E68B1DF3-2D1E-4CEF-ADF4-232F04B6E3E5}" srcOrd="6" destOrd="0" presId="urn:microsoft.com/office/officeart/2008/layout/LinedList"/>
    <dgm:cxn modelId="{0CC65578-FEEF-48E9-9122-95742FDF972C}" type="presParOf" srcId="{99F9FECF-5DD1-48D4-A595-C806E6B57959}" destId="{56B5067E-97D8-4A84-8D7B-209998EB42D0}" srcOrd="7" destOrd="0" presId="urn:microsoft.com/office/officeart/2008/layout/LinedList"/>
    <dgm:cxn modelId="{A5AD9915-E7F0-485D-B8F3-82A9F6016345}" type="presParOf" srcId="{56B5067E-97D8-4A84-8D7B-209998EB42D0}" destId="{9DB0A1B8-3A5D-48F4-9953-921EC96189BA}" srcOrd="0" destOrd="0" presId="urn:microsoft.com/office/officeart/2008/layout/LinedList"/>
    <dgm:cxn modelId="{A97E79A5-87DD-43BC-968B-3B38887C6921}" type="presParOf" srcId="{56B5067E-97D8-4A84-8D7B-209998EB42D0}" destId="{EF2B73B9-07C7-4F41-8BB5-6E020FF7BA1E}" srcOrd="1" destOrd="0" presId="urn:microsoft.com/office/officeart/2008/layout/LinedList"/>
    <dgm:cxn modelId="{86F591FF-B96F-4920-9267-BA1A3F629025}" type="presParOf" srcId="{99F9FECF-5DD1-48D4-A595-C806E6B57959}" destId="{70D08C9E-071E-45D9-8CE8-7D2BFD2A5E05}" srcOrd="8" destOrd="0" presId="urn:microsoft.com/office/officeart/2008/layout/LinedList"/>
    <dgm:cxn modelId="{FD8C959B-F209-4090-91C8-13D6D57E4D91}" type="presParOf" srcId="{99F9FECF-5DD1-48D4-A595-C806E6B57959}" destId="{46FD10B6-39CC-4FB9-998F-48E73F5066F8}" srcOrd="9" destOrd="0" presId="urn:microsoft.com/office/officeart/2008/layout/LinedList"/>
    <dgm:cxn modelId="{7C05B8EF-BCFF-4CCB-BE81-B84B00B49F5F}" type="presParOf" srcId="{46FD10B6-39CC-4FB9-998F-48E73F5066F8}" destId="{B0F984F8-FA60-4C8A-AFC8-54293FE59FF6}" srcOrd="0" destOrd="0" presId="urn:microsoft.com/office/officeart/2008/layout/LinedList"/>
    <dgm:cxn modelId="{E3083DC2-A794-4329-913C-483EE8D2D43E}" type="presParOf" srcId="{46FD10B6-39CC-4FB9-998F-48E73F5066F8}" destId="{FF01E1F3-824B-4EBB-AE65-81F5F6357FD7}" srcOrd="1" destOrd="0" presId="urn:microsoft.com/office/officeart/2008/layout/LinedList"/>
    <dgm:cxn modelId="{A70AC6F2-D35D-49E3-83EA-BADCA13E27D2}" type="presParOf" srcId="{99F9FECF-5DD1-48D4-A595-C806E6B57959}" destId="{DE5821DB-08F7-4EF4-A585-AECD514BE353}" srcOrd="10" destOrd="0" presId="urn:microsoft.com/office/officeart/2008/layout/LinedList"/>
    <dgm:cxn modelId="{80B94EB3-2A23-42B5-9BC3-8D7112AF58CD}" type="presParOf" srcId="{99F9FECF-5DD1-48D4-A595-C806E6B57959}" destId="{D581CF5F-7793-4433-8B9F-B77CF714C7F9}" srcOrd="11" destOrd="0" presId="urn:microsoft.com/office/officeart/2008/layout/LinedList"/>
    <dgm:cxn modelId="{684737DE-CAD5-4428-B4CA-3B9A417627A3}" type="presParOf" srcId="{D581CF5F-7793-4433-8B9F-B77CF714C7F9}" destId="{9FAA5F6F-4F28-4FFB-A03A-2564DF8A5C1B}" srcOrd="0" destOrd="0" presId="urn:microsoft.com/office/officeart/2008/layout/LinedList"/>
    <dgm:cxn modelId="{EFDB99B7-A104-4A2D-A86A-8A6BFF3CB4B3}" type="presParOf" srcId="{D581CF5F-7793-4433-8B9F-B77CF714C7F9}" destId="{CC29CA4F-7FAB-435C-BDDB-7E4C9CD66A7E}" srcOrd="1" destOrd="0" presId="urn:microsoft.com/office/officeart/2008/layout/LinedList"/>
    <dgm:cxn modelId="{3E60F8A3-CFCA-481E-8B32-B42AC9385CF6}" type="presParOf" srcId="{99F9FECF-5DD1-48D4-A595-C806E6B57959}" destId="{D1D977A9-819F-4323-85CC-A5D7C9F85D78}" srcOrd="12" destOrd="0" presId="urn:microsoft.com/office/officeart/2008/layout/LinedList"/>
    <dgm:cxn modelId="{0C828029-77D4-45DC-BE46-AAE5DB79B0B0}" type="presParOf" srcId="{99F9FECF-5DD1-48D4-A595-C806E6B57959}" destId="{1008A90E-34BA-418F-96E0-24068A098E94}" srcOrd="13" destOrd="0" presId="urn:microsoft.com/office/officeart/2008/layout/LinedList"/>
    <dgm:cxn modelId="{5FADA853-FE23-4251-B00D-C82C23CC73B1}" type="presParOf" srcId="{1008A90E-34BA-418F-96E0-24068A098E94}" destId="{8ABBA1D8-FC08-4357-9FEF-2EF0539F28D1}" srcOrd="0" destOrd="0" presId="urn:microsoft.com/office/officeart/2008/layout/LinedList"/>
    <dgm:cxn modelId="{9FDABB04-406F-4ECC-810F-3B53EFD7AFED}" type="presParOf" srcId="{1008A90E-34BA-418F-96E0-24068A098E94}" destId="{E6BA9874-7661-435B-AB62-672CDDB3BB67}" srcOrd="1" destOrd="0" presId="urn:microsoft.com/office/officeart/2008/layout/LinedList"/>
    <dgm:cxn modelId="{0D18BA31-2010-415D-BC74-5C68EDD5CD7F}" type="presParOf" srcId="{99F9FECF-5DD1-48D4-A595-C806E6B57959}" destId="{1DFA312B-7475-4B85-A0E2-95A8188E5D7B}" srcOrd="14" destOrd="0" presId="urn:microsoft.com/office/officeart/2008/layout/LinedList"/>
    <dgm:cxn modelId="{31242C0A-083E-4FBE-9A11-624FF29C558D}" type="presParOf" srcId="{99F9FECF-5DD1-48D4-A595-C806E6B57959}" destId="{C3783410-DC2C-4CBD-98EA-027092EE546D}" srcOrd="15" destOrd="0" presId="urn:microsoft.com/office/officeart/2008/layout/LinedList"/>
    <dgm:cxn modelId="{6C0D6A99-CF04-4D23-8D9A-23073A0C5ECE}" type="presParOf" srcId="{C3783410-DC2C-4CBD-98EA-027092EE546D}" destId="{7F6F2B7B-0A66-4C24-A449-D1FB8790DA42}" srcOrd="0" destOrd="0" presId="urn:microsoft.com/office/officeart/2008/layout/LinedList"/>
    <dgm:cxn modelId="{79613F6C-7ECA-4F1E-8786-7D76E5BA2479}" type="presParOf" srcId="{C3783410-DC2C-4CBD-98EA-027092EE546D}" destId="{1F0407C0-656C-4209-A704-D75CC5E96716}" srcOrd="1" destOrd="0" presId="urn:microsoft.com/office/officeart/2008/layout/LinedList"/>
    <dgm:cxn modelId="{9CA22AED-0296-4AE1-A576-8EF926992222}" type="presParOf" srcId="{99F9FECF-5DD1-48D4-A595-C806E6B57959}" destId="{14573844-29C2-42F5-AEE1-4BED367EBC64}" srcOrd="16" destOrd="0" presId="urn:microsoft.com/office/officeart/2008/layout/LinedList"/>
    <dgm:cxn modelId="{5F88B918-4703-4DAF-A049-B9BA7FB9B3CF}" type="presParOf" srcId="{99F9FECF-5DD1-48D4-A595-C806E6B57959}" destId="{3736B266-4BD6-4F9F-A34E-6FA8E93FB286}" srcOrd="17" destOrd="0" presId="urn:microsoft.com/office/officeart/2008/layout/LinedList"/>
    <dgm:cxn modelId="{301BCFD1-ACDC-4112-929A-02D28C60A322}" type="presParOf" srcId="{3736B266-4BD6-4F9F-A34E-6FA8E93FB286}" destId="{BB7A730E-EE0F-4FD5-B3A8-6B5A4FF249D5}" srcOrd="0" destOrd="0" presId="urn:microsoft.com/office/officeart/2008/layout/LinedList"/>
    <dgm:cxn modelId="{2B017ED0-0DC9-4E7D-B5E3-3D50015CB4F5}" type="presParOf" srcId="{3736B266-4BD6-4F9F-A34E-6FA8E93FB286}" destId="{7E234AD4-4F2B-4DFB-AE71-565FEF6EA4C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56AA413-EC71-4DC5-900F-7D0B28DF8115}" type="doc">
      <dgm:prSet loTypeId="urn:microsoft.com/office/officeart/2008/layout/VerticalCurvedList" loCatId="list" qsTypeId="urn:microsoft.com/office/officeart/2005/8/quickstyle/simple4" qsCatId="simple" csTypeId="urn:microsoft.com/office/officeart/2005/8/colors/colorful5" csCatId="colorful" phldr="1"/>
      <dgm:spPr/>
      <dgm:t>
        <a:bodyPr/>
        <a:lstStyle/>
        <a:p>
          <a:endParaRPr lang="en-US"/>
        </a:p>
      </dgm:t>
    </dgm:pt>
    <dgm:pt modelId="{F74224D0-4D77-4660-97AA-2DFD67D657B4}">
      <dgm:prSet phldrT="[Text]"/>
      <dgm:spPr/>
      <dgm:t>
        <a:bodyPr/>
        <a:lstStyle/>
        <a:p>
          <a:r>
            <a:rPr lang="en-US" dirty="0">
              <a:solidFill>
                <a:srgbClr val="FF0000"/>
              </a:solidFill>
            </a:rPr>
            <a:t>Overwrite data fragments and damage integrity</a:t>
          </a:r>
        </a:p>
      </dgm:t>
    </dgm:pt>
    <dgm:pt modelId="{2D8D8DE1-DDBB-4DA3-9C99-908D7B7A8750}" type="parTrans" cxnId="{E9E70C1A-4B4D-44D3-8A8A-4F7402C2C35A}">
      <dgm:prSet/>
      <dgm:spPr/>
      <dgm:t>
        <a:bodyPr/>
        <a:lstStyle/>
        <a:p>
          <a:endParaRPr lang="en-US"/>
        </a:p>
      </dgm:t>
    </dgm:pt>
    <dgm:pt modelId="{108B8123-4657-48F8-8A1C-E07C743B98DE}" type="sibTrans" cxnId="{E9E70C1A-4B4D-44D3-8A8A-4F7402C2C35A}">
      <dgm:prSet/>
      <dgm:spPr/>
      <dgm:t>
        <a:bodyPr/>
        <a:lstStyle/>
        <a:p>
          <a:endParaRPr lang="en-US"/>
        </a:p>
      </dgm:t>
    </dgm:pt>
    <dgm:pt modelId="{E0660928-8614-4038-A658-E8729B4C168A}">
      <dgm:prSet/>
      <dgm:spPr/>
      <dgm:t>
        <a:bodyPr/>
        <a:lstStyle/>
        <a:p>
          <a:r>
            <a:rPr lang="en-US" dirty="0">
              <a:solidFill>
                <a:srgbClr val="FF0000"/>
              </a:solidFill>
            </a:rPr>
            <a:t>Alter data stored in Windows swap file, which temporarily stores data that RAM doesn’t use</a:t>
          </a:r>
        </a:p>
      </dgm:t>
    </dgm:pt>
    <dgm:pt modelId="{20AC3CE3-AC66-4CD2-A7A6-D98E5874FF5F}" type="parTrans" cxnId="{2B8926AF-3DB2-497E-8403-B9E657F1ABBF}">
      <dgm:prSet/>
      <dgm:spPr/>
      <dgm:t>
        <a:bodyPr/>
        <a:lstStyle/>
        <a:p>
          <a:endParaRPr lang="en-US"/>
        </a:p>
      </dgm:t>
    </dgm:pt>
    <dgm:pt modelId="{A230EBF3-D0E4-440D-83AB-A74781B60F81}" type="sibTrans" cxnId="{2B8926AF-3DB2-497E-8403-B9E657F1ABBF}">
      <dgm:prSet/>
      <dgm:spPr/>
      <dgm:t>
        <a:bodyPr/>
        <a:lstStyle/>
        <a:p>
          <a:endParaRPr lang="en-US"/>
        </a:p>
      </dgm:t>
    </dgm:pt>
    <dgm:pt modelId="{8F8E69CA-1944-40AF-871F-9989ED789217}">
      <dgm:prSet/>
      <dgm:spPr/>
      <dgm:t>
        <a:bodyPr/>
        <a:lstStyle/>
        <a:p>
          <a:r>
            <a:rPr lang="en-US" dirty="0"/>
            <a:t>Device used to copy can also write data to the original evidence source and destroy its authenticity, making it unacceptable in the court of law</a:t>
          </a:r>
        </a:p>
      </dgm:t>
    </dgm:pt>
    <dgm:pt modelId="{520C70C8-0903-4F07-BE1D-C3813C8F60D9}" type="parTrans" cxnId="{F188B817-B2C0-42DA-8631-BE21E179FE12}">
      <dgm:prSet/>
      <dgm:spPr/>
      <dgm:t>
        <a:bodyPr/>
        <a:lstStyle/>
        <a:p>
          <a:endParaRPr lang="en-US"/>
        </a:p>
      </dgm:t>
    </dgm:pt>
    <dgm:pt modelId="{AAF72A98-1791-4BC7-A0D6-5E92AEF706A3}" type="sibTrans" cxnId="{F188B817-B2C0-42DA-8631-BE21E179FE12}">
      <dgm:prSet/>
      <dgm:spPr/>
      <dgm:t>
        <a:bodyPr/>
        <a:lstStyle/>
        <a:p>
          <a:endParaRPr lang="en-US"/>
        </a:p>
      </dgm:t>
    </dgm:pt>
    <dgm:pt modelId="{D80B4F38-0C97-433F-8A05-E83C62F0939E}">
      <dgm:prSet/>
      <dgm:spPr/>
      <dgm:t>
        <a:bodyPr/>
        <a:lstStyle/>
        <a:p>
          <a:r>
            <a:rPr lang="en-US" dirty="0"/>
            <a:t>Contamination of original data may result in loss of critical evidence, thereby causing problems in the investigation process</a:t>
          </a:r>
        </a:p>
      </dgm:t>
    </dgm:pt>
    <dgm:pt modelId="{58BF470A-3746-4C50-9750-7FC04D2877D3}" type="parTrans" cxnId="{DED1A9E8-4050-4A75-B70B-4D56BBAA4664}">
      <dgm:prSet/>
      <dgm:spPr/>
      <dgm:t>
        <a:bodyPr/>
        <a:lstStyle/>
        <a:p>
          <a:endParaRPr lang="en-US"/>
        </a:p>
      </dgm:t>
    </dgm:pt>
    <dgm:pt modelId="{5E397F73-A90F-410C-B966-FD9429C71097}" type="sibTrans" cxnId="{DED1A9E8-4050-4A75-B70B-4D56BBAA4664}">
      <dgm:prSet/>
      <dgm:spPr/>
      <dgm:t>
        <a:bodyPr/>
        <a:lstStyle/>
        <a:p>
          <a:endParaRPr lang="en-US"/>
        </a:p>
      </dgm:t>
    </dgm:pt>
    <dgm:pt modelId="{57BBCE59-F142-4F49-A2C2-920E2B397A23}" type="pres">
      <dgm:prSet presAssocID="{C56AA413-EC71-4DC5-900F-7D0B28DF8115}" presName="Name0" presStyleCnt="0">
        <dgm:presLayoutVars>
          <dgm:chMax val="7"/>
          <dgm:chPref val="7"/>
          <dgm:dir/>
        </dgm:presLayoutVars>
      </dgm:prSet>
      <dgm:spPr/>
    </dgm:pt>
    <dgm:pt modelId="{D4FB3D40-243C-4050-A22C-C94B39A2D16D}" type="pres">
      <dgm:prSet presAssocID="{C56AA413-EC71-4DC5-900F-7D0B28DF8115}" presName="Name1" presStyleCnt="0"/>
      <dgm:spPr/>
    </dgm:pt>
    <dgm:pt modelId="{7CFEA0E1-2E0C-4952-9447-FF2F12297E7A}" type="pres">
      <dgm:prSet presAssocID="{C56AA413-EC71-4DC5-900F-7D0B28DF8115}" presName="cycle" presStyleCnt="0"/>
      <dgm:spPr/>
    </dgm:pt>
    <dgm:pt modelId="{BE49D97E-8E83-4DCC-A6B8-F622E60F70B0}" type="pres">
      <dgm:prSet presAssocID="{C56AA413-EC71-4DC5-900F-7D0B28DF8115}" presName="srcNode" presStyleLbl="node1" presStyleIdx="0" presStyleCnt="4"/>
      <dgm:spPr/>
    </dgm:pt>
    <dgm:pt modelId="{C0BB5BA2-7E61-4903-B56E-0D61B3BFC0C9}" type="pres">
      <dgm:prSet presAssocID="{C56AA413-EC71-4DC5-900F-7D0B28DF8115}" presName="conn" presStyleLbl="parChTrans1D2" presStyleIdx="0" presStyleCnt="1"/>
      <dgm:spPr/>
    </dgm:pt>
    <dgm:pt modelId="{922533A0-7E08-434E-AB7F-1997FD37B3D0}" type="pres">
      <dgm:prSet presAssocID="{C56AA413-EC71-4DC5-900F-7D0B28DF8115}" presName="extraNode" presStyleLbl="node1" presStyleIdx="0" presStyleCnt="4"/>
      <dgm:spPr/>
    </dgm:pt>
    <dgm:pt modelId="{BE916BC6-F145-41C3-AF04-45E7607E8F51}" type="pres">
      <dgm:prSet presAssocID="{C56AA413-EC71-4DC5-900F-7D0B28DF8115}" presName="dstNode" presStyleLbl="node1" presStyleIdx="0" presStyleCnt="4"/>
      <dgm:spPr/>
    </dgm:pt>
    <dgm:pt modelId="{AE3EF407-E310-4636-B904-6A1773682299}" type="pres">
      <dgm:prSet presAssocID="{F74224D0-4D77-4660-97AA-2DFD67D657B4}" presName="text_1" presStyleLbl="node1" presStyleIdx="0" presStyleCnt="4">
        <dgm:presLayoutVars>
          <dgm:bulletEnabled val="1"/>
        </dgm:presLayoutVars>
      </dgm:prSet>
      <dgm:spPr>
        <a:prstGeom prst="roundRect">
          <a:avLst/>
        </a:prstGeom>
      </dgm:spPr>
    </dgm:pt>
    <dgm:pt modelId="{1278D9A5-C42B-4588-8236-B9B60FF216B3}" type="pres">
      <dgm:prSet presAssocID="{F74224D0-4D77-4660-97AA-2DFD67D657B4}" presName="accent_1" presStyleCnt="0"/>
      <dgm:spPr/>
    </dgm:pt>
    <dgm:pt modelId="{CDCF2845-3802-40F7-88F4-6FE4C3375E4A}" type="pres">
      <dgm:prSet presAssocID="{F74224D0-4D77-4660-97AA-2DFD67D657B4}" presName="accentRepeatNode" presStyleLbl="solidFgAcc1" presStyleIdx="0" presStyleCnt="4"/>
      <dgm:spPr/>
    </dgm:pt>
    <dgm:pt modelId="{CDFD36D1-81F9-4F48-A516-4E135091308A}" type="pres">
      <dgm:prSet presAssocID="{E0660928-8614-4038-A658-E8729B4C168A}" presName="text_2" presStyleLbl="node1" presStyleIdx="1" presStyleCnt="4">
        <dgm:presLayoutVars>
          <dgm:bulletEnabled val="1"/>
        </dgm:presLayoutVars>
      </dgm:prSet>
      <dgm:spPr>
        <a:prstGeom prst="roundRect">
          <a:avLst/>
        </a:prstGeom>
      </dgm:spPr>
    </dgm:pt>
    <dgm:pt modelId="{053B0984-7FB7-4D6D-8E52-AA12EFD04C7A}" type="pres">
      <dgm:prSet presAssocID="{E0660928-8614-4038-A658-E8729B4C168A}" presName="accent_2" presStyleCnt="0"/>
      <dgm:spPr/>
    </dgm:pt>
    <dgm:pt modelId="{E5642DD1-E8BD-40A1-8515-4D3921190082}" type="pres">
      <dgm:prSet presAssocID="{E0660928-8614-4038-A658-E8729B4C168A}" presName="accentRepeatNode" presStyleLbl="solidFgAcc1" presStyleIdx="1" presStyleCnt="4"/>
      <dgm:spPr/>
    </dgm:pt>
    <dgm:pt modelId="{01673E0F-E363-44E2-9024-9A3446992A3C}" type="pres">
      <dgm:prSet presAssocID="{8F8E69CA-1944-40AF-871F-9989ED789217}" presName="text_3" presStyleLbl="node1" presStyleIdx="2" presStyleCnt="4">
        <dgm:presLayoutVars>
          <dgm:bulletEnabled val="1"/>
        </dgm:presLayoutVars>
      </dgm:prSet>
      <dgm:spPr>
        <a:prstGeom prst="roundRect">
          <a:avLst/>
        </a:prstGeom>
      </dgm:spPr>
    </dgm:pt>
    <dgm:pt modelId="{902912ED-7DE2-481A-8E43-14A6A7F41337}" type="pres">
      <dgm:prSet presAssocID="{8F8E69CA-1944-40AF-871F-9989ED789217}" presName="accent_3" presStyleCnt="0"/>
      <dgm:spPr/>
    </dgm:pt>
    <dgm:pt modelId="{471E4E4E-C0EF-4A88-8053-C81EF3CC03E0}" type="pres">
      <dgm:prSet presAssocID="{8F8E69CA-1944-40AF-871F-9989ED789217}" presName="accentRepeatNode" presStyleLbl="solidFgAcc1" presStyleIdx="2" presStyleCnt="4"/>
      <dgm:spPr/>
    </dgm:pt>
    <dgm:pt modelId="{AE52562A-6426-4809-8DF1-46B4D266E37F}" type="pres">
      <dgm:prSet presAssocID="{D80B4F38-0C97-433F-8A05-E83C62F0939E}" presName="text_4" presStyleLbl="node1" presStyleIdx="3" presStyleCnt="4">
        <dgm:presLayoutVars>
          <dgm:bulletEnabled val="1"/>
        </dgm:presLayoutVars>
      </dgm:prSet>
      <dgm:spPr>
        <a:prstGeom prst="roundRect">
          <a:avLst/>
        </a:prstGeom>
      </dgm:spPr>
    </dgm:pt>
    <dgm:pt modelId="{0F7B31FA-5D78-4267-BBA7-3E71E753556F}" type="pres">
      <dgm:prSet presAssocID="{D80B4F38-0C97-433F-8A05-E83C62F0939E}" presName="accent_4" presStyleCnt="0"/>
      <dgm:spPr/>
    </dgm:pt>
    <dgm:pt modelId="{06553272-8CE2-455C-BC9A-CDB669EBCBF1}" type="pres">
      <dgm:prSet presAssocID="{D80B4F38-0C97-433F-8A05-E83C62F0939E}" presName="accentRepeatNode" presStyleLbl="solidFgAcc1" presStyleIdx="3" presStyleCnt="4"/>
      <dgm:spPr/>
    </dgm:pt>
  </dgm:ptLst>
  <dgm:cxnLst>
    <dgm:cxn modelId="{F188B817-B2C0-42DA-8631-BE21E179FE12}" srcId="{C56AA413-EC71-4DC5-900F-7D0B28DF8115}" destId="{8F8E69CA-1944-40AF-871F-9989ED789217}" srcOrd="2" destOrd="0" parTransId="{520C70C8-0903-4F07-BE1D-C3813C8F60D9}" sibTransId="{AAF72A98-1791-4BC7-A0D6-5E92AEF706A3}"/>
    <dgm:cxn modelId="{E9E70C1A-4B4D-44D3-8A8A-4F7402C2C35A}" srcId="{C56AA413-EC71-4DC5-900F-7D0B28DF8115}" destId="{F74224D0-4D77-4660-97AA-2DFD67D657B4}" srcOrd="0" destOrd="0" parTransId="{2D8D8DE1-DDBB-4DA3-9C99-908D7B7A8750}" sibTransId="{108B8123-4657-48F8-8A1C-E07C743B98DE}"/>
    <dgm:cxn modelId="{EE04F844-F5E8-4771-9F45-9BE12AF64A4E}" type="presOf" srcId="{C56AA413-EC71-4DC5-900F-7D0B28DF8115}" destId="{57BBCE59-F142-4F49-A2C2-920E2B397A23}" srcOrd="0" destOrd="0" presId="urn:microsoft.com/office/officeart/2008/layout/VerticalCurvedList"/>
    <dgm:cxn modelId="{6D21F05A-8B1E-45DF-97D1-AA73F14A7AFF}" type="presOf" srcId="{108B8123-4657-48F8-8A1C-E07C743B98DE}" destId="{C0BB5BA2-7E61-4903-B56E-0D61B3BFC0C9}" srcOrd="0" destOrd="0" presId="urn:microsoft.com/office/officeart/2008/layout/VerticalCurvedList"/>
    <dgm:cxn modelId="{7313AE7F-0DD9-44B1-9A87-FC22BAAD0457}" type="presOf" srcId="{D80B4F38-0C97-433F-8A05-E83C62F0939E}" destId="{AE52562A-6426-4809-8DF1-46B4D266E37F}" srcOrd="0" destOrd="0" presId="urn:microsoft.com/office/officeart/2008/layout/VerticalCurvedList"/>
    <dgm:cxn modelId="{2B8926AF-3DB2-497E-8403-B9E657F1ABBF}" srcId="{C56AA413-EC71-4DC5-900F-7D0B28DF8115}" destId="{E0660928-8614-4038-A658-E8729B4C168A}" srcOrd="1" destOrd="0" parTransId="{20AC3CE3-AC66-4CD2-A7A6-D98E5874FF5F}" sibTransId="{A230EBF3-D0E4-440D-83AB-A74781B60F81}"/>
    <dgm:cxn modelId="{02F8C6C7-D67C-4D07-A88D-E4B0613F0063}" type="presOf" srcId="{8F8E69CA-1944-40AF-871F-9989ED789217}" destId="{01673E0F-E363-44E2-9024-9A3446992A3C}" srcOrd="0" destOrd="0" presId="urn:microsoft.com/office/officeart/2008/layout/VerticalCurvedList"/>
    <dgm:cxn modelId="{DED1A9E8-4050-4A75-B70B-4D56BBAA4664}" srcId="{C56AA413-EC71-4DC5-900F-7D0B28DF8115}" destId="{D80B4F38-0C97-433F-8A05-E83C62F0939E}" srcOrd="3" destOrd="0" parTransId="{58BF470A-3746-4C50-9750-7FC04D2877D3}" sibTransId="{5E397F73-A90F-410C-B966-FD9429C71097}"/>
    <dgm:cxn modelId="{0004C8F6-D97A-4846-90F7-480DDFDBD762}" type="presOf" srcId="{F74224D0-4D77-4660-97AA-2DFD67D657B4}" destId="{AE3EF407-E310-4636-B904-6A1773682299}" srcOrd="0" destOrd="0" presId="urn:microsoft.com/office/officeart/2008/layout/VerticalCurvedList"/>
    <dgm:cxn modelId="{EA82D1FA-4CC2-406A-9AE4-3829F2AC23C6}" type="presOf" srcId="{E0660928-8614-4038-A658-E8729B4C168A}" destId="{CDFD36D1-81F9-4F48-A516-4E135091308A}" srcOrd="0" destOrd="0" presId="urn:microsoft.com/office/officeart/2008/layout/VerticalCurvedList"/>
    <dgm:cxn modelId="{788082CD-F22C-41D4-92DE-80D091AA99D6}" type="presParOf" srcId="{57BBCE59-F142-4F49-A2C2-920E2B397A23}" destId="{D4FB3D40-243C-4050-A22C-C94B39A2D16D}" srcOrd="0" destOrd="0" presId="urn:microsoft.com/office/officeart/2008/layout/VerticalCurvedList"/>
    <dgm:cxn modelId="{D571E93B-9675-4489-BE67-DE3C0295E05B}" type="presParOf" srcId="{D4FB3D40-243C-4050-A22C-C94B39A2D16D}" destId="{7CFEA0E1-2E0C-4952-9447-FF2F12297E7A}" srcOrd="0" destOrd="0" presId="urn:microsoft.com/office/officeart/2008/layout/VerticalCurvedList"/>
    <dgm:cxn modelId="{17E4D754-791F-47DA-8D6C-A0AB0E059827}" type="presParOf" srcId="{7CFEA0E1-2E0C-4952-9447-FF2F12297E7A}" destId="{BE49D97E-8E83-4DCC-A6B8-F622E60F70B0}" srcOrd="0" destOrd="0" presId="urn:microsoft.com/office/officeart/2008/layout/VerticalCurvedList"/>
    <dgm:cxn modelId="{02FD65D7-FAF3-41E4-964A-D4B959B1C55F}" type="presParOf" srcId="{7CFEA0E1-2E0C-4952-9447-FF2F12297E7A}" destId="{C0BB5BA2-7E61-4903-B56E-0D61B3BFC0C9}" srcOrd="1" destOrd="0" presId="urn:microsoft.com/office/officeart/2008/layout/VerticalCurvedList"/>
    <dgm:cxn modelId="{FB6DF4A7-CF51-4ECF-86E7-00462BBD4B2B}" type="presParOf" srcId="{7CFEA0E1-2E0C-4952-9447-FF2F12297E7A}" destId="{922533A0-7E08-434E-AB7F-1997FD37B3D0}" srcOrd="2" destOrd="0" presId="urn:microsoft.com/office/officeart/2008/layout/VerticalCurvedList"/>
    <dgm:cxn modelId="{F374B686-F077-4648-8F8A-1A0D3046980C}" type="presParOf" srcId="{7CFEA0E1-2E0C-4952-9447-FF2F12297E7A}" destId="{BE916BC6-F145-41C3-AF04-45E7607E8F51}" srcOrd="3" destOrd="0" presId="urn:microsoft.com/office/officeart/2008/layout/VerticalCurvedList"/>
    <dgm:cxn modelId="{8A3515F6-1752-4DCB-847D-89F6DA286054}" type="presParOf" srcId="{D4FB3D40-243C-4050-A22C-C94B39A2D16D}" destId="{AE3EF407-E310-4636-B904-6A1773682299}" srcOrd="1" destOrd="0" presId="urn:microsoft.com/office/officeart/2008/layout/VerticalCurvedList"/>
    <dgm:cxn modelId="{657D6347-5947-4141-B492-354CC3496384}" type="presParOf" srcId="{D4FB3D40-243C-4050-A22C-C94B39A2D16D}" destId="{1278D9A5-C42B-4588-8236-B9B60FF216B3}" srcOrd="2" destOrd="0" presId="urn:microsoft.com/office/officeart/2008/layout/VerticalCurvedList"/>
    <dgm:cxn modelId="{B5BB4584-1895-4F85-93A3-9B910ED0BD93}" type="presParOf" srcId="{1278D9A5-C42B-4588-8236-B9B60FF216B3}" destId="{CDCF2845-3802-40F7-88F4-6FE4C3375E4A}" srcOrd="0" destOrd="0" presId="urn:microsoft.com/office/officeart/2008/layout/VerticalCurvedList"/>
    <dgm:cxn modelId="{9A68D3C5-87A9-46E8-B7F7-9D331B0EA0E5}" type="presParOf" srcId="{D4FB3D40-243C-4050-A22C-C94B39A2D16D}" destId="{CDFD36D1-81F9-4F48-A516-4E135091308A}" srcOrd="3" destOrd="0" presId="urn:microsoft.com/office/officeart/2008/layout/VerticalCurvedList"/>
    <dgm:cxn modelId="{6D175A45-C5D7-4B49-AF25-977B7D3C09D1}" type="presParOf" srcId="{D4FB3D40-243C-4050-A22C-C94B39A2D16D}" destId="{053B0984-7FB7-4D6D-8E52-AA12EFD04C7A}" srcOrd="4" destOrd="0" presId="urn:microsoft.com/office/officeart/2008/layout/VerticalCurvedList"/>
    <dgm:cxn modelId="{3D3CCD3D-E86D-4463-9BAB-F236C5E951AB}" type="presParOf" srcId="{053B0984-7FB7-4D6D-8E52-AA12EFD04C7A}" destId="{E5642DD1-E8BD-40A1-8515-4D3921190082}" srcOrd="0" destOrd="0" presId="urn:microsoft.com/office/officeart/2008/layout/VerticalCurvedList"/>
    <dgm:cxn modelId="{48C2E190-E832-4865-8B13-FF6E3074D789}" type="presParOf" srcId="{D4FB3D40-243C-4050-A22C-C94B39A2D16D}" destId="{01673E0F-E363-44E2-9024-9A3446992A3C}" srcOrd="5" destOrd="0" presId="urn:microsoft.com/office/officeart/2008/layout/VerticalCurvedList"/>
    <dgm:cxn modelId="{8954AF21-675B-4A4B-A61A-D77AACB982B9}" type="presParOf" srcId="{D4FB3D40-243C-4050-A22C-C94B39A2D16D}" destId="{902912ED-7DE2-481A-8E43-14A6A7F41337}" srcOrd="6" destOrd="0" presId="urn:microsoft.com/office/officeart/2008/layout/VerticalCurvedList"/>
    <dgm:cxn modelId="{B9A6D5B7-66DB-4B52-AABC-4972F181BDAE}" type="presParOf" srcId="{902912ED-7DE2-481A-8E43-14A6A7F41337}" destId="{471E4E4E-C0EF-4A88-8053-C81EF3CC03E0}" srcOrd="0" destOrd="0" presId="urn:microsoft.com/office/officeart/2008/layout/VerticalCurvedList"/>
    <dgm:cxn modelId="{BCDFBF36-59D5-4928-BF95-E47E8EAE0C12}" type="presParOf" srcId="{D4FB3D40-243C-4050-A22C-C94B39A2D16D}" destId="{AE52562A-6426-4809-8DF1-46B4D266E37F}" srcOrd="7" destOrd="0" presId="urn:microsoft.com/office/officeart/2008/layout/VerticalCurvedList"/>
    <dgm:cxn modelId="{9201D7CC-E6E3-4B79-BB56-4008CB610C12}" type="presParOf" srcId="{D4FB3D40-243C-4050-A22C-C94B39A2D16D}" destId="{0F7B31FA-5D78-4267-BBA7-3E71E753556F}" srcOrd="8" destOrd="0" presId="urn:microsoft.com/office/officeart/2008/layout/VerticalCurvedList"/>
    <dgm:cxn modelId="{8ADAB2D3-26E1-4EB0-BE22-7A4FE386BD0A}" type="presParOf" srcId="{0F7B31FA-5D78-4267-BBA7-3E71E753556F}" destId="{06553272-8CE2-455C-BC9A-CDB669EBCBF1}"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D1973A3-A661-46A9-A0A1-A559346318B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96A380F-B213-4125-84F0-06D79AB566FD}">
      <dgm:prSet phldrT="[Text]"/>
      <dgm:spPr/>
      <dgm:t>
        <a:bodyPr/>
        <a:lstStyle/>
        <a:p>
          <a:r>
            <a:rPr lang="en-US" dirty="0"/>
            <a:t>Minimize handling and corruption of original data.</a:t>
          </a:r>
        </a:p>
      </dgm:t>
    </dgm:pt>
    <dgm:pt modelId="{B3AC78A4-3A68-4100-80F5-539DFF7B4410}" type="parTrans" cxnId="{D818EF66-E535-4F0B-B296-D180388113C8}">
      <dgm:prSet/>
      <dgm:spPr/>
      <dgm:t>
        <a:bodyPr/>
        <a:lstStyle/>
        <a:p>
          <a:endParaRPr lang="en-US"/>
        </a:p>
      </dgm:t>
    </dgm:pt>
    <dgm:pt modelId="{073BEEA9-4E56-48AD-B546-39AE953B7366}" type="sibTrans" cxnId="{D818EF66-E535-4F0B-B296-D180388113C8}">
      <dgm:prSet/>
      <dgm:spPr/>
      <dgm:t>
        <a:bodyPr/>
        <a:lstStyle/>
        <a:p>
          <a:endParaRPr lang="en-US"/>
        </a:p>
      </dgm:t>
    </dgm:pt>
    <dgm:pt modelId="{5E76446F-FBE2-4B3B-9852-C018EC1C83CF}">
      <dgm:prSet/>
      <dgm:spPr/>
      <dgm:t>
        <a:bodyPr/>
        <a:lstStyle/>
        <a:p>
          <a:r>
            <a:rPr lang="en-US" dirty="0"/>
            <a:t>Account for any changes and keep detailed logs of your actions.</a:t>
          </a:r>
        </a:p>
      </dgm:t>
    </dgm:pt>
    <dgm:pt modelId="{FA908406-34B6-40DE-9B3A-6881FB87C713}" type="parTrans" cxnId="{D635D669-0D6A-46EC-A74D-B64E3063320F}">
      <dgm:prSet/>
      <dgm:spPr/>
      <dgm:t>
        <a:bodyPr/>
        <a:lstStyle/>
        <a:p>
          <a:endParaRPr lang="en-US"/>
        </a:p>
      </dgm:t>
    </dgm:pt>
    <dgm:pt modelId="{3A718F0E-F857-4CA9-B146-2D8A34B2CCDA}" type="sibTrans" cxnId="{D635D669-0D6A-46EC-A74D-B64E3063320F}">
      <dgm:prSet/>
      <dgm:spPr/>
      <dgm:t>
        <a:bodyPr/>
        <a:lstStyle/>
        <a:p>
          <a:endParaRPr lang="en-US"/>
        </a:p>
      </dgm:t>
    </dgm:pt>
    <dgm:pt modelId="{AA57762C-CBCB-472D-AF70-371B20F2A6CC}">
      <dgm:prSet/>
      <dgm:spPr/>
      <dgm:t>
        <a:bodyPr/>
        <a:lstStyle/>
        <a:p>
          <a:r>
            <a:rPr lang="en-US"/>
            <a:t>Comply with the five rules of evidence.</a:t>
          </a:r>
          <a:endParaRPr lang="en-US" dirty="0"/>
        </a:p>
      </dgm:t>
    </dgm:pt>
    <dgm:pt modelId="{CAC0C2CC-6F8F-4802-BA5C-2C71DB7F7C8F}" type="parTrans" cxnId="{7E6D923D-BBE8-42C6-9B5D-C7B2697D04FE}">
      <dgm:prSet/>
      <dgm:spPr/>
      <dgm:t>
        <a:bodyPr/>
        <a:lstStyle/>
        <a:p>
          <a:endParaRPr lang="en-US"/>
        </a:p>
      </dgm:t>
    </dgm:pt>
    <dgm:pt modelId="{A6446F45-0083-4DEC-A466-E3FB179FB666}" type="sibTrans" cxnId="{7E6D923D-BBE8-42C6-9B5D-C7B2697D04FE}">
      <dgm:prSet/>
      <dgm:spPr/>
      <dgm:t>
        <a:bodyPr/>
        <a:lstStyle/>
        <a:p>
          <a:endParaRPr lang="en-US"/>
        </a:p>
      </dgm:t>
    </dgm:pt>
    <dgm:pt modelId="{49F413C3-5953-4F67-B953-25557DC18450}">
      <dgm:prSet/>
      <dgm:spPr/>
      <dgm:t>
        <a:bodyPr/>
        <a:lstStyle/>
        <a:p>
          <a:r>
            <a:rPr lang="en-US"/>
            <a:t>Do not exceed your knowledge.</a:t>
          </a:r>
          <a:endParaRPr lang="en-US" dirty="0"/>
        </a:p>
      </dgm:t>
    </dgm:pt>
    <dgm:pt modelId="{020EB0AE-EB13-486B-98C6-9DB917154C01}" type="parTrans" cxnId="{B484557A-FD96-4630-91AD-3EEFC634F625}">
      <dgm:prSet/>
      <dgm:spPr/>
      <dgm:t>
        <a:bodyPr/>
        <a:lstStyle/>
        <a:p>
          <a:endParaRPr lang="en-US"/>
        </a:p>
      </dgm:t>
    </dgm:pt>
    <dgm:pt modelId="{29BB25E1-D436-488A-AAEB-74743C04350B}" type="sibTrans" cxnId="{B484557A-FD96-4630-91AD-3EEFC634F625}">
      <dgm:prSet/>
      <dgm:spPr/>
      <dgm:t>
        <a:bodyPr/>
        <a:lstStyle/>
        <a:p>
          <a:endParaRPr lang="en-US"/>
        </a:p>
      </dgm:t>
    </dgm:pt>
    <dgm:pt modelId="{85AA3296-412F-489C-99D8-A36FA111CBF9}">
      <dgm:prSet/>
      <dgm:spPr/>
      <dgm:t>
        <a:bodyPr/>
        <a:lstStyle/>
        <a:p>
          <a:r>
            <a:rPr lang="en-US" dirty="0"/>
            <a:t>Follow your local security policy/law.</a:t>
          </a:r>
          <a:endParaRPr lang="en-IN" dirty="0"/>
        </a:p>
      </dgm:t>
    </dgm:pt>
    <dgm:pt modelId="{1437B236-975B-49E1-868F-D6A756292DB7}" type="parTrans" cxnId="{E3C60C77-C5EB-44E6-9965-899BFB42075C}">
      <dgm:prSet/>
      <dgm:spPr/>
      <dgm:t>
        <a:bodyPr/>
        <a:lstStyle/>
        <a:p>
          <a:endParaRPr lang="en-US"/>
        </a:p>
      </dgm:t>
    </dgm:pt>
    <dgm:pt modelId="{6429E8C8-08B5-43CB-ADB8-EA485F1176DC}" type="sibTrans" cxnId="{E3C60C77-C5EB-44E6-9965-899BFB42075C}">
      <dgm:prSet/>
      <dgm:spPr/>
      <dgm:t>
        <a:bodyPr/>
        <a:lstStyle/>
        <a:p>
          <a:endParaRPr lang="en-US"/>
        </a:p>
      </dgm:t>
    </dgm:pt>
    <dgm:pt modelId="{FD3431B4-DAA1-4D3E-A4BF-D1B758E3FE21}" type="pres">
      <dgm:prSet presAssocID="{BD1973A3-A661-46A9-A0A1-A559346318B5}" presName="vert0" presStyleCnt="0">
        <dgm:presLayoutVars>
          <dgm:dir/>
          <dgm:animOne val="branch"/>
          <dgm:animLvl val="lvl"/>
        </dgm:presLayoutVars>
      </dgm:prSet>
      <dgm:spPr/>
    </dgm:pt>
    <dgm:pt modelId="{D4E1FFEC-EBDF-4231-A4BC-1D4CE740EEBB}" type="pres">
      <dgm:prSet presAssocID="{296A380F-B213-4125-84F0-06D79AB566FD}" presName="thickLine" presStyleLbl="alignNode1" presStyleIdx="0" presStyleCnt="5" custLinFactNeighborX="1033" custLinFactNeighborY="10006"/>
      <dgm:spPr/>
    </dgm:pt>
    <dgm:pt modelId="{2E5355D4-4D93-4406-A225-4DDDD681109B}" type="pres">
      <dgm:prSet presAssocID="{296A380F-B213-4125-84F0-06D79AB566FD}" presName="horz1" presStyleCnt="0"/>
      <dgm:spPr/>
    </dgm:pt>
    <dgm:pt modelId="{A10E927C-5BB1-494B-9C47-E383FA4C7A6A}" type="pres">
      <dgm:prSet presAssocID="{296A380F-B213-4125-84F0-06D79AB566FD}" presName="tx1" presStyleLbl="revTx" presStyleIdx="0" presStyleCnt="5"/>
      <dgm:spPr/>
    </dgm:pt>
    <dgm:pt modelId="{6F9A3284-F749-46DA-887C-26F58CB2E34F}" type="pres">
      <dgm:prSet presAssocID="{296A380F-B213-4125-84F0-06D79AB566FD}" presName="vert1" presStyleCnt="0"/>
      <dgm:spPr/>
    </dgm:pt>
    <dgm:pt modelId="{976A261E-7EB0-4AD3-A6DB-87D1164DE51F}" type="pres">
      <dgm:prSet presAssocID="{5E76446F-FBE2-4B3B-9852-C018EC1C83CF}" presName="thickLine" presStyleLbl="alignNode1" presStyleIdx="1" presStyleCnt="5"/>
      <dgm:spPr/>
    </dgm:pt>
    <dgm:pt modelId="{3A7296EC-FC19-4832-AB43-8BC0189FDE0D}" type="pres">
      <dgm:prSet presAssocID="{5E76446F-FBE2-4B3B-9852-C018EC1C83CF}" presName="horz1" presStyleCnt="0"/>
      <dgm:spPr/>
    </dgm:pt>
    <dgm:pt modelId="{4FE13DCC-EA26-414E-9435-BFFEFFDF3310}" type="pres">
      <dgm:prSet presAssocID="{5E76446F-FBE2-4B3B-9852-C018EC1C83CF}" presName="tx1" presStyleLbl="revTx" presStyleIdx="1" presStyleCnt="5"/>
      <dgm:spPr/>
    </dgm:pt>
    <dgm:pt modelId="{B732AA0A-0880-408E-954D-F1D60EA52686}" type="pres">
      <dgm:prSet presAssocID="{5E76446F-FBE2-4B3B-9852-C018EC1C83CF}" presName="vert1" presStyleCnt="0"/>
      <dgm:spPr/>
    </dgm:pt>
    <dgm:pt modelId="{A1AE7F18-12A2-49B3-A037-EB92A545DCD3}" type="pres">
      <dgm:prSet presAssocID="{AA57762C-CBCB-472D-AF70-371B20F2A6CC}" presName="thickLine" presStyleLbl="alignNode1" presStyleIdx="2" presStyleCnt="5"/>
      <dgm:spPr/>
    </dgm:pt>
    <dgm:pt modelId="{9C89E1E9-39AA-4C51-8190-0135D4ECFA4F}" type="pres">
      <dgm:prSet presAssocID="{AA57762C-CBCB-472D-AF70-371B20F2A6CC}" presName="horz1" presStyleCnt="0"/>
      <dgm:spPr/>
    </dgm:pt>
    <dgm:pt modelId="{E4BA166A-39C5-4A0C-97B1-37C2C2DCA6E0}" type="pres">
      <dgm:prSet presAssocID="{AA57762C-CBCB-472D-AF70-371B20F2A6CC}" presName="tx1" presStyleLbl="revTx" presStyleIdx="2" presStyleCnt="5"/>
      <dgm:spPr/>
    </dgm:pt>
    <dgm:pt modelId="{29C9877C-F092-4E2E-A836-F6D241BCDD1C}" type="pres">
      <dgm:prSet presAssocID="{AA57762C-CBCB-472D-AF70-371B20F2A6CC}" presName="vert1" presStyleCnt="0"/>
      <dgm:spPr/>
    </dgm:pt>
    <dgm:pt modelId="{28E53C5E-E241-4EBB-BA97-4A1977A254B8}" type="pres">
      <dgm:prSet presAssocID="{49F413C3-5953-4F67-B953-25557DC18450}" presName="thickLine" presStyleLbl="alignNode1" presStyleIdx="3" presStyleCnt="5"/>
      <dgm:spPr/>
    </dgm:pt>
    <dgm:pt modelId="{A16B97AF-05E4-4359-BBD5-5D2887C5EE4D}" type="pres">
      <dgm:prSet presAssocID="{49F413C3-5953-4F67-B953-25557DC18450}" presName="horz1" presStyleCnt="0"/>
      <dgm:spPr/>
    </dgm:pt>
    <dgm:pt modelId="{A4E571AB-2BD3-4A31-8A93-E0E9827586C0}" type="pres">
      <dgm:prSet presAssocID="{49F413C3-5953-4F67-B953-25557DC18450}" presName="tx1" presStyleLbl="revTx" presStyleIdx="3" presStyleCnt="5"/>
      <dgm:spPr/>
    </dgm:pt>
    <dgm:pt modelId="{2839CC7A-5B96-4EE2-A2CF-24905A81A804}" type="pres">
      <dgm:prSet presAssocID="{49F413C3-5953-4F67-B953-25557DC18450}" presName="vert1" presStyleCnt="0"/>
      <dgm:spPr/>
    </dgm:pt>
    <dgm:pt modelId="{9EA8BFD9-B802-4238-8982-FC0AAA3057FF}" type="pres">
      <dgm:prSet presAssocID="{85AA3296-412F-489C-99D8-A36FA111CBF9}" presName="thickLine" presStyleLbl="alignNode1" presStyleIdx="4" presStyleCnt="5"/>
      <dgm:spPr/>
    </dgm:pt>
    <dgm:pt modelId="{9A23CFCF-F424-4EE9-879A-7A342530A86C}" type="pres">
      <dgm:prSet presAssocID="{85AA3296-412F-489C-99D8-A36FA111CBF9}" presName="horz1" presStyleCnt="0"/>
      <dgm:spPr/>
    </dgm:pt>
    <dgm:pt modelId="{5FFB2E85-9E9A-4FA2-853C-4984A89773DD}" type="pres">
      <dgm:prSet presAssocID="{85AA3296-412F-489C-99D8-A36FA111CBF9}" presName="tx1" presStyleLbl="revTx" presStyleIdx="4" presStyleCnt="5"/>
      <dgm:spPr/>
    </dgm:pt>
    <dgm:pt modelId="{F51D329E-0FAC-421D-88CC-F275B8871439}" type="pres">
      <dgm:prSet presAssocID="{85AA3296-412F-489C-99D8-A36FA111CBF9}" presName="vert1" presStyleCnt="0"/>
      <dgm:spPr/>
    </dgm:pt>
  </dgm:ptLst>
  <dgm:cxnLst>
    <dgm:cxn modelId="{A749071B-BA2F-4040-A7CB-4C3D11BB785B}" type="presOf" srcId="{49F413C3-5953-4F67-B953-25557DC18450}" destId="{A4E571AB-2BD3-4A31-8A93-E0E9827586C0}" srcOrd="0" destOrd="0" presId="urn:microsoft.com/office/officeart/2008/layout/LinedList"/>
    <dgm:cxn modelId="{7E6D923D-BBE8-42C6-9B5D-C7B2697D04FE}" srcId="{BD1973A3-A661-46A9-A0A1-A559346318B5}" destId="{AA57762C-CBCB-472D-AF70-371B20F2A6CC}" srcOrd="2" destOrd="0" parTransId="{CAC0C2CC-6F8F-4802-BA5C-2C71DB7F7C8F}" sibTransId="{A6446F45-0083-4DEC-A466-E3FB179FB666}"/>
    <dgm:cxn modelId="{D818EF66-E535-4F0B-B296-D180388113C8}" srcId="{BD1973A3-A661-46A9-A0A1-A559346318B5}" destId="{296A380F-B213-4125-84F0-06D79AB566FD}" srcOrd="0" destOrd="0" parTransId="{B3AC78A4-3A68-4100-80F5-539DFF7B4410}" sibTransId="{073BEEA9-4E56-48AD-B546-39AE953B7366}"/>
    <dgm:cxn modelId="{D635D669-0D6A-46EC-A74D-B64E3063320F}" srcId="{BD1973A3-A661-46A9-A0A1-A559346318B5}" destId="{5E76446F-FBE2-4B3B-9852-C018EC1C83CF}" srcOrd="1" destOrd="0" parTransId="{FA908406-34B6-40DE-9B3A-6881FB87C713}" sibTransId="{3A718F0E-F857-4CA9-B146-2D8A34B2CCDA}"/>
    <dgm:cxn modelId="{E3C60C77-C5EB-44E6-9965-899BFB42075C}" srcId="{BD1973A3-A661-46A9-A0A1-A559346318B5}" destId="{85AA3296-412F-489C-99D8-A36FA111CBF9}" srcOrd="4" destOrd="0" parTransId="{1437B236-975B-49E1-868F-D6A756292DB7}" sibTransId="{6429E8C8-08B5-43CB-ADB8-EA485F1176DC}"/>
    <dgm:cxn modelId="{3F45C877-89B9-4150-BE79-6328D1C690AA}" type="presOf" srcId="{5E76446F-FBE2-4B3B-9852-C018EC1C83CF}" destId="{4FE13DCC-EA26-414E-9435-BFFEFFDF3310}" srcOrd="0" destOrd="0" presId="urn:microsoft.com/office/officeart/2008/layout/LinedList"/>
    <dgm:cxn modelId="{B484557A-FD96-4630-91AD-3EEFC634F625}" srcId="{BD1973A3-A661-46A9-A0A1-A559346318B5}" destId="{49F413C3-5953-4F67-B953-25557DC18450}" srcOrd="3" destOrd="0" parTransId="{020EB0AE-EB13-486B-98C6-9DB917154C01}" sibTransId="{29BB25E1-D436-488A-AAEB-74743C04350B}"/>
    <dgm:cxn modelId="{2D7FADD3-AA9B-497D-9727-CDD927A68A97}" type="presOf" srcId="{296A380F-B213-4125-84F0-06D79AB566FD}" destId="{A10E927C-5BB1-494B-9C47-E383FA4C7A6A}" srcOrd="0" destOrd="0" presId="urn:microsoft.com/office/officeart/2008/layout/LinedList"/>
    <dgm:cxn modelId="{99D768DC-FC14-455B-9D42-EE48440DD422}" type="presOf" srcId="{AA57762C-CBCB-472D-AF70-371B20F2A6CC}" destId="{E4BA166A-39C5-4A0C-97B1-37C2C2DCA6E0}" srcOrd="0" destOrd="0" presId="urn:microsoft.com/office/officeart/2008/layout/LinedList"/>
    <dgm:cxn modelId="{F14DA1E6-4557-47C5-9C93-BF0CBDC2AC43}" type="presOf" srcId="{BD1973A3-A661-46A9-A0A1-A559346318B5}" destId="{FD3431B4-DAA1-4D3E-A4BF-D1B758E3FE21}" srcOrd="0" destOrd="0" presId="urn:microsoft.com/office/officeart/2008/layout/LinedList"/>
    <dgm:cxn modelId="{C6F4ECE9-7809-4DF4-9DD8-9D3E1C1A5872}" type="presOf" srcId="{85AA3296-412F-489C-99D8-A36FA111CBF9}" destId="{5FFB2E85-9E9A-4FA2-853C-4984A89773DD}" srcOrd="0" destOrd="0" presId="urn:microsoft.com/office/officeart/2008/layout/LinedList"/>
    <dgm:cxn modelId="{477C10F9-9CEE-4001-A2FE-78690CCCDEAD}" type="presParOf" srcId="{FD3431B4-DAA1-4D3E-A4BF-D1B758E3FE21}" destId="{D4E1FFEC-EBDF-4231-A4BC-1D4CE740EEBB}" srcOrd="0" destOrd="0" presId="urn:microsoft.com/office/officeart/2008/layout/LinedList"/>
    <dgm:cxn modelId="{D1C9AAD5-FF6D-4969-A22C-4F1D6D9CEF33}" type="presParOf" srcId="{FD3431B4-DAA1-4D3E-A4BF-D1B758E3FE21}" destId="{2E5355D4-4D93-4406-A225-4DDDD681109B}" srcOrd="1" destOrd="0" presId="urn:microsoft.com/office/officeart/2008/layout/LinedList"/>
    <dgm:cxn modelId="{5B933724-A636-4639-9308-11E444AF0913}" type="presParOf" srcId="{2E5355D4-4D93-4406-A225-4DDDD681109B}" destId="{A10E927C-5BB1-494B-9C47-E383FA4C7A6A}" srcOrd="0" destOrd="0" presId="urn:microsoft.com/office/officeart/2008/layout/LinedList"/>
    <dgm:cxn modelId="{05328244-80D6-41B0-B769-2AF32F0FDF4C}" type="presParOf" srcId="{2E5355D4-4D93-4406-A225-4DDDD681109B}" destId="{6F9A3284-F749-46DA-887C-26F58CB2E34F}" srcOrd="1" destOrd="0" presId="urn:microsoft.com/office/officeart/2008/layout/LinedList"/>
    <dgm:cxn modelId="{6ED3250E-F5B4-4BC6-8376-E201FA4F8033}" type="presParOf" srcId="{FD3431B4-DAA1-4D3E-A4BF-D1B758E3FE21}" destId="{976A261E-7EB0-4AD3-A6DB-87D1164DE51F}" srcOrd="2" destOrd="0" presId="urn:microsoft.com/office/officeart/2008/layout/LinedList"/>
    <dgm:cxn modelId="{53B6CB8E-2CCA-443A-BBB5-DBFB66410D72}" type="presParOf" srcId="{FD3431B4-DAA1-4D3E-A4BF-D1B758E3FE21}" destId="{3A7296EC-FC19-4832-AB43-8BC0189FDE0D}" srcOrd="3" destOrd="0" presId="urn:microsoft.com/office/officeart/2008/layout/LinedList"/>
    <dgm:cxn modelId="{61E1D916-348E-4184-85DB-23C95B9E5B6C}" type="presParOf" srcId="{3A7296EC-FC19-4832-AB43-8BC0189FDE0D}" destId="{4FE13DCC-EA26-414E-9435-BFFEFFDF3310}" srcOrd="0" destOrd="0" presId="urn:microsoft.com/office/officeart/2008/layout/LinedList"/>
    <dgm:cxn modelId="{5E61A94F-4B4B-465B-A132-92C010DEA028}" type="presParOf" srcId="{3A7296EC-FC19-4832-AB43-8BC0189FDE0D}" destId="{B732AA0A-0880-408E-954D-F1D60EA52686}" srcOrd="1" destOrd="0" presId="urn:microsoft.com/office/officeart/2008/layout/LinedList"/>
    <dgm:cxn modelId="{1AC45C1C-4C01-4890-899F-51BB28E62C0E}" type="presParOf" srcId="{FD3431B4-DAA1-4D3E-A4BF-D1B758E3FE21}" destId="{A1AE7F18-12A2-49B3-A037-EB92A545DCD3}" srcOrd="4" destOrd="0" presId="urn:microsoft.com/office/officeart/2008/layout/LinedList"/>
    <dgm:cxn modelId="{E1A5A62D-CF2B-4FA0-92AE-69E3BCEA446D}" type="presParOf" srcId="{FD3431B4-DAA1-4D3E-A4BF-D1B758E3FE21}" destId="{9C89E1E9-39AA-4C51-8190-0135D4ECFA4F}" srcOrd="5" destOrd="0" presId="urn:microsoft.com/office/officeart/2008/layout/LinedList"/>
    <dgm:cxn modelId="{BE0AA3A8-B4A0-44F1-91CA-2391C4F7EA81}" type="presParOf" srcId="{9C89E1E9-39AA-4C51-8190-0135D4ECFA4F}" destId="{E4BA166A-39C5-4A0C-97B1-37C2C2DCA6E0}" srcOrd="0" destOrd="0" presId="urn:microsoft.com/office/officeart/2008/layout/LinedList"/>
    <dgm:cxn modelId="{1D43C161-1A9A-4078-AF05-5EF69B6556B4}" type="presParOf" srcId="{9C89E1E9-39AA-4C51-8190-0135D4ECFA4F}" destId="{29C9877C-F092-4E2E-A836-F6D241BCDD1C}" srcOrd="1" destOrd="0" presId="urn:microsoft.com/office/officeart/2008/layout/LinedList"/>
    <dgm:cxn modelId="{96C063D2-AD12-4A62-977C-5BC6C8B0DF48}" type="presParOf" srcId="{FD3431B4-DAA1-4D3E-A4BF-D1B758E3FE21}" destId="{28E53C5E-E241-4EBB-BA97-4A1977A254B8}" srcOrd="6" destOrd="0" presId="urn:microsoft.com/office/officeart/2008/layout/LinedList"/>
    <dgm:cxn modelId="{459042E9-56E0-4449-A399-5AE6137F2513}" type="presParOf" srcId="{FD3431B4-DAA1-4D3E-A4BF-D1B758E3FE21}" destId="{A16B97AF-05E4-4359-BBD5-5D2887C5EE4D}" srcOrd="7" destOrd="0" presId="urn:microsoft.com/office/officeart/2008/layout/LinedList"/>
    <dgm:cxn modelId="{05ADDC65-ED17-44E4-8E85-17270D7F6615}" type="presParOf" srcId="{A16B97AF-05E4-4359-BBD5-5D2887C5EE4D}" destId="{A4E571AB-2BD3-4A31-8A93-E0E9827586C0}" srcOrd="0" destOrd="0" presId="urn:microsoft.com/office/officeart/2008/layout/LinedList"/>
    <dgm:cxn modelId="{B6981F3D-BFB2-44A7-AA48-2BE9BA3FA582}" type="presParOf" srcId="{A16B97AF-05E4-4359-BBD5-5D2887C5EE4D}" destId="{2839CC7A-5B96-4EE2-A2CF-24905A81A804}" srcOrd="1" destOrd="0" presId="urn:microsoft.com/office/officeart/2008/layout/LinedList"/>
    <dgm:cxn modelId="{D34534D1-130A-4343-BCA7-ECEA8286C73A}" type="presParOf" srcId="{FD3431B4-DAA1-4D3E-A4BF-D1B758E3FE21}" destId="{9EA8BFD9-B802-4238-8982-FC0AAA3057FF}" srcOrd="8" destOrd="0" presId="urn:microsoft.com/office/officeart/2008/layout/LinedList"/>
    <dgm:cxn modelId="{FCDEDAC8-D462-4580-B726-5228F3ED15BA}" type="presParOf" srcId="{FD3431B4-DAA1-4D3E-A4BF-D1B758E3FE21}" destId="{9A23CFCF-F424-4EE9-879A-7A342530A86C}" srcOrd="9" destOrd="0" presId="urn:microsoft.com/office/officeart/2008/layout/LinedList"/>
    <dgm:cxn modelId="{4FBB66DB-49DA-4EEC-AE8E-22E253A37F4D}" type="presParOf" srcId="{9A23CFCF-F424-4EE9-879A-7A342530A86C}" destId="{5FFB2E85-9E9A-4FA2-853C-4984A89773DD}" srcOrd="0" destOrd="0" presId="urn:microsoft.com/office/officeart/2008/layout/LinedList"/>
    <dgm:cxn modelId="{F131DD8F-0C0F-4425-BDC5-A4106184BF03}" type="presParOf" srcId="{9A23CFCF-F424-4EE9-879A-7A342530A86C}" destId="{F51D329E-0FAC-421D-88CC-F275B887143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9EF36E5-AC68-4DC8-98F2-FF197C8D96D6}" type="doc">
      <dgm:prSet loTypeId="urn:microsoft.com/office/officeart/2005/8/layout/vList2" loCatId="list" qsTypeId="urn:microsoft.com/office/officeart/2005/8/quickstyle/3d1" qsCatId="3D" csTypeId="urn:microsoft.com/office/officeart/2005/8/colors/colorful5" csCatId="colorful" phldr="1"/>
      <dgm:spPr/>
      <dgm:t>
        <a:bodyPr/>
        <a:lstStyle/>
        <a:p>
          <a:endParaRPr lang="en-US"/>
        </a:p>
      </dgm:t>
    </dgm:pt>
    <dgm:pt modelId="{86511EAD-CF0F-49CE-A2E4-24ADD5965034}">
      <dgm:prSet phldrT="[Text]" custT="1"/>
      <dgm:spPr/>
      <dgm:t>
        <a:bodyPr/>
        <a:lstStyle/>
        <a:p>
          <a:pPr algn="ctr"/>
          <a:r>
            <a:rPr lang="en-US" sz="2400" dirty="0"/>
            <a:t>Admissible</a:t>
          </a:r>
        </a:p>
      </dgm:t>
    </dgm:pt>
    <dgm:pt modelId="{C3783C79-E80D-4B88-B692-64427C0FC17B}" type="parTrans" cxnId="{9088B00D-0E75-4CC8-B020-FA3541A58FA6}">
      <dgm:prSet/>
      <dgm:spPr/>
      <dgm:t>
        <a:bodyPr/>
        <a:lstStyle/>
        <a:p>
          <a:pPr algn="ctr"/>
          <a:endParaRPr lang="en-US" sz="1200"/>
        </a:p>
      </dgm:t>
    </dgm:pt>
    <dgm:pt modelId="{7D38E161-7633-45EA-93BD-9071BCC6AEE4}" type="sibTrans" cxnId="{9088B00D-0E75-4CC8-B020-FA3541A58FA6}">
      <dgm:prSet/>
      <dgm:spPr/>
      <dgm:t>
        <a:bodyPr/>
        <a:lstStyle/>
        <a:p>
          <a:pPr algn="ctr"/>
          <a:endParaRPr lang="en-US" sz="1200"/>
        </a:p>
      </dgm:t>
    </dgm:pt>
    <dgm:pt modelId="{A447E203-C657-47F7-B8C7-57E862E2BDAF}">
      <dgm:prSet custT="1"/>
      <dgm:spPr/>
      <dgm:t>
        <a:bodyPr/>
        <a:lstStyle/>
        <a:p>
          <a:pPr algn="ctr"/>
          <a:r>
            <a:rPr lang="en-US" sz="2400" dirty="0"/>
            <a:t>Authentic</a:t>
          </a:r>
        </a:p>
      </dgm:t>
    </dgm:pt>
    <dgm:pt modelId="{6C7AF09E-03D2-47C9-9255-F8E200FA3FC4}" type="parTrans" cxnId="{19656E89-4C8A-4F3B-8E2F-6282ED918D66}">
      <dgm:prSet/>
      <dgm:spPr/>
      <dgm:t>
        <a:bodyPr/>
        <a:lstStyle/>
        <a:p>
          <a:pPr algn="ctr"/>
          <a:endParaRPr lang="en-US" sz="1200"/>
        </a:p>
      </dgm:t>
    </dgm:pt>
    <dgm:pt modelId="{C2387DDD-DC27-48BC-89E1-7F1D9EACE827}" type="sibTrans" cxnId="{19656E89-4C8A-4F3B-8E2F-6282ED918D66}">
      <dgm:prSet/>
      <dgm:spPr/>
      <dgm:t>
        <a:bodyPr/>
        <a:lstStyle/>
        <a:p>
          <a:pPr algn="ctr"/>
          <a:endParaRPr lang="en-US" sz="1200"/>
        </a:p>
      </dgm:t>
    </dgm:pt>
    <dgm:pt modelId="{2120D662-E19C-4DD1-AF55-5098457DCC94}">
      <dgm:prSet custT="1"/>
      <dgm:spPr/>
      <dgm:t>
        <a:bodyPr/>
        <a:lstStyle/>
        <a:p>
          <a:pPr algn="ctr"/>
          <a:r>
            <a:rPr lang="en-US" sz="2400" dirty="0"/>
            <a:t>Complete</a:t>
          </a:r>
        </a:p>
      </dgm:t>
    </dgm:pt>
    <dgm:pt modelId="{AD42B180-6FD0-4A4D-B298-E1ADD34B9501}" type="parTrans" cxnId="{02C790B6-15E4-4372-B672-54CE08ACE2F9}">
      <dgm:prSet/>
      <dgm:spPr/>
      <dgm:t>
        <a:bodyPr/>
        <a:lstStyle/>
        <a:p>
          <a:pPr algn="ctr"/>
          <a:endParaRPr lang="en-US" sz="1200"/>
        </a:p>
      </dgm:t>
    </dgm:pt>
    <dgm:pt modelId="{3BB25C8E-82DA-40A6-9AE4-C2A061F4B8AC}" type="sibTrans" cxnId="{02C790B6-15E4-4372-B672-54CE08ACE2F9}">
      <dgm:prSet/>
      <dgm:spPr/>
      <dgm:t>
        <a:bodyPr/>
        <a:lstStyle/>
        <a:p>
          <a:pPr algn="ctr"/>
          <a:endParaRPr lang="en-US" sz="1200"/>
        </a:p>
      </dgm:t>
    </dgm:pt>
    <dgm:pt modelId="{4AB89DE2-7658-468D-9C0B-809896B06637}">
      <dgm:prSet custT="1"/>
      <dgm:spPr/>
      <dgm:t>
        <a:bodyPr/>
        <a:lstStyle/>
        <a:p>
          <a:pPr algn="ctr"/>
          <a:r>
            <a:rPr lang="en-US" sz="2400" dirty="0"/>
            <a:t>Reliable</a:t>
          </a:r>
        </a:p>
      </dgm:t>
    </dgm:pt>
    <dgm:pt modelId="{5ECD3901-83F7-494F-8D69-049A75428150}" type="parTrans" cxnId="{AEE194F3-B081-4C7A-BE2A-B52BEB2C02DF}">
      <dgm:prSet/>
      <dgm:spPr/>
      <dgm:t>
        <a:bodyPr/>
        <a:lstStyle/>
        <a:p>
          <a:pPr algn="ctr"/>
          <a:endParaRPr lang="en-US" sz="1200"/>
        </a:p>
      </dgm:t>
    </dgm:pt>
    <dgm:pt modelId="{83B391CF-4C43-432D-BB4D-131BD77ADE0C}" type="sibTrans" cxnId="{AEE194F3-B081-4C7A-BE2A-B52BEB2C02DF}">
      <dgm:prSet/>
      <dgm:spPr/>
      <dgm:t>
        <a:bodyPr/>
        <a:lstStyle/>
        <a:p>
          <a:pPr algn="ctr"/>
          <a:endParaRPr lang="en-US" sz="1200"/>
        </a:p>
      </dgm:t>
    </dgm:pt>
    <dgm:pt modelId="{0003E93E-C70F-4A14-9279-311BE688EE09}">
      <dgm:prSet custT="1"/>
      <dgm:spPr/>
      <dgm:t>
        <a:bodyPr/>
        <a:lstStyle/>
        <a:p>
          <a:pPr algn="ctr"/>
          <a:r>
            <a:rPr lang="en-US" sz="2400" dirty="0"/>
            <a:t>Believable</a:t>
          </a:r>
        </a:p>
      </dgm:t>
    </dgm:pt>
    <dgm:pt modelId="{C9717B9A-2B40-4064-9314-045A5DD38916}" type="parTrans" cxnId="{5FBFE57D-B334-4D21-A7A3-A43DE14CADEE}">
      <dgm:prSet/>
      <dgm:spPr/>
      <dgm:t>
        <a:bodyPr/>
        <a:lstStyle/>
        <a:p>
          <a:pPr algn="ctr"/>
          <a:endParaRPr lang="en-US" sz="1200"/>
        </a:p>
      </dgm:t>
    </dgm:pt>
    <dgm:pt modelId="{A5D74CAA-5011-46B1-8F90-791BE7BAC867}" type="sibTrans" cxnId="{5FBFE57D-B334-4D21-A7A3-A43DE14CADEE}">
      <dgm:prSet/>
      <dgm:spPr/>
      <dgm:t>
        <a:bodyPr/>
        <a:lstStyle/>
        <a:p>
          <a:pPr algn="ctr"/>
          <a:endParaRPr lang="en-US" sz="1200"/>
        </a:p>
      </dgm:t>
    </dgm:pt>
    <dgm:pt modelId="{ECAEFDE4-8878-45F6-B212-8A8A3A134979}" type="pres">
      <dgm:prSet presAssocID="{A9EF36E5-AC68-4DC8-98F2-FF197C8D96D6}" presName="linear" presStyleCnt="0">
        <dgm:presLayoutVars>
          <dgm:animLvl val="lvl"/>
          <dgm:resizeHandles val="exact"/>
        </dgm:presLayoutVars>
      </dgm:prSet>
      <dgm:spPr/>
    </dgm:pt>
    <dgm:pt modelId="{CBFDE0F0-638D-488E-93F1-1C16A7DDDF64}" type="pres">
      <dgm:prSet presAssocID="{86511EAD-CF0F-49CE-A2E4-24ADD5965034}" presName="parentText" presStyleLbl="node1" presStyleIdx="0" presStyleCnt="5" custLinFactY="-6518" custLinFactNeighborX="-1825" custLinFactNeighborY="-100000">
        <dgm:presLayoutVars>
          <dgm:chMax val="0"/>
          <dgm:bulletEnabled val="1"/>
        </dgm:presLayoutVars>
      </dgm:prSet>
      <dgm:spPr/>
    </dgm:pt>
    <dgm:pt modelId="{0C8E28A2-B6CB-4852-99C1-26DD41D064DA}" type="pres">
      <dgm:prSet presAssocID="{7D38E161-7633-45EA-93BD-9071BCC6AEE4}" presName="spacer" presStyleCnt="0"/>
      <dgm:spPr/>
    </dgm:pt>
    <dgm:pt modelId="{D2AD0319-78D5-48EA-AC67-43102C6106AE}" type="pres">
      <dgm:prSet presAssocID="{A447E203-C657-47F7-B8C7-57E862E2BDAF}" presName="parentText" presStyleLbl="node1" presStyleIdx="1" presStyleCnt="5" custLinFactY="6238" custLinFactNeighborY="100000">
        <dgm:presLayoutVars>
          <dgm:chMax val="0"/>
          <dgm:bulletEnabled val="1"/>
        </dgm:presLayoutVars>
      </dgm:prSet>
      <dgm:spPr/>
    </dgm:pt>
    <dgm:pt modelId="{1CBD54CB-66F7-4E0C-B584-8D050984DC37}" type="pres">
      <dgm:prSet presAssocID="{C2387DDD-DC27-48BC-89E1-7F1D9EACE827}" presName="spacer" presStyleCnt="0"/>
      <dgm:spPr/>
    </dgm:pt>
    <dgm:pt modelId="{9C4C88B0-A01B-4F4A-BA07-85AA728BBBE4}" type="pres">
      <dgm:prSet presAssocID="{2120D662-E19C-4DD1-AF55-5098457DCC94}" presName="parentText" presStyleLbl="node1" presStyleIdx="2" presStyleCnt="5">
        <dgm:presLayoutVars>
          <dgm:chMax val="0"/>
          <dgm:bulletEnabled val="1"/>
        </dgm:presLayoutVars>
      </dgm:prSet>
      <dgm:spPr/>
    </dgm:pt>
    <dgm:pt modelId="{863DE984-B9AF-4220-9D22-A3FC8D6DBC22}" type="pres">
      <dgm:prSet presAssocID="{3BB25C8E-82DA-40A6-9AE4-C2A061F4B8AC}" presName="spacer" presStyleCnt="0"/>
      <dgm:spPr/>
    </dgm:pt>
    <dgm:pt modelId="{AADD892F-B7A9-40CE-8EA8-AEFDA34D2FA7}" type="pres">
      <dgm:prSet presAssocID="{4AB89DE2-7658-468D-9C0B-809896B06637}" presName="parentText" presStyleLbl="node1" presStyleIdx="3" presStyleCnt="5">
        <dgm:presLayoutVars>
          <dgm:chMax val="0"/>
          <dgm:bulletEnabled val="1"/>
        </dgm:presLayoutVars>
      </dgm:prSet>
      <dgm:spPr/>
    </dgm:pt>
    <dgm:pt modelId="{E53A609F-0DE4-4DD3-91C1-FC1C99439BCC}" type="pres">
      <dgm:prSet presAssocID="{83B391CF-4C43-432D-BB4D-131BD77ADE0C}" presName="spacer" presStyleCnt="0"/>
      <dgm:spPr/>
    </dgm:pt>
    <dgm:pt modelId="{72433665-3207-456E-9897-CF4E9A8B978F}" type="pres">
      <dgm:prSet presAssocID="{0003E93E-C70F-4A14-9279-311BE688EE09}" presName="parentText" presStyleLbl="node1" presStyleIdx="4" presStyleCnt="5" custLinFactY="6084" custLinFactNeighborY="100000">
        <dgm:presLayoutVars>
          <dgm:chMax val="0"/>
          <dgm:bulletEnabled val="1"/>
        </dgm:presLayoutVars>
      </dgm:prSet>
      <dgm:spPr/>
    </dgm:pt>
  </dgm:ptLst>
  <dgm:cxnLst>
    <dgm:cxn modelId="{9088B00D-0E75-4CC8-B020-FA3541A58FA6}" srcId="{A9EF36E5-AC68-4DC8-98F2-FF197C8D96D6}" destId="{86511EAD-CF0F-49CE-A2E4-24ADD5965034}" srcOrd="0" destOrd="0" parTransId="{C3783C79-E80D-4B88-B692-64427C0FC17B}" sibTransId="{7D38E161-7633-45EA-93BD-9071BCC6AEE4}"/>
    <dgm:cxn modelId="{533A2D2A-AC2D-4D38-8984-C57258B23A29}" type="presOf" srcId="{A9EF36E5-AC68-4DC8-98F2-FF197C8D96D6}" destId="{ECAEFDE4-8878-45F6-B212-8A8A3A134979}" srcOrd="0" destOrd="0" presId="urn:microsoft.com/office/officeart/2005/8/layout/vList2"/>
    <dgm:cxn modelId="{F590D42E-46EF-4126-9415-D605741F2FB7}" type="presOf" srcId="{A447E203-C657-47F7-B8C7-57E862E2BDAF}" destId="{D2AD0319-78D5-48EA-AC67-43102C6106AE}" srcOrd="0" destOrd="0" presId="urn:microsoft.com/office/officeart/2005/8/layout/vList2"/>
    <dgm:cxn modelId="{7F3E917C-90EF-4CD5-969E-C81E47AE89D7}" type="presOf" srcId="{0003E93E-C70F-4A14-9279-311BE688EE09}" destId="{72433665-3207-456E-9897-CF4E9A8B978F}" srcOrd="0" destOrd="0" presId="urn:microsoft.com/office/officeart/2005/8/layout/vList2"/>
    <dgm:cxn modelId="{5FBFE57D-B334-4D21-A7A3-A43DE14CADEE}" srcId="{A9EF36E5-AC68-4DC8-98F2-FF197C8D96D6}" destId="{0003E93E-C70F-4A14-9279-311BE688EE09}" srcOrd="4" destOrd="0" parTransId="{C9717B9A-2B40-4064-9314-045A5DD38916}" sibTransId="{A5D74CAA-5011-46B1-8F90-791BE7BAC867}"/>
    <dgm:cxn modelId="{19656E89-4C8A-4F3B-8E2F-6282ED918D66}" srcId="{A9EF36E5-AC68-4DC8-98F2-FF197C8D96D6}" destId="{A447E203-C657-47F7-B8C7-57E862E2BDAF}" srcOrd="1" destOrd="0" parTransId="{6C7AF09E-03D2-47C9-9255-F8E200FA3FC4}" sibTransId="{C2387DDD-DC27-48BC-89E1-7F1D9EACE827}"/>
    <dgm:cxn modelId="{48CE5596-E82C-4C80-965B-FCEDB37BCDE7}" type="presOf" srcId="{4AB89DE2-7658-468D-9C0B-809896B06637}" destId="{AADD892F-B7A9-40CE-8EA8-AEFDA34D2FA7}" srcOrd="0" destOrd="0" presId="urn:microsoft.com/office/officeart/2005/8/layout/vList2"/>
    <dgm:cxn modelId="{02C790B6-15E4-4372-B672-54CE08ACE2F9}" srcId="{A9EF36E5-AC68-4DC8-98F2-FF197C8D96D6}" destId="{2120D662-E19C-4DD1-AF55-5098457DCC94}" srcOrd="2" destOrd="0" parTransId="{AD42B180-6FD0-4A4D-B298-E1ADD34B9501}" sibTransId="{3BB25C8E-82DA-40A6-9AE4-C2A061F4B8AC}"/>
    <dgm:cxn modelId="{BEE093D7-9EA1-4421-B66D-52D8386D1B9E}" type="presOf" srcId="{86511EAD-CF0F-49CE-A2E4-24ADD5965034}" destId="{CBFDE0F0-638D-488E-93F1-1C16A7DDDF64}" srcOrd="0" destOrd="0" presId="urn:microsoft.com/office/officeart/2005/8/layout/vList2"/>
    <dgm:cxn modelId="{FD58C7E3-38BC-424B-8CBA-8E60CF2100E2}" type="presOf" srcId="{2120D662-E19C-4DD1-AF55-5098457DCC94}" destId="{9C4C88B0-A01B-4F4A-BA07-85AA728BBBE4}" srcOrd="0" destOrd="0" presId="urn:microsoft.com/office/officeart/2005/8/layout/vList2"/>
    <dgm:cxn modelId="{AEE194F3-B081-4C7A-BE2A-B52BEB2C02DF}" srcId="{A9EF36E5-AC68-4DC8-98F2-FF197C8D96D6}" destId="{4AB89DE2-7658-468D-9C0B-809896B06637}" srcOrd="3" destOrd="0" parTransId="{5ECD3901-83F7-494F-8D69-049A75428150}" sibTransId="{83B391CF-4C43-432D-BB4D-131BD77ADE0C}"/>
    <dgm:cxn modelId="{748DFA42-3A4E-4361-9457-7AD2C30BC179}" type="presParOf" srcId="{ECAEFDE4-8878-45F6-B212-8A8A3A134979}" destId="{CBFDE0F0-638D-488E-93F1-1C16A7DDDF64}" srcOrd="0" destOrd="0" presId="urn:microsoft.com/office/officeart/2005/8/layout/vList2"/>
    <dgm:cxn modelId="{373CF42A-7C10-4F16-BF62-3169C61B3791}" type="presParOf" srcId="{ECAEFDE4-8878-45F6-B212-8A8A3A134979}" destId="{0C8E28A2-B6CB-4852-99C1-26DD41D064DA}" srcOrd="1" destOrd="0" presId="urn:microsoft.com/office/officeart/2005/8/layout/vList2"/>
    <dgm:cxn modelId="{FD342372-C6FA-48C8-85AF-4CCA045AF61C}" type="presParOf" srcId="{ECAEFDE4-8878-45F6-B212-8A8A3A134979}" destId="{D2AD0319-78D5-48EA-AC67-43102C6106AE}" srcOrd="2" destOrd="0" presId="urn:microsoft.com/office/officeart/2005/8/layout/vList2"/>
    <dgm:cxn modelId="{6FEF6F74-BBF9-4770-80CD-55987043D159}" type="presParOf" srcId="{ECAEFDE4-8878-45F6-B212-8A8A3A134979}" destId="{1CBD54CB-66F7-4E0C-B584-8D050984DC37}" srcOrd="3" destOrd="0" presId="urn:microsoft.com/office/officeart/2005/8/layout/vList2"/>
    <dgm:cxn modelId="{692268F1-4355-452C-A3B8-1CE86B3B4612}" type="presParOf" srcId="{ECAEFDE4-8878-45F6-B212-8A8A3A134979}" destId="{9C4C88B0-A01B-4F4A-BA07-85AA728BBBE4}" srcOrd="4" destOrd="0" presId="urn:microsoft.com/office/officeart/2005/8/layout/vList2"/>
    <dgm:cxn modelId="{3B06B323-BA50-48D6-8FD9-36C300BFE624}" type="presParOf" srcId="{ECAEFDE4-8878-45F6-B212-8A8A3A134979}" destId="{863DE984-B9AF-4220-9D22-A3FC8D6DBC22}" srcOrd="5" destOrd="0" presId="urn:microsoft.com/office/officeart/2005/8/layout/vList2"/>
    <dgm:cxn modelId="{80B20C36-8F53-4569-A19F-8937D94D4256}" type="presParOf" srcId="{ECAEFDE4-8878-45F6-B212-8A8A3A134979}" destId="{AADD892F-B7A9-40CE-8EA8-AEFDA34D2FA7}" srcOrd="6" destOrd="0" presId="urn:microsoft.com/office/officeart/2005/8/layout/vList2"/>
    <dgm:cxn modelId="{F67FA066-7F81-4205-9CFA-6B894471E88D}" type="presParOf" srcId="{ECAEFDE4-8878-45F6-B212-8A8A3A134979}" destId="{E53A609F-0DE4-4DD3-91C1-FC1C99439BCC}" srcOrd="7" destOrd="0" presId="urn:microsoft.com/office/officeart/2005/8/layout/vList2"/>
    <dgm:cxn modelId="{EC906FF2-35D8-47D3-B747-2F7C2857432B}" type="presParOf" srcId="{ECAEFDE4-8878-45F6-B212-8A8A3A134979}" destId="{72433665-3207-456E-9897-CF4E9A8B978F}" srcOrd="8"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D1973A3-A661-46A9-A0A1-A559346318B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96A380F-B213-4125-84F0-06D79AB566FD}">
      <dgm:prSet phldrT="[Text]" custT="1"/>
      <dgm:spPr/>
      <dgm:t>
        <a:bodyPr/>
        <a:lstStyle/>
        <a:p>
          <a:r>
            <a:rPr lang="en-US" sz="2000" dirty="0"/>
            <a:t>Capture as accurate an image of the system as possible.</a:t>
          </a:r>
        </a:p>
      </dgm:t>
    </dgm:pt>
    <dgm:pt modelId="{B3AC78A4-3A68-4100-80F5-539DFF7B4410}" type="parTrans" cxnId="{D818EF66-E535-4F0B-B296-D180388113C8}">
      <dgm:prSet/>
      <dgm:spPr/>
      <dgm:t>
        <a:bodyPr/>
        <a:lstStyle/>
        <a:p>
          <a:endParaRPr lang="en-US" sz="1400"/>
        </a:p>
      </dgm:t>
    </dgm:pt>
    <dgm:pt modelId="{073BEEA9-4E56-48AD-B546-39AE953B7366}" type="sibTrans" cxnId="{D818EF66-E535-4F0B-B296-D180388113C8}">
      <dgm:prSet/>
      <dgm:spPr/>
      <dgm:t>
        <a:bodyPr/>
        <a:lstStyle/>
        <a:p>
          <a:endParaRPr lang="en-US" sz="1400"/>
        </a:p>
      </dgm:t>
    </dgm:pt>
    <dgm:pt modelId="{B93E21DE-F201-4851-8236-40F495BE0EFA}">
      <dgm:prSet custT="1"/>
      <dgm:spPr/>
      <dgm:t>
        <a:bodyPr/>
        <a:lstStyle/>
        <a:p>
          <a:r>
            <a:rPr lang="en-US" sz="2000" dirty="0"/>
            <a:t>Be prepared to testify.</a:t>
          </a:r>
        </a:p>
      </dgm:t>
    </dgm:pt>
    <dgm:pt modelId="{5477A7A3-1E70-4BE5-8677-E75E36922485}" type="parTrans" cxnId="{8B95ABCC-B807-4632-B03A-039C2F6FC31B}">
      <dgm:prSet/>
      <dgm:spPr/>
      <dgm:t>
        <a:bodyPr/>
        <a:lstStyle/>
        <a:p>
          <a:endParaRPr lang="en-US" sz="1400"/>
        </a:p>
      </dgm:t>
    </dgm:pt>
    <dgm:pt modelId="{48B505B3-DB03-44F4-878A-7A57426B0969}" type="sibTrans" cxnId="{8B95ABCC-B807-4632-B03A-039C2F6FC31B}">
      <dgm:prSet/>
      <dgm:spPr/>
      <dgm:t>
        <a:bodyPr/>
        <a:lstStyle/>
        <a:p>
          <a:endParaRPr lang="en-US" sz="1400"/>
        </a:p>
      </dgm:t>
    </dgm:pt>
    <dgm:pt modelId="{340FFD2D-A00C-4842-9D02-F89D8A391AFC}">
      <dgm:prSet custT="1"/>
      <dgm:spPr/>
      <dgm:t>
        <a:bodyPr/>
        <a:lstStyle/>
        <a:p>
          <a:r>
            <a:rPr lang="en-US" sz="2000"/>
            <a:t>Work fast.</a:t>
          </a:r>
          <a:endParaRPr lang="en-US" sz="2000" dirty="0"/>
        </a:p>
      </dgm:t>
    </dgm:pt>
    <dgm:pt modelId="{E533C188-AE9A-41A3-B22B-27FFDF963A83}" type="parTrans" cxnId="{0FF8FFD5-0F6B-48C7-A5F9-CC108B394382}">
      <dgm:prSet/>
      <dgm:spPr/>
      <dgm:t>
        <a:bodyPr/>
        <a:lstStyle/>
        <a:p>
          <a:endParaRPr lang="en-US" sz="1400"/>
        </a:p>
      </dgm:t>
    </dgm:pt>
    <dgm:pt modelId="{2CD20780-6B0A-4A88-A16C-D7C3B256BCF4}" type="sibTrans" cxnId="{0FF8FFD5-0F6B-48C7-A5F9-CC108B394382}">
      <dgm:prSet/>
      <dgm:spPr/>
      <dgm:t>
        <a:bodyPr/>
        <a:lstStyle/>
        <a:p>
          <a:endParaRPr lang="en-US" sz="1400"/>
        </a:p>
      </dgm:t>
    </dgm:pt>
    <dgm:pt modelId="{C459DD6E-1150-42AB-BEB0-A99541107C60}">
      <dgm:prSet custT="1"/>
      <dgm:spPr/>
      <dgm:t>
        <a:bodyPr/>
        <a:lstStyle/>
        <a:p>
          <a:r>
            <a:rPr lang="en-US" sz="2000"/>
            <a:t>Proceed from volatile to persistent evidence.</a:t>
          </a:r>
          <a:endParaRPr lang="en-US" sz="2000" dirty="0"/>
        </a:p>
      </dgm:t>
    </dgm:pt>
    <dgm:pt modelId="{F29343E0-F89B-4927-B0EA-4F05F73702DC}" type="parTrans" cxnId="{12631EB7-B826-4B6B-ACED-9E17E80569D8}">
      <dgm:prSet/>
      <dgm:spPr/>
      <dgm:t>
        <a:bodyPr/>
        <a:lstStyle/>
        <a:p>
          <a:endParaRPr lang="en-US" sz="1400"/>
        </a:p>
      </dgm:t>
    </dgm:pt>
    <dgm:pt modelId="{4FB0F7F3-C43A-4C36-8A23-7CED61D2ED9D}" type="sibTrans" cxnId="{12631EB7-B826-4B6B-ACED-9E17E80569D8}">
      <dgm:prSet/>
      <dgm:spPr/>
      <dgm:t>
        <a:bodyPr/>
        <a:lstStyle/>
        <a:p>
          <a:endParaRPr lang="en-US" sz="1400"/>
        </a:p>
      </dgm:t>
    </dgm:pt>
    <dgm:pt modelId="{E9251E5C-3476-41B2-8C22-A0A537A9D898}">
      <dgm:prSet custT="1"/>
      <dgm:spPr/>
      <dgm:t>
        <a:bodyPr/>
        <a:lstStyle/>
        <a:p>
          <a:r>
            <a:rPr lang="en-US" sz="2000"/>
            <a:t>Don’t shutdown before collecting evidence.</a:t>
          </a:r>
          <a:endParaRPr lang="en-US" sz="2000" dirty="0"/>
        </a:p>
      </dgm:t>
    </dgm:pt>
    <dgm:pt modelId="{0794FBAE-08FA-43AE-A2F6-77C5800DD630}" type="parTrans" cxnId="{F2F6E1D6-D93A-4E82-BBAA-06273B526C76}">
      <dgm:prSet/>
      <dgm:spPr/>
      <dgm:t>
        <a:bodyPr/>
        <a:lstStyle/>
        <a:p>
          <a:endParaRPr lang="en-US" sz="1400"/>
        </a:p>
      </dgm:t>
    </dgm:pt>
    <dgm:pt modelId="{BF49BA5C-E232-43F4-91E0-AFA21D3DD90C}" type="sibTrans" cxnId="{F2F6E1D6-D93A-4E82-BBAA-06273B526C76}">
      <dgm:prSet/>
      <dgm:spPr/>
      <dgm:t>
        <a:bodyPr/>
        <a:lstStyle/>
        <a:p>
          <a:endParaRPr lang="en-US" sz="1400"/>
        </a:p>
      </dgm:t>
    </dgm:pt>
    <dgm:pt modelId="{3FF0DE0F-9B3A-49A9-87F8-B2CED5879A62}">
      <dgm:prSet custT="1"/>
      <dgm:spPr/>
      <dgm:t>
        <a:bodyPr/>
        <a:lstStyle/>
        <a:p>
          <a:r>
            <a:rPr lang="en-US" sz="2000"/>
            <a:t>Don’t run any programs on the affected system.</a:t>
          </a:r>
          <a:endParaRPr lang="en-US" sz="2000" dirty="0"/>
        </a:p>
      </dgm:t>
    </dgm:pt>
    <dgm:pt modelId="{87CC09AE-1786-4283-B387-BE391633935C}" type="parTrans" cxnId="{3181E306-DB5D-4C23-BFB5-6450612E55BB}">
      <dgm:prSet/>
      <dgm:spPr/>
      <dgm:t>
        <a:bodyPr/>
        <a:lstStyle/>
        <a:p>
          <a:endParaRPr lang="en-US" sz="1400"/>
        </a:p>
      </dgm:t>
    </dgm:pt>
    <dgm:pt modelId="{B6E78023-6D1F-4096-B74A-3A82BF33CEAD}" type="sibTrans" cxnId="{3181E306-DB5D-4C23-BFB5-6450612E55BB}">
      <dgm:prSet/>
      <dgm:spPr/>
      <dgm:t>
        <a:bodyPr/>
        <a:lstStyle/>
        <a:p>
          <a:endParaRPr lang="en-US" sz="1400"/>
        </a:p>
      </dgm:t>
    </dgm:pt>
    <dgm:pt modelId="{FD3431B4-DAA1-4D3E-A4BF-D1B758E3FE21}" type="pres">
      <dgm:prSet presAssocID="{BD1973A3-A661-46A9-A0A1-A559346318B5}" presName="vert0" presStyleCnt="0">
        <dgm:presLayoutVars>
          <dgm:dir/>
          <dgm:animOne val="branch"/>
          <dgm:animLvl val="lvl"/>
        </dgm:presLayoutVars>
      </dgm:prSet>
      <dgm:spPr/>
    </dgm:pt>
    <dgm:pt modelId="{D4E1FFEC-EBDF-4231-A4BC-1D4CE740EEBB}" type="pres">
      <dgm:prSet presAssocID="{296A380F-B213-4125-84F0-06D79AB566FD}" presName="thickLine" presStyleLbl="alignNode1" presStyleIdx="0" presStyleCnt="6"/>
      <dgm:spPr/>
    </dgm:pt>
    <dgm:pt modelId="{2E5355D4-4D93-4406-A225-4DDDD681109B}" type="pres">
      <dgm:prSet presAssocID="{296A380F-B213-4125-84F0-06D79AB566FD}" presName="horz1" presStyleCnt="0"/>
      <dgm:spPr/>
    </dgm:pt>
    <dgm:pt modelId="{A10E927C-5BB1-494B-9C47-E383FA4C7A6A}" type="pres">
      <dgm:prSet presAssocID="{296A380F-B213-4125-84F0-06D79AB566FD}" presName="tx1" presStyleLbl="revTx" presStyleIdx="0" presStyleCnt="6" custScaleY="173783"/>
      <dgm:spPr/>
    </dgm:pt>
    <dgm:pt modelId="{6F9A3284-F749-46DA-887C-26F58CB2E34F}" type="pres">
      <dgm:prSet presAssocID="{296A380F-B213-4125-84F0-06D79AB566FD}" presName="vert1" presStyleCnt="0"/>
      <dgm:spPr/>
    </dgm:pt>
    <dgm:pt modelId="{E0BC04C6-13EC-4C28-AEB0-401EEB3A3F51}" type="pres">
      <dgm:prSet presAssocID="{B93E21DE-F201-4851-8236-40F495BE0EFA}" presName="thickLine" presStyleLbl="alignNode1" presStyleIdx="1" presStyleCnt="6"/>
      <dgm:spPr/>
    </dgm:pt>
    <dgm:pt modelId="{B19F1942-2479-4171-892E-3E40B93D8F7D}" type="pres">
      <dgm:prSet presAssocID="{B93E21DE-F201-4851-8236-40F495BE0EFA}" presName="horz1" presStyleCnt="0"/>
      <dgm:spPr/>
    </dgm:pt>
    <dgm:pt modelId="{12336A3E-ABC4-4ACA-93D8-AE73677FBBB9}" type="pres">
      <dgm:prSet presAssocID="{B93E21DE-F201-4851-8236-40F495BE0EFA}" presName="tx1" presStyleLbl="revTx" presStyleIdx="1" presStyleCnt="6"/>
      <dgm:spPr/>
    </dgm:pt>
    <dgm:pt modelId="{7C5304A5-3232-47A3-8A32-00BCD3F62349}" type="pres">
      <dgm:prSet presAssocID="{B93E21DE-F201-4851-8236-40F495BE0EFA}" presName="vert1" presStyleCnt="0"/>
      <dgm:spPr/>
    </dgm:pt>
    <dgm:pt modelId="{61899068-7BFF-4E35-A4BE-863AC8047C47}" type="pres">
      <dgm:prSet presAssocID="{340FFD2D-A00C-4842-9D02-F89D8A391AFC}" presName="thickLine" presStyleLbl="alignNode1" presStyleIdx="2" presStyleCnt="6"/>
      <dgm:spPr/>
    </dgm:pt>
    <dgm:pt modelId="{9E4F4CA5-1111-4B96-ABC5-DEB0168B54C9}" type="pres">
      <dgm:prSet presAssocID="{340FFD2D-A00C-4842-9D02-F89D8A391AFC}" presName="horz1" presStyleCnt="0"/>
      <dgm:spPr/>
    </dgm:pt>
    <dgm:pt modelId="{E397EFF6-7E78-47FA-85D9-B82315F91274}" type="pres">
      <dgm:prSet presAssocID="{340FFD2D-A00C-4842-9D02-F89D8A391AFC}" presName="tx1" presStyleLbl="revTx" presStyleIdx="2" presStyleCnt="6"/>
      <dgm:spPr/>
    </dgm:pt>
    <dgm:pt modelId="{AAEFE08C-CB54-471A-8FE6-958B7F487172}" type="pres">
      <dgm:prSet presAssocID="{340FFD2D-A00C-4842-9D02-F89D8A391AFC}" presName="vert1" presStyleCnt="0"/>
      <dgm:spPr/>
    </dgm:pt>
    <dgm:pt modelId="{A369253B-29DD-4CF2-97BF-DED6C0F3CAED}" type="pres">
      <dgm:prSet presAssocID="{C459DD6E-1150-42AB-BEB0-A99541107C60}" presName="thickLine" presStyleLbl="alignNode1" presStyleIdx="3" presStyleCnt="6"/>
      <dgm:spPr/>
    </dgm:pt>
    <dgm:pt modelId="{496F8D99-73C1-475E-9494-E6D6CEBDE1CD}" type="pres">
      <dgm:prSet presAssocID="{C459DD6E-1150-42AB-BEB0-A99541107C60}" presName="horz1" presStyleCnt="0"/>
      <dgm:spPr/>
    </dgm:pt>
    <dgm:pt modelId="{19D14367-6823-4EB7-8FB4-763A6C389B83}" type="pres">
      <dgm:prSet presAssocID="{C459DD6E-1150-42AB-BEB0-A99541107C60}" presName="tx1" presStyleLbl="revTx" presStyleIdx="3" presStyleCnt="6"/>
      <dgm:spPr/>
    </dgm:pt>
    <dgm:pt modelId="{E7D73B7C-9BBD-4C14-A3A9-48A1F25D93B6}" type="pres">
      <dgm:prSet presAssocID="{C459DD6E-1150-42AB-BEB0-A99541107C60}" presName="vert1" presStyleCnt="0"/>
      <dgm:spPr/>
    </dgm:pt>
    <dgm:pt modelId="{796DDC3A-E072-40CF-BB94-F9785F8AFA8B}" type="pres">
      <dgm:prSet presAssocID="{E9251E5C-3476-41B2-8C22-A0A537A9D898}" presName="thickLine" presStyleLbl="alignNode1" presStyleIdx="4" presStyleCnt="6"/>
      <dgm:spPr/>
    </dgm:pt>
    <dgm:pt modelId="{B804FFDB-B31F-4823-A9F7-A64FA7374491}" type="pres">
      <dgm:prSet presAssocID="{E9251E5C-3476-41B2-8C22-A0A537A9D898}" presName="horz1" presStyleCnt="0"/>
      <dgm:spPr/>
    </dgm:pt>
    <dgm:pt modelId="{CFFBA8B7-A4D2-4FAB-9697-9A4948090F07}" type="pres">
      <dgm:prSet presAssocID="{E9251E5C-3476-41B2-8C22-A0A537A9D898}" presName="tx1" presStyleLbl="revTx" presStyleIdx="4" presStyleCnt="6"/>
      <dgm:spPr/>
    </dgm:pt>
    <dgm:pt modelId="{412E445A-C628-42F4-865B-CF5D843764AD}" type="pres">
      <dgm:prSet presAssocID="{E9251E5C-3476-41B2-8C22-A0A537A9D898}" presName="vert1" presStyleCnt="0"/>
      <dgm:spPr/>
    </dgm:pt>
    <dgm:pt modelId="{FC022C67-CD19-4374-A938-EF6AC69C0A3F}" type="pres">
      <dgm:prSet presAssocID="{3FF0DE0F-9B3A-49A9-87F8-B2CED5879A62}" presName="thickLine" presStyleLbl="alignNode1" presStyleIdx="5" presStyleCnt="6"/>
      <dgm:spPr/>
    </dgm:pt>
    <dgm:pt modelId="{9327DD57-BC5B-4DB8-A05A-46F32609AAFD}" type="pres">
      <dgm:prSet presAssocID="{3FF0DE0F-9B3A-49A9-87F8-B2CED5879A62}" presName="horz1" presStyleCnt="0"/>
      <dgm:spPr/>
    </dgm:pt>
    <dgm:pt modelId="{BE3096A2-E232-404E-97C4-846B98DB21CF}" type="pres">
      <dgm:prSet presAssocID="{3FF0DE0F-9B3A-49A9-87F8-B2CED5879A62}" presName="tx1" presStyleLbl="revTx" presStyleIdx="5" presStyleCnt="6"/>
      <dgm:spPr/>
    </dgm:pt>
    <dgm:pt modelId="{CF1CA6CA-A1BC-4C89-8711-64120003E100}" type="pres">
      <dgm:prSet presAssocID="{3FF0DE0F-9B3A-49A9-87F8-B2CED5879A62}" presName="vert1" presStyleCnt="0"/>
      <dgm:spPr/>
    </dgm:pt>
  </dgm:ptLst>
  <dgm:cxnLst>
    <dgm:cxn modelId="{3181E306-DB5D-4C23-BFB5-6450612E55BB}" srcId="{BD1973A3-A661-46A9-A0A1-A559346318B5}" destId="{3FF0DE0F-9B3A-49A9-87F8-B2CED5879A62}" srcOrd="5" destOrd="0" parTransId="{87CC09AE-1786-4283-B387-BE391633935C}" sibTransId="{B6E78023-6D1F-4096-B74A-3A82BF33CEAD}"/>
    <dgm:cxn modelId="{A7EF8A43-3978-457C-9195-0DA43320C7A4}" type="presOf" srcId="{3FF0DE0F-9B3A-49A9-87F8-B2CED5879A62}" destId="{BE3096A2-E232-404E-97C4-846B98DB21CF}" srcOrd="0" destOrd="0" presId="urn:microsoft.com/office/officeart/2008/layout/LinedList"/>
    <dgm:cxn modelId="{D818EF66-E535-4F0B-B296-D180388113C8}" srcId="{BD1973A3-A661-46A9-A0A1-A559346318B5}" destId="{296A380F-B213-4125-84F0-06D79AB566FD}" srcOrd="0" destOrd="0" parTransId="{B3AC78A4-3A68-4100-80F5-539DFF7B4410}" sibTransId="{073BEEA9-4E56-48AD-B546-39AE953B7366}"/>
    <dgm:cxn modelId="{0FF65847-3234-43F3-9FF5-F06A70EC79FC}" type="presOf" srcId="{B93E21DE-F201-4851-8236-40F495BE0EFA}" destId="{12336A3E-ABC4-4ACA-93D8-AE73677FBBB9}" srcOrd="0" destOrd="0" presId="urn:microsoft.com/office/officeart/2008/layout/LinedList"/>
    <dgm:cxn modelId="{331E9C52-204F-4339-9F3C-797049FFC87C}" type="presOf" srcId="{E9251E5C-3476-41B2-8C22-A0A537A9D898}" destId="{CFFBA8B7-A4D2-4FAB-9697-9A4948090F07}" srcOrd="0" destOrd="0" presId="urn:microsoft.com/office/officeart/2008/layout/LinedList"/>
    <dgm:cxn modelId="{B6182176-817D-45ED-BD77-DC5BCC3C532C}" type="presOf" srcId="{340FFD2D-A00C-4842-9D02-F89D8A391AFC}" destId="{E397EFF6-7E78-47FA-85D9-B82315F91274}" srcOrd="0" destOrd="0" presId="urn:microsoft.com/office/officeart/2008/layout/LinedList"/>
    <dgm:cxn modelId="{E4E0099C-FD3F-414A-A5F4-891FD2E24679}" type="presOf" srcId="{BD1973A3-A661-46A9-A0A1-A559346318B5}" destId="{FD3431B4-DAA1-4D3E-A4BF-D1B758E3FE21}" srcOrd="0" destOrd="0" presId="urn:microsoft.com/office/officeart/2008/layout/LinedList"/>
    <dgm:cxn modelId="{4570EAA3-6A4A-4D43-B6CD-8FC0A1A6BF29}" type="presOf" srcId="{296A380F-B213-4125-84F0-06D79AB566FD}" destId="{A10E927C-5BB1-494B-9C47-E383FA4C7A6A}" srcOrd="0" destOrd="0" presId="urn:microsoft.com/office/officeart/2008/layout/LinedList"/>
    <dgm:cxn modelId="{12631EB7-B826-4B6B-ACED-9E17E80569D8}" srcId="{BD1973A3-A661-46A9-A0A1-A559346318B5}" destId="{C459DD6E-1150-42AB-BEB0-A99541107C60}" srcOrd="3" destOrd="0" parTransId="{F29343E0-F89B-4927-B0EA-4F05F73702DC}" sibTransId="{4FB0F7F3-C43A-4C36-8A23-7CED61D2ED9D}"/>
    <dgm:cxn modelId="{8B95ABCC-B807-4632-B03A-039C2F6FC31B}" srcId="{BD1973A3-A661-46A9-A0A1-A559346318B5}" destId="{B93E21DE-F201-4851-8236-40F495BE0EFA}" srcOrd="1" destOrd="0" parTransId="{5477A7A3-1E70-4BE5-8677-E75E36922485}" sibTransId="{48B505B3-DB03-44F4-878A-7A57426B0969}"/>
    <dgm:cxn modelId="{0FF8FFD5-0F6B-48C7-A5F9-CC108B394382}" srcId="{BD1973A3-A661-46A9-A0A1-A559346318B5}" destId="{340FFD2D-A00C-4842-9D02-F89D8A391AFC}" srcOrd="2" destOrd="0" parTransId="{E533C188-AE9A-41A3-B22B-27FFDF963A83}" sibTransId="{2CD20780-6B0A-4A88-A16C-D7C3B256BCF4}"/>
    <dgm:cxn modelId="{F2F6E1D6-D93A-4E82-BBAA-06273B526C76}" srcId="{BD1973A3-A661-46A9-A0A1-A559346318B5}" destId="{E9251E5C-3476-41B2-8C22-A0A537A9D898}" srcOrd="4" destOrd="0" parTransId="{0794FBAE-08FA-43AE-A2F6-77C5800DD630}" sibTransId="{BF49BA5C-E232-43F4-91E0-AFA21D3DD90C}"/>
    <dgm:cxn modelId="{FFE791DE-BA87-4159-89E9-2FA0F9C95A79}" type="presOf" srcId="{C459DD6E-1150-42AB-BEB0-A99541107C60}" destId="{19D14367-6823-4EB7-8FB4-763A6C389B83}" srcOrd="0" destOrd="0" presId="urn:microsoft.com/office/officeart/2008/layout/LinedList"/>
    <dgm:cxn modelId="{0F927EB9-6954-440F-A0B5-A3BA1F2877AC}" type="presParOf" srcId="{FD3431B4-DAA1-4D3E-A4BF-D1B758E3FE21}" destId="{D4E1FFEC-EBDF-4231-A4BC-1D4CE740EEBB}" srcOrd="0" destOrd="0" presId="urn:microsoft.com/office/officeart/2008/layout/LinedList"/>
    <dgm:cxn modelId="{DEB113CD-803F-4819-8F15-E770224824CB}" type="presParOf" srcId="{FD3431B4-DAA1-4D3E-A4BF-D1B758E3FE21}" destId="{2E5355D4-4D93-4406-A225-4DDDD681109B}" srcOrd="1" destOrd="0" presId="urn:microsoft.com/office/officeart/2008/layout/LinedList"/>
    <dgm:cxn modelId="{06CCC31F-ECB9-4A58-99F7-DB91099B54FE}" type="presParOf" srcId="{2E5355D4-4D93-4406-A225-4DDDD681109B}" destId="{A10E927C-5BB1-494B-9C47-E383FA4C7A6A}" srcOrd="0" destOrd="0" presId="urn:microsoft.com/office/officeart/2008/layout/LinedList"/>
    <dgm:cxn modelId="{96EAF4F0-BBA6-4EFB-BAAD-3C169F91A261}" type="presParOf" srcId="{2E5355D4-4D93-4406-A225-4DDDD681109B}" destId="{6F9A3284-F749-46DA-887C-26F58CB2E34F}" srcOrd="1" destOrd="0" presId="urn:microsoft.com/office/officeart/2008/layout/LinedList"/>
    <dgm:cxn modelId="{15420E78-9A84-45F9-9EA8-AEECB60B191D}" type="presParOf" srcId="{FD3431B4-DAA1-4D3E-A4BF-D1B758E3FE21}" destId="{E0BC04C6-13EC-4C28-AEB0-401EEB3A3F51}" srcOrd="2" destOrd="0" presId="urn:microsoft.com/office/officeart/2008/layout/LinedList"/>
    <dgm:cxn modelId="{312B5867-214D-49A0-83ED-B0071BF73FF5}" type="presParOf" srcId="{FD3431B4-DAA1-4D3E-A4BF-D1B758E3FE21}" destId="{B19F1942-2479-4171-892E-3E40B93D8F7D}" srcOrd="3" destOrd="0" presId="urn:microsoft.com/office/officeart/2008/layout/LinedList"/>
    <dgm:cxn modelId="{9CEA9325-E453-4B4D-A8AD-67E58F8DA431}" type="presParOf" srcId="{B19F1942-2479-4171-892E-3E40B93D8F7D}" destId="{12336A3E-ABC4-4ACA-93D8-AE73677FBBB9}" srcOrd="0" destOrd="0" presId="urn:microsoft.com/office/officeart/2008/layout/LinedList"/>
    <dgm:cxn modelId="{7A1E3B99-2A4B-4D8D-9707-092DB2971F1E}" type="presParOf" srcId="{B19F1942-2479-4171-892E-3E40B93D8F7D}" destId="{7C5304A5-3232-47A3-8A32-00BCD3F62349}" srcOrd="1" destOrd="0" presId="urn:microsoft.com/office/officeart/2008/layout/LinedList"/>
    <dgm:cxn modelId="{C93DD684-03E7-4FB3-9473-30B61CE8C0BD}" type="presParOf" srcId="{FD3431B4-DAA1-4D3E-A4BF-D1B758E3FE21}" destId="{61899068-7BFF-4E35-A4BE-863AC8047C47}" srcOrd="4" destOrd="0" presId="urn:microsoft.com/office/officeart/2008/layout/LinedList"/>
    <dgm:cxn modelId="{4CFB2BAB-E720-470D-B99B-1457B0C9D64D}" type="presParOf" srcId="{FD3431B4-DAA1-4D3E-A4BF-D1B758E3FE21}" destId="{9E4F4CA5-1111-4B96-ABC5-DEB0168B54C9}" srcOrd="5" destOrd="0" presId="urn:microsoft.com/office/officeart/2008/layout/LinedList"/>
    <dgm:cxn modelId="{7D19EBD6-0A16-499E-BA01-D566A7B3A06E}" type="presParOf" srcId="{9E4F4CA5-1111-4B96-ABC5-DEB0168B54C9}" destId="{E397EFF6-7E78-47FA-85D9-B82315F91274}" srcOrd="0" destOrd="0" presId="urn:microsoft.com/office/officeart/2008/layout/LinedList"/>
    <dgm:cxn modelId="{C917657A-73C9-4A3E-93C7-829FCAB5037C}" type="presParOf" srcId="{9E4F4CA5-1111-4B96-ABC5-DEB0168B54C9}" destId="{AAEFE08C-CB54-471A-8FE6-958B7F487172}" srcOrd="1" destOrd="0" presId="urn:microsoft.com/office/officeart/2008/layout/LinedList"/>
    <dgm:cxn modelId="{D6DCCA20-373C-4767-9E8C-693F5A31D3B7}" type="presParOf" srcId="{FD3431B4-DAA1-4D3E-A4BF-D1B758E3FE21}" destId="{A369253B-29DD-4CF2-97BF-DED6C0F3CAED}" srcOrd="6" destOrd="0" presId="urn:microsoft.com/office/officeart/2008/layout/LinedList"/>
    <dgm:cxn modelId="{5BD81121-F350-43E2-B15F-A5864CAE7D63}" type="presParOf" srcId="{FD3431B4-DAA1-4D3E-A4BF-D1B758E3FE21}" destId="{496F8D99-73C1-475E-9494-E6D6CEBDE1CD}" srcOrd="7" destOrd="0" presId="urn:microsoft.com/office/officeart/2008/layout/LinedList"/>
    <dgm:cxn modelId="{C06DAEFE-5A73-42FF-970B-285284F2D002}" type="presParOf" srcId="{496F8D99-73C1-475E-9494-E6D6CEBDE1CD}" destId="{19D14367-6823-4EB7-8FB4-763A6C389B83}" srcOrd="0" destOrd="0" presId="urn:microsoft.com/office/officeart/2008/layout/LinedList"/>
    <dgm:cxn modelId="{BC40EC27-C0ED-406D-A481-9BD4A2081157}" type="presParOf" srcId="{496F8D99-73C1-475E-9494-E6D6CEBDE1CD}" destId="{E7D73B7C-9BBD-4C14-A3A9-48A1F25D93B6}" srcOrd="1" destOrd="0" presId="urn:microsoft.com/office/officeart/2008/layout/LinedList"/>
    <dgm:cxn modelId="{8CBF952E-0F4A-4A9D-AD95-E163801F6C20}" type="presParOf" srcId="{FD3431B4-DAA1-4D3E-A4BF-D1B758E3FE21}" destId="{796DDC3A-E072-40CF-BB94-F9785F8AFA8B}" srcOrd="8" destOrd="0" presId="urn:microsoft.com/office/officeart/2008/layout/LinedList"/>
    <dgm:cxn modelId="{C72DD799-C1A7-4505-9BDF-49F51E7C7680}" type="presParOf" srcId="{FD3431B4-DAA1-4D3E-A4BF-D1B758E3FE21}" destId="{B804FFDB-B31F-4823-A9F7-A64FA7374491}" srcOrd="9" destOrd="0" presId="urn:microsoft.com/office/officeart/2008/layout/LinedList"/>
    <dgm:cxn modelId="{38F587C0-5E4D-44DF-973C-3A88112FCCA3}" type="presParOf" srcId="{B804FFDB-B31F-4823-A9F7-A64FA7374491}" destId="{CFFBA8B7-A4D2-4FAB-9697-9A4948090F07}" srcOrd="0" destOrd="0" presId="urn:microsoft.com/office/officeart/2008/layout/LinedList"/>
    <dgm:cxn modelId="{67EFFB1E-FDB8-4B99-8E54-1CCFD1EBC8D2}" type="presParOf" srcId="{B804FFDB-B31F-4823-A9F7-A64FA7374491}" destId="{412E445A-C628-42F4-865B-CF5D843764AD}" srcOrd="1" destOrd="0" presId="urn:microsoft.com/office/officeart/2008/layout/LinedList"/>
    <dgm:cxn modelId="{77C349F6-6A83-41FC-9991-5AEBB2C53781}" type="presParOf" srcId="{FD3431B4-DAA1-4D3E-A4BF-D1B758E3FE21}" destId="{FC022C67-CD19-4374-A938-EF6AC69C0A3F}" srcOrd="10" destOrd="0" presId="urn:microsoft.com/office/officeart/2008/layout/LinedList"/>
    <dgm:cxn modelId="{D793C586-6FCF-4C16-84A6-74910742F1C5}" type="presParOf" srcId="{FD3431B4-DAA1-4D3E-A4BF-D1B758E3FE21}" destId="{9327DD57-BC5B-4DB8-A05A-46F32609AAFD}" srcOrd="11" destOrd="0" presId="urn:microsoft.com/office/officeart/2008/layout/LinedList"/>
    <dgm:cxn modelId="{D96E6DB0-C4F7-4249-993A-2FFF48A50C14}" type="presParOf" srcId="{9327DD57-BC5B-4DB8-A05A-46F32609AAFD}" destId="{BE3096A2-E232-404E-97C4-846B98DB21CF}" srcOrd="0" destOrd="0" presId="urn:microsoft.com/office/officeart/2008/layout/LinedList"/>
    <dgm:cxn modelId="{B2D35E0F-B78F-49C8-8C94-A5C94BA66A68}" type="presParOf" srcId="{9327DD57-BC5B-4DB8-A05A-46F32609AAFD}" destId="{CF1CA6CA-A1BC-4C89-8711-64120003E10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9EF36E5-AC68-4DC8-98F2-FF197C8D96D6}" type="doc">
      <dgm:prSet loTypeId="urn:microsoft.com/office/officeart/2005/8/layout/vList2" loCatId="list" qsTypeId="urn:microsoft.com/office/officeart/2005/8/quickstyle/3d1" qsCatId="3D" csTypeId="urn:microsoft.com/office/officeart/2005/8/colors/colorful5" csCatId="colorful" phldr="1"/>
      <dgm:spPr/>
      <dgm:t>
        <a:bodyPr/>
        <a:lstStyle/>
        <a:p>
          <a:endParaRPr lang="en-US"/>
        </a:p>
      </dgm:t>
    </dgm:pt>
    <dgm:pt modelId="{86511EAD-CF0F-49CE-A2E4-24ADD5965034}">
      <dgm:prSet phldrT="[Text]" custT="1"/>
      <dgm:spPr/>
      <dgm:t>
        <a:bodyPr/>
        <a:lstStyle/>
        <a:p>
          <a:pPr algn="ctr"/>
          <a:r>
            <a:rPr lang="en-US" sz="2400" dirty="0"/>
            <a:t>Admissible</a:t>
          </a:r>
        </a:p>
      </dgm:t>
    </dgm:pt>
    <dgm:pt modelId="{C3783C79-E80D-4B88-B692-64427C0FC17B}" type="parTrans" cxnId="{9088B00D-0E75-4CC8-B020-FA3541A58FA6}">
      <dgm:prSet/>
      <dgm:spPr/>
      <dgm:t>
        <a:bodyPr/>
        <a:lstStyle/>
        <a:p>
          <a:pPr algn="ctr"/>
          <a:endParaRPr lang="en-US" sz="1200"/>
        </a:p>
      </dgm:t>
    </dgm:pt>
    <dgm:pt modelId="{7D38E161-7633-45EA-93BD-9071BCC6AEE4}" type="sibTrans" cxnId="{9088B00D-0E75-4CC8-B020-FA3541A58FA6}">
      <dgm:prSet/>
      <dgm:spPr/>
      <dgm:t>
        <a:bodyPr/>
        <a:lstStyle/>
        <a:p>
          <a:pPr algn="ctr"/>
          <a:endParaRPr lang="en-US" sz="1200"/>
        </a:p>
      </dgm:t>
    </dgm:pt>
    <dgm:pt modelId="{A447E203-C657-47F7-B8C7-57E862E2BDAF}">
      <dgm:prSet custT="1"/>
      <dgm:spPr/>
      <dgm:t>
        <a:bodyPr/>
        <a:lstStyle/>
        <a:p>
          <a:pPr algn="ctr"/>
          <a:r>
            <a:rPr lang="en-US" sz="2400" dirty="0"/>
            <a:t>Authentic</a:t>
          </a:r>
        </a:p>
      </dgm:t>
    </dgm:pt>
    <dgm:pt modelId="{6C7AF09E-03D2-47C9-9255-F8E200FA3FC4}" type="parTrans" cxnId="{19656E89-4C8A-4F3B-8E2F-6282ED918D66}">
      <dgm:prSet/>
      <dgm:spPr/>
      <dgm:t>
        <a:bodyPr/>
        <a:lstStyle/>
        <a:p>
          <a:pPr algn="ctr"/>
          <a:endParaRPr lang="en-US" sz="1200"/>
        </a:p>
      </dgm:t>
    </dgm:pt>
    <dgm:pt modelId="{C2387DDD-DC27-48BC-89E1-7F1D9EACE827}" type="sibTrans" cxnId="{19656E89-4C8A-4F3B-8E2F-6282ED918D66}">
      <dgm:prSet/>
      <dgm:spPr/>
      <dgm:t>
        <a:bodyPr/>
        <a:lstStyle/>
        <a:p>
          <a:pPr algn="ctr"/>
          <a:endParaRPr lang="en-US" sz="1200"/>
        </a:p>
      </dgm:t>
    </dgm:pt>
    <dgm:pt modelId="{2120D662-E19C-4DD1-AF55-5098457DCC94}">
      <dgm:prSet custT="1"/>
      <dgm:spPr/>
      <dgm:t>
        <a:bodyPr/>
        <a:lstStyle/>
        <a:p>
          <a:pPr algn="ctr"/>
          <a:r>
            <a:rPr lang="en-US" sz="2400" dirty="0"/>
            <a:t>Complete</a:t>
          </a:r>
        </a:p>
      </dgm:t>
    </dgm:pt>
    <dgm:pt modelId="{AD42B180-6FD0-4A4D-B298-E1ADD34B9501}" type="parTrans" cxnId="{02C790B6-15E4-4372-B672-54CE08ACE2F9}">
      <dgm:prSet/>
      <dgm:spPr/>
      <dgm:t>
        <a:bodyPr/>
        <a:lstStyle/>
        <a:p>
          <a:pPr algn="ctr"/>
          <a:endParaRPr lang="en-US" sz="1200"/>
        </a:p>
      </dgm:t>
    </dgm:pt>
    <dgm:pt modelId="{3BB25C8E-82DA-40A6-9AE4-C2A061F4B8AC}" type="sibTrans" cxnId="{02C790B6-15E4-4372-B672-54CE08ACE2F9}">
      <dgm:prSet/>
      <dgm:spPr/>
      <dgm:t>
        <a:bodyPr/>
        <a:lstStyle/>
        <a:p>
          <a:pPr algn="ctr"/>
          <a:endParaRPr lang="en-US" sz="1200"/>
        </a:p>
      </dgm:t>
    </dgm:pt>
    <dgm:pt modelId="{4AB89DE2-7658-468D-9C0B-809896B06637}">
      <dgm:prSet custT="1"/>
      <dgm:spPr/>
      <dgm:t>
        <a:bodyPr/>
        <a:lstStyle/>
        <a:p>
          <a:pPr algn="ctr"/>
          <a:r>
            <a:rPr lang="en-US" sz="2400" dirty="0"/>
            <a:t>Reliable</a:t>
          </a:r>
        </a:p>
      </dgm:t>
    </dgm:pt>
    <dgm:pt modelId="{5ECD3901-83F7-494F-8D69-049A75428150}" type="parTrans" cxnId="{AEE194F3-B081-4C7A-BE2A-B52BEB2C02DF}">
      <dgm:prSet/>
      <dgm:spPr/>
      <dgm:t>
        <a:bodyPr/>
        <a:lstStyle/>
        <a:p>
          <a:pPr algn="ctr"/>
          <a:endParaRPr lang="en-US" sz="1200"/>
        </a:p>
      </dgm:t>
    </dgm:pt>
    <dgm:pt modelId="{83B391CF-4C43-432D-BB4D-131BD77ADE0C}" type="sibTrans" cxnId="{AEE194F3-B081-4C7A-BE2A-B52BEB2C02DF}">
      <dgm:prSet/>
      <dgm:spPr/>
      <dgm:t>
        <a:bodyPr/>
        <a:lstStyle/>
        <a:p>
          <a:pPr algn="ctr"/>
          <a:endParaRPr lang="en-US" sz="1200"/>
        </a:p>
      </dgm:t>
    </dgm:pt>
    <dgm:pt modelId="{0003E93E-C70F-4A14-9279-311BE688EE09}">
      <dgm:prSet custT="1"/>
      <dgm:spPr/>
      <dgm:t>
        <a:bodyPr/>
        <a:lstStyle/>
        <a:p>
          <a:pPr algn="ctr"/>
          <a:r>
            <a:rPr lang="en-US" sz="2400" dirty="0"/>
            <a:t>Believable</a:t>
          </a:r>
        </a:p>
      </dgm:t>
    </dgm:pt>
    <dgm:pt modelId="{C9717B9A-2B40-4064-9314-045A5DD38916}" type="parTrans" cxnId="{5FBFE57D-B334-4D21-A7A3-A43DE14CADEE}">
      <dgm:prSet/>
      <dgm:spPr/>
      <dgm:t>
        <a:bodyPr/>
        <a:lstStyle/>
        <a:p>
          <a:pPr algn="ctr"/>
          <a:endParaRPr lang="en-US" sz="1200"/>
        </a:p>
      </dgm:t>
    </dgm:pt>
    <dgm:pt modelId="{A5D74CAA-5011-46B1-8F90-791BE7BAC867}" type="sibTrans" cxnId="{5FBFE57D-B334-4D21-A7A3-A43DE14CADEE}">
      <dgm:prSet/>
      <dgm:spPr/>
      <dgm:t>
        <a:bodyPr/>
        <a:lstStyle/>
        <a:p>
          <a:pPr algn="ctr"/>
          <a:endParaRPr lang="en-US" sz="1200"/>
        </a:p>
      </dgm:t>
    </dgm:pt>
    <dgm:pt modelId="{ECAEFDE4-8878-45F6-B212-8A8A3A134979}" type="pres">
      <dgm:prSet presAssocID="{A9EF36E5-AC68-4DC8-98F2-FF197C8D96D6}" presName="linear" presStyleCnt="0">
        <dgm:presLayoutVars>
          <dgm:animLvl val="lvl"/>
          <dgm:resizeHandles val="exact"/>
        </dgm:presLayoutVars>
      </dgm:prSet>
      <dgm:spPr/>
    </dgm:pt>
    <dgm:pt modelId="{CBFDE0F0-638D-488E-93F1-1C16A7DDDF64}" type="pres">
      <dgm:prSet presAssocID="{86511EAD-CF0F-49CE-A2E4-24ADD5965034}" presName="parentText" presStyleLbl="node1" presStyleIdx="0" presStyleCnt="5">
        <dgm:presLayoutVars>
          <dgm:chMax val="0"/>
          <dgm:bulletEnabled val="1"/>
        </dgm:presLayoutVars>
      </dgm:prSet>
      <dgm:spPr/>
    </dgm:pt>
    <dgm:pt modelId="{0C8E28A2-B6CB-4852-99C1-26DD41D064DA}" type="pres">
      <dgm:prSet presAssocID="{7D38E161-7633-45EA-93BD-9071BCC6AEE4}" presName="spacer" presStyleCnt="0"/>
      <dgm:spPr/>
    </dgm:pt>
    <dgm:pt modelId="{D2AD0319-78D5-48EA-AC67-43102C6106AE}" type="pres">
      <dgm:prSet presAssocID="{A447E203-C657-47F7-B8C7-57E862E2BDAF}" presName="parentText" presStyleLbl="node1" presStyleIdx="1" presStyleCnt="5">
        <dgm:presLayoutVars>
          <dgm:chMax val="0"/>
          <dgm:bulletEnabled val="1"/>
        </dgm:presLayoutVars>
      </dgm:prSet>
      <dgm:spPr/>
    </dgm:pt>
    <dgm:pt modelId="{1CBD54CB-66F7-4E0C-B584-8D050984DC37}" type="pres">
      <dgm:prSet presAssocID="{C2387DDD-DC27-48BC-89E1-7F1D9EACE827}" presName="spacer" presStyleCnt="0"/>
      <dgm:spPr/>
    </dgm:pt>
    <dgm:pt modelId="{9C4C88B0-A01B-4F4A-BA07-85AA728BBBE4}" type="pres">
      <dgm:prSet presAssocID="{2120D662-E19C-4DD1-AF55-5098457DCC94}" presName="parentText" presStyleLbl="node1" presStyleIdx="2" presStyleCnt="5">
        <dgm:presLayoutVars>
          <dgm:chMax val="0"/>
          <dgm:bulletEnabled val="1"/>
        </dgm:presLayoutVars>
      </dgm:prSet>
      <dgm:spPr/>
    </dgm:pt>
    <dgm:pt modelId="{863DE984-B9AF-4220-9D22-A3FC8D6DBC22}" type="pres">
      <dgm:prSet presAssocID="{3BB25C8E-82DA-40A6-9AE4-C2A061F4B8AC}" presName="spacer" presStyleCnt="0"/>
      <dgm:spPr/>
    </dgm:pt>
    <dgm:pt modelId="{AADD892F-B7A9-40CE-8EA8-AEFDA34D2FA7}" type="pres">
      <dgm:prSet presAssocID="{4AB89DE2-7658-468D-9C0B-809896B06637}" presName="parentText" presStyleLbl="node1" presStyleIdx="3" presStyleCnt="5">
        <dgm:presLayoutVars>
          <dgm:chMax val="0"/>
          <dgm:bulletEnabled val="1"/>
        </dgm:presLayoutVars>
      </dgm:prSet>
      <dgm:spPr/>
    </dgm:pt>
    <dgm:pt modelId="{E53A609F-0DE4-4DD3-91C1-FC1C99439BCC}" type="pres">
      <dgm:prSet presAssocID="{83B391CF-4C43-432D-BB4D-131BD77ADE0C}" presName="spacer" presStyleCnt="0"/>
      <dgm:spPr/>
    </dgm:pt>
    <dgm:pt modelId="{72433665-3207-456E-9897-CF4E9A8B978F}" type="pres">
      <dgm:prSet presAssocID="{0003E93E-C70F-4A14-9279-311BE688EE09}" presName="parentText" presStyleLbl="node1" presStyleIdx="4" presStyleCnt="5">
        <dgm:presLayoutVars>
          <dgm:chMax val="0"/>
          <dgm:bulletEnabled val="1"/>
        </dgm:presLayoutVars>
      </dgm:prSet>
      <dgm:spPr/>
    </dgm:pt>
  </dgm:ptLst>
  <dgm:cxnLst>
    <dgm:cxn modelId="{CFE7FE02-CBE2-42C5-B67D-6A1CCFFB2737}" type="presOf" srcId="{2120D662-E19C-4DD1-AF55-5098457DCC94}" destId="{9C4C88B0-A01B-4F4A-BA07-85AA728BBBE4}" srcOrd="0" destOrd="0" presId="urn:microsoft.com/office/officeart/2005/8/layout/vList2"/>
    <dgm:cxn modelId="{9088B00D-0E75-4CC8-B020-FA3541A58FA6}" srcId="{A9EF36E5-AC68-4DC8-98F2-FF197C8D96D6}" destId="{86511EAD-CF0F-49CE-A2E4-24ADD5965034}" srcOrd="0" destOrd="0" parTransId="{C3783C79-E80D-4B88-B692-64427C0FC17B}" sibTransId="{7D38E161-7633-45EA-93BD-9071BCC6AEE4}"/>
    <dgm:cxn modelId="{64934A1F-4092-4103-BD4F-B9E2FBA92D4A}" type="presOf" srcId="{4AB89DE2-7658-468D-9C0B-809896B06637}" destId="{AADD892F-B7A9-40CE-8EA8-AEFDA34D2FA7}" srcOrd="0" destOrd="0" presId="urn:microsoft.com/office/officeart/2005/8/layout/vList2"/>
    <dgm:cxn modelId="{62269265-CDCB-4110-9BB2-43CF865D850A}" type="presOf" srcId="{0003E93E-C70F-4A14-9279-311BE688EE09}" destId="{72433665-3207-456E-9897-CF4E9A8B978F}" srcOrd="0" destOrd="0" presId="urn:microsoft.com/office/officeart/2005/8/layout/vList2"/>
    <dgm:cxn modelId="{5FBFE57D-B334-4D21-A7A3-A43DE14CADEE}" srcId="{A9EF36E5-AC68-4DC8-98F2-FF197C8D96D6}" destId="{0003E93E-C70F-4A14-9279-311BE688EE09}" srcOrd="4" destOrd="0" parTransId="{C9717B9A-2B40-4064-9314-045A5DD38916}" sibTransId="{A5D74CAA-5011-46B1-8F90-791BE7BAC867}"/>
    <dgm:cxn modelId="{19656E89-4C8A-4F3B-8E2F-6282ED918D66}" srcId="{A9EF36E5-AC68-4DC8-98F2-FF197C8D96D6}" destId="{A447E203-C657-47F7-B8C7-57E862E2BDAF}" srcOrd="1" destOrd="0" parTransId="{6C7AF09E-03D2-47C9-9255-F8E200FA3FC4}" sibTransId="{C2387DDD-DC27-48BC-89E1-7F1D9EACE827}"/>
    <dgm:cxn modelId="{2491A78E-4D28-4B9D-83EB-BE6878454E03}" type="presOf" srcId="{86511EAD-CF0F-49CE-A2E4-24ADD5965034}" destId="{CBFDE0F0-638D-488E-93F1-1C16A7DDDF64}" srcOrd="0" destOrd="0" presId="urn:microsoft.com/office/officeart/2005/8/layout/vList2"/>
    <dgm:cxn modelId="{02C790B6-15E4-4372-B672-54CE08ACE2F9}" srcId="{A9EF36E5-AC68-4DC8-98F2-FF197C8D96D6}" destId="{2120D662-E19C-4DD1-AF55-5098457DCC94}" srcOrd="2" destOrd="0" parTransId="{AD42B180-6FD0-4A4D-B298-E1ADD34B9501}" sibTransId="{3BB25C8E-82DA-40A6-9AE4-C2A061F4B8AC}"/>
    <dgm:cxn modelId="{6E11E0CB-15EF-4DCB-81FC-1AAD5DC18523}" type="presOf" srcId="{A9EF36E5-AC68-4DC8-98F2-FF197C8D96D6}" destId="{ECAEFDE4-8878-45F6-B212-8A8A3A134979}" srcOrd="0" destOrd="0" presId="urn:microsoft.com/office/officeart/2005/8/layout/vList2"/>
    <dgm:cxn modelId="{AEE194F3-B081-4C7A-BE2A-B52BEB2C02DF}" srcId="{A9EF36E5-AC68-4DC8-98F2-FF197C8D96D6}" destId="{4AB89DE2-7658-468D-9C0B-809896B06637}" srcOrd="3" destOrd="0" parTransId="{5ECD3901-83F7-494F-8D69-049A75428150}" sibTransId="{83B391CF-4C43-432D-BB4D-131BD77ADE0C}"/>
    <dgm:cxn modelId="{EBCA24FC-F049-45C4-8D68-E19203BB8179}" type="presOf" srcId="{A447E203-C657-47F7-B8C7-57E862E2BDAF}" destId="{D2AD0319-78D5-48EA-AC67-43102C6106AE}" srcOrd="0" destOrd="0" presId="urn:microsoft.com/office/officeart/2005/8/layout/vList2"/>
    <dgm:cxn modelId="{3E8633EA-324C-470A-8E45-224FC483CFE8}" type="presParOf" srcId="{ECAEFDE4-8878-45F6-B212-8A8A3A134979}" destId="{CBFDE0F0-638D-488E-93F1-1C16A7DDDF64}" srcOrd="0" destOrd="0" presId="urn:microsoft.com/office/officeart/2005/8/layout/vList2"/>
    <dgm:cxn modelId="{186F881F-88E2-46BA-BD24-48FE35EAE927}" type="presParOf" srcId="{ECAEFDE4-8878-45F6-B212-8A8A3A134979}" destId="{0C8E28A2-B6CB-4852-99C1-26DD41D064DA}" srcOrd="1" destOrd="0" presId="urn:microsoft.com/office/officeart/2005/8/layout/vList2"/>
    <dgm:cxn modelId="{9EEBDF5F-9C9F-49D4-904E-B4EB5FF58C77}" type="presParOf" srcId="{ECAEFDE4-8878-45F6-B212-8A8A3A134979}" destId="{D2AD0319-78D5-48EA-AC67-43102C6106AE}" srcOrd="2" destOrd="0" presId="urn:microsoft.com/office/officeart/2005/8/layout/vList2"/>
    <dgm:cxn modelId="{47C41F6D-6F70-4F8C-BBD5-8295343B3D88}" type="presParOf" srcId="{ECAEFDE4-8878-45F6-B212-8A8A3A134979}" destId="{1CBD54CB-66F7-4E0C-B584-8D050984DC37}" srcOrd="3" destOrd="0" presId="urn:microsoft.com/office/officeart/2005/8/layout/vList2"/>
    <dgm:cxn modelId="{44EAAF15-8AC4-484E-A866-59ED2928D4DA}" type="presParOf" srcId="{ECAEFDE4-8878-45F6-B212-8A8A3A134979}" destId="{9C4C88B0-A01B-4F4A-BA07-85AA728BBBE4}" srcOrd="4" destOrd="0" presId="urn:microsoft.com/office/officeart/2005/8/layout/vList2"/>
    <dgm:cxn modelId="{7F8BDEA5-E2E7-431B-8281-A9D5B1A55CED}" type="presParOf" srcId="{ECAEFDE4-8878-45F6-B212-8A8A3A134979}" destId="{863DE984-B9AF-4220-9D22-A3FC8D6DBC22}" srcOrd="5" destOrd="0" presId="urn:microsoft.com/office/officeart/2005/8/layout/vList2"/>
    <dgm:cxn modelId="{B6345B1C-6CB8-49C8-9EAE-3F5F3EB343D8}" type="presParOf" srcId="{ECAEFDE4-8878-45F6-B212-8A8A3A134979}" destId="{AADD892F-B7A9-40CE-8EA8-AEFDA34D2FA7}" srcOrd="6" destOrd="0" presId="urn:microsoft.com/office/officeart/2005/8/layout/vList2"/>
    <dgm:cxn modelId="{994F1766-8E63-4CC3-9555-D41206B12DC2}" type="presParOf" srcId="{ECAEFDE4-8878-45F6-B212-8A8A3A134979}" destId="{E53A609F-0DE4-4DD3-91C1-FC1C99439BCC}" srcOrd="7" destOrd="0" presId="urn:microsoft.com/office/officeart/2005/8/layout/vList2"/>
    <dgm:cxn modelId="{D786CDA9-E5A1-42A4-AB9B-37906A0785BC}" type="presParOf" srcId="{ECAEFDE4-8878-45F6-B212-8A8A3A134979}" destId="{72433665-3207-456E-9897-CF4E9A8B978F}" srcOrd="8"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7A693EA-D8CA-4A52-AA60-C1C0F8E66EE9}" type="doc">
      <dgm:prSet loTypeId="urn:microsoft.com/office/officeart/2005/8/layout/vList2" loCatId="list" qsTypeId="urn:microsoft.com/office/officeart/2005/8/quickstyle/simple5" qsCatId="simple" csTypeId="urn:microsoft.com/office/officeart/2005/8/colors/accent0_1" csCatId="mainScheme" phldr="1"/>
      <dgm:spPr/>
      <dgm:t>
        <a:bodyPr/>
        <a:lstStyle/>
        <a:p>
          <a:endParaRPr lang="en-US"/>
        </a:p>
      </dgm:t>
    </dgm:pt>
    <dgm:pt modelId="{C9347051-48A9-42D4-B04C-3B068B1DFCC6}">
      <dgm:prSet phldrT="[Text]" custT="1"/>
      <dgm:spPr/>
      <dgm:t>
        <a:bodyPr/>
        <a:lstStyle/>
        <a:p>
          <a:r>
            <a:rPr lang="en-US" sz="2000" dirty="0"/>
            <a:t>No information has been added or changed.</a:t>
          </a:r>
        </a:p>
      </dgm:t>
    </dgm:pt>
    <dgm:pt modelId="{F5FAC584-1ED5-4E4B-BB8E-EBEEA17CA6D6}" type="parTrans" cxnId="{530EF0BE-CB8F-4F98-B0A3-8C530DF93D4F}">
      <dgm:prSet/>
      <dgm:spPr/>
      <dgm:t>
        <a:bodyPr/>
        <a:lstStyle/>
        <a:p>
          <a:endParaRPr lang="en-US"/>
        </a:p>
      </dgm:t>
    </dgm:pt>
    <dgm:pt modelId="{FA491EE2-288E-4335-9B4C-124751FFBF57}" type="sibTrans" cxnId="{530EF0BE-CB8F-4F98-B0A3-8C530DF93D4F}">
      <dgm:prSet/>
      <dgm:spPr/>
      <dgm:t>
        <a:bodyPr/>
        <a:lstStyle/>
        <a:p>
          <a:endParaRPr lang="en-US"/>
        </a:p>
      </dgm:t>
    </dgm:pt>
    <dgm:pt modelId="{95489DF3-0024-4AEC-BCB8-219856221921}">
      <dgm:prSet custT="1"/>
      <dgm:spPr/>
      <dgm:t>
        <a:bodyPr/>
        <a:lstStyle/>
        <a:p>
          <a:r>
            <a:rPr lang="en-US" sz="2000"/>
            <a:t>A complete copy was made.</a:t>
          </a:r>
        </a:p>
      </dgm:t>
    </dgm:pt>
    <dgm:pt modelId="{41E4FC2C-883C-49DB-A784-04B3CCAD20D5}" type="parTrans" cxnId="{8D1658C6-1EE9-4040-9BC2-0E423D04BD29}">
      <dgm:prSet/>
      <dgm:spPr/>
      <dgm:t>
        <a:bodyPr/>
        <a:lstStyle/>
        <a:p>
          <a:endParaRPr lang="en-US"/>
        </a:p>
      </dgm:t>
    </dgm:pt>
    <dgm:pt modelId="{6A100EEE-E80C-4EB7-87BF-CED73F9093D0}" type="sibTrans" cxnId="{8D1658C6-1EE9-4040-9BC2-0E423D04BD29}">
      <dgm:prSet/>
      <dgm:spPr/>
      <dgm:t>
        <a:bodyPr/>
        <a:lstStyle/>
        <a:p>
          <a:endParaRPr lang="en-US"/>
        </a:p>
      </dgm:t>
    </dgm:pt>
    <dgm:pt modelId="{0E4D54B7-3969-42AB-AC34-31EA69CD8170}">
      <dgm:prSet custT="1"/>
      <dgm:spPr/>
      <dgm:t>
        <a:bodyPr/>
        <a:lstStyle/>
        <a:p>
          <a:r>
            <a:rPr lang="en-US" sz="2000"/>
            <a:t>A reliable copying process was used.</a:t>
          </a:r>
        </a:p>
      </dgm:t>
    </dgm:pt>
    <dgm:pt modelId="{04585099-62F7-4C45-93DF-E1733BDEB184}" type="parTrans" cxnId="{D3DE5D76-91DD-4200-89EA-E8D0D4681590}">
      <dgm:prSet/>
      <dgm:spPr/>
      <dgm:t>
        <a:bodyPr/>
        <a:lstStyle/>
        <a:p>
          <a:endParaRPr lang="en-US"/>
        </a:p>
      </dgm:t>
    </dgm:pt>
    <dgm:pt modelId="{77EAD889-4A7C-4E79-BAEE-16C3EC2073EE}" type="sibTrans" cxnId="{D3DE5D76-91DD-4200-89EA-E8D0D4681590}">
      <dgm:prSet/>
      <dgm:spPr/>
      <dgm:t>
        <a:bodyPr/>
        <a:lstStyle/>
        <a:p>
          <a:endParaRPr lang="en-US"/>
        </a:p>
      </dgm:t>
    </dgm:pt>
    <dgm:pt modelId="{59D8375E-E2E8-463B-9C38-7A5DE07ADE99}">
      <dgm:prSet custT="1"/>
      <dgm:spPr/>
      <dgm:t>
        <a:bodyPr/>
        <a:lstStyle/>
        <a:p>
          <a:r>
            <a:rPr lang="en-US" sz="2000" dirty="0"/>
            <a:t>All media was secured.</a:t>
          </a:r>
        </a:p>
      </dgm:t>
    </dgm:pt>
    <dgm:pt modelId="{36412B37-524A-4DE3-A358-3BC1F9F1E477}" type="parTrans" cxnId="{1D1E8F07-8FFF-4210-B56E-9E49493CAF87}">
      <dgm:prSet/>
      <dgm:spPr/>
      <dgm:t>
        <a:bodyPr/>
        <a:lstStyle/>
        <a:p>
          <a:endParaRPr lang="en-US"/>
        </a:p>
      </dgm:t>
    </dgm:pt>
    <dgm:pt modelId="{29987384-8105-45C5-8BE4-4A73BFDA8E0F}" type="sibTrans" cxnId="{1D1E8F07-8FFF-4210-B56E-9E49493CAF87}">
      <dgm:prSet/>
      <dgm:spPr/>
      <dgm:t>
        <a:bodyPr/>
        <a:lstStyle/>
        <a:p>
          <a:endParaRPr lang="en-US"/>
        </a:p>
      </dgm:t>
    </dgm:pt>
    <dgm:pt modelId="{6C0B8189-16D7-460A-8B60-39B678529E7B}" type="pres">
      <dgm:prSet presAssocID="{57A693EA-D8CA-4A52-AA60-C1C0F8E66EE9}" presName="linear" presStyleCnt="0">
        <dgm:presLayoutVars>
          <dgm:animLvl val="lvl"/>
          <dgm:resizeHandles val="exact"/>
        </dgm:presLayoutVars>
      </dgm:prSet>
      <dgm:spPr/>
    </dgm:pt>
    <dgm:pt modelId="{80E7977F-E780-4D10-AE52-936979A027DB}" type="pres">
      <dgm:prSet presAssocID="{C9347051-48A9-42D4-B04C-3B068B1DFCC6}" presName="parentText" presStyleLbl="node1" presStyleIdx="0" presStyleCnt="4">
        <dgm:presLayoutVars>
          <dgm:chMax val="0"/>
          <dgm:bulletEnabled val="1"/>
        </dgm:presLayoutVars>
      </dgm:prSet>
      <dgm:spPr/>
    </dgm:pt>
    <dgm:pt modelId="{FD81F58E-9DC8-45C4-A978-0117CB1C3D65}" type="pres">
      <dgm:prSet presAssocID="{FA491EE2-288E-4335-9B4C-124751FFBF57}" presName="spacer" presStyleCnt="0"/>
      <dgm:spPr/>
    </dgm:pt>
    <dgm:pt modelId="{BD403F95-9136-4E45-96C0-681CDB779485}" type="pres">
      <dgm:prSet presAssocID="{95489DF3-0024-4AEC-BCB8-219856221921}" presName="parentText" presStyleLbl="node1" presStyleIdx="1" presStyleCnt="4">
        <dgm:presLayoutVars>
          <dgm:chMax val="0"/>
          <dgm:bulletEnabled val="1"/>
        </dgm:presLayoutVars>
      </dgm:prSet>
      <dgm:spPr/>
    </dgm:pt>
    <dgm:pt modelId="{80977B0A-9776-42D0-B75D-3DD9741E0A84}" type="pres">
      <dgm:prSet presAssocID="{6A100EEE-E80C-4EB7-87BF-CED73F9093D0}" presName="spacer" presStyleCnt="0"/>
      <dgm:spPr/>
    </dgm:pt>
    <dgm:pt modelId="{ECADF79A-479C-44DE-8E3C-CDF284943E79}" type="pres">
      <dgm:prSet presAssocID="{0E4D54B7-3969-42AB-AC34-31EA69CD8170}" presName="parentText" presStyleLbl="node1" presStyleIdx="2" presStyleCnt="4">
        <dgm:presLayoutVars>
          <dgm:chMax val="0"/>
          <dgm:bulletEnabled val="1"/>
        </dgm:presLayoutVars>
      </dgm:prSet>
      <dgm:spPr/>
    </dgm:pt>
    <dgm:pt modelId="{2386C9AF-4986-4EBF-A85A-E2193073277F}" type="pres">
      <dgm:prSet presAssocID="{77EAD889-4A7C-4E79-BAEE-16C3EC2073EE}" presName="spacer" presStyleCnt="0"/>
      <dgm:spPr/>
    </dgm:pt>
    <dgm:pt modelId="{1D6B8ECE-3C29-43EA-A789-35C410C1F01A}" type="pres">
      <dgm:prSet presAssocID="{59D8375E-E2E8-463B-9C38-7A5DE07ADE99}" presName="parentText" presStyleLbl="node1" presStyleIdx="3" presStyleCnt="4">
        <dgm:presLayoutVars>
          <dgm:chMax val="0"/>
          <dgm:bulletEnabled val="1"/>
        </dgm:presLayoutVars>
      </dgm:prSet>
      <dgm:spPr/>
    </dgm:pt>
  </dgm:ptLst>
  <dgm:cxnLst>
    <dgm:cxn modelId="{1D1E8F07-8FFF-4210-B56E-9E49493CAF87}" srcId="{57A693EA-D8CA-4A52-AA60-C1C0F8E66EE9}" destId="{59D8375E-E2E8-463B-9C38-7A5DE07ADE99}" srcOrd="3" destOrd="0" parTransId="{36412B37-524A-4DE3-A358-3BC1F9F1E477}" sibTransId="{29987384-8105-45C5-8BE4-4A73BFDA8E0F}"/>
    <dgm:cxn modelId="{D3DE5D76-91DD-4200-89EA-E8D0D4681590}" srcId="{57A693EA-D8CA-4A52-AA60-C1C0F8E66EE9}" destId="{0E4D54B7-3969-42AB-AC34-31EA69CD8170}" srcOrd="2" destOrd="0" parTransId="{04585099-62F7-4C45-93DF-E1733BDEB184}" sibTransId="{77EAD889-4A7C-4E79-BAEE-16C3EC2073EE}"/>
    <dgm:cxn modelId="{10E84FB0-E339-404E-9FA5-8A89DB1AA1BE}" type="presOf" srcId="{57A693EA-D8CA-4A52-AA60-C1C0F8E66EE9}" destId="{6C0B8189-16D7-460A-8B60-39B678529E7B}" srcOrd="0" destOrd="0" presId="urn:microsoft.com/office/officeart/2005/8/layout/vList2"/>
    <dgm:cxn modelId="{530EF0BE-CB8F-4F98-B0A3-8C530DF93D4F}" srcId="{57A693EA-D8CA-4A52-AA60-C1C0F8E66EE9}" destId="{C9347051-48A9-42D4-B04C-3B068B1DFCC6}" srcOrd="0" destOrd="0" parTransId="{F5FAC584-1ED5-4E4B-BB8E-EBEEA17CA6D6}" sibTransId="{FA491EE2-288E-4335-9B4C-124751FFBF57}"/>
    <dgm:cxn modelId="{8D1658C6-1EE9-4040-9BC2-0E423D04BD29}" srcId="{57A693EA-D8CA-4A52-AA60-C1C0F8E66EE9}" destId="{95489DF3-0024-4AEC-BCB8-219856221921}" srcOrd="1" destOrd="0" parTransId="{41E4FC2C-883C-49DB-A784-04B3CCAD20D5}" sibTransId="{6A100EEE-E80C-4EB7-87BF-CED73F9093D0}"/>
    <dgm:cxn modelId="{5E1D8BE3-8B0B-41D1-9576-CF713F01DCF4}" type="presOf" srcId="{0E4D54B7-3969-42AB-AC34-31EA69CD8170}" destId="{ECADF79A-479C-44DE-8E3C-CDF284943E79}" srcOrd="0" destOrd="0" presId="urn:microsoft.com/office/officeart/2005/8/layout/vList2"/>
    <dgm:cxn modelId="{E7F177E4-889D-4BB5-B5B3-135F05EBC541}" type="presOf" srcId="{95489DF3-0024-4AEC-BCB8-219856221921}" destId="{BD403F95-9136-4E45-96C0-681CDB779485}" srcOrd="0" destOrd="0" presId="urn:microsoft.com/office/officeart/2005/8/layout/vList2"/>
    <dgm:cxn modelId="{17EF14F1-D7BF-4371-B98B-33D5132DE489}" type="presOf" srcId="{C9347051-48A9-42D4-B04C-3B068B1DFCC6}" destId="{80E7977F-E780-4D10-AE52-936979A027DB}" srcOrd="0" destOrd="0" presId="urn:microsoft.com/office/officeart/2005/8/layout/vList2"/>
    <dgm:cxn modelId="{5FDC09F2-24D6-407C-8F83-65430FC057F9}" type="presOf" srcId="{59D8375E-E2E8-463B-9C38-7A5DE07ADE99}" destId="{1D6B8ECE-3C29-43EA-A789-35C410C1F01A}" srcOrd="0" destOrd="0" presId="urn:microsoft.com/office/officeart/2005/8/layout/vList2"/>
    <dgm:cxn modelId="{C1D722FE-39FE-45DD-B4CC-9649E8CD430A}" type="presParOf" srcId="{6C0B8189-16D7-460A-8B60-39B678529E7B}" destId="{80E7977F-E780-4D10-AE52-936979A027DB}" srcOrd="0" destOrd="0" presId="urn:microsoft.com/office/officeart/2005/8/layout/vList2"/>
    <dgm:cxn modelId="{7CBF144A-A7AB-4044-A8E1-854D32487917}" type="presParOf" srcId="{6C0B8189-16D7-460A-8B60-39B678529E7B}" destId="{FD81F58E-9DC8-45C4-A978-0117CB1C3D65}" srcOrd="1" destOrd="0" presId="urn:microsoft.com/office/officeart/2005/8/layout/vList2"/>
    <dgm:cxn modelId="{69511333-0CE6-4168-B24D-674BF9AA12A0}" type="presParOf" srcId="{6C0B8189-16D7-460A-8B60-39B678529E7B}" destId="{BD403F95-9136-4E45-96C0-681CDB779485}" srcOrd="2" destOrd="0" presId="urn:microsoft.com/office/officeart/2005/8/layout/vList2"/>
    <dgm:cxn modelId="{468620A2-EAD5-4642-88B3-7862D62D2796}" type="presParOf" srcId="{6C0B8189-16D7-460A-8B60-39B678529E7B}" destId="{80977B0A-9776-42D0-B75D-3DD9741E0A84}" srcOrd="3" destOrd="0" presId="urn:microsoft.com/office/officeart/2005/8/layout/vList2"/>
    <dgm:cxn modelId="{88079796-0A71-471B-8622-45690A30EE2D}" type="presParOf" srcId="{6C0B8189-16D7-460A-8B60-39B678529E7B}" destId="{ECADF79A-479C-44DE-8E3C-CDF284943E79}" srcOrd="4" destOrd="0" presId="urn:microsoft.com/office/officeart/2005/8/layout/vList2"/>
    <dgm:cxn modelId="{D565814C-7FAE-4B22-9117-FF2A497E57E8}" type="presParOf" srcId="{6C0B8189-16D7-460A-8B60-39B678529E7B}" destId="{2386C9AF-4986-4EBF-A85A-E2193073277F}" srcOrd="5" destOrd="0" presId="urn:microsoft.com/office/officeart/2005/8/layout/vList2"/>
    <dgm:cxn modelId="{8663B0CA-7550-45E6-BA7F-62EC62BAD4B2}" type="presParOf" srcId="{6C0B8189-16D7-460A-8B60-39B678529E7B}" destId="{1D6B8ECE-3C29-43EA-A789-35C410C1F01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57A693EA-D8CA-4A52-AA60-C1C0F8E66EE9}"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C6738806-3DFE-42F0-9645-8D067647410C}">
      <dgm:prSet custT="1"/>
      <dgm:spPr/>
      <dgm:t>
        <a:bodyPr/>
        <a:lstStyle/>
        <a:p>
          <a:r>
            <a:rPr lang="en-US" sz="1800" dirty="0">
              <a:solidFill>
                <a:srgbClr val="FF0000"/>
              </a:solidFill>
            </a:rPr>
            <a:t>Possibility of the secured evidence being tampered with while in secure storage</a:t>
          </a:r>
        </a:p>
      </dgm:t>
    </dgm:pt>
    <dgm:pt modelId="{3EF7DF92-71B4-4594-BD49-AA0566C61FF8}" type="parTrans" cxnId="{9EA052D6-4154-4AC9-971C-E20BD054CAF1}">
      <dgm:prSet/>
      <dgm:spPr/>
      <dgm:t>
        <a:bodyPr/>
        <a:lstStyle/>
        <a:p>
          <a:endParaRPr lang="en-US" sz="1400"/>
        </a:p>
      </dgm:t>
    </dgm:pt>
    <dgm:pt modelId="{785D8308-1EF1-4B89-BB84-AC15BF5A9673}" type="sibTrans" cxnId="{9EA052D6-4154-4AC9-971C-E20BD054CAF1}">
      <dgm:prSet/>
      <dgm:spPr/>
      <dgm:t>
        <a:bodyPr/>
        <a:lstStyle/>
        <a:p>
          <a:endParaRPr lang="en-US" sz="1400"/>
        </a:p>
      </dgm:t>
    </dgm:pt>
    <dgm:pt modelId="{DC9E3B32-4F4B-4C20-9C60-C342F670A023}">
      <dgm:prSet custT="1"/>
      <dgm:spPr/>
      <dgm:t>
        <a:bodyPr/>
        <a:lstStyle/>
        <a:p>
          <a:r>
            <a:rPr lang="en-US" sz="1800" dirty="0"/>
            <a:t>Increasing sizes of fixed disks found in computers</a:t>
          </a:r>
        </a:p>
      </dgm:t>
    </dgm:pt>
    <dgm:pt modelId="{2F5D9459-B356-4079-B726-6B5D41415CEE}" type="parTrans" cxnId="{CF113E43-FF3A-434E-A876-FBAAED6338FE}">
      <dgm:prSet/>
      <dgm:spPr/>
      <dgm:t>
        <a:bodyPr/>
        <a:lstStyle/>
        <a:p>
          <a:endParaRPr lang="en-US" sz="1400"/>
        </a:p>
      </dgm:t>
    </dgm:pt>
    <dgm:pt modelId="{547EB33E-2088-479C-9344-92D58FFA8C7C}" type="sibTrans" cxnId="{CF113E43-FF3A-434E-A876-FBAAED6338FE}">
      <dgm:prSet/>
      <dgm:spPr/>
      <dgm:t>
        <a:bodyPr/>
        <a:lstStyle/>
        <a:p>
          <a:endParaRPr lang="en-US" sz="1400"/>
        </a:p>
      </dgm:t>
    </dgm:pt>
    <dgm:pt modelId="{663BE61A-F303-44E8-973E-04AFBD65FF19}">
      <dgm:prSet custT="1"/>
      <dgm:spPr/>
      <dgm:t>
        <a:bodyPr/>
        <a:lstStyle/>
        <a:p>
          <a:r>
            <a:rPr lang="en-US" sz="1800" dirty="0"/>
            <a:t>Length of time individual copies of evidence may take to complete.</a:t>
          </a:r>
        </a:p>
      </dgm:t>
    </dgm:pt>
    <dgm:pt modelId="{6F0FF229-4BE9-4D64-B895-627922DC1B2E}" type="parTrans" cxnId="{4C932109-13A4-412D-AC7F-FA5C4543AAB1}">
      <dgm:prSet/>
      <dgm:spPr/>
      <dgm:t>
        <a:bodyPr/>
        <a:lstStyle/>
        <a:p>
          <a:endParaRPr lang="en-US" sz="1400"/>
        </a:p>
      </dgm:t>
    </dgm:pt>
    <dgm:pt modelId="{5F0C989B-9407-4E36-9F7F-70B35F9CE1C6}" type="sibTrans" cxnId="{4C932109-13A4-412D-AC7F-FA5C4543AAB1}">
      <dgm:prSet/>
      <dgm:spPr/>
      <dgm:t>
        <a:bodyPr/>
        <a:lstStyle/>
        <a:p>
          <a:endParaRPr lang="en-US" sz="1400"/>
        </a:p>
      </dgm:t>
    </dgm:pt>
    <dgm:pt modelId="{6C0B8189-16D7-460A-8B60-39B678529E7B}" type="pres">
      <dgm:prSet presAssocID="{57A693EA-D8CA-4A52-AA60-C1C0F8E66EE9}" presName="linear" presStyleCnt="0">
        <dgm:presLayoutVars>
          <dgm:animLvl val="lvl"/>
          <dgm:resizeHandles val="exact"/>
        </dgm:presLayoutVars>
      </dgm:prSet>
      <dgm:spPr/>
    </dgm:pt>
    <dgm:pt modelId="{67816E2C-7EDD-4144-9F43-9DC10CE61D1C}" type="pres">
      <dgm:prSet presAssocID="{C6738806-3DFE-42F0-9645-8D067647410C}" presName="parentText" presStyleLbl="node1" presStyleIdx="0" presStyleCnt="3">
        <dgm:presLayoutVars>
          <dgm:chMax val="0"/>
          <dgm:bulletEnabled val="1"/>
        </dgm:presLayoutVars>
      </dgm:prSet>
      <dgm:spPr/>
    </dgm:pt>
    <dgm:pt modelId="{A9782571-36CF-44D1-A0D8-C3427AC75C33}" type="pres">
      <dgm:prSet presAssocID="{785D8308-1EF1-4B89-BB84-AC15BF5A9673}" presName="spacer" presStyleCnt="0"/>
      <dgm:spPr/>
    </dgm:pt>
    <dgm:pt modelId="{559E5879-5628-4345-8293-D2A596A798E0}" type="pres">
      <dgm:prSet presAssocID="{DC9E3B32-4F4B-4C20-9C60-C342F670A023}" presName="parentText" presStyleLbl="node1" presStyleIdx="1" presStyleCnt="3">
        <dgm:presLayoutVars>
          <dgm:chMax val="0"/>
          <dgm:bulletEnabled val="1"/>
        </dgm:presLayoutVars>
      </dgm:prSet>
      <dgm:spPr/>
    </dgm:pt>
    <dgm:pt modelId="{99C6AD34-EE98-4642-B000-5C5A3A985830}" type="pres">
      <dgm:prSet presAssocID="{547EB33E-2088-479C-9344-92D58FFA8C7C}" presName="spacer" presStyleCnt="0"/>
      <dgm:spPr/>
    </dgm:pt>
    <dgm:pt modelId="{27B2F717-FD70-45F5-B478-7F5ADA2B0B61}" type="pres">
      <dgm:prSet presAssocID="{663BE61A-F303-44E8-973E-04AFBD65FF19}" presName="parentText" presStyleLbl="node1" presStyleIdx="2" presStyleCnt="3">
        <dgm:presLayoutVars>
          <dgm:chMax val="0"/>
          <dgm:bulletEnabled val="1"/>
        </dgm:presLayoutVars>
      </dgm:prSet>
      <dgm:spPr/>
    </dgm:pt>
  </dgm:ptLst>
  <dgm:cxnLst>
    <dgm:cxn modelId="{4C932109-13A4-412D-AC7F-FA5C4543AAB1}" srcId="{57A693EA-D8CA-4A52-AA60-C1C0F8E66EE9}" destId="{663BE61A-F303-44E8-973E-04AFBD65FF19}" srcOrd="2" destOrd="0" parTransId="{6F0FF229-4BE9-4D64-B895-627922DC1B2E}" sibTransId="{5F0C989B-9407-4E36-9F7F-70B35F9CE1C6}"/>
    <dgm:cxn modelId="{7DB8442E-E42D-47E8-82FE-F7939F7FFD4A}" type="presOf" srcId="{C6738806-3DFE-42F0-9645-8D067647410C}" destId="{67816E2C-7EDD-4144-9F43-9DC10CE61D1C}" srcOrd="0" destOrd="0" presId="urn:microsoft.com/office/officeart/2005/8/layout/vList2"/>
    <dgm:cxn modelId="{CF113E43-FF3A-434E-A876-FBAAED6338FE}" srcId="{57A693EA-D8CA-4A52-AA60-C1C0F8E66EE9}" destId="{DC9E3B32-4F4B-4C20-9C60-C342F670A023}" srcOrd="1" destOrd="0" parTransId="{2F5D9459-B356-4079-B726-6B5D41415CEE}" sibTransId="{547EB33E-2088-479C-9344-92D58FFA8C7C}"/>
    <dgm:cxn modelId="{D3A5E86A-A430-4340-838D-962B031A8898}" type="presOf" srcId="{DC9E3B32-4F4B-4C20-9C60-C342F670A023}" destId="{559E5879-5628-4345-8293-D2A596A798E0}" srcOrd="0" destOrd="0" presId="urn:microsoft.com/office/officeart/2005/8/layout/vList2"/>
    <dgm:cxn modelId="{051CF7BE-2458-428E-A9A8-3BC6964DEEAE}" type="presOf" srcId="{663BE61A-F303-44E8-973E-04AFBD65FF19}" destId="{27B2F717-FD70-45F5-B478-7F5ADA2B0B61}" srcOrd="0" destOrd="0" presId="urn:microsoft.com/office/officeart/2005/8/layout/vList2"/>
    <dgm:cxn modelId="{9EA052D6-4154-4AC9-971C-E20BD054CAF1}" srcId="{57A693EA-D8CA-4A52-AA60-C1C0F8E66EE9}" destId="{C6738806-3DFE-42F0-9645-8D067647410C}" srcOrd="0" destOrd="0" parTransId="{3EF7DF92-71B4-4594-BD49-AA0566C61FF8}" sibTransId="{785D8308-1EF1-4B89-BB84-AC15BF5A9673}"/>
    <dgm:cxn modelId="{521203E5-5FF9-4B71-B117-4DCA9FD59160}" type="presOf" srcId="{57A693EA-D8CA-4A52-AA60-C1C0F8E66EE9}" destId="{6C0B8189-16D7-460A-8B60-39B678529E7B}" srcOrd="0" destOrd="0" presId="urn:microsoft.com/office/officeart/2005/8/layout/vList2"/>
    <dgm:cxn modelId="{96A20C6A-C676-4D9D-B41E-70C7F033A837}" type="presParOf" srcId="{6C0B8189-16D7-460A-8B60-39B678529E7B}" destId="{67816E2C-7EDD-4144-9F43-9DC10CE61D1C}" srcOrd="0" destOrd="0" presId="urn:microsoft.com/office/officeart/2005/8/layout/vList2"/>
    <dgm:cxn modelId="{DE103C9F-8571-4D86-A335-3CDDEA105427}" type="presParOf" srcId="{6C0B8189-16D7-460A-8B60-39B678529E7B}" destId="{A9782571-36CF-44D1-A0D8-C3427AC75C33}" srcOrd="1" destOrd="0" presId="urn:microsoft.com/office/officeart/2005/8/layout/vList2"/>
    <dgm:cxn modelId="{34424CE6-9EA6-4FCF-9730-93BAA4B0B505}" type="presParOf" srcId="{6C0B8189-16D7-460A-8B60-39B678529E7B}" destId="{559E5879-5628-4345-8293-D2A596A798E0}" srcOrd="2" destOrd="0" presId="urn:microsoft.com/office/officeart/2005/8/layout/vList2"/>
    <dgm:cxn modelId="{94E28171-B3FF-46A2-B0A7-8F606410E86D}" type="presParOf" srcId="{6C0B8189-16D7-460A-8B60-39B678529E7B}" destId="{99C6AD34-EE98-4642-B000-5C5A3A985830}" srcOrd="3" destOrd="0" presId="urn:microsoft.com/office/officeart/2005/8/layout/vList2"/>
    <dgm:cxn modelId="{222397A1-AE4F-4450-A741-84136A1B56E3}" type="presParOf" srcId="{6C0B8189-16D7-460A-8B60-39B678529E7B}" destId="{27B2F717-FD70-45F5-B478-7F5ADA2B0B6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FE1E757B-09FB-4BF7-9013-7ED4B8A0C3D7}"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US"/>
        </a:p>
      </dgm:t>
    </dgm:pt>
    <dgm:pt modelId="{3A5E0379-9645-405F-96AD-CFC11B7F230A}">
      <dgm:prSet phldrT="[Text]"/>
      <dgm:spPr/>
      <dgm:t>
        <a:bodyPr/>
        <a:lstStyle/>
        <a:p>
          <a:r>
            <a:rPr lang="en-US" dirty="0">
              <a:solidFill>
                <a:srgbClr val="FF0000"/>
              </a:solidFill>
            </a:rPr>
            <a:t>CRC-32</a:t>
          </a:r>
        </a:p>
      </dgm:t>
    </dgm:pt>
    <dgm:pt modelId="{D60B82BF-44E8-4372-BBA5-A59BEE4752B4}" type="parTrans" cxnId="{52B37B38-B801-44EA-960C-DC196AF528AB}">
      <dgm:prSet/>
      <dgm:spPr/>
      <dgm:t>
        <a:bodyPr/>
        <a:lstStyle/>
        <a:p>
          <a:endParaRPr lang="en-US"/>
        </a:p>
      </dgm:t>
    </dgm:pt>
    <dgm:pt modelId="{F3B9524C-51E7-49AE-BC1F-E89E1D7490DE}" type="sibTrans" cxnId="{52B37B38-B801-44EA-960C-DC196AF528AB}">
      <dgm:prSet/>
      <dgm:spPr/>
      <dgm:t>
        <a:bodyPr/>
        <a:lstStyle/>
        <a:p>
          <a:endParaRPr lang="en-US"/>
        </a:p>
      </dgm:t>
    </dgm:pt>
    <dgm:pt modelId="{7B2B09DF-519C-4403-9F9E-EC5045315317}">
      <dgm:prSet phldrT="[Text]"/>
      <dgm:spPr/>
      <dgm:t>
        <a:bodyPr/>
        <a:lstStyle/>
        <a:p>
          <a:r>
            <a:rPr lang="en-US" dirty="0"/>
            <a:t>It is a 32-bit CRC code used as an error detection method during data transmission.</a:t>
          </a:r>
        </a:p>
      </dgm:t>
    </dgm:pt>
    <dgm:pt modelId="{FB795974-7710-461C-AD7C-95CAD9D5C3B6}" type="parTrans" cxnId="{902F4A1C-32CD-45B3-AEE7-8E7353E9D80B}">
      <dgm:prSet/>
      <dgm:spPr/>
      <dgm:t>
        <a:bodyPr/>
        <a:lstStyle/>
        <a:p>
          <a:endParaRPr lang="en-US"/>
        </a:p>
      </dgm:t>
    </dgm:pt>
    <dgm:pt modelId="{C550F48C-3F83-4210-A1BE-F52DA3B8638A}" type="sibTrans" cxnId="{902F4A1C-32CD-45B3-AEE7-8E7353E9D80B}">
      <dgm:prSet/>
      <dgm:spPr/>
      <dgm:t>
        <a:bodyPr/>
        <a:lstStyle/>
        <a:p>
          <a:endParaRPr lang="en-US"/>
        </a:p>
      </dgm:t>
    </dgm:pt>
    <dgm:pt modelId="{8720210E-A088-4312-9578-B0B8DFD5E69B}">
      <dgm:prSet phldrT="[Text]"/>
      <dgm:spPr/>
      <dgm:t>
        <a:bodyPr/>
        <a:lstStyle/>
        <a:p>
          <a:r>
            <a:rPr lang="en-US" dirty="0"/>
            <a:t>MD5</a:t>
          </a:r>
        </a:p>
      </dgm:t>
    </dgm:pt>
    <dgm:pt modelId="{05288A25-E639-4EF5-8583-7FC809FEBC11}" type="parTrans" cxnId="{24D92AC8-0869-498F-87FF-5D4919F74429}">
      <dgm:prSet/>
      <dgm:spPr/>
      <dgm:t>
        <a:bodyPr/>
        <a:lstStyle/>
        <a:p>
          <a:endParaRPr lang="en-US"/>
        </a:p>
      </dgm:t>
    </dgm:pt>
    <dgm:pt modelId="{89C68ED9-BDEA-4075-8D1F-24C163595787}" type="sibTrans" cxnId="{24D92AC8-0869-498F-87FF-5D4919F74429}">
      <dgm:prSet/>
      <dgm:spPr/>
      <dgm:t>
        <a:bodyPr/>
        <a:lstStyle/>
        <a:p>
          <a:endParaRPr lang="en-US"/>
        </a:p>
      </dgm:t>
    </dgm:pt>
    <dgm:pt modelId="{BD93797F-5635-4CC3-8281-B809B3C1F784}">
      <dgm:prSet phldrT="[Text]"/>
      <dgm:spPr/>
      <dgm:t>
        <a:bodyPr/>
        <a:lstStyle/>
        <a:p>
          <a:r>
            <a:rPr lang="en-US" dirty="0"/>
            <a:t>It is a cryptographic hash function that produces a 128-bit message digest.</a:t>
          </a:r>
        </a:p>
      </dgm:t>
    </dgm:pt>
    <dgm:pt modelId="{8A0905F4-D8F3-4858-AF8D-3D2BAD0DDB41}" type="parTrans" cxnId="{F5B75334-D7C2-4514-B98D-4C07DA28A349}">
      <dgm:prSet/>
      <dgm:spPr/>
      <dgm:t>
        <a:bodyPr/>
        <a:lstStyle/>
        <a:p>
          <a:endParaRPr lang="en-US"/>
        </a:p>
      </dgm:t>
    </dgm:pt>
    <dgm:pt modelId="{099148C5-9334-4549-856C-4AFFE2CB9806}" type="sibTrans" cxnId="{F5B75334-D7C2-4514-B98D-4C07DA28A349}">
      <dgm:prSet/>
      <dgm:spPr/>
      <dgm:t>
        <a:bodyPr/>
        <a:lstStyle/>
        <a:p>
          <a:endParaRPr lang="en-US"/>
        </a:p>
      </dgm:t>
    </dgm:pt>
    <dgm:pt modelId="{651E54E5-C697-47CB-8B15-A5589CA71A20}">
      <dgm:prSet phldrT="[Text]"/>
      <dgm:spPr/>
      <dgm:t>
        <a:bodyPr/>
        <a:lstStyle/>
        <a:p>
          <a:r>
            <a:rPr lang="en-US" dirty="0"/>
            <a:t>These are cryptographic hash functions that produce 160-bit and 256-bit message digest respectively.</a:t>
          </a:r>
        </a:p>
      </dgm:t>
    </dgm:pt>
    <dgm:pt modelId="{E4CEF6CC-2779-407F-88B9-DC4A9F977F6F}" type="parTrans" cxnId="{092CDE71-B2AA-440C-BD19-FF72D83813C5}">
      <dgm:prSet/>
      <dgm:spPr/>
      <dgm:t>
        <a:bodyPr/>
        <a:lstStyle/>
        <a:p>
          <a:endParaRPr lang="en-US"/>
        </a:p>
      </dgm:t>
    </dgm:pt>
    <dgm:pt modelId="{98EDB667-0039-4C66-B367-F295245AA40D}" type="sibTrans" cxnId="{092CDE71-B2AA-440C-BD19-FF72D83813C5}">
      <dgm:prSet/>
      <dgm:spPr/>
      <dgm:t>
        <a:bodyPr/>
        <a:lstStyle/>
        <a:p>
          <a:endParaRPr lang="en-US"/>
        </a:p>
      </dgm:t>
    </dgm:pt>
    <dgm:pt modelId="{0BD1369C-4FDF-492A-B581-78E831B59ECE}">
      <dgm:prSet phldrT="[Text]"/>
      <dgm:spPr/>
      <dgm:t>
        <a:bodyPr/>
        <a:lstStyle/>
        <a:p>
          <a:r>
            <a:rPr lang="en-US" dirty="0"/>
            <a:t>SHA1 &amp; SHA-256</a:t>
          </a:r>
        </a:p>
      </dgm:t>
    </dgm:pt>
    <dgm:pt modelId="{6456B5E6-59E4-487E-89D1-2ED309FC0285}" type="sibTrans" cxnId="{AAA48048-16E4-4F20-93BB-332ED76701F7}">
      <dgm:prSet/>
      <dgm:spPr/>
      <dgm:t>
        <a:bodyPr/>
        <a:lstStyle/>
        <a:p>
          <a:endParaRPr lang="en-US"/>
        </a:p>
      </dgm:t>
    </dgm:pt>
    <dgm:pt modelId="{022E1106-FDC1-437A-A931-2F6F7073BDEA}" type="parTrans" cxnId="{AAA48048-16E4-4F20-93BB-332ED76701F7}">
      <dgm:prSet/>
      <dgm:spPr/>
      <dgm:t>
        <a:bodyPr/>
        <a:lstStyle/>
        <a:p>
          <a:endParaRPr lang="en-US"/>
        </a:p>
      </dgm:t>
    </dgm:pt>
    <dgm:pt modelId="{A057375C-6AAA-47FF-9AFE-842041285FA3}" type="pres">
      <dgm:prSet presAssocID="{FE1E757B-09FB-4BF7-9013-7ED4B8A0C3D7}" presName="Name0" presStyleCnt="0">
        <dgm:presLayoutVars>
          <dgm:dir/>
          <dgm:animLvl val="lvl"/>
          <dgm:resizeHandles val="exact"/>
        </dgm:presLayoutVars>
      </dgm:prSet>
      <dgm:spPr/>
    </dgm:pt>
    <dgm:pt modelId="{E9BF133B-36CA-4D64-AD12-4E48176E83A8}" type="pres">
      <dgm:prSet presAssocID="{3A5E0379-9645-405F-96AD-CFC11B7F230A}" presName="composite" presStyleCnt="0"/>
      <dgm:spPr/>
    </dgm:pt>
    <dgm:pt modelId="{1D0754C9-2C66-48BB-AAD1-0AEBFE5F8254}" type="pres">
      <dgm:prSet presAssocID="{3A5E0379-9645-405F-96AD-CFC11B7F230A}" presName="parTx" presStyleLbl="alignNode1" presStyleIdx="0" presStyleCnt="3" custLinFactNeighborX="-158" custLinFactNeighborY="2064">
        <dgm:presLayoutVars>
          <dgm:chMax val="0"/>
          <dgm:chPref val="0"/>
          <dgm:bulletEnabled val="1"/>
        </dgm:presLayoutVars>
      </dgm:prSet>
      <dgm:spPr/>
    </dgm:pt>
    <dgm:pt modelId="{3BD7FA1D-BC4B-4B20-9AFA-AE844708FAD0}" type="pres">
      <dgm:prSet presAssocID="{3A5E0379-9645-405F-96AD-CFC11B7F230A}" presName="desTx" presStyleLbl="alignAccFollowNode1" presStyleIdx="0" presStyleCnt="3">
        <dgm:presLayoutVars>
          <dgm:bulletEnabled val="1"/>
        </dgm:presLayoutVars>
      </dgm:prSet>
      <dgm:spPr/>
    </dgm:pt>
    <dgm:pt modelId="{E1D43F2A-CDEB-40BD-B4F4-161309589B8B}" type="pres">
      <dgm:prSet presAssocID="{F3B9524C-51E7-49AE-BC1F-E89E1D7490DE}" presName="space" presStyleCnt="0"/>
      <dgm:spPr/>
    </dgm:pt>
    <dgm:pt modelId="{69ED54A7-D6EC-4429-A2A9-F5D81520CEDF}" type="pres">
      <dgm:prSet presAssocID="{8720210E-A088-4312-9578-B0B8DFD5E69B}" presName="composite" presStyleCnt="0"/>
      <dgm:spPr/>
    </dgm:pt>
    <dgm:pt modelId="{CE513820-3C2D-4204-BB66-4974853B423F}" type="pres">
      <dgm:prSet presAssocID="{8720210E-A088-4312-9578-B0B8DFD5E69B}" presName="parTx" presStyleLbl="alignNode1" presStyleIdx="1" presStyleCnt="3">
        <dgm:presLayoutVars>
          <dgm:chMax val="0"/>
          <dgm:chPref val="0"/>
          <dgm:bulletEnabled val="1"/>
        </dgm:presLayoutVars>
      </dgm:prSet>
      <dgm:spPr/>
    </dgm:pt>
    <dgm:pt modelId="{D624C863-9EC6-491D-A0FB-C4D9B9657593}" type="pres">
      <dgm:prSet presAssocID="{8720210E-A088-4312-9578-B0B8DFD5E69B}" presName="desTx" presStyleLbl="alignAccFollowNode1" presStyleIdx="1" presStyleCnt="3">
        <dgm:presLayoutVars>
          <dgm:bulletEnabled val="1"/>
        </dgm:presLayoutVars>
      </dgm:prSet>
      <dgm:spPr/>
    </dgm:pt>
    <dgm:pt modelId="{94D11DB0-996B-4888-9328-11B9BEF0DB82}" type="pres">
      <dgm:prSet presAssocID="{89C68ED9-BDEA-4075-8D1F-24C163595787}" presName="space" presStyleCnt="0"/>
      <dgm:spPr/>
    </dgm:pt>
    <dgm:pt modelId="{27906225-A449-42A0-A307-8C6B33E63F04}" type="pres">
      <dgm:prSet presAssocID="{0BD1369C-4FDF-492A-B581-78E831B59ECE}" presName="composite" presStyleCnt="0"/>
      <dgm:spPr/>
    </dgm:pt>
    <dgm:pt modelId="{DE9B328F-9AA6-4B23-8D5A-636EDC0A2DB3}" type="pres">
      <dgm:prSet presAssocID="{0BD1369C-4FDF-492A-B581-78E831B59ECE}" presName="parTx" presStyleLbl="alignNode1" presStyleIdx="2" presStyleCnt="3">
        <dgm:presLayoutVars>
          <dgm:chMax val="0"/>
          <dgm:chPref val="0"/>
          <dgm:bulletEnabled val="1"/>
        </dgm:presLayoutVars>
      </dgm:prSet>
      <dgm:spPr/>
    </dgm:pt>
    <dgm:pt modelId="{0F95195E-D4F7-41BC-90FC-D2E8CE02BFB5}" type="pres">
      <dgm:prSet presAssocID="{0BD1369C-4FDF-492A-B581-78E831B59ECE}" presName="desTx" presStyleLbl="alignAccFollowNode1" presStyleIdx="2" presStyleCnt="3">
        <dgm:presLayoutVars>
          <dgm:bulletEnabled val="1"/>
        </dgm:presLayoutVars>
      </dgm:prSet>
      <dgm:spPr/>
    </dgm:pt>
  </dgm:ptLst>
  <dgm:cxnLst>
    <dgm:cxn modelId="{E41F630A-4D60-42B8-9961-096CCF96DFFF}" type="presOf" srcId="{7B2B09DF-519C-4403-9F9E-EC5045315317}" destId="{3BD7FA1D-BC4B-4B20-9AFA-AE844708FAD0}" srcOrd="0" destOrd="0" presId="urn:microsoft.com/office/officeart/2005/8/layout/hList1"/>
    <dgm:cxn modelId="{902F4A1C-32CD-45B3-AEE7-8E7353E9D80B}" srcId="{3A5E0379-9645-405F-96AD-CFC11B7F230A}" destId="{7B2B09DF-519C-4403-9F9E-EC5045315317}" srcOrd="0" destOrd="0" parTransId="{FB795974-7710-461C-AD7C-95CAD9D5C3B6}" sibTransId="{C550F48C-3F83-4210-A1BE-F52DA3B8638A}"/>
    <dgm:cxn modelId="{344A6A2E-EA35-4FC6-BBA8-C42CFC70F1F9}" type="presOf" srcId="{3A5E0379-9645-405F-96AD-CFC11B7F230A}" destId="{1D0754C9-2C66-48BB-AAD1-0AEBFE5F8254}" srcOrd="0" destOrd="0" presId="urn:microsoft.com/office/officeart/2005/8/layout/hList1"/>
    <dgm:cxn modelId="{F5B75334-D7C2-4514-B98D-4C07DA28A349}" srcId="{8720210E-A088-4312-9578-B0B8DFD5E69B}" destId="{BD93797F-5635-4CC3-8281-B809B3C1F784}" srcOrd="0" destOrd="0" parTransId="{8A0905F4-D8F3-4858-AF8D-3D2BAD0DDB41}" sibTransId="{099148C5-9334-4549-856C-4AFFE2CB9806}"/>
    <dgm:cxn modelId="{52B37B38-B801-44EA-960C-DC196AF528AB}" srcId="{FE1E757B-09FB-4BF7-9013-7ED4B8A0C3D7}" destId="{3A5E0379-9645-405F-96AD-CFC11B7F230A}" srcOrd="0" destOrd="0" parTransId="{D60B82BF-44E8-4372-BBA5-A59BEE4752B4}" sibTransId="{F3B9524C-51E7-49AE-BC1F-E89E1D7490DE}"/>
    <dgm:cxn modelId="{07FE9666-0678-4911-842F-6244D4FA2F93}" type="presOf" srcId="{8720210E-A088-4312-9578-B0B8DFD5E69B}" destId="{CE513820-3C2D-4204-BB66-4974853B423F}" srcOrd="0" destOrd="0" presId="urn:microsoft.com/office/officeart/2005/8/layout/hList1"/>
    <dgm:cxn modelId="{AAA48048-16E4-4F20-93BB-332ED76701F7}" srcId="{FE1E757B-09FB-4BF7-9013-7ED4B8A0C3D7}" destId="{0BD1369C-4FDF-492A-B581-78E831B59ECE}" srcOrd="2" destOrd="0" parTransId="{022E1106-FDC1-437A-A931-2F6F7073BDEA}" sibTransId="{6456B5E6-59E4-487E-89D1-2ED309FC0285}"/>
    <dgm:cxn modelId="{18D8D370-1D01-4B64-B91F-CA00632A4E3A}" type="presOf" srcId="{FE1E757B-09FB-4BF7-9013-7ED4B8A0C3D7}" destId="{A057375C-6AAA-47FF-9AFE-842041285FA3}" srcOrd="0" destOrd="0" presId="urn:microsoft.com/office/officeart/2005/8/layout/hList1"/>
    <dgm:cxn modelId="{092CDE71-B2AA-440C-BD19-FF72D83813C5}" srcId="{0BD1369C-4FDF-492A-B581-78E831B59ECE}" destId="{651E54E5-C697-47CB-8B15-A5589CA71A20}" srcOrd="0" destOrd="0" parTransId="{E4CEF6CC-2779-407F-88B9-DC4A9F977F6F}" sibTransId="{98EDB667-0039-4C66-B367-F295245AA40D}"/>
    <dgm:cxn modelId="{24D92AC8-0869-498F-87FF-5D4919F74429}" srcId="{FE1E757B-09FB-4BF7-9013-7ED4B8A0C3D7}" destId="{8720210E-A088-4312-9578-B0B8DFD5E69B}" srcOrd="1" destOrd="0" parTransId="{05288A25-E639-4EF5-8583-7FC809FEBC11}" sibTransId="{89C68ED9-BDEA-4075-8D1F-24C163595787}"/>
    <dgm:cxn modelId="{EF7366E0-CFB0-47E0-9685-16A4130AFD67}" type="presOf" srcId="{0BD1369C-4FDF-492A-B581-78E831B59ECE}" destId="{DE9B328F-9AA6-4B23-8D5A-636EDC0A2DB3}" srcOrd="0" destOrd="0" presId="urn:microsoft.com/office/officeart/2005/8/layout/hList1"/>
    <dgm:cxn modelId="{5BE531F1-B099-49E0-95CF-7033C3D1E8B5}" type="presOf" srcId="{BD93797F-5635-4CC3-8281-B809B3C1F784}" destId="{D624C863-9EC6-491D-A0FB-C4D9B9657593}" srcOrd="0" destOrd="0" presId="urn:microsoft.com/office/officeart/2005/8/layout/hList1"/>
    <dgm:cxn modelId="{A573C2FB-A4CB-4941-AE05-5D314D8BA19E}" type="presOf" srcId="{651E54E5-C697-47CB-8B15-A5589CA71A20}" destId="{0F95195E-D4F7-41BC-90FC-D2E8CE02BFB5}" srcOrd="0" destOrd="0" presId="urn:microsoft.com/office/officeart/2005/8/layout/hList1"/>
    <dgm:cxn modelId="{A6658BB3-E7D4-4702-BC4F-1DAEBD0650F7}" type="presParOf" srcId="{A057375C-6AAA-47FF-9AFE-842041285FA3}" destId="{E9BF133B-36CA-4D64-AD12-4E48176E83A8}" srcOrd="0" destOrd="0" presId="urn:microsoft.com/office/officeart/2005/8/layout/hList1"/>
    <dgm:cxn modelId="{4E174FDB-04F4-41B7-ACDD-71ACA514B1EA}" type="presParOf" srcId="{E9BF133B-36CA-4D64-AD12-4E48176E83A8}" destId="{1D0754C9-2C66-48BB-AAD1-0AEBFE5F8254}" srcOrd="0" destOrd="0" presId="urn:microsoft.com/office/officeart/2005/8/layout/hList1"/>
    <dgm:cxn modelId="{E5D31205-C23F-440C-B372-EA9B486BC071}" type="presParOf" srcId="{E9BF133B-36CA-4D64-AD12-4E48176E83A8}" destId="{3BD7FA1D-BC4B-4B20-9AFA-AE844708FAD0}" srcOrd="1" destOrd="0" presId="urn:microsoft.com/office/officeart/2005/8/layout/hList1"/>
    <dgm:cxn modelId="{FECC2DEF-F252-444E-8573-6C4684142288}" type="presParOf" srcId="{A057375C-6AAA-47FF-9AFE-842041285FA3}" destId="{E1D43F2A-CDEB-40BD-B4F4-161309589B8B}" srcOrd="1" destOrd="0" presId="urn:microsoft.com/office/officeart/2005/8/layout/hList1"/>
    <dgm:cxn modelId="{2DD7875F-0301-4461-8E6C-B750EFB7FCBE}" type="presParOf" srcId="{A057375C-6AAA-47FF-9AFE-842041285FA3}" destId="{69ED54A7-D6EC-4429-A2A9-F5D81520CEDF}" srcOrd="2" destOrd="0" presId="urn:microsoft.com/office/officeart/2005/8/layout/hList1"/>
    <dgm:cxn modelId="{1865F159-696C-46E9-B715-E49A08B7BBB6}" type="presParOf" srcId="{69ED54A7-D6EC-4429-A2A9-F5D81520CEDF}" destId="{CE513820-3C2D-4204-BB66-4974853B423F}" srcOrd="0" destOrd="0" presId="urn:microsoft.com/office/officeart/2005/8/layout/hList1"/>
    <dgm:cxn modelId="{755B752C-D9FC-4A01-A0C2-8125D6A56E51}" type="presParOf" srcId="{69ED54A7-D6EC-4429-A2A9-F5D81520CEDF}" destId="{D624C863-9EC6-491D-A0FB-C4D9B9657593}" srcOrd="1" destOrd="0" presId="urn:microsoft.com/office/officeart/2005/8/layout/hList1"/>
    <dgm:cxn modelId="{30B80C7D-0038-4CCE-BA4A-660D706D17EE}" type="presParOf" srcId="{A057375C-6AAA-47FF-9AFE-842041285FA3}" destId="{94D11DB0-996B-4888-9328-11B9BEF0DB82}" srcOrd="3" destOrd="0" presId="urn:microsoft.com/office/officeart/2005/8/layout/hList1"/>
    <dgm:cxn modelId="{009C30C2-494D-4B47-B6BB-47DC52E7EA2B}" type="presParOf" srcId="{A057375C-6AAA-47FF-9AFE-842041285FA3}" destId="{27906225-A449-42A0-A307-8C6B33E63F04}" srcOrd="4" destOrd="0" presId="urn:microsoft.com/office/officeart/2005/8/layout/hList1"/>
    <dgm:cxn modelId="{3DE896E9-0BC5-415F-91F5-EA1DE915506F}" type="presParOf" srcId="{27906225-A449-42A0-A307-8C6B33E63F04}" destId="{DE9B328F-9AA6-4B23-8D5A-636EDC0A2DB3}" srcOrd="0" destOrd="0" presId="urn:microsoft.com/office/officeart/2005/8/layout/hList1"/>
    <dgm:cxn modelId="{60CAB336-8C4F-4B44-A464-602F055AC1CA}" type="presParOf" srcId="{27906225-A449-42A0-A307-8C6B33E63F04}" destId="{0F95195E-D4F7-41BC-90FC-D2E8CE02BFB5}"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5E52DC-5D44-49DA-9E2D-3C312289DDBB}">
      <dsp:nvSpPr>
        <dsp:cNvPr id="0" name=""/>
        <dsp:cNvSpPr/>
      </dsp:nvSpPr>
      <dsp:spPr>
        <a:xfrm>
          <a:off x="745637" y="189574"/>
          <a:ext cx="3254562" cy="1017050"/>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88882"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Crashing of computer systems</a:t>
          </a:r>
        </a:p>
      </dsp:txBody>
      <dsp:txXfrm>
        <a:off x="745637" y="189574"/>
        <a:ext cx="3254562" cy="1017050"/>
      </dsp:txXfrm>
    </dsp:sp>
    <dsp:sp modelId="{B0D9C58F-FB08-4C35-985A-4C428C700FC8}">
      <dsp:nvSpPr>
        <dsp:cNvPr id="0" name=""/>
        <dsp:cNvSpPr/>
      </dsp:nvSpPr>
      <dsp:spPr>
        <a:xfrm>
          <a:off x="610030" y="42666"/>
          <a:ext cx="711935" cy="1067903"/>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AB5F3B6-1F47-4CEB-A3B3-73BC6BC7103A}">
      <dsp:nvSpPr>
        <dsp:cNvPr id="0" name=""/>
        <dsp:cNvSpPr/>
      </dsp:nvSpPr>
      <dsp:spPr>
        <a:xfrm>
          <a:off x="4294122" y="189574"/>
          <a:ext cx="3254562" cy="1017050"/>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88882"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Accidental deletion of files</a:t>
          </a:r>
        </a:p>
      </dsp:txBody>
      <dsp:txXfrm>
        <a:off x="4294122" y="189574"/>
        <a:ext cx="3254562" cy="1017050"/>
      </dsp:txXfrm>
    </dsp:sp>
    <dsp:sp modelId="{691C9F2D-0BAC-4784-87B9-F4D7E57C147E}">
      <dsp:nvSpPr>
        <dsp:cNvPr id="0" name=""/>
        <dsp:cNvSpPr/>
      </dsp:nvSpPr>
      <dsp:spPr>
        <a:xfrm>
          <a:off x="4158515" y="42666"/>
          <a:ext cx="711935" cy="1067903"/>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EA471D7-9FF3-485D-9A93-0553D214B957}">
      <dsp:nvSpPr>
        <dsp:cNvPr id="0" name=""/>
        <dsp:cNvSpPr/>
      </dsp:nvSpPr>
      <dsp:spPr>
        <a:xfrm>
          <a:off x="745637" y="1469928"/>
          <a:ext cx="3254562" cy="1017050"/>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88882"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Accidental reformatting of disks</a:t>
          </a:r>
        </a:p>
      </dsp:txBody>
      <dsp:txXfrm>
        <a:off x="745637" y="1469928"/>
        <a:ext cx="3254562" cy="1017050"/>
      </dsp:txXfrm>
    </dsp:sp>
    <dsp:sp modelId="{D8279ECC-BB3A-49CB-A7A5-E40BDD1BFAC8}">
      <dsp:nvSpPr>
        <dsp:cNvPr id="0" name=""/>
        <dsp:cNvSpPr/>
      </dsp:nvSpPr>
      <dsp:spPr>
        <a:xfrm>
          <a:off x="610030" y="1323020"/>
          <a:ext cx="711935" cy="1067903"/>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5FDCB20-E8F0-4C9C-8E41-7D2161A378B0}">
      <dsp:nvSpPr>
        <dsp:cNvPr id="0" name=""/>
        <dsp:cNvSpPr/>
      </dsp:nvSpPr>
      <dsp:spPr>
        <a:xfrm>
          <a:off x="4294122" y="1469928"/>
          <a:ext cx="3254562" cy="1017050"/>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88882"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Corruption of files by computer viruses</a:t>
          </a:r>
        </a:p>
      </dsp:txBody>
      <dsp:txXfrm>
        <a:off x="4294122" y="1469928"/>
        <a:ext cx="3254562" cy="1017050"/>
      </dsp:txXfrm>
    </dsp:sp>
    <dsp:sp modelId="{AF860AAE-4144-46AE-BED9-CAD3581C49BD}">
      <dsp:nvSpPr>
        <dsp:cNvPr id="0" name=""/>
        <dsp:cNvSpPr/>
      </dsp:nvSpPr>
      <dsp:spPr>
        <a:xfrm>
          <a:off x="4158515" y="1323020"/>
          <a:ext cx="711935" cy="1067903"/>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3EDD552-3ECC-4F9B-95A8-0584BA603EE6}">
      <dsp:nvSpPr>
        <dsp:cNvPr id="0" name=""/>
        <dsp:cNvSpPr/>
      </dsp:nvSpPr>
      <dsp:spPr>
        <a:xfrm>
          <a:off x="745637" y="2750282"/>
          <a:ext cx="3254562" cy="1017050"/>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88882"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Accidental overwriting of files</a:t>
          </a:r>
        </a:p>
      </dsp:txBody>
      <dsp:txXfrm>
        <a:off x="745637" y="2750282"/>
        <a:ext cx="3254562" cy="1017050"/>
      </dsp:txXfrm>
    </dsp:sp>
    <dsp:sp modelId="{3C9E55E0-9105-4DE3-B8AF-0A887BC2D2EC}">
      <dsp:nvSpPr>
        <dsp:cNvPr id="0" name=""/>
        <dsp:cNvSpPr/>
      </dsp:nvSpPr>
      <dsp:spPr>
        <a:xfrm>
          <a:off x="610030" y="2603374"/>
          <a:ext cx="711935" cy="1067903"/>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96EF76-B53F-4813-A268-30B1B18E5081}">
      <dsp:nvSpPr>
        <dsp:cNvPr id="0" name=""/>
        <dsp:cNvSpPr/>
      </dsp:nvSpPr>
      <dsp:spPr>
        <a:xfrm>
          <a:off x="4294122" y="2750282"/>
          <a:ext cx="3254562" cy="1017050"/>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88882"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Efforts for destroying files by disgruntled employees</a:t>
          </a:r>
        </a:p>
      </dsp:txBody>
      <dsp:txXfrm>
        <a:off x="4294122" y="2750282"/>
        <a:ext cx="3254562" cy="1017050"/>
      </dsp:txXfrm>
    </dsp:sp>
    <dsp:sp modelId="{EC3D4DAF-F4B9-42E3-8BE4-25B2970BAEE2}">
      <dsp:nvSpPr>
        <dsp:cNvPr id="0" name=""/>
        <dsp:cNvSpPr/>
      </dsp:nvSpPr>
      <dsp:spPr>
        <a:xfrm>
          <a:off x="4158515" y="2603374"/>
          <a:ext cx="711935" cy="1067903"/>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6719A4-B993-4D34-ACEB-C540F6FBC94F}">
      <dsp:nvSpPr>
        <dsp:cNvPr id="0" name=""/>
        <dsp:cNvSpPr/>
      </dsp:nvSpPr>
      <dsp:spPr>
        <a:xfrm>
          <a:off x="0" y="473"/>
          <a:ext cx="8321749"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A6B0C207-3D1B-4A9A-9991-5E5E6A2580DD}">
      <dsp:nvSpPr>
        <dsp:cNvPr id="0" name=""/>
        <dsp:cNvSpPr/>
      </dsp:nvSpPr>
      <dsp:spPr>
        <a:xfrm>
          <a:off x="0" y="473"/>
          <a:ext cx="8321749" cy="77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Protecting the evidence computer/media is paramount because once evidence is contaminated, it cannot be decontaminated.</a:t>
          </a:r>
        </a:p>
      </dsp:txBody>
      <dsp:txXfrm>
        <a:off x="0" y="473"/>
        <a:ext cx="8321749" cy="776336"/>
      </dsp:txXfrm>
    </dsp:sp>
    <dsp:sp modelId="{39B40395-3281-4440-9017-79163CE7C8BF}">
      <dsp:nvSpPr>
        <dsp:cNvPr id="0" name=""/>
        <dsp:cNvSpPr/>
      </dsp:nvSpPr>
      <dsp:spPr>
        <a:xfrm>
          <a:off x="0" y="776809"/>
          <a:ext cx="8321749" cy="0"/>
        </a:xfrm>
        <a:prstGeom prst="line">
          <a:avLst/>
        </a:prstGeom>
        <a:solidFill>
          <a:schemeClr val="accent5">
            <a:hueOff val="814257"/>
            <a:satOff val="2799"/>
            <a:lumOff val="-13432"/>
            <a:alphaOff val="0"/>
          </a:schemeClr>
        </a:solidFill>
        <a:ln w="25400" cap="flat" cmpd="sng" algn="ctr">
          <a:solidFill>
            <a:schemeClr val="accent5">
              <a:hueOff val="814257"/>
              <a:satOff val="2799"/>
              <a:lumOff val="-13432"/>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2043E145-23EF-44AB-A8A3-F6791C0DA7E8}">
      <dsp:nvSpPr>
        <dsp:cNvPr id="0" name=""/>
        <dsp:cNvSpPr/>
      </dsp:nvSpPr>
      <dsp:spPr>
        <a:xfrm>
          <a:off x="0" y="776809"/>
          <a:ext cx="8321749" cy="77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Care must be taken not to change the evidence.</a:t>
          </a:r>
          <a:endParaRPr lang="en-US" sz="1900" kern="1200" dirty="0"/>
        </a:p>
      </dsp:txBody>
      <dsp:txXfrm>
        <a:off x="0" y="776809"/>
        <a:ext cx="8321749" cy="776336"/>
      </dsp:txXfrm>
    </dsp:sp>
    <dsp:sp modelId="{B8EE8DFC-C444-4D45-9420-DDC9EEB4A883}">
      <dsp:nvSpPr>
        <dsp:cNvPr id="0" name=""/>
        <dsp:cNvSpPr/>
      </dsp:nvSpPr>
      <dsp:spPr>
        <a:xfrm>
          <a:off x="0" y="1553145"/>
          <a:ext cx="8321749" cy="0"/>
        </a:xfrm>
        <a:prstGeom prst="line">
          <a:avLst/>
        </a:prstGeom>
        <a:solidFill>
          <a:schemeClr val="accent5">
            <a:hueOff val="1628513"/>
            <a:satOff val="5598"/>
            <a:lumOff val="-26863"/>
            <a:alphaOff val="0"/>
          </a:schemeClr>
        </a:solidFill>
        <a:ln w="25400" cap="flat" cmpd="sng" algn="ctr">
          <a:solidFill>
            <a:schemeClr val="accent5">
              <a:hueOff val="1628513"/>
              <a:satOff val="5598"/>
              <a:lumOff val="-26863"/>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52EADB55-CD28-4914-8653-877F7293EAD7}">
      <dsp:nvSpPr>
        <dsp:cNvPr id="0" name=""/>
        <dsp:cNvSpPr/>
      </dsp:nvSpPr>
      <dsp:spPr>
        <a:xfrm>
          <a:off x="0" y="1553145"/>
          <a:ext cx="8321749" cy="77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Most media are “magnetic based” and the data is volatile.</a:t>
          </a:r>
          <a:endParaRPr lang="en-US" sz="1900" kern="1200" dirty="0"/>
        </a:p>
      </dsp:txBody>
      <dsp:txXfrm>
        <a:off x="0" y="1553145"/>
        <a:ext cx="8321749" cy="776336"/>
      </dsp:txXfrm>
    </dsp:sp>
    <dsp:sp modelId="{117040D1-EC2E-43AC-A438-CF5A92BF7897}">
      <dsp:nvSpPr>
        <dsp:cNvPr id="0" name=""/>
        <dsp:cNvSpPr/>
      </dsp:nvSpPr>
      <dsp:spPr>
        <a:xfrm>
          <a:off x="0" y="2329482"/>
          <a:ext cx="8321749" cy="0"/>
        </a:xfrm>
        <a:prstGeom prst="line">
          <a:avLst/>
        </a:prstGeom>
        <a:solidFill>
          <a:schemeClr val="accent5">
            <a:hueOff val="2442770"/>
            <a:satOff val="8397"/>
            <a:lumOff val="-40295"/>
            <a:alphaOff val="0"/>
          </a:schemeClr>
        </a:solidFill>
        <a:ln w="25400" cap="flat" cmpd="sng" algn="ctr">
          <a:solidFill>
            <a:schemeClr val="accent5">
              <a:hueOff val="2442770"/>
              <a:satOff val="8397"/>
              <a:lumOff val="-40295"/>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1E152703-0A71-4D48-96C0-971E4E18BBDA}">
      <dsp:nvSpPr>
        <dsp:cNvPr id="0" name=""/>
        <dsp:cNvSpPr/>
      </dsp:nvSpPr>
      <dsp:spPr>
        <a:xfrm>
          <a:off x="0" y="2329482"/>
          <a:ext cx="8321749" cy="77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Examining a live file system changes the state of the evidence (MAC times).</a:t>
          </a:r>
          <a:endParaRPr lang="en-US" sz="1900" kern="1200" dirty="0"/>
        </a:p>
      </dsp:txBody>
      <dsp:txXfrm>
        <a:off x="0" y="2329482"/>
        <a:ext cx="8321749" cy="776336"/>
      </dsp:txXfrm>
    </dsp:sp>
    <dsp:sp modelId="{AC4A1188-7856-47AF-BA12-3F9166179CEA}">
      <dsp:nvSpPr>
        <dsp:cNvPr id="0" name=""/>
        <dsp:cNvSpPr/>
      </dsp:nvSpPr>
      <dsp:spPr>
        <a:xfrm>
          <a:off x="0" y="3105818"/>
          <a:ext cx="8321749" cy="0"/>
        </a:xfrm>
        <a:prstGeom prst="line">
          <a:avLst/>
        </a:prstGeom>
        <a:solidFill>
          <a:schemeClr val="accent5">
            <a:hueOff val="3257026"/>
            <a:satOff val="11196"/>
            <a:lumOff val="-53726"/>
            <a:alphaOff val="0"/>
          </a:schemeClr>
        </a:solidFill>
        <a:ln w="25400" cap="flat" cmpd="sng" algn="ctr">
          <a:solidFill>
            <a:schemeClr val="accent5">
              <a:hueOff val="3257026"/>
              <a:satOff val="11196"/>
              <a:lumOff val="-53726"/>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7ACC05D0-EBD3-4A73-BDC3-B135378C5D60}">
      <dsp:nvSpPr>
        <dsp:cNvPr id="0" name=""/>
        <dsp:cNvSpPr/>
      </dsp:nvSpPr>
      <dsp:spPr>
        <a:xfrm>
          <a:off x="0" y="3105818"/>
          <a:ext cx="8321749" cy="77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There is only one chance to do it right.</a:t>
          </a:r>
          <a:endParaRPr lang="en-US" sz="1900" kern="1200" dirty="0"/>
        </a:p>
      </dsp:txBody>
      <dsp:txXfrm>
        <a:off x="0" y="3105818"/>
        <a:ext cx="8321749" cy="7763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FC4CE-4DB2-4E87-B5DB-876759860D3C}">
      <dsp:nvSpPr>
        <dsp:cNvPr id="0" name=""/>
        <dsp:cNvSpPr/>
      </dsp:nvSpPr>
      <dsp:spPr>
        <a:xfrm>
          <a:off x="-4651809" y="-713145"/>
          <a:ext cx="5541091" cy="5541091"/>
        </a:xfrm>
        <a:prstGeom prst="blockArc">
          <a:avLst>
            <a:gd name="adj1" fmla="val 18900000"/>
            <a:gd name="adj2" fmla="val 2700000"/>
            <a:gd name="adj3" fmla="val 390"/>
          </a:avLst>
        </a:prstGeom>
        <a:noFill/>
        <a:ln w="9525"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4F066E66-BE86-4A14-8B2A-9A72DB9F7863}">
      <dsp:nvSpPr>
        <dsp:cNvPr id="0" name=""/>
        <dsp:cNvSpPr/>
      </dsp:nvSpPr>
      <dsp:spPr>
        <a:xfrm>
          <a:off x="389232" y="257092"/>
          <a:ext cx="7784378" cy="514514"/>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08396" tIns="35560" rIns="35560" bIns="35560" numCol="1" spcCol="1270" anchor="ctr" anchorCtr="0">
          <a:noAutofit/>
        </a:bodyPr>
        <a:lstStyle/>
        <a:p>
          <a:pPr marL="0" lvl="0" indent="0" algn="l" defTabSz="622300">
            <a:lnSpc>
              <a:spcPct val="90000"/>
            </a:lnSpc>
            <a:spcBef>
              <a:spcPct val="0"/>
            </a:spcBef>
            <a:spcAft>
              <a:spcPct val="35000"/>
            </a:spcAft>
            <a:buNone/>
          </a:pPr>
          <a:r>
            <a:rPr lang="en-US" sz="1400" kern="1200" dirty="0">
              <a:solidFill>
                <a:srgbClr val="FF0000"/>
              </a:solidFill>
            </a:rPr>
            <a:t>The tool shall make a bit-stream duplicate or an image of an original disk or partition.</a:t>
          </a:r>
        </a:p>
      </dsp:txBody>
      <dsp:txXfrm>
        <a:off x="414349" y="282209"/>
        <a:ext cx="7734144" cy="464280"/>
      </dsp:txXfrm>
    </dsp:sp>
    <dsp:sp modelId="{85140F94-841B-4CA9-8D19-D0E550BBC44D}">
      <dsp:nvSpPr>
        <dsp:cNvPr id="0" name=""/>
        <dsp:cNvSpPr/>
      </dsp:nvSpPr>
      <dsp:spPr>
        <a:xfrm>
          <a:off x="67660" y="192778"/>
          <a:ext cx="643143" cy="643143"/>
        </a:xfrm>
        <a:prstGeom prst="ellipse">
          <a:avLst/>
        </a:prstGeom>
        <a:solidFill>
          <a:schemeClr val="lt1">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02A83381-9930-4260-8A24-115B8C67290C}">
      <dsp:nvSpPr>
        <dsp:cNvPr id="0" name=""/>
        <dsp:cNvSpPr/>
      </dsp:nvSpPr>
      <dsp:spPr>
        <a:xfrm>
          <a:off x="757918" y="1028617"/>
          <a:ext cx="7415692" cy="514514"/>
        </a:xfrm>
        <a:prstGeom prst="roundRect">
          <a:avLst/>
        </a:prstGeom>
        <a:gradFill rotWithShape="0">
          <a:gsLst>
            <a:gs pos="0">
              <a:schemeClr val="accent5">
                <a:hueOff val="814257"/>
                <a:satOff val="2799"/>
                <a:lumOff val="-13432"/>
                <a:alphaOff val="0"/>
                <a:shade val="51000"/>
                <a:satMod val="130000"/>
              </a:schemeClr>
            </a:gs>
            <a:gs pos="80000">
              <a:schemeClr val="accent5">
                <a:hueOff val="814257"/>
                <a:satOff val="2799"/>
                <a:lumOff val="-13432"/>
                <a:alphaOff val="0"/>
                <a:shade val="93000"/>
                <a:satMod val="130000"/>
              </a:schemeClr>
            </a:gs>
            <a:gs pos="100000">
              <a:schemeClr val="accent5">
                <a:hueOff val="814257"/>
                <a:satOff val="2799"/>
                <a:lumOff val="-13432"/>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08396" tIns="35560" rIns="35560" bIns="35560" numCol="1" spcCol="1270" anchor="ctr" anchorCtr="0">
          <a:noAutofit/>
        </a:bodyPr>
        <a:lstStyle/>
        <a:p>
          <a:pPr marL="0" lvl="0" indent="0" algn="l" defTabSz="622300">
            <a:lnSpc>
              <a:spcPct val="90000"/>
            </a:lnSpc>
            <a:spcBef>
              <a:spcPct val="0"/>
            </a:spcBef>
            <a:spcAft>
              <a:spcPct val="35000"/>
            </a:spcAft>
            <a:buNone/>
          </a:pPr>
          <a:r>
            <a:rPr lang="en-US" sz="1400" kern="1200" dirty="0">
              <a:solidFill>
                <a:srgbClr val="FF0000"/>
              </a:solidFill>
            </a:rPr>
            <a:t>The tool shall not alter the original disk.</a:t>
          </a:r>
        </a:p>
      </dsp:txBody>
      <dsp:txXfrm>
        <a:off x="783035" y="1053734"/>
        <a:ext cx="7365458" cy="464280"/>
      </dsp:txXfrm>
    </dsp:sp>
    <dsp:sp modelId="{73D89FAF-E2BA-41F6-B33B-6B144CC71508}">
      <dsp:nvSpPr>
        <dsp:cNvPr id="0" name=""/>
        <dsp:cNvSpPr/>
      </dsp:nvSpPr>
      <dsp:spPr>
        <a:xfrm>
          <a:off x="436346" y="964303"/>
          <a:ext cx="643143" cy="643143"/>
        </a:xfrm>
        <a:prstGeom prst="ellipse">
          <a:avLst/>
        </a:prstGeom>
        <a:solidFill>
          <a:schemeClr val="lt1">
            <a:hueOff val="0"/>
            <a:satOff val="0"/>
            <a:lumOff val="0"/>
            <a:alphaOff val="0"/>
          </a:schemeClr>
        </a:solidFill>
        <a:ln w="9525" cap="flat" cmpd="sng" algn="ctr">
          <a:solidFill>
            <a:schemeClr val="accent5">
              <a:hueOff val="814257"/>
              <a:satOff val="2799"/>
              <a:lumOff val="-13432"/>
              <a:alphaOff val="0"/>
            </a:schemeClr>
          </a:solidFill>
          <a:prstDash val="solid"/>
        </a:ln>
        <a:effectLst/>
      </dsp:spPr>
      <dsp:style>
        <a:lnRef idx="1">
          <a:scrgbClr r="0" g="0" b="0"/>
        </a:lnRef>
        <a:fillRef idx="1">
          <a:scrgbClr r="0" g="0" b="0"/>
        </a:fillRef>
        <a:effectRef idx="0">
          <a:scrgbClr r="0" g="0" b="0"/>
        </a:effectRef>
        <a:fontRef idx="minor"/>
      </dsp:style>
    </dsp:sp>
    <dsp:sp modelId="{D244721F-A165-4DA7-B813-18373B27C4A9}">
      <dsp:nvSpPr>
        <dsp:cNvPr id="0" name=""/>
        <dsp:cNvSpPr/>
      </dsp:nvSpPr>
      <dsp:spPr>
        <a:xfrm>
          <a:off x="871075" y="1800142"/>
          <a:ext cx="7302535" cy="514514"/>
        </a:xfrm>
        <a:prstGeom prst="roundRect">
          <a:avLst/>
        </a:prstGeom>
        <a:gradFill rotWithShape="0">
          <a:gsLst>
            <a:gs pos="0">
              <a:schemeClr val="accent5">
                <a:hueOff val="1628513"/>
                <a:satOff val="5598"/>
                <a:lumOff val="-26863"/>
                <a:alphaOff val="0"/>
                <a:shade val="51000"/>
                <a:satMod val="130000"/>
              </a:schemeClr>
            </a:gs>
            <a:gs pos="80000">
              <a:schemeClr val="accent5">
                <a:hueOff val="1628513"/>
                <a:satOff val="5598"/>
                <a:lumOff val="-26863"/>
                <a:alphaOff val="0"/>
                <a:shade val="93000"/>
                <a:satMod val="130000"/>
              </a:schemeClr>
            </a:gs>
            <a:gs pos="100000">
              <a:schemeClr val="accent5">
                <a:hueOff val="1628513"/>
                <a:satOff val="5598"/>
                <a:lumOff val="-2686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08396" tIns="35560" rIns="35560" bIns="35560" numCol="1" spcCol="1270" anchor="ctr" anchorCtr="0">
          <a:noAutofit/>
        </a:bodyPr>
        <a:lstStyle/>
        <a:p>
          <a:pPr marL="0" lvl="0" indent="0" algn="l" defTabSz="622300">
            <a:lnSpc>
              <a:spcPct val="90000"/>
            </a:lnSpc>
            <a:spcBef>
              <a:spcPct val="0"/>
            </a:spcBef>
            <a:spcAft>
              <a:spcPct val="35000"/>
            </a:spcAft>
            <a:buNone/>
          </a:pPr>
          <a:r>
            <a:rPr lang="en-US" sz="1400" kern="1200"/>
            <a:t>The tool shall be able to verify the integrity of a disk image file.</a:t>
          </a:r>
          <a:endParaRPr lang="en-US" sz="1400" kern="1200" dirty="0"/>
        </a:p>
      </dsp:txBody>
      <dsp:txXfrm>
        <a:off x="896192" y="1825259"/>
        <a:ext cx="7252301" cy="464280"/>
      </dsp:txXfrm>
    </dsp:sp>
    <dsp:sp modelId="{ECF26DF2-C67B-49DD-B736-363C6E3FEBEC}">
      <dsp:nvSpPr>
        <dsp:cNvPr id="0" name=""/>
        <dsp:cNvSpPr/>
      </dsp:nvSpPr>
      <dsp:spPr>
        <a:xfrm>
          <a:off x="549503" y="1735828"/>
          <a:ext cx="643143" cy="643143"/>
        </a:xfrm>
        <a:prstGeom prst="ellipse">
          <a:avLst/>
        </a:prstGeom>
        <a:solidFill>
          <a:schemeClr val="lt1">
            <a:hueOff val="0"/>
            <a:satOff val="0"/>
            <a:lumOff val="0"/>
            <a:alphaOff val="0"/>
          </a:schemeClr>
        </a:solidFill>
        <a:ln w="9525" cap="flat" cmpd="sng" algn="ctr">
          <a:solidFill>
            <a:schemeClr val="accent5">
              <a:hueOff val="1628513"/>
              <a:satOff val="5598"/>
              <a:lumOff val="-26863"/>
              <a:alphaOff val="0"/>
            </a:schemeClr>
          </a:solidFill>
          <a:prstDash val="solid"/>
        </a:ln>
        <a:effectLst/>
      </dsp:spPr>
      <dsp:style>
        <a:lnRef idx="1">
          <a:scrgbClr r="0" g="0" b="0"/>
        </a:lnRef>
        <a:fillRef idx="1">
          <a:scrgbClr r="0" g="0" b="0"/>
        </a:fillRef>
        <a:effectRef idx="0">
          <a:scrgbClr r="0" g="0" b="0"/>
        </a:effectRef>
        <a:fontRef idx="minor"/>
      </dsp:style>
    </dsp:sp>
    <dsp:sp modelId="{D4648DD0-B76C-48C5-9763-1687F0639F3F}">
      <dsp:nvSpPr>
        <dsp:cNvPr id="0" name=""/>
        <dsp:cNvSpPr/>
      </dsp:nvSpPr>
      <dsp:spPr>
        <a:xfrm>
          <a:off x="757918" y="2571667"/>
          <a:ext cx="7415692" cy="514514"/>
        </a:xfrm>
        <a:prstGeom prst="roundRect">
          <a:avLst/>
        </a:prstGeom>
        <a:gradFill rotWithShape="0">
          <a:gsLst>
            <a:gs pos="0">
              <a:schemeClr val="accent5">
                <a:hueOff val="2442770"/>
                <a:satOff val="8397"/>
                <a:lumOff val="-40295"/>
                <a:alphaOff val="0"/>
                <a:shade val="51000"/>
                <a:satMod val="130000"/>
              </a:schemeClr>
            </a:gs>
            <a:gs pos="80000">
              <a:schemeClr val="accent5">
                <a:hueOff val="2442770"/>
                <a:satOff val="8397"/>
                <a:lumOff val="-40295"/>
                <a:alphaOff val="0"/>
                <a:shade val="93000"/>
                <a:satMod val="130000"/>
              </a:schemeClr>
            </a:gs>
            <a:gs pos="100000">
              <a:schemeClr val="accent5">
                <a:hueOff val="2442770"/>
                <a:satOff val="8397"/>
                <a:lumOff val="-4029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08396" tIns="35560" rIns="35560" bIns="35560" numCol="1" spcCol="1270" anchor="ctr" anchorCtr="0">
          <a:noAutofit/>
        </a:bodyPr>
        <a:lstStyle/>
        <a:p>
          <a:pPr marL="0" lvl="0" indent="0" algn="l" defTabSz="622300">
            <a:lnSpc>
              <a:spcPct val="90000"/>
            </a:lnSpc>
            <a:spcBef>
              <a:spcPct val="0"/>
            </a:spcBef>
            <a:spcAft>
              <a:spcPct val="35000"/>
            </a:spcAft>
            <a:buNone/>
          </a:pPr>
          <a:r>
            <a:rPr lang="en-US" sz="1400" kern="1200"/>
            <a:t>The tool shall log I/O errors.</a:t>
          </a:r>
          <a:endParaRPr lang="en-US" sz="1400" kern="1200" dirty="0"/>
        </a:p>
      </dsp:txBody>
      <dsp:txXfrm>
        <a:off x="783035" y="2596784"/>
        <a:ext cx="7365458" cy="464280"/>
      </dsp:txXfrm>
    </dsp:sp>
    <dsp:sp modelId="{56866606-1C0C-40DF-82E3-E5F14DB4150B}">
      <dsp:nvSpPr>
        <dsp:cNvPr id="0" name=""/>
        <dsp:cNvSpPr/>
      </dsp:nvSpPr>
      <dsp:spPr>
        <a:xfrm>
          <a:off x="436346" y="2507353"/>
          <a:ext cx="643143" cy="643143"/>
        </a:xfrm>
        <a:prstGeom prst="ellipse">
          <a:avLst/>
        </a:prstGeom>
        <a:solidFill>
          <a:schemeClr val="lt1">
            <a:hueOff val="0"/>
            <a:satOff val="0"/>
            <a:lumOff val="0"/>
            <a:alphaOff val="0"/>
          </a:schemeClr>
        </a:solidFill>
        <a:ln w="9525" cap="flat" cmpd="sng" algn="ctr">
          <a:solidFill>
            <a:schemeClr val="accent5">
              <a:hueOff val="2442770"/>
              <a:satOff val="8397"/>
              <a:lumOff val="-40295"/>
              <a:alphaOff val="0"/>
            </a:schemeClr>
          </a:solidFill>
          <a:prstDash val="solid"/>
        </a:ln>
        <a:effectLst/>
      </dsp:spPr>
      <dsp:style>
        <a:lnRef idx="1">
          <a:scrgbClr r="0" g="0" b="0"/>
        </a:lnRef>
        <a:fillRef idx="1">
          <a:scrgbClr r="0" g="0" b="0"/>
        </a:fillRef>
        <a:effectRef idx="0">
          <a:scrgbClr r="0" g="0" b="0"/>
        </a:effectRef>
        <a:fontRef idx="minor"/>
      </dsp:style>
    </dsp:sp>
    <dsp:sp modelId="{81B22A19-2E33-46EA-8FFC-50D6B44CC330}">
      <dsp:nvSpPr>
        <dsp:cNvPr id="0" name=""/>
        <dsp:cNvSpPr/>
      </dsp:nvSpPr>
      <dsp:spPr>
        <a:xfrm>
          <a:off x="389232" y="3343192"/>
          <a:ext cx="7784378" cy="514514"/>
        </a:xfrm>
        <a:prstGeom prst="roundRect">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08396" tIns="35560" rIns="35560" bIns="35560" numCol="1" spcCol="1270" anchor="ctr" anchorCtr="0">
          <a:noAutofit/>
        </a:bodyPr>
        <a:lstStyle/>
        <a:p>
          <a:pPr marL="0" lvl="0" indent="0" algn="l" defTabSz="622300">
            <a:lnSpc>
              <a:spcPct val="90000"/>
            </a:lnSpc>
            <a:spcBef>
              <a:spcPct val="0"/>
            </a:spcBef>
            <a:spcAft>
              <a:spcPct val="35000"/>
            </a:spcAft>
            <a:buNone/>
          </a:pPr>
          <a:r>
            <a:rPr lang="en-US" sz="1400" kern="1200"/>
            <a:t>The tool’s documentation shall be correct.</a:t>
          </a:r>
          <a:endParaRPr lang="en-US" sz="1400" kern="1200" dirty="0"/>
        </a:p>
      </dsp:txBody>
      <dsp:txXfrm>
        <a:off x="414349" y="3368309"/>
        <a:ext cx="7734144" cy="464280"/>
      </dsp:txXfrm>
    </dsp:sp>
    <dsp:sp modelId="{8CF71C16-B735-4C09-A4C8-20078C245705}">
      <dsp:nvSpPr>
        <dsp:cNvPr id="0" name=""/>
        <dsp:cNvSpPr/>
      </dsp:nvSpPr>
      <dsp:spPr>
        <a:xfrm>
          <a:off x="67660" y="3278878"/>
          <a:ext cx="643143" cy="643143"/>
        </a:xfrm>
        <a:prstGeom prst="ellipse">
          <a:avLst/>
        </a:prstGeom>
        <a:solidFill>
          <a:schemeClr val="lt1">
            <a:hueOff val="0"/>
            <a:satOff val="0"/>
            <a:lumOff val="0"/>
            <a:alphaOff val="0"/>
          </a:schemeClr>
        </a:solidFill>
        <a:ln w="9525" cap="flat" cmpd="sng" algn="ctr">
          <a:solidFill>
            <a:schemeClr val="accent5">
              <a:hueOff val="3257026"/>
              <a:satOff val="11196"/>
              <a:lumOff val="-53726"/>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BADADC-2504-4989-B45A-EE524D71C6D5}">
      <dsp:nvSpPr>
        <dsp:cNvPr id="0" name=""/>
        <dsp:cNvSpPr/>
      </dsp:nvSpPr>
      <dsp:spPr>
        <a:xfrm>
          <a:off x="0" y="502"/>
          <a:ext cx="788670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D57CF5-0FFD-4645-9005-2CA369952BE7}">
      <dsp:nvSpPr>
        <dsp:cNvPr id="0" name=""/>
        <dsp:cNvSpPr/>
      </dsp:nvSpPr>
      <dsp:spPr>
        <a:xfrm>
          <a:off x="0" y="502"/>
          <a:ext cx="7886700" cy="587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1. Understand the needs/requirements</a:t>
          </a:r>
        </a:p>
      </dsp:txBody>
      <dsp:txXfrm>
        <a:off x="0" y="502"/>
        <a:ext cx="7886700" cy="587685"/>
      </dsp:txXfrm>
    </dsp:sp>
    <dsp:sp modelId="{68FFAD8A-1A2E-4316-A10D-D1DC0677AFB8}">
      <dsp:nvSpPr>
        <dsp:cNvPr id="0" name=""/>
        <dsp:cNvSpPr/>
      </dsp:nvSpPr>
      <dsp:spPr>
        <a:xfrm>
          <a:off x="0" y="588187"/>
          <a:ext cx="7886700" cy="0"/>
        </a:xfrm>
        <a:prstGeom prst="line">
          <a:avLst/>
        </a:prstGeom>
        <a:solidFill>
          <a:schemeClr val="accent5">
            <a:hueOff val="542838"/>
            <a:satOff val="1866"/>
            <a:lumOff val="-8954"/>
            <a:alphaOff val="0"/>
          </a:schemeClr>
        </a:solidFill>
        <a:ln w="25400" cap="flat" cmpd="sng" algn="ctr">
          <a:solidFill>
            <a:schemeClr val="accent5">
              <a:hueOff val="542838"/>
              <a:satOff val="1866"/>
              <a:lumOff val="-895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9AB652-F24D-40A7-9ABB-7F147B1808D1}">
      <dsp:nvSpPr>
        <dsp:cNvPr id="0" name=""/>
        <dsp:cNvSpPr/>
      </dsp:nvSpPr>
      <dsp:spPr>
        <a:xfrm>
          <a:off x="0" y="588187"/>
          <a:ext cx="7886700" cy="587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2. Determine the best acquisition method</a:t>
          </a:r>
        </a:p>
      </dsp:txBody>
      <dsp:txXfrm>
        <a:off x="0" y="588187"/>
        <a:ext cx="7886700" cy="587685"/>
      </dsp:txXfrm>
    </dsp:sp>
    <dsp:sp modelId="{0D5A1DB6-F248-4CFB-AB87-E9E73C905489}">
      <dsp:nvSpPr>
        <dsp:cNvPr id="0" name=""/>
        <dsp:cNvSpPr/>
      </dsp:nvSpPr>
      <dsp:spPr>
        <a:xfrm>
          <a:off x="0" y="1175872"/>
          <a:ext cx="7886700" cy="0"/>
        </a:xfrm>
        <a:prstGeom prst="line">
          <a:avLst/>
        </a:prstGeom>
        <a:solidFill>
          <a:schemeClr val="accent5">
            <a:hueOff val="1085675"/>
            <a:satOff val="3732"/>
            <a:lumOff val="-17909"/>
            <a:alphaOff val="0"/>
          </a:schemeClr>
        </a:solidFill>
        <a:ln w="25400" cap="flat" cmpd="sng" algn="ctr">
          <a:solidFill>
            <a:schemeClr val="accent5">
              <a:hueOff val="1085675"/>
              <a:satOff val="3732"/>
              <a:lumOff val="-1790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36F61B-B98B-4DD1-B13B-5AB7736F21C3}">
      <dsp:nvSpPr>
        <dsp:cNvPr id="0" name=""/>
        <dsp:cNvSpPr/>
      </dsp:nvSpPr>
      <dsp:spPr>
        <a:xfrm>
          <a:off x="0" y="1175872"/>
          <a:ext cx="7886700" cy="587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3. Wipe the storage drive</a:t>
          </a:r>
        </a:p>
      </dsp:txBody>
      <dsp:txXfrm>
        <a:off x="0" y="1175872"/>
        <a:ext cx="7886700" cy="587685"/>
      </dsp:txXfrm>
    </dsp:sp>
    <dsp:sp modelId="{8948D11B-CDE6-4370-8D2D-3DB4AC5610BB}">
      <dsp:nvSpPr>
        <dsp:cNvPr id="0" name=""/>
        <dsp:cNvSpPr/>
      </dsp:nvSpPr>
      <dsp:spPr>
        <a:xfrm>
          <a:off x="0" y="1763557"/>
          <a:ext cx="7886700" cy="0"/>
        </a:xfrm>
        <a:prstGeom prst="line">
          <a:avLst/>
        </a:prstGeom>
        <a:solidFill>
          <a:schemeClr val="accent5">
            <a:hueOff val="1628513"/>
            <a:satOff val="5598"/>
            <a:lumOff val="-26863"/>
            <a:alphaOff val="0"/>
          </a:schemeClr>
        </a:solidFill>
        <a:ln w="25400" cap="flat" cmpd="sng" algn="ctr">
          <a:solidFill>
            <a:schemeClr val="accent5">
              <a:hueOff val="1628513"/>
              <a:satOff val="5598"/>
              <a:lumOff val="-2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94BDF4-CE36-4CF7-84FB-AACF5D610108}">
      <dsp:nvSpPr>
        <dsp:cNvPr id="0" name=""/>
        <dsp:cNvSpPr/>
      </dsp:nvSpPr>
      <dsp:spPr>
        <a:xfrm>
          <a:off x="0" y="1763557"/>
          <a:ext cx="7886700" cy="587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4. Configure/check write protection</a:t>
          </a:r>
        </a:p>
      </dsp:txBody>
      <dsp:txXfrm>
        <a:off x="0" y="1763557"/>
        <a:ext cx="7886700" cy="587685"/>
      </dsp:txXfrm>
    </dsp:sp>
    <dsp:sp modelId="{394637F7-1B38-4682-89F5-9E95AF97EB80}">
      <dsp:nvSpPr>
        <dsp:cNvPr id="0" name=""/>
        <dsp:cNvSpPr/>
      </dsp:nvSpPr>
      <dsp:spPr>
        <a:xfrm>
          <a:off x="0" y="2351242"/>
          <a:ext cx="7886700" cy="0"/>
        </a:xfrm>
        <a:prstGeom prst="line">
          <a:avLst/>
        </a:prstGeom>
        <a:solidFill>
          <a:schemeClr val="accent5">
            <a:hueOff val="2171351"/>
            <a:satOff val="7464"/>
            <a:lumOff val="-35817"/>
            <a:alphaOff val="0"/>
          </a:schemeClr>
        </a:solidFill>
        <a:ln w="25400" cap="flat" cmpd="sng" algn="ctr">
          <a:solidFill>
            <a:schemeClr val="accent5">
              <a:hueOff val="2171351"/>
              <a:satOff val="7464"/>
              <a:lumOff val="-3581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91AF1D-B5C9-4D3D-86B8-E8C7E79E042B}">
      <dsp:nvSpPr>
        <dsp:cNvPr id="0" name=""/>
        <dsp:cNvSpPr/>
      </dsp:nvSpPr>
      <dsp:spPr>
        <a:xfrm>
          <a:off x="0" y="2351242"/>
          <a:ext cx="7886700" cy="587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5. Perform data acquisition</a:t>
          </a:r>
        </a:p>
      </dsp:txBody>
      <dsp:txXfrm>
        <a:off x="0" y="2351242"/>
        <a:ext cx="7886700" cy="587685"/>
      </dsp:txXfrm>
    </dsp:sp>
    <dsp:sp modelId="{331B5EBB-D092-4431-9CB3-8019F61CF6C5}">
      <dsp:nvSpPr>
        <dsp:cNvPr id="0" name=""/>
        <dsp:cNvSpPr/>
      </dsp:nvSpPr>
      <dsp:spPr>
        <a:xfrm>
          <a:off x="0" y="2938927"/>
          <a:ext cx="7886700" cy="0"/>
        </a:xfrm>
        <a:prstGeom prst="line">
          <a:avLst/>
        </a:prstGeom>
        <a:solidFill>
          <a:schemeClr val="accent5">
            <a:hueOff val="2714188"/>
            <a:satOff val="9330"/>
            <a:lumOff val="-44772"/>
            <a:alphaOff val="0"/>
          </a:schemeClr>
        </a:solidFill>
        <a:ln w="25400" cap="flat" cmpd="sng" algn="ctr">
          <a:solidFill>
            <a:schemeClr val="accent5">
              <a:hueOff val="2714188"/>
              <a:satOff val="9330"/>
              <a:lumOff val="-447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A82DDE-B1D7-4044-B862-AAD03BEC524C}">
      <dsp:nvSpPr>
        <dsp:cNvPr id="0" name=""/>
        <dsp:cNvSpPr/>
      </dsp:nvSpPr>
      <dsp:spPr>
        <a:xfrm>
          <a:off x="0" y="2938927"/>
          <a:ext cx="7886700" cy="587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6. Validate data acquisitions</a:t>
          </a:r>
        </a:p>
      </dsp:txBody>
      <dsp:txXfrm>
        <a:off x="0" y="2938927"/>
        <a:ext cx="7886700" cy="587685"/>
      </dsp:txXfrm>
    </dsp:sp>
    <dsp:sp modelId="{D77A4DFF-22EB-4CDC-BA7C-37A77794E7CE}">
      <dsp:nvSpPr>
        <dsp:cNvPr id="0" name=""/>
        <dsp:cNvSpPr/>
      </dsp:nvSpPr>
      <dsp:spPr>
        <a:xfrm>
          <a:off x="0" y="3526612"/>
          <a:ext cx="7886700" cy="0"/>
        </a:xfrm>
        <a:prstGeom prst="line">
          <a:avLst/>
        </a:prstGeom>
        <a:solidFill>
          <a:schemeClr val="accent5">
            <a:hueOff val="3257026"/>
            <a:satOff val="11196"/>
            <a:lumOff val="-53726"/>
            <a:alphaOff val="0"/>
          </a:schemeClr>
        </a:solidFill>
        <a:ln w="25400" cap="flat" cmpd="sng" algn="ctr">
          <a:solidFill>
            <a:schemeClr val="accent5">
              <a:hueOff val="3257026"/>
              <a:satOff val="11196"/>
              <a:lumOff val="-5372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048902-199B-4317-9E23-51BDBD2A3F50}">
      <dsp:nvSpPr>
        <dsp:cNvPr id="0" name=""/>
        <dsp:cNvSpPr/>
      </dsp:nvSpPr>
      <dsp:spPr>
        <a:xfrm>
          <a:off x="0" y="3526612"/>
          <a:ext cx="7886700" cy="587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7. Document the process</a:t>
          </a:r>
        </a:p>
      </dsp:txBody>
      <dsp:txXfrm>
        <a:off x="0" y="3526612"/>
        <a:ext cx="7886700" cy="5876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8015B0-84D2-4A60-8409-EF75B47FA1C1}">
      <dsp:nvSpPr>
        <dsp:cNvPr id="0" name=""/>
        <dsp:cNvSpPr/>
      </dsp:nvSpPr>
      <dsp:spPr>
        <a:xfrm>
          <a:off x="143369" y="208"/>
          <a:ext cx="2190489" cy="1314293"/>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rgbClr val="FF0000"/>
              </a:solidFill>
            </a:rPr>
            <a:t>1. Find the evidence</a:t>
          </a:r>
        </a:p>
      </dsp:txBody>
      <dsp:txXfrm>
        <a:off x="181863" y="38702"/>
        <a:ext cx="2113501" cy="1237305"/>
      </dsp:txXfrm>
    </dsp:sp>
    <dsp:sp modelId="{EF1B17B9-1AD1-4731-A34B-7224ADC2D4EA}">
      <dsp:nvSpPr>
        <dsp:cNvPr id="0" name=""/>
        <dsp:cNvSpPr/>
      </dsp:nvSpPr>
      <dsp:spPr>
        <a:xfrm>
          <a:off x="2526622" y="385734"/>
          <a:ext cx="464383" cy="543241"/>
        </a:xfrm>
        <a:prstGeom prst="rightArrow">
          <a:avLst>
            <a:gd name="adj1" fmla="val 60000"/>
            <a:gd name="adj2" fmla="val 5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526622" y="494382"/>
        <a:ext cx="325068" cy="325945"/>
      </dsp:txXfrm>
    </dsp:sp>
    <dsp:sp modelId="{3A9F0292-3082-4CA3-A0F1-B679B71B2CFE}">
      <dsp:nvSpPr>
        <dsp:cNvPr id="0" name=""/>
        <dsp:cNvSpPr/>
      </dsp:nvSpPr>
      <dsp:spPr>
        <a:xfrm>
          <a:off x="3210055" y="208"/>
          <a:ext cx="2190489" cy="1314293"/>
        </a:xfrm>
        <a:prstGeom prst="roundRect">
          <a:avLst>
            <a:gd name="adj" fmla="val 10000"/>
          </a:avLst>
        </a:prstGeom>
        <a:gradFill rotWithShape="0">
          <a:gsLst>
            <a:gs pos="0">
              <a:schemeClr val="accent5">
                <a:hueOff val="651405"/>
                <a:satOff val="2239"/>
                <a:lumOff val="-10745"/>
                <a:alphaOff val="0"/>
                <a:shade val="51000"/>
                <a:satMod val="130000"/>
              </a:schemeClr>
            </a:gs>
            <a:gs pos="80000">
              <a:schemeClr val="accent5">
                <a:hueOff val="651405"/>
                <a:satOff val="2239"/>
                <a:lumOff val="-10745"/>
                <a:alphaOff val="0"/>
                <a:shade val="93000"/>
                <a:satMod val="130000"/>
              </a:schemeClr>
            </a:gs>
            <a:gs pos="100000">
              <a:schemeClr val="accent5">
                <a:hueOff val="651405"/>
                <a:satOff val="2239"/>
                <a:lumOff val="-1074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rgbClr val="FF0000"/>
              </a:solidFill>
            </a:rPr>
            <a:t>2. Find the relevant data</a:t>
          </a:r>
        </a:p>
      </dsp:txBody>
      <dsp:txXfrm>
        <a:off x="3248549" y="38702"/>
        <a:ext cx="2113501" cy="1237305"/>
      </dsp:txXfrm>
    </dsp:sp>
    <dsp:sp modelId="{C1DABC28-701D-405C-912D-6BDE093D939A}">
      <dsp:nvSpPr>
        <dsp:cNvPr id="0" name=""/>
        <dsp:cNvSpPr/>
      </dsp:nvSpPr>
      <dsp:spPr>
        <a:xfrm>
          <a:off x="5593307" y="385734"/>
          <a:ext cx="464383" cy="543241"/>
        </a:xfrm>
        <a:prstGeom prst="rightArrow">
          <a:avLst>
            <a:gd name="adj1" fmla="val 60000"/>
            <a:gd name="adj2" fmla="val 50000"/>
          </a:avLst>
        </a:prstGeom>
        <a:gradFill rotWithShape="0">
          <a:gsLst>
            <a:gs pos="0">
              <a:schemeClr val="accent5">
                <a:hueOff val="814257"/>
                <a:satOff val="2799"/>
                <a:lumOff val="-13432"/>
                <a:alphaOff val="0"/>
                <a:shade val="51000"/>
                <a:satMod val="130000"/>
              </a:schemeClr>
            </a:gs>
            <a:gs pos="80000">
              <a:schemeClr val="accent5">
                <a:hueOff val="814257"/>
                <a:satOff val="2799"/>
                <a:lumOff val="-13432"/>
                <a:alphaOff val="0"/>
                <a:shade val="93000"/>
                <a:satMod val="130000"/>
              </a:schemeClr>
            </a:gs>
            <a:gs pos="100000">
              <a:schemeClr val="accent5">
                <a:hueOff val="814257"/>
                <a:satOff val="2799"/>
                <a:lumOff val="-13432"/>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5593307" y="494382"/>
        <a:ext cx="325068" cy="325945"/>
      </dsp:txXfrm>
    </dsp:sp>
    <dsp:sp modelId="{4A0BA0A5-6339-45B0-A741-848557ED3867}">
      <dsp:nvSpPr>
        <dsp:cNvPr id="0" name=""/>
        <dsp:cNvSpPr/>
      </dsp:nvSpPr>
      <dsp:spPr>
        <a:xfrm>
          <a:off x="6276740" y="208"/>
          <a:ext cx="2190489" cy="1314293"/>
        </a:xfrm>
        <a:prstGeom prst="roundRect">
          <a:avLst>
            <a:gd name="adj" fmla="val 10000"/>
          </a:avLst>
        </a:prstGeom>
        <a:gradFill rotWithShape="0">
          <a:gsLst>
            <a:gs pos="0">
              <a:schemeClr val="accent5">
                <a:hueOff val="1302810"/>
                <a:satOff val="4478"/>
                <a:lumOff val="-21490"/>
                <a:alphaOff val="0"/>
                <a:shade val="51000"/>
                <a:satMod val="130000"/>
              </a:schemeClr>
            </a:gs>
            <a:gs pos="80000">
              <a:schemeClr val="accent5">
                <a:hueOff val="1302810"/>
                <a:satOff val="4478"/>
                <a:lumOff val="-21490"/>
                <a:alphaOff val="0"/>
                <a:shade val="93000"/>
                <a:satMod val="130000"/>
              </a:schemeClr>
            </a:gs>
            <a:gs pos="100000">
              <a:schemeClr val="accent5">
                <a:hueOff val="1302810"/>
                <a:satOff val="4478"/>
                <a:lumOff val="-2149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3. Create an order of volatility</a:t>
          </a:r>
        </a:p>
      </dsp:txBody>
      <dsp:txXfrm>
        <a:off x="6315234" y="38702"/>
        <a:ext cx="2113501" cy="1237305"/>
      </dsp:txXfrm>
    </dsp:sp>
    <dsp:sp modelId="{1ED1099A-16AB-47BD-AAF6-652020F92877}">
      <dsp:nvSpPr>
        <dsp:cNvPr id="0" name=""/>
        <dsp:cNvSpPr/>
      </dsp:nvSpPr>
      <dsp:spPr>
        <a:xfrm rot="5400000">
          <a:off x="7139793" y="1467836"/>
          <a:ext cx="464383" cy="543241"/>
        </a:xfrm>
        <a:prstGeom prst="rightArrow">
          <a:avLst>
            <a:gd name="adj1" fmla="val 60000"/>
            <a:gd name="adj2" fmla="val 50000"/>
          </a:avLst>
        </a:prstGeom>
        <a:gradFill rotWithShape="0">
          <a:gsLst>
            <a:gs pos="0">
              <a:schemeClr val="accent5">
                <a:hueOff val="1628513"/>
                <a:satOff val="5598"/>
                <a:lumOff val="-26863"/>
                <a:alphaOff val="0"/>
                <a:shade val="51000"/>
                <a:satMod val="130000"/>
              </a:schemeClr>
            </a:gs>
            <a:gs pos="80000">
              <a:schemeClr val="accent5">
                <a:hueOff val="1628513"/>
                <a:satOff val="5598"/>
                <a:lumOff val="-26863"/>
                <a:alphaOff val="0"/>
                <a:shade val="93000"/>
                <a:satMod val="130000"/>
              </a:schemeClr>
            </a:gs>
            <a:gs pos="100000">
              <a:schemeClr val="accent5">
                <a:hueOff val="1628513"/>
                <a:satOff val="5598"/>
                <a:lumOff val="-2686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7209013" y="1507265"/>
        <a:ext cx="325945" cy="325068"/>
      </dsp:txXfrm>
    </dsp:sp>
    <dsp:sp modelId="{F0F88BF2-78CF-4E72-A2B8-0FA49784A666}">
      <dsp:nvSpPr>
        <dsp:cNvPr id="0" name=""/>
        <dsp:cNvSpPr/>
      </dsp:nvSpPr>
      <dsp:spPr>
        <a:xfrm>
          <a:off x="6276740" y="2190697"/>
          <a:ext cx="2190489" cy="1314293"/>
        </a:xfrm>
        <a:prstGeom prst="roundRect">
          <a:avLst>
            <a:gd name="adj" fmla="val 10000"/>
          </a:avLst>
        </a:prstGeom>
        <a:gradFill rotWithShape="0">
          <a:gsLst>
            <a:gs pos="0">
              <a:schemeClr val="accent5">
                <a:hueOff val="1954216"/>
                <a:satOff val="6718"/>
                <a:lumOff val="-32236"/>
                <a:alphaOff val="0"/>
                <a:shade val="51000"/>
                <a:satMod val="130000"/>
              </a:schemeClr>
            </a:gs>
            <a:gs pos="80000">
              <a:schemeClr val="accent5">
                <a:hueOff val="1954216"/>
                <a:satOff val="6718"/>
                <a:lumOff val="-32236"/>
                <a:alphaOff val="0"/>
                <a:shade val="93000"/>
                <a:satMod val="130000"/>
              </a:schemeClr>
            </a:gs>
            <a:gs pos="100000">
              <a:schemeClr val="accent5">
                <a:hueOff val="1954216"/>
                <a:satOff val="6718"/>
                <a:lumOff val="-3223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4. Remove external avenues of change</a:t>
          </a:r>
        </a:p>
      </dsp:txBody>
      <dsp:txXfrm>
        <a:off x="6315234" y="2229191"/>
        <a:ext cx="2113501" cy="1237305"/>
      </dsp:txXfrm>
    </dsp:sp>
    <dsp:sp modelId="{E33AC17D-02A8-4DA8-89BA-BB86B6620F38}">
      <dsp:nvSpPr>
        <dsp:cNvPr id="0" name=""/>
        <dsp:cNvSpPr/>
      </dsp:nvSpPr>
      <dsp:spPr>
        <a:xfrm rot="10800000">
          <a:off x="5619593" y="2576224"/>
          <a:ext cx="464383" cy="543241"/>
        </a:xfrm>
        <a:prstGeom prst="rightArrow">
          <a:avLst>
            <a:gd name="adj1" fmla="val 60000"/>
            <a:gd name="adj2" fmla="val 50000"/>
          </a:avLst>
        </a:prstGeom>
        <a:gradFill rotWithShape="0">
          <a:gsLst>
            <a:gs pos="0">
              <a:schemeClr val="accent5">
                <a:hueOff val="2442770"/>
                <a:satOff val="8397"/>
                <a:lumOff val="-40295"/>
                <a:alphaOff val="0"/>
                <a:shade val="51000"/>
                <a:satMod val="130000"/>
              </a:schemeClr>
            </a:gs>
            <a:gs pos="80000">
              <a:schemeClr val="accent5">
                <a:hueOff val="2442770"/>
                <a:satOff val="8397"/>
                <a:lumOff val="-40295"/>
                <a:alphaOff val="0"/>
                <a:shade val="93000"/>
                <a:satMod val="130000"/>
              </a:schemeClr>
            </a:gs>
            <a:gs pos="100000">
              <a:schemeClr val="accent5">
                <a:hueOff val="2442770"/>
                <a:satOff val="8397"/>
                <a:lumOff val="-4029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10800000">
        <a:off x="5758908" y="2684872"/>
        <a:ext cx="325068" cy="325945"/>
      </dsp:txXfrm>
    </dsp:sp>
    <dsp:sp modelId="{D5719955-4ABA-4F02-B608-FDBDBD8DD25E}">
      <dsp:nvSpPr>
        <dsp:cNvPr id="0" name=""/>
        <dsp:cNvSpPr/>
      </dsp:nvSpPr>
      <dsp:spPr>
        <a:xfrm>
          <a:off x="3210055" y="2190697"/>
          <a:ext cx="2190489" cy="1314293"/>
        </a:xfrm>
        <a:prstGeom prst="roundRect">
          <a:avLst>
            <a:gd name="adj" fmla="val 10000"/>
          </a:avLst>
        </a:prstGeom>
        <a:gradFill rotWithShape="0">
          <a:gsLst>
            <a:gs pos="0">
              <a:schemeClr val="accent5">
                <a:hueOff val="2605621"/>
                <a:satOff val="8957"/>
                <a:lumOff val="-42981"/>
                <a:alphaOff val="0"/>
                <a:shade val="51000"/>
                <a:satMod val="130000"/>
              </a:schemeClr>
            </a:gs>
            <a:gs pos="80000">
              <a:schemeClr val="accent5">
                <a:hueOff val="2605621"/>
                <a:satOff val="8957"/>
                <a:lumOff val="-42981"/>
                <a:alphaOff val="0"/>
                <a:shade val="93000"/>
                <a:satMod val="130000"/>
              </a:schemeClr>
            </a:gs>
            <a:gs pos="100000">
              <a:schemeClr val="accent5">
                <a:hueOff val="2605621"/>
                <a:satOff val="8957"/>
                <a:lumOff val="-42981"/>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5. Collect the evidence</a:t>
          </a:r>
        </a:p>
      </dsp:txBody>
      <dsp:txXfrm>
        <a:off x="3248549" y="2229191"/>
        <a:ext cx="2113501" cy="1237305"/>
      </dsp:txXfrm>
    </dsp:sp>
    <dsp:sp modelId="{B3189021-D02E-4BE5-926C-91A6C576F367}">
      <dsp:nvSpPr>
        <dsp:cNvPr id="0" name=""/>
        <dsp:cNvSpPr/>
      </dsp:nvSpPr>
      <dsp:spPr>
        <a:xfrm rot="10800000">
          <a:off x="2552908" y="2576224"/>
          <a:ext cx="464383" cy="543241"/>
        </a:xfrm>
        <a:prstGeom prst="rightArrow">
          <a:avLst>
            <a:gd name="adj1" fmla="val 60000"/>
            <a:gd name="adj2" fmla="val 50000"/>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10800000">
        <a:off x="2692223" y="2684872"/>
        <a:ext cx="325068" cy="325945"/>
      </dsp:txXfrm>
    </dsp:sp>
    <dsp:sp modelId="{6D4D9713-29F8-4F62-AD86-EBA94A82983D}">
      <dsp:nvSpPr>
        <dsp:cNvPr id="0" name=""/>
        <dsp:cNvSpPr/>
      </dsp:nvSpPr>
      <dsp:spPr>
        <a:xfrm>
          <a:off x="143369" y="2190697"/>
          <a:ext cx="2190489" cy="1314293"/>
        </a:xfrm>
        <a:prstGeom prst="roundRect">
          <a:avLst>
            <a:gd name="adj" fmla="val 10000"/>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6. Document everything</a:t>
          </a:r>
        </a:p>
      </dsp:txBody>
      <dsp:txXfrm>
        <a:off x="181863" y="2229191"/>
        <a:ext cx="2113501" cy="123730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2DD706-B56F-4B59-BE98-756E340160F5}">
      <dsp:nvSpPr>
        <dsp:cNvPr id="0" name=""/>
        <dsp:cNvSpPr/>
      </dsp:nvSpPr>
      <dsp:spPr>
        <a:xfrm>
          <a:off x="0" y="189"/>
          <a:ext cx="8839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6545AA-76E5-4141-9ED2-ED217875CEBA}">
      <dsp:nvSpPr>
        <dsp:cNvPr id="0" name=""/>
        <dsp:cNvSpPr/>
      </dsp:nvSpPr>
      <dsp:spPr>
        <a:xfrm>
          <a:off x="0" y="189"/>
          <a:ext cx="8839200" cy="485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1. Shut down the computer.</a:t>
          </a:r>
        </a:p>
      </dsp:txBody>
      <dsp:txXfrm>
        <a:off x="0" y="189"/>
        <a:ext cx="8839200" cy="485551"/>
      </dsp:txXfrm>
    </dsp:sp>
    <dsp:sp modelId="{EEEC329C-E63C-482B-84C6-E23584041306}">
      <dsp:nvSpPr>
        <dsp:cNvPr id="0" name=""/>
        <dsp:cNvSpPr/>
      </dsp:nvSpPr>
      <dsp:spPr>
        <a:xfrm>
          <a:off x="0" y="485741"/>
          <a:ext cx="8839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869635-DB34-46E2-AFCB-8CE4777A13C4}">
      <dsp:nvSpPr>
        <dsp:cNvPr id="0" name=""/>
        <dsp:cNvSpPr/>
      </dsp:nvSpPr>
      <dsp:spPr>
        <a:xfrm>
          <a:off x="0" y="485741"/>
          <a:ext cx="8839200" cy="485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2. Document the hardware configuration of the system.</a:t>
          </a:r>
        </a:p>
      </dsp:txBody>
      <dsp:txXfrm>
        <a:off x="0" y="485741"/>
        <a:ext cx="8839200" cy="485551"/>
      </dsp:txXfrm>
    </dsp:sp>
    <dsp:sp modelId="{11881B3E-1238-4DF8-A262-3D33B9E3ABA3}">
      <dsp:nvSpPr>
        <dsp:cNvPr id="0" name=""/>
        <dsp:cNvSpPr/>
      </dsp:nvSpPr>
      <dsp:spPr>
        <a:xfrm>
          <a:off x="0" y="971293"/>
          <a:ext cx="8839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0454BA-CCCD-4939-9DEF-ADE25213769F}">
      <dsp:nvSpPr>
        <dsp:cNvPr id="0" name=""/>
        <dsp:cNvSpPr/>
      </dsp:nvSpPr>
      <dsp:spPr>
        <a:xfrm>
          <a:off x="0" y="971293"/>
          <a:ext cx="8839200" cy="485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3. Transport the computer system to a secure location.</a:t>
          </a:r>
        </a:p>
      </dsp:txBody>
      <dsp:txXfrm>
        <a:off x="0" y="971293"/>
        <a:ext cx="8839200" cy="485551"/>
      </dsp:txXfrm>
    </dsp:sp>
    <dsp:sp modelId="{8C438093-AAFD-4C48-B543-A5CA0D2B21BE}">
      <dsp:nvSpPr>
        <dsp:cNvPr id="0" name=""/>
        <dsp:cNvSpPr/>
      </dsp:nvSpPr>
      <dsp:spPr>
        <a:xfrm>
          <a:off x="0" y="1456845"/>
          <a:ext cx="8839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832333-47E9-4110-97A9-5A1A8CC739CF}">
      <dsp:nvSpPr>
        <dsp:cNvPr id="0" name=""/>
        <dsp:cNvSpPr/>
      </dsp:nvSpPr>
      <dsp:spPr>
        <a:xfrm>
          <a:off x="0" y="1456845"/>
          <a:ext cx="8830567" cy="102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4. Make bit stream backups of hard disks and other storage disks (external and otherwise).</a:t>
          </a:r>
        </a:p>
      </dsp:txBody>
      <dsp:txXfrm>
        <a:off x="0" y="1456845"/>
        <a:ext cx="8830567" cy="1020357"/>
      </dsp:txXfrm>
    </dsp:sp>
    <dsp:sp modelId="{9F78E55D-0481-4FB5-937A-C8D526AF6AE3}">
      <dsp:nvSpPr>
        <dsp:cNvPr id="0" name=""/>
        <dsp:cNvSpPr/>
      </dsp:nvSpPr>
      <dsp:spPr>
        <a:xfrm>
          <a:off x="0" y="2477203"/>
          <a:ext cx="8839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E464A3-7261-4B2B-9B6A-7010FD3DC101}">
      <dsp:nvSpPr>
        <dsp:cNvPr id="0" name=""/>
        <dsp:cNvSpPr/>
      </dsp:nvSpPr>
      <dsp:spPr>
        <a:xfrm>
          <a:off x="0" y="2477203"/>
          <a:ext cx="8839200" cy="485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5. Mathematically authenticate data on all storage devices.</a:t>
          </a:r>
        </a:p>
      </dsp:txBody>
      <dsp:txXfrm>
        <a:off x="0" y="2477203"/>
        <a:ext cx="8839200" cy="485551"/>
      </dsp:txXfrm>
    </dsp:sp>
    <dsp:sp modelId="{43FB93DA-488E-4CC4-A452-BECB4D9ADDBF}">
      <dsp:nvSpPr>
        <dsp:cNvPr id="0" name=""/>
        <dsp:cNvSpPr/>
      </dsp:nvSpPr>
      <dsp:spPr>
        <a:xfrm>
          <a:off x="0" y="2962754"/>
          <a:ext cx="8839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4CBF98-79F2-43AC-84C1-ADD97270EEBF}">
      <dsp:nvSpPr>
        <dsp:cNvPr id="0" name=""/>
        <dsp:cNvSpPr/>
      </dsp:nvSpPr>
      <dsp:spPr>
        <a:xfrm>
          <a:off x="0" y="2962754"/>
          <a:ext cx="8839200" cy="485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6. Document the system date and time.</a:t>
          </a:r>
        </a:p>
      </dsp:txBody>
      <dsp:txXfrm>
        <a:off x="0" y="2962754"/>
        <a:ext cx="8839200" cy="485551"/>
      </dsp:txXfrm>
    </dsp:sp>
    <dsp:sp modelId="{EBBCCCFB-6481-4CFA-95CE-AA1C47EB41E1}">
      <dsp:nvSpPr>
        <dsp:cNvPr id="0" name=""/>
        <dsp:cNvSpPr/>
      </dsp:nvSpPr>
      <dsp:spPr>
        <a:xfrm>
          <a:off x="0" y="3448306"/>
          <a:ext cx="8839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369D56-1198-4D88-98EB-94AA103FE693}">
      <dsp:nvSpPr>
        <dsp:cNvPr id="0" name=""/>
        <dsp:cNvSpPr/>
      </dsp:nvSpPr>
      <dsp:spPr>
        <a:xfrm>
          <a:off x="0" y="3448306"/>
          <a:ext cx="8839200" cy="485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7. Make a list of key search words.</a:t>
          </a:r>
        </a:p>
      </dsp:txBody>
      <dsp:txXfrm>
        <a:off x="0" y="3448306"/>
        <a:ext cx="8839200" cy="485551"/>
      </dsp:txXfrm>
    </dsp:sp>
    <dsp:sp modelId="{F8AAC90A-58A9-4053-A5C2-A1F92C134753}">
      <dsp:nvSpPr>
        <dsp:cNvPr id="0" name=""/>
        <dsp:cNvSpPr/>
      </dsp:nvSpPr>
      <dsp:spPr>
        <a:xfrm>
          <a:off x="0" y="3933858"/>
          <a:ext cx="8839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5AE854-F08D-4013-9D66-0D6C7322D59B}">
      <dsp:nvSpPr>
        <dsp:cNvPr id="0" name=""/>
        <dsp:cNvSpPr/>
      </dsp:nvSpPr>
      <dsp:spPr>
        <a:xfrm>
          <a:off x="0" y="3933858"/>
          <a:ext cx="8839200" cy="485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8. Evaluate the Windows swap file.</a:t>
          </a:r>
        </a:p>
      </dsp:txBody>
      <dsp:txXfrm>
        <a:off x="0" y="3933858"/>
        <a:ext cx="8839200" cy="48555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2DD706-B56F-4B59-BE98-756E340160F5}">
      <dsp:nvSpPr>
        <dsp:cNvPr id="0" name=""/>
        <dsp:cNvSpPr/>
      </dsp:nvSpPr>
      <dsp:spPr>
        <a:xfrm>
          <a:off x="0" y="0"/>
          <a:ext cx="8686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6545AA-76E5-4141-9ED2-ED217875CEBA}">
      <dsp:nvSpPr>
        <dsp:cNvPr id="0" name=""/>
        <dsp:cNvSpPr/>
      </dsp:nvSpPr>
      <dsp:spPr>
        <a:xfrm>
          <a:off x="0" y="0"/>
          <a:ext cx="8686800" cy="495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9. Evaluate file slack.</a:t>
          </a:r>
        </a:p>
      </dsp:txBody>
      <dsp:txXfrm>
        <a:off x="0" y="0"/>
        <a:ext cx="8686800" cy="495299"/>
      </dsp:txXfrm>
    </dsp:sp>
    <dsp:sp modelId="{AF2E5139-9324-4401-AC61-2DEC0F702611}">
      <dsp:nvSpPr>
        <dsp:cNvPr id="0" name=""/>
        <dsp:cNvSpPr/>
      </dsp:nvSpPr>
      <dsp:spPr>
        <a:xfrm>
          <a:off x="0" y="495299"/>
          <a:ext cx="8686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B750F9-1AF1-4578-A1A0-28A686DD5A82}">
      <dsp:nvSpPr>
        <dsp:cNvPr id="0" name=""/>
        <dsp:cNvSpPr/>
      </dsp:nvSpPr>
      <dsp:spPr>
        <a:xfrm>
          <a:off x="0" y="495299"/>
          <a:ext cx="8686800" cy="495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10. Evaluate unallocated space (erased files).</a:t>
          </a:r>
        </a:p>
      </dsp:txBody>
      <dsp:txXfrm>
        <a:off x="0" y="495299"/>
        <a:ext cx="8686800" cy="495299"/>
      </dsp:txXfrm>
    </dsp:sp>
    <dsp:sp modelId="{8463841C-FB8B-4EE1-A1D4-67B0D82B7BBC}">
      <dsp:nvSpPr>
        <dsp:cNvPr id="0" name=""/>
        <dsp:cNvSpPr/>
      </dsp:nvSpPr>
      <dsp:spPr>
        <a:xfrm>
          <a:off x="0" y="990599"/>
          <a:ext cx="8686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916D17-63EF-45F7-A2FC-0D64535724A7}">
      <dsp:nvSpPr>
        <dsp:cNvPr id="0" name=""/>
        <dsp:cNvSpPr/>
      </dsp:nvSpPr>
      <dsp:spPr>
        <a:xfrm>
          <a:off x="0" y="990599"/>
          <a:ext cx="8686800" cy="495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11. Search files, file slack, and unallocated space for keywords.</a:t>
          </a:r>
        </a:p>
      </dsp:txBody>
      <dsp:txXfrm>
        <a:off x="0" y="990599"/>
        <a:ext cx="8686800" cy="495299"/>
      </dsp:txXfrm>
    </dsp:sp>
    <dsp:sp modelId="{F1EAE46A-8DE9-4CE3-9686-41C856AC00CB}">
      <dsp:nvSpPr>
        <dsp:cNvPr id="0" name=""/>
        <dsp:cNvSpPr/>
      </dsp:nvSpPr>
      <dsp:spPr>
        <a:xfrm>
          <a:off x="0" y="1485899"/>
          <a:ext cx="8686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DA520D-8944-405E-97C9-A8B5E91D7519}">
      <dsp:nvSpPr>
        <dsp:cNvPr id="0" name=""/>
        <dsp:cNvSpPr/>
      </dsp:nvSpPr>
      <dsp:spPr>
        <a:xfrm>
          <a:off x="0" y="1485899"/>
          <a:ext cx="8686800" cy="495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12. Document file names, dates, and times.</a:t>
          </a:r>
        </a:p>
      </dsp:txBody>
      <dsp:txXfrm>
        <a:off x="0" y="1485899"/>
        <a:ext cx="8686800" cy="495299"/>
      </dsp:txXfrm>
    </dsp:sp>
    <dsp:sp modelId="{9E6B9E71-B32E-4098-9062-FEAD049FFBDB}">
      <dsp:nvSpPr>
        <dsp:cNvPr id="0" name=""/>
        <dsp:cNvSpPr/>
      </dsp:nvSpPr>
      <dsp:spPr>
        <a:xfrm>
          <a:off x="0" y="1981199"/>
          <a:ext cx="8686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F9FDAF-8F6E-45B9-9861-551E3DE81AD9}">
      <dsp:nvSpPr>
        <dsp:cNvPr id="0" name=""/>
        <dsp:cNvSpPr/>
      </dsp:nvSpPr>
      <dsp:spPr>
        <a:xfrm>
          <a:off x="0" y="1981199"/>
          <a:ext cx="8686800" cy="495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13. Identify file, program, and storage anomalies.</a:t>
          </a:r>
        </a:p>
      </dsp:txBody>
      <dsp:txXfrm>
        <a:off x="0" y="1981199"/>
        <a:ext cx="8686800" cy="495299"/>
      </dsp:txXfrm>
    </dsp:sp>
    <dsp:sp modelId="{3CCDCF74-9585-42A6-A991-FDD01D5633CB}">
      <dsp:nvSpPr>
        <dsp:cNvPr id="0" name=""/>
        <dsp:cNvSpPr/>
      </dsp:nvSpPr>
      <dsp:spPr>
        <a:xfrm>
          <a:off x="0" y="2476499"/>
          <a:ext cx="8686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3B38E7-E6C4-4302-B6B9-75D715F84E2E}">
      <dsp:nvSpPr>
        <dsp:cNvPr id="0" name=""/>
        <dsp:cNvSpPr/>
      </dsp:nvSpPr>
      <dsp:spPr>
        <a:xfrm>
          <a:off x="0" y="2476499"/>
          <a:ext cx="8686800" cy="495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14. Evaluate program functionality.</a:t>
          </a:r>
        </a:p>
      </dsp:txBody>
      <dsp:txXfrm>
        <a:off x="0" y="2476499"/>
        <a:ext cx="8686800" cy="495299"/>
      </dsp:txXfrm>
    </dsp:sp>
    <dsp:sp modelId="{08481C56-81EA-4054-933D-F677CF0A541D}">
      <dsp:nvSpPr>
        <dsp:cNvPr id="0" name=""/>
        <dsp:cNvSpPr/>
      </dsp:nvSpPr>
      <dsp:spPr>
        <a:xfrm>
          <a:off x="0" y="2971799"/>
          <a:ext cx="8686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59BFB8-7601-4810-9D0D-4B33CD122F3E}">
      <dsp:nvSpPr>
        <dsp:cNvPr id="0" name=""/>
        <dsp:cNvSpPr/>
      </dsp:nvSpPr>
      <dsp:spPr>
        <a:xfrm>
          <a:off x="0" y="2971799"/>
          <a:ext cx="8686800" cy="495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15. Document your findings.</a:t>
          </a:r>
        </a:p>
      </dsp:txBody>
      <dsp:txXfrm>
        <a:off x="0" y="2971799"/>
        <a:ext cx="8686800" cy="495299"/>
      </dsp:txXfrm>
    </dsp:sp>
    <dsp:sp modelId="{40059764-8347-49D6-80A9-A9D0091C843A}">
      <dsp:nvSpPr>
        <dsp:cNvPr id="0" name=""/>
        <dsp:cNvSpPr/>
      </dsp:nvSpPr>
      <dsp:spPr>
        <a:xfrm>
          <a:off x="0" y="3467099"/>
          <a:ext cx="8686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425FD8-3977-4F38-8E52-B667D69C566D}">
      <dsp:nvSpPr>
        <dsp:cNvPr id="0" name=""/>
        <dsp:cNvSpPr/>
      </dsp:nvSpPr>
      <dsp:spPr>
        <a:xfrm>
          <a:off x="0" y="3467099"/>
          <a:ext cx="8686800" cy="495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16. Retain copies of software used.</a:t>
          </a:r>
          <a:endParaRPr lang="en-IN" sz="2200" kern="1200" dirty="0"/>
        </a:p>
      </dsp:txBody>
      <dsp:txXfrm>
        <a:off x="0" y="3467099"/>
        <a:ext cx="8686800" cy="49529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B65DBB-1FCC-4996-8DA2-104C321C578F}">
      <dsp:nvSpPr>
        <dsp:cNvPr id="0" name=""/>
        <dsp:cNvSpPr/>
      </dsp:nvSpPr>
      <dsp:spPr>
        <a:xfrm>
          <a:off x="195076" y="2288"/>
          <a:ext cx="1492932" cy="895759"/>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FF0000"/>
              </a:solidFill>
            </a:rPr>
            <a:t>1. Registers and cache</a:t>
          </a:r>
        </a:p>
      </dsp:txBody>
      <dsp:txXfrm>
        <a:off x="221312" y="28524"/>
        <a:ext cx="1440460" cy="843287"/>
      </dsp:txXfrm>
    </dsp:sp>
    <dsp:sp modelId="{FEAD52E9-A004-4755-AB51-04F6D9A14C78}">
      <dsp:nvSpPr>
        <dsp:cNvPr id="0" name=""/>
        <dsp:cNvSpPr/>
      </dsp:nvSpPr>
      <dsp:spPr>
        <a:xfrm>
          <a:off x="1819386" y="265044"/>
          <a:ext cx="316501" cy="370247"/>
        </a:xfrm>
        <a:prstGeom prst="rightArrow">
          <a:avLst>
            <a:gd name="adj1" fmla="val 60000"/>
            <a:gd name="adj2" fmla="val 5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1819386" y="339093"/>
        <a:ext cx="221551" cy="222149"/>
      </dsp:txXfrm>
    </dsp:sp>
    <dsp:sp modelId="{9A5FA275-2962-47E6-AD61-E09B0DF46B6B}">
      <dsp:nvSpPr>
        <dsp:cNvPr id="0" name=""/>
        <dsp:cNvSpPr/>
      </dsp:nvSpPr>
      <dsp:spPr>
        <a:xfrm>
          <a:off x="2285181" y="2288"/>
          <a:ext cx="1492932" cy="895759"/>
        </a:xfrm>
        <a:prstGeom prst="roundRect">
          <a:avLst>
            <a:gd name="adj" fmla="val 10000"/>
          </a:avLst>
        </a:prstGeom>
        <a:gradFill rotWithShape="0">
          <a:gsLst>
            <a:gs pos="0">
              <a:schemeClr val="accent5">
                <a:hueOff val="296093"/>
                <a:satOff val="1018"/>
                <a:lumOff val="-4884"/>
                <a:alphaOff val="0"/>
                <a:shade val="51000"/>
                <a:satMod val="130000"/>
              </a:schemeClr>
            </a:gs>
            <a:gs pos="80000">
              <a:schemeClr val="accent5">
                <a:hueOff val="296093"/>
                <a:satOff val="1018"/>
                <a:lumOff val="-4884"/>
                <a:alphaOff val="0"/>
                <a:shade val="93000"/>
                <a:satMod val="130000"/>
              </a:schemeClr>
            </a:gs>
            <a:gs pos="100000">
              <a:schemeClr val="accent5">
                <a:hueOff val="296093"/>
                <a:satOff val="1018"/>
                <a:lumOff val="-4884"/>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FF0000"/>
              </a:solidFill>
            </a:rPr>
            <a:t>2. Routing tables</a:t>
          </a:r>
        </a:p>
      </dsp:txBody>
      <dsp:txXfrm>
        <a:off x="2311417" y="28524"/>
        <a:ext cx="1440460" cy="843287"/>
      </dsp:txXfrm>
    </dsp:sp>
    <dsp:sp modelId="{D42FC220-B318-4CD4-A080-4CE3D5153862}">
      <dsp:nvSpPr>
        <dsp:cNvPr id="0" name=""/>
        <dsp:cNvSpPr/>
      </dsp:nvSpPr>
      <dsp:spPr>
        <a:xfrm>
          <a:off x="3909491" y="265044"/>
          <a:ext cx="316501" cy="370247"/>
        </a:xfrm>
        <a:prstGeom prst="rightArrow">
          <a:avLst>
            <a:gd name="adj1" fmla="val 60000"/>
            <a:gd name="adj2" fmla="val 50000"/>
          </a:avLst>
        </a:prstGeom>
        <a:gradFill rotWithShape="0">
          <a:gsLst>
            <a:gs pos="0">
              <a:schemeClr val="accent5">
                <a:hueOff val="325703"/>
                <a:satOff val="1120"/>
                <a:lumOff val="-5373"/>
                <a:alphaOff val="0"/>
                <a:shade val="51000"/>
                <a:satMod val="130000"/>
              </a:schemeClr>
            </a:gs>
            <a:gs pos="80000">
              <a:schemeClr val="accent5">
                <a:hueOff val="325703"/>
                <a:satOff val="1120"/>
                <a:lumOff val="-5373"/>
                <a:alphaOff val="0"/>
                <a:shade val="93000"/>
                <a:satMod val="130000"/>
              </a:schemeClr>
            </a:gs>
            <a:gs pos="100000">
              <a:schemeClr val="accent5">
                <a:hueOff val="325703"/>
                <a:satOff val="1120"/>
                <a:lumOff val="-5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3909491" y="339093"/>
        <a:ext cx="221551" cy="222149"/>
      </dsp:txXfrm>
    </dsp:sp>
    <dsp:sp modelId="{27FEDB70-13C7-4191-95E0-C75B4778BC94}">
      <dsp:nvSpPr>
        <dsp:cNvPr id="0" name=""/>
        <dsp:cNvSpPr/>
      </dsp:nvSpPr>
      <dsp:spPr>
        <a:xfrm>
          <a:off x="4375286" y="2288"/>
          <a:ext cx="1492932" cy="895759"/>
        </a:xfrm>
        <a:prstGeom prst="roundRect">
          <a:avLst>
            <a:gd name="adj" fmla="val 10000"/>
          </a:avLst>
        </a:prstGeom>
        <a:gradFill rotWithShape="0">
          <a:gsLst>
            <a:gs pos="0">
              <a:schemeClr val="accent5">
                <a:hueOff val="592187"/>
                <a:satOff val="2036"/>
                <a:lumOff val="-9768"/>
                <a:alphaOff val="0"/>
                <a:shade val="51000"/>
                <a:satMod val="130000"/>
              </a:schemeClr>
            </a:gs>
            <a:gs pos="80000">
              <a:schemeClr val="accent5">
                <a:hueOff val="592187"/>
                <a:satOff val="2036"/>
                <a:lumOff val="-9768"/>
                <a:alphaOff val="0"/>
                <a:shade val="93000"/>
                <a:satMod val="130000"/>
              </a:schemeClr>
            </a:gs>
            <a:gs pos="100000">
              <a:schemeClr val="accent5">
                <a:hueOff val="592187"/>
                <a:satOff val="2036"/>
                <a:lumOff val="-976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FF0000"/>
              </a:solidFill>
            </a:rPr>
            <a:t>3. ARP cache</a:t>
          </a:r>
        </a:p>
      </dsp:txBody>
      <dsp:txXfrm>
        <a:off x="4401522" y="28524"/>
        <a:ext cx="1440460" cy="843287"/>
      </dsp:txXfrm>
    </dsp:sp>
    <dsp:sp modelId="{60251F1A-D079-4B28-A506-14ACD720CF12}">
      <dsp:nvSpPr>
        <dsp:cNvPr id="0" name=""/>
        <dsp:cNvSpPr/>
      </dsp:nvSpPr>
      <dsp:spPr>
        <a:xfrm>
          <a:off x="5999596" y="265044"/>
          <a:ext cx="316501" cy="370247"/>
        </a:xfrm>
        <a:prstGeom prst="rightArrow">
          <a:avLst>
            <a:gd name="adj1" fmla="val 60000"/>
            <a:gd name="adj2" fmla="val 50000"/>
          </a:avLst>
        </a:prstGeom>
        <a:gradFill rotWithShape="0">
          <a:gsLst>
            <a:gs pos="0">
              <a:schemeClr val="accent5">
                <a:hueOff val="651405"/>
                <a:satOff val="2239"/>
                <a:lumOff val="-10745"/>
                <a:alphaOff val="0"/>
                <a:shade val="51000"/>
                <a:satMod val="130000"/>
              </a:schemeClr>
            </a:gs>
            <a:gs pos="80000">
              <a:schemeClr val="accent5">
                <a:hueOff val="651405"/>
                <a:satOff val="2239"/>
                <a:lumOff val="-10745"/>
                <a:alphaOff val="0"/>
                <a:shade val="93000"/>
                <a:satMod val="130000"/>
              </a:schemeClr>
            </a:gs>
            <a:gs pos="100000">
              <a:schemeClr val="accent5">
                <a:hueOff val="651405"/>
                <a:satOff val="2239"/>
                <a:lumOff val="-1074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999596" y="339093"/>
        <a:ext cx="221551" cy="222149"/>
      </dsp:txXfrm>
    </dsp:sp>
    <dsp:sp modelId="{C80A2F8A-627E-4E13-9D5B-313DE6D81C6E}">
      <dsp:nvSpPr>
        <dsp:cNvPr id="0" name=""/>
        <dsp:cNvSpPr/>
      </dsp:nvSpPr>
      <dsp:spPr>
        <a:xfrm>
          <a:off x="6465391" y="2288"/>
          <a:ext cx="1492932" cy="895759"/>
        </a:xfrm>
        <a:prstGeom prst="roundRect">
          <a:avLst>
            <a:gd name="adj" fmla="val 10000"/>
          </a:avLst>
        </a:prstGeom>
        <a:gradFill rotWithShape="0">
          <a:gsLst>
            <a:gs pos="0">
              <a:schemeClr val="accent5">
                <a:hueOff val="888280"/>
                <a:satOff val="3053"/>
                <a:lumOff val="-14653"/>
                <a:alphaOff val="0"/>
                <a:shade val="51000"/>
                <a:satMod val="130000"/>
              </a:schemeClr>
            </a:gs>
            <a:gs pos="80000">
              <a:schemeClr val="accent5">
                <a:hueOff val="888280"/>
                <a:satOff val="3053"/>
                <a:lumOff val="-14653"/>
                <a:alphaOff val="0"/>
                <a:shade val="93000"/>
                <a:satMod val="130000"/>
              </a:schemeClr>
            </a:gs>
            <a:gs pos="100000">
              <a:schemeClr val="accent5">
                <a:hueOff val="888280"/>
                <a:satOff val="3053"/>
                <a:lumOff val="-1465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FF0000"/>
              </a:solidFill>
            </a:rPr>
            <a:t>4. Process table</a:t>
          </a:r>
        </a:p>
      </dsp:txBody>
      <dsp:txXfrm>
        <a:off x="6491627" y="28524"/>
        <a:ext cx="1440460" cy="843287"/>
      </dsp:txXfrm>
    </dsp:sp>
    <dsp:sp modelId="{B7DA3B33-653B-4C5D-B7CD-75ED375CF294}">
      <dsp:nvSpPr>
        <dsp:cNvPr id="0" name=""/>
        <dsp:cNvSpPr/>
      </dsp:nvSpPr>
      <dsp:spPr>
        <a:xfrm rot="5400000">
          <a:off x="7053606" y="1002552"/>
          <a:ext cx="316501" cy="370247"/>
        </a:xfrm>
        <a:prstGeom prst="rightArrow">
          <a:avLst>
            <a:gd name="adj1" fmla="val 60000"/>
            <a:gd name="adj2" fmla="val 50000"/>
          </a:avLst>
        </a:prstGeom>
        <a:gradFill rotWithShape="0">
          <a:gsLst>
            <a:gs pos="0">
              <a:schemeClr val="accent5">
                <a:hueOff val="977108"/>
                <a:satOff val="3359"/>
                <a:lumOff val="-16118"/>
                <a:alphaOff val="0"/>
                <a:shade val="51000"/>
                <a:satMod val="130000"/>
              </a:schemeClr>
            </a:gs>
            <a:gs pos="80000">
              <a:schemeClr val="accent5">
                <a:hueOff val="977108"/>
                <a:satOff val="3359"/>
                <a:lumOff val="-16118"/>
                <a:alphaOff val="0"/>
                <a:shade val="93000"/>
                <a:satMod val="130000"/>
              </a:schemeClr>
            </a:gs>
            <a:gs pos="100000">
              <a:schemeClr val="accent5">
                <a:hueOff val="977108"/>
                <a:satOff val="3359"/>
                <a:lumOff val="-1611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7100782" y="1029425"/>
        <a:ext cx="222149" cy="221551"/>
      </dsp:txXfrm>
    </dsp:sp>
    <dsp:sp modelId="{C38397EA-3506-43A5-AB54-21759620655A}">
      <dsp:nvSpPr>
        <dsp:cNvPr id="0" name=""/>
        <dsp:cNvSpPr/>
      </dsp:nvSpPr>
      <dsp:spPr>
        <a:xfrm>
          <a:off x="6465391" y="1495220"/>
          <a:ext cx="1492932" cy="895759"/>
        </a:xfrm>
        <a:prstGeom prst="roundRect">
          <a:avLst>
            <a:gd name="adj" fmla="val 10000"/>
          </a:avLst>
        </a:prstGeom>
        <a:gradFill rotWithShape="0">
          <a:gsLst>
            <a:gs pos="0">
              <a:schemeClr val="accent5">
                <a:hueOff val="1184373"/>
                <a:satOff val="4071"/>
                <a:lumOff val="-19537"/>
                <a:alphaOff val="0"/>
                <a:shade val="51000"/>
                <a:satMod val="130000"/>
              </a:schemeClr>
            </a:gs>
            <a:gs pos="80000">
              <a:schemeClr val="accent5">
                <a:hueOff val="1184373"/>
                <a:satOff val="4071"/>
                <a:lumOff val="-19537"/>
                <a:alphaOff val="0"/>
                <a:shade val="93000"/>
                <a:satMod val="130000"/>
              </a:schemeClr>
            </a:gs>
            <a:gs pos="100000">
              <a:schemeClr val="accent5">
                <a:hueOff val="1184373"/>
                <a:satOff val="4071"/>
                <a:lumOff val="-19537"/>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5. Kernel statistics and modules</a:t>
          </a:r>
        </a:p>
      </dsp:txBody>
      <dsp:txXfrm>
        <a:off x="6491627" y="1521456"/>
        <a:ext cx="1440460" cy="843287"/>
      </dsp:txXfrm>
    </dsp:sp>
    <dsp:sp modelId="{AC3815E5-2663-48BC-AC76-A8DBB56844B2}">
      <dsp:nvSpPr>
        <dsp:cNvPr id="0" name=""/>
        <dsp:cNvSpPr/>
      </dsp:nvSpPr>
      <dsp:spPr>
        <a:xfrm rot="10800000">
          <a:off x="6017511" y="1757976"/>
          <a:ext cx="316501" cy="370247"/>
        </a:xfrm>
        <a:prstGeom prst="rightArrow">
          <a:avLst>
            <a:gd name="adj1" fmla="val 60000"/>
            <a:gd name="adj2" fmla="val 50000"/>
          </a:avLst>
        </a:prstGeom>
        <a:gradFill rotWithShape="0">
          <a:gsLst>
            <a:gs pos="0">
              <a:schemeClr val="accent5">
                <a:hueOff val="1302810"/>
                <a:satOff val="4478"/>
                <a:lumOff val="-21490"/>
                <a:alphaOff val="0"/>
                <a:shade val="51000"/>
                <a:satMod val="130000"/>
              </a:schemeClr>
            </a:gs>
            <a:gs pos="80000">
              <a:schemeClr val="accent5">
                <a:hueOff val="1302810"/>
                <a:satOff val="4478"/>
                <a:lumOff val="-21490"/>
                <a:alphaOff val="0"/>
                <a:shade val="93000"/>
                <a:satMod val="130000"/>
              </a:schemeClr>
            </a:gs>
            <a:gs pos="100000">
              <a:schemeClr val="accent5">
                <a:hueOff val="1302810"/>
                <a:satOff val="4478"/>
                <a:lumOff val="-2149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6112461" y="1832025"/>
        <a:ext cx="221551" cy="222149"/>
      </dsp:txXfrm>
    </dsp:sp>
    <dsp:sp modelId="{C4D34B57-065C-4F09-A396-1E646508662E}">
      <dsp:nvSpPr>
        <dsp:cNvPr id="0" name=""/>
        <dsp:cNvSpPr/>
      </dsp:nvSpPr>
      <dsp:spPr>
        <a:xfrm>
          <a:off x="4375286" y="1495220"/>
          <a:ext cx="1492932" cy="895759"/>
        </a:xfrm>
        <a:prstGeom prst="roundRect">
          <a:avLst>
            <a:gd name="adj" fmla="val 10000"/>
          </a:avLst>
        </a:prstGeom>
        <a:gradFill rotWithShape="0">
          <a:gsLst>
            <a:gs pos="0">
              <a:schemeClr val="accent5">
                <a:hueOff val="1480466"/>
                <a:satOff val="5089"/>
                <a:lumOff val="-24421"/>
                <a:alphaOff val="0"/>
                <a:shade val="51000"/>
                <a:satMod val="130000"/>
              </a:schemeClr>
            </a:gs>
            <a:gs pos="80000">
              <a:schemeClr val="accent5">
                <a:hueOff val="1480466"/>
                <a:satOff val="5089"/>
                <a:lumOff val="-24421"/>
                <a:alphaOff val="0"/>
                <a:shade val="93000"/>
                <a:satMod val="130000"/>
              </a:schemeClr>
            </a:gs>
            <a:gs pos="100000">
              <a:schemeClr val="accent5">
                <a:hueOff val="1480466"/>
                <a:satOff val="5089"/>
                <a:lumOff val="-24421"/>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6. Main memory</a:t>
          </a:r>
        </a:p>
      </dsp:txBody>
      <dsp:txXfrm>
        <a:off x="4401522" y="1521456"/>
        <a:ext cx="1440460" cy="843287"/>
      </dsp:txXfrm>
    </dsp:sp>
    <dsp:sp modelId="{5BEBDC91-6009-42BC-BBF0-63F703665A43}">
      <dsp:nvSpPr>
        <dsp:cNvPr id="0" name=""/>
        <dsp:cNvSpPr/>
      </dsp:nvSpPr>
      <dsp:spPr>
        <a:xfrm rot="10800000">
          <a:off x="3927406" y="1757976"/>
          <a:ext cx="316501" cy="370247"/>
        </a:xfrm>
        <a:prstGeom prst="rightArrow">
          <a:avLst>
            <a:gd name="adj1" fmla="val 60000"/>
            <a:gd name="adj2" fmla="val 50000"/>
          </a:avLst>
        </a:prstGeom>
        <a:gradFill rotWithShape="0">
          <a:gsLst>
            <a:gs pos="0">
              <a:schemeClr val="accent5">
                <a:hueOff val="1628513"/>
                <a:satOff val="5598"/>
                <a:lumOff val="-26863"/>
                <a:alphaOff val="0"/>
                <a:shade val="51000"/>
                <a:satMod val="130000"/>
              </a:schemeClr>
            </a:gs>
            <a:gs pos="80000">
              <a:schemeClr val="accent5">
                <a:hueOff val="1628513"/>
                <a:satOff val="5598"/>
                <a:lumOff val="-26863"/>
                <a:alphaOff val="0"/>
                <a:shade val="93000"/>
                <a:satMod val="130000"/>
              </a:schemeClr>
            </a:gs>
            <a:gs pos="100000">
              <a:schemeClr val="accent5">
                <a:hueOff val="1628513"/>
                <a:satOff val="5598"/>
                <a:lumOff val="-2686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4022356" y="1832025"/>
        <a:ext cx="221551" cy="222149"/>
      </dsp:txXfrm>
    </dsp:sp>
    <dsp:sp modelId="{475BC56F-5889-43E2-8DA6-9543BBF14A81}">
      <dsp:nvSpPr>
        <dsp:cNvPr id="0" name=""/>
        <dsp:cNvSpPr/>
      </dsp:nvSpPr>
      <dsp:spPr>
        <a:xfrm>
          <a:off x="2285181" y="1495220"/>
          <a:ext cx="1492932" cy="895759"/>
        </a:xfrm>
        <a:prstGeom prst="roundRect">
          <a:avLst>
            <a:gd name="adj" fmla="val 10000"/>
          </a:avLst>
        </a:prstGeom>
        <a:gradFill rotWithShape="0">
          <a:gsLst>
            <a:gs pos="0">
              <a:schemeClr val="accent5">
                <a:hueOff val="1776560"/>
                <a:satOff val="6107"/>
                <a:lumOff val="-29305"/>
                <a:alphaOff val="0"/>
                <a:shade val="51000"/>
                <a:satMod val="130000"/>
              </a:schemeClr>
            </a:gs>
            <a:gs pos="80000">
              <a:schemeClr val="accent5">
                <a:hueOff val="1776560"/>
                <a:satOff val="6107"/>
                <a:lumOff val="-29305"/>
                <a:alphaOff val="0"/>
                <a:shade val="93000"/>
                <a:satMod val="130000"/>
              </a:schemeClr>
            </a:gs>
            <a:gs pos="100000">
              <a:schemeClr val="accent5">
                <a:hueOff val="1776560"/>
                <a:satOff val="6107"/>
                <a:lumOff val="-2930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7. Temporary file systems</a:t>
          </a:r>
        </a:p>
      </dsp:txBody>
      <dsp:txXfrm>
        <a:off x="2311417" y="1521456"/>
        <a:ext cx="1440460" cy="843287"/>
      </dsp:txXfrm>
    </dsp:sp>
    <dsp:sp modelId="{B128D1EC-E9F3-485C-87E7-891AC87ABDED}">
      <dsp:nvSpPr>
        <dsp:cNvPr id="0" name=""/>
        <dsp:cNvSpPr/>
      </dsp:nvSpPr>
      <dsp:spPr>
        <a:xfrm rot="10800000">
          <a:off x="1837301" y="1757976"/>
          <a:ext cx="316501" cy="370247"/>
        </a:xfrm>
        <a:prstGeom prst="rightArrow">
          <a:avLst>
            <a:gd name="adj1" fmla="val 60000"/>
            <a:gd name="adj2" fmla="val 50000"/>
          </a:avLst>
        </a:prstGeom>
        <a:gradFill rotWithShape="0">
          <a:gsLst>
            <a:gs pos="0">
              <a:schemeClr val="accent5">
                <a:hueOff val="1954216"/>
                <a:satOff val="6718"/>
                <a:lumOff val="-32236"/>
                <a:alphaOff val="0"/>
                <a:shade val="51000"/>
                <a:satMod val="130000"/>
              </a:schemeClr>
            </a:gs>
            <a:gs pos="80000">
              <a:schemeClr val="accent5">
                <a:hueOff val="1954216"/>
                <a:satOff val="6718"/>
                <a:lumOff val="-32236"/>
                <a:alphaOff val="0"/>
                <a:shade val="93000"/>
                <a:satMod val="130000"/>
              </a:schemeClr>
            </a:gs>
            <a:gs pos="100000">
              <a:schemeClr val="accent5">
                <a:hueOff val="1954216"/>
                <a:satOff val="6718"/>
                <a:lumOff val="-3223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1932251" y="1832025"/>
        <a:ext cx="221551" cy="222149"/>
      </dsp:txXfrm>
    </dsp:sp>
    <dsp:sp modelId="{6A77F269-C2D2-4B66-A33C-F035B9DD43AD}">
      <dsp:nvSpPr>
        <dsp:cNvPr id="0" name=""/>
        <dsp:cNvSpPr/>
      </dsp:nvSpPr>
      <dsp:spPr>
        <a:xfrm>
          <a:off x="195076" y="1495220"/>
          <a:ext cx="1492932" cy="895759"/>
        </a:xfrm>
        <a:prstGeom prst="roundRect">
          <a:avLst>
            <a:gd name="adj" fmla="val 10000"/>
          </a:avLst>
        </a:prstGeom>
        <a:gradFill rotWithShape="0">
          <a:gsLst>
            <a:gs pos="0">
              <a:schemeClr val="accent5">
                <a:hueOff val="2072653"/>
                <a:satOff val="7125"/>
                <a:lumOff val="-34189"/>
                <a:alphaOff val="0"/>
                <a:shade val="51000"/>
                <a:satMod val="130000"/>
              </a:schemeClr>
            </a:gs>
            <a:gs pos="80000">
              <a:schemeClr val="accent5">
                <a:hueOff val="2072653"/>
                <a:satOff val="7125"/>
                <a:lumOff val="-34189"/>
                <a:alphaOff val="0"/>
                <a:shade val="93000"/>
                <a:satMod val="130000"/>
              </a:schemeClr>
            </a:gs>
            <a:gs pos="100000">
              <a:schemeClr val="accent5">
                <a:hueOff val="2072653"/>
                <a:satOff val="7125"/>
                <a:lumOff val="-34189"/>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8. Secondary memory</a:t>
          </a:r>
        </a:p>
      </dsp:txBody>
      <dsp:txXfrm>
        <a:off x="221312" y="1521456"/>
        <a:ext cx="1440460" cy="843287"/>
      </dsp:txXfrm>
    </dsp:sp>
    <dsp:sp modelId="{2D7D5F6A-6A2D-4614-819D-861CD34A5F0A}">
      <dsp:nvSpPr>
        <dsp:cNvPr id="0" name=""/>
        <dsp:cNvSpPr/>
      </dsp:nvSpPr>
      <dsp:spPr>
        <a:xfrm rot="5400000">
          <a:off x="783291" y="2495484"/>
          <a:ext cx="316501" cy="370247"/>
        </a:xfrm>
        <a:prstGeom prst="rightArrow">
          <a:avLst>
            <a:gd name="adj1" fmla="val 60000"/>
            <a:gd name="adj2" fmla="val 50000"/>
          </a:avLst>
        </a:prstGeom>
        <a:gradFill rotWithShape="0">
          <a:gsLst>
            <a:gs pos="0">
              <a:schemeClr val="accent5">
                <a:hueOff val="2279918"/>
                <a:satOff val="7837"/>
                <a:lumOff val="-37608"/>
                <a:alphaOff val="0"/>
                <a:shade val="51000"/>
                <a:satMod val="130000"/>
              </a:schemeClr>
            </a:gs>
            <a:gs pos="80000">
              <a:schemeClr val="accent5">
                <a:hueOff val="2279918"/>
                <a:satOff val="7837"/>
                <a:lumOff val="-37608"/>
                <a:alphaOff val="0"/>
                <a:shade val="93000"/>
                <a:satMod val="130000"/>
              </a:schemeClr>
            </a:gs>
            <a:gs pos="100000">
              <a:schemeClr val="accent5">
                <a:hueOff val="2279918"/>
                <a:satOff val="7837"/>
                <a:lumOff val="-3760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830467" y="2522357"/>
        <a:ext cx="222149" cy="221551"/>
      </dsp:txXfrm>
    </dsp:sp>
    <dsp:sp modelId="{CED668C0-0FE7-46AD-8739-F99458528C6A}">
      <dsp:nvSpPr>
        <dsp:cNvPr id="0" name=""/>
        <dsp:cNvSpPr/>
      </dsp:nvSpPr>
      <dsp:spPr>
        <a:xfrm>
          <a:off x="195076" y="2988152"/>
          <a:ext cx="1492932" cy="895759"/>
        </a:xfrm>
        <a:prstGeom prst="roundRect">
          <a:avLst>
            <a:gd name="adj" fmla="val 10000"/>
          </a:avLst>
        </a:prstGeom>
        <a:gradFill rotWithShape="0">
          <a:gsLst>
            <a:gs pos="0">
              <a:schemeClr val="accent5">
                <a:hueOff val="2368746"/>
                <a:satOff val="8143"/>
                <a:lumOff val="-39073"/>
                <a:alphaOff val="0"/>
                <a:shade val="51000"/>
                <a:satMod val="130000"/>
              </a:schemeClr>
            </a:gs>
            <a:gs pos="80000">
              <a:schemeClr val="accent5">
                <a:hueOff val="2368746"/>
                <a:satOff val="8143"/>
                <a:lumOff val="-39073"/>
                <a:alphaOff val="0"/>
                <a:shade val="93000"/>
                <a:satMod val="130000"/>
              </a:schemeClr>
            </a:gs>
            <a:gs pos="100000">
              <a:schemeClr val="accent5">
                <a:hueOff val="2368746"/>
                <a:satOff val="8143"/>
                <a:lumOff val="-390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9. Remote Logging and Monitoring Data</a:t>
          </a:r>
        </a:p>
      </dsp:txBody>
      <dsp:txXfrm>
        <a:off x="221312" y="3014388"/>
        <a:ext cx="1440460" cy="843287"/>
      </dsp:txXfrm>
    </dsp:sp>
    <dsp:sp modelId="{9F6BFD8F-C3FF-4D14-BA18-0465D18239A5}">
      <dsp:nvSpPr>
        <dsp:cNvPr id="0" name=""/>
        <dsp:cNvSpPr/>
      </dsp:nvSpPr>
      <dsp:spPr>
        <a:xfrm>
          <a:off x="1819386" y="3250908"/>
          <a:ext cx="316501" cy="370247"/>
        </a:xfrm>
        <a:prstGeom prst="rightArrow">
          <a:avLst>
            <a:gd name="adj1" fmla="val 60000"/>
            <a:gd name="adj2" fmla="val 50000"/>
          </a:avLst>
        </a:prstGeom>
        <a:gradFill rotWithShape="0">
          <a:gsLst>
            <a:gs pos="0">
              <a:schemeClr val="accent5">
                <a:hueOff val="2605621"/>
                <a:satOff val="8957"/>
                <a:lumOff val="-42981"/>
                <a:alphaOff val="0"/>
                <a:shade val="51000"/>
                <a:satMod val="130000"/>
              </a:schemeClr>
            </a:gs>
            <a:gs pos="80000">
              <a:schemeClr val="accent5">
                <a:hueOff val="2605621"/>
                <a:satOff val="8957"/>
                <a:lumOff val="-42981"/>
                <a:alphaOff val="0"/>
                <a:shade val="93000"/>
                <a:satMod val="130000"/>
              </a:schemeClr>
            </a:gs>
            <a:gs pos="100000">
              <a:schemeClr val="accent5">
                <a:hueOff val="2605621"/>
                <a:satOff val="8957"/>
                <a:lumOff val="-42981"/>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1819386" y="3324957"/>
        <a:ext cx="221551" cy="222149"/>
      </dsp:txXfrm>
    </dsp:sp>
    <dsp:sp modelId="{02551DD9-C540-4174-A8A2-F343C87619A3}">
      <dsp:nvSpPr>
        <dsp:cNvPr id="0" name=""/>
        <dsp:cNvSpPr/>
      </dsp:nvSpPr>
      <dsp:spPr>
        <a:xfrm>
          <a:off x="2285181" y="2988152"/>
          <a:ext cx="1492932" cy="895759"/>
        </a:xfrm>
        <a:prstGeom prst="roundRect">
          <a:avLst>
            <a:gd name="adj" fmla="val 10000"/>
          </a:avLst>
        </a:prstGeom>
        <a:gradFill rotWithShape="0">
          <a:gsLst>
            <a:gs pos="0">
              <a:schemeClr val="accent5">
                <a:hueOff val="2664839"/>
                <a:satOff val="9160"/>
                <a:lumOff val="-43958"/>
                <a:alphaOff val="0"/>
                <a:shade val="51000"/>
                <a:satMod val="130000"/>
              </a:schemeClr>
            </a:gs>
            <a:gs pos="80000">
              <a:schemeClr val="accent5">
                <a:hueOff val="2664839"/>
                <a:satOff val="9160"/>
                <a:lumOff val="-43958"/>
                <a:alphaOff val="0"/>
                <a:shade val="93000"/>
                <a:satMod val="130000"/>
              </a:schemeClr>
            </a:gs>
            <a:gs pos="100000">
              <a:schemeClr val="accent5">
                <a:hueOff val="2664839"/>
                <a:satOff val="9160"/>
                <a:lumOff val="-4395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10. Router configuration</a:t>
          </a:r>
        </a:p>
      </dsp:txBody>
      <dsp:txXfrm>
        <a:off x="2311417" y="3014388"/>
        <a:ext cx="1440460" cy="843287"/>
      </dsp:txXfrm>
    </dsp:sp>
    <dsp:sp modelId="{ADD8F984-9879-4EF4-8438-FB63936BDE7A}">
      <dsp:nvSpPr>
        <dsp:cNvPr id="0" name=""/>
        <dsp:cNvSpPr/>
      </dsp:nvSpPr>
      <dsp:spPr>
        <a:xfrm>
          <a:off x="3909491" y="3250908"/>
          <a:ext cx="316501" cy="370247"/>
        </a:xfrm>
        <a:prstGeom prst="rightArrow">
          <a:avLst>
            <a:gd name="adj1" fmla="val 60000"/>
            <a:gd name="adj2" fmla="val 50000"/>
          </a:avLst>
        </a:prstGeom>
        <a:gradFill rotWithShape="0">
          <a:gsLst>
            <a:gs pos="0">
              <a:schemeClr val="accent5">
                <a:hueOff val="2931323"/>
                <a:satOff val="10076"/>
                <a:lumOff val="-48353"/>
                <a:alphaOff val="0"/>
                <a:shade val="51000"/>
                <a:satMod val="130000"/>
              </a:schemeClr>
            </a:gs>
            <a:gs pos="80000">
              <a:schemeClr val="accent5">
                <a:hueOff val="2931323"/>
                <a:satOff val="10076"/>
                <a:lumOff val="-48353"/>
                <a:alphaOff val="0"/>
                <a:shade val="93000"/>
                <a:satMod val="130000"/>
              </a:schemeClr>
            </a:gs>
            <a:gs pos="100000">
              <a:schemeClr val="accent5">
                <a:hueOff val="2931323"/>
                <a:satOff val="10076"/>
                <a:lumOff val="-4835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3909491" y="3324957"/>
        <a:ext cx="221551" cy="222149"/>
      </dsp:txXfrm>
    </dsp:sp>
    <dsp:sp modelId="{AD7E5EFF-7337-4E0B-B0FC-44B53AC9B409}">
      <dsp:nvSpPr>
        <dsp:cNvPr id="0" name=""/>
        <dsp:cNvSpPr/>
      </dsp:nvSpPr>
      <dsp:spPr>
        <a:xfrm>
          <a:off x="4375286" y="2988152"/>
          <a:ext cx="1492932" cy="895759"/>
        </a:xfrm>
        <a:prstGeom prst="roundRect">
          <a:avLst>
            <a:gd name="adj" fmla="val 10000"/>
          </a:avLst>
        </a:prstGeom>
        <a:gradFill rotWithShape="0">
          <a:gsLst>
            <a:gs pos="0">
              <a:schemeClr val="accent5">
                <a:hueOff val="2960933"/>
                <a:satOff val="10178"/>
                <a:lumOff val="-48842"/>
                <a:alphaOff val="0"/>
                <a:shade val="51000"/>
                <a:satMod val="130000"/>
              </a:schemeClr>
            </a:gs>
            <a:gs pos="80000">
              <a:schemeClr val="accent5">
                <a:hueOff val="2960933"/>
                <a:satOff val="10178"/>
                <a:lumOff val="-48842"/>
                <a:alphaOff val="0"/>
                <a:shade val="93000"/>
                <a:satMod val="130000"/>
              </a:schemeClr>
            </a:gs>
            <a:gs pos="100000">
              <a:schemeClr val="accent5">
                <a:hueOff val="2960933"/>
                <a:satOff val="10178"/>
                <a:lumOff val="-48842"/>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11. Network topology</a:t>
          </a:r>
        </a:p>
      </dsp:txBody>
      <dsp:txXfrm>
        <a:off x="4401522" y="3014388"/>
        <a:ext cx="1440460" cy="843287"/>
      </dsp:txXfrm>
    </dsp:sp>
    <dsp:sp modelId="{BA458B64-9FD0-40AD-B4DF-3491A394926F}">
      <dsp:nvSpPr>
        <dsp:cNvPr id="0" name=""/>
        <dsp:cNvSpPr/>
      </dsp:nvSpPr>
      <dsp:spPr>
        <a:xfrm>
          <a:off x="5999596" y="3250908"/>
          <a:ext cx="316501" cy="370247"/>
        </a:xfrm>
        <a:prstGeom prst="rightArrow">
          <a:avLst>
            <a:gd name="adj1" fmla="val 60000"/>
            <a:gd name="adj2" fmla="val 50000"/>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999596" y="3324957"/>
        <a:ext cx="221551" cy="222149"/>
      </dsp:txXfrm>
    </dsp:sp>
    <dsp:sp modelId="{0EFDA31F-2739-4ADD-9A60-33B157702F6E}">
      <dsp:nvSpPr>
        <dsp:cNvPr id="0" name=""/>
        <dsp:cNvSpPr/>
      </dsp:nvSpPr>
      <dsp:spPr>
        <a:xfrm>
          <a:off x="6465391" y="2988152"/>
          <a:ext cx="1492932" cy="895759"/>
        </a:xfrm>
        <a:prstGeom prst="roundRect">
          <a:avLst>
            <a:gd name="adj" fmla="val 10000"/>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12. </a:t>
          </a:r>
          <a:r>
            <a:rPr lang="en-IN" sz="1300" b="0" i="0" kern="1200" dirty="0"/>
            <a:t>Archival Media</a:t>
          </a:r>
          <a:endParaRPr lang="en-US" sz="1300" kern="1200" dirty="0"/>
        </a:p>
      </dsp:txBody>
      <dsp:txXfrm>
        <a:off x="6491627" y="3014388"/>
        <a:ext cx="1440460" cy="84328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F399F-5BCC-4D34-9E3B-0B3E027FAC1C}">
      <dsp:nvSpPr>
        <dsp:cNvPr id="0" name=""/>
        <dsp:cNvSpPr/>
      </dsp:nvSpPr>
      <dsp:spPr>
        <a:xfrm>
          <a:off x="0" y="0"/>
          <a:ext cx="8915400" cy="754380"/>
        </a:xfrm>
        <a:prstGeom prst="rect">
          <a:avLst/>
        </a:prstGeom>
        <a:solidFill>
          <a:schemeClr val="accent5">
            <a:shade val="9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rgbClr val="FF0000"/>
              </a:solidFill>
            </a:rPr>
            <a:t>Best Practices</a:t>
          </a:r>
        </a:p>
      </dsp:txBody>
      <dsp:txXfrm>
        <a:off x="0" y="0"/>
        <a:ext cx="8915400" cy="754380"/>
      </dsp:txXfrm>
    </dsp:sp>
    <dsp:sp modelId="{E6ADBB2A-1E23-48BA-B445-1FBEB1045867}">
      <dsp:nvSpPr>
        <dsp:cNvPr id="0" name=""/>
        <dsp:cNvSpPr/>
      </dsp:nvSpPr>
      <dsp:spPr>
        <a:xfrm>
          <a:off x="0" y="774087"/>
          <a:ext cx="2228849" cy="1584198"/>
        </a:xfrm>
        <a:prstGeom prst="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rgbClr val="FF0000"/>
              </a:solidFill>
            </a:rPr>
            <a:t>Do not work on the original evidence</a:t>
          </a:r>
        </a:p>
      </dsp:txBody>
      <dsp:txXfrm>
        <a:off x="0" y="774087"/>
        <a:ext cx="2228849" cy="1584198"/>
      </dsp:txXfrm>
    </dsp:sp>
    <dsp:sp modelId="{C176BF5F-1E7C-47F4-8EC6-1FEB884FC3BE}">
      <dsp:nvSpPr>
        <dsp:cNvPr id="0" name=""/>
        <dsp:cNvSpPr/>
      </dsp:nvSpPr>
      <dsp:spPr>
        <a:xfrm>
          <a:off x="2228850" y="754380"/>
          <a:ext cx="2228849" cy="1584198"/>
        </a:xfrm>
        <a:prstGeom prst="rect">
          <a:avLst/>
        </a:prstGeom>
        <a:gradFill rotWithShape="0">
          <a:gsLst>
            <a:gs pos="0">
              <a:schemeClr val="accent5">
                <a:hueOff val="1085675"/>
                <a:satOff val="3732"/>
                <a:lumOff val="-17909"/>
                <a:alphaOff val="0"/>
                <a:shade val="51000"/>
                <a:satMod val="130000"/>
              </a:schemeClr>
            </a:gs>
            <a:gs pos="80000">
              <a:schemeClr val="accent5">
                <a:hueOff val="1085675"/>
                <a:satOff val="3732"/>
                <a:lumOff val="-17909"/>
                <a:alphaOff val="0"/>
                <a:shade val="93000"/>
                <a:satMod val="130000"/>
              </a:schemeClr>
            </a:gs>
            <a:gs pos="100000">
              <a:schemeClr val="accent5">
                <a:hueOff val="1085675"/>
                <a:satOff val="3732"/>
                <a:lumOff val="-17909"/>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Produce two copies of the original evidence media</a:t>
          </a:r>
        </a:p>
      </dsp:txBody>
      <dsp:txXfrm>
        <a:off x="2228850" y="754380"/>
        <a:ext cx="2228849" cy="1584198"/>
      </dsp:txXfrm>
    </dsp:sp>
    <dsp:sp modelId="{5D319820-BFEE-4354-8FCF-AC4DF7F65BD6}">
      <dsp:nvSpPr>
        <dsp:cNvPr id="0" name=""/>
        <dsp:cNvSpPr/>
      </dsp:nvSpPr>
      <dsp:spPr>
        <a:xfrm>
          <a:off x="4457700" y="754380"/>
          <a:ext cx="2228849" cy="1584198"/>
        </a:xfrm>
        <a:prstGeom prst="rect">
          <a:avLst/>
        </a:prstGeom>
        <a:gradFill rotWithShape="0">
          <a:gsLst>
            <a:gs pos="0">
              <a:schemeClr val="accent5">
                <a:hueOff val="2171351"/>
                <a:satOff val="7464"/>
                <a:lumOff val="-35817"/>
                <a:alphaOff val="0"/>
                <a:shade val="51000"/>
                <a:satMod val="130000"/>
              </a:schemeClr>
            </a:gs>
            <a:gs pos="80000">
              <a:schemeClr val="accent5">
                <a:hueOff val="2171351"/>
                <a:satOff val="7464"/>
                <a:lumOff val="-35817"/>
                <a:alphaOff val="0"/>
                <a:shade val="93000"/>
                <a:satMod val="130000"/>
              </a:schemeClr>
            </a:gs>
            <a:gs pos="100000">
              <a:schemeClr val="accent5">
                <a:hueOff val="2171351"/>
                <a:satOff val="7464"/>
                <a:lumOff val="-35817"/>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Use a clean and sanitized media for performing drive-to-drive imaging</a:t>
          </a:r>
        </a:p>
      </dsp:txBody>
      <dsp:txXfrm>
        <a:off x="4457700" y="754380"/>
        <a:ext cx="2228849" cy="1584198"/>
      </dsp:txXfrm>
    </dsp:sp>
    <dsp:sp modelId="{CF9DFAF8-C188-49E0-82E0-3B850B257458}">
      <dsp:nvSpPr>
        <dsp:cNvPr id="0" name=""/>
        <dsp:cNvSpPr/>
      </dsp:nvSpPr>
      <dsp:spPr>
        <a:xfrm>
          <a:off x="6686550" y="754380"/>
          <a:ext cx="2228849" cy="1584198"/>
        </a:xfrm>
        <a:prstGeom prst="rect">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Verify the integrity of the image copies with the original media</a:t>
          </a:r>
        </a:p>
      </dsp:txBody>
      <dsp:txXfrm>
        <a:off x="6686550" y="754380"/>
        <a:ext cx="2228849" cy="1584198"/>
      </dsp:txXfrm>
    </dsp:sp>
    <dsp:sp modelId="{20F5D148-F90F-4696-8C5D-5F7B6F02D7C0}">
      <dsp:nvSpPr>
        <dsp:cNvPr id="0" name=""/>
        <dsp:cNvSpPr/>
      </dsp:nvSpPr>
      <dsp:spPr>
        <a:xfrm>
          <a:off x="0" y="2338578"/>
          <a:ext cx="8915400" cy="176022"/>
        </a:xfrm>
        <a:prstGeom prst="rect">
          <a:avLst/>
        </a:prstGeom>
        <a:solidFill>
          <a:schemeClr val="accent5">
            <a:shade val="9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21E6ED-D997-4C72-B59D-7557390A775F}">
      <dsp:nvSpPr>
        <dsp:cNvPr id="0" name=""/>
        <dsp:cNvSpPr/>
      </dsp:nvSpPr>
      <dsp:spPr>
        <a:xfrm>
          <a:off x="0" y="240779"/>
          <a:ext cx="8382000" cy="882000"/>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0536" tIns="291592" rIns="650536"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dirty="0"/>
            <a:t>Most common method</a:t>
          </a:r>
        </a:p>
        <a:p>
          <a:pPr marL="114300" lvl="1" indent="-114300" algn="l" defTabSz="622300">
            <a:lnSpc>
              <a:spcPct val="90000"/>
            </a:lnSpc>
            <a:spcBef>
              <a:spcPct val="0"/>
            </a:spcBef>
            <a:spcAft>
              <a:spcPct val="15000"/>
            </a:spcAft>
            <a:buChar char="•"/>
          </a:pPr>
          <a:r>
            <a:rPr lang="en-US" sz="1400" kern="1200" dirty="0"/>
            <a:t>One or more copies can be created</a:t>
          </a:r>
        </a:p>
      </dsp:txBody>
      <dsp:txXfrm>
        <a:off x="0" y="240779"/>
        <a:ext cx="8382000" cy="882000"/>
      </dsp:txXfrm>
    </dsp:sp>
    <dsp:sp modelId="{DB7415DF-91DA-4E63-8FEC-74022739DFE2}">
      <dsp:nvSpPr>
        <dsp:cNvPr id="0" name=""/>
        <dsp:cNvSpPr/>
      </dsp:nvSpPr>
      <dsp:spPr>
        <a:xfrm>
          <a:off x="457200" y="0"/>
          <a:ext cx="5867400" cy="41328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1774" tIns="0" rIns="221774" bIns="0" numCol="1" spcCol="1270" anchor="ctr" anchorCtr="0">
          <a:noAutofit/>
        </a:bodyPr>
        <a:lstStyle/>
        <a:p>
          <a:pPr marL="0" lvl="0" indent="0" algn="l" defTabSz="622300">
            <a:lnSpc>
              <a:spcPct val="90000"/>
            </a:lnSpc>
            <a:spcBef>
              <a:spcPct val="0"/>
            </a:spcBef>
            <a:spcAft>
              <a:spcPct val="35000"/>
            </a:spcAft>
            <a:buNone/>
          </a:pPr>
          <a:r>
            <a:rPr lang="en-US" sz="1400" kern="1200" dirty="0">
              <a:solidFill>
                <a:srgbClr val="FF0000"/>
              </a:solidFill>
            </a:rPr>
            <a:t>Disk­-to-Image file</a:t>
          </a:r>
        </a:p>
      </dsp:txBody>
      <dsp:txXfrm>
        <a:off x="477375" y="20175"/>
        <a:ext cx="5827050" cy="372930"/>
      </dsp:txXfrm>
    </dsp:sp>
    <dsp:sp modelId="{CF6DC06E-0F7C-446D-9636-E8F2D9FA78AB}">
      <dsp:nvSpPr>
        <dsp:cNvPr id="0" name=""/>
        <dsp:cNvSpPr/>
      </dsp:nvSpPr>
      <dsp:spPr>
        <a:xfrm>
          <a:off x="0" y="1405020"/>
          <a:ext cx="8382000" cy="882000"/>
        </a:xfrm>
        <a:prstGeom prst="rect">
          <a:avLst/>
        </a:prstGeom>
        <a:solidFill>
          <a:schemeClr val="lt1">
            <a:alpha val="90000"/>
            <a:hueOff val="0"/>
            <a:satOff val="0"/>
            <a:lumOff val="0"/>
            <a:alphaOff val="0"/>
          </a:schemeClr>
        </a:solidFill>
        <a:ln w="25400" cap="flat" cmpd="sng" algn="ctr">
          <a:solidFill>
            <a:schemeClr val="accent5">
              <a:hueOff val="1628513"/>
              <a:satOff val="5598"/>
              <a:lumOff val="-2686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0536" tIns="291592" rIns="650536"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dirty="0"/>
            <a:t>Performed when disk-to-image file creation is not possible</a:t>
          </a:r>
        </a:p>
        <a:p>
          <a:pPr marL="114300" lvl="1" indent="-114300" algn="l" defTabSz="622300">
            <a:lnSpc>
              <a:spcPct val="90000"/>
            </a:lnSpc>
            <a:spcBef>
              <a:spcPct val="0"/>
            </a:spcBef>
            <a:spcAft>
              <a:spcPct val="15000"/>
            </a:spcAft>
            <a:buChar char="•"/>
          </a:pPr>
          <a:r>
            <a:rPr lang="en-US" sz="1400" kern="1200" dirty="0"/>
            <a:t>Tools can adjust the target disk’s geometry to match the original evidence drive</a:t>
          </a:r>
        </a:p>
      </dsp:txBody>
      <dsp:txXfrm>
        <a:off x="0" y="1405020"/>
        <a:ext cx="8382000" cy="882000"/>
      </dsp:txXfrm>
    </dsp:sp>
    <dsp:sp modelId="{C49C5643-662C-41A6-9228-F6574E924AD4}">
      <dsp:nvSpPr>
        <dsp:cNvPr id="0" name=""/>
        <dsp:cNvSpPr/>
      </dsp:nvSpPr>
      <dsp:spPr>
        <a:xfrm>
          <a:off x="419100" y="1198380"/>
          <a:ext cx="5867400" cy="413280"/>
        </a:xfrm>
        <a:prstGeom prst="roundRect">
          <a:avLst/>
        </a:prstGeom>
        <a:solidFill>
          <a:schemeClr val="accent5">
            <a:hueOff val="1628513"/>
            <a:satOff val="5598"/>
            <a:lumOff val="-2686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1774" tIns="0" rIns="221774" bIns="0" numCol="1" spcCol="1270" anchor="ctr" anchorCtr="0">
          <a:noAutofit/>
        </a:bodyPr>
        <a:lstStyle/>
        <a:p>
          <a:pPr marL="0" lvl="0" indent="0" algn="l" defTabSz="622300">
            <a:lnSpc>
              <a:spcPct val="90000"/>
            </a:lnSpc>
            <a:spcBef>
              <a:spcPct val="0"/>
            </a:spcBef>
            <a:spcAft>
              <a:spcPct val="35000"/>
            </a:spcAft>
            <a:buNone/>
          </a:pPr>
          <a:r>
            <a:rPr lang="en-US" sz="1400" kern="1200" dirty="0"/>
            <a:t>Disk­-to-Disk Imaging</a:t>
          </a:r>
        </a:p>
      </dsp:txBody>
      <dsp:txXfrm>
        <a:off x="439275" y="1218555"/>
        <a:ext cx="5827050" cy="372930"/>
      </dsp:txXfrm>
    </dsp:sp>
    <dsp:sp modelId="{1676D19E-2528-4410-A9AF-41DC28B9D548}">
      <dsp:nvSpPr>
        <dsp:cNvPr id="0" name=""/>
        <dsp:cNvSpPr/>
      </dsp:nvSpPr>
      <dsp:spPr>
        <a:xfrm>
          <a:off x="0" y="2569260"/>
          <a:ext cx="8382000" cy="1587600"/>
        </a:xfrm>
        <a:prstGeom prst="rect">
          <a:avLst/>
        </a:prstGeom>
        <a:solidFill>
          <a:schemeClr val="lt1">
            <a:alpha val="90000"/>
            <a:hueOff val="0"/>
            <a:satOff val="0"/>
            <a:lumOff val="0"/>
            <a:alphaOff val="0"/>
          </a:schemeClr>
        </a:solidFill>
        <a:ln w="25400" cap="flat" cmpd="sng" algn="ctr">
          <a:solidFill>
            <a:schemeClr val="accent5">
              <a:hueOff val="3257026"/>
              <a:satOff val="11196"/>
              <a:lumOff val="-5372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0536" tIns="291592" rIns="650536"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dirty="0"/>
            <a:t>Use to reduce acquisition times in case of large disks</a:t>
          </a:r>
        </a:p>
        <a:p>
          <a:pPr marL="114300" lvl="1" indent="-114300" algn="l" defTabSz="622300">
            <a:lnSpc>
              <a:spcPct val="90000"/>
            </a:lnSpc>
            <a:spcBef>
              <a:spcPct val="0"/>
            </a:spcBef>
            <a:spcAft>
              <a:spcPct val="15000"/>
            </a:spcAft>
            <a:buChar char="•"/>
          </a:pPr>
          <a:r>
            <a:rPr lang="en-US" sz="1400" kern="1200" dirty="0"/>
            <a:t>Logical acquisition - ​captures only specific files of interest to the case, looks only in the allocated section of the hard drive(s)</a:t>
          </a:r>
        </a:p>
        <a:p>
          <a:pPr marL="114300" lvl="1" indent="-114300" algn="l" defTabSz="622300">
            <a:lnSpc>
              <a:spcPct val="90000"/>
            </a:lnSpc>
            <a:spcBef>
              <a:spcPct val="0"/>
            </a:spcBef>
            <a:spcAft>
              <a:spcPct val="15000"/>
            </a:spcAft>
            <a:buChar char="•"/>
          </a:pPr>
          <a:r>
            <a:rPr lang="en-US" sz="1400" kern="1200" dirty="0"/>
            <a:t>Sparse acquisition - ​collects fragments of unallocated (deleted) data and captures only specific files of interest to the case</a:t>
          </a:r>
        </a:p>
      </dsp:txBody>
      <dsp:txXfrm>
        <a:off x="0" y="2569260"/>
        <a:ext cx="8382000" cy="1587600"/>
      </dsp:txXfrm>
    </dsp:sp>
    <dsp:sp modelId="{8CAFA42F-A8CF-4B74-B102-9756FFD94E8F}">
      <dsp:nvSpPr>
        <dsp:cNvPr id="0" name=""/>
        <dsp:cNvSpPr/>
      </dsp:nvSpPr>
      <dsp:spPr>
        <a:xfrm>
          <a:off x="419100" y="2362620"/>
          <a:ext cx="5867400" cy="413280"/>
        </a:xfrm>
        <a:prstGeom prst="roundRect">
          <a:avLst/>
        </a:prstGeom>
        <a:solidFill>
          <a:schemeClr val="accent5">
            <a:hueOff val="3257026"/>
            <a:satOff val="11196"/>
            <a:lumOff val="-5372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1774" tIns="0" rIns="221774" bIns="0" numCol="1" spcCol="1270" anchor="ctr" anchorCtr="0">
          <a:noAutofit/>
        </a:bodyPr>
        <a:lstStyle/>
        <a:p>
          <a:pPr marL="0" lvl="0" indent="0" algn="l" defTabSz="622300">
            <a:lnSpc>
              <a:spcPct val="90000"/>
            </a:lnSpc>
            <a:spcBef>
              <a:spcPct val="0"/>
            </a:spcBef>
            <a:spcAft>
              <a:spcPct val="35000"/>
            </a:spcAft>
            <a:buNone/>
          </a:pPr>
          <a:r>
            <a:rPr lang="en-US" sz="1400" kern="1200" dirty="0"/>
            <a:t>Logical (sparse) Acquisition</a:t>
          </a:r>
        </a:p>
      </dsp:txBody>
      <dsp:txXfrm>
        <a:off x="439275" y="2382795"/>
        <a:ext cx="5827050" cy="37293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E1111-8546-4A7E-AF29-8AED5A16F0B3}">
      <dsp:nvSpPr>
        <dsp:cNvPr id="0" name=""/>
        <dsp:cNvSpPr/>
      </dsp:nvSpPr>
      <dsp:spPr>
        <a:xfrm>
          <a:off x="0" y="474"/>
          <a:ext cx="815340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EF12E4-5CF4-4D3A-9F57-C930F6469AC4}">
      <dsp:nvSpPr>
        <dsp:cNvPr id="0" name=""/>
        <dsp:cNvSpPr/>
      </dsp:nvSpPr>
      <dsp:spPr>
        <a:xfrm>
          <a:off x="0" y="474"/>
          <a:ext cx="8153400" cy="431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Prepare a chain of custody document</a:t>
          </a:r>
        </a:p>
      </dsp:txBody>
      <dsp:txXfrm>
        <a:off x="0" y="474"/>
        <a:ext cx="8153400" cy="431694"/>
      </dsp:txXfrm>
    </dsp:sp>
    <dsp:sp modelId="{32988584-0012-4FB7-8591-5A0F46F520F8}">
      <dsp:nvSpPr>
        <dsp:cNvPr id="0" name=""/>
        <dsp:cNvSpPr/>
      </dsp:nvSpPr>
      <dsp:spPr>
        <a:xfrm>
          <a:off x="0" y="432168"/>
          <a:ext cx="8153400" cy="0"/>
        </a:xfrm>
        <a:prstGeom prst="line">
          <a:avLst/>
        </a:prstGeom>
        <a:solidFill>
          <a:schemeClr val="accent5">
            <a:hueOff val="407128"/>
            <a:satOff val="1399"/>
            <a:lumOff val="-6716"/>
            <a:alphaOff val="0"/>
          </a:schemeClr>
        </a:solidFill>
        <a:ln w="25400" cap="flat" cmpd="sng" algn="ctr">
          <a:solidFill>
            <a:schemeClr val="accent5">
              <a:hueOff val="407128"/>
              <a:satOff val="1399"/>
              <a:lumOff val="-67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C90B0A-311E-46EA-819D-6CDB85D8E7A4}">
      <dsp:nvSpPr>
        <dsp:cNvPr id="0" name=""/>
        <dsp:cNvSpPr/>
      </dsp:nvSpPr>
      <dsp:spPr>
        <a:xfrm>
          <a:off x="0" y="432168"/>
          <a:ext cx="8153400" cy="431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Enable write protection on the evidence media</a:t>
          </a:r>
        </a:p>
      </dsp:txBody>
      <dsp:txXfrm>
        <a:off x="0" y="432168"/>
        <a:ext cx="8153400" cy="431694"/>
      </dsp:txXfrm>
    </dsp:sp>
    <dsp:sp modelId="{F810EB73-315D-4C9E-BDF1-AFA0EEF1957E}">
      <dsp:nvSpPr>
        <dsp:cNvPr id="0" name=""/>
        <dsp:cNvSpPr/>
      </dsp:nvSpPr>
      <dsp:spPr>
        <a:xfrm>
          <a:off x="0" y="863863"/>
          <a:ext cx="8153400" cy="0"/>
        </a:xfrm>
        <a:prstGeom prst="line">
          <a:avLst/>
        </a:prstGeom>
        <a:solidFill>
          <a:schemeClr val="accent5">
            <a:hueOff val="814257"/>
            <a:satOff val="2799"/>
            <a:lumOff val="-13432"/>
            <a:alphaOff val="0"/>
          </a:schemeClr>
        </a:solidFill>
        <a:ln w="25400" cap="flat" cmpd="sng" algn="ctr">
          <a:solidFill>
            <a:schemeClr val="accent5">
              <a:hueOff val="814257"/>
              <a:satOff val="2799"/>
              <a:lumOff val="-1343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70217C-BA6E-4E92-9725-E9B711481DBB}">
      <dsp:nvSpPr>
        <dsp:cNvPr id="0" name=""/>
        <dsp:cNvSpPr/>
      </dsp:nvSpPr>
      <dsp:spPr>
        <a:xfrm>
          <a:off x="0" y="863863"/>
          <a:ext cx="8153400" cy="431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Sanitize the target media</a:t>
          </a:r>
        </a:p>
      </dsp:txBody>
      <dsp:txXfrm>
        <a:off x="0" y="863863"/>
        <a:ext cx="8153400" cy="431694"/>
      </dsp:txXfrm>
    </dsp:sp>
    <dsp:sp modelId="{E68B1DF3-2D1E-4CEF-ADF4-232F04B6E3E5}">
      <dsp:nvSpPr>
        <dsp:cNvPr id="0" name=""/>
        <dsp:cNvSpPr/>
      </dsp:nvSpPr>
      <dsp:spPr>
        <a:xfrm>
          <a:off x="0" y="1295558"/>
          <a:ext cx="8153400" cy="0"/>
        </a:xfrm>
        <a:prstGeom prst="line">
          <a:avLst/>
        </a:prstGeom>
        <a:solidFill>
          <a:schemeClr val="accent5">
            <a:hueOff val="1221385"/>
            <a:satOff val="4198"/>
            <a:lumOff val="-20147"/>
            <a:alphaOff val="0"/>
          </a:schemeClr>
        </a:solidFill>
        <a:ln w="25400" cap="flat" cmpd="sng" algn="ctr">
          <a:solidFill>
            <a:schemeClr val="accent5">
              <a:hueOff val="1221385"/>
              <a:satOff val="4198"/>
              <a:lumOff val="-201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B0A1B8-3A5D-48F4-9953-921EC96189BA}">
      <dsp:nvSpPr>
        <dsp:cNvPr id="0" name=""/>
        <dsp:cNvSpPr/>
      </dsp:nvSpPr>
      <dsp:spPr>
        <a:xfrm>
          <a:off x="0" y="1295558"/>
          <a:ext cx="8153400" cy="431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Determine the data acquisition format</a:t>
          </a:r>
        </a:p>
      </dsp:txBody>
      <dsp:txXfrm>
        <a:off x="0" y="1295558"/>
        <a:ext cx="8153400" cy="431694"/>
      </dsp:txXfrm>
    </dsp:sp>
    <dsp:sp modelId="{70D08C9E-071E-45D9-8CE8-7D2BFD2A5E05}">
      <dsp:nvSpPr>
        <dsp:cNvPr id="0" name=""/>
        <dsp:cNvSpPr/>
      </dsp:nvSpPr>
      <dsp:spPr>
        <a:xfrm>
          <a:off x="0" y="1727252"/>
          <a:ext cx="8153400" cy="0"/>
        </a:xfrm>
        <a:prstGeom prst="line">
          <a:avLst/>
        </a:prstGeom>
        <a:solidFill>
          <a:schemeClr val="accent5">
            <a:hueOff val="1628513"/>
            <a:satOff val="5598"/>
            <a:lumOff val="-26863"/>
            <a:alphaOff val="0"/>
          </a:schemeClr>
        </a:solidFill>
        <a:ln w="25400" cap="flat" cmpd="sng" algn="ctr">
          <a:solidFill>
            <a:schemeClr val="accent5">
              <a:hueOff val="1628513"/>
              <a:satOff val="5598"/>
              <a:lumOff val="-2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F984F8-FA60-4C8A-AFC8-54293FE59FF6}">
      <dsp:nvSpPr>
        <dsp:cNvPr id="0" name=""/>
        <dsp:cNvSpPr/>
      </dsp:nvSpPr>
      <dsp:spPr>
        <a:xfrm>
          <a:off x="0" y="1727252"/>
          <a:ext cx="8153400" cy="431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Determine the best acquisition method</a:t>
          </a:r>
        </a:p>
      </dsp:txBody>
      <dsp:txXfrm>
        <a:off x="0" y="1727252"/>
        <a:ext cx="8153400" cy="431694"/>
      </dsp:txXfrm>
    </dsp:sp>
    <dsp:sp modelId="{DE5821DB-08F7-4EF4-A585-AECD514BE353}">
      <dsp:nvSpPr>
        <dsp:cNvPr id="0" name=""/>
        <dsp:cNvSpPr/>
      </dsp:nvSpPr>
      <dsp:spPr>
        <a:xfrm>
          <a:off x="0" y="2158947"/>
          <a:ext cx="8153400" cy="0"/>
        </a:xfrm>
        <a:prstGeom prst="line">
          <a:avLst/>
        </a:prstGeom>
        <a:solidFill>
          <a:schemeClr val="accent5">
            <a:hueOff val="2035641"/>
            <a:satOff val="6997"/>
            <a:lumOff val="-33579"/>
            <a:alphaOff val="0"/>
          </a:schemeClr>
        </a:solidFill>
        <a:ln w="25400" cap="flat" cmpd="sng" algn="ctr">
          <a:solidFill>
            <a:schemeClr val="accent5">
              <a:hueOff val="2035641"/>
              <a:satOff val="6997"/>
              <a:lumOff val="-3357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AA5F6F-4F28-4FFB-A03A-2564DF8A5C1B}">
      <dsp:nvSpPr>
        <dsp:cNvPr id="0" name=""/>
        <dsp:cNvSpPr/>
      </dsp:nvSpPr>
      <dsp:spPr>
        <a:xfrm>
          <a:off x="0" y="2158947"/>
          <a:ext cx="8153400" cy="431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Select the data acquisition tool</a:t>
          </a:r>
        </a:p>
      </dsp:txBody>
      <dsp:txXfrm>
        <a:off x="0" y="2158947"/>
        <a:ext cx="8153400" cy="431694"/>
      </dsp:txXfrm>
    </dsp:sp>
    <dsp:sp modelId="{D1D977A9-819F-4323-85CC-A5D7C9F85D78}">
      <dsp:nvSpPr>
        <dsp:cNvPr id="0" name=""/>
        <dsp:cNvSpPr/>
      </dsp:nvSpPr>
      <dsp:spPr>
        <a:xfrm>
          <a:off x="0" y="2590641"/>
          <a:ext cx="8153400" cy="0"/>
        </a:xfrm>
        <a:prstGeom prst="line">
          <a:avLst/>
        </a:prstGeom>
        <a:solidFill>
          <a:schemeClr val="accent5">
            <a:hueOff val="2442770"/>
            <a:satOff val="8397"/>
            <a:lumOff val="-40295"/>
            <a:alphaOff val="0"/>
          </a:schemeClr>
        </a:solidFill>
        <a:ln w="25400" cap="flat" cmpd="sng" algn="ctr">
          <a:solidFill>
            <a:schemeClr val="accent5">
              <a:hueOff val="2442770"/>
              <a:satOff val="8397"/>
              <a:lumOff val="-4029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BBA1D8-FC08-4357-9FEF-2EF0539F28D1}">
      <dsp:nvSpPr>
        <dsp:cNvPr id="0" name=""/>
        <dsp:cNvSpPr/>
      </dsp:nvSpPr>
      <dsp:spPr>
        <a:xfrm>
          <a:off x="0" y="2590641"/>
          <a:ext cx="8153400" cy="431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Acquire the data</a:t>
          </a:r>
        </a:p>
      </dsp:txBody>
      <dsp:txXfrm>
        <a:off x="0" y="2590641"/>
        <a:ext cx="8153400" cy="431694"/>
      </dsp:txXfrm>
    </dsp:sp>
    <dsp:sp modelId="{1DFA312B-7475-4B85-A0E2-95A8188E5D7B}">
      <dsp:nvSpPr>
        <dsp:cNvPr id="0" name=""/>
        <dsp:cNvSpPr/>
      </dsp:nvSpPr>
      <dsp:spPr>
        <a:xfrm>
          <a:off x="0" y="3022336"/>
          <a:ext cx="8153400" cy="0"/>
        </a:xfrm>
        <a:prstGeom prst="line">
          <a:avLst/>
        </a:prstGeom>
        <a:solidFill>
          <a:schemeClr val="accent5">
            <a:hueOff val="2849898"/>
            <a:satOff val="9796"/>
            <a:lumOff val="-47010"/>
            <a:alphaOff val="0"/>
          </a:schemeClr>
        </a:solidFill>
        <a:ln w="25400" cap="flat" cmpd="sng" algn="ctr">
          <a:solidFill>
            <a:schemeClr val="accent5">
              <a:hueOff val="2849898"/>
              <a:satOff val="9796"/>
              <a:lumOff val="-4701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6F2B7B-0A66-4C24-A449-D1FB8790DA42}">
      <dsp:nvSpPr>
        <dsp:cNvPr id="0" name=""/>
        <dsp:cNvSpPr/>
      </dsp:nvSpPr>
      <dsp:spPr>
        <a:xfrm>
          <a:off x="0" y="3022336"/>
          <a:ext cx="8153400" cy="431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Plan for contingency</a:t>
          </a:r>
        </a:p>
      </dsp:txBody>
      <dsp:txXfrm>
        <a:off x="0" y="3022336"/>
        <a:ext cx="8153400" cy="431694"/>
      </dsp:txXfrm>
    </dsp:sp>
    <dsp:sp modelId="{14573844-29C2-42F5-AEE1-4BED367EBC64}">
      <dsp:nvSpPr>
        <dsp:cNvPr id="0" name=""/>
        <dsp:cNvSpPr/>
      </dsp:nvSpPr>
      <dsp:spPr>
        <a:xfrm>
          <a:off x="0" y="3454031"/>
          <a:ext cx="8153400" cy="0"/>
        </a:xfrm>
        <a:prstGeom prst="line">
          <a:avLst/>
        </a:prstGeom>
        <a:solidFill>
          <a:schemeClr val="accent5">
            <a:hueOff val="3257026"/>
            <a:satOff val="11196"/>
            <a:lumOff val="-53726"/>
            <a:alphaOff val="0"/>
          </a:schemeClr>
        </a:solidFill>
        <a:ln w="25400" cap="flat" cmpd="sng" algn="ctr">
          <a:solidFill>
            <a:schemeClr val="accent5">
              <a:hueOff val="3257026"/>
              <a:satOff val="11196"/>
              <a:lumOff val="-5372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7A730E-EE0F-4FD5-B3A8-6B5A4FF249D5}">
      <dsp:nvSpPr>
        <dsp:cNvPr id="0" name=""/>
        <dsp:cNvSpPr/>
      </dsp:nvSpPr>
      <dsp:spPr>
        <a:xfrm>
          <a:off x="0" y="3454031"/>
          <a:ext cx="8153400" cy="431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Validate data acquisitions</a:t>
          </a:r>
        </a:p>
      </dsp:txBody>
      <dsp:txXfrm>
        <a:off x="0" y="3454031"/>
        <a:ext cx="8153400" cy="43169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BB5BA2-7E61-4903-B56E-0D61B3BFC0C9}">
      <dsp:nvSpPr>
        <dsp:cNvPr id="0" name=""/>
        <dsp:cNvSpPr/>
      </dsp:nvSpPr>
      <dsp:spPr>
        <a:xfrm>
          <a:off x="-4190744" y="-643051"/>
          <a:ext cx="4993378" cy="4993378"/>
        </a:xfrm>
        <a:prstGeom prst="blockArc">
          <a:avLst>
            <a:gd name="adj1" fmla="val 18900000"/>
            <a:gd name="adj2" fmla="val 2700000"/>
            <a:gd name="adj3" fmla="val 433"/>
          </a:avLst>
        </a:prstGeom>
        <a:noFill/>
        <a:ln w="9525"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E3EF407-E310-4636-B904-6A1773682299}">
      <dsp:nvSpPr>
        <dsp:cNvPr id="0" name=""/>
        <dsp:cNvSpPr/>
      </dsp:nvSpPr>
      <dsp:spPr>
        <a:xfrm>
          <a:off x="420530" y="285015"/>
          <a:ext cx="7835717" cy="570327"/>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2697" tIns="33020" rIns="33020" bIns="33020" numCol="1" spcCol="1270" anchor="ctr" anchorCtr="0">
          <a:noAutofit/>
        </a:bodyPr>
        <a:lstStyle/>
        <a:p>
          <a:pPr marL="0" lvl="0" indent="0" algn="l" defTabSz="577850">
            <a:lnSpc>
              <a:spcPct val="90000"/>
            </a:lnSpc>
            <a:spcBef>
              <a:spcPct val="0"/>
            </a:spcBef>
            <a:spcAft>
              <a:spcPct val="35000"/>
            </a:spcAft>
            <a:buNone/>
          </a:pPr>
          <a:r>
            <a:rPr lang="en-US" sz="1300" kern="1200" dirty="0">
              <a:solidFill>
                <a:srgbClr val="FF0000"/>
              </a:solidFill>
            </a:rPr>
            <a:t>Overwrite data fragments and damage integrity</a:t>
          </a:r>
        </a:p>
      </dsp:txBody>
      <dsp:txXfrm>
        <a:off x="448371" y="312856"/>
        <a:ext cx="7780035" cy="514645"/>
      </dsp:txXfrm>
    </dsp:sp>
    <dsp:sp modelId="{CDCF2845-3802-40F7-88F4-6FE4C3375E4A}">
      <dsp:nvSpPr>
        <dsp:cNvPr id="0" name=""/>
        <dsp:cNvSpPr/>
      </dsp:nvSpPr>
      <dsp:spPr>
        <a:xfrm>
          <a:off x="64075" y="213724"/>
          <a:ext cx="712909" cy="712909"/>
        </a:xfrm>
        <a:prstGeom prst="ellipse">
          <a:avLst/>
        </a:prstGeom>
        <a:solidFill>
          <a:schemeClr val="lt1">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CDFD36D1-81F9-4F48-A516-4E135091308A}">
      <dsp:nvSpPr>
        <dsp:cNvPr id="0" name=""/>
        <dsp:cNvSpPr/>
      </dsp:nvSpPr>
      <dsp:spPr>
        <a:xfrm>
          <a:off x="747511" y="1140654"/>
          <a:ext cx="7508735" cy="570327"/>
        </a:xfrm>
        <a:prstGeom prst="roundRect">
          <a:avLst/>
        </a:prstGeom>
        <a:gradFill rotWithShape="0">
          <a:gsLst>
            <a:gs pos="0">
              <a:schemeClr val="accent5">
                <a:hueOff val="1085675"/>
                <a:satOff val="3732"/>
                <a:lumOff val="-17909"/>
                <a:alphaOff val="0"/>
                <a:shade val="51000"/>
                <a:satMod val="130000"/>
              </a:schemeClr>
            </a:gs>
            <a:gs pos="80000">
              <a:schemeClr val="accent5">
                <a:hueOff val="1085675"/>
                <a:satOff val="3732"/>
                <a:lumOff val="-17909"/>
                <a:alphaOff val="0"/>
                <a:shade val="93000"/>
                <a:satMod val="130000"/>
              </a:schemeClr>
            </a:gs>
            <a:gs pos="100000">
              <a:schemeClr val="accent5">
                <a:hueOff val="1085675"/>
                <a:satOff val="3732"/>
                <a:lumOff val="-17909"/>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2697" tIns="33020" rIns="33020" bIns="33020" numCol="1" spcCol="1270" anchor="ctr" anchorCtr="0">
          <a:noAutofit/>
        </a:bodyPr>
        <a:lstStyle/>
        <a:p>
          <a:pPr marL="0" lvl="0" indent="0" algn="l" defTabSz="577850">
            <a:lnSpc>
              <a:spcPct val="90000"/>
            </a:lnSpc>
            <a:spcBef>
              <a:spcPct val="0"/>
            </a:spcBef>
            <a:spcAft>
              <a:spcPct val="35000"/>
            </a:spcAft>
            <a:buNone/>
          </a:pPr>
          <a:r>
            <a:rPr lang="en-US" sz="1300" kern="1200" dirty="0">
              <a:solidFill>
                <a:srgbClr val="FF0000"/>
              </a:solidFill>
            </a:rPr>
            <a:t>Alter data stored in Windows swap file, which temporarily stores data that RAM doesn’t use</a:t>
          </a:r>
        </a:p>
      </dsp:txBody>
      <dsp:txXfrm>
        <a:off x="775352" y="1168495"/>
        <a:ext cx="7453053" cy="514645"/>
      </dsp:txXfrm>
    </dsp:sp>
    <dsp:sp modelId="{E5642DD1-E8BD-40A1-8515-4D3921190082}">
      <dsp:nvSpPr>
        <dsp:cNvPr id="0" name=""/>
        <dsp:cNvSpPr/>
      </dsp:nvSpPr>
      <dsp:spPr>
        <a:xfrm>
          <a:off x="391057" y="1069363"/>
          <a:ext cx="712909" cy="712909"/>
        </a:xfrm>
        <a:prstGeom prst="ellipse">
          <a:avLst/>
        </a:prstGeom>
        <a:solidFill>
          <a:schemeClr val="lt1">
            <a:hueOff val="0"/>
            <a:satOff val="0"/>
            <a:lumOff val="0"/>
            <a:alphaOff val="0"/>
          </a:schemeClr>
        </a:solidFill>
        <a:ln w="9525" cap="flat" cmpd="sng" algn="ctr">
          <a:solidFill>
            <a:schemeClr val="accent5">
              <a:hueOff val="1085675"/>
              <a:satOff val="3732"/>
              <a:lumOff val="-17909"/>
              <a:alphaOff val="0"/>
            </a:schemeClr>
          </a:solidFill>
          <a:prstDash val="solid"/>
        </a:ln>
        <a:effectLst/>
      </dsp:spPr>
      <dsp:style>
        <a:lnRef idx="1">
          <a:scrgbClr r="0" g="0" b="0"/>
        </a:lnRef>
        <a:fillRef idx="1">
          <a:scrgbClr r="0" g="0" b="0"/>
        </a:fillRef>
        <a:effectRef idx="0">
          <a:scrgbClr r="0" g="0" b="0"/>
        </a:effectRef>
        <a:fontRef idx="minor"/>
      </dsp:style>
    </dsp:sp>
    <dsp:sp modelId="{01673E0F-E363-44E2-9024-9A3446992A3C}">
      <dsp:nvSpPr>
        <dsp:cNvPr id="0" name=""/>
        <dsp:cNvSpPr/>
      </dsp:nvSpPr>
      <dsp:spPr>
        <a:xfrm>
          <a:off x="747511" y="1996293"/>
          <a:ext cx="7508735" cy="570327"/>
        </a:xfrm>
        <a:prstGeom prst="roundRect">
          <a:avLst/>
        </a:prstGeom>
        <a:gradFill rotWithShape="0">
          <a:gsLst>
            <a:gs pos="0">
              <a:schemeClr val="accent5">
                <a:hueOff val="2171351"/>
                <a:satOff val="7464"/>
                <a:lumOff val="-35817"/>
                <a:alphaOff val="0"/>
                <a:shade val="51000"/>
                <a:satMod val="130000"/>
              </a:schemeClr>
            </a:gs>
            <a:gs pos="80000">
              <a:schemeClr val="accent5">
                <a:hueOff val="2171351"/>
                <a:satOff val="7464"/>
                <a:lumOff val="-35817"/>
                <a:alphaOff val="0"/>
                <a:shade val="93000"/>
                <a:satMod val="130000"/>
              </a:schemeClr>
            </a:gs>
            <a:gs pos="100000">
              <a:schemeClr val="accent5">
                <a:hueOff val="2171351"/>
                <a:satOff val="7464"/>
                <a:lumOff val="-35817"/>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2697" tIns="33020" rIns="33020" bIns="33020" numCol="1" spcCol="1270" anchor="ctr" anchorCtr="0">
          <a:noAutofit/>
        </a:bodyPr>
        <a:lstStyle/>
        <a:p>
          <a:pPr marL="0" lvl="0" indent="0" algn="l" defTabSz="577850">
            <a:lnSpc>
              <a:spcPct val="90000"/>
            </a:lnSpc>
            <a:spcBef>
              <a:spcPct val="0"/>
            </a:spcBef>
            <a:spcAft>
              <a:spcPct val="35000"/>
            </a:spcAft>
            <a:buNone/>
          </a:pPr>
          <a:r>
            <a:rPr lang="en-US" sz="1300" kern="1200" dirty="0"/>
            <a:t>Device used to copy can also write data to the original evidence source and destroy its authenticity, making it unacceptable in the court of law</a:t>
          </a:r>
        </a:p>
      </dsp:txBody>
      <dsp:txXfrm>
        <a:off x="775352" y="2024134"/>
        <a:ext cx="7453053" cy="514645"/>
      </dsp:txXfrm>
    </dsp:sp>
    <dsp:sp modelId="{471E4E4E-C0EF-4A88-8053-C81EF3CC03E0}">
      <dsp:nvSpPr>
        <dsp:cNvPr id="0" name=""/>
        <dsp:cNvSpPr/>
      </dsp:nvSpPr>
      <dsp:spPr>
        <a:xfrm>
          <a:off x="391057" y="1925003"/>
          <a:ext cx="712909" cy="712909"/>
        </a:xfrm>
        <a:prstGeom prst="ellipse">
          <a:avLst/>
        </a:prstGeom>
        <a:solidFill>
          <a:schemeClr val="lt1">
            <a:hueOff val="0"/>
            <a:satOff val="0"/>
            <a:lumOff val="0"/>
            <a:alphaOff val="0"/>
          </a:schemeClr>
        </a:solidFill>
        <a:ln w="9525" cap="flat" cmpd="sng" algn="ctr">
          <a:solidFill>
            <a:schemeClr val="accent5">
              <a:hueOff val="2171351"/>
              <a:satOff val="7464"/>
              <a:lumOff val="-35817"/>
              <a:alphaOff val="0"/>
            </a:schemeClr>
          </a:solidFill>
          <a:prstDash val="solid"/>
        </a:ln>
        <a:effectLst/>
      </dsp:spPr>
      <dsp:style>
        <a:lnRef idx="1">
          <a:scrgbClr r="0" g="0" b="0"/>
        </a:lnRef>
        <a:fillRef idx="1">
          <a:scrgbClr r="0" g="0" b="0"/>
        </a:fillRef>
        <a:effectRef idx="0">
          <a:scrgbClr r="0" g="0" b="0"/>
        </a:effectRef>
        <a:fontRef idx="minor"/>
      </dsp:style>
    </dsp:sp>
    <dsp:sp modelId="{AE52562A-6426-4809-8DF1-46B4D266E37F}">
      <dsp:nvSpPr>
        <dsp:cNvPr id="0" name=""/>
        <dsp:cNvSpPr/>
      </dsp:nvSpPr>
      <dsp:spPr>
        <a:xfrm>
          <a:off x="420530" y="2851933"/>
          <a:ext cx="7835717" cy="570327"/>
        </a:xfrm>
        <a:prstGeom prst="roundRect">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2697" tIns="33020" rIns="33020" bIns="33020" numCol="1" spcCol="1270" anchor="ctr" anchorCtr="0">
          <a:noAutofit/>
        </a:bodyPr>
        <a:lstStyle/>
        <a:p>
          <a:pPr marL="0" lvl="0" indent="0" algn="l" defTabSz="577850">
            <a:lnSpc>
              <a:spcPct val="90000"/>
            </a:lnSpc>
            <a:spcBef>
              <a:spcPct val="0"/>
            </a:spcBef>
            <a:spcAft>
              <a:spcPct val="35000"/>
            </a:spcAft>
            <a:buNone/>
          </a:pPr>
          <a:r>
            <a:rPr lang="en-US" sz="1300" kern="1200" dirty="0"/>
            <a:t>Contamination of original data may result in loss of critical evidence, thereby causing problems in the investigation process</a:t>
          </a:r>
        </a:p>
      </dsp:txBody>
      <dsp:txXfrm>
        <a:off x="448371" y="2879774"/>
        <a:ext cx="7780035" cy="514645"/>
      </dsp:txXfrm>
    </dsp:sp>
    <dsp:sp modelId="{06553272-8CE2-455C-BC9A-CDB669EBCBF1}">
      <dsp:nvSpPr>
        <dsp:cNvPr id="0" name=""/>
        <dsp:cNvSpPr/>
      </dsp:nvSpPr>
      <dsp:spPr>
        <a:xfrm>
          <a:off x="64075" y="2780642"/>
          <a:ext cx="712909" cy="712909"/>
        </a:xfrm>
        <a:prstGeom prst="ellipse">
          <a:avLst/>
        </a:prstGeom>
        <a:solidFill>
          <a:schemeClr val="lt1">
            <a:hueOff val="0"/>
            <a:satOff val="0"/>
            <a:lumOff val="0"/>
            <a:alphaOff val="0"/>
          </a:schemeClr>
        </a:solidFill>
        <a:ln w="9525" cap="flat" cmpd="sng" algn="ctr">
          <a:solidFill>
            <a:schemeClr val="accent5">
              <a:hueOff val="3257026"/>
              <a:satOff val="11196"/>
              <a:lumOff val="-53726"/>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E1FFEC-EBDF-4231-A4BC-1D4CE740EEBB}">
      <dsp:nvSpPr>
        <dsp:cNvPr id="0" name=""/>
        <dsp:cNvSpPr/>
      </dsp:nvSpPr>
      <dsp:spPr>
        <a:xfrm>
          <a:off x="0" y="66039"/>
          <a:ext cx="553331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0E927C-5BB1-494B-9C47-E383FA4C7A6A}">
      <dsp:nvSpPr>
        <dsp:cNvPr id="0" name=""/>
        <dsp:cNvSpPr/>
      </dsp:nvSpPr>
      <dsp:spPr>
        <a:xfrm>
          <a:off x="0" y="400"/>
          <a:ext cx="5533314" cy="65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Minimize handling and corruption of original data.</a:t>
          </a:r>
        </a:p>
      </dsp:txBody>
      <dsp:txXfrm>
        <a:off x="0" y="400"/>
        <a:ext cx="5533314" cy="656000"/>
      </dsp:txXfrm>
    </dsp:sp>
    <dsp:sp modelId="{976A261E-7EB0-4AD3-A6DB-87D1164DE51F}">
      <dsp:nvSpPr>
        <dsp:cNvPr id="0" name=""/>
        <dsp:cNvSpPr/>
      </dsp:nvSpPr>
      <dsp:spPr>
        <a:xfrm>
          <a:off x="0" y="656400"/>
          <a:ext cx="553331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E13DCC-EA26-414E-9435-BFFEFFDF3310}">
      <dsp:nvSpPr>
        <dsp:cNvPr id="0" name=""/>
        <dsp:cNvSpPr/>
      </dsp:nvSpPr>
      <dsp:spPr>
        <a:xfrm>
          <a:off x="0" y="656400"/>
          <a:ext cx="5533314" cy="65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Account for any changes and keep detailed logs of your actions.</a:t>
          </a:r>
        </a:p>
      </dsp:txBody>
      <dsp:txXfrm>
        <a:off x="0" y="656400"/>
        <a:ext cx="5533314" cy="656000"/>
      </dsp:txXfrm>
    </dsp:sp>
    <dsp:sp modelId="{A1AE7F18-12A2-49B3-A037-EB92A545DCD3}">
      <dsp:nvSpPr>
        <dsp:cNvPr id="0" name=""/>
        <dsp:cNvSpPr/>
      </dsp:nvSpPr>
      <dsp:spPr>
        <a:xfrm>
          <a:off x="0" y="1312401"/>
          <a:ext cx="553331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BA166A-39C5-4A0C-97B1-37C2C2DCA6E0}">
      <dsp:nvSpPr>
        <dsp:cNvPr id="0" name=""/>
        <dsp:cNvSpPr/>
      </dsp:nvSpPr>
      <dsp:spPr>
        <a:xfrm>
          <a:off x="0" y="1312401"/>
          <a:ext cx="5533314" cy="65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Comply with the five rules of evidence.</a:t>
          </a:r>
          <a:endParaRPr lang="en-US" sz="1600" kern="1200" dirty="0"/>
        </a:p>
      </dsp:txBody>
      <dsp:txXfrm>
        <a:off x="0" y="1312401"/>
        <a:ext cx="5533314" cy="656000"/>
      </dsp:txXfrm>
    </dsp:sp>
    <dsp:sp modelId="{28E53C5E-E241-4EBB-BA97-4A1977A254B8}">
      <dsp:nvSpPr>
        <dsp:cNvPr id="0" name=""/>
        <dsp:cNvSpPr/>
      </dsp:nvSpPr>
      <dsp:spPr>
        <a:xfrm>
          <a:off x="0" y="1968401"/>
          <a:ext cx="553331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E571AB-2BD3-4A31-8A93-E0E9827586C0}">
      <dsp:nvSpPr>
        <dsp:cNvPr id="0" name=""/>
        <dsp:cNvSpPr/>
      </dsp:nvSpPr>
      <dsp:spPr>
        <a:xfrm>
          <a:off x="0" y="1968401"/>
          <a:ext cx="5533314" cy="65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Do not exceed your knowledge.</a:t>
          </a:r>
          <a:endParaRPr lang="en-US" sz="1600" kern="1200" dirty="0"/>
        </a:p>
      </dsp:txBody>
      <dsp:txXfrm>
        <a:off x="0" y="1968401"/>
        <a:ext cx="5533314" cy="656000"/>
      </dsp:txXfrm>
    </dsp:sp>
    <dsp:sp modelId="{9EA8BFD9-B802-4238-8982-FC0AAA3057FF}">
      <dsp:nvSpPr>
        <dsp:cNvPr id="0" name=""/>
        <dsp:cNvSpPr/>
      </dsp:nvSpPr>
      <dsp:spPr>
        <a:xfrm>
          <a:off x="0" y="2624402"/>
          <a:ext cx="553331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FB2E85-9E9A-4FA2-853C-4984A89773DD}">
      <dsp:nvSpPr>
        <dsp:cNvPr id="0" name=""/>
        <dsp:cNvSpPr/>
      </dsp:nvSpPr>
      <dsp:spPr>
        <a:xfrm>
          <a:off x="0" y="2624402"/>
          <a:ext cx="5533314" cy="65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Follow your local security policy/law.</a:t>
          </a:r>
          <a:endParaRPr lang="en-IN" sz="1600" kern="1200" dirty="0"/>
        </a:p>
      </dsp:txBody>
      <dsp:txXfrm>
        <a:off x="0" y="2624402"/>
        <a:ext cx="5533314" cy="6560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FDE0F0-638D-488E-93F1-1C16A7DDDF64}">
      <dsp:nvSpPr>
        <dsp:cNvPr id="0" name=""/>
        <dsp:cNvSpPr/>
      </dsp:nvSpPr>
      <dsp:spPr>
        <a:xfrm>
          <a:off x="0" y="0"/>
          <a:ext cx="2077019" cy="596631"/>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Admissible</a:t>
          </a:r>
        </a:p>
      </dsp:txBody>
      <dsp:txXfrm>
        <a:off x="29125" y="29125"/>
        <a:ext cx="2018769" cy="538381"/>
      </dsp:txXfrm>
    </dsp:sp>
    <dsp:sp modelId="{D2AD0319-78D5-48EA-AC67-43102C6106AE}">
      <dsp:nvSpPr>
        <dsp:cNvPr id="0" name=""/>
        <dsp:cNvSpPr/>
      </dsp:nvSpPr>
      <dsp:spPr>
        <a:xfrm>
          <a:off x="0" y="661077"/>
          <a:ext cx="2077019" cy="596631"/>
        </a:xfrm>
        <a:prstGeom prst="roundRect">
          <a:avLst/>
        </a:prstGeom>
        <a:gradFill rotWithShape="0">
          <a:gsLst>
            <a:gs pos="0">
              <a:schemeClr val="accent5">
                <a:hueOff val="814257"/>
                <a:satOff val="2799"/>
                <a:lumOff val="-13432"/>
                <a:alphaOff val="0"/>
                <a:shade val="51000"/>
                <a:satMod val="130000"/>
              </a:schemeClr>
            </a:gs>
            <a:gs pos="80000">
              <a:schemeClr val="accent5">
                <a:hueOff val="814257"/>
                <a:satOff val="2799"/>
                <a:lumOff val="-13432"/>
                <a:alphaOff val="0"/>
                <a:shade val="93000"/>
                <a:satMod val="130000"/>
              </a:schemeClr>
            </a:gs>
            <a:gs pos="100000">
              <a:schemeClr val="accent5">
                <a:hueOff val="814257"/>
                <a:satOff val="2799"/>
                <a:lumOff val="-1343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Authentic</a:t>
          </a:r>
        </a:p>
      </dsp:txBody>
      <dsp:txXfrm>
        <a:off x="29125" y="690202"/>
        <a:ext cx="2018769" cy="538381"/>
      </dsp:txXfrm>
    </dsp:sp>
    <dsp:sp modelId="{9C4C88B0-A01B-4F4A-BA07-85AA728BBBE4}">
      <dsp:nvSpPr>
        <dsp:cNvPr id="0" name=""/>
        <dsp:cNvSpPr/>
      </dsp:nvSpPr>
      <dsp:spPr>
        <a:xfrm>
          <a:off x="0" y="1220490"/>
          <a:ext cx="2077019" cy="596631"/>
        </a:xfrm>
        <a:prstGeom prst="roundRect">
          <a:avLst/>
        </a:prstGeom>
        <a:gradFill rotWithShape="0">
          <a:gsLst>
            <a:gs pos="0">
              <a:schemeClr val="accent5">
                <a:hueOff val="1628513"/>
                <a:satOff val="5598"/>
                <a:lumOff val="-26863"/>
                <a:alphaOff val="0"/>
                <a:shade val="51000"/>
                <a:satMod val="130000"/>
              </a:schemeClr>
            </a:gs>
            <a:gs pos="80000">
              <a:schemeClr val="accent5">
                <a:hueOff val="1628513"/>
                <a:satOff val="5598"/>
                <a:lumOff val="-26863"/>
                <a:alphaOff val="0"/>
                <a:shade val="93000"/>
                <a:satMod val="130000"/>
              </a:schemeClr>
            </a:gs>
            <a:gs pos="100000">
              <a:schemeClr val="accent5">
                <a:hueOff val="1628513"/>
                <a:satOff val="5598"/>
                <a:lumOff val="-2686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Complete</a:t>
          </a:r>
        </a:p>
      </dsp:txBody>
      <dsp:txXfrm>
        <a:off x="29125" y="1249615"/>
        <a:ext cx="2018769" cy="538381"/>
      </dsp:txXfrm>
    </dsp:sp>
    <dsp:sp modelId="{AADD892F-B7A9-40CE-8EA8-AEFDA34D2FA7}">
      <dsp:nvSpPr>
        <dsp:cNvPr id="0" name=""/>
        <dsp:cNvSpPr/>
      </dsp:nvSpPr>
      <dsp:spPr>
        <a:xfrm>
          <a:off x="0" y="1830720"/>
          <a:ext cx="2077019" cy="596631"/>
        </a:xfrm>
        <a:prstGeom prst="roundRect">
          <a:avLst/>
        </a:prstGeom>
        <a:gradFill rotWithShape="0">
          <a:gsLst>
            <a:gs pos="0">
              <a:schemeClr val="accent5">
                <a:hueOff val="2442770"/>
                <a:satOff val="8397"/>
                <a:lumOff val="-40295"/>
                <a:alphaOff val="0"/>
                <a:shade val="51000"/>
                <a:satMod val="130000"/>
              </a:schemeClr>
            </a:gs>
            <a:gs pos="80000">
              <a:schemeClr val="accent5">
                <a:hueOff val="2442770"/>
                <a:satOff val="8397"/>
                <a:lumOff val="-40295"/>
                <a:alphaOff val="0"/>
                <a:shade val="93000"/>
                <a:satMod val="130000"/>
              </a:schemeClr>
            </a:gs>
            <a:gs pos="100000">
              <a:schemeClr val="accent5">
                <a:hueOff val="2442770"/>
                <a:satOff val="8397"/>
                <a:lumOff val="-4029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Reliable</a:t>
          </a:r>
        </a:p>
      </dsp:txBody>
      <dsp:txXfrm>
        <a:off x="29125" y="1859845"/>
        <a:ext cx="2018769" cy="538381"/>
      </dsp:txXfrm>
    </dsp:sp>
    <dsp:sp modelId="{72433665-3207-456E-9897-CF4E9A8B978F}">
      <dsp:nvSpPr>
        <dsp:cNvPr id="0" name=""/>
        <dsp:cNvSpPr/>
      </dsp:nvSpPr>
      <dsp:spPr>
        <a:xfrm>
          <a:off x="0" y="2440981"/>
          <a:ext cx="2077019" cy="596631"/>
        </a:xfrm>
        <a:prstGeom prst="roundRect">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Believable</a:t>
          </a:r>
        </a:p>
      </dsp:txBody>
      <dsp:txXfrm>
        <a:off x="29125" y="2470106"/>
        <a:ext cx="2018769" cy="53838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E1FFEC-EBDF-4231-A4BC-1D4CE740EEBB}">
      <dsp:nvSpPr>
        <dsp:cNvPr id="0" name=""/>
        <dsp:cNvSpPr/>
      </dsp:nvSpPr>
      <dsp:spPr>
        <a:xfrm>
          <a:off x="0" y="2854"/>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0E927C-5BB1-494B-9C47-E383FA4C7A6A}">
      <dsp:nvSpPr>
        <dsp:cNvPr id="0" name=""/>
        <dsp:cNvSpPr/>
      </dsp:nvSpPr>
      <dsp:spPr>
        <a:xfrm>
          <a:off x="0" y="2854"/>
          <a:ext cx="6090046" cy="981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Capture as accurate an image of the system as possible.</a:t>
          </a:r>
        </a:p>
      </dsp:txBody>
      <dsp:txXfrm>
        <a:off x="0" y="2854"/>
        <a:ext cx="6090046" cy="981207"/>
      </dsp:txXfrm>
    </dsp:sp>
    <dsp:sp modelId="{E0BC04C6-13EC-4C28-AEB0-401EEB3A3F51}">
      <dsp:nvSpPr>
        <dsp:cNvPr id="0" name=""/>
        <dsp:cNvSpPr/>
      </dsp:nvSpPr>
      <dsp:spPr>
        <a:xfrm>
          <a:off x="0" y="984062"/>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336A3E-ABC4-4ACA-93D8-AE73677FBBB9}">
      <dsp:nvSpPr>
        <dsp:cNvPr id="0" name=""/>
        <dsp:cNvSpPr/>
      </dsp:nvSpPr>
      <dsp:spPr>
        <a:xfrm>
          <a:off x="0" y="984062"/>
          <a:ext cx="6096000" cy="56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Be prepared to testify.</a:t>
          </a:r>
        </a:p>
      </dsp:txBody>
      <dsp:txXfrm>
        <a:off x="0" y="984062"/>
        <a:ext cx="6096000" cy="564616"/>
      </dsp:txXfrm>
    </dsp:sp>
    <dsp:sp modelId="{61899068-7BFF-4E35-A4BE-863AC8047C47}">
      <dsp:nvSpPr>
        <dsp:cNvPr id="0" name=""/>
        <dsp:cNvSpPr/>
      </dsp:nvSpPr>
      <dsp:spPr>
        <a:xfrm>
          <a:off x="0" y="1548678"/>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97EFF6-7E78-47FA-85D9-B82315F91274}">
      <dsp:nvSpPr>
        <dsp:cNvPr id="0" name=""/>
        <dsp:cNvSpPr/>
      </dsp:nvSpPr>
      <dsp:spPr>
        <a:xfrm>
          <a:off x="0" y="1548678"/>
          <a:ext cx="6096000" cy="56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Work fast.</a:t>
          </a:r>
          <a:endParaRPr lang="en-US" sz="2000" kern="1200" dirty="0"/>
        </a:p>
      </dsp:txBody>
      <dsp:txXfrm>
        <a:off x="0" y="1548678"/>
        <a:ext cx="6096000" cy="564616"/>
      </dsp:txXfrm>
    </dsp:sp>
    <dsp:sp modelId="{A369253B-29DD-4CF2-97BF-DED6C0F3CAED}">
      <dsp:nvSpPr>
        <dsp:cNvPr id="0" name=""/>
        <dsp:cNvSpPr/>
      </dsp:nvSpPr>
      <dsp:spPr>
        <a:xfrm>
          <a:off x="0" y="2113295"/>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D14367-6823-4EB7-8FB4-763A6C389B83}">
      <dsp:nvSpPr>
        <dsp:cNvPr id="0" name=""/>
        <dsp:cNvSpPr/>
      </dsp:nvSpPr>
      <dsp:spPr>
        <a:xfrm>
          <a:off x="0" y="2113295"/>
          <a:ext cx="6096000" cy="56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Proceed from volatile to persistent evidence.</a:t>
          </a:r>
          <a:endParaRPr lang="en-US" sz="2000" kern="1200" dirty="0"/>
        </a:p>
      </dsp:txBody>
      <dsp:txXfrm>
        <a:off x="0" y="2113295"/>
        <a:ext cx="6096000" cy="564616"/>
      </dsp:txXfrm>
    </dsp:sp>
    <dsp:sp modelId="{796DDC3A-E072-40CF-BB94-F9785F8AFA8B}">
      <dsp:nvSpPr>
        <dsp:cNvPr id="0" name=""/>
        <dsp:cNvSpPr/>
      </dsp:nvSpPr>
      <dsp:spPr>
        <a:xfrm>
          <a:off x="0" y="2677912"/>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FBA8B7-A4D2-4FAB-9697-9A4948090F07}">
      <dsp:nvSpPr>
        <dsp:cNvPr id="0" name=""/>
        <dsp:cNvSpPr/>
      </dsp:nvSpPr>
      <dsp:spPr>
        <a:xfrm>
          <a:off x="0" y="2677912"/>
          <a:ext cx="6096000" cy="56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Don’t shutdown before collecting evidence.</a:t>
          </a:r>
          <a:endParaRPr lang="en-US" sz="2000" kern="1200" dirty="0"/>
        </a:p>
      </dsp:txBody>
      <dsp:txXfrm>
        <a:off x="0" y="2677912"/>
        <a:ext cx="6096000" cy="564616"/>
      </dsp:txXfrm>
    </dsp:sp>
    <dsp:sp modelId="{FC022C67-CD19-4374-A938-EF6AC69C0A3F}">
      <dsp:nvSpPr>
        <dsp:cNvPr id="0" name=""/>
        <dsp:cNvSpPr/>
      </dsp:nvSpPr>
      <dsp:spPr>
        <a:xfrm>
          <a:off x="0" y="3242528"/>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3096A2-E232-404E-97C4-846B98DB21CF}">
      <dsp:nvSpPr>
        <dsp:cNvPr id="0" name=""/>
        <dsp:cNvSpPr/>
      </dsp:nvSpPr>
      <dsp:spPr>
        <a:xfrm>
          <a:off x="0" y="3242528"/>
          <a:ext cx="6096000" cy="56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Don’t run any programs on the affected system.</a:t>
          </a:r>
          <a:endParaRPr lang="en-US" sz="2000" kern="1200" dirty="0"/>
        </a:p>
      </dsp:txBody>
      <dsp:txXfrm>
        <a:off x="0" y="3242528"/>
        <a:ext cx="6096000" cy="56461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FDE0F0-638D-488E-93F1-1C16A7DDDF64}">
      <dsp:nvSpPr>
        <dsp:cNvPr id="0" name=""/>
        <dsp:cNvSpPr/>
      </dsp:nvSpPr>
      <dsp:spPr>
        <a:xfrm>
          <a:off x="0" y="31"/>
          <a:ext cx="2077019" cy="596631"/>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Admissible</a:t>
          </a:r>
        </a:p>
      </dsp:txBody>
      <dsp:txXfrm>
        <a:off x="29125" y="29156"/>
        <a:ext cx="2018769" cy="538381"/>
      </dsp:txXfrm>
    </dsp:sp>
    <dsp:sp modelId="{D2AD0319-78D5-48EA-AC67-43102C6106AE}">
      <dsp:nvSpPr>
        <dsp:cNvPr id="0" name=""/>
        <dsp:cNvSpPr/>
      </dsp:nvSpPr>
      <dsp:spPr>
        <a:xfrm>
          <a:off x="0" y="610260"/>
          <a:ext cx="2077019" cy="596631"/>
        </a:xfrm>
        <a:prstGeom prst="roundRect">
          <a:avLst/>
        </a:prstGeom>
        <a:gradFill rotWithShape="0">
          <a:gsLst>
            <a:gs pos="0">
              <a:schemeClr val="accent5">
                <a:hueOff val="814257"/>
                <a:satOff val="2799"/>
                <a:lumOff val="-13432"/>
                <a:alphaOff val="0"/>
                <a:shade val="51000"/>
                <a:satMod val="130000"/>
              </a:schemeClr>
            </a:gs>
            <a:gs pos="80000">
              <a:schemeClr val="accent5">
                <a:hueOff val="814257"/>
                <a:satOff val="2799"/>
                <a:lumOff val="-13432"/>
                <a:alphaOff val="0"/>
                <a:shade val="93000"/>
                <a:satMod val="130000"/>
              </a:schemeClr>
            </a:gs>
            <a:gs pos="100000">
              <a:schemeClr val="accent5">
                <a:hueOff val="814257"/>
                <a:satOff val="2799"/>
                <a:lumOff val="-1343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Authentic</a:t>
          </a:r>
        </a:p>
      </dsp:txBody>
      <dsp:txXfrm>
        <a:off x="29125" y="639385"/>
        <a:ext cx="2018769" cy="538381"/>
      </dsp:txXfrm>
    </dsp:sp>
    <dsp:sp modelId="{9C4C88B0-A01B-4F4A-BA07-85AA728BBBE4}">
      <dsp:nvSpPr>
        <dsp:cNvPr id="0" name=""/>
        <dsp:cNvSpPr/>
      </dsp:nvSpPr>
      <dsp:spPr>
        <a:xfrm>
          <a:off x="0" y="1220490"/>
          <a:ext cx="2077019" cy="596631"/>
        </a:xfrm>
        <a:prstGeom prst="roundRect">
          <a:avLst/>
        </a:prstGeom>
        <a:gradFill rotWithShape="0">
          <a:gsLst>
            <a:gs pos="0">
              <a:schemeClr val="accent5">
                <a:hueOff val="1628513"/>
                <a:satOff val="5598"/>
                <a:lumOff val="-26863"/>
                <a:alphaOff val="0"/>
                <a:shade val="51000"/>
                <a:satMod val="130000"/>
              </a:schemeClr>
            </a:gs>
            <a:gs pos="80000">
              <a:schemeClr val="accent5">
                <a:hueOff val="1628513"/>
                <a:satOff val="5598"/>
                <a:lumOff val="-26863"/>
                <a:alphaOff val="0"/>
                <a:shade val="93000"/>
                <a:satMod val="130000"/>
              </a:schemeClr>
            </a:gs>
            <a:gs pos="100000">
              <a:schemeClr val="accent5">
                <a:hueOff val="1628513"/>
                <a:satOff val="5598"/>
                <a:lumOff val="-2686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Complete</a:t>
          </a:r>
        </a:p>
      </dsp:txBody>
      <dsp:txXfrm>
        <a:off x="29125" y="1249615"/>
        <a:ext cx="2018769" cy="538381"/>
      </dsp:txXfrm>
    </dsp:sp>
    <dsp:sp modelId="{AADD892F-B7A9-40CE-8EA8-AEFDA34D2FA7}">
      <dsp:nvSpPr>
        <dsp:cNvPr id="0" name=""/>
        <dsp:cNvSpPr/>
      </dsp:nvSpPr>
      <dsp:spPr>
        <a:xfrm>
          <a:off x="0" y="1830720"/>
          <a:ext cx="2077019" cy="596631"/>
        </a:xfrm>
        <a:prstGeom prst="roundRect">
          <a:avLst/>
        </a:prstGeom>
        <a:gradFill rotWithShape="0">
          <a:gsLst>
            <a:gs pos="0">
              <a:schemeClr val="accent5">
                <a:hueOff val="2442770"/>
                <a:satOff val="8397"/>
                <a:lumOff val="-40295"/>
                <a:alphaOff val="0"/>
                <a:shade val="51000"/>
                <a:satMod val="130000"/>
              </a:schemeClr>
            </a:gs>
            <a:gs pos="80000">
              <a:schemeClr val="accent5">
                <a:hueOff val="2442770"/>
                <a:satOff val="8397"/>
                <a:lumOff val="-40295"/>
                <a:alphaOff val="0"/>
                <a:shade val="93000"/>
                <a:satMod val="130000"/>
              </a:schemeClr>
            </a:gs>
            <a:gs pos="100000">
              <a:schemeClr val="accent5">
                <a:hueOff val="2442770"/>
                <a:satOff val="8397"/>
                <a:lumOff val="-4029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Reliable</a:t>
          </a:r>
        </a:p>
      </dsp:txBody>
      <dsp:txXfrm>
        <a:off x="29125" y="1859845"/>
        <a:ext cx="2018769" cy="538381"/>
      </dsp:txXfrm>
    </dsp:sp>
    <dsp:sp modelId="{72433665-3207-456E-9897-CF4E9A8B978F}">
      <dsp:nvSpPr>
        <dsp:cNvPr id="0" name=""/>
        <dsp:cNvSpPr/>
      </dsp:nvSpPr>
      <dsp:spPr>
        <a:xfrm>
          <a:off x="0" y="2440950"/>
          <a:ext cx="2077019" cy="596631"/>
        </a:xfrm>
        <a:prstGeom prst="roundRect">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Believable</a:t>
          </a:r>
        </a:p>
      </dsp:txBody>
      <dsp:txXfrm>
        <a:off x="29125" y="2470075"/>
        <a:ext cx="2018769" cy="53838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E7977F-E780-4D10-AE52-936979A027DB}">
      <dsp:nvSpPr>
        <dsp:cNvPr id="0" name=""/>
        <dsp:cNvSpPr/>
      </dsp:nvSpPr>
      <dsp:spPr>
        <a:xfrm>
          <a:off x="0" y="1705"/>
          <a:ext cx="3010469" cy="849004"/>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No information has been added or changed.</a:t>
          </a:r>
        </a:p>
      </dsp:txBody>
      <dsp:txXfrm>
        <a:off x="41445" y="43150"/>
        <a:ext cx="2927579" cy="766114"/>
      </dsp:txXfrm>
    </dsp:sp>
    <dsp:sp modelId="{BD403F95-9136-4E45-96C0-681CDB779485}">
      <dsp:nvSpPr>
        <dsp:cNvPr id="0" name=""/>
        <dsp:cNvSpPr/>
      </dsp:nvSpPr>
      <dsp:spPr>
        <a:xfrm>
          <a:off x="0" y="860566"/>
          <a:ext cx="3010469" cy="849004"/>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 complete copy was made.</a:t>
          </a:r>
        </a:p>
      </dsp:txBody>
      <dsp:txXfrm>
        <a:off x="41445" y="902011"/>
        <a:ext cx="2927579" cy="766114"/>
      </dsp:txXfrm>
    </dsp:sp>
    <dsp:sp modelId="{ECADF79A-479C-44DE-8E3C-CDF284943E79}">
      <dsp:nvSpPr>
        <dsp:cNvPr id="0" name=""/>
        <dsp:cNvSpPr/>
      </dsp:nvSpPr>
      <dsp:spPr>
        <a:xfrm>
          <a:off x="0" y="1719428"/>
          <a:ext cx="3010469" cy="849004"/>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 reliable copying process was used.</a:t>
          </a:r>
        </a:p>
      </dsp:txBody>
      <dsp:txXfrm>
        <a:off x="41445" y="1760873"/>
        <a:ext cx="2927579" cy="766114"/>
      </dsp:txXfrm>
    </dsp:sp>
    <dsp:sp modelId="{1D6B8ECE-3C29-43EA-A789-35C410C1F01A}">
      <dsp:nvSpPr>
        <dsp:cNvPr id="0" name=""/>
        <dsp:cNvSpPr/>
      </dsp:nvSpPr>
      <dsp:spPr>
        <a:xfrm>
          <a:off x="0" y="2578290"/>
          <a:ext cx="3010469" cy="849004"/>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All media was secured.</a:t>
          </a:r>
        </a:p>
      </dsp:txBody>
      <dsp:txXfrm>
        <a:off x="41445" y="2619735"/>
        <a:ext cx="2927579" cy="76611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816E2C-7EDD-4144-9F43-9DC10CE61D1C}">
      <dsp:nvSpPr>
        <dsp:cNvPr id="0" name=""/>
        <dsp:cNvSpPr/>
      </dsp:nvSpPr>
      <dsp:spPr>
        <a:xfrm>
          <a:off x="0" y="625"/>
          <a:ext cx="2870579" cy="1084489"/>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rgbClr val="FF0000"/>
              </a:solidFill>
            </a:rPr>
            <a:t>Possibility of the secured evidence being tampered with while in secure storage</a:t>
          </a:r>
        </a:p>
      </dsp:txBody>
      <dsp:txXfrm>
        <a:off x="52940" y="53565"/>
        <a:ext cx="2764699" cy="978609"/>
      </dsp:txXfrm>
    </dsp:sp>
    <dsp:sp modelId="{559E5879-5628-4345-8293-D2A596A798E0}">
      <dsp:nvSpPr>
        <dsp:cNvPr id="0" name=""/>
        <dsp:cNvSpPr/>
      </dsp:nvSpPr>
      <dsp:spPr>
        <a:xfrm>
          <a:off x="0" y="1096055"/>
          <a:ext cx="2870579" cy="1084489"/>
        </a:xfrm>
        <a:prstGeom prst="roundRect">
          <a:avLst/>
        </a:prstGeom>
        <a:gradFill rotWithShape="0">
          <a:gsLst>
            <a:gs pos="0">
              <a:schemeClr val="accent5">
                <a:hueOff val="1628513"/>
                <a:satOff val="5598"/>
                <a:lumOff val="-26863"/>
                <a:alphaOff val="0"/>
                <a:shade val="51000"/>
                <a:satMod val="130000"/>
              </a:schemeClr>
            </a:gs>
            <a:gs pos="80000">
              <a:schemeClr val="accent5">
                <a:hueOff val="1628513"/>
                <a:satOff val="5598"/>
                <a:lumOff val="-26863"/>
                <a:alphaOff val="0"/>
                <a:shade val="93000"/>
                <a:satMod val="130000"/>
              </a:schemeClr>
            </a:gs>
            <a:gs pos="100000">
              <a:schemeClr val="accent5">
                <a:hueOff val="1628513"/>
                <a:satOff val="5598"/>
                <a:lumOff val="-2686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Increasing sizes of fixed disks found in computers</a:t>
          </a:r>
        </a:p>
      </dsp:txBody>
      <dsp:txXfrm>
        <a:off x="52940" y="1148995"/>
        <a:ext cx="2764699" cy="978609"/>
      </dsp:txXfrm>
    </dsp:sp>
    <dsp:sp modelId="{27B2F717-FD70-45F5-B478-7F5ADA2B0B61}">
      <dsp:nvSpPr>
        <dsp:cNvPr id="0" name=""/>
        <dsp:cNvSpPr/>
      </dsp:nvSpPr>
      <dsp:spPr>
        <a:xfrm>
          <a:off x="0" y="2191485"/>
          <a:ext cx="2870579" cy="1084489"/>
        </a:xfrm>
        <a:prstGeom prst="roundRect">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Length of time individual copies of evidence may take to complete.</a:t>
          </a:r>
        </a:p>
      </dsp:txBody>
      <dsp:txXfrm>
        <a:off x="52940" y="2244425"/>
        <a:ext cx="2764699" cy="97860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0754C9-2C66-48BB-AAD1-0AEBFE5F8254}">
      <dsp:nvSpPr>
        <dsp:cNvPr id="0" name=""/>
        <dsp:cNvSpPr/>
      </dsp:nvSpPr>
      <dsp:spPr>
        <a:xfrm>
          <a:off x="0" y="163796"/>
          <a:ext cx="2501651" cy="374400"/>
        </a:xfrm>
        <a:prstGeom prst="rect">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FF0000"/>
              </a:solidFill>
            </a:rPr>
            <a:t>CRC-32</a:t>
          </a:r>
        </a:p>
      </dsp:txBody>
      <dsp:txXfrm>
        <a:off x="0" y="163796"/>
        <a:ext cx="2501651" cy="374400"/>
      </dsp:txXfrm>
    </dsp:sp>
    <dsp:sp modelId="{3BD7FA1D-BC4B-4B20-9AFA-AE844708FAD0}">
      <dsp:nvSpPr>
        <dsp:cNvPr id="0" name=""/>
        <dsp:cNvSpPr/>
      </dsp:nvSpPr>
      <dsp:spPr>
        <a:xfrm>
          <a:off x="2565" y="530468"/>
          <a:ext cx="2501651" cy="1017022"/>
        </a:xfrm>
        <a:prstGeom prst="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US" sz="1300" kern="1200" dirty="0"/>
            <a:t>It is a 32-bit CRC code used as an error detection method during data transmission.</a:t>
          </a:r>
        </a:p>
      </dsp:txBody>
      <dsp:txXfrm>
        <a:off x="2565" y="530468"/>
        <a:ext cx="2501651" cy="1017022"/>
      </dsp:txXfrm>
    </dsp:sp>
    <dsp:sp modelId="{CE513820-3C2D-4204-BB66-4974853B423F}">
      <dsp:nvSpPr>
        <dsp:cNvPr id="0" name=""/>
        <dsp:cNvSpPr/>
      </dsp:nvSpPr>
      <dsp:spPr>
        <a:xfrm>
          <a:off x="2854449" y="156068"/>
          <a:ext cx="2501651" cy="374400"/>
        </a:xfrm>
        <a:prstGeom prst="rect">
          <a:avLst/>
        </a:prstGeom>
        <a:solidFill>
          <a:schemeClr val="accent5">
            <a:hueOff val="1628513"/>
            <a:satOff val="5598"/>
            <a:lumOff val="-26863"/>
            <a:alphaOff val="0"/>
          </a:schemeClr>
        </a:solidFill>
        <a:ln w="25400" cap="flat" cmpd="sng" algn="ctr">
          <a:solidFill>
            <a:schemeClr val="accent5">
              <a:hueOff val="1628513"/>
              <a:satOff val="5598"/>
              <a:lumOff val="-2686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t>MD5</a:t>
          </a:r>
        </a:p>
      </dsp:txBody>
      <dsp:txXfrm>
        <a:off x="2854449" y="156068"/>
        <a:ext cx="2501651" cy="374400"/>
      </dsp:txXfrm>
    </dsp:sp>
    <dsp:sp modelId="{D624C863-9EC6-491D-A0FB-C4D9B9657593}">
      <dsp:nvSpPr>
        <dsp:cNvPr id="0" name=""/>
        <dsp:cNvSpPr/>
      </dsp:nvSpPr>
      <dsp:spPr>
        <a:xfrm>
          <a:off x="2854449" y="530468"/>
          <a:ext cx="2501651" cy="1017022"/>
        </a:xfrm>
        <a:prstGeom prst="rect">
          <a:avLst/>
        </a:prstGeom>
        <a:solidFill>
          <a:schemeClr val="accent5">
            <a:tint val="40000"/>
            <a:alpha val="90000"/>
            <a:hueOff val="1622542"/>
            <a:satOff val="-11507"/>
            <a:lumOff val="-6548"/>
            <a:alphaOff val="0"/>
          </a:schemeClr>
        </a:solidFill>
        <a:ln w="25400" cap="flat" cmpd="sng" algn="ctr">
          <a:solidFill>
            <a:schemeClr val="accent5">
              <a:tint val="40000"/>
              <a:alpha val="90000"/>
              <a:hueOff val="1622542"/>
              <a:satOff val="-11507"/>
              <a:lumOff val="-654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US" sz="1300" kern="1200" dirty="0"/>
            <a:t>It is a cryptographic hash function that produces a 128-bit message digest.</a:t>
          </a:r>
        </a:p>
      </dsp:txBody>
      <dsp:txXfrm>
        <a:off x="2854449" y="530468"/>
        <a:ext cx="2501651" cy="1017022"/>
      </dsp:txXfrm>
    </dsp:sp>
    <dsp:sp modelId="{DE9B328F-9AA6-4B23-8D5A-636EDC0A2DB3}">
      <dsp:nvSpPr>
        <dsp:cNvPr id="0" name=""/>
        <dsp:cNvSpPr/>
      </dsp:nvSpPr>
      <dsp:spPr>
        <a:xfrm>
          <a:off x="5706332" y="156068"/>
          <a:ext cx="2501651" cy="374400"/>
        </a:xfrm>
        <a:prstGeom prst="rect">
          <a:avLst/>
        </a:prstGeom>
        <a:solidFill>
          <a:schemeClr val="accent5">
            <a:hueOff val="3257026"/>
            <a:satOff val="11196"/>
            <a:lumOff val="-53726"/>
            <a:alphaOff val="0"/>
          </a:schemeClr>
        </a:solidFill>
        <a:ln w="25400" cap="flat" cmpd="sng" algn="ctr">
          <a:solidFill>
            <a:schemeClr val="accent5">
              <a:hueOff val="3257026"/>
              <a:satOff val="11196"/>
              <a:lumOff val="-5372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t>SHA1 &amp; SHA-256</a:t>
          </a:r>
        </a:p>
      </dsp:txBody>
      <dsp:txXfrm>
        <a:off x="5706332" y="156068"/>
        <a:ext cx="2501651" cy="374400"/>
      </dsp:txXfrm>
    </dsp:sp>
    <dsp:sp modelId="{0F95195E-D4F7-41BC-90FC-D2E8CE02BFB5}">
      <dsp:nvSpPr>
        <dsp:cNvPr id="0" name=""/>
        <dsp:cNvSpPr/>
      </dsp:nvSpPr>
      <dsp:spPr>
        <a:xfrm>
          <a:off x="5706332" y="530468"/>
          <a:ext cx="2501651" cy="1017022"/>
        </a:xfrm>
        <a:prstGeom prst="rect">
          <a:avLst/>
        </a:prstGeom>
        <a:solidFill>
          <a:schemeClr val="accent5">
            <a:tint val="40000"/>
            <a:alpha val="90000"/>
            <a:hueOff val="3245083"/>
            <a:satOff val="-23015"/>
            <a:lumOff val="-13095"/>
            <a:alphaOff val="0"/>
          </a:schemeClr>
        </a:solidFill>
        <a:ln w="25400" cap="flat" cmpd="sng" algn="ctr">
          <a:solidFill>
            <a:schemeClr val="accent5">
              <a:tint val="40000"/>
              <a:alpha val="90000"/>
              <a:hueOff val="3245083"/>
              <a:satOff val="-23015"/>
              <a:lumOff val="-130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US" sz="1300" kern="1200" dirty="0"/>
            <a:t>These are cryptographic hash functions that produce 160-bit and 256-bit message digest respectively.</a:t>
          </a:r>
        </a:p>
      </dsp:txBody>
      <dsp:txXfrm>
        <a:off x="5706332" y="530468"/>
        <a:ext cx="2501651" cy="1017022"/>
      </dsp:txXfrm>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4093222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extLst>
      <p:ext uri="{BB962C8B-B14F-4D97-AF65-F5344CB8AC3E}">
        <p14:creationId xmlns:p14="http://schemas.microsoft.com/office/powerpoint/2010/main" val="661045482"/>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8096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kern="1200" dirty="0">
                <a:solidFill>
                  <a:schemeClr val="tx1"/>
                </a:solidFill>
                <a:effectLst/>
                <a:latin typeface="Arial" charset="0"/>
                <a:ea typeface="+mn-ea"/>
                <a:cs typeface="+mn-cs"/>
              </a:rPr>
              <a:t>The tool shall divide the bit stream copy into blocks, compute hash values for each block, compare them with the hash value of original block of source data computed at the time of image creation, and display the result of the comparison on a disk file </a:t>
            </a:r>
          </a:p>
          <a:p>
            <a:r>
              <a:rPr lang="en-GB" sz="1200" b="0" i="0" kern="1200" dirty="0">
                <a:solidFill>
                  <a:schemeClr val="tx1"/>
                </a:solidFill>
                <a:effectLst/>
                <a:latin typeface="Arial" charset="0"/>
                <a:ea typeface="+mn-ea"/>
                <a:cs typeface="+mn-cs"/>
              </a:rPr>
              <a:t>The tool shall log one or more items on a disk file (items include tool version, subject disk identification, any errors encountered, tool actions, start and finish run times, tool settings, and user comments) </a:t>
            </a:r>
          </a:p>
          <a:p>
            <a:r>
              <a:rPr lang="en-GB" sz="1200" b="0" i="0" kern="1200" dirty="0">
                <a:solidFill>
                  <a:schemeClr val="tx1"/>
                </a:solidFill>
                <a:effectLst/>
                <a:latin typeface="Arial" charset="0"/>
                <a:ea typeface="+mn-ea"/>
                <a:cs typeface="+mn-cs"/>
              </a:rPr>
              <a:t>The tool shall create a qualified bit-stream duplicate, and adjust the alignment of cylinders to cylinder boundaries of disk partitions on a destination of a different physical geometry </a:t>
            </a:r>
          </a:p>
          <a:p>
            <a:r>
              <a:rPr lang="en-GB" sz="1200" b="0" i="0" kern="1200" dirty="0">
                <a:solidFill>
                  <a:schemeClr val="tx1"/>
                </a:solidFill>
                <a:effectLst/>
                <a:latin typeface="Arial" charset="0"/>
                <a:ea typeface="+mn-ea"/>
                <a:cs typeface="+mn-cs"/>
              </a:rPr>
              <a:t>The tool shall compute a hash value for the complete bit stream copy generated from an image file of the source, compare the computed hash with that of the original source hash value computed at the time of image creation, and display the result of comparison on a disk file </a:t>
            </a:r>
          </a:p>
          <a:p>
            <a:r>
              <a:rPr lang="en-GB" sz="1200" b="0" i="0" kern="1200" dirty="0">
                <a:solidFill>
                  <a:schemeClr val="tx1"/>
                </a:solidFill>
                <a:effectLst/>
                <a:latin typeface="Arial" charset="0"/>
                <a:ea typeface="+mn-ea"/>
                <a:cs typeface="+mn-cs"/>
              </a:rPr>
              <a:t>The tool shall create a bit stream copy of individual partitions as per user direction </a:t>
            </a:r>
          </a:p>
          <a:p>
            <a:r>
              <a:rPr lang="en-GB" sz="1200" b="0" i="0" kern="1200" dirty="0">
                <a:solidFill>
                  <a:schemeClr val="tx1"/>
                </a:solidFill>
                <a:effectLst/>
                <a:latin typeface="Arial" charset="0"/>
                <a:ea typeface="+mn-ea"/>
                <a:cs typeface="+mn-cs"/>
              </a:rPr>
              <a:t>The tool shall make the source disk partition table visible to users, and record its contents </a:t>
            </a:r>
          </a:p>
          <a:p>
            <a:r>
              <a:rPr lang="en-GB" sz="1200" b="0" i="0" kern="1200" dirty="0">
                <a:solidFill>
                  <a:schemeClr val="tx1"/>
                </a:solidFill>
                <a:effectLst/>
                <a:latin typeface="Arial" charset="0"/>
                <a:ea typeface="+mn-ea"/>
                <a:cs typeface="+mn-cs"/>
              </a:rPr>
              <a:t>The tool shall create an image file on a fixed or removable magnetic or electronic media that is used to create a bit-stream copy of the original </a:t>
            </a:r>
          </a:p>
          <a:p>
            <a:r>
              <a:rPr lang="en-GB" sz="1200" b="0" i="0" kern="1200" dirty="0">
                <a:solidFill>
                  <a:schemeClr val="tx1"/>
                </a:solidFill>
                <a:effectLst/>
                <a:latin typeface="Arial" charset="0"/>
                <a:ea typeface="+mn-ea"/>
                <a:cs typeface="+mn-cs"/>
              </a:rPr>
              <a:t>The tool shall create a bit-stream copy on a platform that is connected through a communications link to a different platform containing the source disk</a:t>
            </a:r>
          </a:p>
          <a:p>
            <a:endParaRPr lang="en-GB" sz="1200" b="0" i="0" kern="1200" dirty="0">
              <a:solidFill>
                <a:schemeClr val="tx1"/>
              </a:solidFill>
              <a:effectLst/>
              <a:latin typeface="Arial" charset="0"/>
              <a:ea typeface="+mn-ea"/>
              <a:cs typeface="+mn-cs"/>
            </a:endParaRPr>
          </a:p>
          <a:p>
            <a:pPr marL="0" indent="0">
              <a:buNone/>
            </a:pPr>
            <a:r>
              <a:rPr lang="en-GB" dirty="0"/>
              <a:t>Tools:</a:t>
            </a:r>
          </a:p>
          <a:p>
            <a:pPr marL="112713" indent="-112713"/>
            <a:r>
              <a:rPr lang="en-GB" b="1" dirty="0"/>
              <a:t>Hardware</a:t>
            </a:r>
            <a:r>
              <a:rPr lang="en-GB" dirty="0"/>
              <a:t> - </a:t>
            </a:r>
            <a:r>
              <a:rPr lang="en-GB" sz="1200" b="0" i="0" kern="1200" dirty="0">
                <a:solidFill>
                  <a:schemeClr val="tx1"/>
                </a:solidFill>
                <a:effectLst/>
                <a:latin typeface="Arial" charset="0"/>
                <a:ea typeface="+mn-ea"/>
                <a:cs typeface="+mn-cs"/>
              </a:rPr>
              <a:t>hardware tools can be used to acquire and create duplicate copies of the suspect system data e.g.</a:t>
            </a:r>
            <a:r>
              <a:rPr lang="en-GB" sz="1200" b="0" i="0" kern="1200" baseline="0" dirty="0">
                <a:solidFill>
                  <a:schemeClr val="tx1"/>
                </a:solidFill>
                <a:effectLst/>
                <a:latin typeface="Arial" charset="0"/>
                <a:ea typeface="+mn-ea"/>
                <a:cs typeface="+mn-cs"/>
              </a:rPr>
              <a:t> </a:t>
            </a:r>
            <a:r>
              <a:rPr lang="en-GB" sz="1200" b="0" i="0" kern="1200" baseline="0" dirty="0" err="1">
                <a:solidFill>
                  <a:schemeClr val="tx1"/>
                </a:solidFill>
                <a:effectLst/>
                <a:latin typeface="Arial" charset="0"/>
                <a:ea typeface="+mn-ea"/>
                <a:cs typeface="+mn-cs"/>
              </a:rPr>
              <a:t>Ultrakit</a:t>
            </a:r>
            <a:r>
              <a:rPr lang="en-GB" sz="1200" b="0" i="0" kern="1200" baseline="0" dirty="0">
                <a:solidFill>
                  <a:schemeClr val="tx1"/>
                </a:solidFill>
                <a:effectLst/>
                <a:latin typeface="Arial" charset="0"/>
                <a:ea typeface="+mn-ea"/>
                <a:cs typeface="+mn-cs"/>
              </a:rPr>
              <a:t> which </a:t>
            </a:r>
            <a:r>
              <a:rPr lang="en-GB" sz="1200" b="0" i="0" kern="1200" dirty="0">
                <a:solidFill>
                  <a:schemeClr val="tx1"/>
                </a:solidFill>
                <a:effectLst/>
                <a:latin typeface="Arial" charset="0"/>
                <a:ea typeface="+mn-ea"/>
                <a:cs typeface="+mn-cs"/>
              </a:rPr>
              <a:t>is a portable kit which provides a complete set of </a:t>
            </a:r>
            <a:r>
              <a:rPr lang="en-GB" sz="1200" b="0" i="0" kern="1200" dirty="0" err="1">
                <a:solidFill>
                  <a:schemeClr val="tx1"/>
                </a:solidFill>
                <a:effectLst/>
                <a:latin typeface="Arial" charset="0"/>
                <a:ea typeface="+mn-ea"/>
                <a:cs typeface="+mn-cs"/>
              </a:rPr>
              <a:t>UltraBlock</a:t>
            </a:r>
            <a:r>
              <a:rPr lang="en-GB" sz="1200" b="0" i="0" kern="1200" dirty="0">
                <a:solidFill>
                  <a:schemeClr val="tx1"/>
                </a:solidFill>
                <a:effectLst/>
                <a:latin typeface="Arial" charset="0"/>
                <a:ea typeface="+mn-ea"/>
                <a:cs typeface="+mn-cs"/>
              </a:rPr>
              <a:t> hardware write blockers and the Forensic Falcon is a power-rich performance, feature-packed forensic tool which provides expandability to support future digital forensics technological advances. It achieves 23GB/min imaging speed.</a:t>
            </a:r>
            <a:endParaRPr lang="en-GB" dirty="0"/>
          </a:p>
          <a:p>
            <a:pPr marL="112713" indent="-112713"/>
            <a:endParaRPr lang="en-GB" dirty="0"/>
          </a:p>
          <a:p>
            <a:pPr marL="112713" indent="-112713"/>
            <a:r>
              <a:rPr lang="en-GB" b="1" dirty="0"/>
              <a:t>Software</a:t>
            </a:r>
            <a:r>
              <a:rPr lang="en-GB" dirty="0"/>
              <a:t> e.g. </a:t>
            </a:r>
            <a:r>
              <a:rPr lang="en-GB" sz="1200" b="0" i="0" kern="1200" dirty="0" err="1">
                <a:solidFill>
                  <a:schemeClr val="tx1"/>
                </a:solidFill>
                <a:effectLst/>
                <a:latin typeface="Arial" charset="0"/>
                <a:ea typeface="+mn-ea"/>
                <a:cs typeface="+mn-cs"/>
              </a:rPr>
              <a:t>EnCase</a:t>
            </a:r>
            <a:r>
              <a:rPr lang="en-GB" sz="1200" b="0" i="0" kern="1200" dirty="0">
                <a:solidFill>
                  <a:schemeClr val="tx1"/>
                </a:solidFill>
                <a:effectLst/>
                <a:latin typeface="Arial" charset="0"/>
                <a:ea typeface="+mn-ea"/>
                <a:cs typeface="+mn-cs"/>
              </a:rPr>
              <a:t> is a popular multi-purpose forensic platform which includes many useful tools to support several areas of the digital forensic process. This tool can collect a lot of data from many devices and extracts potential evidence. It also generates an evidence report. </a:t>
            </a:r>
            <a:r>
              <a:rPr lang="en-GB" sz="1200" b="0" i="0" kern="1200" dirty="0" err="1">
                <a:solidFill>
                  <a:schemeClr val="tx1"/>
                </a:solidFill>
                <a:effectLst/>
                <a:latin typeface="Arial" charset="0"/>
                <a:ea typeface="+mn-ea"/>
                <a:cs typeface="+mn-cs"/>
              </a:rPr>
              <a:t>EnCase</a:t>
            </a:r>
            <a:r>
              <a:rPr lang="en-GB" sz="1200" b="0" i="0" kern="1200" dirty="0">
                <a:solidFill>
                  <a:schemeClr val="tx1"/>
                </a:solidFill>
                <a:effectLst/>
                <a:latin typeface="Arial" charset="0"/>
                <a:ea typeface="+mn-ea"/>
                <a:cs typeface="+mn-cs"/>
              </a:rPr>
              <a:t> Forensic can help investigators to acquire large amounts of evidence, as fast as possible from laptops and desktop computers to mobile devices. The data is acquired directly into </a:t>
            </a:r>
            <a:r>
              <a:rPr lang="en-GB" sz="1200" b="0" i="0" kern="1200" dirty="0" err="1">
                <a:solidFill>
                  <a:schemeClr val="tx1"/>
                </a:solidFill>
                <a:effectLst/>
                <a:latin typeface="Arial" charset="0"/>
                <a:ea typeface="+mn-ea"/>
                <a:cs typeface="+mn-cs"/>
              </a:rPr>
              <a:t>EnCase</a:t>
            </a:r>
            <a:r>
              <a:rPr lang="en-GB" sz="1200" b="0" i="0" kern="1200" dirty="0">
                <a:solidFill>
                  <a:schemeClr val="tx1"/>
                </a:solidFill>
                <a:effectLst/>
                <a:latin typeface="Arial" charset="0"/>
                <a:ea typeface="+mn-ea"/>
                <a:cs typeface="+mn-cs"/>
              </a:rPr>
              <a:t> Forensic and integrates the results into the cases.  Others such as </a:t>
            </a:r>
            <a:r>
              <a:rPr lang="en-GB" sz="1200" b="0" i="0" kern="1200" dirty="0" err="1">
                <a:solidFill>
                  <a:schemeClr val="tx1"/>
                </a:solidFill>
                <a:effectLst/>
                <a:latin typeface="Arial" charset="0"/>
                <a:ea typeface="+mn-ea"/>
                <a:cs typeface="+mn-cs"/>
              </a:rPr>
              <a:t>AccessData</a:t>
            </a:r>
            <a:r>
              <a:rPr lang="en-GB" sz="1200" b="0" i="0" kern="1200" dirty="0">
                <a:solidFill>
                  <a:schemeClr val="tx1"/>
                </a:solidFill>
                <a:effectLst/>
                <a:latin typeface="Arial" charset="0"/>
                <a:ea typeface="+mn-ea"/>
                <a:cs typeface="+mn-cs"/>
              </a:rPr>
              <a:t> FTK Imager</a:t>
            </a:r>
            <a:r>
              <a:rPr lang="en-GB" sz="1200" b="0" i="0" kern="1200">
                <a:solidFill>
                  <a:schemeClr val="tx1"/>
                </a:solidFill>
                <a:effectLst/>
                <a:latin typeface="Arial" charset="0"/>
                <a:ea typeface="+mn-ea"/>
                <a:cs typeface="+mn-cs"/>
              </a:rPr>
              <a:t>,  R-Tools </a:t>
            </a:r>
            <a:r>
              <a:rPr lang="en-GB" sz="1200" b="0" i="0" kern="1200" dirty="0">
                <a:solidFill>
                  <a:schemeClr val="tx1"/>
                </a:solidFill>
                <a:effectLst/>
                <a:latin typeface="Arial" charset="0"/>
                <a:ea typeface="+mn-ea"/>
                <a:cs typeface="+mn-cs"/>
              </a:rPr>
              <a:t>R-Studio, X-Ways Forensics </a:t>
            </a:r>
          </a:p>
          <a:p>
            <a:pPr marL="112713" indent="-112713"/>
            <a:endParaRPr lang="en-GB" dirty="0"/>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8</a:t>
            </a:fld>
            <a:endParaRPr lang="en-GB" altLang="en-US"/>
          </a:p>
        </p:txBody>
      </p:sp>
    </p:spTree>
    <p:extLst>
      <p:ext uri="{BB962C8B-B14F-4D97-AF65-F5344CB8AC3E}">
        <p14:creationId xmlns:p14="http://schemas.microsoft.com/office/powerpoint/2010/main" val="15967686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b="0" i="0" kern="1200" dirty="0">
                <a:solidFill>
                  <a:schemeClr val="tx1"/>
                </a:solidFill>
                <a:effectLst/>
                <a:latin typeface="Arial" charset="0"/>
                <a:ea typeface="+mn-ea"/>
                <a:cs typeface="+mn-cs"/>
              </a:rPr>
              <a:t>Investigators should always remember that the entire data do not have the same level of volatility and collect the most volatile data at first, during live acquisitions</a:t>
            </a:r>
          </a:p>
          <a:p>
            <a:r>
              <a:rPr lang="en-GB" sz="1200" b="0" i="0" kern="1200" dirty="0">
                <a:solidFill>
                  <a:schemeClr val="tx1"/>
                </a:solidFill>
                <a:effectLst/>
                <a:latin typeface="Arial" charset="0"/>
                <a:ea typeface="+mn-ea"/>
                <a:cs typeface="+mn-cs"/>
              </a:rPr>
              <a:t>The volatile data collection plays a major role in the crime scene investigation. To ensure no loss occur during the collection of critical evidence, the investigators should follow the proper methodology and provide a documented approach for performing activities in a responsible manner.   </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Investigators should always remember that the entire data do not have the same level of volatility and collect the most volatile data at first, during live acquisitions. The order of volatility for a typical computer system is as follows:</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Registers, cache: The information in the registers or the processor cache on the computer exists around for a matter of nanoseconds. They are always changing and are the most volatile data.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Routing table, process table, kernel statistics, and memory: A routing table, ARP cache, kernel statistics information is in the ordinary memory of the computer. These are a bit less volatile than the information in the registers, with the life span of ten nanoseconds.</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Temporary file systems: Temporary file systems tend to be present for a longer time on the computer compared to routing tables, ARP cache, etc. These systems are eventually over written or changed, sometimes in seconds or minutes later.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Disk or other storage media: Anything stored on a disk stays for a while. However, sometimes, things could go wrong and erase or write over that data. Therefore, disk data are also volatile with a lifespan of some minutes.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Remote logging and monitoring data related to the target system: The data that goes through a firewall generates logs in a router or in a switch. The system might store these logs somewhere else. The problem is that these logs can over write themselves, sometimes a day later, an hour later, or a week later. However, generally they are less volatile than a hard drive.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Physical configuration, network topology: Physical configuration and network topology are less volatile and have more life span than some other logs.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Archival media: A DVD-ROM, a CD-ROM or a tape can have the least volatile data because the digital information is not going to change in such data sources automatically any time unless damaged under a physical force.</a:t>
            </a:r>
          </a:p>
          <a:p>
            <a:endParaRPr lang="en-GB" sz="1200" b="0" i="0" kern="1200" dirty="0">
              <a:solidFill>
                <a:schemeClr val="tx1"/>
              </a:solidFill>
              <a:effectLst/>
              <a:latin typeface="Arial" charset="0"/>
              <a:ea typeface="+mn-ea"/>
              <a:cs typeface="+mn-cs"/>
            </a:endParaRPr>
          </a:p>
          <a:p>
            <a:endParaRPr lang="en-GB" sz="1200" b="0" i="0" kern="1200" dirty="0">
              <a:solidFill>
                <a:schemeClr val="tx1"/>
              </a:solidFill>
              <a:effectLst/>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13</a:t>
            </a:fld>
            <a:endParaRPr lang="en-GB" altLang="en-US"/>
          </a:p>
        </p:txBody>
      </p:sp>
    </p:spTree>
    <p:extLst>
      <p:ext uri="{BB962C8B-B14F-4D97-AF65-F5344CB8AC3E}">
        <p14:creationId xmlns:p14="http://schemas.microsoft.com/office/powerpoint/2010/main" val="521206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Data acquisition is the first pro-active step in the forensic investigation process. The aim of forensic data acquisition is to extract every bit of information present on the victim’s hard disk and create a forensic copy to use it as evidence in the court. In some cases, data duplication is preferable instead of data acquisition to collect the data. Investigators can also present the duplicated data in court.</a:t>
            </a:r>
            <a:endParaRPr lang="en-GB" dirty="0"/>
          </a:p>
          <a:p>
            <a:endParaRPr lang="en-GB" dirty="0"/>
          </a:p>
          <a:p>
            <a:r>
              <a:rPr lang="en-GB" sz="1200" b="0" i="0" kern="1200" dirty="0">
                <a:solidFill>
                  <a:schemeClr val="tx1"/>
                </a:solidFill>
                <a:effectLst/>
                <a:latin typeface="Arial" charset="0"/>
                <a:ea typeface="+mn-ea"/>
                <a:cs typeface="+mn-cs"/>
              </a:rPr>
              <a:t>Live Data Acquisition </a:t>
            </a:r>
          </a:p>
          <a:p>
            <a:pPr lvl="1"/>
            <a:r>
              <a:rPr lang="en-GB" sz="1200" b="0" i="0" kern="1200" dirty="0">
                <a:solidFill>
                  <a:schemeClr val="tx1"/>
                </a:solidFill>
                <a:effectLst/>
                <a:latin typeface="Arial" charset="0"/>
                <a:ea typeface="+mn-ea"/>
                <a:cs typeface="+mn-cs"/>
              </a:rPr>
              <a:t>It is the process of acquiring volatile data from a working computer (either locked or in sleep condition) that is already powered on. Volatile data is fragile and lost when the system loses power or the user switches it off. Such data reside in registries, cache, and RAM. Since RAM and other volatile data are dynamic, a collection of this information should occur in real time. </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Live data acquisition is the process of extracting volatile information present in the registries, cache, and RAM of digital devices through its normal interface. The volatile information is dynamic in nature and changes with time, therefore, the investigators should collect the data in real time.</a:t>
            </a:r>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14</a:t>
            </a:fld>
            <a:endParaRPr lang="en-GB" altLang="en-US"/>
          </a:p>
        </p:txBody>
      </p:sp>
    </p:spTree>
    <p:extLst>
      <p:ext uri="{BB962C8B-B14F-4D97-AF65-F5344CB8AC3E}">
        <p14:creationId xmlns:p14="http://schemas.microsoft.com/office/powerpoint/2010/main" val="15544154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Arial" charset="0"/>
                <a:ea typeface="+mn-ea"/>
                <a:cs typeface="+mn-cs"/>
              </a:rPr>
              <a:t>Why Create a Duplicate Image? </a:t>
            </a:r>
          </a:p>
          <a:p>
            <a:r>
              <a:rPr lang="en-GB" sz="1200" b="0" i="0" kern="1200" dirty="0">
                <a:solidFill>
                  <a:schemeClr val="tx1"/>
                </a:solidFill>
                <a:effectLst/>
                <a:latin typeface="Arial" charset="0"/>
                <a:ea typeface="+mn-ea"/>
                <a:cs typeface="+mn-cs"/>
              </a:rPr>
              <a:t>Digital data are more susceptible to loss, damage, and corruption unless the investigators preserve and handle it properly. Prior to examination, the investigators should forensically image or duplicate the electronic device data and keep two or more copies. Forensic investigators should use only the image data for their investigation.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Preserves the original evidence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Prevents inadvertent alteration of original evidence during examination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Allows recreation of the duplicate image if necessary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Evidence can be duplicated with no degradation from copy to copy</a:t>
            </a:r>
          </a:p>
          <a:p>
            <a:pPr marL="482600" lvl="1" indent="-120650">
              <a:buFont typeface="Wingdings" panose="05000000000000000000" pitchFamily="2" charset="2"/>
              <a:buChar char="§"/>
            </a:pPr>
            <a:endParaRPr lang="en-GB" sz="1200" b="0" i="0" kern="1200" dirty="0">
              <a:solidFill>
                <a:schemeClr val="tx1"/>
              </a:solidFill>
              <a:effectLst/>
              <a:latin typeface="Arial" charset="0"/>
              <a:ea typeface="+mn-ea"/>
              <a:cs typeface="+mn-cs"/>
            </a:endParaRPr>
          </a:p>
          <a:p>
            <a:pPr marL="0" lvl="0" indent="0">
              <a:buFont typeface="Arial" panose="020B0604020202020204" pitchFamily="34" charset="0"/>
              <a:buNone/>
            </a:pPr>
            <a:r>
              <a:rPr lang="en-GB" sz="1200" b="0" i="0" kern="1200" dirty="0">
                <a:solidFill>
                  <a:schemeClr val="tx1"/>
                </a:solidFill>
                <a:effectLst/>
                <a:latin typeface="Arial" charset="0"/>
                <a:ea typeface="+mn-ea"/>
                <a:cs typeface="+mn-cs"/>
              </a:rPr>
              <a:t>Bit-Stream Image </a:t>
            </a:r>
          </a:p>
          <a:p>
            <a:pPr marL="163513" lvl="0" indent="-171450">
              <a:buFont typeface="Arial" panose="020B0604020202020204" pitchFamily="34" charset="0"/>
              <a:buChar char="•"/>
            </a:pPr>
            <a:r>
              <a:rPr lang="en-GB" sz="1200" b="0" i="0" kern="1200" dirty="0">
                <a:solidFill>
                  <a:schemeClr val="tx1"/>
                </a:solidFill>
                <a:effectLst/>
                <a:latin typeface="Arial" charset="0"/>
                <a:ea typeface="+mn-ea"/>
                <a:cs typeface="+mn-cs"/>
              </a:rPr>
              <a:t>Bit-stream imaging, also known as mirror images and evidence grade backups, is the process of creating a duplicate of a hard disk through bit-by-bit copying of its data onto another storage media. The process copies all the sectors of a target drive, including the hidden and residual data, such as slack space, unused space, residue, swap files, deleted files, etc. Bit-stream programs depend on CRC computations in the validation process. </a:t>
            </a:r>
          </a:p>
          <a:p>
            <a:pPr marL="163513" lvl="0" indent="-171450">
              <a:buFont typeface="Arial" panose="020B0604020202020204" pitchFamily="34" charset="0"/>
              <a:buChar char="•"/>
            </a:pPr>
            <a:r>
              <a:rPr lang="en-GB" sz="1200" b="0" i="0" kern="1200" dirty="0">
                <a:solidFill>
                  <a:schemeClr val="tx1"/>
                </a:solidFill>
                <a:effectLst/>
                <a:latin typeface="Arial" charset="0"/>
                <a:ea typeface="+mn-ea"/>
                <a:cs typeface="+mn-cs"/>
              </a:rPr>
              <a:t>This type of imaging requires more space and takes more time for completion.</a:t>
            </a:r>
          </a:p>
          <a:p>
            <a:pPr marL="163513" lvl="0" indent="-171450">
              <a:buFont typeface="Arial" panose="020B0604020202020204" pitchFamily="34" charset="0"/>
              <a:buChar char="•"/>
            </a:pPr>
            <a:endParaRPr lang="en-GB" sz="1200" b="0" i="0" kern="1200" dirty="0">
              <a:solidFill>
                <a:schemeClr val="tx1"/>
              </a:solidFill>
              <a:effectLst/>
              <a:latin typeface="Arial" charset="0"/>
              <a:ea typeface="+mn-ea"/>
              <a:cs typeface="+mn-cs"/>
            </a:endParaRPr>
          </a:p>
          <a:p>
            <a:pPr marL="0" lvl="0" indent="0">
              <a:buFont typeface="Arial" panose="020B0604020202020204" pitchFamily="34" charset="0"/>
              <a:buNone/>
            </a:pPr>
            <a:r>
              <a:rPr lang="en-GB" sz="1200" b="0" i="0" kern="1200" dirty="0">
                <a:solidFill>
                  <a:schemeClr val="tx1"/>
                </a:solidFill>
                <a:effectLst/>
                <a:latin typeface="Arial" charset="0"/>
                <a:ea typeface="+mn-ea"/>
                <a:cs typeface="+mn-cs"/>
              </a:rPr>
              <a:t>Backups </a:t>
            </a:r>
          </a:p>
          <a:p>
            <a:pPr marL="163513" lvl="0" indent="-171450">
              <a:buFont typeface="Arial" panose="020B0604020202020204" pitchFamily="34" charset="0"/>
              <a:buChar char="•"/>
            </a:pPr>
            <a:r>
              <a:rPr lang="en-GB" sz="1200" b="0" i="0" kern="1200" dirty="0">
                <a:solidFill>
                  <a:schemeClr val="tx1"/>
                </a:solidFill>
                <a:effectLst/>
                <a:latin typeface="Arial" charset="0"/>
                <a:ea typeface="+mn-ea"/>
                <a:cs typeface="+mn-cs"/>
              </a:rPr>
              <a:t>Backup refers to the process of copying and archiving of system data, which can help to restore the system to its previous state in case of a breakdown, security incident or data loss. Backups do not capture the same or complete disk data; instead, they include OS data such as the live file system structure. This type of data duplication does not contain slack space, deleted files, residue, etc. </a:t>
            </a:r>
          </a:p>
          <a:p>
            <a:pPr marL="163513" lvl="0" indent="-171450">
              <a:buFont typeface="Arial" panose="020B0604020202020204" pitchFamily="34" charset="0"/>
              <a:buChar char="•"/>
            </a:pPr>
            <a:r>
              <a:rPr lang="en-GB" sz="1200" b="0" i="0" kern="1200" dirty="0">
                <a:solidFill>
                  <a:schemeClr val="tx1"/>
                </a:solidFill>
                <a:effectLst/>
                <a:latin typeface="Arial" charset="0"/>
                <a:ea typeface="+mn-ea"/>
                <a:cs typeface="+mn-cs"/>
              </a:rPr>
              <a:t>This process often modifies the timestamps and other features, thus contaminating the </a:t>
            </a:r>
            <a:r>
              <a:rPr lang="en-GB" sz="1200" b="0" i="0" kern="1200" dirty="0" err="1">
                <a:solidFill>
                  <a:schemeClr val="tx1"/>
                </a:solidFill>
                <a:effectLst/>
                <a:latin typeface="Arial" charset="0"/>
                <a:ea typeface="+mn-ea"/>
                <a:cs typeface="+mn-cs"/>
              </a:rPr>
              <a:t>timel</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18</a:t>
            </a:fld>
            <a:endParaRPr lang="en-GB" altLang="en-US"/>
          </a:p>
        </p:txBody>
      </p:sp>
    </p:spTree>
    <p:extLst>
      <p:ext uri="{BB962C8B-B14F-4D97-AF65-F5344CB8AC3E}">
        <p14:creationId xmlns:p14="http://schemas.microsoft.com/office/powerpoint/2010/main" val="28706272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0" i="0" kern="1200" dirty="0">
                <a:solidFill>
                  <a:schemeClr val="tx1"/>
                </a:solidFill>
                <a:effectLst/>
                <a:latin typeface="Arial" charset="0"/>
                <a:ea typeface="+mn-ea"/>
                <a:cs typeface="+mn-cs"/>
              </a:rPr>
              <a:t>What is the difference between Bit Stream Image Vs. Backups</a:t>
            </a:r>
            <a:endParaRPr lang="en-GB" dirty="0"/>
          </a:p>
          <a:p>
            <a:endParaRPr lang="en-GB" dirty="0"/>
          </a:p>
          <a:p>
            <a:pPr marL="0" lvl="0" indent="0">
              <a:buFont typeface="Arial" panose="020B0604020202020204" pitchFamily="34" charset="0"/>
              <a:buNone/>
            </a:pPr>
            <a:r>
              <a:rPr lang="en-GB" sz="1200" b="0" i="0" kern="1200" dirty="0">
                <a:solidFill>
                  <a:schemeClr val="tx1"/>
                </a:solidFill>
                <a:effectLst/>
                <a:latin typeface="Arial" charset="0"/>
                <a:ea typeface="+mn-ea"/>
                <a:cs typeface="+mn-cs"/>
              </a:rPr>
              <a:t>Bit-Stream Image </a:t>
            </a:r>
          </a:p>
          <a:p>
            <a:pPr marL="163513" lvl="0" indent="-171450">
              <a:buFont typeface="Arial" panose="020B0604020202020204" pitchFamily="34" charset="0"/>
              <a:buChar char="•"/>
            </a:pPr>
            <a:r>
              <a:rPr lang="en-GB" sz="1200" b="0" i="0" kern="1200" dirty="0">
                <a:solidFill>
                  <a:schemeClr val="tx1"/>
                </a:solidFill>
                <a:effectLst/>
                <a:latin typeface="Arial" charset="0"/>
                <a:ea typeface="+mn-ea"/>
                <a:cs typeface="+mn-cs"/>
              </a:rPr>
              <a:t>Bit-stream imaging, also known as mirror images and evidence grade backups, is the process of creating a duplicate of a hard disk through bit-by-bit copying of its data onto another storage media. The process copies all the sectors of a target drive, including the hidden and residual data, such as slack space, unused space, residue, swap files, deleted files, etc. Bit-stream programs depend on CRC computations in the validation process. </a:t>
            </a:r>
          </a:p>
          <a:p>
            <a:pPr marL="163513" lvl="0" indent="-171450">
              <a:buFont typeface="Arial" panose="020B0604020202020204" pitchFamily="34" charset="0"/>
              <a:buChar char="•"/>
            </a:pPr>
            <a:r>
              <a:rPr lang="en-GB" sz="1200" b="0" i="0" kern="1200" dirty="0">
                <a:solidFill>
                  <a:schemeClr val="tx1"/>
                </a:solidFill>
                <a:effectLst/>
                <a:latin typeface="Arial" charset="0"/>
                <a:ea typeface="+mn-ea"/>
                <a:cs typeface="+mn-cs"/>
              </a:rPr>
              <a:t>This type of imaging requires more space and takes more time for completion.</a:t>
            </a:r>
          </a:p>
          <a:p>
            <a:pPr marL="163513" lvl="0" indent="-171450">
              <a:buFont typeface="Arial" panose="020B0604020202020204" pitchFamily="34" charset="0"/>
              <a:buChar char="•"/>
            </a:pPr>
            <a:endParaRPr lang="en-GB" sz="1200" b="0" i="0" kern="1200" dirty="0">
              <a:solidFill>
                <a:schemeClr val="tx1"/>
              </a:solidFill>
              <a:effectLst/>
              <a:latin typeface="Arial" charset="0"/>
              <a:ea typeface="+mn-ea"/>
              <a:cs typeface="+mn-cs"/>
            </a:endParaRPr>
          </a:p>
          <a:p>
            <a:pPr marL="0" lvl="0" indent="0">
              <a:buFont typeface="Arial" panose="020B0604020202020204" pitchFamily="34" charset="0"/>
              <a:buNone/>
            </a:pPr>
            <a:r>
              <a:rPr lang="en-GB" sz="1200" b="0" i="0" kern="1200" dirty="0">
                <a:solidFill>
                  <a:schemeClr val="tx1"/>
                </a:solidFill>
                <a:effectLst/>
                <a:latin typeface="Arial" charset="0"/>
                <a:ea typeface="+mn-ea"/>
                <a:cs typeface="+mn-cs"/>
              </a:rPr>
              <a:t>Backups </a:t>
            </a:r>
          </a:p>
          <a:p>
            <a:pPr marL="163513" lvl="0" indent="-171450">
              <a:buFont typeface="Arial" panose="020B0604020202020204" pitchFamily="34" charset="0"/>
              <a:buChar char="•"/>
            </a:pPr>
            <a:r>
              <a:rPr lang="en-GB" sz="1200" b="0" i="0" kern="1200" dirty="0">
                <a:solidFill>
                  <a:schemeClr val="tx1"/>
                </a:solidFill>
                <a:effectLst/>
                <a:latin typeface="Arial" charset="0"/>
                <a:ea typeface="+mn-ea"/>
                <a:cs typeface="+mn-cs"/>
              </a:rPr>
              <a:t>Backup refers to the process of copying and archiving of system data, which can help to restore the system to its previous state in case of a breakdown, security incident or data loss. Backups do not capture the same or complete disk data; instead, they include OS data such as the live file system structure. This type of data duplication does not contain slack space, deleted files, residue, etc. </a:t>
            </a:r>
          </a:p>
          <a:p>
            <a:pPr marL="163513" lvl="0" indent="-171450">
              <a:buFont typeface="Arial" panose="020B0604020202020204" pitchFamily="34" charset="0"/>
              <a:buChar char="•"/>
            </a:pPr>
            <a:r>
              <a:rPr lang="en-GB" sz="1200" b="0" i="0" kern="1200" dirty="0">
                <a:solidFill>
                  <a:schemeClr val="tx1"/>
                </a:solidFill>
                <a:effectLst/>
                <a:latin typeface="Arial" charset="0"/>
                <a:ea typeface="+mn-ea"/>
                <a:cs typeface="+mn-cs"/>
              </a:rPr>
              <a:t>This process often modifies the timestamps and other features, thus contaminating the </a:t>
            </a:r>
            <a:r>
              <a:rPr lang="en-GB" sz="1200" b="0" i="0" kern="1200" dirty="0" err="1">
                <a:solidFill>
                  <a:schemeClr val="tx1"/>
                </a:solidFill>
                <a:effectLst/>
                <a:latin typeface="Arial" charset="0"/>
                <a:ea typeface="+mn-ea"/>
                <a:cs typeface="+mn-cs"/>
              </a:rPr>
              <a:t>timel</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19</a:t>
            </a:fld>
            <a:endParaRPr lang="en-GB" altLang="en-US"/>
          </a:p>
        </p:txBody>
      </p:sp>
    </p:spTree>
    <p:extLst>
      <p:ext uri="{BB962C8B-B14F-4D97-AF65-F5344CB8AC3E}">
        <p14:creationId xmlns:p14="http://schemas.microsoft.com/office/powerpoint/2010/main" val="41435912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Prepare a Chain of Custody Document </a:t>
            </a:r>
          </a:p>
          <a:p>
            <a:pPr lvl="1"/>
            <a:r>
              <a:rPr lang="en-GB" sz="1200" b="0" i="0" kern="1200" dirty="0">
                <a:solidFill>
                  <a:schemeClr val="tx1"/>
                </a:solidFill>
                <a:effectLst/>
                <a:latin typeface="Arial" charset="0"/>
                <a:ea typeface="+mn-ea"/>
                <a:cs typeface="+mn-cs"/>
              </a:rPr>
              <a:t>A chain of custody is a written record consisting of all the processes involved in the seizure, custody, control, transfer, analysis, and disposition of physical or electronic evidence. It also includes the details of people, time and purpose involved in the investigation and evidence maintenance processes. </a:t>
            </a:r>
          </a:p>
          <a:p>
            <a:pPr lvl="1"/>
            <a:r>
              <a:rPr lang="en-GB" sz="1200" b="0" i="0" kern="1200" dirty="0">
                <a:solidFill>
                  <a:schemeClr val="tx1"/>
                </a:solidFill>
                <a:effectLst/>
                <a:latin typeface="Arial" charset="0"/>
                <a:ea typeface="+mn-ea"/>
                <a:cs typeface="+mn-cs"/>
              </a:rPr>
              <a:t>Chain of custody documents, track collected information and preserve the integrity of the collected evidence. It should contain details of every action performed during the process and the result. The forensic investigators are always responsible for the protection of the chain of custody document.  </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The chain of custody document, at the minimum, should have the following information: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Description of the evidence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Time of collection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Location from where it was collected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Details of the people who handled it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Reason for the person to handle it</a:t>
            </a:r>
          </a:p>
          <a:p>
            <a:endParaRPr lang="en-GB" sz="1200" b="0" i="0" kern="1200" dirty="0">
              <a:solidFill>
                <a:schemeClr val="tx1"/>
              </a:solidFill>
              <a:effectLst/>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22</a:t>
            </a:fld>
            <a:endParaRPr lang="en-GB" altLang="en-US"/>
          </a:p>
        </p:txBody>
      </p:sp>
    </p:spTree>
    <p:extLst>
      <p:ext uri="{BB962C8B-B14F-4D97-AF65-F5344CB8AC3E}">
        <p14:creationId xmlns:p14="http://schemas.microsoft.com/office/powerpoint/2010/main" val="19596239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25</a:t>
            </a:fld>
            <a:endParaRPr lang="en-GB" altLang="en-US"/>
          </a:p>
        </p:txBody>
      </p:sp>
    </p:spTree>
    <p:extLst>
      <p:ext uri="{BB962C8B-B14F-4D97-AF65-F5344CB8AC3E}">
        <p14:creationId xmlns:p14="http://schemas.microsoft.com/office/powerpoint/2010/main" val="3915283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5">
            <a:extLst>
              <a:ext uri="{FF2B5EF4-FFF2-40B4-BE49-F238E27FC236}">
                <a16:creationId xmlns:a16="http://schemas.microsoft.com/office/drawing/2014/main" id="{5B75EFE2-8B2A-4089-96B2-3FF48AF6ADA2}"/>
              </a:ext>
            </a:extLst>
          </p:cNvPr>
          <p:cNvSpPr>
            <a:spLocks noGrp="1" noChangeArrowheads="1"/>
          </p:cNvSpPr>
          <p:nvPr>
            <p:ph type="ftr" sz="quarter" idx="10"/>
          </p:nvPr>
        </p:nvSpPr>
        <p:spPr>
          <a:xfrm>
            <a:off x="2971800" y="6153150"/>
            <a:ext cx="2590800" cy="476250"/>
          </a:xfrm>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BF67AC1B-8D49-4B36-B7C0-F3223AFA98AA}"/>
              </a:ext>
            </a:extLst>
          </p:cNvPr>
          <p:cNvSpPr>
            <a:spLocks noGrp="1" noChangeArrowheads="1"/>
          </p:cNvSpPr>
          <p:nvPr>
            <p:ph type="sldNum" sz="quarter" idx="11"/>
          </p:nvPr>
        </p:nvSpPr>
        <p:spPr>
          <a:xfrm>
            <a:off x="6553200" y="6516688"/>
            <a:ext cx="2133600" cy="341312"/>
          </a:xfrm>
        </p:spPr>
        <p:txBody>
          <a:bodyPr/>
          <a:lstStyle>
            <a:lvl1pPr>
              <a:defRPr/>
            </a:lvl1pPr>
          </a:lstStyle>
          <a:p>
            <a:pPr>
              <a:defRPr/>
            </a:pPr>
            <a:fld id="{113B6C95-AC12-42D6-9DB8-16B8E4710DF9}" type="slidenum">
              <a:rPr lang="en-US" altLang="en-US"/>
              <a:pPr>
                <a:defRPr/>
              </a:pPr>
              <a:t>‹#›</a:t>
            </a:fld>
            <a:endParaRPr lang="en-US" altLang="en-US"/>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7C2031D2-ACFB-4E4C-AFF9-9E7A56783645}"/>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5" name="Rectangle 6">
            <a:extLst>
              <a:ext uri="{FF2B5EF4-FFF2-40B4-BE49-F238E27FC236}">
                <a16:creationId xmlns:a16="http://schemas.microsoft.com/office/drawing/2014/main" id="{8EEF2B38-0815-4FCE-B71C-9FE1C581D668}"/>
              </a:ext>
            </a:extLst>
          </p:cNvPr>
          <p:cNvSpPr>
            <a:spLocks noGrp="1" noChangeArrowheads="1"/>
          </p:cNvSpPr>
          <p:nvPr>
            <p:ph type="sldNum" sz="quarter" idx="11"/>
          </p:nvPr>
        </p:nvSpPr>
        <p:spPr>
          <a:ln/>
        </p:spPr>
        <p:txBody>
          <a:bodyPr/>
          <a:lstStyle>
            <a:lvl1pPr>
              <a:defRPr/>
            </a:lvl1pPr>
          </a:lstStyle>
          <a:p>
            <a:pPr>
              <a:defRPr/>
            </a:pPr>
            <a:fld id="{D59D80DC-CCE6-46FA-83FF-07FBF6FF2C7D}" type="slidenum">
              <a:rPr lang="en-US" altLang="en-US"/>
              <a:pPr>
                <a:defRPr/>
              </a:pPr>
              <a:t>‹#›</a:t>
            </a:fld>
            <a:endParaRPr lang="en-US" altLang="en-US"/>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a:extLst>
              <a:ext uri="{FF2B5EF4-FFF2-40B4-BE49-F238E27FC236}">
                <a16:creationId xmlns:a16="http://schemas.microsoft.com/office/drawing/2014/main" id="{8EEBCE60-2DD7-4DBA-9F91-B3C0A3CA58D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0AF8C66D-0192-439B-9991-A7E16E074AB8}"/>
              </a:ext>
            </a:extLst>
          </p:cNvPr>
          <p:cNvSpPr>
            <a:spLocks noGrp="1" noChangeArrowheads="1"/>
          </p:cNvSpPr>
          <p:nvPr>
            <p:ph type="sldNum" sz="quarter" idx="11"/>
          </p:nvPr>
        </p:nvSpPr>
        <p:spPr/>
        <p:txBody>
          <a:bodyPr/>
          <a:lstStyle>
            <a:lvl1pPr>
              <a:defRPr/>
            </a:lvl1pPr>
          </a:lstStyle>
          <a:p>
            <a:pPr>
              <a:defRPr/>
            </a:pPr>
            <a:fld id="{812356B1-1C2A-488B-A11C-C7B9A32D3581}" type="slidenum">
              <a:rPr lang="en-US" altLang="en-US"/>
              <a:pPr>
                <a:defRPr/>
              </a:pPr>
              <a:t>‹#›</a:t>
            </a:fld>
            <a:endParaRPr lang="en-US" altLang="en-US"/>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a:extLst>
              <a:ext uri="{FF2B5EF4-FFF2-40B4-BE49-F238E27FC236}">
                <a16:creationId xmlns:a16="http://schemas.microsoft.com/office/drawing/2014/main" id="{E7FC398C-94E7-4DB1-BF41-1BFA3B74393F}"/>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6" name="Rectangle 6">
            <a:extLst>
              <a:ext uri="{FF2B5EF4-FFF2-40B4-BE49-F238E27FC236}">
                <a16:creationId xmlns:a16="http://schemas.microsoft.com/office/drawing/2014/main" id="{19608218-17C4-472B-BAD7-D8FB5B6830DF}"/>
              </a:ext>
            </a:extLst>
          </p:cNvPr>
          <p:cNvSpPr>
            <a:spLocks noGrp="1" noChangeArrowheads="1"/>
          </p:cNvSpPr>
          <p:nvPr>
            <p:ph type="sldNum" sz="quarter" idx="11"/>
          </p:nvPr>
        </p:nvSpPr>
        <p:spPr>
          <a:ln/>
        </p:spPr>
        <p:txBody>
          <a:bodyPr/>
          <a:lstStyle>
            <a:lvl1pPr>
              <a:defRPr/>
            </a:lvl1pPr>
          </a:lstStyle>
          <a:p>
            <a:pPr>
              <a:defRPr/>
            </a:pPr>
            <a:fld id="{04173722-BF07-40C1-A67A-72A843548945}" type="slidenum">
              <a:rPr lang="en-US" altLang="en-US"/>
              <a:pPr>
                <a:defRPr/>
              </a:pPr>
              <a:t>‹#›</a:t>
            </a:fld>
            <a:endParaRPr lang="en-US" altLang="en-US"/>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a:extLst>
              <a:ext uri="{FF2B5EF4-FFF2-40B4-BE49-F238E27FC236}">
                <a16:creationId xmlns:a16="http://schemas.microsoft.com/office/drawing/2014/main" id="{DC50D39A-A51B-4AD4-AC21-71A1C9A78F8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8" name="Rectangle 6">
            <a:extLst>
              <a:ext uri="{FF2B5EF4-FFF2-40B4-BE49-F238E27FC236}">
                <a16:creationId xmlns:a16="http://schemas.microsoft.com/office/drawing/2014/main" id="{2A08A5C0-8C60-4E72-9C48-01C8734FBF92}"/>
              </a:ext>
            </a:extLst>
          </p:cNvPr>
          <p:cNvSpPr>
            <a:spLocks noGrp="1" noChangeArrowheads="1"/>
          </p:cNvSpPr>
          <p:nvPr>
            <p:ph type="sldNum" sz="quarter" idx="11"/>
          </p:nvPr>
        </p:nvSpPr>
        <p:spPr/>
        <p:txBody>
          <a:bodyPr/>
          <a:lstStyle>
            <a:lvl1pPr>
              <a:defRPr/>
            </a:lvl1pPr>
          </a:lstStyle>
          <a:p>
            <a:pPr>
              <a:defRPr/>
            </a:pPr>
            <a:fld id="{8BA00DFD-5BE6-47F1-BFB0-3F7F62409B23}" type="slidenum">
              <a:rPr lang="en-US" altLang="en-US"/>
              <a:pPr>
                <a:defRPr/>
              </a:pPr>
              <a:t>‹#›</a:t>
            </a:fld>
            <a:endParaRPr lang="en-US" altLang="en-US"/>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Rectangle 5">
            <a:extLst>
              <a:ext uri="{FF2B5EF4-FFF2-40B4-BE49-F238E27FC236}">
                <a16:creationId xmlns:a16="http://schemas.microsoft.com/office/drawing/2014/main" id="{117E0D1A-C67E-4594-BB31-04F09B0EB77C}"/>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4" name="Rectangle 6">
            <a:extLst>
              <a:ext uri="{FF2B5EF4-FFF2-40B4-BE49-F238E27FC236}">
                <a16:creationId xmlns:a16="http://schemas.microsoft.com/office/drawing/2014/main" id="{3DCDE505-B22A-44FA-9CA8-8D98C35170A8}"/>
              </a:ext>
            </a:extLst>
          </p:cNvPr>
          <p:cNvSpPr>
            <a:spLocks noGrp="1" noChangeArrowheads="1"/>
          </p:cNvSpPr>
          <p:nvPr>
            <p:ph type="sldNum" sz="quarter" idx="11"/>
          </p:nvPr>
        </p:nvSpPr>
        <p:spPr/>
        <p:txBody>
          <a:bodyPr/>
          <a:lstStyle>
            <a:lvl1pPr>
              <a:defRPr/>
            </a:lvl1pPr>
          </a:lstStyle>
          <a:p>
            <a:pPr>
              <a:defRPr/>
            </a:pPr>
            <a:fld id="{21612706-FF37-44FC-BEF5-58F0639985EB}" type="slidenum">
              <a:rPr lang="en-US" altLang="en-US"/>
              <a:pPr>
                <a:defRPr/>
              </a:pPr>
              <a:t>‹#›</a:t>
            </a:fld>
            <a:endParaRPr lang="en-US" altLang="en-US"/>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27398C-0892-4330-93B3-ABDBC0F9B3C1}"/>
              </a:ext>
            </a:extLst>
          </p:cNvPr>
          <p:cNvSpPr>
            <a:spLocks noGrp="1" noChangeArrowheads="1"/>
          </p:cNvSpPr>
          <p:nvPr>
            <p:ph type="dt" sz="half" idx="10"/>
          </p:nvPr>
        </p:nvSpPr>
        <p:spPr>
          <a:xfrm>
            <a:off x="457200" y="6245225"/>
            <a:ext cx="2133600" cy="476250"/>
          </a:xfrm>
          <a:prstGeom prst="rect">
            <a:avLst/>
          </a:prstGeom>
        </p:spPr>
        <p:txBody>
          <a:bodyPr/>
          <a:lstStyle>
            <a:lvl1pPr eaLnBrk="1" hangingPunct="1">
              <a:defRPr>
                <a:latin typeface="Arial" charset="0"/>
                <a:cs typeface="Arial" charset="0"/>
              </a:defRPr>
            </a:lvl1pPr>
          </a:lstStyle>
          <a:p>
            <a:pPr>
              <a:defRPr/>
            </a:pPr>
            <a:fld id="{88B8E4A0-F2DB-4CCD-B7FB-5A53CFFEEFD6}" type="datetime3">
              <a:rPr lang="en-GB"/>
              <a:pPr>
                <a:defRPr/>
              </a:pPr>
              <a:t>2 February, 2025</a:t>
            </a:fld>
            <a:endParaRPr lang="en-US"/>
          </a:p>
        </p:txBody>
      </p:sp>
      <p:sp>
        <p:nvSpPr>
          <p:cNvPr id="3" name="Footer Placeholder 2">
            <a:extLst>
              <a:ext uri="{FF2B5EF4-FFF2-40B4-BE49-F238E27FC236}">
                <a16:creationId xmlns:a16="http://schemas.microsoft.com/office/drawing/2014/main" id="{21DB037D-8E8A-4758-B86C-7ECC2343214B}"/>
              </a:ext>
            </a:extLst>
          </p:cNvPr>
          <p:cNvSpPr>
            <a:spLocks noGrp="1" noChangeArrowheads="1"/>
          </p:cNvSpPr>
          <p:nvPr>
            <p:ph type="ftr" sz="quarter" idx="11"/>
          </p:nvPr>
        </p:nvSpPr>
        <p:spPr/>
        <p:txBody>
          <a:bodyPr/>
          <a:lstStyle>
            <a:lvl1pPr>
              <a:defRPr/>
            </a:lvl1pPr>
          </a:lstStyle>
          <a:p>
            <a:pPr>
              <a:defRPr/>
            </a:pPr>
            <a:r>
              <a:rPr lang="en-US"/>
              <a:t>Dr. Carlene Campbell Carlene.campbell@smu.ac.uk</a:t>
            </a:r>
          </a:p>
        </p:txBody>
      </p:sp>
      <p:sp>
        <p:nvSpPr>
          <p:cNvPr id="4" name="Slide Number Placeholder 3">
            <a:extLst>
              <a:ext uri="{FF2B5EF4-FFF2-40B4-BE49-F238E27FC236}">
                <a16:creationId xmlns:a16="http://schemas.microsoft.com/office/drawing/2014/main" id="{2E96B395-6651-4843-AC5C-9920AC3B6C64}"/>
              </a:ext>
            </a:extLst>
          </p:cNvPr>
          <p:cNvSpPr>
            <a:spLocks noGrp="1" noChangeArrowheads="1"/>
          </p:cNvSpPr>
          <p:nvPr>
            <p:ph type="sldNum" sz="quarter" idx="12"/>
          </p:nvPr>
        </p:nvSpPr>
        <p:spPr/>
        <p:txBody>
          <a:bodyPr/>
          <a:lstStyle>
            <a:lvl1pPr>
              <a:defRPr/>
            </a:lvl1pPr>
          </a:lstStyle>
          <a:p>
            <a:pPr>
              <a:defRPr/>
            </a:pPr>
            <a:fld id="{AF558ABD-4A33-4EB9-A087-62D484CE02A1}" type="slidenum">
              <a:rPr lang="en-US" altLang="en-US"/>
              <a:pPr>
                <a:defRPr/>
              </a:pPr>
              <a:t>‹#›</a:t>
            </a:fld>
            <a:endParaRPr lang="en-US" altLang="en-US"/>
          </a:p>
        </p:txBody>
      </p:sp>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D4CD45E6-009B-4E5D-8A47-7FE13291AB2E}"/>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03C79B7D-63DE-4160-B6A1-1B3F6E5C6EA0}"/>
              </a:ext>
            </a:extLst>
          </p:cNvPr>
          <p:cNvSpPr>
            <a:spLocks noGrp="1" noChangeArrowheads="1"/>
          </p:cNvSpPr>
          <p:nvPr>
            <p:ph type="sldNum" sz="quarter" idx="11"/>
          </p:nvPr>
        </p:nvSpPr>
        <p:spPr/>
        <p:txBody>
          <a:bodyPr/>
          <a:lstStyle>
            <a:lvl1pPr>
              <a:defRPr/>
            </a:lvl1pPr>
          </a:lstStyle>
          <a:p>
            <a:pPr>
              <a:defRPr/>
            </a:pPr>
            <a:fld id="{175EF413-0149-4645-AE40-F435C0B71B3D}" type="slidenum">
              <a:rPr lang="en-US" altLang="en-US"/>
              <a:pPr>
                <a:defRPr/>
              </a:pPr>
              <a:t>‹#›</a:t>
            </a:fld>
            <a:endParaRPr lang="en-US" altLang="en-US"/>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12B0939F-5030-4500-95DF-023A02D39373}"/>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D14C2B49-68CB-45D8-A5AC-084515D211C6}"/>
              </a:ext>
            </a:extLst>
          </p:cNvPr>
          <p:cNvSpPr>
            <a:spLocks noGrp="1" noChangeArrowheads="1"/>
          </p:cNvSpPr>
          <p:nvPr>
            <p:ph type="sldNum" sz="quarter" idx="11"/>
          </p:nvPr>
        </p:nvSpPr>
        <p:spPr/>
        <p:txBody>
          <a:bodyPr/>
          <a:lstStyle>
            <a:lvl1pPr>
              <a:defRPr/>
            </a:lvl1pPr>
          </a:lstStyle>
          <a:p>
            <a:pPr>
              <a:defRPr/>
            </a:pPr>
            <a:fld id="{575F320D-C04C-4B3A-8A4D-55D1A98F4C7F}" type="slidenum">
              <a:rPr lang="en-US" altLang="en-US"/>
              <a:pPr>
                <a:defRPr/>
              </a:pPr>
              <a:t>‹#›</a:t>
            </a:fld>
            <a:endParaRPr lang="en-US" altLang="en-US"/>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5">
            <a:extLst>
              <a:ext uri="{FF2B5EF4-FFF2-40B4-BE49-F238E27FC236}">
                <a16:creationId xmlns:a16="http://schemas.microsoft.com/office/drawing/2014/main" id="{F4B40DE4-C06A-4321-A83F-2F2B6469D1F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EDD93B17-0CA5-44F8-8B26-9729EFF6D015}"/>
              </a:ext>
            </a:extLst>
          </p:cNvPr>
          <p:cNvSpPr>
            <a:spLocks noGrp="1" noChangeArrowheads="1"/>
          </p:cNvSpPr>
          <p:nvPr>
            <p:ph type="sldNum" sz="quarter" idx="11"/>
          </p:nvPr>
        </p:nvSpPr>
        <p:spPr/>
        <p:txBody>
          <a:bodyPr/>
          <a:lstStyle>
            <a:lvl1pPr>
              <a:defRPr/>
            </a:lvl1pPr>
          </a:lstStyle>
          <a:p>
            <a:pPr>
              <a:defRPr/>
            </a:pPr>
            <a:fld id="{DCDFBCA6-209E-4BF9-871C-C14BFE57D70B}" type="slidenum">
              <a:rPr lang="en-US" altLang="en-US"/>
              <a:pPr>
                <a:defRPr/>
              </a:pPr>
              <a:t>‹#›</a:t>
            </a:fld>
            <a:endParaRPr lang="en-US" altLang="en-US"/>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11B2405B-0FCE-4E05-BE37-42D125A8EC7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55C291C3-D6F3-412A-A58E-AC5A3DEB2CA7}"/>
              </a:ext>
            </a:extLst>
          </p:cNvPr>
          <p:cNvSpPr>
            <a:spLocks noGrp="1" noChangeArrowheads="1"/>
          </p:cNvSpPr>
          <p:nvPr>
            <p:ph type="sldNum" sz="quarter" idx="11"/>
          </p:nvPr>
        </p:nvSpPr>
        <p:spPr/>
        <p:txBody>
          <a:bodyPr/>
          <a:lstStyle>
            <a:lvl1pPr>
              <a:defRPr/>
            </a:lvl1pPr>
          </a:lstStyle>
          <a:p>
            <a:pPr>
              <a:defRPr/>
            </a:pPr>
            <a:fld id="{CEE4B9D2-1B6A-4B19-BDAC-52B9A597845F}" type="slidenum">
              <a:rPr lang="en-US" altLang="en-US"/>
              <a:pPr>
                <a:defRPr/>
              </a:pPr>
              <a:t>‹#›</a:t>
            </a:fld>
            <a:endParaRPr lang="en-US" altLang="en-US"/>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930821" name="Rectangle 5">
            <a:extLst>
              <a:ext uri="{FF2B5EF4-FFF2-40B4-BE49-F238E27FC236}">
                <a16:creationId xmlns:a16="http://schemas.microsoft.com/office/drawing/2014/main" id="{322DB92A-D8F5-4939-B3D2-566EC9985F73}"/>
              </a:ext>
            </a:extLst>
          </p:cNvPr>
          <p:cNvSpPr>
            <a:spLocks noGrp="1" noChangeArrowheads="1"/>
          </p:cNvSpPr>
          <p:nvPr>
            <p:ph type="ftr" sz="quarter" idx="3"/>
          </p:nvPr>
        </p:nvSpPr>
        <p:spPr bwMode="auto">
          <a:xfrm>
            <a:off x="2819400" y="6305550"/>
            <a:ext cx="2971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cs typeface="+mn-cs"/>
              </a:defRPr>
            </a:lvl1pPr>
          </a:lstStyle>
          <a:p>
            <a:pPr>
              <a:defRPr/>
            </a:pPr>
            <a:r>
              <a:rPr lang="en-US"/>
              <a:t>Dr. Carlene Campbell</a:t>
            </a:r>
          </a:p>
          <a:p>
            <a:pPr>
              <a:defRPr/>
            </a:pPr>
            <a:r>
              <a:rPr lang="en-US"/>
              <a:t>Carlene.campbell@smu.ac.uk</a:t>
            </a:r>
          </a:p>
        </p:txBody>
      </p:sp>
      <p:sp>
        <p:nvSpPr>
          <p:cNvPr id="930822" name="Rectangle 6">
            <a:extLst>
              <a:ext uri="{FF2B5EF4-FFF2-40B4-BE49-F238E27FC236}">
                <a16:creationId xmlns:a16="http://schemas.microsoft.com/office/drawing/2014/main" id="{78406CE7-E39F-4B9C-91A5-CB962C23E20F}"/>
              </a:ext>
            </a:extLst>
          </p:cNvPr>
          <p:cNvSpPr>
            <a:spLocks noGrp="1" noChangeArrowheads="1"/>
          </p:cNvSpPr>
          <p:nvPr>
            <p:ph type="sldNum" sz="quarter" idx="4"/>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Comic Sans MS" panose="030F0702030302020204" pitchFamily="66" charset="0"/>
              </a:defRPr>
            </a:lvl1pPr>
          </a:lstStyle>
          <a:p>
            <a:pPr>
              <a:defRPr/>
            </a:pPr>
            <a:fld id="{DBA10B25-DDFC-4FDF-B810-D2D726CB22D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0.xml.rels><?xml version="1.0" encoding="UTF-8" standalone="yes"?>
<Relationships xmlns="http://schemas.openxmlformats.org/package/2006/relationships"><Relationship Id="rId8" Type="http://schemas.openxmlformats.org/officeDocument/2006/relationships/diagramLayout" Target="../diagrams/layout14.xml"/><Relationship Id="rId3" Type="http://schemas.openxmlformats.org/officeDocument/2006/relationships/diagramLayout" Target="../diagrams/layout13.xml"/><Relationship Id="rId7" Type="http://schemas.openxmlformats.org/officeDocument/2006/relationships/diagramData" Target="../diagrams/data14.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11" Type="http://schemas.microsoft.com/office/2007/relationships/diagramDrawing" Target="../diagrams/drawing14.xml"/><Relationship Id="rId5" Type="http://schemas.openxmlformats.org/officeDocument/2006/relationships/diagramColors" Target="../diagrams/colors13.xml"/><Relationship Id="rId10" Type="http://schemas.openxmlformats.org/officeDocument/2006/relationships/diagramColors" Target="../diagrams/colors14.xml"/><Relationship Id="rId4" Type="http://schemas.openxmlformats.org/officeDocument/2006/relationships/diagramQuickStyle" Target="../diagrams/quickStyle13.xml"/><Relationship Id="rId9" Type="http://schemas.openxmlformats.org/officeDocument/2006/relationships/diagramQuickStyle" Target="../diagrams/quickStyle14.xml"/></Relationships>
</file>

<file path=ppt/slides/_rels/slide21.xml.rels><?xml version="1.0" encoding="UTF-8" standalone="yes"?>
<Relationships xmlns="http://schemas.openxmlformats.org/package/2006/relationships"><Relationship Id="rId8" Type="http://schemas.openxmlformats.org/officeDocument/2006/relationships/diagramLayout" Target="../diagrams/layout16.xml"/><Relationship Id="rId3" Type="http://schemas.openxmlformats.org/officeDocument/2006/relationships/diagramLayout" Target="../diagrams/layout15.xml"/><Relationship Id="rId7" Type="http://schemas.openxmlformats.org/officeDocument/2006/relationships/diagramData" Target="../diagrams/data16.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11" Type="http://schemas.microsoft.com/office/2007/relationships/diagramDrawing" Target="../diagrams/drawing16.xml"/><Relationship Id="rId5" Type="http://schemas.openxmlformats.org/officeDocument/2006/relationships/diagramColors" Target="../diagrams/colors15.xml"/><Relationship Id="rId10" Type="http://schemas.openxmlformats.org/officeDocument/2006/relationships/diagramColors" Target="../diagrams/colors16.xml"/><Relationship Id="rId4" Type="http://schemas.openxmlformats.org/officeDocument/2006/relationships/diagramQuickStyle" Target="../diagrams/quickStyle15.xml"/><Relationship Id="rId9" Type="http://schemas.openxmlformats.org/officeDocument/2006/relationships/diagramQuickStyle" Target="../diagrams/quickStyle16.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012031" y="3886200"/>
            <a:ext cx="76120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Computer Forensics</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1012031" y="1880635"/>
            <a:ext cx="7459662"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4</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EVIDENCE ACQUISITION &amp; RECOVERY</a:t>
            </a:r>
          </a:p>
        </p:txBody>
      </p:sp>
      <p:sp>
        <p:nvSpPr>
          <p:cNvPr id="3" name="Subtitle 2"/>
          <p:cNvSpPr>
            <a:spLocks noGrp="1"/>
          </p:cNvSpPr>
          <p:nvPr>
            <p:ph type="subTitle" idx="1"/>
          </p:nvPr>
        </p:nvSpPr>
        <p:spPr>
          <a:xfrm>
            <a:off x="1295400" y="3810000"/>
            <a:ext cx="6400800" cy="1752600"/>
          </a:xfrm>
        </p:spPr>
        <p:txBody>
          <a:bodyPr/>
          <a:lstStyle/>
          <a:p>
            <a:endParaRPr lang="en-US" dirty="0"/>
          </a:p>
        </p:txBody>
      </p:sp>
    </p:spTree>
    <p:extLst>
      <p:ext uri="{BB962C8B-B14F-4D97-AF65-F5344CB8AC3E}">
        <p14:creationId xmlns:p14="http://schemas.microsoft.com/office/powerpoint/2010/main" val="507312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28651" y="152400"/>
            <a:ext cx="7886700" cy="609600"/>
          </a:xfrm>
        </p:spPr>
        <p:txBody>
          <a:bodyPr/>
          <a:lstStyle/>
          <a:p>
            <a:r>
              <a:rPr lang="en-US" dirty="0"/>
              <a:t>DATA RECOVERY</a:t>
            </a:r>
          </a:p>
        </p:txBody>
      </p:sp>
      <p:sp>
        <p:nvSpPr>
          <p:cNvPr id="3" name="Content Placeholder 2"/>
          <p:cNvSpPr>
            <a:spLocks noGrp="1"/>
          </p:cNvSpPr>
          <p:nvPr>
            <p:ph idx="1"/>
          </p:nvPr>
        </p:nvSpPr>
        <p:spPr>
          <a:xfrm>
            <a:off x="762000" y="797442"/>
            <a:ext cx="7886699" cy="4612758"/>
          </a:xfrm>
        </p:spPr>
        <p:txBody>
          <a:bodyPr>
            <a:noAutofit/>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Computer evidence is very fragile and can easily be altered or destroyed if the wrong things are done.</a:t>
            </a:r>
          </a:p>
          <a:p>
            <a:pPr algn="just"/>
            <a:r>
              <a:rPr lang="en-US" dirty="0">
                <a:latin typeface="Calibri" panose="020F0502020204030204" pitchFamily="34" charset="0"/>
                <a:ea typeface="Calibri" panose="020F0502020204030204" pitchFamily="34" charset="0"/>
                <a:cs typeface="Calibri" panose="020F0502020204030204" pitchFamily="34" charset="0"/>
              </a:rPr>
              <a:t>Data recovery is the process in which highly trained engineers evaluate and extract data from damaged media and return it in an intact format.</a:t>
            </a:r>
          </a:p>
          <a:p>
            <a:pPr algn="just"/>
            <a:r>
              <a:rPr lang="en-US" dirty="0">
                <a:latin typeface="Calibri" panose="020F0502020204030204" pitchFamily="34" charset="0"/>
                <a:ea typeface="Calibri" panose="020F0502020204030204" pitchFamily="34" charset="0"/>
                <a:cs typeface="Calibri" panose="020F0502020204030204" pitchFamily="34" charset="0"/>
              </a:rPr>
              <a:t>It is possible to retrieve files that have been deleted and passwords that have been forgotten or to recover entire hard drives that have been physically damaged, in spite of the fact that many people fail to recognize data recovery as an option during a data crisis.</a:t>
            </a:r>
          </a:p>
          <a:p>
            <a:pPr algn="just"/>
            <a:endParaRPr lang="en-US" sz="1800" dirty="0"/>
          </a:p>
          <a:p>
            <a:pPr algn="just"/>
            <a:endParaRPr lang="en-US" sz="1800" dirty="0"/>
          </a:p>
        </p:txBody>
      </p:sp>
    </p:spTree>
    <p:extLst>
      <p:ext uri="{BB962C8B-B14F-4D97-AF65-F5344CB8AC3E}">
        <p14:creationId xmlns:p14="http://schemas.microsoft.com/office/powerpoint/2010/main" val="576285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
            <a:ext cx="7886700" cy="609600"/>
          </a:xfrm>
        </p:spPr>
        <p:txBody>
          <a:bodyPr/>
          <a:lstStyle/>
          <a:p>
            <a:r>
              <a:rPr lang="en-US" dirty="0"/>
              <a:t>CAUSES OF DATA LOSS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30520161"/>
              </p:ext>
            </p:extLst>
          </p:nvPr>
        </p:nvGraphicFramePr>
        <p:xfrm>
          <a:off x="680484" y="1219200"/>
          <a:ext cx="8158716"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5769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
            <a:ext cx="7886700" cy="994172"/>
          </a:xfrm>
        </p:spPr>
        <p:txBody>
          <a:bodyPr/>
          <a:lstStyle/>
          <a:p>
            <a:r>
              <a:rPr lang="en-US" dirty="0"/>
              <a:t>WHY USE IMAGES?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53061262"/>
              </p:ext>
            </p:extLst>
          </p:nvPr>
        </p:nvGraphicFramePr>
        <p:xfrm>
          <a:off x="746051" y="1070372"/>
          <a:ext cx="8321749" cy="38826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011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2400"/>
            <a:ext cx="7886700" cy="994172"/>
          </a:xfrm>
        </p:spPr>
        <p:txBody>
          <a:bodyPr/>
          <a:lstStyle/>
          <a:p>
            <a:r>
              <a:rPr lang="en-US" dirty="0"/>
              <a:t>WHY USE IMAGES?</a:t>
            </a:r>
          </a:p>
        </p:txBody>
      </p:sp>
      <p:sp>
        <p:nvSpPr>
          <p:cNvPr id="3" name="Content Placeholder 2"/>
          <p:cNvSpPr>
            <a:spLocks noGrp="1"/>
          </p:cNvSpPr>
          <p:nvPr>
            <p:ph idx="1"/>
          </p:nvPr>
        </p:nvSpPr>
        <p:spPr>
          <a:xfrm>
            <a:off x="628650" y="914400"/>
            <a:ext cx="8439150" cy="4572000"/>
          </a:xfrm>
        </p:spPr>
        <p:txBody>
          <a:bodyPr>
            <a:noAutofit/>
          </a:bodyPr>
          <a:lstStyle/>
          <a:p>
            <a:pPr algn="just"/>
            <a:r>
              <a:rPr lang="en-US" sz="2000" dirty="0"/>
              <a:t>A file copy does not recover all data areas of the device for examination.</a:t>
            </a:r>
          </a:p>
          <a:p>
            <a:pPr algn="just"/>
            <a:r>
              <a:rPr lang="en-US" sz="2000" dirty="0"/>
              <a:t>Working from a duplicate image:</a:t>
            </a:r>
          </a:p>
          <a:p>
            <a:pPr marL="603647" lvl="1" indent="-260747" algn="just">
              <a:buFont typeface="Calibri" panose="020F0502020204030204" pitchFamily="34" charset="0"/>
              <a:buChar char="−"/>
            </a:pPr>
            <a:r>
              <a:rPr lang="en-US" sz="2400" dirty="0"/>
              <a:t>Preserves the original evidence.</a:t>
            </a:r>
          </a:p>
          <a:p>
            <a:pPr marL="603647" lvl="1" indent="-260747" algn="just">
              <a:buFont typeface="Calibri" panose="020F0502020204030204" pitchFamily="34" charset="0"/>
              <a:buChar char="−"/>
            </a:pPr>
            <a:r>
              <a:rPr lang="en-US" sz="2400" dirty="0"/>
              <a:t>Prevents inadvertent alteration of original evidence during examination.</a:t>
            </a:r>
          </a:p>
          <a:p>
            <a:pPr marL="603647" lvl="1" indent="-260747" algn="just">
              <a:buFont typeface="Calibri" panose="020F0502020204030204" pitchFamily="34" charset="0"/>
              <a:buChar char="−"/>
            </a:pPr>
            <a:r>
              <a:rPr lang="en-US" sz="2400" dirty="0"/>
              <a:t>Allows recreation of the duplicate image if necessary.</a:t>
            </a:r>
          </a:p>
          <a:p>
            <a:pPr algn="just"/>
            <a:r>
              <a:rPr lang="en-US" sz="2000" dirty="0"/>
              <a:t>Digital evidence can be duplicated with no degradation from copy to copy.</a:t>
            </a:r>
          </a:p>
          <a:p>
            <a:pPr marL="603647" lvl="1" indent="-260747" algn="just">
              <a:buFont typeface="Calibri" panose="020F0502020204030204" pitchFamily="34" charset="0"/>
              <a:buChar char="−"/>
            </a:pPr>
            <a:r>
              <a:rPr lang="en-US" sz="2400" dirty="0"/>
              <a:t>This is not the case with most other forms of evidence.</a:t>
            </a:r>
          </a:p>
        </p:txBody>
      </p:sp>
    </p:spTree>
    <p:extLst>
      <p:ext uri="{BB962C8B-B14F-4D97-AF65-F5344CB8AC3E}">
        <p14:creationId xmlns:p14="http://schemas.microsoft.com/office/powerpoint/2010/main" val="2881916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0"/>
            <a:ext cx="8686800" cy="609600"/>
          </a:xfrm>
        </p:spPr>
        <p:txBody>
          <a:bodyPr/>
          <a:lstStyle/>
          <a:p>
            <a:r>
              <a:rPr lang="en-US" dirty="0"/>
              <a:t>BIT STREAM IMAGES VS BACKUPS</a:t>
            </a:r>
          </a:p>
        </p:txBody>
      </p:sp>
      <p:sp>
        <p:nvSpPr>
          <p:cNvPr id="3" name="Content Placeholder 2"/>
          <p:cNvSpPr>
            <a:spLocks noGrp="1"/>
          </p:cNvSpPr>
          <p:nvPr>
            <p:ph idx="1"/>
          </p:nvPr>
        </p:nvSpPr>
        <p:spPr>
          <a:xfrm>
            <a:off x="685800" y="762000"/>
            <a:ext cx="8305800" cy="4648200"/>
          </a:xfrm>
        </p:spPr>
        <p:txBody>
          <a:bodyPr>
            <a:noAutofit/>
          </a:bodyPr>
          <a:lstStyle/>
          <a:p>
            <a:pPr algn="just"/>
            <a:r>
              <a:rPr lang="en-US" sz="2000" dirty="0"/>
              <a:t>In most backup procedures, operating systems only pay attention to the live file system structure and slack spaces, residues, deleted files, etc. are not indexed.</a:t>
            </a:r>
          </a:p>
          <a:p>
            <a:pPr algn="just"/>
            <a:r>
              <a:rPr lang="en-US" sz="2000" dirty="0"/>
              <a:t>Backups generally do not capture this data and they also modify the timestamps of data, contaminating the timeline.</a:t>
            </a:r>
          </a:p>
          <a:p>
            <a:pPr algn="just"/>
            <a:r>
              <a:rPr lang="en-US" sz="2000" dirty="0"/>
              <a:t>Forensic images (or bit stream images) are created by a bit by bit copying process, which exactly duplicates all sectors on a given storage device.</a:t>
            </a:r>
          </a:p>
          <a:p>
            <a:pPr algn="just"/>
            <a:r>
              <a:rPr lang="en-US" sz="2000" dirty="0"/>
              <a:t>Bit stream imaging captures all the data on the copied media including hidden and residual data (e.g., slack space, swap, residue, unused space, deleted files etc.)</a:t>
            </a:r>
          </a:p>
          <a:p>
            <a:pPr algn="just"/>
            <a:r>
              <a:rPr lang="en-US" sz="2000" dirty="0"/>
              <a:t>By analyzing a duplicate of the image or backup, it is possible to find important evidence without altering the original media or file.</a:t>
            </a:r>
          </a:p>
        </p:txBody>
      </p:sp>
    </p:spTree>
    <p:extLst>
      <p:ext uri="{BB962C8B-B14F-4D97-AF65-F5344CB8AC3E}">
        <p14:creationId xmlns:p14="http://schemas.microsoft.com/office/powerpoint/2010/main" val="624817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6200"/>
            <a:ext cx="8534400" cy="994172"/>
          </a:xfrm>
        </p:spPr>
        <p:txBody>
          <a:bodyPr/>
          <a:lstStyle/>
          <a:p>
            <a:r>
              <a:rPr lang="en-US" dirty="0"/>
              <a:t>REQUIREMENTS OF DISK IMAGING TOOLS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0002050"/>
              </p:ext>
            </p:extLst>
          </p:nvPr>
        </p:nvGraphicFramePr>
        <p:xfrm>
          <a:off x="609600" y="1219200"/>
          <a:ext cx="8229600"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4938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772"/>
            <a:ext cx="8382000" cy="994172"/>
          </a:xfrm>
        </p:spPr>
        <p:txBody>
          <a:bodyPr/>
          <a:lstStyle/>
          <a:p>
            <a:r>
              <a:rPr lang="en-US" dirty="0"/>
              <a:t>GENERAL FORENSIC IMAGING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93305295"/>
              </p:ext>
            </p:extLst>
          </p:nvPr>
        </p:nvGraphicFramePr>
        <p:xfrm>
          <a:off x="685800" y="1219200"/>
          <a:ext cx="7886700" cy="411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7490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6200"/>
            <a:ext cx="8305800" cy="994172"/>
          </a:xfrm>
        </p:spPr>
        <p:txBody>
          <a:bodyPr/>
          <a:lstStyle/>
          <a:p>
            <a:r>
              <a:rPr lang="en-US" dirty="0"/>
              <a:t>STEPS FOR EVIDENCE COLLECTION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833825277"/>
              </p:ext>
            </p:extLst>
          </p:nvPr>
        </p:nvGraphicFramePr>
        <p:xfrm>
          <a:off x="304800" y="1524001"/>
          <a:ext cx="8610600" cy="3505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461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949"/>
            <a:ext cx="7886700" cy="994172"/>
          </a:xfrm>
        </p:spPr>
        <p:txBody>
          <a:bodyPr/>
          <a:lstStyle/>
          <a:p>
            <a:r>
              <a:rPr lang="en-US" dirty="0"/>
              <a:t>GENERAL EVIDENCE PROCESSING STEPS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618437924"/>
              </p:ext>
            </p:extLst>
          </p:nvPr>
        </p:nvGraphicFramePr>
        <p:xfrm>
          <a:off x="152400" y="1219200"/>
          <a:ext cx="8839200" cy="4419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7827565" y="5114925"/>
            <a:ext cx="966931" cy="369332"/>
          </a:xfrm>
          <a:prstGeom prst="rect">
            <a:avLst/>
          </a:prstGeom>
          <a:noFill/>
        </p:spPr>
        <p:txBody>
          <a:bodyPr wrap="none" rtlCol="0">
            <a:spAutoFit/>
          </a:bodyPr>
          <a:lstStyle/>
          <a:p>
            <a:r>
              <a:rPr lang="en-IN" dirty="0"/>
              <a:t>(contd.)</a:t>
            </a:r>
          </a:p>
        </p:txBody>
      </p:sp>
    </p:spTree>
    <p:extLst>
      <p:ext uri="{BB962C8B-B14F-4D97-AF65-F5344CB8AC3E}">
        <p14:creationId xmlns:p14="http://schemas.microsoft.com/office/powerpoint/2010/main" val="2473957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76200"/>
            <a:ext cx="8382000" cy="994172"/>
          </a:xfrm>
        </p:spPr>
        <p:txBody>
          <a:bodyPr/>
          <a:lstStyle/>
          <a:p>
            <a:r>
              <a:rPr lang="en-US" dirty="0"/>
              <a:t>GENERAL EVIDENCE PROCESSING STEPS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834671552"/>
              </p:ext>
            </p:extLst>
          </p:nvPr>
        </p:nvGraphicFramePr>
        <p:xfrm>
          <a:off x="304800" y="1447800"/>
          <a:ext cx="8686800" cy="3962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3897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6200"/>
            <a:ext cx="7886700" cy="994172"/>
          </a:xfrm>
        </p:spPr>
        <p:txBody>
          <a:bodyPr/>
          <a:lstStyle/>
          <a:p>
            <a:r>
              <a:rPr lang="en-US" dirty="0"/>
              <a:t>ORDER OF VOLATILITY</a:t>
            </a:r>
          </a:p>
        </p:txBody>
      </p:sp>
      <p:graphicFrame>
        <p:nvGraphicFramePr>
          <p:cNvPr id="26" name="Diagram 25"/>
          <p:cNvGraphicFramePr/>
          <p:nvPr>
            <p:extLst>
              <p:ext uri="{D42A27DB-BD31-4B8C-83A1-F6EECF244321}">
                <p14:modId xmlns:p14="http://schemas.microsoft.com/office/powerpoint/2010/main" val="2781155113"/>
              </p:ext>
            </p:extLst>
          </p:nvPr>
        </p:nvGraphicFramePr>
        <p:xfrm>
          <a:off x="762000" y="990600"/>
          <a:ext cx="8153400" cy="3886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0715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6"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6200"/>
            <a:ext cx="7886700" cy="609600"/>
          </a:xfrm>
        </p:spPr>
        <p:txBody>
          <a:bodyPr/>
          <a:lstStyle/>
          <a:p>
            <a:r>
              <a:rPr lang="en-US" dirty="0"/>
              <a:t>DATA ACQUISITION TYPES</a:t>
            </a:r>
          </a:p>
        </p:txBody>
      </p:sp>
      <p:sp>
        <p:nvSpPr>
          <p:cNvPr id="5" name="Content Placeholder 4"/>
          <p:cNvSpPr>
            <a:spLocks noGrp="1"/>
          </p:cNvSpPr>
          <p:nvPr>
            <p:ph idx="1"/>
          </p:nvPr>
        </p:nvSpPr>
        <p:spPr>
          <a:xfrm>
            <a:off x="646370" y="914400"/>
            <a:ext cx="8421429" cy="4419600"/>
          </a:xfrm>
        </p:spPr>
        <p:txBody>
          <a:bodyPr>
            <a:normAutofit/>
          </a:bodyPr>
          <a:lstStyle/>
          <a:p>
            <a:pPr marL="0" indent="0">
              <a:buNone/>
            </a:pPr>
            <a:r>
              <a:rPr lang="en-US" sz="2000" b="1" dirty="0"/>
              <a:t>Live Data Acquisition</a:t>
            </a:r>
          </a:p>
          <a:p>
            <a:r>
              <a:rPr lang="en-US" sz="2000" dirty="0"/>
              <a:t>Process of acquiring volatile data from a working computer (either locked or in sleep condition) that is already powered on.</a:t>
            </a:r>
          </a:p>
          <a:p>
            <a:r>
              <a:rPr lang="en-US" sz="2000" dirty="0"/>
              <a:t>Volatile data is fragile and is lost when the system loses power or the user switches it off.</a:t>
            </a:r>
          </a:p>
          <a:p>
            <a:r>
              <a:rPr lang="en-US" sz="2000" dirty="0"/>
              <a:t>Such data resides in RAM, cache, and registry and collection of such data should be done in real time.</a:t>
            </a:r>
          </a:p>
          <a:p>
            <a:r>
              <a:rPr lang="en-US" sz="2000" dirty="0"/>
              <a:t>Depending on the source, there are two types of volatile data:</a:t>
            </a:r>
          </a:p>
          <a:p>
            <a:pPr marL="603647" lvl="1" indent="-260747" algn="just">
              <a:buFont typeface="Calibri" panose="020F0502020204030204" pitchFamily="34" charset="0"/>
              <a:buChar char="−"/>
            </a:pPr>
            <a:r>
              <a:rPr lang="en-US" dirty="0"/>
              <a:t>System information (date &amp; time, command history, running processes, etc.)</a:t>
            </a:r>
          </a:p>
          <a:p>
            <a:pPr marL="603647" lvl="1" indent="-260747" algn="just">
              <a:buFont typeface="Calibri" panose="020F0502020204030204" pitchFamily="34" charset="0"/>
              <a:buChar char="−"/>
            </a:pPr>
            <a:r>
              <a:rPr lang="en-US" dirty="0"/>
              <a:t>Network information (open connections &amp; ports, ARP cache, etc.)</a:t>
            </a:r>
          </a:p>
          <a:p>
            <a:endParaRPr lang="en-US" sz="1800" dirty="0"/>
          </a:p>
        </p:txBody>
      </p:sp>
    </p:spTree>
    <p:extLst>
      <p:ext uri="{BB962C8B-B14F-4D97-AF65-F5344CB8AC3E}">
        <p14:creationId xmlns:p14="http://schemas.microsoft.com/office/powerpoint/2010/main" val="871916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12701" y="76200"/>
            <a:ext cx="7886700" cy="994172"/>
          </a:xfrm>
        </p:spPr>
        <p:txBody>
          <a:bodyPr/>
          <a:lstStyle/>
          <a:p>
            <a:r>
              <a:rPr lang="en-US" dirty="0"/>
              <a:t>DATA ACQUISITION TYPES</a:t>
            </a:r>
          </a:p>
        </p:txBody>
      </p:sp>
      <p:sp>
        <p:nvSpPr>
          <p:cNvPr id="5" name="Content Placeholder 4"/>
          <p:cNvSpPr>
            <a:spLocks noGrp="1"/>
          </p:cNvSpPr>
          <p:nvPr>
            <p:ph idx="1"/>
          </p:nvPr>
        </p:nvSpPr>
        <p:spPr>
          <a:xfrm>
            <a:off x="612701" y="838200"/>
            <a:ext cx="7886700" cy="3263504"/>
          </a:xfrm>
        </p:spPr>
        <p:txBody>
          <a:bodyPr>
            <a:normAutofit/>
          </a:bodyPr>
          <a:lstStyle/>
          <a:p>
            <a:pPr marL="0" indent="0">
              <a:buNone/>
            </a:pPr>
            <a:r>
              <a:rPr lang="en-US" sz="2000" b="1" dirty="0">
                <a:latin typeface="Calibri" panose="020F0502020204030204" pitchFamily="34" charset="0"/>
                <a:ea typeface="Calibri" panose="020F0502020204030204" pitchFamily="34" charset="0"/>
                <a:cs typeface="Calibri" panose="020F0502020204030204" pitchFamily="34" charset="0"/>
              </a:rPr>
              <a:t>Static Data Acquisition</a:t>
            </a:r>
          </a:p>
          <a:p>
            <a:r>
              <a:rPr lang="en-US" sz="2000" dirty="0">
                <a:latin typeface="Calibri" panose="020F0502020204030204" pitchFamily="34" charset="0"/>
                <a:ea typeface="Calibri" panose="020F0502020204030204" pitchFamily="34" charset="0"/>
                <a:cs typeface="Calibri" panose="020F0502020204030204" pitchFamily="34" charset="0"/>
              </a:rPr>
              <a:t>Process of acquiring non-volatile data or unaltered data that remains in the system even after shutdown.</a:t>
            </a:r>
          </a:p>
          <a:p>
            <a:r>
              <a:rPr lang="en-US" sz="2000" dirty="0">
                <a:latin typeface="Calibri" panose="020F0502020204030204" pitchFamily="34" charset="0"/>
                <a:ea typeface="Calibri" panose="020F0502020204030204" pitchFamily="34" charset="0"/>
                <a:cs typeface="Calibri" panose="020F0502020204030204" pitchFamily="34" charset="0"/>
              </a:rPr>
              <a:t>Such data can be recovered from hard disks, including slack spaces, swap files, and unallocated drive space, and also CDs/DVDs, USB drives, smartphones, etc.</a:t>
            </a:r>
          </a:p>
        </p:txBody>
      </p:sp>
      <p:graphicFrame>
        <p:nvGraphicFramePr>
          <p:cNvPr id="3" name="Diagram 2"/>
          <p:cNvGraphicFramePr/>
          <p:nvPr>
            <p:extLst>
              <p:ext uri="{D42A27DB-BD31-4B8C-83A1-F6EECF244321}">
                <p14:modId xmlns:p14="http://schemas.microsoft.com/office/powerpoint/2010/main" val="1504044552"/>
              </p:ext>
            </p:extLst>
          </p:nvPr>
        </p:nvGraphicFramePr>
        <p:xfrm>
          <a:off x="152400" y="2971800"/>
          <a:ext cx="8915400" cy="2514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4347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6200"/>
            <a:ext cx="7886700" cy="685800"/>
          </a:xfrm>
        </p:spPr>
        <p:txBody>
          <a:bodyPr/>
          <a:lstStyle/>
          <a:p>
            <a:r>
              <a:rPr lang="en-US" dirty="0"/>
              <a:t>DATA ACQUISITION TYPES</a:t>
            </a:r>
          </a:p>
        </p:txBody>
      </p:sp>
      <p:sp>
        <p:nvSpPr>
          <p:cNvPr id="5" name="Content Placeholder 4"/>
          <p:cNvSpPr>
            <a:spLocks noGrp="1"/>
          </p:cNvSpPr>
          <p:nvPr>
            <p:ph idx="1"/>
          </p:nvPr>
        </p:nvSpPr>
        <p:spPr>
          <a:xfrm>
            <a:off x="304800" y="1143000"/>
            <a:ext cx="8952614" cy="4038600"/>
          </a:xfrm>
        </p:spPr>
        <p:txBody>
          <a:bodyPr>
            <a:noAutofit/>
          </a:bodyPr>
          <a:lstStyle/>
          <a:p>
            <a:pPr marL="0" indent="0" algn="just">
              <a:buNone/>
            </a:pPr>
            <a:r>
              <a:rPr lang="en-US" b="1" dirty="0">
                <a:latin typeface="Calibri" panose="020F0502020204030204" pitchFamily="34" charset="0"/>
                <a:ea typeface="Calibri" panose="020F0502020204030204" pitchFamily="34" charset="0"/>
                <a:cs typeface="Calibri" panose="020F0502020204030204" pitchFamily="34" charset="0"/>
              </a:rPr>
              <a:t>Remote Data Acquisition</a:t>
            </a:r>
          </a:p>
          <a:p>
            <a:pPr algn="just"/>
            <a:r>
              <a:rPr lang="en-US" dirty="0">
                <a:latin typeface="Calibri" panose="020F0502020204030204" pitchFamily="34" charset="0"/>
                <a:ea typeface="Calibri" panose="020F0502020204030204" pitchFamily="34" charset="0"/>
                <a:cs typeface="Calibri" panose="020F0502020204030204" pitchFamily="34" charset="0"/>
              </a:rPr>
              <a:t>In cases when the investigator is unable to be physically present at the crime scene or obtain the evidence, remote data acquisition may be used.</a:t>
            </a:r>
          </a:p>
          <a:p>
            <a:pPr algn="just"/>
            <a:r>
              <a:rPr lang="en-US" dirty="0">
                <a:latin typeface="Calibri" panose="020F0502020204030204" pitchFamily="34" charset="0"/>
                <a:ea typeface="Calibri" panose="020F0502020204030204" pitchFamily="34" charset="0"/>
                <a:cs typeface="Calibri" panose="020F0502020204030204" pitchFamily="34" charset="0"/>
              </a:rPr>
              <a:t>This involves connecting to the evidence system/media remotely through the Internet.</a:t>
            </a:r>
          </a:p>
          <a:p>
            <a:pPr algn="just"/>
            <a:r>
              <a:rPr lang="en-US" dirty="0">
                <a:latin typeface="Calibri" panose="020F0502020204030204" pitchFamily="34" charset="0"/>
                <a:ea typeface="Calibri" panose="020F0502020204030204" pitchFamily="34" charset="0"/>
                <a:cs typeface="Calibri" panose="020F0502020204030204" pitchFamily="34" charset="0"/>
              </a:rPr>
              <a:t>However, this method is prone to problems due to bandwidth differences, anti-malware protection, or firewalls which affect remote network connections.          </a:t>
            </a:r>
            <a:r>
              <a:rPr lang="en-US" dirty="0"/>
              <a:t>            </a:t>
            </a:r>
          </a:p>
        </p:txBody>
      </p:sp>
    </p:spTree>
    <p:extLst>
      <p:ext uri="{BB962C8B-B14F-4D97-AF65-F5344CB8AC3E}">
        <p14:creationId xmlns:p14="http://schemas.microsoft.com/office/powerpoint/2010/main" val="2271546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400"/>
            <a:ext cx="7886700" cy="994172"/>
          </a:xfrm>
        </p:spPr>
        <p:txBody>
          <a:bodyPr/>
          <a:lstStyle/>
          <a:p>
            <a:r>
              <a:rPr lang="en-US" dirty="0"/>
              <a:t>DATA ACQUISITION METHODS</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67869282"/>
              </p:ext>
            </p:extLst>
          </p:nvPr>
        </p:nvGraphicFramePr>
        <p:xfrm>
          <a:off x="685800" y="1066800"/>
          <a:ext cx="8382000" cy="419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0792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6200"/>
            <a:ext cx="8534400" cy="994172"/>
          </a:xfrm>
        </p:spPr>
        <p:txBody>
          <a:bodyPr/>
          <a:lstStyle/>
          <a:p>
            <a:r>
              <a:rPr lang="en-US" dirty="0"/>
              <a:t>DATA ACQUISITION &amp; DUPLICATION STEPS</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895576224"/>
              </p:ext>
            </p:extLst>
          </p:nvPr>
        </p:nvGraphicFramePr>
        <p:xfrm>
          <a:off x="838200" y="1371600"/>
          <a:ext cx="8153400" cy="3886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9650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76200"/>
            <a:ext cx="7886700" cy="994172"/>
          </a:xfrm>
        </p:spPr>
        <p:txBody>
          <a:bodyPr/>
          <a:lstStyle/>
          <a:p>
            <a:r>
              <a:rPr lang="en-US" dirty="0"/>
              <a:t>ISSUES WITH DATA DUPLICATION</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4147707872"/>
              </p:ext>
            </p:extLst>
          </p:nvPr>
        </p:nvGraphicFramePr>
        <p:xfrm>
          <a:off x="609600" y="1371600"/>
          <a:ext cx="8305800" cy="3707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8066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
            <a:ext cx="7886700" cy="994172"/>
          </a:xfrm>
        </p:spPr>
        <p:txBody>
          <a:bodyPr/>
          <a:lstStyle/>
          <a:p>
            <a:r>
              <a:rPr lang="en-US" dirty="0"/>
              <a:t>DO’S &amp; DON’TS OF EVIDENCE ACQUISITION</a:t>
            </a:r>
          </a:p>
        </p:txBody>
      </p:sp>
      <p:sp>
        <p:nvSpPr>
          <p:cNvPr id="6" name="TextBox 5"/>
          <p:cNvSpPr txBox="1"/>
          <p:nvPr/>
        </p:nvSpPr>
        <p:spPr>
          <a:xfrm>
            <a:off x="6248400" y="1371600"/>
            <a:ext cx="2646878" cy="369332"/>
          </a:xfrm>
          <a:prstGeom prst="rect">
            <a:avLst/>
          </a:prstGeom>
          <a:noFill/>
        </p:spPr>
        <p:txBody>
          <a:bodyPr wrap="none" rtlCol="0">
            <a:spAutoFit/>
          </a:bodyPr>
          <a:lstStyle/>
          <a:p>
            <a:r>
              <a:rPr lang="en-IN" b="1" u="sng" dirty="0"/>
              <a:t>The Rules of Evidence</a:t>
            </a:r>
          </a:p>
        </p:txBody>
      </p:sp>
      <p:graphicFrame>
        <p:nvGraphicFramePr>
          <p:cNvPr id="7" name="Diagram 6"/>
          <p:cNvGraphicFramePr/>
          <p:nvPr>
            <p:extLst>
              <p:ext uri="{D42A27DB-BD31-4B8C-83A1-F6EECF244321}">
                <p14:modId xmlns:p14="http://schemas.microsoft.com/office/powerpoint/2010/main" val="953836595"/>
              </p:ext>
            </p:extLst>
          </p:nvPr>
        </p:nvGraphicFramePr>
        <p:xfrm>
          <a:off x="609600" y="1740932"/>
          <a:ext cx="5533314" cy="32808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Content Placeholder 3"/>
          <p:cNvGraphicFramePr>
            <a:graphicFrameLocks/>
          </p:cNvGraphicFramePr>
          <p:nvPr>
            <p:extLst>
              <p:ext uri="{D42A27DB-BD31-4B8C-83A1-F6EECF244321}">
                <p14:modId xmlns:p14="http://schemas.microsoft.com/office/powerpoint/2010/main" val="1197799796"/>
              </p:ext>
            </p:extLst>
          </p:nvPr>
        </p:nvGraphicFramePr>
        <p:xfrm>
          <a:off x="6438697" y="1752600"/>
          <a:ext cx="2077019" cy="303761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523411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Graphic spid="7" grpId="0">
        <p:bldAsOne/>
      </p:bldGraphic>
      <p:bldGraphic spid="9" grpId="0">
        <p:bldAsOne/>
      </p:bldGraphic>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0126"/>
            <a:ext cx="7886700" cy="994172"/>
          </a:xfrm>
        </p:spPr>
        <p:txBody>
          <a:bodyPr/>
          <a:lstStyle/>
          <a:p>
            <a:r>
              <a:rPr lang="en-US" dirty="0"/>
              <a:t>DO’S &amp; DON’TS OF EVIDENCE ACQUISITION</a:t>
            </a:r>
          </a:p>
        </p:txBody>
      </p:sp>
      <p:graphicFrame>
        <p:nvGraphicFramePr>
          <p:cNvPr id="7" name="Diagram 6"/>
          <p:cNvGraphicFramePr/>
          <p:nvPr>
            <p:extLst>
              <p:ext uri="{D42A27DB-BD31-4B8C-83A1-F6EECF244321}">
                <p14:modId xmlns:p14="http://schemas.microsoft.com/office/powerpoint/2010/main" val="2792825921"/>
              </p:ext>
            </p:extLst>
          </p:nvPr>
        </p:nvGraphicFramePr>
        <p:xfrm>
          <a:off x="228600" y="1600200"/>
          <a:ext cx="6096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Content Placeholder 3"/>
          <p:cNvGraphicFramePr>
            <a:graphicFrameLocks/>
          </p:cNvGraphicFramePr>
          <p:nvPr>
            <p:extLst>
              <p:ext uri="{D42A27DB-BD31-4B8C-83A1-F6EECF244321}">
                <p14:modId xmlns:p14="http://schemas.microsoft.com/office/powerpoint/2010/main" val="1917181079"/>
              </p:ext>
            </p:extLst>
          </p:nvPr>
        </p:nvGraphicFramePr>
        <p:xfrm>
          <a:off x="6609781" y="1676400"/>
          <a:ext cx="2077019" cy="303761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9" name="TextBox 8"/>
          <p:cNvSpPr txBox="1"/>
          <p:nvPr/>
        </p:nvSpPr>
        <p:spPr>
          <a:xfrm>
            <a:off x="6324600" y="1295400"/>
            <a:ext cx="2646878" cy="369332"/>
          </a:xfrm>
          <a:prstGeom prst="rect">
            <a:avLst/>
          </a:prstGeom>
          <a:noFill/>
        </p:spPr>
        <p:txBody>
          <a:bodyPr wrap="none" rtlCol="0">
            <a:spAutoFit/>
          </a:bodyPr>
          <a:lstStyle/>
          <a:p>
            <a:r>
              <a:rPr lang="en-IN" b="1" u="sng" dirty="0"/>
              <a:t>The Rules of Evidence</a:t>
            </a:r>
          </a:p>
        </p:txBody>
      </p:sp>
    </p:spTree>
    <p:extLst>
      <p:ext uri="{BB962C8B-B14F-4D97-AF65-F5344CB8AC3E}">
        <p14:creationId xmlns:p14="http://schemas.microsoft.com/office/powerpoint/2010/main" val="4025077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Graphic spid="8" grpId="0">
        <p:bldAsOne/>
      </p:bldGraphic>
      <p:bldP spid="9" grpId="0"/>
    </p:bld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60548" y="23037"/>
            <a:ext cx="7886700" cy="586563"/>
          </a:xfrm>
        </p:spPr>
        <p:txBody>
          <a:bodyPr/>
          <a:lstStyle/>
          <a:p>
            <a:r>
              <a:rPr lang="en-US" dirty="0"/>
              <a:t>CHAIN OF CUSTODY</a:t>
            </a:r>
          </a:p>
        </p:txBody>
      </p:sp>
      <p:sp>
        <p:nvSpPr>
          <p:cNvPr id="3" name="Content Placeholder 2"/>
          <p:cNvSpPr>
            <a:spLocks noGrp="1"/>
          </p:cNvSpPr>
          <p:nvPr>
            <p:ph idx="1"/>
          </p:nvPr>
        </p:nvSpPr>
        <p:spPr>
          <a:xfrm>
            <a:off x="533400" y="766952"/>
            <a:ext cx="4980580" cy="4490847"/>
          </a:xfrm>
        </p:spPr>
        <p:txBody>
          <a:bodyPr>
            <a:noAutofit/>
          </a:bodyPr>
          <a:lstStyle/>
          <a:p>
            <a:pPr algn="just"/>
            <a:r>
              <a:rPr lang="en-US" sz="1800" dirty="0"/>
              <a:t>Some of the most common reasons for improper evidence collection are poorly written policies, lack of an established incident response plan, lack of incident response training, and a broken chain of custody.</a:t>
            </a:r>
          </a:p>
          <a:p>
            <a:pPr algn="just"/>
            <a:r>
              <a:rPr lang="en-US" sz="1800" dirty="0"/>
              <a:t>A chain of custody is a roadmap that shows how evidence was collected, analyzed, and preserved in order to be presented as evidence in court.</a:t>
            </a:r>
          </a:p>
          <a:p>
            <a:pPr algn="just"/>
            <a:r>
              <a:rPr lang="en-US" sz="1800" dirty="0"/>
              <a:t>Establishing a clear chain of custody is crucial because electronic evidence can be easily altered.</a:t>
            </a:r>
          </a:p>
          <a:p>
            <a:pPr algn="just"/>
            <a:r>
              <a:rPr lang="en-US" sz="1800" dirty="0"/>
              <a:t>A clear chain of custody demonstrates that electronic evidence is trustworthy.</a:t>
            </a:r>
          </a:p>
        </p:txBody>
      </p:sp>
      <p:graphicFrame>
        <p:nvGraphicFramePr>
          <p:cNvPr id="6" name="Diagram 5"/>
          <p:cNvGraphicFramePr/>
          <p:nvPr>
            <p:extLst>
              <p:ext uri="{D42A27DB-BD31-4B8C-83A1-F6EECF244321}">
                <p14:modId xmlns:p14="http://schemas.microsoft.com/office/powerpoint/2010/main" val="3603623868"/>
              </p:ext>
            </p:extLst>
          </p:nvPr>
        </p:nvGraphicFramePr>
        <p:xfrm>
          <a:off x="5727405" y="1490707"/>
          <a:ext cx="3010469" cy="3429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5715000" y="766952"/>
            <a:ext cx="2762819" cy="553998"/>
          </a:xfrm>
          <a:prstGeom prst="rect">
            <a:avLst/>
          </a:prstGeom>
          <a:noFill/>
        </p:spPr>
        <p:txBody>
          <a:bodyPr wrap="square" rtlCol="0">
            <a:spAutoFit/>
          </a:bodyPr>
          <a:lstStyle/>
          <a:p>
            <a:r>
              <a:rPr lang="en-IN" sz="1500" b="1" u="sng" dirty="0"/>
              <a:t>Criteria to prove integrity of Chain of Custody</a:t>
            </a:r>
          </a:p>
        </p:txBody>
      </p:sp>
    </p:spTree>
    <p:extLst>
      <p:ext uri="{BB962C8B-B14F-4D97-AF65-F5344CB8AC3E}">
        <p14:creationId xmlns:p14="http://schemas.microsoft.com/office/powerpoint/2010/main" val="3864317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6" grpId="0">
        <p:bldAsOne/>
      </p:bldGraphic>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76200"/>
            <a:ext cx="7886700" cy="994172"/>
          </a:xfrm>
        </p:spPr>
        <p:txBody>
          <a:bodyPr/>
          <a:lstStyle/>
          <a:p>
            <a:r>
              <a:rPr lang="en-US" dirty="0"/>
              <a:t>MAINTAINING INTEGRITY OF EVIDENCE</a:t>
            </a:r>
          </a:p>
        </p:txBody>
      </p:sp>
      <p:sp>
        <p:nvSpPr>
          <p:cNvPr id="3" name="Content Placeholder 2"/>
          <p:cNvSpPr>
            <a:spLocks noGrp="1"/>
          </p:cNvSpPr>
          <p:nvPr>
            <p:ph idx="1"/>
          </p:nvPr>
        </p:nvSpPr>
        <p:spPr>
          <a:xfrm>
            <a:off x="228600" y="1295400"/>
            <a:ext cx="5689126" cy="4114800"/>
          </a:xfrm>
        </p:spPr>
        <p:txBody>
          <a:bodyPr>
            <a:noAutofit/>
          </a:bodyPr>
          <a:lstStyle/>
          <a:p>
            <a:pPr algn="just"/>
            <a:r>
              <a:rPr lang="en-US" sz="1800" dirty="0"/>
              <a:t>At least two copies are taken of the evidential computer.</a:t>
            </a:r>
          </a:p>
          <a:p>
            <a:pPr algn="just"/>
            <a:r>
              <a:rPr lang="en-US" sz="1800" dirty="0"/>
              <a:t>One of the copies is sealed in the presence of the computer owner and then placed in secure storage. This is the “master copy” and it will only be opened for examination under instruction from the court in the event of a challenge to the evidence presented after forensic analysis on the second copy.</a:t>
            </a:r>
          </a:p>
          <a:p>
            <a:pPr algn="just"/>
            <a:r>
              <a:rPr lang="en-US" sz="1800" dirty="0"/>
              <a:t>If the computer has been seized and held in secure storage by law enforcement, this will constitute “best evidence”. If the computer has not been seized, then the master copy becomes “best evidence”.</a:t>
            </a:r>
          </a:p>
        </p:txBody>
      </p:sp>
      <p:graphicFrame>
        <p:nvGraphicFramePr>
          <p:cNvPr id="8" name="Diagram 7"/>
          <p:cNvGraphicFramePr/>
          <p:nvPr>
            <p:extLst>
              <p:ext uri="{D42A27DB-BD31-4B8C-83A1-F6EECF244321}">
                <p14:modId xmlns:p14="http://schemas.microsoft.com/office/powerpoint/2010/main" val="3155346114"/>
              </p:ext>
            </p:extLst>
          </p:nvPr>
        </p:nvGraphicFramePr>
        <p:xfrm>
          <a:off x="6121021" y="1905000"/>
          <a:ext cx="2870579" cy="3276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p:cNvSpPr txBox="1"/>
          <p:nvPr/>
        </p:nvSpPr>
        <p:spPr>
          <a:xfrm>
            <a:off x="6019800" y="1219200"/>
            <a:ext cx="2394329" cy="323165"/>
          </a:xfrm>
          <a:prstGeom prst="rect">
            <a:avLst/>
          </a:prstGeom>
          <a:noFill/>
        </p:spPr>
        <p:txBody>
          <a:bodyPr wrap="square" rtlCol="0">
            <a:spAutoFit/>
          </a:bodyPr>
          <a:lstStyle/>
          <a:p>
            <a:pPr algn="ctr"/>
            <a:r>
              <a:rPr lang="en-IN" sz="1500" b="1" u="sng" dirty="0"/>
              <a:t>PROBLEMS???</a:t>
            </a:r>
          </a:p>
        </p:txBody>
      </p:sp>
    </p:spTree>
    <p:extLst>
      <p:ext uri="{BB962C8B-B14F-4D97-AF65-F5344CB8AC3E}">
        <p14:creationId xmlns:p14="http://schemas.microsoft.com/office/powerpoint/2010/main" val="1872355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8" grpId="0">
        <p:bldAsOne/>
      </p:bldGraphic>
      <p:bldP spid="9" grpId="0"/>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52400"/>
            <a:ext cx="7886700" cy="994172"/>
          </a:xfrm>
        </p:spPr>
        <p:txBody>
          <a:bodyPr/>
          <a:lstStyle/>
          <a:p>
            <a:r>
              <a:rPr lang="en-US" dirty="0"/>
              <a:t>DATA ACQUISITION INTEGRITY</a:t>
            </a:r>
          </a:p>
        </p:txBody>
      </p:sp>
      <p:sp>
        <p:nvSpPr>
          <p:cNvPr id="5" name="Content Placeholder 4"/>
          <p:cNvSpPr>
            <a:spLocks noGrp="1"/>
          </p:cNvSpPr>
          <p:nvPr>
            <p:ph idx="1"/>
          </p:nvPr>
        </p:nvSpPr>
        <p:spPr>
          <a:xfrm>
            <a:off x="609600" y="762000"/>
            <a:ext cx="7886700" cy="3263504"/>
          </a:xfrm>
        </p:spPr>
        <p:txBody>
          <a:bodyPr>
            <a:normAutofit/>
          </a:bodyPr>
          <a:lstStyle/>
          <a:p>
            <a:r>
              <a:rPr lang="en-US" sz="1800" dirty="0"/>
              <a:t>Failing to maintain the integrity of the evidence collected during the data acquisition process could mean the end of forensic investigation.</a:t>
            </a:r>
          </a:p>
          <a:p>
            <a:r>
              <a:rPr lang="en-US" sz="1800" dirty="0"/>
              <a:t>Evidence integrity checking process involves the use of hashing algorithm utility to create a hash value that represents the uniqueness  of the evidence.</a:t>
            </a:r>
          </a:p>
          <a:p>
            <a:r>
              <a:rPr lang="en-US" sz="1800" dirty="0"/>
              <a:t>Hash values are unique. If two files have the same hash, they are 100% identical.</a:t>
            </a:r>
          </a:p>
          <a:p>
            <a:r>
              <a:rPr lang="en-US" sz="1800" dirty="0"/>
              <a:t>The most common types of hashing algorithms used for integrity checking are: </a:t>
            </a:r>
          </a:p>
          <a:p>
            <a:endParaRPr lang="en-US" sz="1800" dirty="0"/>
          </a:p>
        </p:txBody>
      </p:sp>
      <p:graphicFrame>
        <p:nvGraphicFramePr>
          <p:cNvPr id="3" name="Diagram 2"/>
          <p:cNvGraphicFramePr/>
          <p:nvPr>
            <p:extLst>
              <p:ext uri="{D42A27DB-BD31-4B8C-83A1-F6EECF244321}">
                <p14:modId xmlns:p14="http://schemas.microsoft.com/office/powerpoint/2010/main" val="1749810468"/>
              </p:ext>
            </p:extLst>
          </p:nvPr>
        </p:nvGraphicFramePr>
        <p:xfrm>
          <a:off x="628650" y="3757440"/>
          <a:ext cx="8210550" cy="17035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5512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Graphic spid="3" grpId="0">
        <p:bldAsOne/>
      </p:bldGraphic>
    </p:bld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7606" y="168275"/>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435429" y="838200"/>
            <a:ext cx="8534400" cy="4297363"/>
          </a:xfrm>
        </p:spPr>
        <p:txBody>
          <a:bodyPr/>
          <a:lstStyle/>
          <a:p>
            <a:endParaRPr lang="en-GB" dirty="0"/>
          </a:p>
          <a:p>
            <a:r>
              <a:rPr lang="en-GB" dirty="0"/>
              <a:t>Computer Hacking Forensic Investigator (CHFI) – EC Council certified</a:t>
            </a:r>
          </a:p>
          <a:p>
            <a:r>
              <a:rPr lang="en-GB" i="1" dirty="0"/>
              <a:t>System Forensics, Investigation and Response, Third Edition </a:t>
            </a:r>
            <a:r>
              <a:rPr lang="en-GB" dirty="0"/>
              <a:t>by Chuck </a:t>
            </a:r>
            <a:r>
              <a:rPr lang="en-GB" dirty="0" err="1"/>
              <a:t>Easttom</a:t>
            </a:r>
            <a:r>
              <a:rPr lang="en-GB" dirty="0"/>
              <a:t>. ISBN: 978-1-284-12184-1 Paperback 400 pages ● © 2019</a:t>
            </a:r>
          </a:p>
          <a:p>
            <a:r>
              <a:rPr lang="en-GB" dirty="0"/>
              <a:t>Computer Forensics,  Cybercriminals, Laws, and Evidence, Second edition by Marie-Helen Maras. ISBN: 978-1-4496-9222-3 © 2015.</a:t>
            </a:r>
          </a:p>
        </p:txBody>
      </p:sp>
      <p:sp>
        <p:nvSpPr>
          <p:cNvPr id="4" name="Footer Placeholder 3">
            <a:extLst>
              <a:ext uri="{FF2B5EF4-FFF2-40B4-BE49-F238E27FC236}">
                <a16:creationId xmlns:a16="http://schemas.microsoft.com/office/drawing/2014/main" id="{7EAD8AAF-2E07-42DA-B21C-E6E3C578B8D7}"/>
              </a:ext>
            </a:extLst>
          </p:cNvPr>
          <p:cNvSpPr>
            <a:spLocks noGrp="1"/>
          </p:cNvSpPr>
          <p:nvPr>
            <p:ph type="ftr" sz="quarter" idx="10"/>
          </p:nvPr>
        </p:nvSpPr>
        <p:spPr/>
        <p:txBody>
          <a:bodyPr/>
          <a:lstStyle/>
          <a:p>
            <a:pPr>
              <a:defRPr/>
            </a:pPr>
            <a:r>
              <a:rPr lang="en-US" dirty="0"/>
              <a:t>Dr. Carlene Campbell</a:t>
            </a:r>
          </a:p>
          <a:p>
            <a:pPr>
              <a:defRPr/>
            </a:pPr>
            <a:r>
              <a:rPr lang="en-US" dirty="0"/>
              <a:t>Carlene.campbell@uwtsd.ac.uk</a:t>
            </a:r>
          </a:p>
        </p:txBody>
      </p:sp>
      <p:sp>
        <p:nvSpPr>
          <p:cNvPr id="5" name="Slide Number Placeholder 4">
            <a:extLst>
              <a:ext uri="{FF2B5EF4-FFF2-40B4-BE49-F238E27FC236}">
                <a16:creationId xmlns:a16="http://schemas.microsoft.com/office/drawing/2014/main" id="{7CD6DD6C-FEA0-4E2D-A709-1801C99F86C6}"/>
              </a:ext>
            </a:extLst>
          </p:cNvPr>
          <p:cNvSpPr>
            <a:spLocks noGrp="1"/>
          </p:cNvSpPr>
          <p:nvPr>
            <p:ph type="sldNum" sz="quarter" idx="11"/>
          </p:nvPr>
        </p:nvSpPr>
        <p:spPr/>
        <p:txBody>
          <a:bodyPr/>
          <a:lstStyle/>
          <a:p>
            <a:pPr>
              <a:defRPr/>
            </a:pPr>
            <a:fld id="{D59D80DC-CCE6-46FA-83FF-07FBF6FF2C7D}" type="slidenum">
              <a:rPr lang="en-US" altLang="en-US" smtClean="0"/>
              <a:pPr>
                <a:defRPr/>
              </a:pPr>
              <a:t>25</a:t>
            </a:fld>
            <a:endParaRPr lang="en-US" altLang="en-US"/>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3615</Words>
  <Application>Microsoft Office PowerPoint</Application>
  <PresentationFormat>On-screen Show (4:3)</PresentationFormat>
  <Paragraphs>272</Paragraphs>
  <Slides>25</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Comic Sans MS</vt:lpstr>
      <vt:lpstr>Times New Roman</vt:lpstr>
      <vt:lpstr>Wingdings</vt:lpstr>
      <vt:lpstr>Default Design</vt:lpstr>
      <vt:lpstr>PowerPoint Presentation</vt:lpstr>
      <vt:lpstr>EVIDENCE ACQUISITION &amp; RECOVERY</vt:lpstr>
      <vt:lpstr>DATA RECOVERY</vt:lpstr>
      <vt:lpstr>CAUSES OF DATA LOSS</vt:lpstr>
      <vt:lpstr>WHY USE IMAGES?</vt:lpstr>
      <vt:lpstr>WHY USE IMAGES?</vt:lpstr>
      <vt:lpstr>BIT STREAM IMAGES VS BACKUPS</vt:lpstr>
      <vt:lpstr>REQUIREMENTS OF DISK IMAGING TOOLS</vt:lpstr>
      <vt:lpstr>GENERAL FORENSIC IMAGING PROCESS</vt:lpstr>
      <vt:lpstr>STEPS FOR EVIDENCE COLLECTION</vt:lpstr>
      <vt:lpstr>GENERAL EVIDENCE PROCESSING STEPS</vt:lpstr>
      <vt:lpstr>GENERAL EVIDENCE PROCESSING STEPS</vt:lpstr>
      <vt:lpstr>ORDER OF VOLATILITY</vt:lpstr>
      <vt:lpstr>DATA ACQUISITION TYPES</vt:lpstr>
      <vt:lpstr>DATA ACQUISITION TYPES</vt:lpstr>
      <vt:lpstr>DATA ACQUISITION TYPES</vt:lpstr>
      <vt:lpstr>DATA ACQUISITION METHODS</vt:lpstr>
      <vt:lpstr>DATA ACQUISITION &amp; DUPLICATION STEPS</vt:lpstr>
      <vt:lpstr>ISSUES WITH DATA DUPLICATION</vt:lpstr>
      <vt:lpstr>DO’S &amp; DON’TS OF EVIDENCE ACQUISITION</vt:lpstr>
      <vt:lpstr>DO’S &amp; DON’TS OF EVIDENCE ACQUISITION</vt:lpstr>
      <vt:lpstr>CHAIN OF CUSTODY</vt:lpstr>
      <vt:lpstr>MAINTAINING INTEGRITY OF EVIDENCE</vt:lpstr>
      <vt:lpstr>DATA ACQUISITION INTEGRITY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2025-02-02T23:02:02Z</dcterms:modified>
</cp:coreProperties>
</file>