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omments/modernComment_101_F6871574.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comments/modernComment_10D_C38A8185.xml" ContentType="application/vnd.ms-powerpoint.comments+xml"/>
  <Override PartName="/ppt/notesSlides/notesSlide6.xml" ContentType="application/vnd.openxmlformats-officedocument.presentationml.notesSlide+xml"/>
  <Override PartName="/ppt/notesSlides/notesSlide7.xml" ContentType="application/vnd.openxmlformats-officedocument.presentationml.notesSlide+xml"/>
  <Override PartName="/ppt/comments/modernComment_105_AA5D873F.xml" ContentType="application/vnd.ms-powerpoint.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14"/>
  </p:notesMasterIdLst>
  <p:sldIdLst>
    <p:sldId id="256" r:id="rId2"/>
    <p:sldId id="257" r:id="rId3"/>
    <p:sldId id="258" r:id="rId4"/>
    <p:sldId id="259" r:id="rId5"/>
    <p:sldId id="269" r:id="rId6"/>
    <p:sldId id="262" r:id="rId7"/>
    <p:sldId id="261" r:id="rId8"/>
    <p:sldId id="267" r:id="rId9"/>
    <p:sldId id="264" r:id="rId10"/>
    <p:sldId id="270" r:id="rId11"/>
    <p:sldId id="271" r:id="rId12"/>
    <p:sldId id="266"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C13A3A65-8D3D-723A-AF0C-5C2BC6AA146A}" name="Supreen Singh (2539049)" initials="S(" userId="S::2539049@student.uwtsd.ac.uk::e6acf6b2-3ad2-4c99-ba8b-7cabbf0e2fac"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5FE158-1DCE-044F-AC0D-D69BCE4B9055}" v="59" dt="2026-10-09T20:48:58.859"/>
    <p1510:client id="{E070B9CF-3FB2-3BC3-16FB-5D9B70854EB7}" v="255" dt="2026-10-09T21:05:19.7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21" Type="http://schemas.microsoft.com/office/2018/10/relationships/authors" Targe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preen Singh (2539049)" userId="S::2539049@student.uwtsd.ac.uk::e6acf6b2-3ad2-4c99-ba8b-7cabbf0e2fac" providerId="AD" clId="Web-{50791FBB-2F1B-5886-02CB-42ED22C33FCC}"/>
    <pc:docChg chg="addSld delSld modSld">
      <pc:chgData name="Supreen Singh (2539049)" userId="S::2539049@student.uwtsd.ac.uk::e6acf6b2-3ad2-4c99-ba8b-7cabbf0e2fac" providerId="AD" clId="Web-{50791FBB-2F1B-5886-02CB-42ED22C33FCC}" dt="2026-09-26T21:45:30.845" v="75"/>
      <pc:docMkLst>
        <pc:docMk/>
      </pc:docMkLst>
      <pc:sldChg chg="modTransition">
        <pc:chgData name="Supreen Singh (2539049)" userId="S::2539049@student.uwtsd.ac.uk::e6acf6b2-3ad2-4c99-ba8b-7cabbf0e2fac" providerId="AD" clId="Web-{50791FBB-2F1B-5886-02CB-42ED22C33FCC}" dt="2026-09-26T21:26:04.106" v="43"/>
        <pc:sldMkLst>
          <pc:docMk/>
          <pc:sldMk cId="109857222" sldId="256"/>
        </pc:sldMkLst>
      </pc:sldChg>
      <pc:sldChg chg="modTransition">
        <pc:chgData name="Supreen Singh (2539049)" userId="S::2539049@student.uwtsd.ac.uk::e6acf6b2-3ad2-4c99-ba8b-7cabbf0e2fac" providerId="AD" clId="Web-{50791FBB-2F1B-5886-02CB-42ED22C33FCC}" dt="2026-09-26T21:26:08.013" v="44"/>
        <pc:sldMkLst>
          <pc:docMk/>
          <pc:sldMk cId="4136047988" sldId="257"/>
        </pc:sldMkLst>
      </pc:sldChg>
      <pc:sldChg chg="modTransition">
        <pc:chgData name="Supreen Singh (2539049)" userId="S::2539049@student.uwtsd.ac.uk::e6acf6b2-3ad2-4c99-ba8b-7cabbf0e2fac" providerId="AD" clId="Web-{50791FBB-2F1B-5886-02CB-42ED22C33FCC}" dt="2026-09-26T21:26:09.872" v="45"/>
        <pc:sldMkLst>
          <pc:docMk/>
          <pc:sldMk cId="1676890644" sldId="258"/>
        </pc:sldMkLst>
      </pc:sldChg>
      <pc:sldChg chg="modTransition">
        <pc:chgData name="Supreen Singh (2539049)" userId="S::2539049@student.uwtsd.ac.uk::e6acf6b2-3ad2-4c99-ba8b-7cabbf0e2fac" providerId="AD" clId="Web-{50791FBB-2F1B-5886-02CB-42ED22C33FCC}" dt="2026-09-26T21:26:11.982" v="46"/>
        <pc:sldMkLst>
          <pc:docMk/>
          <pc:sldMk cId="1238314844" sldId="259"/>
        </pc:sldMkLst>
      </pc:sldChg>
      <pc:sldChg chg="modTransition">
        <pc:chgData name="Supreen Singh (2539049)" userId="S::2539049@student.uwtsd.ac.uk::e6acf6b2-3ad2-4c99-ba8b-7cabbf0e2fac" providerId="AD" clId="Web-{50791FBB-2F1B-5886-02CB-42ED22C33FCC}" dt="2026-09-26T21:26:24.045" v="49"/>
        <pc:sldMkLst>
          <pc:docMk/>
          <pc:sldMk cId="2858256191" sldId="261"/>
        </pc:sldMkLst>
      </pc:sldChg>
      <pc:sldChg chg="modSp modTransition">
        <pc:chgData name="Supreen Singh (2539049)" userId="S::2539049@student.uwtsd.ac.uk::e6acf6b2-3ad2-4c99-ba8b-7cabbf0e2fac" providerId="AD" clId="Web-{50791FBB-2F1B-5886-02CB-42ED22C33FCC}" dt="2026-09-26T21:45:30.845" v="75"/>
        <pc:sldMkLst>
          <pc:docMk/>
          <pc:sldMk cId="2638649907" sldId="262"/>
        </pc:sldMkLst>
        <pc:graphicFrameChg chg="modGraphic">
          <ac:chgData name="Supreen Singh (2539049)" userId="S::2539049@student.uwtsd.ac.uk::e6acf6b2-3ad2-4c99-ba8b-7cabbf0e2fac" providerId="AD" clId="Web-{50791FBB-2F1B-5886-02CB-42ED22C33FCC}" dt="2026-09-26T21:45:30.845" v="75"/>
          <ac:graphicFrameMkLst>
            <pc:docMk/>
            <pc:sldMk cId="2638649907" sldId="262"/>
            <ac:graphicFrameMk id="7" creationId="{E9AE186F-1EE2-D328-3026-3021390DBFD9}"/>
          </ac:graphicFrameMkLst>
        </pc:graphicFrameChg>
      </pc:sldChg>
      <pc:sldChg chg="modTransition">
        <pc:chgData name="Supreen Singh (2539049)" userId="S::2539049@student.uwtsd.ac.uk::e6acf6b2-3ad2-4c99-ba8b-7cabbf0e2fac" providerId="AD" clId="Web-{50791FBB-2F1B-5886-02CB-42ED22C33FCC}" dt="2026-09-26T21:26:34.670" v="53"/>
        <pc:sldMkLst>
          <pc:docMk/>
          <pc:sldMk cId="18023051" sldId="264"/>
        </pc:sldMkLst>
      </pc:sldChg>
      <pc:sldChg chg="modTransition">
        <pc:chgData name="Supreen Singh (2539049)" userId="S::2539049@student.uwtsd.ac.uk::e6acf6b2-3ad2-4c99-ba8b-7cabbf0e2fac" providerId="AD" clId="Web-{50791FBB-2F1B-5886-02CB-42ED22C33FCC}" dt="2026-09-26T21:26:37.280" v="54"/>
        <pc:sldMkLst>
          <pc:docMk/>
          <pc:sldMk cId="1551643192" sldId="265"/>
        </pc:sldMkLst>
      </pc:sldChg>
      <pc:sldChg chg="modTransition">
        <pc:chgData name="Supreen Singh (2539049)" userId="S::2539049@student.uwtsd.ac.uk::e6acf6b2-3ad2-4c99-ba8b-7cabbf0e2fac" providerId="AD" clId="Web-{50791FBB-2F1B-5886-02CB-42ED22C33FCC}" dt="2026-09-26T21:26:40.311" v="56"/>
        <pc:sldMkLst>
          <pc:docMk/>
          <pc:sldMk cId="2908789069" sldId="266"/>
        </pc:sldMkLst>
      </pc:sldChg>
      <pc:sldChg chg="addSp delSp modSp new modTransition">
        <pc:chgData name="Supreen Singh (2539049)" userId="S::2539049@student.uwtsd.ac.uk::e6acf6b2-3ad2-4c99-ba8b-7cabbf0e2fac" providerId="AD" clId="Web-{50791FBB-2F1B-5886-02CB-42ED22C33FCC}" dt="2026-09-26T21:26:32.951" v="52"/>
        <pc:sldMkLst>
          <pc:docMk/>
          <pc:sldMk cId="678745787" sldId="267"/>
        </pc:sldMkLst>
        <pc:spChg chg="mod">
          <ac:chgData name="Supreen Singh (2539049)" userId="S::2539049@student.uwtsd.ac.uk::e6acf6b2-3ad2-4c99-ba8b-7cabbf0e2fac" providerId="AD" clId="Web-{50791FBB-2F1B-5886-02CB-42ED22C33FCC}" dt="2026-09-26T21:10:28.787" v="11"/>
          <ac:spMkLst>
            <pc:docMk/>
            <pc:sldMk cId="678745787" sldId="267"/>
            <ac:spMk id="4" creationId="{DFBB463A-86A4-FFC6-D55E-0D4FC7DAEB4F}"/>
          </ac:spMkLst>
        </pc:spChg>
        <pc:spChg chg="mod">
          <ac:chgData name="Supreen Singh (2539049)" userId="S::2539049@student.uwtsd.ac.uk::e6acf6b2-3ad2-4c99-ba8b-7cabbf0e2fac" providerId="AD" clId="Web-{50791FBB-2F1B-5886-02CB-42ED22C33FCC}" dt="2026-09-26T21:10:28.787" v="11"/>
          <ac:spMkLst>
            <pc:docMk/>
            <pc:sldMk cId="678745787" sldId="267"/>
            <ac:spMk id="5" creationId="{67A377B6-0C45-3957-E857-3DECB184FE6C}"/>
          </ac:spMkLst>
        </pc:spChg>
        <pc:spChg chg="mod">
          <ac:chgData name="Supreen Singh (2539049)" userId="S::2539049@student.uwtsd.ac.uk::e6acf6b2-3ad2-4c99-ba8b-7cabbf0e2fac" providerId="AD" clId="Web-{50791FBB-2F1B-5886-02CB-42ED22C33FCC}" dt="2026-09-26T21:10:28.787" v="11"/>
          <ac:spMkLst>
            <pc:docMk/>
            <pc:sldMk cId="678745787" sldId="267"/>
            <ac:spMk id="6" creationId="{39762585-6C8D-6115-FAB1-4472AA7D0F8A}"/>
          </ac:spMkLst>
        </pc:spChg>
        <pc:spChg chg="add mod">
          <ac:chgData name="Supreen Singh (2539049)" userId="S::2539049@student.uwtsd.ac.uk::e6acf6b2-3ad2-4c99-ba8b-7cabbf0e2fac" providerId="AD" clId="Web-{50791FBB-2F1B-5886-02CB-42ED22C33FCC}" dt="2026-09-26T21:24:21.805" v="42" actId="20577"/>
          <ac:spMkLst>
            <pc:docMk/>
            <pc:sldMk cId="678745787" sldId="267"/>
            <ac:spMk id="16" creationId="{3CD500AD-7EDC-B2A8-EFAA-EAE536F5DCAF}"/>
          </ac:spMkLst>
        </pc:spChg>
        <pc:picChg chg="add mod ord">
          <ac:chgData name="Supreen Singh (2539049)" userId="S::2539049@student.uwtsd.ac.uk::e6acf6b2-3ad2-4c99-ba8b-7cabbf0e2fac" providerId="AD" clId="Web-{50791FBB-2F1B-5886-02CB-42ED22C33FCC}" dt="2026-09-26T21:10:28.787" v="11"/>
          <ac:picMkLst>
            <pc:docMk/>
            <pc:sldMk cId="678745787" sldId="267"/>
            <ac:picMk id="7" creationId="{0982E149-29CA-2A8D-8B26-DBF31DE6B45A}"/>
          </ac:picMkLst>
        </pc:picChg>
      </pc:sldChg>
    </pc:docChg>
  </pc:docChgLst>
  <pc:docChgLst>
    <pc:chgData name="Supreen Singh (2539049)" userId="S::2539049@student.uwtsd.ac.uk::e6acf6b2-3ad2-4c99-ba8b-7cabbf0e2fac" providerId="AD" clId="Web-{30F4D09B-6962-2D43-6CE3-1C645A45271F}"/>
    <pc:docChg chg="modSld">
      <pc:chgData name="Supreen Singh (2539049)" userId="S::2539049@student.uwtsd.ac.uk::e6acf6b2-3ad2-4c99-ba8b-7cabbf0e2fac" providerId="AD" clId="Web-{30F4D09B-6962-2D43-6CE3-1C645A45271F}" dt="2026-10-08T08:41:18.942" v="5" actId="1076"/>
      <pc:docMkLst>
        <pc:docMk/>
      </pc:docMkLst>
      <pc:sldChg chg="addSp delSp modSp">
        <pc:chgData name="Supreen Singh (2539049)" userId="S::2539049@student.uwtsd.ac.uk::e6acf6b2-3ad2-4c99-ba8b-7cabbf0e2fac" providerId="AD" clId="Web-{30F4D09B-6962-2D43-6CE3-1C645A45271F}" dt="2026-10-08T08:41:18.942" v="5" actId="1076"/>
        <pc:sldMkLst>
          <pc:docMk/>
          <pc:sldMk cId="109857222" sldId="256"/>
        </pc:sldMkLst>
        <pc:graphicFrameChg chg="mod">
          <ac:chgData name="Supreen Singh (2539049)" userId="S::2539049@student.uwtsd.ac.uk::e6acf6b2-3ad2-4c99-ba8b-7cabbf0e2fac" providerId="AD" clId="Web-{30F4D09B-6962-2D43-6CE3-1C645A45271F}" dt="2026-10-08T08:41:18.942" v="5" actId="1076"/>
          <ac:graphicFrameMkLst>
            <pc:docMk/>
            <pc:sldMk cId="109857222" sldId="256"/>
            <ac:graphicFrameMk id="34" creationId="{B3E79705-71A5-62D3-71E5-F8D9391EF047}"/>
          </ac:graphicFrameMkLst>
        </pc:graphicFrameChg>
        <pc:picChg chg="add del mod">
          <ac:chgData name="Supreen Singh (2539049)" userId="S::2539049@student.uwtsd.ac.uk::e6acf6b2-3ad2-4c99-ba8b-7cabbf0e2fac" providerId="AD" clId="Web-{30F4D09B-6962-2D43-6CE3-1C645A45271F}" dt="2026-10-08T08:41:15.379" v="4"/>
          <ac:picMkLst>
            <pc:docMk/>
            <pc:sldMk cId="109857222" sldId="256"/>
            <ac:picMk id="101" creationId="{D48808EF-1573-20EB-1E33-009C76198E0B}"/>
          </ac:picMkLst>
        </pc:picChg>
      </pc:sldChg>
    </pc:docChg>
  </pc:docChgLst>
  <pc:docChgLst>
    <pc:chgData name="Supreen Singh (2539049)" userId="S::2539049@student.uwtsd.ac.uk::e6acf6b2-3ad2-4c99-ba8b-7cabbf0e2fac" providerId="AD" clId="Web-{3DE355F4-6C71-DD26-D823-898830C8287A}"/>
    <pc:docChg chg="modSld">
      <pc:chgData name="Supreen Singh (2539049)" userId="S::2539049@student.uwtsd.ac.uk::e6acf6b2-3ad2-4c99-ba8b-7cabbf0e2fac" providerId="AD" clId="Web-{3DE355F4-6C71-DD26-D823-898830C8287A}" dt="2026-09-24T10:59:26.762" v="108" actId="20577"/>
      <pc:docMkLst>
        <pc:docMk/>
      </pc:docMkLst>
    </pc:docChg>
  </pc:docChgLst>
  <pc:docChgLst>
    <pc:chgData name="Supreen Singh (2539049)" userId="S::2539049@student.uwtsd.ac.uk::e6acf6b2-3ad2-4c99-ba8b-7cabbf0e2fac" providerId="AD" clId="Web-{C8838CBB-DC99-8D2B-47ED-275EBDC7EA36}"/>
    <pc:docChg chg="modSld">
      <pc:chgData name="Supreen Singh (2539049)" userId="S::2539049@student.uwtsd.ac.uk::e6acf6b2-3ad2-4c99-ba8b-7cabbf0e2fac" providerId="AD" clId="Web-{C8838CBB-DC99-8D2B-47ED-275EBDC7EA36}" dt="2026-10-08T09:31:41.692" v="90"/>
      <pc:docMkLst>
        <pc:docMk/>
      </pc:docMkLst>
      <pc:sldChg chg="modNotes">
        <pc:chgData name="Supreen Singh (2539049)" userId="S::2539049@student.uwtsd.ac.uk::e6acf6b2-3ad2-4c99-ba8b-7cabbf0e2fac" providerId="AD" clId="Web-{C8838CBB-DC99-8D2B-47ED-275EBDC7EA36}" dt="2026-10-08T09:31:41.692" v="90"/>
        <pc:sldMkLst>
          <pc:docMk/>
          <pc:sldMk cId="1676890644" sldId="258"/>
        </pc:sldMkLst>
      </pc:sldChg>
    </pc:docChg>
  </pc:docChgLst>
  <pc:docChgLst>
    <pc:chgData name="Supreen Singh (2539049)" userId="S::2539049@student.uwtsd.ac.uk::e6acf6b2-3ad2-4c99-ba8b-7cabbf0e2fac" providerId="AD" clId="Web-{6AD87200-3BCC-7FF2-8FF3-3E11343E9A97}"/>
    <pc:docChg chg="modSld">
      <pc:chgData name="Supreen Singh (2539049)" userId="S::2539049@student.uwtsd.ac.uk::e6acf6b2-3ad2-4c99-ba8b-7cabbf0e2fac" providerId="AD" clId="Web-{6AD87200-3BCC-7FF2-8FF3-3E11343E9A97}" dt="2026-09-25T21:57:59.950" v="1" actId="14100"/>
      <pc:docMkLst>
        <pc:docMk/>
      </pc:docMkLst>
    </pc:docChg>
  </pc:docChgLst>
  <pc:docChgLst>
    <pc:chgData name="Supreen Singh (2539049)" userId="S::2539049@student.uwtsd.ac.uk::e6acf6b2-3ad2-4c99-ba8b-7cabbf0e2fac" providerId="AD" clId="Web-{879CA873-B111-0FD0-390F-CB87BC42A725}"/>
    <pc:docChg chg="addSld modSld">
      <pc:chgData name="Supreen Singh (2539049)" userId="S::2539049@student.uwtsd.ac.uk::e6acf6b2-3ad2-4c99-ba8b-7cabbf0e2fac" providerId="AD" clId="Web-{879CA873-B111-0FD0-390F-CB87BC42A725}" dt="2026-09-26T20:34:50.525" v="426" actId="20577"/>
      <pc:docMkLst>
        <pc:docMk/>
      </pc:docMkLst>
      <pc:sldChg chg="addSp delSp modSp new mod modClrScheme chgLayout">
        <pc:chgData name="Supreen Singh (2539049)" userId="S::2539049@student.uwtsd.ac.uk::e6acf6b2-3ad2-4c99-ba8b-7cabbf0e2fac" providerId="AD" clId="Web-{879CA873-B111-0FD0-390F-CB87BC42A725}" dt="2026-09-26T20:14:50.704" v="387"/>
        <pc:sldMkLst>
          <pc:docMk/>
          <pc:sldMk cId="18023051" sldId="264"/>
        </pc:sldMkLst>
        <pc:spChg chg="mod">
          <ac:chgData name="Supreen Singh (2539049)" userId="S::2539049@student.uwtsd.ac.uk::e6acf6b2-3ad2-4c99-ba8b-7cabbf0e2fac" providerId="AD" clId="Web-{879CA873-B111-0FD0-390F-CB87BC42A725}" dt="2026-09-26T20:14:50.704" v="387"/>
          <ac:spMkLst>
            <pc:docMk/>
            <pc:sldMk cId="18023051" sldId="264"/>
            <ac:spMk id="2" creationId="{54AB2116-9FB9-3418-E67B-1B717CE1B5C3}"/>
          </ac:spMkLst>
        </pc:spChg>
        <pc:spChg chg="mod ord">
          <ac:chgData name="Supreen Singh (2539049)" userId="S::2539049@student.uwtsd.ac.uk::e6acf6b2-3ad2-4c99-ba8b-7cabbf0e2fac" providerId="AD" clId="Web-{879CA873-B111-0FD0-390F-CB87BC42A725}" dt="2026-09-26T20:14:50.704" v="387"/>
          <ac:spMkLst>
            <pc:docMk/>
            <pc:sldMk cId="18023051" sldId="264"/>
            <ac:spMk id="4" creationId="{B5981AEE-475C-0096-D156-2517527EDC3C}"/>
          </ac:spMkLst>
        </pc:spChg>
        <pc:spChg chg="mod">
          <ac:chgData name="Supreen Singh (2539049)" userId="S::2539049@student.uwtsd.ac.uk::e6acf6b2-3ad2-4c99-ba8b-7cabbf0e2fac" providerId="AD" clId="Web-{879CA873-B111-0FD0-390F-CB87BC42A725}" dt="2026-09-26T20:14:50.704" v="387"/>
          <ac:spMkLst>
            <pc:docMk/>
            <pc:sldMk cId="18023051" sldId="264"/>
            <ac:spMk id="5" creationId="{171F8DDA-7EC4-FD98-7E68-65662EBF70A0}"/>
          </ac:spMkLst>
        </pc:spChg>
        <pc:spChg chg="mod">
          <ac:chgData name="Supreen Singh (2539049)" userId="S::2539049@student.uwtsd.ac.uk::e6acf6b2-3ad2-4c99-ba8b-7cabbf0e2fac" providerId="AD" clId="Web-{879CA873-B111-0FD0-390F-CB87BC42A725}" dt="2026-09-26T20:14:50.704" v="387"/>
          <ac:spMkLst>
            <pc:docMk/>
            <pc:sldMk cId="18023051" sldId="264"/>
            <ac:spMk id="6" creationId="{1CDD1E69-78D7-DC7D-2DB8-8A7A010DB841}"/>
          </ac:spMkLst>
        </pc:spChg>
        <pc:graphicFrameChg chg="add">
          <ac:chgData name="Supreen Singh (2539049)" userId="S::2539049@student.uwtsd.ac.uk::e6acf6b2-3ad2-4c99-ba8b-7cabbf0e2fac" providerId="AD" clId="Web-{879CA873-B111-0FD0-390F-CB87BC42A725}" dt="2026-09-26T20:14:50.704" v="387"/>
          <ac:graphicFrameMkLst>
            <pc:docMk/>
            <pc:sldMk cId="18023051" sldId="264"/>
            <ac:graphicFrameMk id="13" creationId="{C067D816-7930-CCDE-5057-E550B3464D59}"/>
          </ac:graphicFrameMkLst>
        </pc:graphicFrameChg>
      </pc:sldChg>
      <pc:sldChg chg="modSp new">
        <pc:chgData name="Supreen Singh (2539049)" userId="S::2539049@student.uwtsd.ac.uk::e6acf6b2-3ad2-4c99-ba8b-7cabbf0e2fac" providerId="AD" clId="Web-{879CA873-B111-0FD0-390F-CB87BC42A725}" dt="2026-09-26T20:34:50.525" v="426" actId="20577"/>
        <pc:sldMkLst>
          <pc:docMk/>
          <pc:sldMk cId="1551643192" sldId="265"/>
        </pc:sldMkLst>
        <pc:spChg chg="mod">
          <ac:chgData name="Supreen Singh (2539049)" userId="S::2539049@student.uwtsd.ac.uk::e6acf6b2-3ad2-4c99-ba8b-7cabbf0e2fac" providerId="AD" clId="Web-{879CA873-B111-0FD0-390F-CB87BC42A725}" dt="2026-09-26T20:17:28.414" v="393" actId="20577"/>
          <ac:spMkLst>
            <pc:docMk/>
            <pc:sldMk cId="1551643192" sldId="265"/>
            <ac:spMk id="2" creationId="{0B6772D8-F3C6-C160-8B13-E7259A516B82}"/>
          </ac:spMkLst>
        </pc:spChg>
        <pc:spChg chg="mod">
          <ac:chgData name="Supreen Singh (2539049)" userId="S::2539049@student.uwtsd.ac.uk::e6acf6b2-3ad2-4c99-ba8b-7cabbf0e2fac" providerId="AD" clId="Web-{879CA873-B111-0FD0-390F-CB87BC42A725}" dt="2026-09-26T20:34:50.525" v="426" actId="20577"/>
          <ac:spMkLst>
            <pc:docMk/>
            <pc:sldMk cId="1551643192" sldId="265"/>
            <ac:spMk id="3" creationId="{55DD8084-ABFE-33B8-1914-159C44B17F2A}"/>
          </ac:spMkLst>
        </pc:spChg>
      </pc:sldChg>
    </pc:docChg>
  </pc:docChgLst>
  <pc:docChgLst>
    <pc:chgData name="Supreen Singh (2539049)" userId="S::2539049@student.uwtsd.ac.uk::e6acf6b2-3ad2-4c99-ba8b-7cabbf0e2fac" providerId="AD" clId="Web-{B433AEF2-F739-44B0-5939-45CD5ED63010}"/>
    <pc:docChg chg="addSld delSld modSld">
      <pc:chgData name="Supreen Singh (2539049)" userId="S::2539049@student.uwtsd.ac.uk::e6acf6b2-3ad2-4c99-ba8b-7cabbf0e2fac" providerId="AD" clId="Web-{B433AEF2-F739-44B0-5939-45CD5ED63010}" dt="2026-10-05T14:36:48.869" v="213"/>
      <pc:docMkLst>
        <pc:docMk/>
      </pc:docMkLst>
      <pc:sldChg chg="modSp">
        <pc:chgData name="Supreen Singh (2539049)" userId="S::2539049@student.uwtsd.ac.uk::e6acf6b2-3ad2-4c99-ba8b-7cabbf0e2fac" providerId="AD" clId="Web-{B433AEF2-F739-44B0-5939-45CD5ED63010}" dt="2026-10-05T14:32:14.652" v="211"/>
        <pc:sldMkLst>
          <pc:docMk/>
          <pc:sldMk cId="2638649907" sldId="262"/>
        </pc:sldMkLst>
        <pc:graphicFrameChg chg="mod modGraphic">
          <ac:chgData name="Supreen Singh (2539049)" userId="S::2539049@student.uwtsd.ac.uk::e6acf6b2-3ad2-4c99-ba8b-7cabbf0e2fac" providerId="AD" clId="Web-{B433AEF2-F739-44B0-5939-45CD5ED63010}" dt="2026-10-05T14:32:14.652" v="211"/>
          <ac:graphicFrameMkLst>
            <pc:docMk/>
            <pc:sldMk cId="2638649907" sldId="262"/>
            <ac:graphicFrameMk id="7" creationId="{E9AE186F-1EE2-D328-3026-3021390DBFD9}"/>
          </ac:graphicFrameMkLst>
        </pc:graphicFrameChg>
      </pc:sldChg>
      <pc:sldChg chg="addSp delSp modSp new">
        <pc:chgData name="Supreen Singh (2539049)" userId="S::2539049@student.uwtsd.ac.uk::e6acf6b2-3ad2-4c99-ba8b-7cabbf0e2fac" providerId="AD" clId="Web-{B433AEF2-F739-44B0-5939-45CD5ED63010}" dt="2026-10-05T14:28:51.446" v="112"/>
        <pc:sldMkLst>
          <pc:docMk/>
          <pc:sldMk cId="3280634245" sldId="269"/>
        </pc:sldMkLst>
        <pc:graphicFrameChg chg="add mod modGraphic">
          <ac:chgData name="Supreen Singh (2539049)" userId="S::2539049@student.uwtsd.ac.uk::e6acf6b2-3ad2-4c99-ba8b-7cabbf0e2fac" providerId="AD" clId="Web-{B433AEF2-F739-44B0-5939-45CD5ED63010}" dt="2026-10-05T14:28:14.602" v="102"/>
          <ac:graphicFrameMkLst>
            <pc:docMk/>
            <pc:sldMk cId="3280634245" sldId="269"/>
            <ac:graphicFrameMk id="187" creationId="{D37DFC45-9B43-8DE0-CEAE-049F2832068D}"/>
          </ac:graphicFrameMkLst>
        </pc:graphicFrameChg>
      </pc:sldChg>
    </pc:docChg>
  </pc:docChgLst>
  <pc:docChgLst>
    <pc:chgData name="Supreen Singh (2539049)" userId="S::2539049@student.uwtsd.ac.uk::e6acf6b2-3ad2-4c99-ba8b-7cabbf0e2fac" providerId="AD" clId="Web-{00000000-0000-0000-0000-000000000000}"/>
    <pc:docChg chg="mod addSld modSld addMainMaster delMainMaster">
      <pc:chgData name="Supreen Singh (2539049)" userId="S::2539049@student.uwtsd.ac.uk::e6acf6b2-3ad2-4c99-ba8b-7cabbf0e2fac" providerId="AD" clId="Web-{00000000-0000-0000-0000-000000000000}" dt="2026-10-08T09:22:05.401" v="3040"/>
      <pc:docMkLst>
        <pc:docMk/>
      </pc:docMkLst>
      <pc:sldChg chg="addSp delSp modSp mod setBg modClrScheme delDesignElem chgLayout modNotes">
        <pc:chgData name="Supreen Singh (2539049)" userId="S::2539049@student.uwtsd.ac.uk::e6acf6b2-3ad2-4c99-ba8b-7cabbf0e2fac" providerId="AD" clId="Web-{00000000-0000-0000-0000-000000000000}" dt="2026-10-08T09:12:35.107" v="2719"/>
        <pc:sldMkLst>
          <pc:docMk/>
          <pc:sldMk cId="109857222" sldId="256"/>
        </pc:sldMkLst>
        <pc:spChg chg="add mod ord">
          <ac:chgData name="Supreen Singh (2539049)" userId="S::2539049@student.uwtsd.ac.uk::e6acf6b2-3ad2-4c99-ba8b-7cabbf0e2fac" providerId="AD" clId="Web-{00000000-0000-0000-0000-000000000000}" dt="2026-09-25T20:49:08.073" v="580"/>
          <ac:spMkLst>
            <pc:docMk/>
            <pc:sldMk cId="109857222" sldId="256"/>
            <ac:spMk id="41" creationId="{173BD7C4-1BAB-F1AE-AAD9-F443D64952BC}"/>
          </ac:spMkLst>
        </pc:spChg>
        <pc:spChg chg="add mod ord">
          <ac:chgData name="Supreen Singh (2539049)" userId="S::2539049@student.uwtsd.ac.uk::e6acf6b2-3ad2-4c99-ba8b-7cabbf0e2fac" providerId="AD" clId="Web-{00000000-0000-0000-0000-000000000000}" dt="2026-09-25T20:49:08.073" v="580"/>
          <ac:spMkLst>
            <pc:docMk/>
            <pc:sldMk cId="109857222" sldId="256"/>
            <ac:spMk id="43" creationId="{5988B173-0C6A-E36E-078E-92218FA0DD78}"/>
          </ac:spMkLst>
        </pc:spChg>
        <pc:spChg chg="add mod ord">
          <ac:chgData name="Supreen Singh (2539049)" userId="S::2539049@student.uwtsd.ac.uk::e6acf6b2-3ad2-4c99-ba8b-7cabbf0e2fac" providerId="AD" clId="Web-{00000000-0000-0000-0000-000000000000}" dt="2026-09-25T20:49:08.073" v="580"/>
          <ac:spMkLst>
            <pc:docMk/>
            <pc:sldMk cId="109857222" sldId="256"/>
            <ac:spMk id="45" creationId="{B877A9E7-72B0-2333-E4E5-66D0B1D3AA14}"/>
          </ac:spMkLst>
        </pc:spChg>
        <pc:graphicFrameChg chg="mod modGraphic">
          <ac:chgData name="Supreen Singh (2539049)" userId="S::2539049@student.uwtsd.ac.uk::e6acf6b2-3ad2-4c99-ba8b-7cabbf0e2fac" providerId="AD" clId="Web-{00000000-0000-0000-0000-000000000000}" dt="2026-09-24T10:14:04.106" v="276" actId="1076"/>
          <ac:graphicFrameMkLst>
            <pc:docMk/>
            <pc:sldMk cId="109857222" sldId="256"/>
            <ac:graphicFrameMk id="34" creationId="{B3E79705-71A5-62D3-71E5-F8D9391EF047}"/>
          </ac:graphicFrameMkLst>
        </pc:graphicFrameChg>
      </pc:sldChg>
      <pc:sldChg chg="addSp delSp modSp mod setBg modClrScheme delDesignElem chgLayout modNotes">
        <pc:chgData name="Supreen Singh (2539049)" userId="S::2539049@student.uwtsd.ac.uk::e6acf6b2-3ad2-4c99-ba8b-7cabbf0e2fac" providerId="AD" clId="Web-{00000000-0000-0000-0000-000000000000}" dt="2026-10-08T09:22:05.401" v="3040"/>
        <pc:sldMkLst>
          <pc:docMk/>
          <pc:sldMk cId="4136047988" sldId="257"/>
        </pc:sldMkLst>
        <pc:spChg chg="add mod ord">
          <ac:chgData name="Supreen Singh (2539049)" userId="S::2539049@student.uwtsd.ac.uk::e6acf6b2-3ad2-4c99-ba8b-7cabbf0e2fac" providerId="AD" clId="Web-{00000000-0000-0000-0000-000000000000}" dt="2026-09-25T20:49:08.073" v="580"/>
          <ac:spMkLst>
            <pc:docMk/>
            <pc:sldMk cId="4136047988" sldId="257"/>
            <ac:spMk id="12" creationId="{3BAF6A30-E8ED-7130-5A25-FDB799E7EA8C}"/>
          </ac:spMkLst>
        </pc:spChg>
        <pc:spChg chg="add mod ord">
          <ac:chgData name="Supreen Singh (2539049)" userId="S::2539049@student.uwtsd.ac.uk::e6acf6b2-3ad2-4c99-ba8b-7cabbf0e2fac" providerId="AD" clId="Web-{00000000-0000-0000-0000-000000000000}" dt="2026-09-25T20:49:08.073" v="580"/>
          <ac:spMkLst>
            <pc:docMk/>
            <pc:sldMk cId="4136047988" sldId="257"/>
            <ac:spMk id="14" creationId="{CCDA78A9-61EE-2EA3-7AD9-BB527B0B809A}"/>
          </ac:spMkLst>
        </pc:spChg>
        <pc:spChg chg="add mod ord">
          <ac:chgData name="Supreen Singh (2539049)" userId="S::2539049@student.uwtsd.ac.uk::e6acf6b2-3ad2-4c99-ba8b-7cabbf0e2fac" providerId="AD" clId="Web-{00000000-0000-0000-0000-000000000000}" dt="2026-09-25T20:49:08.073" v="580"/>
          <ac:spMkLst>
            <pc:docMk/>
            <pc:sldMk cId="4136047988" sldId="257"/>
            <ac:spMk id="16" creationId="{C7CAC2D0-FF14-F432-2D52-DC0D5F5827AC}"/>
          </ac:spMkLst>
        </pc:spChg>
        <pc:graphicFrameChg chg="add mod modGraphic">
          <ac:chgData name="Supreen Singh (2539049)" userId="S::2539049@student.uwtsd.ac.uk::e6acf6b2-3ad2-4c99-ba8b-7cabbf0e2fac" providerId="AD" clId="Web-{00000000-0000-0000-0000-000000000000}" dt="2026-09-24T10:15:44.143" v="292" actId="1076"/>
          <ac:graphicFrameMkLst>
            <pc:docMk/>
            <pc:sldMk cId="4136047988" sldId="257"/>
            <ac:graphicFrameMk id="4" creationId="{F1BA4E4F-F464-FF0F-AF50-FA8563679AFB}"/>
          </ac:graphicFrameMkLst>
        </pc:graphicFrameChg>
      </pc:sldChg>
      <pc:sldChg chg="addSp delSp modSp mod setBg modClrScheme delDesignElem chgLayout">
        <pc:chgData name="Supreen Singh (2539049)" userId="S::2539049@student.uwtsd.ac.uk::e6acf6b2-3ad2-4c99-ba8b-7cabbf0e2fac" providerId="AD" clId="Web-{00000000-0000-0000-0000-000000000000}" dt="2026-09-25T20:49:08.073" v="580"/>
        <pc:sldMkLst>
          <pc:docMk/>
          <pc:sldMk cId="1676890644" sldId="258"/>
        </pc:sldMkLst>
        <pc:spChg chg="add mod ord">
          <ac:chgData name="Supreen Singh (2539049)" userId="S::2539049@student.uwtsd.ac.uk::e6acf6b2-3ad2-4c99-ba8b-7cabbf0e2fac" providerId="AD" clId="Web-{00000000-0000-0000-0000-000000000000}" dt="2026-09-25T20:49:08.073" v="580"/>
          <ac:spMkLst>
            <pc:docMk/>
            <pc:sldMk cId="1676890644" sldId="258"/>
            <ac:spMk id="37" creationId="{895016E6-4548-98A5-CDB1-94F405B301C6}"/>
          </ac:spMkLst>
        </pc:spChg>
        <pc:spChg chg="add mod ord">
          <ac:chgData name="Supreen Singh (2539049)" userId="S::2539049@student.uwtsd.ac.uk::e6acf6b2-3ad2-4c99-ba8b-7cabbf0e2fac" providerId="AD" clId="Web-{00000000-0000-0000-0000-000000000000}" dt="2026-09-25T20:49:08.073" v="580"/>
          <ac:spMkLst>
            <pc:docMk/>
            <pc:sldMk cId="1676890644" sldId="258"/>
            <ac:spMk id="38" creationId="{7C15F827-4B9A-C6A8-5486-7910AD4CEBA4}"/>
          </ac:spMkLst>
        </pc:spChg>
        <pc:spChg chg="add mod ord">
          <ac:chgData name="Supreen Singh (2539049)" userId="S::2539049@student.uwtsd.ac.uk::e6acf6b2-3ad2-4c99-ba8b-7cabbf0e2fac" providerId="AD" clId="Web-{00000000-0000-0000-0000-000000000000}" dt="2026-09-25T20:49:08.073" v="580"/>
          <ac:spMkLst>
            <pc:docMk/>
            <pc:sldMk cId="1676890644" sldId="258"/>
            <ac:spMk id="39" creationId="{4F712A06-73A4-5245-0298-DDFA9AC4135A}"/>
          </ac:spMkLst>
        </pc:spChg>
        <pc:graphicFrameChg chg="add mod modGraphic">
          <ac:chgData name="Supreen Singh (2539049)" userId="S::2539049@student.uwtsd.ac.uk::e6acf6b2-3ad2-4c99-ba8b-7cabbf0e2fac" providerId="AD" clId="Web-{00000000-0000-0000-0000-000000000000}" dt="2026-09-24T10:17:08.429" v="300" actId="1076"/>
          <ac:graphicFrameMkLst>
            <pc:docMk/>
            <pc:sldMk cId="1676890644" sldId="258"/>
            <ac:graphicFrameMk id="40" creationId="{EB0BFE9B-0C9F-BC6D-6275-4FB3FF2DA10D}"/>
          </ac:graphicFrameMkLst>
        </pc:graphicFrameChg>
      </pc:sldChg>
      <pc:sldChg chg="addSp delSp modSp mod setBg modClrScheme delDesignElem chgLayout">
        <pc:chgData name="Supreen Singh (2539049)" userId="S::2539049@student.uwtsd.ac.uk::e6acf6b2-3ad2-4c99-ba8b-7cabbf0e2fac" providerId="AD" clId="Web-{00000000-0000-0000-0000-000000000000}" dt="2026-09-25T20:49:08.073" v="580"/>
        <pc:sldMkLst>
          <pc:docMk/>
          <pc:sldMk cId="1238314844" sldId="259"/>
        </pc:sldMkLst>
        <pc:spChg chg="add mod ord">
          <ac:chgData name="Supreen Singh (2539049)" userId="S::2539049@student.uwtsd.ac.uk::e6acf6b2-3ad2-4c99-ba8b-7cabbf0e2fac" providerId="AD" clId="Web-{00000000-0000-0000-0000-000000000000}" dt="2026-09-25T20:49:08.073" v="580"/>
          <ac:spMkLst>
            <pc:docMk/>
            <pc:sldMk cId="1238314844" sldId="259"/>
            <ac:spMk id="12" creationId="{3B501955-DB99-BD82-FFE8-BB6C9B979B6D}"/>
          </ac:spMkLst>
        </pc:spChg>
        <pc:spChg chg="add mod ord">
          <ac:chgData name="Supreen Singh (2539049)" userId="S::2539049@student.uwtsd.ac.uk::e6acf6b2-3ad2-4c99-ba8b-7cabbf0e2fac" providerId="AD" clId="Web-{00000000-0000-0000-0000-000000000000}" dt="2026-09-25T20:49:08.073" v="580"/>
          <ac:spMkLst>
            <pc:docMk/>
            <pc:sldMk cId="1238314844" sldId="259"/>
            <ac:spMk id="14" creationId="{AD55AC63-EB7E-99B6-3346-F61787D302AB}"/>
          </ac:spMkLst>
        </pc:spChg>
        <pc:spChg chg="add mod ord">
          <ac:chgData name="Supreen Singh (2539049)" userId="S::2539049@student.uwtsd.ac.uk::e6acf6b2-3ad2-4c99-ba8b-7cabbf0e2fac" providerId="AD" clId="Web-{00000000-0000-0000-0000-000000000000}" dt="2026-09-25T20:49:08.073" v="580"/>
          <ac:spMkLst>
            <pc:docMk/>
            <pc:sldMk cId="1238314844" sldId="259"/>
            <ac:spMk id="16" creationId="{C4BFC019-D7B0-A22B-4462-D300F2ECFC06}"/>
          </ac:spMkLst>
        </pc:spChg>
        <pc:spChg chg="add mod ord">
          <ac:chgData name="Supreen Singh (2539049)" userId="S::2539049@student.uwtsd.ac.uk::e6acf6b2-3ad2-4c99-ba8b-7cabbf0e2fac" providerId="AD" clId="Web-{00000000-0000-0000-0000-000000000000}" dt="2026-09-25T20:49:08.073" v="580"/>
          <ac:spMkLst>
            <pc:docMk/>
            <pc:sldMk cId="1238314844" sldId="259"/>
            <ac:spMk id="25" creationId="{176AC858-F1C5-F398-ECA6-C11475B31FD3}"/>
          </ac:spMkLst>
        </pc:spChg>
        <pc:graphicFrameChg chg="add mod modGraphic">
          <ac:chgData name="Supreen Singh (2539049)" userId="S::2539049@student.uwtsd.ac.uk::e6acf6b2-3ad2-4c99-ba8b-7cabbf0e2fac" providerId="AD" clId="Web-{00000000-0000-0000-0000-000000000000}" dt="2026-09-24T10:19:21.671" v="317"/>
          <ac:graphicFrameMkLst>
            <pc:docMk/>
            <pc:sldMk cId="1238314844" sldId="259"/>
            <ac:graphicFrameMk id="4" creationId="{3DEB833D-2513-9F1A-E6CB-9FE98BA76B4B}"/>
          </ac:graphicFrameMkLst>
        </pc:graphicFrameChg>
      </pc:sldChg>
      <pc:sldChg chg="addSp delSp modSp new mod modClrScheme chgLayout">
        <pc:chgData name="Supreen Singh (2539049)" userId="S::2539049@student.uwtsd.ac.uk::e6acf6b2-3ad2-4c99-ba8b-7cabbf0e2fac" providerId="AD" clId="Web-{00000000-0000-0000-0000-000000000000}" dt="2026-09-25T21:28:55.074" v="2215"/>
        <pc:sldMkLst>
          <pc:docMk/>
          <pc:sldMk cId="2858256191" sldId="261"/>
        </pc:sldMkLst>
        <pc:spChg chg="mod ord">
          <ac:chgData name="Supreen Singh (2539049)" userId="S::2539049@student.uwtsd.ac.uk::e6acf6b2-3ad2-4c99-ba8b-7cabbf0e2fac" providerId="AD" clId="Web-{00000000-0000-0000-0000-000000000000}" dt="2026-09-25T21:15:39.616" v="1610" actId="20577"/>
          <ac:spMkLst>
            <pc:docMk/>
            <pc:sldMk cId="2858256191" sldId="261"/>
            <ac:spMk id="2" creationId="{BE707DA4-914F-070C-7AD2-31B82B9FEF3E}"/>
          </ac:spMkLst>
        </pc:spChg>
        <pc:spChg chg="mod ord">
          <ac:chgData name="Supreen Singh (2539049)" userId="S::2539049@student.uwtsd.ac.uk::e6acf6b2-3ad2-4c99-ba8b-7cabbf0e2fac" providerId="AD" clId="Web-{00000000-0000-0000-0000-000000000000}" dt="2026-09-25T20:49:08.073" v="580"/>
          <ac:spMkLst>
            <pc:docMk/>
            <pc:sldMk cId="2858256191" sldId="261"/>
            <ac:spMk id="4" creationId="{B9A335BC-3C36-A4F1-A374-43A28180F7CA}"/>
          </ac:spMkLst>
        </pc:spChg>
        <pc:spChg chg="mod ord">
          <ac:chgData name="Supreen Singh (2539049)" userId="S::2539049@student.uwtsd.ac.uk::e6acf6b2-3ad2-4c99-ba8b-7cabbf0e2fac" providerId="AD" clId="Web-{00000000-0000-0000-0000-000000000000}" dt="2026-09-25T20:49:08.073" v="580"/>
          <ac:spMkLst>
            <pc:docMk/>
            <pc:sldMk cId="2858256191" sldId="261"/>
            <ac:spMk id="5" creationId="{6323234E-4BF0-4003-74F7-4774422B3ACC}"/>
          </ac:spMkLst>
        </pc:spChg>
        <pc:spChg chg="mod ord">
          <ac:chgData name="Supreen Singh (2539049)" userId="S::2539049@student.uwtsd.ac.uk::e6acf6b2-3ad2-4c99-ba8b-7cabbf0e2fac" providerId="AD" clId="Web-{00000000-0000-0000-0000-000000000000}" dt="2026-09-25T20:49:08.073" v="580"/>
          <ac:spMkLst>
            <pc:docMk/>
            <pc:sldMk cId="2858256191" sldId="261"/>
            <ac:spMk id="6" creationId="{0233C2D4-47A2-2758-0225-680DE5E3F09C}"/>
          </ac:spMkLst>
        </pc:spChg>
        <pc:graphicFrameChg chg="add mod ord modGraphic">
          <ac:chgData name="Supreen Singh (2539049)" userId="S::2539049@student.uwtsd.ac.uk::e6acf6b2-3ad2-4c99-ba8b-7cabbf0e2fac" providerId="AD" clId="Web-{00000000-0000-0000-0000-000000000000}" dt="2026-09-25T21:28:55.074" v="2215"/>
          <ac:graphicFrameMkLst>
            <pc:docMk/>
            <pc:sldMk cId="2858256191" sldId="261"/>
            <ac:graphicFrameMk id="7" creationId="{621F9703-6B21-D51C-E7F1-7BC72C71C68F}"/>
          </ac:graphicFrameMkLst>
        </pc:graphicFrameChg>
      </pc:sldChg>
      <pc:sldChg chg="addSp delSp modSp new mod modClrScheme chgLayout">
        <pc:chgData name="Supreen Singh (2539049)" userId="S::2539049@student.uwtsd.ac.uk::e6acf6b2-3ad2-4c99-ba8b-7cabbf0e2fac" providerId="AD" clId="Web-{00000000-0000-0000-0000-000000000000}" dt="2026-09-25T21:08:18.605" v="1579"/>
        <pc:sldMkLst>
          <pc:docMk/>
          <pc:sldMk cId="2638649907" sldId="262"/>
        </pc:sldMkLst>
        <pc:spChg chg="mod ord">
          <ac:chgData name="Supreen Singh (2539049)" userId="S::2539049@student.uwtsd.ac.uk::e6acf6b2-3ad2-4c99-ba8b-7cabbf0e2fac" providerId="AD" clId="Web-{00000000-0000-0000-0000-000000000000}" dt="2026-09-25T20:56:31.118" v="614" actId="20577"/>
          <ac:spMkLst>
            <pc:docMk/>
            <pc:sldMk cId="2638649907" sldId="262"/>
            <ac:spMk id="2" creationId="{4C9A31EB-FA17-8DCE-D35F-233DBE676B50}"/>
          </ac:spMkLst>
        </pc:spChg>
        <pc:spChg chg="mod ord">
          <ac:chgData name="Supreen Singh (2539049)" userId="S::2539049@student.uwtsd.ac.uk::e6acf6b2-3ad2-4c99-ba8b-7cabbf0e2fac" providerId="AD" clId="Web-{00000000-0000-0000-0000-000000000000}" dt="2026-09-25T20:49:08.073" v="580"/>
          <ac:spMkLst>
            <pc:docMk/>
            <pc:sldMk cId="2638649907" sldId="262"/>
            <ac:spMk id="4" creationId="{989D2E5F-3F1C-74FB-E33C-1AC0010FAC8D}"/>
          </ac:spMkLst>
        </pc:spChg>
        <pc:spChg chg="mod ord">
          <ac:chgData name="Supreen Singh (2539049)" userId="S::2539049@student.uwtsd.ac.uk::e6acf6b2-3ad2-4c99-ba8b-7cabbf0e2fac" providerId="AD" clId="Web-{00000000-0000-0000-0000-000000000000}" dt="2026-09-25T20:49:08.073" v="580"/>
          <ac:spMkLst>
            <pc:docMk/>
            <pc:sldMk cId="2638649907" sldId="262"/>
            <ac:spMk id="5" creationId="{057AE464-C6A3-C81D-1B50-0DD7D785EC37}"/>
          </ac:spMkLst>
        </pc:spChg>
        <pc:spChg chg="mod ord">
          <ac:chgData name="Supreen Singh (2539049)" userId="S::2539049@student.uwtsd.ac.uk::e6acf6b2-3ad2-4c99-ba8b-7cabbf0e2fac" providerId="AD" clId="Web-{00000000-0000-0000-0000-000000000000}" dt="2026-09-25T20:49:08.073" v="580"/>
          <ac:spMkLst>
            <pc:docMk/>
            <pc:sldMk cId="2638649907" sldId="262"/>
            <ac:spMk id="6" creationId="{E0EECC92-F8F2-1DB1-95F8-42F931A0746E}"/>
          </ac:spMkLst>
        </pc:spChg>
        <pc:graphicFrameChg chg="add mod ord modGraphic">
          <ac:chgData name="Supreen Singh (2539049)" userId="S::2539049@student.uwtsd.ac.uk::e6acf6b2-3ad2-4c99-ba8b-7cabbf0e2fac" providerId="AD" clId="Web-{00000000-0000-0000-0000-000000000000}" dt="2026-09-25T21:08:18.605" v="1579"/>
          <ac:graphicFrameMkLst>
            <pc:docMk/>
            <pc:sldMk cId="2638649907" sldId="262"/>
            <ac:graphicFrameMk id="7" creationId="{E9AE186F-1EE2-D328-3026-3021390DBFD9}"/>
          </ac:graphicFrameMkLst>
        </pc:graphicFrameChg>
      </pc:sldChg>
      <pc:sldChg chg="addSp delSp modSp mod modClrScheme chgLayout">
        <pc:chgData name="Supreen Singh (2539049)" userId="S::2539049@student.uwtsd.ac.uk::e6acf6b2-3ad2-4c99-ba8b-7cabbf0e2fac" providerId="AD" clId="Web-{00000000-0000-0000-0000-000000000000}" dt="2026-09-26T20:40:45.289" v="2285"/>
        <pc:sldMkLst>
          <pc:docMk/>
          <pc:sldMk cId="1551643192" sldId="265"/>
        </pc:sldMkLst>
        <pc:spChg chg="mod">
          <ac:chgData name="Supreen Singh (2539049)" userId="S::2539049@student.uwtsd.ac.uk::e6acf6b2-3ad2-4c99-ba8b-7cabbf0e2fac" providerId="AD" clId="Web-{00000000-0000-0000-0000-000000000000}" dt="2026-09-26T20:40:45.289" v="2285"/>
          <ac:spMkLst>
            <pc:docMk/>
            <pc:sldMk cId="1551643192" sldId="265"/>
            <ac:spMk id="2" creationId="{0B6772D8-F3C6-C160-8B13-E7259A516B82}"/>
          </ac:spMkLst>
        </pc:spChg>
        <pc:spChg chg="add del mod">
          <ac:chgData name="Supreen Singh (2539049)" userId="S::2539049@student.uwtsd.ac.uk::e6acf6b2-3ad2-4c99-ba8b-7cabbf0e2fac" providerId="AD" clId="Web-{00000000-0000-0000-0000-000000000000}" dt="2026-09-26T20:40:45.289" v="2285"/>
          <ac:spMkLst>
            <pc:docMk/>
            <pc:sldMk cId="1551643192" sldId="265"/>
            <ac:spMk id="3" creationId="{55DD8084-ABFE-33B8-1914-159C44B17F2A}"/>
          </ac:spMkLst>
        </pc:spChg>
        <pc:spChg chg="mod ord">
          <ac:chgData name="Supreen Singh (2539049)" userId="S::2539049@student.uwtsd.ac.uk::e6acf6b2-3ad2-4c99-ba8b-7cabbf0e2fac" providerId="AD" clId="Web-{00000000-0000-0000-0000-000000000000}" dt="2026-09-26T20:40:45.289" v="2285"/>
          <ac:spMkLst>
            <pc:docMk/>
            <pc:sldMk cId="1551643192" sldId="265"/>
            <ac:spMk id="4" creationId="{C3D3AC70-676D-CBD9-6D33-66A8192D3A3F}"/>
          </ac:spMkLst>
        </pc:spChg>
        <pc:spChg chg="mod ord">
          <ac:chgData name="Supreen Singh (2539049)" userId="S::2539049@student.uwtsd.ac.uk::e6acf6b2-3ad2-4c99-ba8b-7cabbf0e2fac" providerId="AD" clId="Web-{00000000-0000-0000-0000-000000000000}" dt="2026-09-26T20:40:45.289" v="2285"/>
          <ac:spMkLst>
            <pc:docMk/>
            <pc:sldMk cId="1551643192" sldId="265"/>
            <ac:spMk id="5" creationId="{F991617B-5EC2-F17A-E509-1AAA757C3408}"/>
          </ac:spMkLst>
        </pc:spChg>
        <pc:spChg chg="mod">
          <ac:chgData name="Supreen Singh (2539049)" userId="S::2539049@student.uwtsd.ac.uk::e6acf6b2-3ad2-4c99-ba8b-7cabbf0e2fac" providerId="AD" clId="Web-{00000000-0000-0000-0000-000000000000}" dt="2026-09-26T20:40:45.289" v="2285"/>
          <ac:spMkLst>
            <pc:docMk/>
            <pc:sldMk cId="1551643192" sldId="265"/>
            <ac:spMk id="6" creationId="{3BD1FBA9-75ED-F3B5-7AE9-89C51D1EF637}"/>
          </ac:spMkLst>
        </pc:spChg>
      </pc:sldChg>
      <pc:sldChg chg="addSp delSp modSp new">
        <pc:chgData name="Supreen Singh (2539049)" userId="S::2539049@student.uwtsd.ac.uk::e6acf6b2-3ad2-4c99-ba8b-7cabbf0e2fac" providerId="AD" clId="Web-{00000000-0000-0000-0000-000000000000}" dt="2026-09-26T20:43:43.761" v="2320" actId="1076"/>
        <pc:sldMkLst>
          <pc:docMk/>
          <pc:sldMk cId="2908789069" sldId="266"/>
        </pc:sldMkLst>
        <pc:spChg chg="mod">
          <ac:chgData name="Supreen Singh (2539049)" userId="S::2539049@student.uwtsd.ac.uk::e6acf6b2-3ad2-4c99-ba8b-7cabbf0e2fac" providerId="AD" clId="Web-{00000000-0000-0000-0000-000000000000}" dt="2026-09-26T20:41:50.337" v="2316" actId="20577"/>
          <ac:spMkLst>
            <pc:docMk/>
            <pc:sldMk cId="2908789069" sldId="266"/>
            <ac:spMk id="2" creationId="{40C5DCCC-A692-0548-1238-316DC1B06289}"/>
          </ac:spMkLst>
        </pc:spChg>
        <pc:picChg chg="add mod">
          <ac:chgData name="Supreen Singh (2539049)" userId="S::2539049@student.uwtsd.ac.uk::e6acf6b2-3ad2-4c99-ba8b-7cabbf0e2fac" providerId="AD" clId="Web-{00000000-0000-0000-0000-000000000000}" dt="2026-09-26T20:43:43.761" v="2320" actId="1076"/>
          <ac:picMkLst>
            <pc:docMk/>
            <pc:sldMk cId="2908789069" sldId="266"/>
            <ac:picMk id="7" creationId="{D48120D6-45FD-B157-FB6E-DE96023E8C79}"/>
          </ac:picMkLst>
        </pc:picChg>
      </pc:sldChg>
      <pc:sldMasterChg chg="add addSldLayout modSldLayout">
        <pc:chgData name="Supreen Singh (2539049)" userId="S::2539049@student.uwtsd.ac.uk::e6acf6b2-3ad2-4c99-ba8b-7cabbf0e2fac" providerId="AD" clId="Web-{00000000-0000-0000-0000-000000000000}" dt="2026-09-25T20:49:08.073" v="580"/>
        <pc:sldMasterMkLst>
          <pc:docMk/>
          <pc:sldMasterMk cId="3934203049" sldId="2147483743"/>
        </pc:sldMasterMkLst>
        <pc:sldLayoutChg chg="add mod replId">
          <pc:chgData name="Supreen Singh (2539049)" userId="S::2539049@student.uwtsd.ac.uk::e6acf6b2-3ad2-4c99-ba8b-7cabbf0e2fac" providerId="AD" clId="Web-{00000000-0000-0000-0000-000000000000}" dt="2026-09-25T20:49:08.073" v="580"/>
          <pc:sldLayoutMkLst>
            <pc:docMk/>
            <pc:sldMasterMk cId="3934203049" sldId="2147483743"/>
            <pc:sldLayoutMk cId="1122237806" sldId="2147483748"/>
          </pc:sldLayoutMkLst>
        </pc:sldLayoutChg>
        <pc:sldLayoutChg chg="add mod replId">
          <pc:chgData name="Supreen Singh (2539049)" userId="S::2539049@student.uwtsd.ac.uk::e6acf6b2-3ad2-4c99-ba8b-7cabbf0e2fac" providerId="AD" clId="Web-{00000000-0000-0000-0000-000000000000}" dt="2026-09-25T20:49:08.073" v="580"/>
          <pc:sldLayoutMkLst>
            <pc:docMk/>
            <pc:sldMasterMk cId="3934203049" sldId="2147483743"/>
            <pc:sldLayoutMk cId="3942367246" sldId="2147483749"/>
          </pc:sldLayoutMkLst>
        </pc:sldLayoutChg>
        <pc:sldLayoutChg chg="add mod replId">
          <pc:chgData name="Supreen Singh (2539049)" userId="S::2539049@student.uwtsd.ac.uk::e6acf6b2-3ad2-4c99-ba8b-7cabbf0e2fac" providerId="AD" clId="Web-{00000000-0000-0000-0000-000000000000}" dt="2026-09-25T20:49:08.073" v="580"/>
          <pc:sldLayoutMkLst>
            <pc:docMk/>
            <pc:sldMasterMk cId="3934203049" sldId="2147483743"/>
            <pc:sldLayoutMk cId="852348522" sldId="2147483750"/>
          </pc:sldLayoutMkLst>
        </pc:sldLayoutChg>
        <pc:sldLayoutChg chg="add mod replId">
          <pc:chgData name="Supreen Singh (2539049)" userId="S::2539049@student.uwtsd.ac.uk::e6acf6b2-3ad2-4c99-ba8b-7cabbf0e2fac" providerId="AD" clId="Web-{00000000-0000-0000-0000-000000000000}" dt="2026-09-25T20:49:08.073" v="580"/>
          <pc:sldLayoutMkLst>
            <pc:docMk/>
            <pc:sldMasterMk cId="3934203049" sldId="2147483743"/>
            <pc:sldLayoutMk cId="1970680766" sldId="2147483755"/>
          </pc:sldLayoutMkLst>
        </pc:sldLayoutChg>
        <pc:sldLayoutChg chg="add mod replId">
          <pc:chgData name="Supreen Singh (2539049)" userId="S::2539049@student.uwtsd.ac.uk::e6acf6b2-3ad2-4c99-ba8b-7cabbf0e2fac" providerId="AD" clId="Web-{00000000-0000-0000-0000-000000000000}" dt="2026-09-25T20:49:08.073" v="580"/>
          <pc:sldLayoutMkLst>
            <pc:docMk/>
            <pc:sldMasterMk cId="3934203049" sldId="2147483743"/>
            <pc:sldLayoutMk cId="2129438545" sldId="2147483756"/>
          </pc:sldLayoutMkLst>
        </pc:sldLayoutChg>
        <pc:sldLayoutChg chg="add mod replId">
          <pc:chgData name="Supreen Singh (2539049)" userId="S::2539049@student.uwtsd.ac.uk::e6acf6b2-3ad2-4c99-ba8b-7cabbf0e2fac" providerId="AD" clId="Web-{00000000-0000-0000-0000-000000000000}" dt="2026-09-25T20:49:08.073" v="580"/>
          <pc:sldLayoutMkLst>
            <pc:docMk/>
            <pc:sldMasterMk cId="3934203049" sldId="2147483743"/>
            <pc:sldLayoutMk cId="323745395" sldId="2147483757"/>
          </pc:sldLayoutMkLst>
        </pc:sldLayoutChg>
        <pc:sldLayoutChg chg="add mod replId">
          <pc:chgData name="Supreen Singh (2539049)" userId="S::2539049@student.uwtsd.ac.uk::e6acf6b2-3ad2-4c99-ba8b-7cabbf0e2fac" providerId="AD" clId="Web-{00000000-0000-0000-0000-000000000000}" dt="2026-09-25T20:49:08.073" v="580"/>
          <pc:sldLayoutMkLst>
            <pc:docMk/>
            <pc:sldMasterMk cId="3934203049" sldId="2147483743"/>
            <pc:sldLayoutMk cId="3464356162" sldId="2147483758"/>
          </pc:sldLayoutMkLst>
        </pc:sldLayoutChg>
        <pc:sldLayoutChg chg="add mod replId">
          <pc:chgData name="Supreen Singh (2539049)" userId="S::2539049@student.uwtsd.ac.uk::e6acf6b2-3ad2-4c99-ba8b-7cabbf0e2fac" providerId="AD" clId="Web-{00000000-0000-0000-0000-000000000000}" dt="2026-09-25T20:49:08.073" v="580"/>
          <pc:sldLayoutMkLst>
            <pc:docMk/>
            <pc:sldMasterMk cId="3934203049" sldId="2147483743"/>
            <pc:sldLayoutMk cId="3915355820" sldId="2147483759"/>
          </pc:sldLayoutMkLst>
        </pc:sldLayoutChg>
        <pc:sldLayoutChg chg="add mod replId">
          <pc:chgData name="Supreen Singh (2539049)" userId="S::2539049@student.uwtsd.ac.uk::e6acf6b2-3ad2-4c99-ba8b-7cabbf0e2fac" providerId="AD" clId="Web-{00000000-0000-0000-0000-000000000000}" dt="2026-09-25T20:49:08.073" v="580"/>
          <pc:sldLayoutMkLst>
            <pc:docMk/>
            <pc:sldMasterMk cId="3934203049" sldId="2147483743"/>
            <pc:sldLayoutMk cId="1735705786" sldId="2147483760"/>
          </pc:sldLayoutMkLst>
        </pc:sldLayoutChg>
        <pc:sldLayoutChg chg="add mod replId">
          <pc:chgData name="Supreen Singh (2539049)" userId="S::2539049@student.uwtsd.ac.uk::e6acf6b2-3ad2-4c99-ba8b-7cabbf0e2fac" providerId="AD" clId="Web-{00000000-0000-0000-0000-000000000000}" dt="2026-09-25T20:49:08.073" v="580"/>
          <pc:sldLayoutMkLst>
            <pc:docMk/>
            <pc:sldMasterMk cId="3934203049" sldId="2147483743"/>
            <pc:sldLayoutMk cId="1421772334" sldId="2147483761"/>
          </pc:sldLayoutMkLst>
        </pc:sldLayoutChg>
        <pc:sldLayoutChg chg="add mod replId">
          <pc:chgData name="Supreen Singh (2539049)" userId="S::2539049@student.uwtsd.ac.uk::e6acf6b2-3ad2-4c99-ba8b-7cabbf0e2fac" providerId="AD" clId="Web-{00000000-0000-0000-0000-000000000000}" dt="2026-09-25T20:49:08.073" v="580"/>
          <pc:sldLayoutMkLst>
            <pc:docMk/>
            <pc:sldMasterMk cId="3934203049" sldId="2147483743"/>
            <pc:sldLayoutMk cId="3516740275" sldId="2147483762"/>
          </pc:sldLayoutMkLst>
        </pc:sldLayoutChg>
        <pc:sldLayoutChg chg="add mod replId">
          <pc:chgData name="Supreen Singh (2539049)" userId="S::2539049@student.uwtsd.ac.uk::e6acf6b2-3ad2-4c99-ba8b-7cabbf0e2fac" providerId="AD" clId="Web-{00000000-0000-0000-0000-000000000000}" dt="2026-09-25T20:49:08.073" v="580"/>
          <pc:sldLayoutMkLst>
            <pc:docMk/>
            <pc:sldMasterMk cId="3934203049" sldId="2147483743"/>
            <pc:sldLayoutMk cId="3855959859" sldId="2147483763"/>
          </pc:sldLayoutMkLst>
        </pc:sldLayoutChg>
      </pc:sldMasterChg>
    </pc:docChg>
  </pc:docChgLst>
  <pc:docChgLst>
    <pc:chgData name="Supreen Singh (2539049)" userId="S::2539049@student.uwtsd.ac.uk::e6acf6b2-3ad2-4c99-ba8b-7cabbf0e2fac" providerId="AD" clId="Web-{6305DD71-5345-EB18-C435-7E9C9884EFF7}"/>
    <pc:docChg chg="addSld modSld">
      <pc:chgData name="Supreen Singh (2539049)" userId="S::2539049@student.uwtsd.ac.uk::e6acf6b2-3ad2-4c99-ba8b-7cabbf0e2fac" providerId="AD" clId="Web-{6305DD71-5345-EB18-C435-7E9C9884EFF7}" dt="2026-09-24T10:04:46.263" v="768" actId="20577"/>
      <pc:docMkLst>
        <pc:docMk/>
      </pc:docMkLst>
      <pc:sldChg chg="addSp delSp modSp mod setBg modClrScheme chgLayout">
        <pc:chgData name="Supreen Singh (2539049)" userId="S::2539049@student.uwtsd.ac.uk::e6acf6b2-3ad2-4c99-ba8b-7cabbf0e2fac" providerId="AD" clId="Web-{6305DD71-5345-EB18-C435-7E9C9884EFF7}" dt="2026-09-24T09:59:16.860" v="733"/>
        <pc:sldMkLst>
          <pc:docMk/>
          <pc:sldMk cId="109857222" sldId="256"/>
        </pc:sldMkLst>
        <pc:graphicFrameChg chg="add">
          <ac:chgData name="Supreen Singh (2539049)" userId="S::2539049@student.uwtsd.ac.uk::e6acf6b2-3ad2-4c99-ba8b-7cabbf0e2fac" providerId="AD" clId="Web-{6305DD71-5345-EB18-C435-7E9C9884EFF7}" dt="2026-09-24T09:59:16.860" v="733"/>
          <ac:graphicFrameMkLst>
            <pc:docMk/>
            <pc:sldMk cId="109857222" sldId="256"/>
            <ac:graphicFrameMk id="34" creationId="{B3E79705-71A5-62D3-71E5-F8D9391EF047}"/>
          </ac:graphicFrameMkLst>
        </pc:graphicFrameChg>
      </pc:sldChg>
      <pc:sldChg chg="addSp delSp modSp new mod setBg">
        <pc:chgData name="Supreen Singh (2539049)" userId="S::2539049@student.uwtsd.ac.uk::e6acf6b2-3ad2-4c99-ba8b-7cabbf0e2fac" providerId="AD" clId="Web-{6305DD71-5345-EB18-C435-7E9C9884EFF7}" dt="2026-09-24T09:59:45.064" v="739" actId="20577"/>
        <pc:sldMkLst>
          <pc:docMk/>
          <pc:sldMk cId="4136047988" sldId="257"/>
        </pc:sldMkLst>
      </pc:sldChg>
      <pc:sldChg chg="addSp delSp modSp new mod setBg">
        <pc:chgData name="Supreen Singh (2539049)" userId="S::2539049@student.uwtsd.ac.uk::e6acf6b2-3ad2-4c99-ba8b-7cabbf0e2fac" providerId="AD" clId="Web-{6305DD71-5345-EB18-C435-7E9C9884EFF7}" dt="2026-09-24T10:01:02.880" v="749" actId="20577"/>
        <pc:sldMkLst>
          <pc:docMk/>
          <pc:sldMk cId="1676890644" sldId="258"/>
        </pc:sldMkLst>
        <pc:spChg chg="add ord">
          <ac:chgData name="Supreen Singh (2539049)" userId="S::2539049@student.uwtsd.ac.uk::e6acf6b2-3ad2-4c99-ba8b-7cabbf0e2fac" providerId="AD" clId="Web-{6305DD71-5345-EB18-C435-7E9C9884EFF7}" dt="2026-09-24T10:00:40.910" v="744"/>
          <ac:spMkLst>
            <pc:docMk/>
            <pc:sldMk cId="1676890644" sldId="258"/>
            <ac:spMk id="2" creationId="{0D2EB6FA-0D39-036E-AB27-6C118FD07B7A}"/>
          </ac:spMkLst>
        </pc:spChg>
      </pc:sldChg>
      <pc:sldChg chg="addSp delSp modSp new">
        <pc:chgData name="Supreen Singh (2539049)" userId="S::2539049@student.uwtsd.ac.uk::e6acf6b2-3ad2-4c99-ba8b-7cabbf0e2fac" providerId="AD" clId="Web-{6305DD71-5345-EB18-C435-7E9C9884EFF7}" dt="2026-09-24T10:04:46.263" v="768" actId="20577"/>
        <pc:sldMkLst>
          <pc:docMk/>
          <pc:sldMk cId="1238314844" sldId="259"/>
        </pc:sldMkLst>
      </pc:sldChg>
    </pc:docChg>
  </pc:docChgLst>
  <pc:docChgLst>
    <pc:chgData name="Supreen Singh (2539049)" userId="S::2539049@student.uwtsd.ac.uk::e6acf6b2-3ad2-4c99-ba8b-7cabbf0e2fac" providerId="AD" clId="Web-{64C8F9FA-80FE-2BF3-0251-064CA4999285}"/>
    <pc:docChg chg="modSld">
      <pc:chgData name="Supreen Singh (2539049)" userId="S::2539049@student.uwtsd.ac.uk::e6acf6b2-3ad2-4c99-ba8b-7cabbf0e2fac" providerId="AD" clId="Web-{64C8F9FA-80FE-2BF3-0251-064CA4999285}" dt="2026-10-01T08:20:33.514" v="1"/>
      <pc:docMkLst>
        <pc:docMk/>
      </pc:docMkLst>
      <pc:sldChg chg="addAnim modAnim">
        <pc:chgData name="Supreen Singh (2539049)" userId="S::2539049@student.uwtsd.ac.uk::e6acf6b2-3ad2-4c99-ba8b-7cabbf0e2fac" providerId="AD" clId="Web-{64C8F9FA-80FE-2BF3-0251-064CA4999285}" dt="2026-10-01T08:20:33.514" v="1"/>
        <pc:sldMkLst>
          <pc:docMk/>
          <pc:sldMk cId="2638649907" sldId="262"/>
        </pc:sldMkLst>
      </pc:sldChg>
    </pc:docChg>
  </pc:docChgLst>
  <pc:docChgLst>
    <pc:chgData name="Supreen Singh (2539049)" userId="S::2539049@student.uwtsd.ac.uk::e6acf6b2-3ad2-4c99-ba8b-7cabbf0e2fac" providerId="AD" clId="Web-{6D463D5F-3419-3468-DDA6-C535B092507F}"/>
    <pc:docChg chg="modSld">
      <pc:chgData name="Supreen Singh (2539049)" userId="S::2539049@student.uwtsd.ac.uk::e6acf6b2-3ad2-4c99-ba8b-7cabbf0e2fac" providerId="AD" clId="Web-{6D463D5F-3419-3468-DDA6-C535B092507F}" dt="2026-10-08T10:26:52.499" v="300"/>
      <pc:docMkLst>
        <pc:docMk/>
      </pc:docMkLst>
      <pc:sldChg chg="modNotes">
        <pc:chgData name="Supreen Singh (2539049)" userId="S::2539049@student.uwtsd.ac.uk::e6acf6b2-3ad2-4c99-ba8b-7cabbf0e2fac" providerId="AD" clId="Web-{6D463D5F-3419-3468-DDA6-C535B092507F}" dt="2026-10-08T10:26:52.499" v="300"/>
        <pc:sldMkLst>
          <pc:docMk/>
          <pc:sldMk cId="4136047988" sldId="257"/>
        </pc:sldMkLst>
      </pc:sldChg>
      <pc:sldChg chg="modNotes">
        <pc:chgData name="Supreen Singh (2539049)" userId="S::2539049@student.uwtsd.ac.uk::e6acf6b2-3ad2-4c99-ba8b-7cabbf0e2fac" providerId="AD" clId="Web-{6D463D5F-3419-3468-DDA6-C535B092507F}" dt="2026-10-08T10:16:35.597" v="37"/>
        <pc:sldMkLst>
          <pc:docMk/>
          <pc:sldMk cId="1238314844" sldId="259"/>
        </pc:sldMkLst>
      </pc:sldChg>
      <pc:sldChg chg="modNotes">
        <pc:chgData name="Supreen Singh (2539049)" userId="S::2539049@student.uwtsd.ac.uk::e6acf6b2-3ad2-4c99-ba8b-7cabbf0e2fac" providerId="AD" clId="Web-{6D463D5F-3419-3468-DDA6-C535B092507F}" dt="2026-10-08T10:18:49.650" v="176"/>
        <pc:sldMkLst>
          <pc:docMk/>
          <pc:sldMk cId="2858256191" sldId="261"/>
        </pc:sldMkLst>
      </pc:sldChg>
      <pc:sldChg chg="modNotes">
        <pc:chgData name="Supreen Singh (2539049)" userId="S::2539049@student.uwtsd.ac.uk::e6acf6b2-3ad2-4c99-ba8b-7cabbf0e2fac" providerId="AD" clId="Web-{6D463D5F-3419-3468-DDA6-C535B092507F}" dt="2026-10-08T10:18:16.274" v="146"/>
        <pc:sldMkLst>
          <pc:docMk/>
          <pc:sldMk cId="2638649907" sldId="262"/>
        </pc:sldMkLst>
      </pc:sldChg>
      <pc:sldChg chg="modNotes">
        <pc:chgData name="Supreen Singh (2539049)" userId="S::2539049@student.uwtsd.ac.uk::e6acf6b2-3ad2-4c99-ba8b-7cabbf0e2fac" providerId="AD" clId="Web-{6D463D5F-3419-3468-DDA6-C535B092507F}" dt="2026-10-08T10:20:02.778" v="292"/>
        <pc:sldMkLst>
          <pc:docMk/>
          <pc:sldMk cId="18023051" sldId="264"/>
        </pc:sldMkLst>
      </pc:sldChg>
      <pc:sldChg chg="modNotes">
        <pc:chgData name="Supreen Singh (2539049)" userId="S::2539049@student.uwtsd.ac.uk::e6acf6b2-3ad2-4c99-ba8b-7cabbf0e2fac" providerId="AD" clId="Web-{6D463D5F-3419-3468-DDA6-C535B092507F}" dt="2026-10-08T10:19:12.698" v="221"/>
        <pc:sldMkLst>
          <pc:docMk/>
          <pc:sldMk cId="678745787" sldId="267"/>
        </pc:sldMkLst>
      </pc:sldChg>
      <pc:sldChg chg="modNotes">
        <pc:chgData name="Supreen Singh (2539049)" userId="S::2539049@student.uwtsd.ac.uk::e6acf6b2-3ad2-4c99-ba8b-7cabbf0e2fac" providerId="AD" clId="Web-{6D463D5F-3419-3468-DDA6-C535B092507F}" dt="2026-10-08T10:17:21.818" v="73"/>
        <pc:sldMkLst>
          <pc:docMk/>
          <pc:sldMk cId="3280634245" sldId="269"/>
        </pc:sldMkLst>
      </pc:sldChg>
    </pc:docChg>
  </pc:docChgLst>
  <pc:docChgLst>
    <pc:chgData name="Supreen Singh (2539049)" userId="e6acf6b2-3ad2-4c99-ba8b-7cabbf0e2fac" providerId="ADAL" clId="{DE1D6ADB-5E27-49E0-BB8B-EEB956289669}"/>
    <pc:docChg chg="undo custSel modSld">
      <pc:chgData name="Supreen Singh (2539049)" userId="e6acf6b2-3ad2-4c99-ba8b-7cabbf0e2fac" providerId="ADAL" clId="{DE1D6ADB-5E27-49E0-BB8B-EEB956289669}" dt="2026-10-09T20:48:58.860" v="80" actId="22"/>
      <pc:docMkLst>
        <pc:docMk/>
      </pc:docMkLst>
      <pc:sldChg chg="modNotesTx">
        <pc:chgData name="Supreen Singh (2539049)" userId="e6acf6b2-3ad2-4c99-ba8b-7cabbf0e2fac" providerId="ADAL" clId="{DE1D6ADB-5E27-49E0-BB8B-EEB956289669}" dt="2026-10-09T19:40:55.298" v="9" actId="20577"/>
        <pc:sldMkLst>
          <pc:docMk/>
          <pc:sldMk cId="1676890644" sldId="258"/>
        </pc:sldMkLst>
      </pc:sldChg>
      <pc:sldChg chg="modNotesTx">
        <pc:chgData name="Supreen Singh (2539049)" userId="e6acf6b2-3ad2-4c99-ba8b-7cabbf0e2fac" providerId="ADAL" clId="{DE1D6ADB-5E27-49E0-BB8B-EEB956289669}" dt="2026-10-09T19:43:25.624" v="19" actId="22"/>
        <pc:sldMkLst>
          <pc:docMk/>
          <pc:sldMk cId="1238314844" sldId="259"/>
        </pc:sldMkLst>
      </pc:sldChg>
      <pc:sldChg chg="modNotesTx">
        <pc:chgData name="Supreen Singh (2539049)" userId="e6acf6b2-3ad2-4c99-ba8b-7cabbf0e2fac" providerId="ADAL" clId="{DE1D6ADB-5E27-49E0-BB8B-EEB956289669}" dt="2026-10-09T19:54:29.076" v="49" actId="20577"/>
        <pc:sldMkLst>
          <pc:docMk/>
          <pc:sldMk cId="2858256191" sldId="261"/>
        </pc:sldMkLst>
      </pc:sldChg>
      <pc:sldChg chg="modNotesTx">
        <pc:chgData name="Supreen Singh (2539049)" userId="e6acf6b2-3ad2-4c99-ba8b-7cabbf0e2fac" providerId="ADAL" clId="{DE1D6ADB-5E27-49E0-BB8B-EEB956289669}" dt="2026-10-09T19:48:09.113" v="43" actId="22"/>
        <pc:sldMkLst>
          <pc:docMk/>
          <pc:sldMk cId="2638649907" sldId="262"/>
        </pc:sldMkLst>
      </pc:sldChg>
      <pc:sldChg chg="modNotesTx">
        <pc:chgData name="Supreen Singh (2539049)" userId="e6acf6b2-3ad2-4c99-ba8b-7cabbf0e2fac" providerId="ADAL" clId="{DE1D6ADB-5E27-49E0-BB8B-EEB956289669}" dt="2026-10-09T20:10:39.168" v="54" actId="22"/>
        <pc:sldMkLst>
          <pc:docMk/>
          <pc:sldMk cId="18023051" sldId="264"/>
        </pc:sldMkLst>
      </pc:sldChg>
      <pc:sldChg chg="modNotesTx">
        <pc:chgData name="Supreen Singh (2539049)" userId="e6acf6b2-3ad2-4c99-ba8b-7cabbf0e2fac" providerId="ADAL" clId="{DE1D6ADB-5E27-49E0-BB8B-EEB956289669}" dt="2026-10-09T20:13:54.928" v="55" actId="22"/>
        <pc:sldMkLst>
          <pc:docMk/>
          <pc:sldMk cId="1551643192" sldId="265"/>
        </pc:sldMkLst>
      </pc:sldChg>
      <pc:sldChg chg="modNotesTx">
        <pc:chgData name="Supreen Singh (2539049)" userId="e6acf6b2-3ad2-4c99-ba8b-7cabbf0e2fac" providerId="ADAL" clId="{DE1D6ADB-5E27-49E0-BB8B-EEB956289669}" dt="2026-10-09T20:14:41.408" v="56" actId="22"/>
        <pc:sldMkLst>
          <pc:docMk/>
          <pc:sldMk cId="2908789069" sldId="266"/>
        </pc:sldMkLst>
      </pc:sldChg>
      <pc:sldChg chg="modNotesTx">
        <pc:chgData name="Supreen Singh (2539049)" userId="e6acf6b2-3ad2-4c99-ba8b-7cabbf0e2fac" providerId="ADAL" clId="{DE1D6ADB-5E27-49E0-BB8B-EEB956289669}" dt="2026-10-09T19:56:20.698" v="51" actId="22"/>
        <pc:sldMkLst>
          <pc:docMk/>
          <pc:sldMk cId="678745787" sldId="267"/>
        </pc:sldMkLst>
      </pc:sldChg>
      <pc:sldChg chg="modNotesTx">
        <pc:chgData name="Supreen Singh (2539049)" userId="e6acf6b2-3ad2-4c99-ba8b-7cabbf0e2fac" providerId="ADAL" clId="{DE1D6ADB-5E27-49E0-BB8B-EEB956289669}" dt="2026-10-09T19:46:12.906" v="22" actId="22"/>
        <pc:sldMkLst>
          <pc:docMk/>
          <pc:sldMk cId="3280634245" sldId="269"/>
        </pc:sldMkLst>
      </pc:sldChg>
      <pc:sldChg chg="modSp mod">
        <pc:chgData name="Supreen Singh (2539049)" userId="e6acf6b2-3ad2-4c99-ba8b-7cabbf0e2fac" providerId="ADAL" clId="{DE1D6ADB-5E27-49E0-BB8B-EEB956289669}" dt="2026-10-09T20:39:26.677" v="75" actId="22"/>
        <pc:sldMkLst>
          <pc:docMk/>
          <pc:sldMk cId="4110530890" sldId="270"/>
        </pc:sldMkLst>
        <pc:spChg chg="mod">
          <ac:chgData name="Supreen Singh (2539049)" userId="e6acf6b2-3ad2-4c99-ba8b-7cabbf0e2fac" providerId="ADAL" clId="{DE1D6ADB-5E27-49E0-BB8B-EEB956289669}" dt="2026-10-09T20:18:51.522" v="58" actId="22"/>
          <ac:spMkLst>
            <pc:docMk/>
            <pc:sldMk cId="4110530890" sldId="270"/>
            <ac:spMk id="3" creationId="{E0A0DE45-254D-1DA8-9D08-8B9410CDE606}"/>
          </ac:spMkLst>
        </pc:spChg>
        <pc:spChg chg="mod">
          <ac:chgData name="Supreen Singh (2539049)" userId="e6acf6b2-3ad2-4c99-ba8b-7cabbf0e2fac" providerId="ADAL" clId="{DE1D6ADB-5E27-49E0-BB8B-EEB956289669}" dt="2026-10-09T20:39:26.677" v="75" actId="22"/>
          <ac:spMkLst>
            <pc:docMk/>
            <pc:sldMk cId="4110530890" sldId="270"/>
            <ac:spMk id="7" creationId="{D17832C7-CF58-BCE8-C5BC-E4B313A3E705}"/>
          </ac:spMkLst>
        </pc:spChg>
      </pc:sldChg>
      <pc:sldChg chg="modSp mod">
        <pc:chgData name="Supreen Singh (2539049)" userId="e6acf6b2-3ad2-4c99-ba8b-7cabbf0e2fac" providerId="ADAL" clId="{DE1D6ADB-5E27-49E0-BB8B-EEB956289669}" dt="2026-10-09T20:48:58.860" v="80" actId="22"/>
        <pc:sldMkLst>
          <pc:docMk/>
          <pc:sldMk cId="182792447" sldId="271"/>
        </pc:sldMkLst>
        <pc:spChg chg="mod">
          <ac:chgData name="Supreen Singh (2539049)" userId="e6acf6b2-3ad2-4c99-ba8b-7cabbf0e2fac" providerId="ADAL" clId="{DE1D6ADB-5E27-49E0-BB8B-EEB956289669}" dt="2026-10-09T20:48:58.860" v="80" actId="22"/>
          <ac:spMkLst>
            <pc:docMk/>
            <pc:sldMk cId="182792447" sldId="271"/>
            <ac:spMk id="7" creationId="{BE686049-632E-5262-05A8-F2BD20F47588}"/>
          </ac:spMkLst>
        </pc:spChg>
      </pc:sldChg>
    </pc:docChg>
  </pc:docChgLst>
  <pc:docChgLst>
    <pc:chgData name="Supreen Singh (2539049)" userId="S::2539049@student.uwtsd.ac.uk::e6acf6b2-3ad2-4c99-ba8b-7cabbf0e2fac" providerId="AD" clId="Web-{6140CCB4-BA5C-4457-FB14-D78F42824B27}"/>
    <pc:docChg chg="modSld modMainMaster">
      <pc:chgData name="Supreen Singh (2539049)" userId="S::2539049@student.uwtsd.ac.uk::e6acf6b2-3ad2-4c99-ba8b-7cabbf0e2fac" providerId="AD" clId="Web-{6140CCB4-BA5C-4457-FB14-D78F42824B27}" dt="2026-09-25T20:42:15.161" v="14"/>
      <pc:docMkLst>
        <pc:docMk/>
      </pc:docMkLst>
      <pc:sldChg chg="mod">
        <pc:chgData name="Supreen Singh (2539049)" userId="S::2539049@student.uwtsd.ac.uk::e6acf6b2-3ad2-4c99-ba8b-7cabbf0e2fac" providerId="AD" clId="Web-{6140CCB4-BA5C-4457-FB14-D78F42824B27}" dt="2026-09-25T20:40:01.845" v="5"/>
        <pc:sldMkLst>
          <pc:docMk/>
          <pc:sldMk cId="109857222" sldId="256"/>
        </pc:sldMkLst>
      </pc:sldChg>
      <pc:sldChg chg="mod">
        <pc:chgData name="Supreen Singh (2539049)" userId="S::2539049@student.uwtsd.ac.uk::e6acf6b2-3ad2-4c99-ba8b-7cabbf0e2fac" providerId="AD" clId="Web-{6140CCB4-BA5C-4457-FB14-D78F42824B27}" dt="2026-09-25T20:40:01.845" v="5"/>
        <pc:sldMkLst>
          <pc:docMk/>
          <pc:sldMk cId="4136047988" sldId="257"/>
        </pc:sldMkLst>
      </pc:sldChg>
      <pc:sldChg chg="mod">
        <pc:chgData name="Supreen Singh (2539049)" userId="S::2539049@student.uwtsd.ac.uk::e6acf6b2-3ad2-4c99-ba8b-7cabbf0e2fac" providerId="AD" clId="Web-{6140CCB4-BA5C-4457-FB14-D78F42824B27}" dt="2026-09-25T20:40:01.845" v="5"/>
        <pc:sldMkLst>
          <pc:docMk/>
          <pc:sldMk cId="1676890644" sldId="258"/>
        </pc:sldMkLst>
      </pc:sldChg>
      <pc:sldChg chg="mod">
        <pc:chgData name="Supreen Singh (2539049)" userId="S::2539049@student.uwtsd.ac.uk::e6acf6b2-3ad2-4c99-ba8b-7cabbf0e2fac" providerId="AD" clId="Web-{6140CCB4-BA5C-4457-FB14-D78F42824B27}" dt="2026-09-25T20:40:01.845" v="5"/>
        <pc:sldMkLst>
          <pc:docMk/>
          <pc:sldMk cId="1238314844" sldId="259"/>
        </pc:sldMkLst>
      </pc:sldChg>
      <pc:sldChg chg="mod">
        <pc:chgData name="Supreen Singh (2539049)" userId="S::2539049@student.uwtsd.ac.uk::e6acf6b2-3ad2-4c99-ba8b-7cabbf0e2fac" providerId="AD" clId="Web-{6140CCB4-BA5C-4457-FB14-D78F42824B27}" dt="2026-09-25T20:40:01.845" v="5"/>
        <pc:sldMkLst>
          <pc:docMk/>
          <pc:sldMk cId="2858256191" sldId="261"/>
        </pc:sldMkLst>
      </pc:sldChg>
      <pc:sldChg chg="mod">
        <pc:chgData name="Supreen Singh (2539049)" userId="S::2539049@student.uwtsd.ac.uk::e6acf6b2-3ad2-4c99-ba8b-7cabbf0e2fac" providerId="AD" clId="Web-{6140CCB4-BA5C-4457-FB14-D78F42824B27}" dt="2026-09-25T20:40:01.845" v="5"/>
        <pc:sldMkLst>
          <pc:docMk/>
          <pc:sldMk cId="2638649907" sldId="262"/>
        </pc:sldMkLst>
      </pc:sldChg>
    </pc:docChg>
  </pc:docChgLst>
  <pc:docChgLst>
    <pc:chgData name="Supreen Singh (2539049)" userId="S::2539049@student.uwtsd.ac.uk::e6acf6b2-3ad2-4c99-ba8b-7cabbf0e2fac" providerId="AD" clId="Web-{44E1A7D8-4263-84D3-C9D9-3576EA90C910}"/>
    <pc:docChg chg="modSld">
      <pc:chgData name="Supreen Singh (2539049)" userId="S::2539049@student.uwtsd.ac.uk::e6acf6b2-3ad2-4c99-ba8b-7cabbf0e2fac" providerId="AD" clId="Web-{44E1A7D8-4263-84D3-C9D9-3576EA90C910}" dt="2026-10-01T09:36:16.979" v="4" actId="1076"/>
      <pc:docMkLst>
        <pc:docMk/>
      </pc:docMkLst>
      <pc:sldChg chg="delSp modSp">
        <pc:chgData name="Supreen Singh (2539049)" userId="S::2539049@student.uwtsd.ac.uk::e6acf6b2-3ad2-4c99-ba8b-7cabbf0e2fac" providerId="AD" clId="Web-{44E1A7D8-4263-84D3-C9D9-3576EA90C910}" dt="2026-10-01T09:36:16.979" v="4" actId="1076"/>
        <pc:sldMkLst>
          <pc:docMk/>
          <pc:sldMk cId="109857222" sldId="256"/>
        </pc:sldMkLst>
        <pc:graphicFrameChg chg="mod">
          <ac:chgData name="Supreen Singh (2539049)" userId="S::2539049@student.uwtsd.ac.uk::e6acf6b2-3ad2-4c99-ba8b-7cabbf0e2fac" providerId="AD" clId="Web-{44E1A7D8-4263-84D3-C9D9-3576EA90C910}" dt="2026-10-01T09:36:16.979" v="4" actId="1076"/>
          <ac:graphicFrameMkLst>
            <pc:docMk/>
            <pc:sldMk cId="109857222" sldId="256"/>
            <ac:graphicFrameMk id="34" creationId="{B3E79705-71A5-62D3-71E5-F8D9391EF047}"/>
          </ac:graphicFrameMkLst>
        </pc:graphicFrameChg>
      </pc:sldChg>
    </pc:docChg>
  </pc:docChgLst>
  <pc:docChgLst>
    <pc:chgData name="Supreen Singh (2539049)" userId="S::2539049@student.uwtsd.ac.uk::e6acf6b2-3ad2-4c99-ba8b-7cabbf0e2fac" providerId="AD" clId="Web-{E070B9CF-3FB2-3BC3-16FB-5D9B70854EB7}"/>
    <pc:docChg chg="addSld delSld modSld sldOrd">
      <pc:chgData name="Supreen Singh (2539049)" userId="S::2539049@student.uwtsd.ac.uk::e6acf6b2-3ad2-4c99-ba8b-7cabbf0e2fac" providerId="AD" clId="Web-{E070B9CF-3FB2-3BC3-16FB-5D9B70854EB7}" dt="2026-10-09T21:11:52.773" v="276" actId="1076"/>
      <pc:docMkLst>
        <pc:docMk/>
      </pc:docMkLst>
      <pc:sldChg chg="modSp mod modClrScheme chgLayout">
        <pc:chgData name="Supreen Singh (2539049)" userId="S::2539049@student.uwtsd.ac.uk::e6acf6b2-3ad2-4c99-ba8b-7cabbf0e2fac" providerId="AD" clId="Web-{E070B9CF-3FB2-3BC3-16FB-5D9B70854EB7}" dt="2026-10-09T21:11:52.773" v="276" actId="1076"/>
        <pc:sldMkLst>
          <pc:docMk/>
          <pc:sldMk cId="18023051" sldId="264"/>
        </pc:sldMkLst>
        <pc:spChg chg="mod">
          <ac:chgData name="Supreen Singh (2539049)" userId="S::2539049@student.uwtsd.ac.uk::e6acf6b2-3ad2-4c99-ba8b-7cabbf0e2fac" providerId="AD" clId="Web-{E070B9CF-3FB2-3BC3-16FB-5D9B70854EB7}" dt="2026-10-09T20:06:21.405" v="104"/>
          <ac:spMkLst>
            <pc:docMk/>
            <pc:sldMk cId="18023051" sldId="264"/>
            <ac:spMk id="2" creationId="{54AB2116-9FB9-3418-E67B-1B717CE1B5C3}"/>
          </ac:spMkLst>
        </pc:spChg>
        <pc:spChg chg="mod ord">
          <ac:chgData name="Supreen Singh (2539049)" userId="S::2539049@student.uwtsd.ac.uk::e6acf6b2-3ad2-4c99-ba8b-7cabbf0e2fac" providerId="AD" clId="Web-{E070B9CF-3FB2-3BC3-16FB-5D9B70854EB7}" dt="2026-10-09T20:06:21.405" v="104"/>
          <ac:spMkLst>
            <pc:docMk/>
            <pc:sldMk cId="18023051" sldId="264"/>
            <ac:spMk id="4" creationId="{B5981AEE-475C-0096-D156-2517527EDC3C}"/>
          </ac:spMkLst>
        </pc:spChg>
        <pc:spChg chg="mod">
          <ac:chgData name="Supreen Singh (2539049)" userId="S::2539049@student.uwtsd.ac.uk::e6acf6b2-3ad2-4c99-ba8b-7cabbf0e2fac" providerId="AD" clId="Web-{E070B9CF-3FB2-3BC3-16FB-5D9B70854EB7}" dt="2026-10-09T20:06:21.405" v="104"/>
          <ac:spMkLst>
            <pc:docMk/>
            <pc:sldMk cId="18023051" sldId="264"/>
            <ac:spMk id="5" creationId="{171F8DDA-7EC4-FD98-7E68-65662EBF70A0}"/>
          </ac:spMkLst>
        </pc:spChg>
        <pc:spChg chg="mod">
          <ac:chgData name="Supreen Singh (2539049)" userId="S::2539049@student.uwtsd.ac.uk::e6acf6b2-3ad2-4c99-ba8b-7cabbf0e2fac" providerId="AD" clId="Web-{E070B9CF-3FB2-3BC3-16FB-5D9B70854EB7}" dt="2026-10-09T20:06:21.405" v="104"/>
          <ac:spMkLst>
            <pc:docMk/>
            <pc:sldMk cId="18023051" sldId="264"/>
            <ac:spMk id="6" creationId="{1CDD1E69-78D7-DC7D-2DB8-8A7A010DB841}"/>
          </ac:spMkLst>
        </pc:spChg>
        <pc:graphicFrameChg chg="mod modGraphic">
          <ac:chgData name="Supreen Singh (2539049)" userId="S::2539049@student.uwtsd.ac.uk::e6acf6b2-3ad2-4c99-ba8b-7cabbf0e2fac" providerId="AD" clId="Web-{E070B9CF-3FB2-3BC3-16FB-5D9B70854EB7}" dt="2026-10-09T21:11:52.773" v="276" actId="1076"/>
          <ac:graphicFrameMkLst>
            <pc:docMk/>
            <pc:sldMk cId="18023051" sldId="264"/>
            <ac:graphicFrameMk id="13" creationId="{C067D816-7930-CCDE-5057-E550B3464D59}"/>
          </ac:graphicFrameMkLst>
        </pc:graphicFrameChg>
      </pc:sldChg>
      <pc:sldChg chg="del ord">
        <pc:chgData name="Supreen Singh (2539049)" userId="S::2539049@student.uwtsd.ac.uk::e6acf6b2-3ad2-4c99-ba8b-7cabbf0e2fac" providerId="AD" clId="Web-{E070B9CF-3FB2-3BC3-16FB-5D9B70854EB7}" dt="2026-10-09T20:54:25.715" v="271"/>
        <pc:sldMkLst>
          <pc:docMk/>
          <pc:sldMk cId="1551643192" sldId="265"/>
        </pc:sldMkLst>
      </pc:sldChg>
      <pc:sldChg chg="modNotes">
        <pc:chgData name="Supreen Singh (2539049)" userId="S::2539049@student.uwtsd.ac.uk::e6acf6b2-3ad2-4c99-ba8b-7cabbf0e2fac" providerId="AD" clId="Web-{E070B9CF-3FB2-3BC3-16FB-5D9B70854EB7}" dt="2026-10-09T20:53:45.464" v="268"/>
        <pc:sldMkLst>
          <pc:docMk/>
          <pc:sldMk cId="2908789069" sldId="266"/>
        </pc:sldMkLst>
      </pc:sldChg>
      <pc:sldChg chg="modNotes">
        <pc:chgData name="Supreen Singh (2539049)" userId="S::2539049@student.uwtsd.ac.uk::e6acf6b2-3ad2-4c99-ba8b-7cabbf0e2fac" providerId="AD" clId="Web-{E070B9CF-3FB2-3BC3-16FB-5D9B70854EB7}" dt="2026-10-09T21:08:54.956" v="273"/>
        <pc:sldMkLst>
          <pc:docMk/>
          <pc:sldMk cId="678745787" sldId="267"/>
        </pc:sldMkLst>
      </pc:sldChg>
      <pc:sldChg chg="addSp delSp modSp new mod modClrScheme chgLayout">
        <pc:chgData name="Supreen Singh (2539049)" userId="S::2539049@student.uwtsd.ac.uk::e6acf6b2-3ad2-4c99-ba8b-7cabbf0e2fac" providerId="AD" clId="Web-{E070B9CF-3FB2-3BC3-16FB-5D9B70854EB7}" dt="2026-10-09T20:41:42.773" v="179" actId="20577"/>
        <pc:sldMkLst>
          <pc:docMk/>
          <pc:sldMk cId="4110530890" sldId="270"/>
        </pc:sldMkLst>
        <pc:spChg chg="mod ord">
          <ac:chgData name="Supreen Singh (2539049)" userId="S::2539049@student.uwtsd.ac.uk::e6acf6b2-3ad2-4c99-ba8b-7cabbf0e2fac" providerId="AD" clId="Web-{E070B9CF-3FB2-3BC3-16FB-5D9B70854EB7}" dt="2026-10-09T20:18:07.141" v="117" actId="20577"/>
          <ac:spMkLst>
            <pc:docMk/>
            <pc:sldMk cId="4110530890" sldId="270"/>
            <ac:spMk id="2" creationId="{55130BA5-CBB9-4058-1AFA-C85ECBB200BC}"/>
          </ac:spMkLst>
        </pc:spChg>
        <pc:spChg chg="del mod ord">
          <ac:chgData name="Supreen Singh (2539049)" userId="S::2539049@student.uwtsd.ac.uk::e6acf6b2-3ad2-4c99-ba8b-7cabbf0e2fac" providerId="AD" clId="Web-{E070B9CF-3FB2-3BC3-16FB-5D9B70854EB7}" dt="2026-10-09T20:19:00.908" v="119"/>
          <ac:spMkLst>
            <pc:docMk/>
            <pc:sldMk cId="4110530890" sldId="270"/>
            <ac:spMk id="3" creationId="{E0A0DE45-254D-1DA8-9D08-8B9410CDE606}"/>
          </ac:spMkLst>
        </pc:spChg>
        <pc:spChg chg="mod ord">
          <ac:chgData name="Supreen Singh (2539049)" userId="S::2539049@student.uwtsd.ac.uk::e6acf6b2-3ad2-4c99-ba8b-7cabbf0e2fac" providerId="AD" clId="Web-{E070B9CF-3FB2-3BC3-16FB-5D9B70854EB7}" dt="2026-10-09T20:17:56.719" v="109"/>
          <ac:spMkLst>
            <pc:docMk/>
            <pc:sldMk cId="4110530890" sldId="270"/>
            <ac:spMk id="4" creationId="{81AA6E5A-347A-A6C9-0D10-C43C6F6F7FA3}"/>
          </ac:spMkLst>
        </pc:spChg>
        <pc:spChg chg="mod ord">
          <ac:chgData name="Supreen Singh (2539049)" userId="S::2539049@student.uwtsd.ac.uk::e6acf6b2-3ad2-4c99-ba8b-7cabbf0e2fac" providerId="AD" clId="Web-{E070B9CF-3FB2-3BC3-16FB-5D9B70854EB7}" dt="2026-10-09T20:17:56.719" v="109"/>
          <ac:spMkLst>
            <pc:docMk/>
            <pc:sldMk cId="4110530890" sldId="270"/>
            <ac:spMk id="5" creationId="{5FACB14E-4FE8-A0C3-6270-794EA4440F56}"/>
          </ac:spMkLst>
        </pc:spChg>
        <pc:spChg chg="mod ord">
          <ac:chgData name="Supreen Singh (2539049)" userId="S::2539049@student.uwtsd.ac.uk::e6acf6b2-3ad2-4c99-ba8b-7cabbf0e2fac" providerId="AD" clId="Web-{E070B9CF-3FB2-3BC3-16FB-5D9B70854EB7}" dt="2026-10-09T20:17:56.719" v="109"/>
          <ac:spMkLst>
            <pc:docMk/>
            <pc:sldMk cId="4110530890" sldId="270"/>
            <ac:spMk id="6" creationId="{4597B243-D3C6-B2A5-EC6A-6661A1376C1D}"/>
          </ac:spMkLst>
        </pc:spChg>
        <pc:spChg chg="add mod">
          <ac:chgData name="Supreen Singh (2539049)" userId="S::2539049@student.uwtsd.ac.uk::e6acf6b2-3ad2-4c99-ba8b-7cabbf0e2fac" providerId="AD" clId="Web-{E070B9CF-3FB2-3BC3-16FB-5D9B70854EB7}" dt="2026-10-09T20:41:42.773" v="179" actId="20577"/>
          <ac:spMkLst>
            <pc:docMk/>
            <pc:sldMk cId="4110530890" sldId="270"/>
            <ac:spMk id="7" creationId="{D17832C7-CF58-BCE8-C5BC-E4B313A3E705}"/>
          </ac:spMkLst>
        </pc:spChg>
      </pc:sldChg>
      <pc:sldChg chg="addSp delSp modSp new">
        <pc:chgData name="Supreen Singh (2539049)" userId="S::2539049@student.uwtsd.ac.uk::e6acf6b2-3ad2-4c99-ba8b-7cabbf0e2fac" providerId="AD" clId="Web-{E070B9CF-3FB2-3BC3-16FB-5D9B70854EB7}" dt="2026-10-09T20:52:46.775" v="254" actId="20577"/>
        <pc:sldMkLst>
          <pc:docMk/>
          <pc:sldMk cId="182792447" sldId="271"/>
        </pc:sldMkLst>
        <pc:spChg chg="del">
          <ac:chgData name="Supreen Singh (2539049)" userId="S::2539049@student.uwtsd.ac.uk::e6acf6b2-3ad2-4c99-ba8b-7cabbf0e2fac" providerId="AD" clId="Web-{E070B9CF-3FB2-3BC3-16FB-5D9B70854EB7}" dt="2026-10-09T20:43:31.151" v="181"/>
          <ac:spMkLst>
            <pc:docMk/>
            <pc:sldMk cId="182792447" sldId="271"/>
            <ac:spMk id="2" creationId="{93FB0999-22EF-4837-A50F-31AAD6A10FBC}"/>
          </ac:spMkLst>
        </pc:spChg>
        <pc:spChg chg="del">
          <ac:chgData name="Supreen Singh (2539049)" userId="S::2539049@student.uwtsd.ac.uk::e6acf6b2-3ad2-4c99-ba8b-7cabbf0e2fac" providerId="AD" clId="Web-{E070B9CF-3FB2-3BC3-16FB-5D9B70854EB7}" dt="2026-10-09T20:43:37.433" v="182"/>
          <ac:spMkLst>
            <pc:docMk/>
            <pc:sldMk cId="182792447" sldId="271"/>
            <ac:spMk id="3" creationId="{93860279-B99E-51D8-D05C-BE8F9324D555}"/>
          </ac:spMkLst>
        </pc:spChg>
        <pc:spChg chg="add mod">
          <ac:chgData name="Supreen Singh (2539049)" userId="S::2539049@student.uwtsd.ac.uk::e6acf6b2-3ad2-4c99-ba8b-7cabbf0e2fac" providerId="AD" clId="Web-{E070B9CF-3FB2-3BC3-16FB-5D9B70854EB7}" dt="2026-10-09T20:52:46.775" v="254" actId="20577"/>
          <ac:spMkLst>
            <pc:docMk/>
            <pc:sldMk cId="182792447" sldId="271"/>
            <ac:spMk id="7" creationId="{BE686049-632E-5262-05A8-F2BD20F47588}"/>
          </ac:spMkLst>
        </pc:spChg>
      </pc:sldChg>
    </pc:docChg>
  </pc:docChgLst>
  <pc:docChgLst>
    <pc:chgData name="Supreen Singh (2539049)" userId="S::2539049@student.uwtsd.ac.uk::e6acf6b2-3ad2-4c99-ba8b-7cabbf0e2fac" providerId="AD" clId="Web-{6F3E18D2-570C-BCFB-B1E9-235017B6150F}"/>
    <pc:docChg chg="modSld">
      <pc:chgData name="Supreen Singh (2539049)" userId="S::2539049@student.uwtsd.ac.uk::e6acf6b2-3ad2-4c99-ba8b-7cabbf0e2fac" providerId="AD" clId="Web-{6F3E18D2-570C-BCFB-B1E9-235017B6150F}" dt="2026-09-30T09:42:57.024" v="0"/>
      <pc:docMkLst>
        <pc:docMk/>
      </pc:docMkLst>
      <pc:sldChg chg="addSp modSp">
        <pc:chgData name="Supreen Singh (2539049)" userId="S::2539049@student.uwtsd.ac.uk::e6acf6b2-3ad2-4c99-ba8b-7cabbf0e2fac" providerId="AD" clId="Web-{6F3E18D2-570C-BCFB-B1E9-235017B6150F}" dt="2026-09-30T09:42:57.024" v="0"/>
        <pc:sldMkLst>
          <pc:docMk/>
          <pc:sldMk cId="109857222" sldId="256"/>
        </pc:sldMkLst>
        <pc:spChg chg="mod">
          <ac:chgData name="Supreen Singh (2539049)" userId="S::2539049@student.uwtsd.ac.uk::e6acf6b2-3ad2-4c99-ba8b-7cabbf0e2fac" providerId="AD" clId="Web-{6F3E18D2-570C-BCFB-B1E9-235017B6150F}" dt="2026-09-30T09:42:57.024" v="0"/>
          <ac:spMkLst>
            <pc:docMk/>
            <pc:sldMk cId="109857222" sldId="256"/>
            <ac:spMk id="41" creationId="{173BD7C4-1BAB-F1AE-AAD9-F443D64952BC}"/>
          </ac:spMkLst>
        </pc:spChg>
        <pc:spChg chg="mod">
          <ac:chgData name="Supreen Singh (2539049)" userId="S::2539049@student.uwtsd.ac.uk::e6acf6b2-3ad2-4c99-ba8b-7cabbf0e2fac" providerId="AD" clId="Web-{6F3E18D2-570C-BCFB-B1E9-235017B6150F}" dt="2026-09-30T09:42:57.024" v="0"/>
          <ac:spMkLst>
            <pc:docMk/>
            <pc:sldMk cId="109857222" sldId="256"/>
            <ac:spMk id="43" creationId="{5988B173-0C6A-E36E-078E-92218FA0DD78}"/>
          </ac:spMkLst>
        </pc:spChg>
        <pc:spChg chg="mod">
          <ac:chgData name="Supreen Singh (2539049)" userId="S::2539049@student.uwtsd.ac.uk::e6acf6b2-3ad2-4c99-ba8b-7cabbf0e2fac" providerId="AD" clId="Web-{6F3E18D2-570C-BCFB-B1E9-235017B6150F}" dt="2026-09-30T09:42:57.024" v="0"/>
          <ac:spMkLst>
            <pc:docMk/>
            <pc:sldMk cId="109857222" sldId="256"/>
            <ac:spMk id="45" creationId="{B877A9E7-72B0-2333-E4E5-66D0B1D3AA14}"/>
          </ac:spMkLst>
        </pc:spChg>
        <pc:graphicFrameChg chg="mod modGraphic">
          <ac:chgData name="Supreen Singh (2539049)" userId="S::2539049@student.uwtsd.ac.uk::e6acf6b2-3ad2-4c99-ba8b-7cabbf0e2fac" providerId="AD" clId="Web-{6F3E18D2-570C-BCFB-B1E9-235017B6150F}" dt="2026-09-30T09:42:57.024" v="0"/>
          <ac:graphicFrameMkLst>
            <pc:docMk/>
            <pc:sldMk cId="109857222" sldId="256"/>
            <ac:graphicFrameMk id="34" creationId="{B3E79705-71A5-62D3-71E5-F8D9391EF047}"/>
          </ac:graphicFrameMkLst>
        </pc:graphicFrameChg>
      </pc:sldChg>
    </pc:docChg>
  </pc:docChgLst>
</pc:chgInfo>
</file>

<file path=ppt/comments/modernComment_10D_C38A8185.xml><?xml version="1.0" encoding="utf-8"?>
<p188:cmLst xmlns:a="http://schemas.openxmlformats.org/drawingml/2006/main" xmlns:r="http://schemas.openxmlformats.org/officeDocument/2006/relationships" xmlns:p188="http://schemas.microsoft.com/office/powerpoint/2018/8/main">
  <p188:cm id="{1229475B-2859-4645-8CA1-1F86B0B15A89}" authorId="{C13A3A65-8D3D-723A-AF0C-5C2BC6AA146A}" created="2026-10-09T20:59:51.379">
    <pc:sldMkLst xmlns:pc="http://schemas.microsoft.com/office/powerpoint/2013/main/command">
      <pc:docMk/>
      <pc:sldMk cId="3280634245" sldId="269"/>
    </pc:sldMkLst>
    <p188:txBody>
      <a:bodyPr/>
      <a:lstStyle/>
      <a:p>
        <a:r>
          <a:rPr lang="en-GB"/>
          <a:t>Rastogi, N. (2023) 'How to Create the Best​
PESTEL Analysis', ResearchGate. Available at: https://www.researchgate.net/publication/394298616_How_to_Create_the_Best_PESTEL_Analysis(Accessed: 9 October 2026).</a:t>
        </a:r>
      </a:p>
    </p188:txBody>
  </p188:cm>
  <p188:cm id="{C8CE8A92-E207-4D53-B935-458B4603AEC5}" authorId="{C13A3A65-8D3D-723A-AF0C-5C2BC6AA146A}" created="2026-10-09T21:03:43.588">
    <pc:sldMkLst xmlns:pc="http://schemas.microsoft.com/office/powerpoint/2013/main/command">
      <pc:docMk/>
      <pc:sldMk cId="3280634245" sldId="269"/>
    </pc:sldMkLst>
    <p188:txBody>
      <a:bodyPr/>
      <a:lstStyle/>
      <a:p>
        <a:r>
          <a:rPr lang="en-GB"/>
          <a:t>Sphera Editorial Team (2026) Supply Chain Risk Report 2026: CPG Executive Brief. 10​
March. Available at: https://sphera.com/resources/report/supply-chain-risk-report-2026-cpg-industry-guide/?_bt=&amp;_bm=&amp;_bn=x&amp;gad_campaignid=23004378423</a:t>
        </a:r>
      </a:p>
    </p188:txBody>
  </p188:cm>
  <p188:cm id="{39AA05E2-F196-4117-B097-2DAD57BEDCE2}" authorId="{C13A3A65-8D3D-723A-AF0C-5C2BC6AA146A}" created="2026-10-09T21:04:44.699">
    <pc:sldMkLst xmlns:pc="http://schemas.microsoft.com/office/powerpoint/2013/main/command">
      <pc:docMk/>
      <pc:sldMk cId="3280634245" sldId="269"/>
    </pc:sldMkLst>
    <p188:txBody>
      <a:bodyPr/>
      <a:lstStyle/>
      <a:p>
        <a:r>
          <a:rPr lang="en-GB"/>
          <a:t>Department for Business and Trade (no date) 'Department for Business and Trade', GOV.UK. Available at:https://www.gov.uk/government/organisations/department-for-business-and-trade 9accessed 9/10/26)</a:t>
        </a:r>
      </a:p>
    </p188:txBody>
  </p188:cm>
</p188:cmLst>
</file>

<file path=ppt/comments/modernComment_101_F6871574.xml><?xml version="1.0" encoding="utf-8"?>
<p188:cmLst xmlns:a="http://schemas.openxmlformats.org/drawingml/2006/main" xmlns:r="http://schemas.openxmlformats.org/officeDocument/2006/relationships" xmlns:p188="http://schemas.microsoft.com/office/powerpoint/2018/8/main">
  <p188:cm id="{E6BD8F04-08E1-4E1A-893E-CD0D71D56EEB}" authorId="{C13A3A65-8D3D-723A-AF0C-5C2BC6AA146A}" created="2026-10-09T21:05:19.716">
    <pc:sldMkLst xmlns:pc="http://schemas.microsoft.com/office/powerpoint/2013/main/command">
      <pc:docMk/>
      <pc:sldMk cId="4136047988" sldId="257"/>
    </pc:sldMkLst>
    <p188:txBody>
      <a:bodyPr/>
      <a:lstStyle/>
      <a:p>
        <a:r>
          <a:rPr lang="en-GB"/>
          <a:t>​
​
BASIL'S BAKERY CASE STUDY 2026 UWTSD</a:t>
        </a:r>
      </a:p>
    </p188:txBody>
  </p188:cm>
</p188:cmLst>
</file>

<file path=ppt/comments/modernComment_105_AA5D873F.xml><?xml version="1.0" encoding="utf-8"?>
<p188:cmLst xmlns:a="http://schemas.openxmlformats.org/drawingml/2006/main" xmlns:r="http://schemas.openxmlformats.org/officeDocument/2006/relationships" xmlns:p188="http://schemas.microsoft.com/office/powerpoint/2018/8/main">
  <p188:cm id="{399A3671-C07A-41F5-A832-8C7F7BC4175A}" authorId="{C13A3A65-8D3D-723A-AF0C-5C2BC6AA146A}" created="2026-10-09T21:01:25.554">
    <pc:sldMkLst xmlns:pc="http://schemas.microsoft.com/office/powerpoint/2013/main/command">
      <pc:docMk/>
      <pc:sldMk cId="2858256191" sldId="261"/>
    </pc:sldMkLst>
    <p188:txBody>
      <a:bodyPr/>
      <a:lstStyle/>
      <a:p>
        <a:r>
          <a:rPr lang="en-GB"/>
          <a:t>Office for National Statistics (2026)​
Consumer price inflation, UK: August 2026.​
Available at: https://www.ons.gov.uk/economy/inflationandpriceindices/bulletins/consumerpriceinflation/august2026(Accessed: 9 October 2026).</a:t>
        </a:r>
      </a:p>
    </p188:txBody>
  </p188:cm>
  <p188:cm id="{85480320-1BE2-4E4E-BE7D-F8B7923A3D5A}" authorId="{C13A3A65-8D3D-723A-AF0C-5C2BC6AA146A}" created="2026-10-09T21:01:50.617">
    <pc:sldMkLst xmlns:pc="http://schemas.microsoft.com/office/powerpoint/2013/main/command">
      <pc:docMk/>
      <pc:sldMk cId="2858256191" sldId="261"/>
    </pc:sldMkLst>
    <p188:txBody>
      <a:bodyPr/>
      <a:lstStyle/>
      <a:p>
        <a:r>
          <a:rPr lang="en-GB"/>
          <a:t>The Chartered Institute of Marketing (2021)​
Report: The impact of marketing: through the pandemic. Available at: https://www.cim.co.uk/content-insights/articles/report-the-impact-of-marketing-through-the-pandemic/ ( ACCESSED 9 october 2026)</a:t>
        </a:r>
      </a:p>
    </p188:txBody>
  </p188:cm>
  <p188:cm id="{0A1B9DE7-6ECE-499E-9A42-67CFDC062122}" authorId="{C13A3A65-8D3D-723A-AF0C-5C2BC6AA146A}" created="2026-10-09T21:03:23.041">
    <pc:sldMkLst xmlns:pc="http://schemas.microsoft.com/office/powerpoint/2013/main/command">
      <pc:docMk/>
      <pc:sldMk cId="2858256191" sldId="261"/>
    </pc:sldMkLst>
    <p188:txBody>
      <a:bodyPr/>
      <a:lstStyle/>
      <a:p>
        <a:r>
          <a:rPr lang="en-GB"/>
          <a:t>Sphera Editorial Team (2026) Supply Chain Risk Report 2026: CPG Executive Brief. 10​
March. Available at: https://sphera.com/resources/report/supply-chain-risk-report-2026-cpg-industry-guide/?_bt=&amp;_bm=&amp;_bn=x&amp;gad_campaignid=23004378423</a:t>
        </a:r>
      </a:p>
    </p188:txBody>
  </p188:cm>
</p188:cmLst>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_rels/data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574BF7-3549-46EC-9F25-94CC09AA850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5C21475-6581-425E-BCDC-3FD4C56EC84B}">
      <dgm:prSet/>
      <dgm:spPr/>
      <dgm:t>
        <a:bodyPr/>
        <a:lstStyle/>
        <a:p>
          <a:pPr>
            <a:lnSpc>
              <a:spcPct val="100000"/>
            </a:lnSpc>
          </a:pPr>
          <a:r>
            <a:rPr lang="en-GB" b="1"/>
            <a:t>STUDENT NAME</a:t>
          </a:r>
          <a:r>
            <a:rPr lang="en-GB"/>
            <a:t>: SUPREEN SINGH</a:t>
          </a:r>
          <a:endParaRPr lang="en-US"/>
        </a:p>
      </dgm:t>
    </dgm:pt>
    <dgm:pt modelId="{FE7098F5-99B8-41C8-BF0C-2D8614793ED0}" type="parTrans" cxnId="{7CF695CC-352B-4549-845E-ADD298E1DC85}">
      <dgm:prSet/>
      <dgm:spPr/>
      <dgm:t>
        <a:bodyPr/>
        <a:lstStyle/>
        <a:p>
          <a:endParaRPr lang="en-US"/>
        </a:p>
      </dgm:t>
    </dgm:pt>
    <dgm:pt modelId="{BC44918E-A1FF-4388-8192-EFD6FD884C02}" type="sibTrans" cxnId="{7CF695CC-352B-4549-845E-ADD298E1DC85}">
      <dgm:prSet/>
      <dgm:spPr/>
      <dgm:t>
        <a:bodyPr/>
        <a:lstStyle/>
        <a:p>
          <a:endParaRPr lang="en-US"/>
        </a:p>
      </dgm:t>
    </dgm:pt>
    <dgm:pt modelId="{41BC2A03-C9EC-40AA-B0A7-67A01B247E66}">
      <dgm:prSet/>
      <dgm:spPr/>
      <dgm:t>
        <a:bodyPr/>
        <a:lstStyle/>
        <a:p>
          <a:pPr>
            <a:lnSpc>
              <a:spcPct val="100000"/>
            </a:lnSpc>
          </a:pPr>
          <a:r>
            <a:rPr lang="en-GB" b="1"/>
            <a:t>STUDENT ID</a:t>
          </a:r>
          <a:r>
            <a:rPr lang="en-GB"/>
            <a:t>: 2539049</a:t>
          </a:r>
          <a:endParaRPr lang="en-US"/>
        </a:p>
      </dgm:t>
    </dgm:pt>
    <dgm:pt modelId="{CBA12BA7-390D-4ADC-B70D-6647373C97AE}" type="parTrans" cxnId="{56F556AC-33D4-45B8-81F8-89EF17B36B41}">
      <dgm:prSet/>
      <dgm:spPr/>
      <dgm:t>
        <a:bodyPr/>
        <a:lstStyle/>
        <a:p>
          <a:endParaRPr lang="en-US"/>
        </a:p>
      </dgm:t>
    </dgm:pt>
    <dgm:pt modelId="{5F408874-6847-4B8B-9D99-B8D55D61FFFC}" type="sibTrans" cxnId="{56F556AC-33D4-45B8-81F8-89EF17B36B41}">
      <dgm:prSet/>
      <dgm:spPr/>
      <dgm:t>
        <a:bodyPr/>
        <a:lstStyle/>
        <a:p>
          <a:endParaRPr lang="en-US"/>
        </a:p>
      </dgm:t>
    </dgm:pt>
    <dgm:pt modelId="{42174087-3779-47AC-B643-E36FE1EEC5C7}">
      <dgm:prSet/>
      <dgm:spPr/>
      <dgm:t>
        <a:bodyPr/>
        <a:lstStyle/>
        <a:p>
          <a:pPr>
            <a:lnSpc>
              <a:spcPct val="100000"/>
            </a:lnSpc>
          </a:pPr>
          <a:r>
            <a:rPr lang="en-GB" b="1"/>
            <a:t>LECTURER'S NAME</a:t>
          </a:r>
          <a:r>
            <a:rPr lang="en-GB"/>
            <a:t>: ZAHIDA KHAN </a:t>
          </a:r>
          <a:endParaRPr lang="en-US"/>
        </a:p>
      </dgm:t>
    </dgm:pt>
    <dgm:pt modelId="{D2D33EA4-51DC-4343-928C-0AA0B33CCF79}" type="parTrans" cxnId="{EA5FA59E-4E60-4F52-B1B3-C2F8C9E36E3F}">
      <dgm:prSet/>
      <dgm:spPr/>
      <dgm:t>
        <a:bodyPr/>
        <a:lstStyle/>
        <a:p>
          <a:endParaRPr lang="en-US"/>
        </a:p>
      </dgm:t>
    </dgm:pt>
    <dgm:pt modelId="{070693B0-12C3-4C10-9A5F-0E5EF219880A}" type="sibTrans" cxnId="{EA5FA59E-4E60-4F52-B1B3-C2F8C9E36E3F}">
      <dgm:prSet/>
      <dgm:spPr/>
      <dgm:t>
        <a:bodyPr/>
        <a:lstStyle/>
        <a:p>
          <a:endParaRPr lang="en-US"/>
        </a:p>
      </dgm:t>
    </dgm:pt>
    <dgm:pt modelId="{679D854D-D47D-4AE4-830E-8613F518719F}">
      <dgm:prSet/>
      <dgm:spPr/>
      <dgm:t>
        <a:bodyPr/>
        <a:lstStyle/>
        <a:p>
          <a:pPr>
            <a:lnSpc>
              <a:spcPct val="100000"/>
            </a:lnSpc>
          </a:pPr>
          <a:r>
            <a:rPr lang="en-GB" b="1"/>
            <a:t>MODULE CODE</a:t>
          </a:r>
          <a:r>
            <a:rPr lang="en-GB"/>
            <a:t>: LCLM4004</a:t>
          </a:r>
          <a:endParaRPr lang="en-US"/>
        </a:p>
      </dgm:t>
    </dgm:pt>
    <dgm:pt modelId="{9A8112C9-02A3-4AF6-ACDA-03B6BA3C9185}" type="parTrans" cxnId="{C7E3E766-1013-4E7B-B8C8-5E7D6724DEFE}">
      <dgm:prSet/>
      <dgm:spPr/>
      <dgm:t>
        <a:bodyPr/>
        <a:lstStyle/>
        <a:p>
          <a:endParaRPr lang="en-US"/>
        </a:p>
      </dgm:t>
    </dgm:pt>
    <dgm:pt modelId="{A37D972C-40C0-4286-BF9A-DFC4F6FD64D4}" type="sibTrans" cxnId="{C7E3E766-1013-4E7B-B8C8-5E7D6724DEFE}">
      <dgm:prSet/>
      <dgm:spPr/>
      <dgm:t>
        <a:bodyPr/>
        <a:lstStyle/>
        <a:p>
          <a:endParaRPr lang="en-US"/>
        </a:p>
      </dgm:t>
    </dgm:pt>
    <dgm:pt modelId="{74B94BC8-1A58-4B82-B1E6-8B97BDCE8AB3}">
      <dgm:prSet/>
      <dgm:spPr/>
      <dgm:t>
        <a:bodyPr/>
        <a:lstStyle/>
        <a:p>
          <a:pPr>
            <a:lnSpc>
              <a:spcPct val="100000"/>
            </a:lnSpc>
          </a:pPr>
          <a:r>
            <a:rPr lang="en-GB" b="1"/>
            <a:t>MODULE NAME</a:t>
          </a:r>
          <a:r>
            <a:rPr lang="en-GB"/>
            <a:t>: PROBLEM SOLVING AND DECISION MAKING </a:t>
          </a:r>
          <a:endParaRPr lang="en-US"/>
        </a:p>
      </dgm:t>
    </dgm:pt>
    <dgm:pt modelId="{1428F0D1-BC71-4F47-8325-2B17E944E3EF}" type="parTrans" cxnId="{C2E8B202-49A6-4C6E-ABB9-DA64F9A1145B}">
      <dgm:prSet/>
      <dgm:spPr/>
      <dgm:t>
        <a:bodyPr/>
        <a:lstStyle/>
        <a:p>
          <a:endParaRPr lang="en-US"/>
        </a:p>
      </dgm:t>
    </dgm:pt>
    <dgm:pt modelId="{6A43A046-6071-484D-AEDF-544BB4A29FA0}" type="sibTrans" cxnId="{C2E8B202-49A6-4C6E-ABB9-DA64F9A1145B}">
      <dgm:prSet/>
      <dgm:spPr/>
      <dgm:t>
        <a:bodyPr/>
        <a:lstStyle/>
        <a:p>
          <a:endParaRPr lang="en-US"/>
        </a:p>
      </dgm:t>
    </dgm:pt>
    <dgm:pt modelId="{5EEAD515-1253-461A-9390-661A68C87416}">
      <dgm:prSet/>
      <dgm:spPr/>
      <dgm:t>
        <a:bodyPr/>
        <a:lstStyle/>
        <a:p>
          <a:pPr>
            <a:lnSpc>
              <a:spcPct val="100000"/>
            </a:lnSpc>
          </a:pPr>
          <a:r>
            <a:rPr lang="en-GB" b="1"/>
            <a:t>COMPONENT 1</a:t>
          </a:r>
          <a:r>
            <a:rPr lang="en-GB"/>
            <a:t>: BASIL'S BAKERY </a:t>
          </a:r>
          <a:endParaRPr lang="en-US"/>
        </a:p>
      </dgm:t>
    </dgm:pt>
    <dgm:pt modelId="{C691358B-F69F-44D4-B668-2EAE85549AFF}" type="parTrans" cxnId="{8745C29C-257E-495B-A812-9E4456874BB0}">
      <dgm:prSet/>
      <dgm:spPr/>
      <dgm:t>
        <a:bodyPr/>
        <a:lstStyle/>
        <a:p>
          <a:endParaRPr lang="en-US"/>
        </a:p>
      </dgm:t>
    </dgm:pt>
    <dgm:pt modelId="{9CB5C902-9496-4DDF-9027-70F80EF0E71F}" type="sibTrans" cxnId="{8745C29C-257E-495B-A812-9E4456874BB0}">
      <dgm:prSet/>
      <dgm:spPr/>
      <dgm:t>
        <a:bodyPr/>
        <a:lstStyle/>
        <a:p>
          <a:endParaRPr lang="en-US"/>
        </a:p>
      </dgm:t>
    </dgm:pt>
    <dgm:pt modelId="{709383BE-41F4-48F7-B9C3-B4A7A23E2696}" type="pres">
      <dgm:prSet presAssocID="{4A574BF7-3549-46EC-9F25-94CC09AA8503}" presName="root" presStyleCnt="0">
        <dgm:presLayoutVars>
          <dgm:dir/>
          <dgm:resizeHandles val="exact"/>
        </dgm:presLayoutVars>
      </dgm:prSet>
      <dgm:spPr/>
    </dgm:pt>
    <dgm:pt modelId="{2770287C-117C-4D01-8138-DBC4E129B29D}" type="pres">
      <dgm:prSet presAssocID="{15C21475-6581-425E-BCDC-3FD4C56EC84B}" presName="compNode" presStyleCnt="0"/>
      <dgm:spPr/>
    </dgm:pt>
    <dgm:pt modelId="{8074C466-6672-4E1F-A386-A20A64F03195}" type="pres">
      <dgm:prSet presAssocID="{15C21475-6581-425E-BCDC-3FD4C56EC84B}" presName="bgRect" presStyleLbl="bgShp" presStyleIdx="0" presStyleCnt="6"/>
      <dgm:spPr/>
    </dgm:pt>
    <dgm:pt modelId="{9287D621-739A-4F6A-9A2B-AEF049ABB0E3}" type="pres">
      <dgm:prSet presAssocID="{15C21475-6581-425E-BCDC-3FD4C56EC84B}"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a:ext>
      </dgm:extLst>
    </dgm:pt>
    <dgm:pt modelId="{53311FE6-9F82-46E8-A3AD-46AB3DF8E142}" type="pres">
      <dgm:prSet presAssocID="{15C21475-6581-425E-BCDC-3FD4C56EC84B}" presName="spaceRect" presStyleCnt="0"/>
      <dgm:spPr/>
    </dgm:pt>
    <dgm:pt modelId="{1D46C9CF-3EF8-4348-B870-7F17D6505ABB}" type="pres">
      <dgm:prSet presAssocID="{15C21475-6581-425E-BCDC-3FD4C56EC84B}" presName="parTx" presStyleLbl="revTx" presStyleIdx="0" presStyleCnt="6">
        <dgm:presLayoutVars>
          <dgm:chMax val="0"/>
          <dgm:chPref val="0"/>
        </dgm:presLayoutVars>
      </dgm:prSet>
      <dgm:spPr/>
    </dgm:pt>
    <dgm:pt modelId="{1DF91FBB-3E1F-447D-B05F-4C35565D426B}" type="pres">
      <dgm:prSet presAssocID="{BC44918E-A1FF-4388-8192-EFD6FD884C02}" presName="sibTrans" presStyleCnt="0"/>
      <dgm:spPr/>
    </dgm:pt>
    <dgm:pt modelId="{A0AFB83E-D934-4A8A-9ED5-8DFE5AC872B2}" type="pres">
      <dgm:prSet presAssocID="{41BC2A03-C9EC-40AA-B0A7-67A01B247E66}" presName="compNode" presStyleCnt="0"/>
      <dgm:spPr/>
    </dgm:pt>
    <dgm:pt modelId="{AA09991F-BC2A-452C-BF30-400F1E2A09FF}" type="pres">
      <dgm:prSet presAssocID="{41BC2A03-C9EC-40AA-B0A7-67A01B247E66}" presName="bgRect" presStyleLbl="bgShp" presStyleIdx="1" presStyleCnt="6"/>
      <dgm:spPr/>
    </dgm:pt>
    <dgm:pt modelId="{E8CBC0CD-8BF9-475C-82FA-C5CA2788E818}" type="pres">
      <dgm:prSet presAssocID="{41BC2A03-C9EC-40AA-B0A7-67A01B247E66}"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ployee Badge"/>
        </a:ext>
      </dgm:extLst>
    </dgm:pt>
    <dgm:pt modelId="{C255F747-E09B-477A-850D-C453774C18C2}" type="pres">
      <dgm:prSet presAssocID="{41BC2A03-C9EC-40AA-B0A7-67A01B247E66}" presName="spaceRect" presStyleCnt="0"/>
      <dgm:spPr/>
    </dgm:pt>
    <dgm:pt modelId="{D6921C35-C091-4D36-9921-41BC8AD0F6C7}" type="pres">
      <dgm:prSet presAssocID="{41BC2A03-C9EC-40AA-B0A7-67A01B247E66}" presName="parTx" presStyleLbl="revTx" presStyleIdx="1" presStyleCnt="6">
        <dgm:presLayoutVars>
          <dgm:chMax val="0"/>
          <dgm:chPref val="0"/>
        </dgm:presLayoutVars>
      </dgm:prSet>
      <dgm:spPr/>
    </dgm:pt>
    <dgm:pt modelId="{DE59007F-832D-4983-9224-FC4E9701965E}" type="pres">
      <dgm:prSet presAssocID="{5F408874-6847-4B8B-9D99-B8D55D61FFFC}" presName="sibTrans" presStyleCnt="0"/>
      <dgm:spPr/>
    </dgm:pt>
    <dgm:pt modelId="{F394EE74-E768-4525-BA65-DE45F89A0A1C}" type="pres">
      <dgm:prSet presAssocID="{42174087-3779-47AC-B643-E36FE1EEC5C7}" presName="compNode" presStyleCnt="0"/>
      <dgm:spPr/>
    </dgm:pt>
    <dgm:pt modelId="{277EAAE6-9D2C-41C4-9244-3D36839AC167}" type="pres">
      <dgm:prSet presAssocID="{42174087-3779-47AC-B643-E36FE1EEC5C7}" presName="bgRect" presStyleLbl="bgShp" presStyleIdx="2" presStyleCnt="6"/>
      <dgm:spPr/>
    </dgm:pt>
    <dgm:pt modelId="{FEB2ED68-D4C1-4DE7-94AC-3850F01B362A}" type="pres">
      <dgm:prSet presAssocID="{42174087-3779-47AC-B643-E36FE1EEC5C7}"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ecturer"/>
        </a:ext>
      </dgm:extLst>
    </dgm:pt>
    <dgm:pt modelId="{36E23E93-F075-4A1D-8909-9DD0FB559727}" type="pres">
      <dgm:prSet presAssocID="{42174087-3779-47AC-B643-E36FE1EEC5C7}" presName="spaceRect" presStyleCnt="0"/>
      <dgm:spPr/>
    </dgm:pt>
    <dgm:pt modelId="{E8A713C2-FD35-4BD0-98C8-8F8E02609B23}" type="pres">
      <dgm:prSet presAssocID="{42174087-3779-47AC-B643-E36FE1EEC5C7}" presName="parTx" presStyleLbl="revTx" presStyleIdx="2" presStyleCnt="6">
        <dgm:presLayoutVars>
          <dgm:chMax val="0"/>
          <dgm:chPref val="0"/>
        </dgm:presLayoutVars>
      </dgm:prSet>
      <dgm:spPr/>
    </dgm:pt>
    <dgm:pt modelId="{4285D392-778A-4F96-99E3-6914A6643A83}" type="pres">
      <dgm:prSet presAssocID="{070693B0-12C3-4C10-9A5F-0E5EF219880A}" presName="sibTrans" presStyleCnt="0"/>
      <dgm:spPr/>
    </dgm:pt>
    <dgm:pt modelId="{468DE2C6-E066-48EF-A37A-3EB04DAC5906}" type="pres">
      <dgm:prSet presAssocID="{679D854D-D47D-4AE4-830E-8613F518719F}" presName="compNode" presStyleCnt="0"/>
      <dgm:spPr/>
    </dgm:pt>
    <dgm:pt modelId="{8AD51FAA-C22A-4027-B96E-9172C8CCB2A4}" type="pres">
      <dgm:prSet presAssocID="{679D854D-D47D-4AE4-830E-8613F518719F}" presName="bgRect" presStyleLbl="bgShp" presStyleIdx="3" presStyleCnt="6"/>
      <dgm:spPr/>
    </dgm:pt>
    <dgm:pt modelId="{02C097FE-9B79-4BCD-A7F1-968DC442AFBE}" type="pres">
      <dgm:prSet presAssocID="{679D854D-D47D-4AE4-830E-8613F518719F}"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CBD7B124-5117-453E-8F06-26969859E9B1}" type="pres">
      <dgm:prSet presAssocID="{679D854D-D47D-4AE4-830E-8613F518719F}" presName="spaceRect" presStyleCnt="0"/>
      <dgm:spPr/>
    </dgm:pt>
    <dgm:pt modelId="{8131AD00-F5DC-475E-988E-2C130A10B6B9}" type="pres">
      <dgm:prSet presAssocID="{679D854D-D47D-4AE4-830E-8613F518719F}" presName="parTx" presStyleLbl="revTx" presStyleIdx="3" presStyleCnt="6">
        <dgm:presLayoutVars>
          <dgm:chMax val="0"/>
          <dgm:chPref val="0"/>
        </dgm:presLayoutVars>
      </dgm:prSet>
      <dgm:spPr/>
    </dgm:pt>
    <dgm:pt modelId="{77330581-117C-428E-AB11-9EF3DB217BD7}" type="pres">
      <dgm:prSet presAssocID="{A37D972C-40C0-4286-BF9A-DFC4F6FD64D4}" presName="sibTrans" presStyleCnt="0"/>
      <dgm:spPr/>
    </dgm:pt>
    <dgm:pt modelId="{093AF7E2-B4BE-4194-8DCA-ED8EB989D0D0}" type="pres">
      <dgm:prSet presAssocID="{74B94BC8-1A58-4B82-B1E6-8B97BDCE8AB3}" presName="compNode" presStyleCnt="0"/>
      <dgm:spPr/>
    </dgm:pt>
    <dgm:pt modelId="{1A468F71-57EC-4CD8-8BD3-254F485D767A}" type="pres">
      <dgm:prSet presAssocID="{74B94BC8-1A58-4B82-B1E6-8B97BDCE8AB3}" presName="bgRect" presStyleLbl="bgShp" presStyleIdx="4" presStyleCnt="6"/>
      <dgm:spPr/>
    </dgm:pt>
    <dgm:pt modelId="{153F5331-1D85-489A-84AA-3D86C795D9E3}" type="pres">
      <dgm:prSet presAssocID="{74B94BC8-1A58-4B82-B1E6-8B97BDCE8AB3}"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ad with Gears"/>
        </a:ext>
      </dgm:extLst>
    </dgm:pt>
    <dgm:pt modelId="{A7BA2208-A72C-46FA-B841-5C9B33B24BD6}" type="pres">
      <dgm:prSet presAssocID="{74B94BC8-1A58-4B82-B1E6-8B97BDCE8AB3}" presName="spaceRect" presStyleCnt="0"/>
      <dgm:spPr/>
    </dgm:pt>
    <dgm:pt modelId="{7B53DD70-AFE0-4611-9368-D026E0AEB032}" type="pres">
      <dgm:prSet presAssocID="{74B94BC8-1A58-4B82-B1E6-8B97BDCE8AB3}" presName="parTx" presStyleLbl="revTx" presStyleIdx="4" presStyleCnt="6">
        <dgm:presLayoutVars>
          <dgm:chMax val="0"/>
          <dgm:chPref val="0"/>
        </dgm:presLayoutVars>
      </dgm:prSet>
      <dgm:spPr/>
    </dgm:pt>
    <dgm:pt modelId="{23695B75-27E9-4020-ABC7-25CB813FE109}" type="pres">
      <dgm:prSet presAssocID="{6A43A046-6071-484D-AEDF-544BB4A29FA0}" presName="sibTrans" presStyleCnt="0"/>
      <dgm:spPr/>
    </dgm:pt>
    <dgm:pt modelId="{D58BE257-4414-4F5E-A012-D52EE585D81C}" type="pres">
      <dgm:prSet presAssocID="{5EEAD515-1253-461A-9390-661A68C87416}" presName="compNode" presStyleCnt="0"/>
      <dgm:spPr/>
    </dgm:pt>
    <dgm:pt modelId="{C042EE0F-85DD-4B53-8589-1DB4F216CF41}" type="pres">
      <dgm:prSet presAssocID="{5EEAD515-1253-461A-9390-661A68C87416}" presName="bgRect" presStyleLbl="bgShp" presStyleIdx="5" presStyleCnt="6"/>
      <dgm:spPr/>
    </dgm:pt>
    <dgm:pt modelId="{563D0DA3-8813-4B94-AD37-5F190EF68260}" type="pres">
      <dgm:prSet presAssocID="{5EEAD515-1253-461A-9390-661A68C87416}"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pcake"/>
        </a:ext>
      </dgm:extLst>
    </dgm:pt>
    <dgm:pt modelId="{C3BC5AC7-D0EB-435D-AF96-1BEFD6454617}" type="pres">
      <dgm:prSet presAssocID="{5EEAD515-1253-461A-9390-661A68C87416}" presName="spaceRect" presStyleCnt="0"/>
      <dgm:spPr/>
    </dgm:pt>
    <dgm:pt modelId="{E0C01F89-760C-412F-BA25-D5E0EA99F0CA}" type="pres">
      <dgm:prSet presAssocID="{5EEAD515-1253-461A-9390-661A68C87416}" presName="parTx" presStyleLbl="revTx" presStyleIdx="5" presStyleCnt="6">
        <dgm:presLayoutVars>
          <dgm:chMax val="0"/>
          <dgm:chPref val="0"/>
        </dgm:presLayoutVars>
      </dgm:prSet>
      <dgm:spPr/>
    </dgm:pt>
  </dgm:ptLst>
  <dgm:cxnLst>
    <dgm:cxn modelId="{C2E8B202-49A6-4C6E-ABB9-DA64F9A1145B}" srcId="{4A574BF7-3549-46EC-9F25-94CC09AA8503}" destId="{74B94BC8-1A58-4B82-B1E6-8B97BDCE8AB3}" srcOrd="4" destOrd="0" parTransId="{1428F0D1-BC71-4F47-8325-2B17E944E3EF}" sibTransId="{6A43A046-6071-484D-AEDF-544BB4A29FA0}"/>
    <dgm:cxn modelId="{6305203D-3FF0-4F0B-A659-9897282D5EA8}" type="presOf" srcId="{4A574BF7-3549-46EC-9F25-94CC09AA8503}" destId="{709383BE-41F4-48F7-B9C3-B4A7A23E2696}" srcOrd="0" destOrd="0" presId="urn:microsoft.com/office/officeart/2018/2/layout/IconVerticalSolidList"/>
    <dgm:cxn modelId="{6EF1413E-AAC1-4A02-B001-0D0ED73543CA}" type="presOf" srcId="{41BC2A03-C9EC-40AA-B0A7-67A01B247E66}" destId="{D6921C35-C091-4D36-9921-41BC8AD0F6C7}" srcOrd="0" destOrd="0" presId="urn:microsoft.com/office/officeart/2018/2/layout/IconVerticalSolidList"/>
    <dgm:cxn modelId="{F4C95764-0F7F-4F4C-8FD3-F1A6B3A857DD}" type="presOf" srcId="{679D854D-D47D-4AE4-830E-8613F518719F}" destId="{8131AD00-F5DC-475E-988E-2C130A10B6B9}" srcOrd="0" destOrd="0" presId="urn:microsoft.com/office/officeart/2018/2/layout/IconVerticalSolidList"/>
    <dgm:cxn modelId="{C7E3E766-1013-4E7B-B8C8-5E7D6724DEFE}" srcId="{4A574BF7-3549-46EC-9F25-94CC09AA8503}" destId="{679D854D-D47D-4AE4-830E-8613F518719F}" srcOrd="3" destOrd="0" parTransId="{9A8112C9-02A3-4AF6-ACDA-03B6BA3C9185}" sibTransId="{A37D972C-40C0-4286-BF9A-DFC4F6FD64D4}"/>
    <dgm:cxn modelId="{6CD9E14E-A21B-4918-8E9A-F9943F5E766F}" type="presOf" srcId="{15C21475-6581-425E-BCDC-3FD4C56EC84B}" destId="{1D46C9CF-3EF8-4348-B870-7F17D6505ABB}" srcOrd="0" destOrd="0" presId="urn:microsoft.com/office/officeart/2018/2/layout/IconVerticalSolidList"/>
    <dgm:cxn modelId="{F027409A-56BE-4C15-9D10-621561E42F18}" type="presOf" srcId="{42174087-3779-47AC-B643-E36FE1EEC5C7}" destId="{E8A713C2-FD35-4BD0-98C8-8F8E02609B23}" srcOrd="0" destOrd="0" presId="urn:microsoft.com/office/officeart/2018/2/layout/IconVerticalSolidList"/>
    <dgm:cxn modelId="{8745C29C-257E-495B-A812-9E4456874BB0}" srcId="{4A574BF7-3549-46EC-9F25-94CC09AA8503}" destId="{5EEAD515-1253-461A-9390-661A68C87416}" srcOrd="5" destOrd="0" parTransId="{C691358B-F69F-44D4-B668-2EAE85549AFF}" sibTransId="{9CB5C902-9496-4DDF-9027-70F80EF0E71F}"/>
    <dgm:cxn modelId="{EA5FA59E-4E60-4F52-B1B3-C2F8C9E36E3F}" srcId="{4A574BF7-3549-46EC-9F25-94CC09AA8503}" destId="{42174087-3779-47AC-B643-E36FE1EEC5C7}" srcOrd="2" destOrd="0" parTransId="{D2D33EA4-51DC-4343-928C-0AA0B33CCF79}" sibTransId="{070693B0-12C3-4C10-9A5F-0E5EF219880A}"/>
    <dgm:cxn modelId="{56F556AC-33D4-45B8-81F8-89EF17B36B41}" srcId="{4A574BF7-3549-46EC-9F25-94CC09AA8503}" destId="{41BC2A03-C9EC-40AA-B0A7-67A01B247E66}" srcOrd="1" destOrd="0" parTransId="{CBA12BA7-390D-4ADC-B70D-6647373C97AE}" sibTransId="{5F408874-6847-4B8B-9D99-B8D55D61FFFC}"/>
    <dgm:cxn modelId="{7CF695CC-352B-4549-845E-ADD298E1DC85}" srcId="{4A574BF7-3549-46EC-9F25-94CC09AA8503}" destId="{15C21475-6581-425E-BCDC-3FD4C56EC84B}" srcOrd="0" destOrd="0" parTransId="{FE7098F5-99B8-41C8-BF0C-2D8614793ED0}" sibTransId="{BC44918E-A1FF-4388-8192-EFD6FD884C02}"/>
    <dgm:cxn modelId="{EFCB94E8-99AC-45C2-BC00-1A14C68EA77D}" type="presOf" srcId="{5EEAD515-1253-461A-9390-661A68C87416}" destId="{E0C01F89-760C-412F-BA25-D5E0EA99F0CA}" srcOrd="0" destOrd="0" presId="urn:microsoft.com/office/officeart/2018/2/layout/IconVerticalSolidList"/>
    <dgm:cxn modelId="{74A11CFB-1E09-4CFA-9690-17EC4670AE7E}" type="presOf" srcId="{74B94BC8-1A58-4B82-B1E6-8B97BDCE8AB3}" destId="{7B53DD70-AFE0-4611-9368-D026E0AEB032}" srcOrd="0" destOrd="0" presId="urn:microsoft.com/office/officeart/2018/2/layout/IconVerticalSolidList"/>
    <dgm:cxn modelId="{B534673D-EE5D-484A-9F77-C19B7C59D6CE}" type="presParOf" srcId="{709383BE-41F4-48F7-B9C3-B4A7A23E2696}" destId="{2770287C-117C-4D01-8138-DBC4E129B29D}" srcOrd="0" destOrd="0" presId="urn:microsoft.com/office/officeart/2018/2/layout/IconVerticalSolidList"/>
    <dgm:cxn modelId="{0BA1D7F0-A219-41E3-942B-94BC5B8C8854}" type="presParOf" srcId="{2770287C-117C-4D01-8138-DBC4E129B29D}" destId="{8074C466-6672-4E1F-A386-A20A64F03195}" srcOrd="0" destOrd="0" presId="urn:microsoft.com/office/officeart/2018/2/layout/IconVerticalSolidList"/>
    <dgm:cxn modelId="{366AFA8F-9C48-428B-9AE4-FA0D90152F2C}" type="presParOf" srcId="{2770287C-117C-4D01-8138-DBC4E129B29D}" destId="{9287D621-739A-4F6A-9A2B-AEF049ABB0E3}" srcOrd="1" destOrd="0" presId="urn:microsoft.com/office/officeart/2018/2/layout/IconVerticalSolidList"/>
    <dgm:cxn modelId="{A4E6E53F-1C05-47FD-B5AD-FFC373E74C4B}" type="presParOf" srcId="{2770287C-117C-4D01-8138-DBC4E129B29D}" destId="{53311FE6-9F82-46E8-A3AD-46AB3DF8E142}" srcOrd="2" destOrd="0" presId="urn:microsoft.com/office/officeart/2018/2/layout/IconVerticalSolidList"/>
    <dgm:cxn modelId="{AF72D9B2-9FDD-41E0-9248-B88FBF2AD4D7}" type="presParOf" srcId="{2770287C-117C-4D01-8138-DBC4E129B29D}" destId="{1D46C9CF-3EF8-4348-B870-7F17D6505ABB}" srcOrd="3" destOrd="0" presId="urn:microsoft.com/office/officeart/2018/2/layout/IconVerticalSolidList"/>
    <dgm:cxn modelId="{7D4F2D15-F227-44ED-B2FA-7E1F6F606F91}" type="presParOf" srcId="{709383BE-41F4-48F7-B9C3-B4A7A23E2696}" destId="{1DF91FBB-3E1F-447D-B05F-4C35565D426B}" srcOrd="1" destOrd="0" presId="urn:microsoft.com/office/officeart/2018/2/layout/IconVerticalSolidList"/>
    <dgm:cxn modelId="{B7174B68-AD7E-4019-BFF9-A163451667C6}" type="presParOf" srcId="{709383BE-41F4-48F7-B9C3-B4A7A23E2696}" destId="{A0AFB83E-D934-4A8A-9ED5-8DFE5AC872B2}" srcOrd="2" destOrd="0" presId="urn:microsoft.com/office/officeart/2018/2/layout/IconVerticalSolidList"/>
    <dgm:cxn modelId="{905E45F0-D954-4866-98D5-4C5D90F5F9E9}" type="presParOf" srcId="{A0AFB83E-D934-4A8A-9ED5-8DFE5AC872B2}" destId="{AA09991F-BC2A-452C-BF30-400F1E2A09FF}" srcOrd="0" destOrd="0" presId="urn:microsoft.com/office/officeart/2018/2/layout/IconVerticalSolidList"/>
    <dgm:cxn modelId="{AE975CEF-FB54-40DA-B841-75BFCC5E6442}" type="presParOf" srcId="{A0AFB83E-D934-4A8A-9ED5-8DFE5AC872B2}" destId="{E8CBC0CD-8BF9-475C-82FA-C5CA2788E818}" srcOrd="1" destOrd="0" presId="urn:microsoft.com/office/officeart/2018/2/layout/IconVerticalSolidList"/>
    <dgm:cxn modelId="{5CFC1621-0995-46C7-9436-28CC00E97683}" type="presParOf" srcId="{A0AFB83E-D934-4A8A-9ED5-8DFE5AC872B2}" destId="{C255F747-E09B-477A-850D-C453774C18C2}" srcOrd="2" destOrd="0" presId="urn:microsoft.com/office/officeart/2018/2/layout/IconVerticalSolidList"/>
    <dgm:cxn modelId="{7E8DB94F-4169-4645-AD7A-259CD9D25859}" type="presParOf" srcId="{A0AFB83E-D934-4A8A-9ED5-8DFE5AC872B2}" destId="{D6921C35-C091-4D36-9921-41BC8AD0F6C7}" srcOrd="3" destOrd="0" presId="urn:microsoft.com/office/officeart/2018/2/layout/IconVerticalSolidList"/>
    <dgm:cxn modelId="{835E1D9C-542B-431E-8AE3-D9344209152B}" type="presParOf" srcId="{709383BE-41F4-48F7-B9C3-B4A7A23E2696}" destId="{DE59007F-832D-4983-9224-FC4E9701965E}" srcOrd="3" destOrd="0" presId="urn:microsoft.com/office/officeart/2018/2/layout/IconVerticalSolidList"/>
    <dgm:cxn modelId="{07549F57-8848-4F7F-832D-CD39ACE5077A}" type="presParOf" srcId="{709383BE-41F4-48F7-B9C3-B4A7A23E2696}" destId="{F394EE74-E768-4525-BA65-DE45F89A0A1C}" srcOrd="4" destOrd="0" presId="urn:microsoft.com/office/officeart/2018/2/layout/IconVerticalSolidList"/>
    <dgm:cxn modelId="{120FED14-54A4-47D9-9FF5-3AE13F3D5ABF}" type="presParOf" srcId="{F394EE74-E768-4525-BA65-DE45F89A0A1C}" destId="{277EAAE6-9D2C-41C4-9244-3D36839AC167}" srcOrd="0" destOrd="0" presId="urn:microsoft.com/office/officeart/2018/2/layout/IconVerticalSolidList"/>
    <dgm:cxn modelId="{08D845B4-01CD-46E9-8446-E0D45BECBC7A}" type="presParOf" srcId="{F394EE74-E768-4525-BA65-DE45F89A0A1C}" destId="{FEB2ED68-D4C1-4DE7-94AC-3850F01B362A}" srcOrd="1" destOrd="0" presId="urn:microsoft.com/office/officeart/2018/2/layout/IconVerticalSolidList"/>
    <dgm:cxn modelId="{B1CA9E72-14E6-4850-89FF-2BDF6FC575E6}" type="presParOf" srcId="{F394EE74-E768-4525-BA65-DE45F89A0A1C}" destId="{36E23E93-F075-4A1D-8909-9DD0FB559727}" srcOrd="2" destOrd="0" presId="urn:microsoft.com/office/officeart/2018/2/layout/IconVerticalSolidList"/>
    <dgm:cxn modelId="{42ABB4F3-F07B-4001-AE33-8AF8FB19EAAD}" type="presParOf" srcId="{F394EE74-E768-4525-BA65-DE45F89A0A1C}" destId="{E8A713C2-FD35-4BD0-98C8-8F8E02609B23}" srcOrd="3" destOrd="0" presId="urn:microsoft.com/office/officeart/2018/2/layout/IconVerticalSolidList"/>
    <dgm:cxn modelId="{5671B465-1BDE-471D-B88B-134C9652D434}" type="presParOf" srcId="{709383BE-41F4-48F7-B9C3-B4A7A23E2696}" destId="{4285D392-778A-4F96-99E3-6914A6643A83}" srcOrd="5" destOrd="0" presId="urn:microsoft.com/office/officeart/2018/2/layout/IconVerticalSolidList"/>
    <dgm:cxn modelId="{B5A52879-FC1C-4756-A4CE-9283064465A2}" type="presParOf" srcId="{709383BE-41F4-48F7-B9C3-B4A7A23E2696}" destId="{468DE2C6-E066-48EF-A37A-3EB04DAC5906}" srcOrd="6" destOrd="0" presId="urn:microsoft.com/office/officeart/2018/2/layout/IconVerticalSolidList"/>
    <dgm:cxn modelId="{E38D4B09-CCDE-4C03-B109-8C9E85C0901D}" type="presParOf" srcId="{468DE2C6-E066-48EF-A37A-3EB04DAC5906}" destId="{8AD51FAA-C22A-4027-B96E-9172C8CCB2A4}" srcOrd="0" destOrd="0" presId="urn:microsoft.com/office/officeart/2018/2/layout/IconVerticalSolidList"/>
    <dgm:cxn modelId="{03624E78-7EEA-4FFB-BCCC-FFC341646E54}" type="presParOf" srcId="{468DE2C6-E066-48EF-A37A-3EB04DAC5906}" destId="{02C097FE-9B79-4BCD-A7F1-968DC442AFBE}" srcOrd="1" destOrd="0" presId="urn:microsoft.com/office/officeart/2018/2/layout/IconVerticalSolidList"/>
    <dgm:cxn modelId="{0F472C0B-4D16-45E9-90C6-DB56B5FAA801}" type="presParOf" srcId="{468DE2C6-E066-48EF-A37A-3EB04DAC5906}" destId="{CBD7B124-5117-453E-8F06-26969859E9B1}" srcOrd="2" destOrd="0" presId="urn:microsoft.com/office/officeart/2018/2/layout/IconVerticalSolidList"/>
    <dgm:cxn modelId="{5637174E-5DD0-404A-9A84-AB216AE570BF}" type="presParOf" srcId="{468DE2C6-E066-48EF-A37A-3EB04DAC5906}" destId="{8131AD00-F5DC-475E-988E-2C130A10B6B9}" srcOrd="3" destOrd="0" presId="urn:microsoft.com/office/officeart/2018/2/layout/IconVerticalSolidList"/>
    <dgm:cxn modelId="{3FDA133C-8A22-4999-90E0-299448A4199F}" type="presParOf" srcId="{709383BE-41F4-48F7-B9C3-B4A7A23E2696}" destId="{77330581-117C-428E-AB11-9EF3DB217BD7}" srcOrd="7" destOrd="0" presId="urn:microsoft.com/office/officeart/2018/2/layout/IconVerticalSolidList"/>
    <dgm:cxn modelId="{B69DA5E9-6CA5-4771-B64E-F2F66485BDE3}" type="presParOf" srcId="{709383BE-41F4-48F7-B9C3-B4A7A23E2696}" destId="{093AF7E2-B4BE-4194-8DCA-ED8EB989D0D0}" srcOrd="8" destOrd="0" presId="urn:microsoft.com/office/officeart/2018/2/layout/IconVerticalSolidList"/>
    <dgm:cxn modelId="{027E9F9C-6103-4664-B685-B775A49D286E}" type="presParOf" srcId="{093AF7E2-B4BE-4194-8DCA-ED8EB989D0D0}" destId="{1A468F71-57EC-4CD8-8BD3-254F485D767A}" srcOrd="0" destOrd="0" presId="urn:microsoft.com/office/officeart/2018/2/layout/IconVerticalSolidList"/>
    <dgm:cxn modelId="{917A9816-3043-4A98-9411-F2F8D978715D}" type="presParOf" srcId="{093AF7E2-B4BE-4194-8DCA-ED8EB989D0D0}" destId="{153F5331-1D85-489A-84AA-3D86C795D9E3}" srcOrd="1" destOrd="0" presId="urn:microsoft.com/office/officeart/2018/2/layout/IconVerticalSolidList"/>
    <dgm:cxn modelId="{A53C4615-57BA-45EC-804A-23D5B2EFAEAE}" type="presParOf" srcId="{093AF7E2-B4BE-4194-8DCA-ED8EB989D0D0}" destId="{A7BA2208-A72C-46FA-B841-5C9B33B24BD6}" srcOrd="2" destOrd="0" presId="urn:microsoft.com/office/officeart/2018/2/layout/IconVerticalSolidList"/>
    <dgm:cxn modelId="{26693F64-7A5F-41B6-A775-8793B9797AE3}" type="presParOf" srcId="{093AF7E2-B4BE-4194-8DCA-ED8EB989D0D0}" destId="{7B53DD70-AFE0-4611-9368-D026E0AEB032}" srcOrd="3" destOrd="0" presId="urn:microsoft.com/office/officeart/2018/2/layout/IconVerticalSolidList"/>
    <dgm:cxn modelId="{752559C2-42D0-4D78-9053-5E43F0025FD4}" type="presParOf" srcId="{709383BE-41F4-48F7-B9C3-B4A7A23E2696}" destId="{23695B75-27E9-4020-ABC7-25CB813FE109}" srcOrd="9" destOrd="0" presId="urn:microsoft.com/office/officeart/2018/2/layout/IconVerticalSolidList"/>
    <dgm:cxn modelId="{1AAB557C-290D-44A8-A6FD-618D7AF6B8A5}" type="presParOf" srcId="{709383BE-41F4-48F7-B9C3-B4A7A23E2696}" destId="{D58BE257-4414-4F5E-A012-D52EE585D81C}" srcOrd="10" destOrd="0" presId="urn:microsoft.com/office/officeart/2018/2/layout/IconVerticalSolidList"/>
    <dgm:cxn modelId="{188CC5CF-297D-4E63-B0C4-3E6FDD591974}" type="presParOf" srcId="{D58BE257-4414-4F5E-A012-D52EE585D81C}" destId="{C042EE0F-85DD-4B53-8589-1DB4F216CF41}" srcOrd="0" destOrd="0" presId="urn:microsoft.com/office/officeart/2018/2/layout/IconVerticalSolidList"/>
    <dgm:cxn modelId="{5B34C2D7-3B8B-46A2-883F-754CA030C95B}" type="presParOf" srcId="{D58BE257-4414-4F5E-A012-D52EE585D81C}" destId="{563D0DA3-8813-4B94-AD37-5F190EF68260}" srcOrd="1" destOrd="0" presId="urn:microsoft.com/office/officeart/2018/2/layout/IconVerticalSolidList"/>
    <dgm:cxn modelId="{8AC74713-BDBC-456F-AE27-AB549DFAD9D2}" type="presParOf" srcId="{D58BE257-4414-4F5E-A012-D52EE585D81C}" destId="{C3BC5AC7-D0EB-435D-AF96-1BEFD6454617}" srcOrd="2" destOrd="0" presId="urn:microsoft.com/office/officeart/2018/2/layout/IconVerticalSolidList"/>
    <dgm:cxn modelId="{57870BAF-52B8-4AA5-BE38-BF08848CA5FB}" type="presParOf" srcId="{D58BE257-4414-4F5E-A012-D52EE585D81C}" destId="{E0C01F89-760C-412F-BA25-D5E0EA99F0C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254615-2CD7-4DF0-961E-3CD9B994D79B}" type="doc">
      <dgm:prSet loTypeId="urn:microsoft.com/office/officeart/2005/8/layout/vList2" loCatId="list" qsTypeId="urn:microsoft.com/office/officeart/2005/8/quickstyle/simple2" qsCatId="simple" csTypeId="urn:microsoft.com/office/officeart/2005/8/colors/accent3_2" csCatId="accent3"/>
      <dgm:spPr/>
      <dgm:t>
        <a:bodyPr/>
        <a:lstStyle/>
        <a:p>
          <a:endParaRPr lang="en-US"/>
        </a:p>
      </dgm:t>
    </dgm:pt>
    <dgm:pt modelId="{7051CF33-7BA3-4DA7-8BBE-C0533BD7CE07}">
      <dgm:prSet/>
      <dgm:spPr/>
      <dgm:t>
        <a:bodyPr/>
        <a:lstStyle/>
        <a:p>
          <a:r>
            <a:rPr lang="en-US" b="1"/>
            <a:t>WHAT I'LL TALK ABOUT TODAY</a:t>
          </a:r>
          <a:endParaRPr lang="en-US"/>
        </a:p>
      </dgm:t>
    </dgm:pt>
    <dgm:pt modelId="{3EF65560-E72B-441B-B9C1-17584F5FFFE6}" type="parTrans" cxnId="{0A68CED2-0E69-4974-96EF-F69CCCD30E70}">
      <dgm:prSet/>
      <dgm:spPr/>
      <dgm:t>
        <a:bodyPr/>
        <a:lstStyle/>
        <a:p>
          <a:endParaRPr lang="en-US"/>
        </a:p>
      </dgm:t>
    </dgm:pt>
    <dgm:pt modelId="{2E676235-E8B4-4FE9-89C0-275E7AE0CEB7}" type="sibTrans" cxnId="{0A68CED2-0E69-4974-96EF-F69CCCD30E70}">
      <dgm:prSet/>
      <dgm:spPr/>
      <dgm:t>
        <a:bodyPr/>
        <a:lstStyle/>
        <a:p>
          <a:endParaRPr lang="en-US"/>
        </a:p>
      </dgm:t>
    </dgm:pt>
    <dgm:pt modelId="{D2FA999B-2C81-4D62-B4F4-612BF7DA4F74}">
      <dgm:prSet/>
      <dgm:spPr/>
      <dgm:t>
        <a:bodyPr/>
        <a:lstStyle/>
        <a:p>
          <a:r>
            <a:rPr lang="en-US"/>
            <a:t>Overview of Basil's Bakery</a:t>
          </a:r>
        </a:p>
      </dgm:t>
    </dgm:pt>
    <dgm:pt modelId="{72034807-4FCF-4F46-8509-2AB385D6373E}" type="parTrans" cxnId="{7BC09DE6-6EF1-4BBF-B2BA-E5B3972FB636}">
      <dgm:prSet/>
      <dgm:spPr/>
      <dgm:t>
        <a:bodyPr/>
        <a:lstStyle/>
        <a:p>
          <a:endParaRPr lang="en-US"/>
        </a:p>
      </dgm:t>
    </dgm:pt>
    <dgm:pt modelId="{1B1DF30E-E85F-4531-BFDC-B29D56B9383C}" type="sibTrans" cxnId="{7BC09DE6-6EF1-4BBF-B2BA-E5B3972FB636}">
      <dgm:prSet/>
      <dgm:spPr/>
      <dgm:t>
        <a:bodyPr/>
        <a:lstStyle/>
        <a:p>
          <a:endParaRPr lang="en-US"/>
        </a:p>
      </dgm:t>
    </dgm:pt>
    <dgm:pt modelId="{C5240040-DBD8-4AA6-8D9E-30D159A500ED}">
      <dgm:prSet/>
      <dgm:spPr/>
      <dgm:t>
        <a:bodyPr/>
        <a:lstStyle/>
        <a:p>
          <a:r>
            <a:rPr lang="en-US"/>
            <a:t>The problems they are facing </a:t>
          </a:r>
        </a:p>
      </dgm:t>
    </dgm:pt>
    <dgm:pt modelId="{849878CD-FCFF-440B-A742-ED72C2C95BC2}" type="parTrans" cxnId="{36FDC728-57BE-4699-A950-72DB076FF4FC}">
      <dgm:prSet/>
      <dgm:spPr/>
      <dgm:t>
        <a:bodyPr/>
        <a:lstStyle/>
        <a:p>
          <a:endParaRPr lang="en-US"/>
        </a:p>
      </dgm:t>
    </dgm:pt>
    <dgm:pt modelId="{B3E19B98-013F-420B-9DB7-54EC341A97F5}" type="sibTrans" cxnId="{36FDC728-57BE-4699-A950-72DB076FF4FC}">
      <dgm:prSet/>
      <dgm:spPr/>
      <dgm:t>
        <a:bodyPr/>
        <a:lstStyle/>
        <a:p>
          <a:endParaRPr lang="en-US"/>
        </a:p>
      </dgm:t>
    </dgm:pt>
    <dgm:pt modelId="{7C8D91CD-8A53-450A-B949-732BC1E7E6F9}">
      <dgm:prSet/>
      <dgm:spPr/>
      <dgm:t>
        <a:bodyPr/>
        <a:lstStyle/>
        <a:p>
          <a:r>
            <a:rPr lang="en-US"/>
            <a:t>PASTEL framework – what it is &amp; how it applies </a:t>
          </a:r>
        </a:p>
      </dgm:t>
    </dgm:pt>
    <dgm:pt modelId="{4DE4F76E-CA29-462A-BB3D-4CE2A0540666}" type="parTrans" cxnId="{9260BC7A-68BE-499F-807C-C38F64C554F5}">
      <dgm:prSet/>
      <dgm:spPr/>
      <dgm:t>
        <a:bodyPr/>
        <a:lstStyle/>
        <a:p>
          <a:endParaRPr lang="en-US"/>
        </a:p>
      </dgm:t>
    </dgm:pt>
    <dgm:pt modelId="{40606248-F080-4166-AF53-81C33FF59BEA}" type="sibTrans" cxnId="{9260BC7A-68BE-499F-807C-C38F64C554F5}">
      <dgm:prSet/>
      <dgm:spPr/>
      <dgm:t>
        <a:bodyPr/>
        <a:lstStyle/>
        <a:p>
          <a:endParaRPr lang="en-US"/>
        </a:p>
      </dgm:t>
    </dgm:pt>
    <dgm:pt modelId="{98284720-617E-4F77-8905-29BA74A2490D}">
      <dgm:prSet/>
      <dgm:spPr/>
      <dgm:t>
        <a:bodyPr/>
        <a:lstStyle/>
        <a:p>
          <a:r>
            <a:rPr lang="en-US"/>
            <a:t>Cause – and – Effect Model – what it is and how it applies </a:t>
          </a:r>
        </a:p>
      </dgm:t>
    </dgm:pt>
    <dgm:pt modelId="{494216DF-008A-4EC6-8C9E-6A17CED31581}" type="parTrans" cxnId="{AB1AF109-27B3-4ACE-8190-D54CB6C1443B}">
      <dgm:prSet/>
      <dgm:spPr/>
      <dgm:t>
        <a:bodyPr/>
        <a:lstStyle/>
        <a:p>
          <a:endParaRPr lang="en-US"/>
        </a:p>
      </dgm:t>
    </dgm:pt>
    <dgm:pt modelId="{CDB6A1A0-DC61-4254-A29B-7EC3684DFF27}" type="sibTrans" cxnId="{AB1AF109-27B3-4ACE-8190-D54CB6C1443B}">
      <dgm:prSet/>
      <dgm:spPr/>
      <dgm:t>
        <a:bodyPr/>
        <a:lstStyle/>
        <a:p>
          <a:endParaRPr lang="en-US"/>
        </a:p>
      </dgm:t>
    </dgm:pt>
    <dgm:pt modelId="{C583ADA7-A949-4CD1-B088-CBCE1610AA8D}">
      <dgm:prSet/>
      <dgm:spPr/>
      <dgm:t>
        <a:bodyPr/>
        <a:lstStyle/>
        <a:p>
          <a:r>
            <a:rPr lang="en-US"/>
            <a:t>Key finding &amp; summery </a:t>
          </a:r>
        </a:p>
      </dgm:t>
    </dgm:pt>
    <dgm:pt modelId="{12280A37-A6C0-447E-AEDD-9D91287A08DF}" type="parTrans" cxnId="{B1D5D348-2B6D-44BA-9045-C44905454B23}">
      <dgm:prSet/>
      <dgm:spPr/>
      <dgm:t>
        <a:bodyPr/>
        <a:lstStyle/>
        <a:p>
          <a:endParaRPr lang="en-US"/>
        </a:p>
      </dgm:t>
    </dgm:pt>
    <dgm:pt modelId="{52FD167B-301C-4D4A-93E8-9A87C9CFFDCE}" type="sibTrans" cxnId="{B1D5D348-2B6D-44BA-9045-C44905454B23}">
      <dgm:prSet/>
      <dgm:spPr/>
      <dgm:t>
        <a:bodyPr/>
        <a:lstStyle/>
        <a:p>
          <a:endParaRPr lang="en-US"/>
        </a:p>
      </dgm:t>
    </dgm:pt>
    <dgm:pt modelId="{1E8E5B5A-495B-49AF-BDFB-1D38416E4942}" type="pres">
      <dgm:prSet presAssocID="{DB254615-2CD7-4DF0-961E-3CD9B994D79B}" presName="linear" presStyleCnt="0">
        <dgm:presLayoutVars>
          <dgm:animLvl val="lvl"/>
          <dgm:resizeHandles val="exact"/>
        </dgm:presLayoutVars>
      </dgm:prSet>
      <dgm:spPr/>
    </dgm:pt>
    <dgm:pt modelId="{7702E136-31E3-4636-AE0C-04902B21FBAF}" type="pres">
      <dgm:prSet presAssocID="{7051CF33-7BA3-4DA7-8BBE-C0533BD7CE07}" presName="parentText" presStyleLbl="node1" presStyleIdx="0" presStyleCnt="1">
        <dgm:presLayoutVars>
          <dgm:chMax val="0"/>
          <dgm:bulletEnabled val="1"/>
        </dgm:presLayoutVars>
      </dgm:prSet>
      <dgm:spPr/>
    </dgm:pt>
    <dgm:pt modelId="{DD756A91-5779-4396-8080-E9DBB33FB13A}" type="pres">
      <dgm:prSet presAssocID="{7051CF33-7BA3-4DA7-8BBE-C0533BD7CE07}" presName="childText" presStyleLbl="revTx" presStyleIdx="0" presStyleCnt="1">
        <dgm:presLayoutVars>
          <dgm:bulletEnabled val="1"/>
        </dgm:presLayoutVars>
      </dgm:prSet>
      <dgm:spPr/>
    </dgm:pt>
  </dgm:ptLst>
  <dgm:cxnLst>
    <dgm:cxn modelId="{75473803-67D8-4581-B3F4-4000B4688082}" type="presOf" srcId="{C5240040-DBD8-4AA6-8D9E-30D159A500ED}" destId="{DD756A91-5779-4396-8080-E9DBB33FB13A}" srcOrd="0" destOrd="1" presId="urn:microsoft.com/office/officeart/2005/8/layout/vList2"/>
    <dgm:cxn modelId="{AB1AF109-27B3-4ACE-8190-D54CB6C1443B}" srcId="{7051CF33-7BA3-4DA7-8BBE-C0533BD7CE07}" destId="{98284720-617E-4F77-8905-29BA74A2490D}" srcOrd="3" destOrd="0" parTransId="{494216DF-008A-4EC6-8C9E-6A17CED31581}" sibTransId="{CDB6A1A0-DC61-4254-A29B-7EC3684DFF27}"/>
    <dgm:cxn modelId="{36FDC728-57BE-4699-A950-72DB076FF4FC}" srcId="{7051CF33-7BA3-4DA7-8BBE-C0533BD7CE07}" destId="{C5240040-DBD8-4AA6-8D9E-30D159A500ED}" srcOrd="1" destOrd="0" parTransId="{849878CD-FCFF-440B-A742-ED72C2C95BC2}" sibTransId="{B3E19B98-013F-420B-9DB7-54EC341A97F5}"/>
    <dgm:cxn modelId="{B1D5D348-2B6D-44BA-9045-C44905454B23}" srcId="{7051CF33-7BA3-4DA7-8BBE-C0533BD7CE07}" destId="{C583ADA7-A949-4CD1-B088-CBCE1610AA8D}" srcOrd="4" destOrd="0" parTransId="{12280A37-A6C0-447E-AEDD-9D91287A08DF}" sibTransId="{52FD167B-301C-4D4A-93E8-9A87C9CFFDCE}"/>
    <dgm:cxn modelId="{E079FC76-2371-40A5-BF0C-8EBDDF14B3CF}" type="presOf" srcId="{DB254615-2CD7-4DF0-961E-3CD9B994D79B}" destId="{1E8E5B5A-495B-49AF-BDFB-1D38416E4942}" srcOrd="0" destOrd="0" presId="urn:microsoft.com/office/officeart/2005/8/layout/vList2"/>
    <dgm:cxn modelId="{9260BC7A-68BE-499F-807C-C38F64C554F5}" srcId="{7051CF33-7BA3-4DA7-8BBE-C0533BD7CE07}" destId="{7C8D91CD-8A53-450A-B949-732BC1E7E6F9}" srcOrd="2" destOrd="0" parTransId="{4DE4F76E-CA29-462A-BB3D-4CE2A0540666}" sibTransId="{40606248-F080-4166-AF53-81C33FF59BEA}"/>
    <dgm:cxn modelId="{7C6F7E9B-A060-4428-9241-CB8A4750D4AC}" type="presOf" srcId="{7C8D91CD-8A53-450A-B949-732BC1E7E6F9}" destId="{DD756A91-5779-4396-8080-E9DBB33FB13A}" srcOrd="0" destOrd="2" presId="urn:microsoft.com/office/officeart/2005/8/layout/vList2"/>
    <dgm:cxn modelId="{0B0956AD-7801-4B03-B35F-EC17D7B53C1D}" type="presOf" srcId="{7051CF33-7BA3-4DA7-8BBE-C0533BD7CE07}" destId="{7702E136-31E3-4636-AE0C-04902B21FBAF}" srcOrd="0" destOrd="0" presId="urn:microsoft.com/office/officeart/2005/8/layout/vList2"/>
    <dgm:cxn modelId="{0A68CED2-0E69-4974-96EF-F69CCCD30E70}" srcId="{DB254615-2CD7-4DF0-961E-3CD9B994D79B}" destId="{7051CF33-7BA3-4DA7-8BBE-C0533BD7CE07}" srcOrd="0" destOrd="0" parTransId="{3EF65560-E72B-441B-B9C1-17584F5FFFE6}" sibTransId="{2E676235-E8B4-4FE9-89C0-275E7AE0CEB7}"/>
    <dgm:cxn modelId="{B548F0D4-2D73-4856-B85A-48AC6DDE2EEA}" type="presOf" srcId="{98284720-617E-4F77-8905-29BA74A2490D}" destId="{DD756A91-5779-4396-8080-E9DBB33FB13A}" srcOrd="0" destOrd="3" presId="urn:microsoft.com/office/officeart/2005/8/layout/vList2"/>
    <dgm:cxn modelId="{419DE9D6-7778-4007-A6E5-22C1373BCB74}" type="presOf" srcId="{C583ADA7-A949-4CD1-B088-CBCE1610AA8D}" destId="{DD756A91-5779-4396-8080-E9DBB33FB13A}" srcOrd="0" destOrd="4" presId="urn:microsoft.com/office/officeart/2005/8/layout/vList2"/>
    <dgm:cxn modelId="{7BC09DE6-6EF1-4BBF-B2BA-E5B3972FB636}" srcId="{7051CF33-7BA3-4DA7-8BBE-C0533BD7CE07}" destId="{D2FA999B-2C81-4D62-B4F4-612BF7DA4F74}" srcOrd="0" destOrd="0" parTransId="{72034807-4FCF-4F46-8509-2AB385D6373E}" sibTransId="{1B1DF30E-E85F-4531-BFDC-B29D56B9383C}"/>
    <dgm:cxn modelId="{6B8A2DF4-DCD9-4DE4-8160-078AAADAD4F6}" type="presOf" srcId="{D2FA999B-2C81-4D62-B4F4-612BF7DA4F74}" destId="{DD756A91-5779-4396-8080-E9DBB33FB13A}" srcOrd="0" destOrd="0" presId="urn:microsoft.com/office/officeart/2005/8/layout/vList2"/>
    <dgm:cxn modelId="{BF6CF944-D451-4878-8449-AA87D6BE0767}" type="presParOf" srcId="{1E8E5B5A-495B-49AF-BDFB-1D38416E4942}" destId="{7702E136-31E3-4636-AE0C-04902B21FBAF}" srcOrd="0" destOrd="0" presId="urn:microsoft.com/office/officeart/2005/8/layout/vList2"/>
    <dgm:cxn modelId="{0A77BDFF-248C-4B66-AD1E-E509643F2C62}" type="presParOf" srcId="{1E8E5B5A-495B-49AF-BDFB-1D38416E4942}" destId="{DD756A91-5779-4396-8080-E9DBB33FB13A}"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695157-BA7D-4DEC-A717-FA913EC93DDD}"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B0CBF299-68F8-41C5-9723-23422763A25E}">
      <dgm:prSet/>
      <dgm:spPr/>
      <dgm:t>
        <a:bodyPr/>
        <a:lstStyle/>
        <a:p>
          <a:r>
            <a:rPr lang="en-US" b="1"/>
            <a:t>ABOUT BASIL'S BAKERY </a:t>
          </a:r>
          <a:endParaRPr lang="en-US"/>
        </a:p>
      </dgm:t>
    </dgm:pt>
    <dgm:pt modelId="{0753A895-E576-4F8A-B5B4-1B36D38B089B}" type="parTrans" cxnId="{F04EE03F-64A3-430E-BBDD-5D41E41B1ACB}">
      <dgm:prSet/>
      <dgm:spPr/>
      <dgm:t>
        <a:bodyPr/>
        <a:lstStyle/>
        <a:p>
          <a:endParaRPr lang="en-US"/>
        </a:p>
      </dgm:t>
    </dgm:pt>
    <dgm:pt modelId="{66EDC091-6F46-4D80-B64E-24FA3895CC31}" type="sibTrans" cxnId="{F04EE03F-64A3-430E-BBDD-5D41E41B1ACB}">
      <dgm:prSet/>
      <dgm:spPr/>
      <dgm:t>
        <a:bodyPr/>
        <a:lstStyle/>
        <a:p>
          <a:endParaRPr lang="en-US"/>
        </a:p>
      </dgm:t>
    </dgm:pt>
    <dgm:pt modelId="{9D7A5BFE-4817-4843-8E91-B17493E337A1}">
      <dgm:prSet/>
      <dgm:spPr/>
      <dgm:t>
        <a:bodyPr/>
        <a:lstStyle/>
        <a:p>
          <a:r>
            <a:rPr lang="en-US"/>
            <a:t>Opened in 2015- Coventry Retail Park</a:t>
          </a:r>
        </a:p>
      </dgm:t>
    </dgm:pt>
    <dgm:pt modelId="{E9943E9E-6B2D-4A12-BEB2-62B1D822EAE4}" type="parTrans" cxnId="{A3858B96-FC69-4544-B4E1-F7F4FE5A26B4}">
      <dgm:prSet/>
      <dgm:spPr/>
      <dgm:t>
        <a:bodyPr/>
        <a:lstStyle/>
        <a:p>
          <a:endParaRPr lang="en-US"/>
        </a:p>
      </dgm:t>
    </dgm:pt>
    <dgm:pt modelId="{109C6B56-F90D-4312-B189-AAF612F68789}" type="sibTrans" cxnId="{A3858B96-FC69-4544-B4E1-F7F4FE5A26B4}">
      <dgm:prSet/>
      <dgm:spPr/>
      <dgm:t>
        <a:bodyPr/>
        <a:lstStyle/>
        <a:p>
          <a:endParaRPr lang="en-US"/>
        </a:p>
      </dgm:t>
    </dgm:pt>
    <dgm:pt modelId="{2C38CE1B-2931-416E-8085-EA26E29C83EA}">
      <dgm:prSet/>
      <dgm:spPr/>
      <dgm:t>
        <a:bodyPr/>
        <a:lstStyle/>
        <a:p>
          <a:r>
            <a:rPr lang="en-US" err="1"/>
            <a:t>Specialises</a:t>
          </a:r>
          <a:r>
            <a:rPr lang="en-US"/>
            <a:t> in bread, cakes, pastries, using organic ingredients </a:t>
          </a:r>
        </a:p>
      </dgm:t>
    </dgm:pt>
    <dgm:pt modelId="{034FE99D-3B4B-4FA3-AC56-06A0A3CFB695}" type="parTrans" cxnId="{88C89742-E050-4C1E-AD17-45A9AF0EEEF4}">
      <dgm:prSet/>
      <dgm:spPr/>
      <dgm:t>
        <a:bodyPr/>
        <a:lstStyle/>
        <a:p>
          <a:endParaRPr lang="en-US"/>
        </a:p>
      </dgm:t>
    </dgm:pt>
    <dgm:pt modelId="{160D80D0-4563-4E8E-9C5B-0726DC9641BF}" type="sibTrans" cxnId="{88C89742-E050-4C1E-AD17-45A9AF0EEEF4}">
      <dgm:prSet/>
      <dgm:spPr/>
      <dgm:t>
        <a:bodyPr/>
        <a:lstStyle/>
        <a:p>
          <a:endParaRPr lang="en-US"/>
        </a:p>
      </dgm:t>
    </dgm:pt>
    <dgm:pt modelId="{50354C71-DD54-4DF9-99BD-EB1B2A459472}">
      <dgm:prSet/>
      <dgm:spPr/>
      <dgm:t>
        <a:bodyPr/>
        <a:lstStyle/>
        <a:p>
          <a:r>
            <a:rPr lang="en-US"/>
            <a:t>Customers: local shopper, retail park staff, nearby office and factory workers</a:t>
          </a:r>
        </a:p>
      </dgm:t>
    </dgm:pt>
    <dgm:pt modelId="{C1CC9683-C7AC-46D2-8CBE-88570CA2883A}" type="parTrans" cxnId="{9499B8C0-15B1-4BEF-BABF-5AAE3A28D97B}">
      <dgm:prSet/>
      <dgm:spPr/>
      <dgm:t>
        <a:bodyPr/>
        <a:lstStyle/>
        <a:p>
          <a:endParaRPr lang="en-US"/>
        </a:p>
      </dgm:t>
    </dgm:pt>
    <dgm:pt modelId="{10964B09-87A1-45E0-868A-680B068D8664}" type="sibTrans" cxnId="{9499B8C0-15B1-4BEF-BABF-5AAE3A28D97B}">
      <dgm:prSet/>
      <dgm:spPr/>
      <dgm:t>
        <a:bodyPr/>
        <a:lstStyle/>
        <a:p>
          <a:endParaRPr lang="en-US"/>
        </a:p>
      </dgm:t>
    </dgm:pt>
    <dgm:pt modelId="{8FCA18B0-C04F-45FD-A087-86C74D21DB21}">
      <dgm:prSet/>
      <dgm:spPr/>
      <dgm:t>
        <a:bodyPr/>
        <a:lstStyle/>
        <a:p>
          <a:r>
            <a:rPr lang="en-US"/>
            <a:t>Grew steadily every year until 2020</a:t>
          </a:r>
        </a:p>
      </dgm:t>
    </dgm:pt>
    <dgm:pt modelId="{498DCFE7-E1D8-45D2-B747-1EB002A043BA}" type="parTrans" cxnId="{EF02C4E3-D629-4B71-9732-511EDE69EA1A}">
      <dgm:prSet/>
      <dgm:spPr/>
      <dgm:t>
        <a:bodyPr/>
        <a:lstStyle/>
        <a:p>
          <a:endParaRPr lang="en-US"/>
        </a:p>
      </dgm:t>
    </dgm:pt>
    <dgm:pt modelId="{6826FAFC-585C-48C9-90E7-6F3AB5EBB92A}" type="sibTrans" cxnId="{EF02C4E3-D629-4B71-9732-511EDE69EA1A}">
      <dgm:prSet/>
      <dgm:spPr/>
      <dgm:t>
        <a:bodyPr/>
        <a:lstStyle/>
        <a:p>
          <a:endParaRPr lang="en-US"/>
        </a:p>
      </dgm:t>
    </dgm:pt>
    <dgm:pt modelId="{45D14B5F-59CB-4FFD-BF9D-92AD0DC618A5}">
      <dgm:prSet/>
      <dgm:spPr/>
      <dgm:t>
        <a:bodyPr/>
        <a:lstStyle/>
        <a:p>
          <a:r>
            <a:rPr lang="en-US"/>
            <a:t>Post-pandemic: sales improved BUT never returned to pre- 2019 levels- still 25% lower </a:t>
          </a:r>
        </a:p>
      </dgm:t>
    </dgm:pt>
    <dgm:pt modelId="{4274C689-4E74-4157-83E9-9F4816820818}" type="parTrans" cxnId="{9E179F77-9A6A-40F3-8914-CBC0E780E55B}">
      <dgm:prSet/>
      <dgm:spPr/>
      <dgm:t>
        <a:bodyPr/>
        <a:lstStyle/>
        <a:p>
          <a:endParaRPr lang="en-US"/>
        </a:p>
      </dgm:t>
    </dgm:pt>
    <dgm:pt modelId="{DA77D812-F67D-4865-87ED-BF0D62C9545B}" type="sibTrans" cxnId="{9E179F77-9A6A-40F3-8914-CBC0E780E55B}">
      <dgm:prSet/>
      <dgm:spPr/>
      <dgm:t>
        <a:bodyPr/>
        <a:lstStyle/>
        <a:p>
          <a:endParaRPr lang="en-US"/>
        </a:p>
      </dgm:t>
    </dgm:pt>
    <dgm:pt modelId="{D0FC0F1D-7C6D-4D1E-BA2C-65BDEFA74EB0}">
      <dgm:prSet/>
      <dgm:spPr/>
      <dgm:t>
        <a:bodyPr/>
        <a:lstStyle/>
        <a:p>
          <a:r>
            <a:rPr lang="en-US"/>
            <a:t>Basil wants clarity before making changes </a:t>
          </a:r>
        </a:p>
      </dgm:t>
    </dgm:pt>
    <dgm:pt modelId="{DEA1A07A-B527-4DA0-B06B-7D862C81F999}" type="parTrans" cxnId="{7BD5896A-A7DC-4E83-B154-82313CE9DC30}">
      <dgm:prSet/>
      <dgm:spPr/>
      <dgm:t>
        <a:bodyPr/>
        <a:lstStyle/>
        <a:p>
          <a:endParaRPr lang="en-US"/>
        </a:p>
      </dgm:t>
    </dgm:pt>
    <dgm:pt modelId="{E2577953-C211-425A-A781-60EB88454D47}" type="sibTrans" cxnId="{7BD5896A-A7DC-4E83-B154-82313CE9DC30}">
      <dgm:prSet/>
      <dgm:spPr/>
      <dgm:t>
        <a:bodyPr/>
        <a:lstStyle/>
        <a:p>
          <a:endParaRPr lang="en-US"/>
        </a:p>
      </dgm:t>
    </dgm:pt>
    <dgm:pt modelId="{6E5B890A-F845-40B3-8AE9-51F8C8ACE91E}" type="pres">
      <dgm:prSet presAssocID="{AF695157-BA7D-4DEC-A717-FA913EC93DDD}" presName="linear" presStyleCnt="0">
        <dgm:presLayoutVars>
          <dgm:animLvl val="lvl"/>
          <dgm:resizeHandles val="exact"/>
        </dgm:presLayoutVars>
      </dgm:prSet>
      <dgm:spPr/>
    </dgm:pt>
    <dgm:pt modelId="{1104C485-EC28-4F7A-9D19-CB752819C92E}" type="pres">
      <dgm:prSet presAssocID="{B0CBF299-68F8-41C5-9723-23422763A25E}" presName="parentText" presStyleLbl="node1" presStyleIdx="0" presStyleCnt="1">
        <dgm:presLayoutVars>
          <dgm:chMax val="0"/>
          <dgm:bulletEnabled val="1"/>
        </dgm:presLayoutVars>
      </dgm:prSet>
      <dgm:spPr/>
    </dgm:pt>
    <dgm:pt modelId="{D0389B8A-5C3F-416E-8C3D-B97EB6676048}" type="pres">
      <dgm:prSet presAssocID="{B0CBF299-68F8-41C5-9723-23422763A25E}" presName="childText" presStyleLbl="revTx" presStyleIdx="0" presStyleCnt="1">
        <dgm:presLayoutVars>
          <dgm:bulletEnabled val="1"/>
        </dgm:presLayoutVars>
      </dgm:prSet>
      <dgm:spPr/>
    </dgm:pt>
  </dgm:ptLst>
  <dgm:cxnLst>
    <dgm:cxn modelId="{F04EE03F-64A3-430E-BBDD-5D41E41B1ACB}" srcId="{AF695157-BA7D-4DEC-A717-FA913EC93DDD}" destId="{B0CBF299-68F8-41C5-9723-23422763A25E}" srcOrd="0" destOrd="0" parTransId="{0753A895-E576-4F8A-B5B4-1B36D38B089B}" sibTransId="{66EDC091-6F46-4D80-B64E-24FA3895CC31}"/>
    <dgm:cxn modelId="{88C89742-E050-4C1E-AD17-45A9AF0EEEF4}" srcId="{B0CBF299-68F8-41C5-9723-23422763A25E}" destId="{2C38CE1B-2931-416E-8085-EA26E29C83EA}" srcOrd="1" destOrd="0" parTransId="{034FE99D-3B4B-4FA3-AC56-06A0A3CFB695}" sibTransId="{160D80D0-4563-4E8E-9C5B-0726DC9641BF}"/>
    <dgm:cxn modelId="{7BD5896A-A7DC-4E83-B154-82313CE9DC30}" srcId="{B0CBF299-68F8-41C5-9723-23422763A25E}" destId="{D0FC0F1D-7C6D-4D1E-BA2C-65BDEFA74EB0}" srcOrd="5" destOrd="0" parTransId="{DEA1A07A-B527-4DA0-B06B-7D862C81F999}" sibTransId="{E2577953-C211-425A-A781-60EB88454D47}"/>
    <dgm:cxn modelId="{0E85B46C-106B-4E5C-BD71-6BDD97E7081B}" type="presOf" srcId="{D0FC0F1D-7C6D-4D1E-BA2C-65BDEFA74EB0}" destId="{D0389B8A-5C3F-416E-8C3D-B97EB6676048}" srcOrd="0" destOrd="5" presId="urn:microsoft.com/office/officeart/2005/8/layout/vList2"/>
    <dgm:cxn modelId="{D3D31454-19F4-4CE7-88D6-C947B31A8E5B}" type="presOf" srcId="{2C38CE1B-2931-416E-8085-EA26E29C83EA}" destId="{D0389B8A-5C3F-416E-8C3D-B97EB6676048}" srcOrd="0" destOrd="1" presId="urn:microsoft.com/office/officeart/2005/8/layout/vList2"/>
    <dgm:cxn modelId="{9E179F77-9A6A-40F3-8914-CBC0E780E55B}" srcId="{B0CBF299-68F8-41C5-9723-23422763A25E}" destId="{45D14B5F-59CB-4FFD-BF9D-92AD0DC618A5}" srcOrd="4" destOrd="0" parTransId="{4274C689-4E74-4157-83E9-9F4816820818}" sibTransId="{DA77D812-F67D-4865-87ED-BF0D62C9545B}"/>
    <dgm:cxn modelId="{3E453079-3CA9-4E7B-9CD3-7F306A0F0E10}" type="presOf" srcId="{AF695157-BA7D-4DEC-A717-FA913EC93DDD}" destId="{6E5B890A-F845-40B3-8AE9-51F8C8ACE91E}" srcOrd="0" destOrd="0" presId="urn:microsoft.com/office/officeart/2005/8/layout/vList2"/>
    <dgm:cxn modelId="{196A5783-E834-4FA1-A87C-4C787BBD90E4}" type="presOf" srcId="{B0CBF299-68F8-41C5-9723-23422763A25E}" destId="{1104C485-EC28-4F7A-9D19-CB752819C92E}" srcOrd="0" destOrd="0" presId="urn:microsoft.com/office/officeart/2005/8/layout/vList2"/>
    <dgm:cxn modelId="{A3858B96-FC69-4544-B4E1-F7F4FE5A26B4}" srcId="{B0CBF299-68F8-41C5-9723-23422763A25E}" destId="{9D7A5BFE-4817-4843-8E91-B17493E337A1}" srcOrd="0" destOrd="0" parTransId="{E9943E9E-6B2D-4A12-BEB2-62B1D822EAE4}" sibTransId="{109C6B56-F90D-4312-B189-AAF612F68789}"/>
    <dgm:cxn modelId="{9499B8C0-15B1-4BEF-BABF-5AAE3A28D97B}" srcId="{B0CBF299-68F8-41C5-9723-23422763A25E}" destId="{50354C71-DD54-4DF9-99BD-EB1B2A459472}" srcOrd="2" destOrd="0" parTransId="{C1CC9683-C7AC-46D2-8CBE-88570CA2883A}" sibTransId="{10964B09-87A1-45E0-868A-680B068D8664}"/>
    <dgm:cxn modelId="{59F6F1C9-B9E2-4C4F-B361-1BB42563EBBC}" type="presOf" srcId="{50354C71-DD54-4DF9-99BD-EB1B2A459472}" destId="{D0389B8A-5C3F-416E-8C3D-B97EB6676048}" srcOrd="0" destOrd="2" presId="urn:microsoft.com/office/officeart/2005/8/layout/vList2"/>
    <dgm:cxn modelId="{05D320D0-3148-435A-8219-BB22A266586D}" type="presOf" srcId="{45D14B5F-59CB-4FFD-BF9D-92AD0DC618A5}" destId="{D0389B8A-5C3F-416E-8C3D-B97EB6676048}" srcOrd="0" destOrd="4" presId="urn:microsoft.com/office/officeart/2005/8/layout/vList2"/>
    <dgm:cxn modelId="{25927AD8-986F-43C7-9871-D52BA87655E2}" type="presOf" srcId="{8FCA18B0-C04F-45FD-A087-86C74D21DB21}" destId="{D0389B8A-5C3F-416E-8C3D-B97EB6676048}" srcOrd="0" destOrd="3" presId="urn:microsoft.com/office/officeart/2005/8/layout/vList2"/>
    <dgm:cxn modelId="{EF02C4E3-D629-4B71-9732-511EDE69EA1A}" srcId="{B0CBF299-68F8-41C5-9723-23422763A25E}" destId="{8FCA18B0-C04F-45FD-A087-86C74D21DB21}" srcOrd="3" destOrd="0" parTransId="{498DCFE7-E1D8-45D2-B747-1EB002A043BA}" sibTransId="{6826FAFC-585C-48C9-90E7-6F3AB5EBB92A}"/>
    <dgm:cxn modelId="{0B473FF6-A730-43FA-8EC8-2731349B2656}" type="presOf" srcId="{9D7A5BFE-4817-4843-8E91-B17493E337A1}" destId="{D0389B8A-5C3F-416E-8C3D-B97EB6676048}" srcOrd="0" destOrd="0" presId="urn:microsoft.com/office/officeart/2005/8/layout/vList2"/>
    <dgm:cxn modelId="{2A8EC1EE-640F-446B-9D44-7FB5A59410FA}" type="presParOf" srcId="{6E5B890A-F845-40B3-8AE9-51F8C8ACE91E}" destId="{1104C485-EC28-4F7A-9D19-CB752819C92E}" srcOrd="0" destOrd="0" presId="urn:microsoft.com/office/officeart/2005/8/layout/vList2"/>
    <dgm:cxn modelId="{6DEEAD69-68AE-419C-97FF-4FBA11891D82}" type="presParOf" srcId="{6E5B890A-F845-40B3-8AE9-51F8C8ACE91E}" destId="{D0389B8A-5C3F-416E-8C3D-B97EB66760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E209F6-0692-49EA-9E20-B66565AD3458}" type="doc">
      <dgm:prSet loTypeId="urn:microsoft.com/office/officeart/2005/8/layout/hList1" loCatId="list" qsTypeId="urn:microsoft.com/office/officeart/2005/8/quickstyle/simple2" qsCatId="simple" csTypeId="urn:microsoft.com/office/officeart/2005/8/colors/accent3_2" csCatId="accent3"/>
      <dgm:spPr/>
      <dgm:t>
        <a:bodyPr/>
        <a:lstStyle/>
        <a:p>
          <a:endParaRPr lang="en-US"/>
        </a:p>
      </dgm:t>
    </dgm:pt>
    <dgm:pt modelId="{477C70C6-0328-4FBB-B806-75F8940C2600}">
      <dgm:prSet/>
      <dgm:spPr/>
      <dgm:t>
        <a:bodyPr/>
        <a:lstStyle/>
        <a:p>
          <a:r>
            <a:rPr lang="en-US"/>
            <a:t>THINGS BASIL CAN WORK ON:</a:t>
          </a:r>
        </a:p>
      </dgm:t>
    </dgm:pt>
    <dgm:pt modelId="{32C03ADC-0449-486F-8E9C-390D028FC777}" type="parTrans" cxnId="{2590ACC2-6B3B-425D-9AA2-D7DA2FEDA952}">
      <dgm:prSet/>
      <dgm:spPr/>
      <dgm:t>
        <a:bodyPr/>
        <a:lstStyle/>
        <a:p>
          <a:endParaRPr lang="en-US"/>
        </a:p>
      </dgm:t>
    </dgm:pt>
    <dgm:pt modelId="{4B861715-83CD-445B-8DFC-4E338F42296B}" type="sibTrans" cxnId="{2590ACC2-6B3B-425D-9AA2-D7DA2FEDA952}">
      <dgm:prSet/>
      <dgm:spPr/>
      <dgm:t>
        <a:bodyPr/>
        <a:lstStyle/>
        <a:p>
          <a:endParaRPr lang="en-US"/>
        </a:p>
      </dgm:t>
    </dgm:pt>
    <dgm:pt modelId="{978291BA-BADF-4BAD-BC58-6B5C5EAAB1EF}">
      <dgm:prSet/>
      <dgm:spPr/>
      <dgm:t>
        <a:bodyPr/>
        <a:lstStyle/>
        <a:p>
          <a:r>
            <a:rPr lang="en-US"/>
            <a:t>No delivery, he is the main baker, can't leave the shop </a:t>
          </a:r>
        </a:p>
      </dgm:t>
    </dgm:pt>
    <dgm:pt modelId="{CFC36D24-5127-4A4D-A140-86F39052E3FA}" type="parTrans" cxnId="{F3A6E854-A32B-4447-9472-9907533B2BF9}">
      <dgm:prSet/>
      <dgm:spPr/>
      <dgm:t>
        <a:bodyPr/>
        <a:lstStyle/>
        <a:p>
          <a:endParaRPr lang="en-US"/>
        </a:p>
      </dgm:t>
    </dgm:pt>
    <dgm:pt modelId="{E44AEAE3-7F0F-4246-B3D2-8AA99962477E}" type="sibTrans" cxnId="{F3A6E854-A32B-4447-9472-9907533B2BF9}">
      <dgm:prSet/>
      <dgm:spPr/>
      <dgm:t>
        <a:bodyPr/>
        <a:lstStyle/>
        <a:p>
          <a:endParaRPr lang="en-US"/>
        </a:p>
      </dgm:t>
    </dgm:pt>
    <dgm:pt modelId="{D4A8B842-5EC2-480F-9392-1EB6BA774BC8}">
      <dgm:prSet/>
      <dgm:spPr/>
      <dgm:t>
        <a:bodyPr/>
        <a:lstStyle/>
        <a:p>
          <a:r>
            <a:rPr lang="en-US"/>
            <a:t>Orders by phone get messy &amp; missed when busy </a:t>
          </a:r>
        </a:p>
      </dgm:t>
    </dgm:pt>
    <dgm:pt modelId="{5B5DCD6C-F8B9-4331-B616-7562D80E7D19}" type="parTrans" cxnId="{DE723C64-FF38-4FA6-B569-B0E968BE3871}">
      <dgm:prSet/>
      <dgm:spPr/>
      <dgm:t>
        <a:bodyPr/>
        <a:lstStyle/>
        <a:p>
          <a:endParaRPr lang="en-US"/>
        </a:p>
      </dgm:t>
    </dgm:pt>
    <dgm:pt modelId="{3AEA9D32-27EA-4F0F-9901-E501C4BEA509}" type="sibTrans" cxnId="{DE723C64-FF38-4FA6-B569-B0E968BE3871}">
      <dgm:prSet/>
      <dgm:spPr/>
      <dgm:t>
        <a:bodyPr/>
        <a:lstStyle/>
        <a:p>
          <a:endParaRPr lang="en-US"/>
        </a:p>
      </dgm:t>
    </dgm:pt>
    <dgm:pt modelId="{4BC989D2-FEE1-4E59-90C0-918B2FBF9F98}">
      <dgm:prSet/>
      <dgm:spPr/>
      <dgm:t>
        <a:bodyPr/>
        <a:lstStyle/>
        <a:p>
          <a:r>
            <a:rPr lang="en-US"/>
            <a:t>No online ordering system set up at all </a:t>
          </a:r>
        </a:p>
      </dgm:t>
    </dgm:pt>
    <dgm:pt modelId="{B5684246-1739-43FF-ACFC-C390FF3398C0}" type="parTrans" cxnId="{038EE6D4-C0F9-4BEE-95B2-0D9C6FB4F807}">
      <dgm:prSet/>
      <dgm:spPr/>
      <dgm:t>
        <a:bodyPr/>
        <a:lstStyle/>
        <a:p>
          <a:endParaRPr lang="en-US"/>
        </a:p>
      </dgm:t>
    </dgm:pt>
    <dgm:pt modelId="{A561CD9C-44B2-49F4-A7C9-C857DB0F0109}" type="sibTrans" cxnId="{038EE6D4-C0F9-4BEE-95B2-0D9C6FB4F807}">
      <dgm:prSet/>
      <dgm:spPr/>
      <dgm:t>
        <a:bodyPr/>
        <a:lstStyle/>
        <a:p>
          <a:endParaRPr lang="en-US"/>
        </a:p>
      </dgm:t>
    </dgm:pt>
    <dgm:pt modelId="{61CFE5F0-2714-4E25-BFBC-3242F85774A5}">
      <dgm:prSet/>
      <dgm:spPr/>
      <dgm:t>
        <a:bodyPr/>
        <a:lstStyle/>
        <a:p>
          <a:r>
            <a:rPr lang="en-US"/>
            <a:t>THINGS BASIL CAN’T EASILY CONTROL:</a:t>
          </a:r>
        </a:p>
      </dgm:t>
    </dgm:pt>
    <dgm:pt modelId="{50FA97FF-0037-4AAE-AC49-0C7272586565}" type="parTrans" cxnId="{422EB455-10E4-40FB-8095-125CDAE895DA}">
      <dgm:prSet/>
      <dgm:spPr/>
      <dgm:t>
        <a:bodyPr/>
        <a:lstStyle/>
        <a:p>
          <a:endParaRPr lang="en-US"/>
        </a:p>
      </dgm:t>
    </dgm:pt>
    <dgm:pt modelId="{44325E12-AA5D-45A9-88C0-5ACCCD7CD0E4}" type="sibTrans" cxnId="{422EB455-10E4-40FB-8095-125CDAE895DA}">
      <dgm:prSet/>
      <dgm:spPr/>
      <dgm:t>
        <a:bodyPr/>
        <a:lstStyle/>
        <a:p>
          <a:endParaRPr lang="en-US"/>
        </a:p>
      </dgm:t>
    </dgm:pt>
    <dgm:pt modelId="{19AA5A0D-8F42-4590-9FBA-59F72A379928}">
      <dgm:prSet/>
      <dgm:spPr/>
      <dgm:t>
        <a:bodyPr/>
        <a:lstStyle/>
        <a:p>
          <a:r>
            <a:rPr lang="en-US"/>
            <a:t>People work from home now = far fewer lunchtimes visitors </a:t>
          </a:r>
        </a:p>
      </dgm:t>
    </dgm:pt>
    <dgm:pt modelId="{5CD3815A-CF48-41B4-8D89-742964887E5F}" type="parTrans" cxnId="{3D72C272-1AAB-4270-81E8-86C5A3AC08C2}">
      <dgm:prSet/>
      <dgm:spPr/>
      <dgm:t>
        <a:bodyPr/>
        <a:lstStyle/>
        <a:p>
          <a:endParaRPr lang="en-US"/>
        </a:p>
      </dgm:t>
    </dgm:pt>
    <dgm:pt modelId="{E27150F3-A362-4277-BF90-76B50A93397D}" type="sibTrans" cxnId="{3D72C272-1AAB-4270-81E8-86C5A3AC08C2}">
      <dgm:prSet/>
      <dgm:spPr/>
      <dgm:t>
        <a:bodyPr/>
        <a:lstStyle/>
        <a:p>
          <a:endParaRPr lang="en-US"/>
        </a:p>
      </dgm:t>
    </dgm:pt>
    <dgm:pt modelId="{5AC44724-937A-4380-AA08-3170FDDB74FF}">
      <dgm:prSet/>
      <dgm:spPr/>
      <dgm:t>
        <a:bodyPr/>
        <a:lstStyle/>
        <a:p>
          <a:r>
            <a:rPr lang="en-US"/>
            <a:t>Nearby shops closed = less footfall overall</a:t>
          </a:r>
        </a:p>
      </dgm:t>
    </dgm:pt>
    <dgm:pt modelId="{1DD5FC6D-7ACB-4E85-9439-2AF64AB26EFF}" type="parTrans" cxnId="{002D04C9-A160-4FC1-BEB1-D23688BCFA0A}">
      <dgm:prSet/>
      <dgm:spPr/>
      <dgm:t>
        <a:bodyPr/>
        <a:lstStyle/>
        <a:p>
          <a:endParaRPr lang="en-US"/>
        </a:p>
      </dgm:t>
    </dgm:pt>
    <dgm:pt modelId="{4D69CA63-E0A4-4452-914B-7FDFBB5422EB}" type="sibTrans" cxnId="{002D04C9-A160-4FC1-BEB1-D23688BCFA0A}">
      <dgm:prSet/>
      <dgm:spPr/>
      <dgm:t>
        <a:bodyPr/>
        <a:lstStyle/>
        <a:p>
          <a:endParaRPr lang="en-US"/>
        </a:p>
      </dgm:t>
    </dgm:pt>
    <dgm:pt modelId="{22A8ACCD-2B25-4E19-9740-48FD839D82E4}">
      <dgm:prSet/>
      <dgm:spPr/>
      <dgm:t>
        <a:bodyPr/>
        <a:lstStyle/>
        <a:p>
          <a:r>
            <a:rPr lang="en-US"/>
            <a:t>Energy, rent insurance all risen sharply </a:t>
          </a:r>
        </a:p>
      </dgm:t>
    </dgm:pt>
    <dgm:pt modelId="{D3288593-3CBB-40C2-A878-0647C6B6C4B9}" type="parTrans" cxnId="{CC82CDE2-56DE-4D96-B630-B73057E8361D}">
      <dgm:prSet/>
      <dgm:spPr/>
      <dgm:t>
        <a:bodyPr/>
        <a:lstStyle/>
        <a:p>
          <a:endParaRPr lang="en-US"/>
        </a:p>
      </dgm:t>
    </dgm:pt>
    <dgm:pt modelId="{750EDD97-E4D5-4358-B4C7-33C3B68E575D}" type="sibTrans" cxnId="{CC82CDE2-56DE-4D96-B630-B73057E8361D}">
      <dgm:prSet/>
      <dgm:spPr/>
      <dgm:t>
        <a:bodyPr/>
        <a:lstStyle/>
        <a:p>
          <a:endParaRPr lang="en-US"/>
        </a:p>
      </dgm:t>
    </dgm:pt>
    <dgm:pt modelId="{897D8757-5F08-40C9-8978-C2354F6A6F2C}">
      <dgm:prSet/>
      <dgm:spPr/>
      <dgm:t>
        <a:bodyPr/>
        <a:lstStyle/>
        <a:p>
          <a:r>
            <a:rPr lang="en-US"/>
            <a:t>Organic ingredients cost more and prices keep jumping </a:t>
          </a:r>
        </a:p>
      </dgm:t>
    </dgm:pt>
    <dgm:pt modelId="{473E31E9-BDB3-4D3C-B14E-842CBE7DD42D}" type="parTrans" cxnId="{FDBA5C3B-4B6C-4875-927E-4BD7B123401F}">
      <dgm:prSet/>
      <dgm:spPr/>
      <dgm:t>
        <a:bodyPr/>
        <a:lstStyle/>
        <a:p>
          <a:endParaRPr lang="en-US"/>
        </a:p>
      </dgm:t>
    </dgm:pt>
    <dgm:pt modelId="{FADA15F6-0B8E-4D71-8E42-68DA4EB64712}" type="sibTrans" cxnId="{FDBA5C3B-4B6C-4875-927E-4BD7B123401F}">
      <dgm:prSet/>
      <dgm:spPr/>
      <dgm:t>
        <a:bodyPr/>
        <a:lstStyle/>
        <a:p>
          <a:endParaRPr lang="en-US"/>
        </a:p>
      </dgm:t>
    </dgm:pt>
    <dgm:pt modelId="{AB8B3683-A3CD-4FCA-B7CE-4F660968C53B}">
      <dgm:prSet/>
      <dgm:spPr/>
      <dgm:t>
        <a:bodyPr/>
        <a:lstStyle/>
        <a:p>
          <a:r>
            <a:rPr lang="en-US"/>
            <a:t>Competitors offer easy online ordering + delivery </a:t>
          </a:r>
        </a:p>
      </dgm:t>
    </dgm:pt>
    <dgm:pt modelId="{6BFE5CF1-DBD6-43B9-AE5E-4E0F799D1ADE}" type="parTrans" cxnId="{1D3DC23B-6D6E-43D8-8265-9A6764EF6D09}">
      <dgm:prSet/>
      <dgm:spPr/>
      <dgm:t>
        <a:bodyPr/>
        <a:lstStyle/>
        <a:p>
          <a:endParaRPr lang="en-US"/>
        </a:p>
      </dgm:t>
    </dgm:pt>
    <dgm:pt modelId="{657B9827-5521-479F-8AA6-278C09DB01B7}" type="sibTrans" cxnId="{1D3DC23B-6D6E-43D8-8265-9A6764EF6D09}">
      <dgm:prSet/>
      <dgm:spPr/>
      <dgm:t>
        <a:bodyPr/>
        <a:lstStyle/>
        <a:p>
          <a:endParaRPr lang="en-US"/>
        </a:p>
      </dgm:t>
    </dgm:pt>
    <dgm:pt modelId="{8E1FCB00-7D58-42A3-803A-419ED8A188AB}" type="pres">
      <dgm:prSet presAssocID="{24E209F6-0692-49EA-9E20-B66565AD3458}" presName="Name0" presStyleCnt="0">
        <dgm:presLayoutVars>
          <dgm:dir/>
          <dgm:animLvl val="lvl"/>
          <dgm:resizeHandles val="exact"/>
        </dgm:presLayoutVars>
      </dgm:prSet>
      <dgm:spPr/>
    </dgm:pt>
    <dgm:pt modelId="{BBFA0408-B7EA-408C-8DD5-CF811015BD58}" type="pres">
      <dgm:prSet presAssocID="{477C70C6-0328-4FBB-B806-75F8940C2600}" presName="composite" presStyleCnt="0"/>
      <dgm:spPr/>
    </dgm:pt>
    <dgm:pt modelId="{5F3C48B5-81D1-48F8-9985-5A58244035F5}" type="pres">
      <dgm:prSet presAssocID="{477C70C6-0328-4FBB-B806-75F8940C2600}" presName="parTx" presStyleLbl="alignNode1" presStyleIdx="0" presStyleCnt="2">
        <dgm:presLayoutVars>
          <dgm:chMax val="0"/>
          <dgm:chPref val="0"/>
          <dgm:bulletEnabled val="1"/>
        </dgm:presLayoutVars>
      </dgm:prSet>
      <dgm:spPr/>
    </dgm:pt>
    <dgm:pt modelId="{4F8934B7-0CDB-4626-9F4C-DE68D1DF2725}" type="pres">
      <dgm:prSet presAssocID="{477C70C6-0328-4FBB-B806-75F8940C2600}" presName="desTx" presStyleLbl="alignAccFollowNode1" presStyleIdx="0" presStyleCnt="2">
        <dgm:presLayoutVars>
          <dgm:bulletEnabled val="1"/>
        </dgm:presLayoutVars>
      </dgm:prSet>
      <dgm:spPr/>
    </dgm:pt>
    <dgm:pt modelId="{1F22E446-D013-4019-8C69-380C22237EE8}" type="pres">
      <dgm:prSet presAssocID="{4B861715-83CD-445B-8DFC-4E338F42296B}" presName="space" presStyleCnt="0"/>
      <dgm:spPr/>
    </dgm:pt>
    <dgm:pt modelId="{95AD51D9-3584-4C9B-930D-A11924E15FA9}" type="pres">
      <dgm:prSet presAssocID="{61CFE5F0-2714-4E25-BFBC-3242F85774A5}" presName="composite" presStyleCnt="0"/>
      <dgm:spPr/>
    </dgm:pt>
    <dgm:pt modelId="{E1A401E8-F096-42B5-87A5-FB2E580D13D1}" type="pres">
      <dgm:prSet presAssocID="{61CFE5F0-2714-4E25-BFBC-3242F85774A5}" presName="parTx" presStyleLbl="alignNode1" presStyleIdx="1" presStyleCnt="2">
        <dgm:presLayoutVars>
          <dgm:chMax val="0"/>
          <dgm:chPref val="0"/>
          <dgm:bulletEnabled val="1"/>
        </dgm:presLayoutVars>
      </dgm:prSet>
      <dgm:spPr/>
    </dgm:pt>
    <dgm:pt modelId="{61844A31-F14A-46B5-8C2A-47C36FADCBC9}" type="pres">
      <dgm:prSet presAssocID="{61CFE5F0-2714-4E25-BFBC-3242F85774A5}" presName="desTx" presStyleLbl="alignAccFollowNode1" presStyleIdx="1" presStyleCnt="2">
        <dgm:presLayoutVars>
          <dgm:bulletEnabled val="1"/>
        </dgm:presLayoutVars>
      </dgm:prSet>
      <dgm:spPr/>
    </dgm:pt>
  </dgm:ptLst>
  <dgm:cxnLst>
    <dgm:cxn modelId="{BC58CD12-10BC-4F56-B417-CA9AF42600EE}" type="presOf" srcId="{477C70C6-0328-4FBB-B806-75F8940C2600}" destId="{5F3C48B5-81D1-48F8-9985-5A58244035F5}" srcOrd="0" destOrd="0" presId="urn:microsoft.com/office/officeart/2005/8/layout/hList1"/>
    <dgm:cxn modelId="{FDBA5C3B-4B6C-4875-927E-4BD7B123401F}" srcId="{61CFE5F0-2714-4E25-BFBC-3242F85774A5}" destId="{897D8757-5F08-40C9-8978-C2354F6A6F2C}" srcOrd="3" destOrd="0" parTransId="{473E31E9-BDB3-4D3C-B14E-842CBE7DD42D}" sibTransId="{FADA15F6-0B8E-4D71-8E42-68DA4EB64712}"/>
    <dgm:cxn modelId="{1D3DC23B-6D6E-43D8-8265-9A6764EF6D09}" srcId="{61CFE5F0-2714-4E25-BFBC-3242F85774A5}" destId="{AB8B3683-A3CD-4FCA-B7CE-4F660968C53B}" srcOrd="4" destOrd="0" parTransId="{6BFE5CF1-DBD6-43B9-AE5E-4E0F799D1ADE}" sibTransId="{657B9827-5521-479F-8AA6-278C09DB01B7}"/>
    <dgm:cxn modelId="{43FCCC5D-9678-4771-B46C-6AAEAB559A77}" type="presOf" srcId="{19AA5A0D-8F42-4590-9FBA-59F72A379928}" destId="{61844A31-F14A-46B5-8C2A-47C36FADCBC9}" srcOrd="0" destOrd="0" presId="urn:microsoft.com/office/officeart/2005/8/layout/hList1"/>
    <dgm:cxn modelId="{E1DBE263-09B3-4948-9886-878356C72438}" type="presOf" srcId="{5AC44724-937A-4380-AA08-3170FDDB74FF}" destId="{61844A31-F14A-46B5-8C2A-47C36FADCBC9}" srcOrd="0" destOrd="1" presId="urn:microsoft.com/office/officeart/2005/8/layout/hList1"/>
    <dgm:cxn modelId="{DE723C64-FF38-4FA6-B569-B0E968BE3871}" srcId="{477C70C6-0328-4FBB-B806-75F8940C2600}" destId="{D4A8B842-5EC2-480F-9392-1EB6BA774BC8}" srcOrd="1" destOrd="0" parTransId="{5B5DCD6C-F8B9-4331-B616-7562D80E7D19}" sibTransId="{3AEA9D32-27EA-4F0F-9901-E501C4BEA509}"/>
    <dgm:cxn modelId="{A647EE45-57F2-42C1-A7BD-6D571B569065}" type="presOf" srcId="{4BC989D2-FEE1-4E59-90C0-918B2FBF9F98}" destId="{4F8934B7-0CDB-4626-9F4C-DE68D1DF2725}" srcOrd="0" destOrd="2" presId="urn:microsoft.com/office/officeart/2005/8/layout/hList1"/>
    <dgm:cxn modelId="{FAA4516C-DBBA-4EA5-B896-6198630E8A7B}" type="presOf" srcId="{61CFE5F0-2714-4E25-BFBC-3242F85774A5}" destId="{E1A401E8-F096-42B5-87A5-FB2E580D13D1}" srcOrd="0" destOrd="0" presId="urn:microsoft.com/office/officeart/2005/8/layout/hList1"/>
    <dgm:cxn modelId="{3D72C272-1AAB-4270-81E8-86C5A3AC08C2}" srcId="{61CFE5F0-2714-4E25-BFBC-3242F85774A5}" destId="{19AA5A0D-8F42-4590-9FBA-59F72A379928}" srcOrd="0" destOrd="0" parTransId="{5CD3815A-CF48-41B4-8D89-742964887E5F}" sibTransId="{E27150F3-A362-4277-BF90-76B50A93397D}"/>
    <dgm:cxn modelId="{F3A6E854-A32B-4447-9472-9907533B2BF9}" srcId="{477C70C6-0328-4FBB-B806-75F8940C2600}" destId="{978291BA-BADF-4BAD-BC58-6B5C5EAAB1EF}" srcOrd="0" destOrd="0" parTransId="{CFC36D24-5127-4A4D-A140-86F39052E3FA}" sibTransId="{E44AEAE3-7F0F-4246-B3D2-8AA99962477E}"/>
    <dgm:cxn modelId="{422EB455-10E4-40FB-8095-125CDAE895DA}" srcId="{24E209F6-0692-49EA-9E20-B66565AD3458}" destId="{61CFE5F0-2714-4E25-BFBC-3242F85774A5}" srcOrd="1" destOrd="0" parTransId="{50FA97FF-0037-4AAE-AC49-0C7272586565}" sibTransId="{44325E12-AA5D-45A9-88C0-5ACCCD7CD0E4}"/>
    <dgm:cxn modelId="{063ABD92-7AD8-473F-B525-138F12AD22B8}" type="presOf" srcId="{24E209F6-0692-49EA-9E20-B66565AD3458}" destId="{8E1FCB00-7D58-42A3-803A-419ED8A188AB}" srcOrd="0" destOrd="0" presId="urn:microsoft.com/office/officeart/2005/8/layout/hList1"/>
    <dgm:cxn modelId="{B1DB76BD-4BDC-41C7-9B21-C1589DA44BEA}" type="presOf" srcId="{978291BA-BADF-4BAD-BC58-6B5C5EAAB1EF}" destId="{4F8934B7-0CDB-4626-9F4C-DE68D1DF2725}" srcOrd="0" destOrd="0" presId="urn:microsoft.com/office/officeart/2005/8/layout/hList1"/>
    <dgm:cxn modelId="{2590ACC2-6B3B-425D-9AA2-D7DA2FEDA952}" srcId="{24E209F6-0692-49EA-9E20-B66565AD3458}" destId="{477C70C6-0328-4FBB-B806-75F8940C2600}" srcOrd="0" destOrd="0" parTransId="{32C03ADC-0449-486F-8E9C-390D028FC777}" sibTransId="{4B861715-83CD-445B-8DFC-4E338F42296B}"/>
    <dgm:cxn modelId="{002D04C9-A160-4FC1-BEB1-D23688BCFA0A}" srcId="{61CFE5F0-2714-4E25-BFBC-3242F85774A5}" destId="{5AC44724-937A-4380-AA08-3170FDDB74FF}" srcOrd="1" destOrd="0" parTransId="{1DD5FC6D-7ACB-4E85-9439-2AF64AB26EFF}" sibTransId="{4D69CA63-E0A4-4452-914B-7FDFBB5422EB}"/>
    <dgm:cxn modelId="{F48D3ACD-04DB-4AC9-8CF5-2E9BC8672611}" type="presOf" srcId="{D4A8B842-5EC2-480F-9392-1EB6BA774BC8}" destId="{4F8934B7-0CDB-4626-9F4C-DE68D1DF2725}" srcOrd="0" destOrd="1" presId="urn:microsoft.com/office/officeart/2005/8/layout/hList1"/>
    <dgm:cxn modelId="{038EE6D4-C0F9-4BEE-95B2-0D9C6FB4F807}" srcId="{477C70C6-0328-4FBB-B806-75F8940C2600}" destId="{4BC989D2-FEE1-4E59-90C0-918B2FBF9F98}" srcOrd="2" destOrd="0" parTransId="{B5684246-1739-43FF-ACFC-C390FF3398C0}" sibTransId="{A561CD9C-44B2-49F4-A7C9-C857DB0F0109}"/>
    <dgm:cxn modelId="{D74803E2-0665-4261-8D3E-57ACBF394A14}" type="presOf" srcId="{22A8ACCD-2B25-4E19-9740-48FD839D82E4}" destId="{61844A31-F14A-46B5-8C2A-47C36FADCBC9}" srcOrd="0" destOrd="2" presId="urn:microsoft.com/office/officeart/2005/8/layout/hList1"/>
    <dgm:cxn modelId="{CC82CDE2-56DE-4D96-B630-B73057E8361D}" srcId="{61CFE5F0-2714-4E25-BFBC-3242F85774A5}" destId="{22A8ACCD-2B25-4E19-9740-48FD839D82E4}" srcOrd="2" destOrd="0" parTransId="{D3288593-3CBB-40C2-A878-0647C6B6C4B9}" sibTransId="{750EDD97-E4D5-4358-B4C7-33C3B68E575D}"/>
    <dgm:cxn modelId="{44AA7CE8-A42B-4CC2-89E8-C7AE1CA20812}" type="presOf" srcId="{897D8757-5F08-40C9-8978-C2354F6A6F2C}" destId="{61844A31-F14A-46B5-8C2A-47C36FADCBC9}" srcOrd="0" destOrd="3" presId="urn:microsoft.com/office/officeart/2005/8/layout/hList1"/>
    <dgm:cxn modelId="{F9C744E9-AC80-488B-A862-EB51A3C9F1A0}" type="presOf" srcId="{AB8B3683-A3CD-4FCA-B7CE-4F660968C53B}" destId="{61844A31-F14A-46B5-8C2A-47C36FADCBC9}" srcOrd="0" destOrd="4" presId="urn:microsoft.com/office/officeart/2005/8/layout/hList1"/>
    <dgm:cxn modelId="{0B4A7A1B-E9BA-4314-B809-0136D0426DB4}" type="presParOf" srcId="{8E1FCB00-7D58-42A3-803A-419ED8A188AB}" destId="{BBFA0408-B7EA-408C-8DD5-CF811015BD58}" srcOrd="0" destOrd="0" presId="urn:microsoft.com/office/officeart/2005/8/layout/hList1"/>
    <dgm:cxn modelId="{6A3D578C-8F67-4D7F-BB07-3D0CFB1026CB}" type="presParOf" srcId="{BBFA0408-B7EA-408C-8DD5-CF811015BD58}" destId="{5F3C48B5-81D1-48F8-9985-5A58244035F5}" srcOrd="0" destOrd="0" presId="urn:microsoft.com/office/officeart/2005/8/layout/hList1"/>
    <dgm:cxn modelId="{D2F7E043-CB09-4E57-AC58-71090B96E463}" type="presParOf" srcId="{BBFA0408-B7EA-408C-8DD5-CF811015BD58}" destId="{4F8934B7-0CDB-4626-9F4C-DE68D1DF2725}" srcOrd="1" destOrd="0" presId="urn:microsoft.com/office/officeart/2005/8/layout/hList1"/>
    <dgm:cxn modelId="{A56EBDFF-B6CC-4924-88B0-662B1BBAF40D}" type="presParOf" srcId="{8E1FCB00-7D58-42A3-803A-419ED8A188AB}" destId="{1F22E446-D013-4019-8C69-380C22237EE8}" srcOrd="1" destOrd="0" presId="urn:microsoft.com/office/officeart/2005/8/layout/hList1"/>
    <dgm:cxn modelId="{392F3EEA-DDEA-4FEA-94C9-62E7CCA4A87D}" type="presParOf" srcId="{8E1FCB00-7D58-42A3-803A-419ED8A188AB}" destId="{95AD51D9-3584-4C9B-930D-A11924E15FA9}" srcOrd="2" destOrd="0" presId="urn:microsoft.com/office/officeart/2005/8/layout/hList1"/>
    <dgm:cxn modelId="{8CAACA61-44C3-49BE-9730-BAA2AA367F7B}" type="presParOf" srcId="{95AD51D9-3584-4C9B-930D-A11924E15FA9}" destId="{E1A401E8-F096-42B5-87A5-FB2E580D13D1}" srcOrd="0" destOrd="0" presId="urn:microsoft.com/office/officeart/2005/8/layout/hList1"/>
    <dgm:cxn modelId="{B8F52FD2-E07C-4D4C-A5DF-7E8B5612A442}" type="presParOf" srcId="{95AD51D9-3584-4C9B-930D-A11924E15FA9}" destId="{61844A31-F14A-46B5-8C2A-47C36FADCBC9}"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FEE10E6-38A6-4BE4-93FE-7E908384E41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A39FB51-33D9-46E7-9F56-A1F0EA84EB2E}">
      <dgm:prSet/>
      <dgm:spPr/>
      <dgm:t>
        <a:bodyPr/>
        <a:lstStyle/>
        <a:p>
          <a:pPr>
            <a:lnSpc>
              <a:spcPct val="100000"/>
            </a:lnSpc>
          </a:pPr>
          <a:r>
            <a:rPr lang="en-GB"/>
            <a:t>ADD ONLINE ORDERING AND DELIVERY= make a simple websites, let people order and pay from their phone </a:t>
          </a:r>
          <a:endParaRPr lang="en-US"/>
        </a:p>
      </dgm:t>
    </dgm:pt>
    <dgm:pt modelId="{270AC09A-A9A8-4119-BA12-D93E19E5AFA9}" type="parTrans" cxnId="{49273D7B-B5AD-4BC0-BDE5-5F988F5829EF}">
      <dgm:prSet/>
      <dgm:spPr/>
      <dgm:t>
        <a:bodyPr/>
        <a:lstStyle/>
        <a:p>
          <a:endParaRPr lang="en-US"/>
        </a:p>
      </dgm:t>
    </dgm:pt>
    <dgm:pt modelId="{0232F3A4-884D-47FA-9BB8-FF17713A0F57}" type="sibTrans" cxnId="{49273D7B-B5AD-4BC0-BDE5-5F988F5829EF}">
      <dgm:prSet/>
      <dgm:spPr/>
      <dgm:t>
        <a:bodyPr/>
        <a:lstStyle/>
        <a:p>
          <a:endParaRPr lang="en-US"/>
        </a:p>
      </dgm:t>
    </dgm:pt>
    <dgm:pt modelId="{BB55A9C4-8BF6-4512-88CE-33681171DADE}">
      <dgm:prSet/>
      <dgm:spPr/>
      <dgm:t>
        <a:bodyPr/>
        <a:lstStyle/>
        <a:p>
          <a:pPr>
            <a:lnSpc>
              <a:spcPct val="100000"/>
            </a:lnSpc>
          </a:pPr>
          <a:r>
            <a:rPr lang="en-GB"/>
            <a:t>FIX HOW WE WORK = use digital system for order, less mistakes = faster services </a:t>
          </a:r>
          <a:endParaRPr lang="en-US"/>
        </a:p>
      </dgm:t>
    </dgm:pt>
    <dgm:pt modelId="{9ECB5DF9-0222-4AC8-BCAE-BA7ACAD84927}" type="parTrans" cxnId="{09D94D4D-5ED9-4AE0-8F76-345B4606788A}">
      <dgm:prSet/>
      <dgm:spPr/>
      <dgm:t>
        <a:bodyPr/>
        <a:lstStyle/>
        <a:p>
          <a:endParaRPr lang="en-US"/>
        </a:p>
      </dgm:t>
    </dgm:pt>
    <dgm:pt modelId="{D6A17FC5-C5C2-4035-8948-55BBECBC58C5}" type="sibTrans" cxnId="{09D94D4D-5ED9-4AE0-8F76-345B4606788A}">
      <dgm:prSet/>
      <dgm:spPr/>
      <dgm:t>
        <a:bodyPr/>
        <a:lstStyle/>
        <a:p>
          <a:endParaRPr lang="en-US"/>
        </a:p>
      </dgm:t>
    </dgm:pt>
    <dgm:pt modelId="{2A946E7F-AEB3-42CD-B1DC-1D1F3AB2DAAB}">
      <dgm:prSet/>
      <dgm:spPr/>
      <dgm:t>
        <a:bodyPr/>
        <a:lstStyle/>
        <a:p>
          <a:pPr>
            <a:lnSpc>
              <a:spcPct val="100000"/>
            </a:lnSpc>
          </a:pPr>
          <a:r>
            <a:rPr lang="en-GB">
              <a:latin typeface="Univers Condensed"/>
            </a:rPr>
            <a:t>HIRE MORE</a:t>
          </a:r>
          <a:r>
            <a:rPr lang="en-GB"/>
            <a:t> </a:t>
          </a:r>
          <a:r>
            <a:rPr lang="en-GB">
              <a:latin typeface="Univers Condensed"/>
            </a:rPr>
            <a:t>STAFF </a:t>
          </a:r>
          <a:r>
            <a:rPr lang="en-GB"/>
            <a:t>=</a:t>
          </a:r>
          <a:r>
            <a:rPr lang="en-GB">
              <a:latin typeface="Univers Condensed"/>
            </a:rPr>
            <a:t> recruit more people, make sure we have enough staff for busy time</a:t>
          </a:r>
          <a:r>
            <a:rPr lang="en-GB"/>
            <a:t> </a:t>
          </a:r>
          <a:endParaRPr lang="en-US"/>
        </a:p>
      </dgm:t>
    </dgm:pt>
    <dgm:pt modelId="{7200D0CA-0A07-4955-AE53-F9577902D9C9}" type="parTrans" cxnId="{C7912116-8773-472F-8F45-A63CCC261ADA}">
      <dgm:prSet/>
      <dgm:spPr/>
      <dgm:t>
        <a:bodyPr/>
        <a:lstStyle/>
        <a:p>
          <a:endParaRPr lang="en-US"/>
        </a:p>
      </dgm:t>
    </dgm:pt>
    <dgm:pt modelId="{15F321C8-5CA1-4583-9FFC-3904136459B3}" type="sibTrans" cxnId="{C7912116-8773-472F-8F45-A63CCC261ADA}">
      <dgm:prSet/>
      <dgm:spPr/>
      <dgm:t>
        <a:bodyPr/>
        <a:lstStyle/>
        <a:p>
          <a:endParaRPr lang="en-US"/>
        </a:p>
      </dgm:t>
    </dgm:pt>
    <dgm:pt modelId="{F238EDBE-A550-42D3-9ABA-D386EAFF7353}">
      <dgm:prSet/>
      <dgm:spPr/>
      <dgm:t>
        <a:bodyPr/>
        <a:lstStyle/>
        <a:p>
          <a:pPr>
            <a:lnSpc>
              <a:spcPct val="100000"/>
            </a:lnSpc>
          </a:pPr>
          <a:r>
            <a:rPr lang="en-GB"/>
            <a:t>MANAGE COSTS = check prices with suppliers, plan ahead for more expensive ingredients </a:t>
          </a:r>
          <a:endParaRPr lang="en-US"/>
        </a:p>
      </dgm:t>
    </dgm:pt>
    <dgm:pt modelId="{BF34FA3D-3455-4B22-A8FF-BD28B608954C}" type="parTrans" cxnId="{937D9CCC-623D-42BB-BA34-4302728D8A17}">
      <dgm:prSet/>
      <dgm:spPr/>
      <dgm:t>
        <a:bodyPr/>
        <a:lstStyle/>
        <a:p>
          <a:endParaRPr lang="en-US"/>
        </a:p>
      </dgm:t>
    </dgm:pt>
    <dgm:pt modelId="{A1E64386-D3E3-4B8F-B07A-28189160CF5A}" type="sibTrans" cxnId="{937D9CCC-623D-42BB-BA34-4302728D8A17}">
      <dgm:prSet/>
      <dgm:spPr/>
      <dgm:t>
        <a:bodyPr/>
        <a:lstStyle/>
        <a:p>
          <a:endParaRPr lang="en-US"/>
        </a:p>
      </dgm:t>
    </dgm:pt>
    <dgm:pt modelId="{903C4F75-5180-41FC-84DC-06F9D09429DB}" type="pres">
      <dgm:prSet presAssocID="{9FEE10E6-38A6-4BE4-93FE-7E908384E41F}" presName="root" presStyleCnt="0">
        <dgm:presLayoutVars>
          <dgm:dir/>
          <dgm:resizeHandles val="exact"/>
        </dgm:presLayoutVars>
      </dgm:prSet>
      <dgm:spPr/>
    </dgm:pt>
    <dgm:pt modelId="{46A2820E-8A43-4D00-8063-F843F3E3173B}" type="pres">
      <dgm:prSet presAssocID="{4A39FB51-33D9-46E7-9F56-A1F0EA84EB2E}" presName="compNode" presStyleCnt="0"/>
      <dgm:spPr/>
    </dgm:pt>
    <dgm:pt modelId="{6589D9F7-8003-4C6C-AB1B-7D649F0B06A7}" type="pres">
      <dgm:prSet presAssocID="{4A39FB51-33D9-46E7-9F56-A1F0EA84EB2E}" presName="bgRect" presStyleLbl="bgShp" presStyleIdx="0" presStyleCnt="4"/>
      <dgm:spPr/>
    </dgm:pt>
    <dgm:pt modelId="{E9BB1919-1CD1-430A-A933-49D733E8EE4D}" type="pres">
      <dgm:prSet presAssocID="{4A39FB51-33D9-46E7-9F56-A1F0EA84EB2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Register"/>
        </a:ext>
      </dgm:extLst>
    </dgm:pt>
    <dgm:pt modelId="{764E4140-AB34-4D99-BD0D-C981A9A393E8}" type="pres">
      <dgm:prSet presAssocID="{4A39FB51-33D9-46E7-9F56-A1F0EA84EB2E}" presName="spaceRect" presStyleCnt="0"/>
      <dgm:spPr/>
    </dgm:pt>
    <dgm:pt modelId="{BA5EEF4C-564E-4FF7-BC71-507897FA12F9}" type="pres">
      <dgm:prSet presAssocID="{4A39FB51-33D9-46E7-9F56-A1F0EA84EB2E}" presName="parTx" presStyleLbl="revTx" presStyleIdx="0" presStyleCnt="4">
        <dgm:presLayoutVars>
          <dgm:chMax val="0"/>
          <dgm:chPref val="0"/>
        </dgm:presLayoutVars>
      </dgm:prSet>
      <dgm:spPr/>
    </dgm:pt>
    <dgm:pt modelId="{81512329-F475-45D9-A0E5-3CC26B17E5AD}" type="pres">
      <dgm:prSet presAssocID="{0232F3A4-884D-47FA-9BB8-FF17713A0F57}" presName="sibTrans" presStyleCnt="0"/>
      <dgm:spPr/>
    </dgm:pt>
    <dgm:pt modelId="{2D008DBC-160F-4A39-9943-9F5D075F904B}" type="pres">
      <dgm:prSet presAssocID="{BB55A9C4-8BF6-4512-88CE-33681171DADE}" presName="compNode" presStyleCnt="0"/>
      <dgm:spPr/>
    </dgm:pt>
    <dgm:pt modelId="{DAE51035-5335-4246-943A-283F465357D8}" type="pres">
      <dgm:prSet presAssocID="{BB55A9C4-8BF6-4512-88CE-33681171DADE}" presName="bgRect" presStyleLbl="bgShp" presStyleIdx="1" presStyleCnt="4"/>
      <dgm:spPr/>
    </dgm:pt>
    <dgm:pt modelId="{05A72932-7AD0-4463-96FC-561C9F402639}" type="pres">
      <dgm:prSet presAssocID="{BB55A9C4-8BF6-4512-88CE-33681171DAD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0F23BFE5-FA39-4AFA-94C7-54DD7344BFDA}" type="pres">
      <dgm:prSet presAssocID="{BB55A9C4-8BF6-4512-88CE-33681171DADE}" presName="spaceRect" presStyleCnt="0"/>
      <dgm:spPr/>
    </dgm:pt>
    <dgm:pt modelId="{484F4825-37EF-492F-8C84-C0FD85F87834}" type="pres">
      <dgm:prSet presAssocID="{BB55A9C4-8BF6-4512-88CE-33681171DADE}" presName="parTx" presStyleLbl="revTx" presStyleIdx="1" presStyleCnt="4">
        <dgm:presLayoutVars>
          <dgm:chMax val="0"/>
          <dgm:chPref val="0"/>
        </dgm:presLayoutVars>
      </dgm:prSet>
      <dgm:spPr/>
    </dgm:pt>
    <dgm:pt modelId="{698D11B2-9EC6-4AF8-B1DC-6E9C9AAE7835}" type="pres">
      <dgm:prSet presAssocID="{D6A17FC5-C5C2-4035-8948-55BBECBC58C5}" presName="sibTrans" presStyleCnt="0"/>
      <dgm:spPr/>
    </dgm:pt>
    <dgm:pt modelId="{EDD92BD2-24E9-4909-BC97-829690CDEF95}" type="pres">
      <dgm:prSet presAssocID="{2A946E7F-AEB3-42CD-B1DC-1D1F3AB2DAAB}" presName="compNode" presStyleCnt="0"/>
      <dgm:spPr/>
    </dgm:pt>
    <dgm:pt modelId="{0071235D-BF7A-4EEE-B664-828FF3705802}" type="pres">
      <dgm:prSet presAssocID="{2A946E7F-AEB3-42CD-B1DC-1D1F3AB2DAAB}" presName="bgRect" presStyleLbl="bgShp" presStyleIdx="2" presStyleCnt="4"/>
      <dgm:spPr/>
    </dgm:pt>
    <dgm:pt modelId="{4B3881F0-36D0-4C8F-86E3-71D8E91851B0}" type="pres">
      <dgm:prSet presAssocID="{2A946E7F-AEB3-42CD-B1DC-1D1F3AB2DAA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51A7E5BE-43B7-4E63-BE91-A5EE20FE7468}" type="pres">
      <dgm:prSet presAssocID="{2A946E7F-AEB3-42CD-B1DC-1D1F3AB2DAAB}" presName="spaceRect" presStyleCnt="0"/>
      <dgm:spPr/>
    </dgm:pt>
    <dgm:pt modelId="{16F44BBF-D4EF-48FA-84BB-51888E86C001}" type="pres">
      <dgm:prSet presAssocID="{2A946E7F-AEB3-42CD-B1DC-1D1F3AB2DAAB}" presName="parTx" presStyleLbl="revTx" presStyleIdx="2" presStyleCnt="4">
        <dgm:presLayoutVars>
          <dgm:chMax val="0"/>
          <dgm:chPref val="0"/>
        </dgm:presLayoutVars>
      </dgm:prSet>
      <dgm:spPr/>
    </dgm:pt>
    <dgm:pt modelId="{BEA0B8D9-B8AB-49C3-9B04-C9A0B4BB5F1F}" type="pres">
      <dgm:prSet presAssocID="{15F321C8-5CA1-4583-9FFC-3904136459B3}" presName="sibTrans" presStyleCnt="0"/>
      <dgm:spPr/>
    </dgm:pt>
    <dgm:pt modelId="{B00C979C-434D-4B7B-B571-9817CFD26FC4}" type="pres">
      <dgm:prSet presAssocID="{F238EDBE-A550-42D3-9ABA-D386EAFF7353}" presName="compNode" presStyleCnt="0"/>
      <dgm:spPr/>
    </dgm:pt>
    <dgm:pt modelId="{12C2019C-1462-4DFC-B57B-FAF570771708}" type="pres">
      <dgm:prSet presAssocID="{F238EDBE-A550-42D3-9ABA-D386EAFF7353}" presName="bgRect" presStyleLbl="bgShp" presStyleIdx="3" presStyleCnt="4"/>
      <dgm:spPr/>
    </dgm:pt>
    <dgm:pt modelId="{C7C97741-A822-44E7-8B50-4E507EE4E647}" type="pres">
      <dgm:prSet presAssocID="{F238EDBE-A550-42D3-9ABA-D386EAFF735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7FC03A46-BF78-4AAA-B8DA-DA6EC2F7ABFF}" type="pres">
      <dgm:prSet presAssocID="{F238EDBE-A550-42D3-9ABA-D386EAFF7353}" presName="spaceRect" presStyleCnt="0"/>
      <dgm:spPr/>
    </dgm:pt>
    <dgm:pt modelId="{30593D1E-F84A-45FC-89C6-752E73BA74B3}" type="pres">
      <dgm:prSet presAssocID="{F238EDBE-A550-42D3-9ABA-D386EAFF7353}" presName="parTx" presStyleLbl="revTx" presStyleIdx="3" presStyleCnt="4">
        <dgm:presLayoutVars>
          <dgm:chMax val="0"/>
          <dgm:chPref val="0"/>
        </dgm:presLayoutVars>
      </dgm:prSet>
      <dgm:spPr/>
    </dgm:pt>
  </dgm:ptLst>
  <dgm:cxnLst>
    <dgm:cxn modelId="{C7912116-8773-472F-8F45-A63CCC261ADA}" srcId="{9FEE10E6-38A6-4BE4-93FE-7E908384E41F}" destId="{2A946E7F-AEB3-42CD-B1DC-1D1F3AB2DAAB}" srcOrd="2" destOrd="0" parTransId="{7200D0CA-0A07-4955-AE53-F9577902D9C9}" sibTransId="{15F321C8-5CA1-4583-9FFC-3904136459B3}"/>
    <dgm:cxn modelId="{A438B662-C6B3-4BFB-8E4B-08F1393A283B}" type="presOf" srcId="{2A946E7F-AEB3-42CD-B1DC-1D1F3AB2DAAB}" destId="{16F44BBF-D4EF-48FA-84BB-51888E86C001}" srcOrd="0" destOrd="0" presId="urn:microsoft.com/office/officeart/2018/2/layout/IconVerticalSolidList"/>
    <dgm:cxn modelId="{09D94D4D-5ED9-4AE0-8F76-345B4606788A}" srcId="{9FEE10E6-38A6-4BE4-93FE-7E908384E41F}" destId="{BB55A9C4-8BF6-4512-88CE-33681171DADE}" srcOrd="1" destOrd="0" parTransId="{9ECB5DF9-0222-4AC8-BCAE-BA7ACAD84927}" sibTransId="{D6A17FC5-C5C2-4035-8948-55BBECBC58C5}"/>
    <dgm:cxn modelId="{49273D7B-B5AD-4BC0-BDE5-5F988F5829EF}" srcId="{9FEE10E6-38A6-4BE4-93FE-7E908384E41F}" destId="{4A39FB51-33D9-46E7-9F56-A1F0EA84EB2E}" srcOrd="0" destOrd="0" parTransId="{270AC09A-A9A8-4119-BA12-D93E19E5AFA9}" sibTransId="{0232F3A4-884D-47FA-9BB8-FF17713A0F57}"/>
    <dgm:cxn modelId="{E6C07EA5-8CCD-417C-AAB7-2B616D0994AC}" type="presOf" srcId="{BB55A9C4-8BF6-4512-88CE-33681171DADE}" destId="{484F4825-37EF-492F-8C84-C0FD85F87834}" srcOrd="0" destOrd="0" presId="urn:microsoft.com/office/officeart/2018/2/layout/IconVerticalSolidList"/>
    <dgm:cxn modelId="{A1526EAA-0DD8-4A7B-877B-B750A0A6E554}" type="presOf" srcId="{F238EDBE-A550-42D3-9ABA-D386EAFF7353}" destId="{30593D1E-F84A-45FC-89C6-752E73BA74B3}" srcOrd="0" destOrd="0" presId="urn:microsoft.com/office/officeart/2018/2/layout/IconVerticalSolidList"/>
    <dgm:cxn modelId="{9EA6A1B8-113D-4AB3-BBD8-B34C501B3750}" type="presOf" srcId="{4A39FB51-33D9-46E7-9F56-A1F0EA84EB2E}" destId="{BA5EEF4C-564E-4FF7-BC71-507897FA12F9}" srcOrd="0" destOrd="0" presId="urn:microsoft.com/office/officeart/2018/2/layout/IconVerticalSolidList"/>
    <dgm:cxn modelId="{937D9CCC-623D-42BB-BA34-4302728D8A17}" srcId="{9FEE10E6-38A6-4BE4-93FE-7E908384E41F}" destId="{F238EDBE-A550-42D3-9ABA-D386EAFF7353}" srcOrd="3" destOrd="0" parTransId="{BF34FA3D-3455-4B22-A8FF-BD28B608954C}" sibTransId="{A1E64386-D3E3-4B8F-B07A-28189160CF5A}"/>
    <dgm:cxn modelId="{4BC27EE4-D5E4-4289-A196-3E112CCB8372}" type="presOf" srcId="{9FEE10E6-38A6-4BE4-93FE-7E908384E41F}" destId="{903C4F75-5180-41FC-84DC-06F9D09429DB}" srcOrd="0" destOrd="0" presId="urn:microsoft.com/office/officeart/2018/2/layout/IconVerticalSolidList"/>
    <dgm:cxn modelId="{D451DA63-F253-441C-80EC-558958BA27C7}" type="presParOf" srcId="{903C4F75-5180-41FC-84DC-06F9D09429DB}" destId="{46A2820E-8A43-4D00-8063-F843F3E3173B}" srcOrd="0" destOrd="0" presId="urn:microsoft.com/office/officeart/2018/2/layout/IconVerticalSolidList"/>
    <dgm:cxn modelId="{01969033-A203-4284-85EE-5E64913CEC03}" type="presParOf" srcId="{46A2820E-8A43-4D00-8063-F843F3E3173B}" destId="{6589D9F7-8003-4C6C-AB1B-7D649F0B06A7}" srcOrd="0" destOrd="0" presId="urn:microsoft.com/office/officeart/2018/2/layout/IconVerticalSolidList"/>
    <dgm:cxn modelId="{58A58DA7-C5CA-4625-B50F-395E3408DBDB}" type="presParOf" srcId="{46A2820E-8A43-4D00-8063-F843F3E3173B}" destId="{E9BB1919-1CD1-430A-A933-49D733E8EE4D}" srcOrd="1" destOrd="0" presId="urn:microsoft.com/office/officeart/2018/2/layout/IconVerticalSolidList"/>
    <dgm:cxn modelId="{BF0205D9-179C-4AD3-91E1-56E716B018C3}" type="presParOf" srcId="{46A2820E-8A43-4D00-8063-F843F3E3173B}" destId="{764E4140-AB34-4D99-BD0D-C981A9A393E8}" srcOrd="2" destOrd="0" presId="urn:microsoft.com/office/officeart/2018/2/layout/IconVerticalSolidList"/>
    <dgm:cxn modelId="{1D0BE945-B197-4A51-B075-9B283F2A6812}" type="presParOf" srcId="{46A2820E-8A43-4D00-8063-F843F3E3173B}" destId="{BA5EEF4C-564E-4FF7-BC71-507897FA12F9}" srcOrd="3" destOrd="0" presId="urn:microsoft.com/office/officeart/2018/2/layout/IconVerticalSolidList"/>
    <dgm:cxn modelId="{C1B6F357-2A58-4A8B-BA5D-C97F4B9D0B08}" type="presParOf" srcId="{903C4F75-5180-41FC-84DC-06F9D09429DB}" destId="{81512329-F475-45D9-A0E5-3CC26B17E5AD}" srcOrd="1" destOrd="0" presId="urn:microsoft.com/office/officeart/2018/2/layout/IconVerticalSolidList"/>
    <dgm:cxn modelId="{E6A45A53-92F4-48A7-B08D-50B9FE3301C1}" type="presParOf" srcId="{903C4F75-5180-41FC-84DC-06F9D09429DB}" destId="{2D008DBC-160F-4A39-9943-9F5D075F904B}" srcOrd="2" destOrd="0" presId="urn:microsoft.com/office/officeart/2018/2/layout/IconVerticalSolidList"/>
    <dgm:cxn modelId="{C88E8C5E-7801-481D-BA22-2227E91CB2D6}" type="presParOf" srcId="{2D008DBC-160F-4A39-9943-9F5D075F904B}" destId="{DAE51035-5335-4246-943A-283F465357D8}" srcOrd="0" destOrd="0" presId="urn:microsoft.com/office/officeart/2018/2/layout/IconVerticalSolidList"/>
    <dgm:cxn modelId="{73BA7B53-7783-48B1-8781-99292F05916D}" type="presParOf" srcId="{2D008DBC-160F-4A39-9943-9F5D075F904B}" destId="{05A72932-7AD0-4463-96FC-561C9F402639}" srcOrd="1" destOrd="0" presId="urn:microsoft.com/office/officeart/2018/2/layout/IconVerticalSolidList"/>
    <dgm:cxn modelId="{0A57DFBB-7AFA-45AB-87E7-A818B444F080}" type="presParOf" srcId="{2D008DBC-160F-4A39-9943-9F5D075F904B}" destId="{0F23BFE5-FA39-4AFA-94C7-54DD7344BFDA}" srcOrd="2" destOrd="0" presId="urn:microsoft.com/office/officeart/2018/2/layout/IconVerticalSolidList"/>
    <dgm:cxn modelId="{B661D52A-2AAC-4CAF-B787-035EBBEB456D}" type="presParOf" srcId="{2D008DBC-160F-4A39-9943-9F5D075F904B}" destId="{484F4825-37EF-492F-8C84-C0FD85F87834}" srcOrd="3" destOrd="0" presId="urn:microsoft.com/office/officeart/2018/2/layout/IconVerticalSolidList"/>
    <dgm:cxn modelId="{77612758-5827-4E95-B5FE-09885C355589}" type="presParOf" srcId="{903C4F75-5180-41FC-84DC-06F9D09429DB}" destId="{698D11B2-9EC6-4AF8-B1DC-6E9C9AAE7835}" srcOrd="3" destOrd="0" presId="urn:microsoft.com/office/officeart/2018/2/layout/IconVerticalSolidList"/>
    <dgm:cxn modelId="{B0946DBC-6258-4BFF-B9DB-EA9062B36C4B}" type="presParOf" srcId="{903C4F75-5180-41FC-84DC-06F9D09429DB}" destId="{EDD92BD2-24E9-4909-BC97-829690CDEF95}" srcOrd="4" destOrd="0" presId="urn:microsoft.com/office/officeart/2018/2/layout/IconVerticalSolidList"/>
    <dgm:cxn modelId="{63517608-B1D7-4B8B-A385-AF41EC2869B5}" type="presParOf" srcId="{EDD92BD2-24E9-4909-BC97-829690CDEF95}" destId="{0071235D-BF7A-4EEE-B664-828FF3705802}" srcOrd="0" destOrd="0" presId="urn:microsoft.com/office/officeart/2018/2/layout/IconVerticalSolidList"/>
    <dgm:cxn modelId="{A4398822-5A4B-4178-9DB5-5DC64A9CFB0C}" type="presParOf" srcId="{EDD92BD2-24E9-4909-BC97-829690CDEF95}" destId="{4B3881F0-36D0-4C8F-86E3-71D8E91851B0}" srcOrd="1" destOrd="0" presId="urn:microsoft.com/office/officeart/2018/2/layout/IconVerticalSolidList"/>
    <dgm:cxn modelId="{2B7C38E6-8E6C-4B41-9419-5EEFA147E1D3}" type="presParOf" srcId="{EDD92BD2-24E9-4909-BC97-829690CDEF95}" destId="{51A7E5BE-43B7-4E63-BE91-A5EE20FE7468}" srcOrd="2" destOrd="0" presId="urn:microsoft.com/office/officeart/2018/2/layout/IconVerticalSolidList"/>
    <dgm:cxn modelId="{7796DF95-47D1-46A0-B25E-9B13DBC065AF}" type="presParOf" srcId="{EDD92BD2-24E9-4909-BC97-829690CDEF95}" destId="{16F44BBF-D4EF-48FA-84BB-51888E86C001}" srcOrd="3" destOrd="0" presId="urn:microsoft.com/office/officeart/2018/2/layout/IconVerticalSolidList"/>
    <dgm:cxn modelId="{E5E8AE21-80EA-44F5-A81D-32EF4B65E2D5}" type="presParOf" srcId="{903C4F75-5180-41FC-84DC-06F9D09429DB}" destId="{BEA0B8D9-B8AB-49C3-9B04-C9A0B4BB5F1F}" srcOrd="5" destOrd="0" presId="urn:microsoft.com/office/officeart/2018/2/layout/IconVerticalSolidList"/>
    <dgm:cxn modelId="{0ECE3A42-0557-4D00-ABB3-E6676037D2CB}" type="presParOf" srcId="{903C4F75-5180-41FC-84DC-06F9D09429DB}" destId="{B00C979C-434D-4B7B-B571-9817CFD26FC4}" srcOrd="6" destOrd="0" presId="urn:microsoft.com/office/officeart/2018/2/layout/IconVerticalSolidList"/>
    <dgm:cxn modelId="{5A861080-A427-4D8B-90EA-5497D972DCF9}" type="presParOf" srcId="{B00C979C-434D-4B7B-B571-9817CFD26FC4}" destId="{12C2019C-1462-4DFC-B57B-FAF570771708}" srcOrd="0" destOrd="0" presId="urn:microsoft.com/office/officeart/2018/2/layout/IconVerticalSolidList"/>
    <dgm:cxn modelId="{83BC670D-3804-4720-B388-B5BE6C27DF25}" type="presParOf" srcId="{B00C979C-434D-4B7B-B571-9817CFD26FC4}" destId="{C7C97741-A822-44E7-8B50-4E507EE4E647}" srcOrd="1" destOrd="0" presId="urn:microsoft.com/office/officeart/2018/2/layout/IconVerticalSolidList"/>
    <dgm:cxn modelId="{34319373-7721-4B03-BEC2-BD46BCA5BE7B}" type="presParOf" srcId="{B00C979C-434D-4B7B-B571-9817CFD26FC4}" destId="{7FC03A46-BF78-4AAA-B8DA-DA6EC2F7ABFF}" srcOrd="2" destOrd="0" presId="urn:microsoft.com/office/officeart/2018/2/layout/IconVerticalSolidList"/>
    <dgm:cxn modelId="{45792611-C669-45EC-8181-DFDF4823A001}" type="presParOf" srcId="{B00C979C-434D-4B7B-B571-9817CFD26FC4}" destId="{30593D1E-F84A-45FC-89C6-752E73BA74B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74C466-6672-4E1F-A386-A20A64F03195}">
      <dsp:nvSpPr>
        <dsp:cNvPr id="0" name=""/>
        <dsp:cNvSpPr/>
      </dsp:nvSpPr>
      <dsp:spPr>
        <a:xfrm>
          <a:off x="0" y="1106"/>
          <a:ext cx="10058054" cy="4716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87D621-739A-4F6A-9A2B-AEF049ABB0E3}">
      <dsp:nvSpPr>
        <dsp:cNvPr id="0" name=""/>
        <dsp:cNvSpPr/>
      </dsp:nvSpPr>
      <dsp:spPr>
        <a:xfrm>
          <a:off x="142664" y="107220"/>
          <a:ext cx="259389" cy="2593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46C9CF-3EF8-4348-B870-7F17D6505ABB}">
      <dsp:nvSpPr>
        <dsp:cNvPr id="0" name=""/>
        <dsp:cNvSpPr/>
      </dsp:nvSpPr>
      <dsp:spPr>
        <a:xfrm>
          <a:off x="544718" y="1106"/>
          <a:ext cx="9513335" cy="471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913" tIns="49913" rIns="49913" bIns="49913" numCol="1" spcCol="1270" anchor="ctr" anchorCtr="0">
          <a:noAutofit/>
        </a:bodyPr>
        <a:lstStyle/>
        <a:p>
          <a:pPr marL="0" lvl="0" indent="0" algn="l" defTabSz="844550">
            <a:lnSpc>
              <a:spcPct val="100000"/>
            </a:lnSpc>
            <a:spcBef>
              <a:spcPct val="0"/>
            </a:spcBef>
            <a:spcAft>
              <a:spcPct val="35000"/>
            </a:spcAft>
            <a:buNone/>
          </a:pPr>
          <a:r>
            <a:rPr lang="en-GB" sz="1900" b="1" kern="1200"/>
            <a:t>STUDENT NAME</a:t>
          </a:r>
          <a:r>
            <a:rPr lang="en-GB" sz="1900" kern="1200"/>
            <a:t>: SUPREEN SINGH</a:t>
          </a:r>
          <a:endParaRPr lang="en-US" sz="1900" kern="1200"/>
        </a:p>
      </dsp:txBody>
      <dsp:txXfrm>
        <a:off x="544718" y="1106"/>
        <a:ext cx="9513335" cy="471617"/>
      </dsp:txXfrm>
    </dsp:sp>
    <dsp:sp modelId="{AA09991F-BC2A-452C-BF30-400F1E2A09FF}">
      <dsp:nvSpPr>
        <dsp:cNvPr id="0" name=""/>
        <dsp:cNvSpPr/>
      </dsp:nvSpPr>
      <dsp:spPr>
        <a:xfrm>
          <a:off x="0" y="590628"/>
          <a:ext cx="10058054" cy="4716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CBC0CD-8BF9-475C-82FA-C5CA2788E818}">
      <dsp:nvSpPr>
        <dsp:cNvPr id="0" name=""/>
        <dsp:cNvSpPr/>
      </dsp:nvSpPr>
      <dsp:spPr>
        <a:xfrm>
          <a:off x="142664" y="696742"/>
          <a:ext cx="259389" cy="2593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921C35-C091-4D36-9921-41BC8AD0F6C7}">
      <dsp:nvSpPr>
        <dsp:cNvPr id="0" name=""/>
        <dsp:cNvSpPr/>
      </dsp:nvSpPr>
      <dsp:spPr>
        <a:xfrm>
          <a:off x="544718" y="590628"/>
          <a:ext cx="9513335" cy="471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913" tIns="49913" rIns="49913" bIns="49913" numCol="1" spcCol="1270" anchor="ctr" anchorCtr="0">
          <a:noAutofit/>
        </a:bodyPr>
        <a:lstStyle/>
        <a:p>
          <a:pPr marL="0" lvl="0" indent="0" algn="l" defTabSz="844550">
            <a:lnSpc>
              <a:spcPct val="100000"/>
            </a:lnSpc>
            <a:spcBef>
              <a:spcPct val="0"/>
            </a:spcBef>
            <a:spcAft>
              <a:spcPct val="35000"/>
            </a:spcAft>
            <a:buNone/>
          </a:pPr>
          <a:r>
            <a:rPr lang="en-GB" sz="1900" b="1" kern="1200"/>
            <a:t>STUDENT ID</a:t>
          </a:r>
          <a:r>
            <a:rPr lang="en-GB" sz="1900" kern="1200"/>
            <a:t>: 2539049</a:t>
          </a:r>
          <a:endParaRPr lang="en-US" sz="1900" kern="1200"/>
        </a:p>
      </dsp:txBody>
      <dsp:txXfrm>
        <a:off x="544718" y="590628"/>
        <a:ext cx="9513335" cy="471617"/>
      </dsp:txXfrm>
    </dsp:sp>
    <dsp:sp modelId="{277EAAE6-9D2C-41C4-9244-3D36839AC167}">
      <dsp:nvSpPr>
        <dsp:cNvPr id="0" name=""/>
        <dsp:cNvSpPr/>
      </dsp:nvSpPr>
      <dsp:spPr>
        <a:xfrm>
          <a:off x="0" y="1180150"/>
          <a:ext cx="10058054" cy="4716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B2ED68-D4C1-4DE7-94AC-3850F01B362A}">
      <dsp:nvSpPr>
        <dsp:cNvPr id="0" name=""/>
        <dsp:cNvSpPr/>
      </dsp:nvSpPr>
      <dsp:spPr>
        <a:xfrm>
          <a:off x="142664" y="1286264"/>
          <a:ext cx="259389" cy="2593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A713C2-FD35-4BD0-98C8-8F8E02609B23}">
      <dsp:nvSpPr>
        <dsp:cNvPr id="0" name=""/>
        <dsp:cNvSpPr/>
      </dsp:nvSpPr>
      <dsp:spPr>
        <a:xfrm>
          <a:off x="544718" y="1180150"/>
          <a:ext cx="9513335" cy="471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913" tIns="49913" rIns="49913" bIns="49913" numCol="1" spcCol="1270" anchor="ctr" anchorCtr="0">
          <a:noAutofit/>
        </a:bodyPr>
        <a:lstStyle/>
        <a:p>
          <a:pPr marL="0" lvl="0" indent="0" algn="l" defTabSz="844550">
            <a:lnSpc>
              <a:spcPct val="100000"/>
            </a:lnSpc>
            <a:spcBef>
              <a:spcPct val="0"/>
            </a:spcBef>
            <a:spcAft>
              <a:spcPct val="35000"/>
            </a:spcAft>
            <a:buNone/>
          </a:pPr>
          <a:r>
            <a:rPr lang="en-GB" sz="1900" b="1" kern="1200"/>
            <a:t>LECTURER'S NAME</a:t>
          </a:r>
          <a:r>
            <a:rPr lang="en-GB" sz="1900" kern="1200"/>
            <a:t>: ZAHIDA KHAN </a:t>
          </a:r>
          <a:endParaRPr lang="en-US" sz="1900" kern="1200"/>
        </a:p>
      </dsp:txBody>
      <dsp:txXfrm>
        <a:off x="544718" y="1180150"/>
        <a:ext cx="9513335" cy="471617"/>
      </dsp:txXfrm>
    </dsp:sp>
    <dsp:sp modelId="{8AD51FAA-C22A-4027-B96E-9172C8CCB2A4}">
      <dsp:nvSpPr>
        <dsp:cNvPr id="0" name=""/>
        <dsp:cNvSpPr/>
      </dsp:nvSpPr>
      <dsp:spPr>
        <a:xfrm>
          <a:off x="0" y="1769672"/>
          <a:ext cx="10058054" cy="4716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C097FE-9B79-4BCD-A7F1-968DC442AFBE}">
      <dsp:nvSpPr>
        <dsp:cNvPr id="0" name=""/>
        <dsp:cNvSpPr/>
      </dsp:nvSpPr>
      <dsp:spPr>
        <a:xfrm>
          <a:off x="142664" y="1875786"/>
          <a:ext cx="259389" cy="2593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31AD00-F5DC-475E-988E-2C130A10B6B9}">
      <dsp:nvSpPr>
        <dsp:cNvPr id="0" name=""/>
        <dsp:cNvSpPr/>
      </dsp:nvSpPr>
      <dsp:spPr>
        <a:xfrm>
          <a:off x="544718" y="1769672"/>
          <a:ext cx="9513335" cy="471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913" tIns="49913" rIns="49913" bIns="49913" numCol="1" spcCol="1270" anchor="ctr" anchorCtr="0">
          <a:noAutofit/>
        </a:bodyPr>
        <a:lstStyle/>
        <a:p>
          <a:pPr marL="0" lvl="0" indent="0" algn="l" defTabSz="844550">
            <a:lnSpc>
              <a:spcPct val="100000"/>
            </a:lnSpc>
            <a:spcBef>
              <a:spcPct val="0"/>
            </a:spcBef>
            <a:spcAft>
              <a:spcPct val="35000"/>
            </a:spcAft>
            <a:buNone/>
          </a:pPr>
          <a:r>
            <a:rPr lang="en-GB" sz="1900" b="1" kern="1200"/>
            <a:t>MODULE CODE</a:t>
          </a:r>
          <a:r>
            <a:rPr lang="en-GB" sz="1900" kern="1200"/>
            <a:t>: LCLM4004</a:t>
          </a:r>
          <a:endParaRPr lang="en-US" sz="1900" kern="1200"/>
        </a:p>
      </dsp:txBody>
      <dsp:txXfrm>
        <a:off x="544718" y="1769672"/>
        <a:ext cx="9513335" cy="471617"/>
      </dsp:txXfrm>
    </dsp:sp>
    <dsp:sp modelId="{1A468F71-57EC-4CD8-8BD3-254F485D767A}">
      <dsp:nvSpPr>
        <dsp:cNvPr id="0" name=""/>
        <dsp:cNvSpPr/>
      </dsp:nvSpPr>
      <dsp:spPr>
        <a:xfrm>
          <a:off x="0" y="2359194"/>
          <a:ext cx="10058054" cy="4716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3F5331-1D85-489A-84AA-3D86C795D9E3}">
      <dsp:nvSpPr>
        <dsp:cNvPr id="0" name=""/>
        <dsp:cNvSpPr/>
      </dsp:nvSpPr>
      <dsp:spPr>
        <a:xfrm>
          <a:off x="142664" y="2465308"/>
          <a:ext cx="259389" cy="2593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53DD70-AFE0-4611-9368-D026E0AEB032}">
      <dsp:nvSpPr>
        <dsp:cNvPr id="0" name=""/>
        <dsp:cNvSpPr/>
      </dsp:nvSpPr>
      <dsp:spPr>
        <a:xfrm>
          <a:off x="544718" y="2359194"/>
          <a:ext cx="9513335" cy="471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913" tIns="49913" rIns="49913" bIns="49913" numCol="1" spcCol="1270" anchor="ctr" anchorCtr="0">
          <a:noAutofit/>
        </a:bodyPr>
        <a:lstStyle/>
        <a:p>
          <a:pPr marL="0" lvl="0" indent="0" algn="l" defTabSz="844550">
            <a:lnSpc>
              <a:spcPct val="100000"/>
            </a:lnSpc>
            <a:spcBef>
              <a:spcPct val="0"/>
            </a:spcBef>
            <a:spcAft>
              <a:spcPct val="35000"/>
            </a:spcAft>
            <a:buNone/>
          </a:pPr>
          <a:r>
            <a:rPr lang="en-GB" sz="1900" b="1" kern="1200"/>
            <a:t>MODULE NAME</a:t>
          </a:r>
          <a:r>
            <a:rPr lang="en-GB" sz="1900" kern="1200"/>
            <a:t>: PROBLEM SOLVING AND DECISION MAKING </a:t>
          </a:r>
          <a:endParaRPr lang="en-US" sz="1900" kern="1200"/>
        </a:p>
      </dsp:txBody>
      <dsp:txXfrm>
        <a:off x="544718" y="2359194"/>
        <a:ext cx="9513335" cy="471617"/>
      </dsp:txXfrm>
    </dsp:sp>
    <dsp:sp modelId="{C042EE0F-85DD-4B53-8589-1DB4F216CF41}">
      <dsp:nvSpPr>
        <dsp:cNvPr id="0" name=""/>
        <dsp:cNvSpPr/>
      </dsp:nvSpPr>
      <dsp:spPr>
        <a:xfrm>
          <a:off x="0" y="2948716"/>
          <a:ext cx="10058054" cy="4716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3D0DA3-8813-4B94-AD37-5F190EF68260}">
      <dsp:nvSpPr>
        <dsp:cNvPr id="0" name=""/>
        <dsp:cNvSpPr/>
      </dsp:nvSpPr>
      <dsp:spPr>
        <a:xfrm>
          <a:off x="142664" y="3054830"/>
          <a:ext cx="259389" cy="2593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C01F89-760C-412F-BA25-D5E0EA99F0CA}">
      <dsp:nvSpPr>
        <dsp:cNvPr id="0" name=""/>
        <dsp:cNvSpPr/>
      </dsp:nvSpPr>
      <dsp:spPr>
        <a:xfrm>
          <a:off x="544718" y="2948716"/>
          <a:ext cx="9513335" cy="471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913" tIns="49913" rIns="49913" bIns="49913" numCol="1" spcCol="1270" anchor="ctr" anchorCtr="0">
          <a:noAutofit/>
        </a:bodyPr>
        <a:lstStyle/>
        <a:p>
          <a:pPr marL="0" lvl="0" indent="0" algn="l" defTabSz="844550">
            <a:lnSpc>
              <a:spcPct val="100000"/>
            </a:lnSpc>
            <a:spcBef>
              <a:spcPct val="0"/>
            </a:spcBef>
            <a:spcAft>
              <a:spcPct val="35000"/>
            </a:spcAft>
            <a:buNone/>
          </a:pPr>
          <a:r>
            <a:rPr lang="en-GB" sz="1900" b="1" kern="1200"/>
            <a:t>COMPONENT 1</a:t>
          </a:r>
          <a:r>
            <a:rPr lang="en-GB" sz="1900" kern="1200"/>
            <a:t>: BASIL'S BAKERY </a:t>
          </a:r>
          <a:endParaRPr lang="en-US" sz="1900" kern="1200"/>
        </a:p>
      </dsp:txBody>
      <dsp:txXfrm>
        <a:off x="544718" y="2948716"/>
        <a:ext cx="9513335" cy="4716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2E136-31E3-4636-AE0C-04902B21FBAF}">
      <dsp:nvSpPr>
        <dsp:cNvPr id="0" name=""/>
        <dsp:cNvSpPr/>
      </dsp:nvSpPr>
      <dsp:spPr>
        <a:xfrm>
          <a:off x="0" y="26639"/>
          <a:ext cx="6279741" cy="169884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b="1" kern="1200"/>
            <a:t>WHAT I'LL TALK ABOUT TODAY</a:t>
          </a:r>
          <a:endParaRPr lang="en-US" sz="4400" kern="1200"/>
        </a:p>
      </dsp:txBody>
      <dsp:txXfrm>
        <a:off x="82931" y="109570"/>
        <a:ext cx="6113879" cy="1532978"/>
      </dsp:txXfrm>
    </dsp:sp>
    <dsp:sp modelId="{DD756A91-5779-4396-8080-E9DBB33FB13A}">
      <dsp:nvSpPr>
        <dsp:cNvPr id="0" name=""/>
        <dsp:cNvSpPr/>
      </dsp:nvSpPr>
      <dsp:spPr>
        <a:xfrm>
          <a:off x="0" y="1725480"/>
          <a:ext cx="6279741" cy="3734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382" tIns="55880" rIns="312928" bIns="55880" numCol="1" spcCol="1270" anchor="t" anchorCtr="0">
          <a:noAutofit/>
        </a:bodyPr>
        <a:lstStyle/>
        <a:p>
          <a:pPr marL="285750" lvl="1" indent="-285750" algn="l" defTabSz="1511300">
            <a:lnSpc>
              <a:spcPct val="90000"/>
            </a:lnSpc>
            <a:spcBef>
              <a:spcPct val="0"/>
            </a:spcBef>
            <a:spcAft>
              <a:spcPct val="20000"/>
            </a:spcAft>
            <a:buChar char="•"/>
          </a:pPr>
          <a:r>
            <a:rPr lang="en-US" sz="3400" kern="1200"/>
            <a:t>Overview of Basil's Bakery</a:t>
          </a:r>
        </a:p>
        <a:p>
          <a:pPr marL="285750" lvl="1" indent="-285750" algn="l" defTabSz="1511300">
            <a:lnSpc>
              <a:spcPct val="90000"/>
            </a:lnSpc>
            <a:spcBef>
              <a:spcPct val="0"/>
            </a:spcBef>
            <a:spcAft>
              <a:spcPct val="20000"/>
            </a:spcAft>
            <a:buChar char="•"/>
          </a:pPr>
          <a:r>
            <a:rPr lang="en-US" sz="3400" kern="1200"/>
            <a:t>The problems they are facing </a:t>
          </a:r>
        </a:p>
        <a:p>
          <a:pPr marL="285750" lvl="1" indent="-285750" algn="l" defTabSz="1511300">
            <a:lnSpc>
              <a:spcPct val="90000"/>
            </a:lnSpc>
            <a:spcBef>
              <a:spcPct val="0"/>
            </a:spcBef>
            <a:spcAft>
              <a:spcPct val="20000"/>
            </a:spcAft>
            <a:buChar char="•"/>
          </a:pPr>
          <a:r>
            <a:rPr lang="en-US" sz="3400" kern="1200"/>
            <a:t>PASTEL framework – what it is &amp; how it applies </a:t>
          </a:r>
        </a:p>
        <a:p>
          <a:pPr marL="285750" lvl="1" indent="-285750" algn="l" defTabSz="1511300">
            <a:lnSpc>
              <a:spcPct val="90000"/>
            </a:lnSpc>
            <a:spcBef>
              <a:spcPct val="0"/>
            </a:spcBef>
            <a:spcAft>
              <a:spcPct val="20000"/>
            </a:spcAft>
            <a:buChar char="•"/>
          </a:pPr>
          <a:r>
            <a:rPr lang="en-US" sz="3400" kern="1200"/>
            <a:t>Cause – and – Effect Model – what it is and how it applies </a:t>
          </a:r>
        </a:p>
        <a:p>
          <a:pPr marL="285750" lvl="1" indent="-285750" algn="l" defTabSz="1511300">
            <a:lnSpc>
              <a:spcPct val="90000"/>
            </a:lnSpc>
            <a:spcBef>
              <a:spcPct val="0"/>
            </a:spcBef>
            <a:spcAft>
              <a:spcPct val="20000"/>
            </a:spcAft>
            <a:buChar char="•"/>
          </a:pPr>
          <a:r>
            <a:rPr lang="en-US" sz="3400" kern="1200"/>
            <a:t>Key finding &amp; summery </a:t>
          </a:r>
        </a:p>
      </dsp:txBody>
      <dsp:txXfrm>
        <a:off x="0" y="1725480"/>
        <a:ext cx="6279741" cy="37342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04C485-EC28-4F7A-9D19-CB752819C92E}">
      <dsp:nvSpPr>
        <dsp:cNvPr id="0" name=""/>
        <dsp:cNvSpPr/>
      </dsp:nvSpPr>
      <dsp:spPr>
        <a:xfrm>
          <a:off x="0" y="64148"/>
          <a:ext cx="10653579" cy="8658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b="1" kern="1200"/>
            <a:t>ABOUT BASIL'S BAKERY </a:t>
          </a:r>
          <a:endParaRPr lang="en-US" sz="3700" kern="1200"/>
        </a:p>
      </dsp:txBody>
      <dsp:txXfrm>
        <a:off x="42265" y="106413"/>
        <a:ext cx="10569049" cy="781270"/>
      </dsp:txXfrm>
    </dsp:sp>
    <dsp:sp modelId="{D0389B8A-5C3F-416E-8C3D-B97EB6676048}">
      <dsp:nvSpPr>
        <dsp:cNvPr id="0" name=""/>
        <dsp:cNvSpPr/>
      </dsp:nvSpPr>
      <dsp:spPr>
        <a:xfrm>
          <a:off x="0" y="929949"/>
          <a:ext cx="10653579" cy="3599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8251"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US" sz="2900" kern="1200"/>
            <a:t>Opened in 2015- Coventry Retail Park</a:t>
          </a:r>
        </a:p>
        <a:p>
          <a:pPr marL="285750" lvl="1" indent="-285750" algn="l" defTabSz="1289050">
            <a:lnSpc>
              <a:spcPct val="90000"/>
            </a:lnSpc>
            <a:spcBef>
              <a:spcPct val="0"/>
            </a:spcBef>
            <a:spcAft>
              <a:spcPct val="20000"/>
            </a:spcAft>
            <a:buChar char="•"/>
          </a:pPr>
          <a:r>
            <a:rPr lang="en-US" sz="2900" kern="1200" err="1"/>
            <a:t>Specialises</a:t>
          </a:r>
          <a:r>
            <a:rPr lang="en-US" sz="2900" kern="1200"/>
            <a:t> in bread, cakes, pastries, using organic ingredients </a:t>
          </a:r>
        </a:p>
        <a:p>
          <a:pPr marL="285750" lvl="1" indent="-285750" algn="l" defTabSz="1289050">
            <a:lnSpc>
              <a:spcPct val="90000"/>
            </a:lnSpc>
            <a:spcBef>
              <a:spcPct val="0"/>
            </a:spcBef>
            <a:spcAft>
              <a:spcPct val="20000"/>
            </a:spcAft>
            <a:buChar char="•"/>
          </a:pPr>
          <a:r>
            <a:rPr lang="en-US" sz="2900" kern="1200"/>
            <a:t>Customers: local shopper, retail park staff, nearby office and factory workers</a:t>
          </a:r>
        </a:p>
        <a:p>
          <a:pPr marL="285750" lvl="1" indent="-285750" algn="l" defTabSz="1289050">
            <a:lnSpc>
              <a:spcPct val="90000"/>
            </a:lnSpc>
            <a:spcBef>
              <a:spcPct val="0"/>
            </a:spcBef>
            <a:spcAft>
              <a:spcPct val="20000"/>
            </a:spcAft>
            <a:buChar char="•"/>
          </a:pPr>
          <a:r>
            <a:rPr lang="en-US" sz="2900" kern="1200"/>
            <a:t>Grew steadily every year until 2020</a:t>
          </a:r>
        </a:p>
        <a:p>
          <a:pPr marL="285750" lvl="1" indent="-285750" algn="l" defTabSz="1289050">
            <a:lnSpc>
              <a:spcPct val="90000"/>
            </a:lnSpc>
            <a:spcBef>
              <a:spcPct val="0"/>
            </a:spcBef>
            <a:spcAft>
              <a:spcPct val="20000"/>
            </a:spcAft>
            <a:buChar char="•"/>
          </a:pPr>
          <a:r>
            <a:rPr lang="en-US" sz="2900" kern="1200"/>
            <a:t>Post-pandemic: sales improved BUT never returned to pre- 2019 levels- still 25% lower </a:t>
          </a:r>
        </a:p>
        <a:p>
          <a:pPr marL="285750" lvl="1" indent="-285750" algn="l" defTabSz="1289050">
            <a:lnSpc>
              <a:spcPct val="90000"/>
            </a:lnSpc>
            <a:spcBef>
              <a:spcPct val="0"/>
            </a:spcBef>
            <a:spcAft>
              <a:spcPct val="20000"/>
            </a:spcAft>
            <a:buChar char="•"/>
          </a:pPr>
          <a:r>
            <a:rPr lang="en-US" sz="2900" kern="1200"/>
            <a:t>Basil wants clarity before making changes </a:t>
          </a:r>
        </a:p>
      </dsp:txBody>
      <dsp:txXfrm>
        <a:off x="0" y="929949"/>
        <a:ext cx="10653579" cy="35997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3C48B5-81D1-48F8-9985-5A58244035F5}">
      <dsp:nvSpPr>
        <dsp:cNvPr id="0" name=""/>
        <dsp:cNvSpPr/>
      </dsp:nvSpPr>
      <dsp:spPr>
        <a:xfrm>
          <a:off x="52" y="17182"/>
          <a:ext cx="4978259" cy="85371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kern="1200"/>
            <a:t>THINGS BASIL CAN WORK ON:</a:t>
          </a:r>
        </a:p>
      </dsp:txBody>
      <dsp:txXfrm>
        <a:off x="52" y="17182"/>
        <a:ext cx="4978259" cy="853712"/>
      </dsp:txXfrm>
    </dsp:sp>
    <dsp:sp modelId="{4F8934B7-0CDB-4626-9F4C-DE68D1DF2725}">
      <dsp:nvSpPr>
        <dsp:cNvPr id="0" name=""/>
        <dsp:cNvSpPr/>
      </dsp:nvSpPr>
      <dsp:spPr>
        <a:xfrm>
          <a:off x="52" y="870895"/>
          <a:ext cx="4978259" cy="3705750"/>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US" sz="2400" kern="1200"/>
            <a:t>No delivery, he is the main baker, can't leave the shop </a:t>
          </a:r>
        </a:p>
        <a:p>
          <a:pPr marL="228600" lvl="1" indent="-228600" algn="l" defTabSz="1066800">
            <a:lnSpc>
              <a:spcPct val="90000"/>
            </a:lnSpc>
            <a:spcBef>
              <a:spcPct val="0"/>
            </a:spcBef>
            <a:spcAft>
              <a:spcPct val="15000"/>
            </a:spcAft>
            <a:buChar char="•"/>
          </a:pPr>
          <a:r>
            <a:rPr lang="en-US" sz="2400" kern="1200"/>
            <a:t>Orders by phone get messy &amp; missed when busy </a:t>
          </a:r>
        </a:p>
        <a:p>
          <a:pPr marL="228600" lvl="1" indent="-228600" algn="l" defTabSz="1066800">
            <a:lnSpc>
              <a:spcPct val="90000"/>
            </a:lnSpc>
            <a:spcBef>
              <a:spcPct val="0"/>
            </a:spcBef>
            <a:spcAft>
              <a:spcPct val="15000"/>
            </a:spcAft>
            <a:buChar char="•"/>
          </a:pPr>
          <a:r>
            <a:rPr lang="en-US" sz="2400" kern="1200"/>
            <a:t>No online ordering system set up at all </a:t>
          </a:r>
        </a:p>
      </dsp:txBody>
      <dsp:txXfrm>
        <a:off x="52" y="870895"/>
        <a:ext cx="4978259" cy="3705750"/>
      </dsp:txXfrm>
    </dsp:sp>
    <dsp:sp modelId="{E1A401E8-F096-42B5-87A5-FB2E580D13D1}">
      <dsp:nvSpPr>
        <dsp:cNvPr id="0" name=""/>
        <dsp:cNvSpPr/>
      </dsp:nvSpPr>
      <dsp:spPr>
        <a:xfrm>
          <a:off x="5675267" y="17182"/>
          <a:ext cx="4978259" cy="85371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kern="1200"/>
            <a:t>THINGS BASIL CAN’T EASILY CONTROL:</a:t>
          </a:r>
        </a:p>
      </dsp:txBody>
      <dsp:txXfrm>
        <a:off x="5675267" y="17182"/>
        <a:ext cx="4978259" cy="853712"/>
      </dsp:txXfrm>
    </dsp:sp>
    <dsp:sp modelId="{61844A31-F14A-46B5-8C2A-47C36FADCBC9}">
      <dsp:nvSpPr>
        <dsp:cNvPr id="0" name=""/>
        <dsp:cNvSpPr/>
      </dsp:nvSpPr>
      <dsp:spPr>
        <a:xfrm>
          <a:off x="5675267" y="870895"/>
          <a:ext cx="4978259" cy="3705750"/>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US" sz="2400" kern="1200"/>
            <a:t>People work from home now = far fewer lunchtimes visitors </a:t>
          </a:r>
        </a:p>
        <a:p>
          <a:pPr marL="228600" lvl="1" indent="-228600" algn="l" defTabSz="1066800">
            <a:lnSpc>
              <a:spcPct val="90000"/>
            </a:lnSpc>
            <a:spcBef>
              <a:spcPct val="0"/>
            </a:spcBef>
            <a:spcAft>
              <a:spcPct val="15000"/>
            </a:spcAft>
            <a:buChar char="•"/>
          </a:pPr>
          <a:r>
            <a:rPr lang="en-US" sz="2400" kern="1200"/>
            <a:t>Nearby shops closed = less footfall overall</a:t>
          </a:r>
        </a:p>
        <a:p>
          <a:pPr marL="228600" lvl="1" indent="-228600" algn="l" defTabSz="1066800">
            <a:lnSpc>
              <a:spcPct val="90000"/>
            </a:lnSpc>
            <a:spcBef>
              <a:spcPct val="0"/>
            </a:spcBef>
            <a:spcAft>
              <a:spcPct val="15000"/>
            </a:spcAft>
            <a:buChar char="•"/>
          </a:pPr>
          <a:r>
            <a:rPr lang="en-US" sz="2400" kern="1200"/>
            <a:t>Energy, rent insurance all risen sharply </a:t>
          </a:r>
        </a:p>
        <a:p>
          <a:pPr marL="228600" lvl="1" indent="-228600" algn="l" defTabSz="1066800">
            <a:lnSpc>
              <a:spcPct val="90000"/>
            </a:lnSpc>
            <a:spcBef>
              <a:spcPct val="0"/>
            </a:spcBef>
            <a:spcAft>
              <a:spcPct val="15000"/>
            </a:spcAft>
            <a:buChar char="•"/>
          </a:pPr>
          <a:r>
            <a:rPr lang="en-US" sz="2400" kern="1200"/>
            <a:t>Organic ingredients cost more and prices keep jumping </a:t>
          </a:r>
        </a:p>
        <a:p>
          <a:pPr marL="228600" lvl="1" indent="-228600" algn="l" defTabSz="1066800">
            <a:lnSpc>
              <a:spcPct val="90000"/>
            </a:lnSpc>
            <a:spcBef>
              <a:spcPct val="0"/>
            </a:spcBef>
            <a:spcAft>
              <a:spcPct val="15000"/>
            </a:spcAft>
            <a:buChar char="•"/>
          </a:pPr>
          <a:r>
            <a:rPr lang="en-US" sz="2400" kern="1200"/>
            <a:t>Competitors offer easy online ordering + delivery </a:t>
          </a:r>
        </a:p>
      </dsp:txBody>
      <dsp:txXfrm>
        <a:off x="5675267" y="870895"/>
        <a:ext cx="4978259" cy="37057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89D9F7-8003-4C6C-AB1B-7D649F0B06A7}">
      <dsp:nvSpPr>
        <dsp:cNvPr id="0" name=""/>
        <dsp:cNvSpPr/>
      </dsp:nvSpPr>
      <dsp:spPr>
        <a:xfrm>
          <a:off x="0" y="2201"/>
          <a:ext cx="6255698" cy="11156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BB1919-1CD1-430A-A933-49D733E8EE4D}">
      <dsp:nvSpPr>
        <dsp:cNvPr id="0" name=""/>
        <dsp:cNvSpPr/>
      </dsp:nvSpPr>
      <dsp:spPr>
        <a:xfrm>
          <a:off x="337470" y="253212"/>
          <a:ext cx="613582" cy="6135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5EEF4C-564E-4FF7-BC71-507897FA12F9}">
      <dsp:nvSpPr>
        <dsp:cNvPr id="0" name=""/>
        <dsp:cNvSpPr/>
      </dsp:nvSpPr>
      <dsp:spPr>
        <a:xfrm>
          <a:off x="1288522" y="2201"/>
          <a:ext cx="4967175" cy="111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068" tIns="118068" rIns="118068" bIns="118068" numCol="1" spcCol="1270" anchor="ctr" anchorCtr="0">
          <a:noAutofit/>
        </a:bodyPr>
        <a:lstStyle/>
        <a:p>
          <a:pPr marL="0" lvl="0" indent="0" algn="l" defTabSz="844550">
            <a:lnSpc>
              <a:spcPct val="100000"/>
            </a:lnSpc>
            <a:spcBef>
              <a:spcPct val="0"/>
            </a:spcBef>
            <a:spcAft>
              <a:spcPct val="35000"/>
            </a:spcAft>
            <a:buNone/>
          </a:pPr>
          <a:r>
            <a:rPr lang="en-GB" sz="1900" kern="1200"/>
            <a:t>ADD ONLINE ORDERING AND DELIVERY= make a simple websites, let people order and pay from their phone </a:t>
          </a:r>
          <a:endParaRPr lang="en-US" sz="1900" kern="1200"/>
        </a:p>
      </dsp:txBody>
      <dsp:txXfrm>
        <a:off x="1288522" y="2201"/>
        <a:ext cx="4967175" cy="1115603"/>
      </dsp:txXfrm>
    </dsp:sp>
    <dsp:sp modelId="{DAE51035-5335-4246-943A-283F465357D8}">
      <dsp:nvSpPr>
        <dsp:cNvPr id="0" name=""/>
        <dsp:cNvSpPr/>
      </dsp:nvSpPr>
      <dsp:spPr>
        <a:xfrm>
          <a:off x="0" y="1396705"/>
          <a:ext cx="6255698" cy="11156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A72932-7AD0-4463-96FC-561C9F402639}">
      <dsp:nvSpPr>
        <dsp:cNvPr id="0" name=""/>
        <dsp:cNvSpPr/>
      </dsp:nvSpPr>
      <dsp:spPr>
        <a:xfrm>
          <a:off x="337470" y="1647716"/>
          <a:ext cx="613582" cy="6135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4F4825-37EF-492F-8C84-C0FD85F87834}">
      <dsp:nvSpPr>
        <dsp:cNvPr id="0" name=""/>
        <dsp:cNvSpPr/>
      </dsp:nvSpPr>
      <dsp:spPr>
        <a:xfrm>
          <a:off x="1288522" y="1396705"/>
          <a:ext cx="4967175" cy="111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068" tIns="118068" rIns="118068" bIns="118068" numCol="1" spcCol="1270" anchor="ctr" anchorCtr="0">
          <a:noAutofit/>
        </a:bodyPr>
        <a:lstStyle/>
        <a:p>
          <a:pPr marL="0" lvl="0" indent="0" algn="l" defTabSz="844550">
            <a:lnSpc>
              <a:spcPct val="100000"/>
            </a:lnSpc>
            <a:spcBef>
              <a:spcPct val="0"/>
            </a:spcBef>
            <a:spcAft>
              <a:spcPct val="35000"/>
            </a:spcAft>
            <a:buNone/>
          </a:pPr>
          <a:r>
            <a:rPr lang="en-GB" sz="1900" kern="1200"/>
            <a:t>FIX HOW WE WORK = use digital system for order, less mistakes = faster services </a:t>
          </a:r>
          <a:endParaRPr lang="en-US" sz="1900" kern="1200"/>
        </a:p>
      </dsp:txBody>
      <dsp:txXfrm>
        <a:off x="1288522" y="1396705"/>
        <a:ext cx="4967175" cy="1115603"/>
      </dsp:txXfrm>
    </dsp:sp>
    <dsp:sp modelId="{0071235D-BF7A-4EEE-B664-828FF3705802}">
      <dsp:nvSpPr>
        <dsp:cNvPr id="0" name=""/>
        <dsp:cNvSpPr/>
      </dsp:nvSpPr>
      <dsp:spPr>
        <a:xfrm>
          <a:off x="0" y="2791210"/>
          <a:ext cx="6255698" cy="11156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3881F0-36D0-4C8F-86E3-71D8E91851B0}">
      <dsp:nvSpPr>
        <dsp:cNvPr id="0" name=""/>
        <dsp:cNvSpPr/>
      </dsp:nvSpPr>
      <dsp:spPr>
        <a:xfrm>
          <a:off x="337470" y="3042221"/>
          <a:ext cx="613582" cy="6135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F44BBF-D4EF-48FA-84BB-51888E86C001}">
      <dsp:nvSpPr>
        <dsp:cNvPr id="0" name=""/>
        <dsp:cNvSpPr/>
      </dsp:nvSpPr>
      <dsp:spPr>
        <a:xfrm>
          <a:off x="1288522" y="2791210"/>
          <a:ext cx="4967175" cy="111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068" tIns="118068" rIns="118068" bIns="118068" numCol="1" spcCol="1270" anchor="ctr" anchorCtr="0">
          <a:noAutofit/>
        </a:bodyPr>
        <a:lstStyle/>
        <a:p>
          <a:pPr marL="0" lvl="0" indent="0" algn="l" defTabSz="844550">
            <a:lnSpc>
              <a:spcPct val="100000"/>
            </a:lnSpc>
            <a:spcBef>
              <a:spcPct val="0"/>
            </a:spcBef>
            <a:spcAft>
              <a:spcPct val="35000"/>
            </a:spcAft>
            <a:buNone/>
          </a:pPr>
          <a:r>
            <a:rPr lang="en-GB" sz="1900" kern="1200">
              <a:latin typeface="Univers Condensed"/>
            </a:rPr>
            <a:t>HIRE MORE</a:t>
          </a:r>
          <a:r>
            <a:rPr lang="en-GB" sz="1900" kern="1200"/>
            <a:t> </a:t>
          </a:r>
          <a:r>
            <a:rPr lang="en-GB" sz="1900" kern="1200">
              <a:latin typeface="Univers Condensed"/>
            </a:rPr>
            <a:t>STAFF </a:t>
          </a:r>
          <a:r>
            <a:rPr lang="en-GB" sz="1900" kern="1200"/>
            <a:t>=</a:t>
          </a:r>
          <a:r>
            <a:rPr lang="en-GB" sz="1900" kern="1200">
              <a:latin typeface="Univers Condensed"/>
            </a:rPr>
            <a:t> recruit more people, make sure we have enough staff for busy time</a:t>
          </a:r>
          <a:r>
            <a:rPr lang="en-GB" sz="1900" kern="1200"/>
            <a:t> </a:t>
          </a:r>
          <a:endParaRPr lang="en-US" sz="1900" kern="1200"/>
        </a:p>
      </dsp:txBody>
      <dsp:txXfrm>
        <a:off x="1288522" y="2791210"/>
        <a:ext cx="4967175" cy="1115603"/>
      </dsp:txXfrm>
    </dsp:sp>
    <dsp:sp modelId="{12C2019C-1462-4DFC-B57B-FAF570771708}">
      <dsp:nvSpPr>
        <dsp:cNvPr id="0" name=""/>
        <dsp:cNvSpPr/>
      </dsp:nvSpPr>
      <dsp:spPr>
        <a:xfrm>
          <a:off x="0" y="4185715"/>
          <a:ext cx="6255698" cy="11156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C97741-A822-44E7-8B50-4E507EE4E647}">
      <dsp:nvSpPr>
        <dsp:cNvPr id="0" name=""/>
        <dsp:cNvSpPr/>
      </dsp:nvSpPr>
      <dsp:spPr>
        <a:xfrm>
          <a:off x="337470" y="4436725"/>
          <a:ext cx="613582" cy="6135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593D1E-F84A-45FC-89C6-752E73BA74B3}">
      <dsp:nvSpPr>
        <dsp:cNvPr id="0" name=""/>
        <dsp:cNvSpPr/>
      </dsp:nvSpPr>
      <dsp:spPr>
        <a:xfrm>
          <a:off x="1288522" y="4185715"/>
          <a:ext cx="4967175" cy="111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068" tIns="118068" rIns="118068" bIns="118068" numCol="1" spcCol="1270" anchor="ctr" anchorCtr="0">
          <a:noAutofit/>
        </a:bodyPr>
        <a:lstStyle/>
        <a:p>
          <a:pPr marL="0" lvl="0" indent="0" algn="l" defTabSz="844550">
            <a:lnSpc>
              <a:spcPct val="100000"/>
            </a:lnSpc>
            <a:spcBef>
              <a:spcPct val="0"/>
            </a:spcBef>
            <a:spcAft>
              <a:spcPct val="35000"/>
            </a:spcAft>
            <a:buNone/>
          </a:pPr>
          <a:r>
            <a:rPr lang="en-GB" sz="1900" kern="1200"/>
            <a:t>MANAGE COSTS = check prices with suppliers, plan ahead for more expensive ingredients </a:t>
          </a:r>
          <a:endParaRPr lang="en-US" sz="1900" kern="1200"/>
        </a:p>
      </dsp:txBody>
      <dsp:txXfrm>
        <a:off x="1288522" y="4185715"/>
        <a:ext cx="4967175" cy="11156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B616D8-DD78-4216-9EB9-14ACF42424EE}" type="datetimeFigureOut">
              <a:t>10/9/2026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54CA84-0457-4C07-ACE2-6A467DCABB3E}" type="slidenum">
              <a:t>‹#›</a:t>
            </a:fld>
            <a:endParaRPr lang="en-GB"/>
          </a:p>
        </p:txBody>
      </p:sp>
    </p:spTree>
    <p:extLst>
      <p:ext uri="{BB962C8B-B14F-4D97-AF65-F5344CB8AC3E}">
        <p14:creationId xmlns:p14="http://schemas.microsoft.com/office/powerpoint/2010/main" val="602358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Good morning everyone. My name is </a:t>
            </a:r>
            <a:r>
              <a:rPr lang="en-US" err="1">
                <a:ea typeface="Calibri"/>
                <a:cs typeface="Calibri"/>
              </a:rPr>
              <a:t>Supreen</a:t>
            </a:r>
            <a:r>
              <a:rPr lang="en-US">
                <a:ea typeface="Calibri"/>
                <a:cs typeface="Calibri"/>
              </a:rPr>
              <a:t>, student id 2539049. Today I'm </a:t>
            </a:r>
            <a:r>
              <a:rPr lang="en-US" err="1">
                <a:ea typeface="Calibri"/>
                <a:cs typeface="Calibri"/>
              </a:rPr>
              <a:t>presen</a:t>
            </a:r>
            <a:r>
              <a:rPr lang="en-US">
                <a:ea typeface="Calibri"/>
                <a:cs typeface="Calibri"/>
              </a:rPr>
              <a:t>ting for module LCLM4004[ Problem solving and decision making] under Lecturer Zahida Khan. My case study is Basil's Bakery, a local business that’s </a:t>
            </a:r>
            <a:r>
              <a:rPr lang="en-US" err="1">
                <a:ea typeface="Calibri"/>
                <a:cs typeface="Calibri"/>
              </a:rPr>
              <a:t>strugg</a:t>
            </a:r>
            <a:r>
              <a:rPr lang="en-US">
                <a:ea typeface="Calibri"/>
                <a:cs typeface="Calibri"/>
              </a:rPr>
              <a:t>ling to get back to where </a:t>
            </a:r>
            <a:r>
              <a:rPr lang="en-US" err="1">
                <a:ea typeface="Calibri"/>
                <a:cs typeface="Calibri"/>
              </a:rPr>
              <a:t>i</a:t>
            </a:r>
            <a:r>
              <a:rPr lang="en-US">
                <a:ea typeface="Calibri"/>
                <a:cs typeface="Calibri"/>
              </a:rPr>
              <a:t>t was before. I'm going to walk you </a:t>
            </a:r>
            <a:r>
              <a:rPr lang="en-US" err="1">
                <a:ea typeface="Calibri"/>
                <a:cs typeface="Calibri"/>
              </a:rPr>
              <a:t>throught</a:t>
            </a:r>
            <a:r>
              <a:rPr lang="en-US">
                <a:ea typeface="Calibri"/>
                <a:cs typeface="Calibri"/>
              </a:rPr>
              <a:t> exactly what's happening, use two different tools to understand the situation, and end with clear steps that could turn things around </a:t>
            </a:r>
          </a:p>
        </p:txBody>
      </p:sp>
      <p:sp>
        <p:nvSpPr>
          <p:cNvPr id="4" name="Slide Number Placeholder 3"/>
          <p:cNvSpPr>
            <a:spLocks noGrp="1"/>
          </p:cNvSpPr>
          <p:nvPr>
            <p:ph type="sldNum" sz="quarter" idx="5"/>
          </p:nvPr>
        </p:nvSpPr>
        <p:spPr/>
        <p:txBody>
          <a:bodyPr/>
          <a:lstStyle/>
          <a:p>
            <a:fld id="{DE54CA84-0457-4C07-ACE2-6A467DCABB3E}" type="slidenum">
              <a:t>1</a:t>
            </a:fld>
            <a:endParaRPr lang="en-GB"/>
          </a:p>
        </p:txBody>
      </p:sp>
    </p:spTree>
    <p:extLst>
      <p:ext uri="{BB962C8B-B14F-4D97-AF65-F5344CB8AC3E}">
        <p14:creationId xmlns:p14="http://schemas.microsoft.com/office/powerpoint/2010/main" val="29129181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Here's what I will cover today. First a quick introduction to Basil's Bakery who they are and where they stand. Then I will break down their problems what they can fix themselves and what harder to control. After that I will use PESTEL FRAMEWORK to look at all the outside forces affecting them what it is , where it helps and where it has limits. Next  CAUSE AND EFFECT also called the FISHBONE DIAGRAM, how it digs down to the real reasons </a:t>
            </a:r>
            <a:r>
              <a:rPr lang="en-US" err="1">
                <a:ea typeface="Calibri"/>
                <a:cs typeface="Calibri"/>
              </a:rPr>
              <a:t>behi</a:t>
            </a:r>
            <a:r>
              <a:rPr lang="en-US">
                <a:ea typeface="Calibri"/>
                <a:cs typeface="Calibri"/>
              </a:rPr>
              <a:t>nd falling sales. And finally my key findings and </a:t>
            </a:r>
            <a:r>
              <a:rPr lang="en-US" err="1">
                <a:ea typeface="Calibri"/>
                <a:cs typeface="Calibri"/>
              </a:rPr>
              <a:t>racommendations</a:t>
            </a:r>
          </a:p>
        </p:txBody>
      </p:sp>
      <p:sp>
        <p:nvSpPr>
          <p:cNvPr id="4" name="Slide Number Placeholder 3"/>
          <p:cNvSpPr>
            <a:spLocks noGrp="1"/>
          </p:cNvSpPr>
          <p:nvPr>
            <p:ph type="sldNum" sz="quarter" idx="5"/>
          </p:nvPr>
        </p:nvSpPr>
        <p:spPr/>
        <p:txBody>
          <a:bodyPr/>
          <a:lstStyle/>
          <a:p>
            <a:fld id="{DE54CA84-0457-4C07-ACE2-6A467DCABB3E}" type="slidenum">
              <a:t>2</a:t>
            </a:fld>
            <a:endParaRPr lang="en-GB"/>
          </a:p>
        </p:txBody>
      </p:sp>
    </p:spTree>
    <p:extLst>
      <p:ext uri="{BB962C8B-B14F-4D97-AF65-F5344CB8AC3E}">
        <p14:creationId xmlns:p14="http://schemas.microsoft.com/office/powerpoint/2010/main" val="40430246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a:effectLst/>
                <a:latin typeface="Helvetica" pitchFamily="2" charset="0"/>
              </a:rPr>
              <a:t>Basil's Bakery opened back in 2015 at Coventry Retail Park. They're not a big chain</a:t>
            </a:r>
            <a:r>
              <a:rPr lang="it-IT" sz="1800" b="0" i="0">
                <a:effectLst/>
                <a:latin typeface="Helvetica" pitchFamily="2" charset="0"/>
              </a:rPr>
              <a:t> </a:t>
            </a:r>
            <a:r>
              <a:rPr lang="en-GB" sz="1800" b="0" i="0">
                <a:effectLst/>
                <a:latin typeface="Helvetica" pitchFamily="2" charset="0"/>
              </a:rPr>
              <a:t> they're a local, independent shop that specialises in hand-made bread, cakes, and pastries. Their big thing is using organic ingredients — that's what makes them different and what their customers love. Their main customers are local residents, people who work at the retail park, and staff from nearby offices and factories. For years, things grew steadily - every year was better than the last. Then 2020 happened. After the pandemic, sales did start to improve - which is good - but they never fully bounced back.</a:t>
            </a:r>
            <a:endParaRPr lang="en-GB" sz="1800">
              <a:effectLst/>
              <a:latin typeface="Helvetica" pitchFamily="2" charset="0"/>
            </a:endParaRPr>
          </a:p>
          <a:p>
            <a:r>
              <a:rPr lang="en-GB" sz="1800" b="0" i="0">
                <a:effectLst/>
                <a:latin typeface="Helvetica" pitchFamily="2" charset="0"/>
              </a:rPr>
              <a:t>Right now, they're still 25% below their pre-2019 levels. Basil knows something needs to change, but he wants to understand why it's happening before he makes big decisions. That's </a:t>
            </a:r>
            <a:r>
              <a:rPr lang="en-GB" sz="1800" b="0" i="0" err="1">
                <a:effectLst/>
                <a:latin typeface="Helvetica" pitchFamily="2" charset="0"/>
              </a:rPr>
              <a:t>wher</a:t>
            </a:r>
            <a:r>
              <a:rPr lang="it-IT" sz="1800" b="0" i="0">
                <a:effectLst/>
                <a:latin typeface="Helvetica" pitchFamily="2" charset="0"/>
              </a:rPr>
              <a:t>e</a:t>
            </a:r>
            <a:r>
              <a:rPr lang="en-GB" sz="1800" b="0" i="0">
                <a:effectLst/>
                <a:latin typeface="Helvetica" pitchFamily="2" charset="0"/>
              </a:rPr>
              <a:t> this analysis comes</a:t>
            </a:r>
            <a:r>
              <a:rPr lang="it-IT" sz="1800" b="0" i="0">
                <a:effectLst/>
                <a:latin typeface="Helvetica" pitchFamily="2" charset="0"/>
              </a:rPr>
              <a:t> in</a:t>
            </a:r>
            <a:endParaRPr lang="en-GB" sz="1800">
              <a:effectLst/>
              <a:latin typeface="Helvetica" pitchFamily="2" charset="0"/>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DE54CA84-0457-4C07-ACE2-6A467DCABB3E}" type="slidenum">
              <a:rPr lang="en-GB"/>
              <a:t>3</a:t>
            </a:fld>
            <a:endParaRPr lang="en-GB"/>
          </a:p>
        </p:txBody>
      </p:sp>
    </p:spTree>
    <p:extLst>
      <p:ext uri="{BB962C8B-B14F-4D97-AF65-F5344CB8AC3E}">
        <p14:creationId xmlns:p14="http://schemas.microsoft.com/office/powerpoint/2010/main" val="1153171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a:effectLst/>
                <a:latin typeface="Helvetica" pitchFamily="2" charset="0"/>
              </a:rPr>
              <a:t>First, let's separate the problems into two groups - what Basil can work on directly, and what's harder to change.</a:t>
            </a:r>
            <a:endParaRPr lang="en-GB" sz="1800">
              <a:effectLst/>
              <a:latin typeface="Helvetica" pitchFamily="2" charset="0"/>
            </a:endParaRPr>
          </a:p>
          <a:p>
            <a:r>
              <a:rPr lang="en-GB" sz="1800" b="0" i="0">
                <a:effectLst/>
                <a:latin typeface="Helvetica" pitchFamily="2" charset="0"/>
              </a:rPr>
              <a:t>On the internal side - things he controls:</a:t>
            </a:r>
            <a:endParaRPr lang="en-GB" sz="1800">
              <a:effectLst/>
              <a:latin typeface="Helvetica" pitchFamily="2" charset="0"/>
            </a:endParaRPr>
          </a:p>
          <a:p>
            <a:r>
              <a:rPr lang="en-GB" sz="1800" b="0" i="0">
                <a:effectLst/>
                <a:latin typeface="Helvetica" pitchFamily="2" charset="0"/>
              </a:rPr>
              <a:t>He's the main baker, so he can't leave the shop to do other work. Orders taken over the phone often get mixed up or forgotten when it's busy. And right now - there's no online ordering system at all. Nothing. Customers can't order from a website or an app - they have to come in person or call.</a:t>
            </a:r>
            <a:endParaRPr lang="en-GB" sz="1800">
              <a:effectLst/>
              <a:latin typeface="Helvetica" pitchFamily="2" charset="0"/>
            </a:endParaRPr>
          </a:p>
          <a:p>
            <a:endParaRPr lang="it-IT" sz="1800">
              <a:effectLst/>
              <a:latin typeface="Helvetica" pitchFamily="2" charset="0"/>
            </a:endParaRPr>
          </a:p>
          <a:p>
            <a:r>
              <a:rPr lang="en-GB" sz="1800" b="0" i="0">
                <a:effectLst/>
                <a:latin typeface="Helvetica" pitchFamily="2" charset="0"/>
              </a:rPr>
              <a:t>On the external side - things harder to fix:</a:t>
            </a:r>
            <a:endParaRPr lang="en-GB" sz="1800">
              <a:effectLst/>
              <a:latin typeface="Helvetica" pitchFamily="2" charset="0"/>
            </a:endParaRPr>
          </a:p>
          <a:p>
            <a:r>
              <a:rPr lang="en-GB" sz="1800" b="0" i="0">
                <a:effectLst/>
                <a:latin typeface="Helvetica" pitchFamily="2" charset="0"/>
              </a:rPr>
              <a:t>More people work from home now, so far fewer lunchtime visitors. Nearby shops have closed, so fewer people walking past the door. Energy, rent, and insurance costs have all gone up sharply. Organic ingredients - their main selling point - have become much more expensive. And on top of everything - competitors are offering easy online ordering plus home delivery. That's the gap - others have moved forward, and Basil hasn't yet.</a:t>
            </a:r>
            <a:endParaRPr lang="en-GB" sz="1800">
              <a:effectLst/>
              <a:latin typeface="Helvetica" pitchFamily="2" charset="0"/>
            </a:endParaRPr>
          </a:p>
          <a:p>
            <a:endParaRPr lang="en-GB" sz="1800">
              <a:effectLst/>
              <a:latin typeface="Helvetica" pitchFamily="2" charset="0"/>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DE54CA84-0457-4C07-ACE2-6A467DCABB3E}" type="slidenum">
              <a:rPr lang="en-GB"/>
              <a:t>4</a:t>
            </a:fld>
            <a:endParaRPr lang="en-GB"/>
          </a:p>
        </p:txBody>
      </p:sp>
    </p:spTree>
    <p:extLst>
      <p:ext uri="{BB962C8B-B14F-4D97-AF65-F5344CB8AC3E}">
        <p14:creationId xmlns:p14="http://schemas.microsoft.com/office/powerpoint/2010/main" val="2585899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a:effectLst/>
                <a:latin typeface="Helvetica" pitchFamily="2" charset="0"/>
              </a:rPr>
              <a:t>So to look at the bigger picture, I used PESTEL. This is a framework that examines six areas: Political, Economic, Social, Technological, Legal, and Environmental - every major outside force that shapes a business.</a:t>
            </a:r>
            <a:endParaRPr lang="en-GB" sz="1800">
              <a:effectLst/>
              <a:latin typeface="Helvetica" pitchFamily="2" charset="0"/>
            </a:endParaRPr>
          </a:p>
          <a:p>
            <a:r>
              <a:rPr lang="en-GB" sz="1800" b="0" i="0">
                <a:effectLst/>
                <a:latin typeface="Helvetica" pitchFamily="2" charset="0"/>
              </a:rPr>
              <a:t>Why use it? It gives you a clear, structured overview all in one place. It's widely understood, so anyone can follow it, and it helps you spot trends early before they become problems.</a:t>
            </a:r>
            <a:endParaRPr lang="en-GB" sz="1800">
              <a:effectLst/>
              <a:latin typeface="Helvetica" pitchFamily="2" charset="0"/>
            </a:endParaRPr>
          </a:p>
          <a:p>
            <a:r>
              <a:rPr lang="en-GB" sz="1800" b="0" i="0">
                <a:effectLst/>
                <a:latin typeface="Helvetica" pitchFamily="2" charset="0"/>
              </a:rPr>
              <a:t>But it's not perfect. It's only a snapshot - things change fast, especially these days. It doesn't show you how these different factors connect to each other, and it won't tell you which one is the most important to fix first.</a:t>
            </a:r>
            <a:endParaRPr lang="en-GB" sz="1800">
              <a:effectLst/>
              <a:latin typeface="Helvetica" pitchFamily="2" charset="0"/>
            </a:endParaRPr>
          </a:p>
          <a:p>
            <a:r>
              <a:rPr lang="en-GB" sz="1800" b="0" i="0">
                <a:effectLst/>
                <a:latin typeface="Helvetica" pitchFamily="2" charset="0"/>
              </a:rPr>
              <a:t>Even so, it's an excellent starting map.</a:t>
            </a:r>
            <a:endParaRPr lang="en-GB" sz="1800">
              <a:effectLst/>
              <a:latin typeface="Helvetica" pitchFamily="2" charset="0"/>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DE54CA84-0457-4C07-ACE2-6A467DCABB3E}" type="slidenum">
              <a:rPr lang="en-GB"/>
              <a:t>5</a:t>
            </a:fld>
            <a:endParaRPr lang="en-GB"/>
          </a:p>
        </p:txBody>
      </p:sp>
    </p:spTree>
    <p:extLst>
      <p:ext uri="{BB962C8B-B14F-4D97-AF65-F5344CB8AC3E}">
        <p14:creationId xmlns:p14="http://schemas.microsoft.com/office/powerpoint/2010/main" val="17973702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a:effectLst/>
                <a:latin typeface="Helvetica" pitchFamily="2" charset="0"/>
              </a:rPr>
              <a:t>Here's PESTEL applied directly to Basil's</a:t>
            </a:r>
            <a:endParaRPr lang="en-GB" sz="1800">
              <a:effectLst/>
              <a:latin typeface="Helvetica" pitchFamily="2" charset="0"/>
            </a:endParaRPr>
          </a:p>
          <a:p>
            <a:r>
              <a:rPr lang="en-GB" sz="1800" b="0" i="0">
                <a:effectLst/>
                <a:latin typeface="Helvetica" pitchFamily="2" charset="0"/>
              </a:rPr>
              <a:t>Bakery:</a:t>
            </a:r>
            <a:endParaRPr lang="en-GB" sz="1800">
              <a:effectLst/>
              <a:latin typeface="Helvetica" pitchFamily="2" charset="0"/>
            </a:endParaRPr>
          </a:p>
          <a:p>
            <a:pPr lvl="0"/>
            <a:r>
              <a:rPr lang="en-GB" sz="1800" b="0" i="0">
                <a:effectLst/>
                <a:latin typeface="Helvetica" pitchFamily="2" charset="0"/>
              </a:rPr>
              <a:t>﻿﻿Political: There's government support and business rates relief, which helps - but there are also strict food safety rules that add cost and paperwork.</a:t>
            </a:r>
            <a:endParaRPr lang="en-GB" sz="1800">
              <a:effectLst/>
              <a:latin typeface="Helvetica" pitchFamily="2" charset="0"/>
            </a:endParaRPr>
          </a:p>
          <a:p>
            <a:pPr lvl="0"/>
            <a:r>
              <a:rPr lang="en-GB" sz="1800" b="0" i="0">
                <a:effectLst/>
                <a:latin typeface="Helvetica" pitchFamily="2" charset="0"/>
              </a:rPr>
              <a:t>﻿﻿Economic: Prices are rising everywhere.</a:t>
            </a:r>
            <a:br>
              <a:rPr lang="en-GB" sz="1800" b="0" i="0">
                <a:effectLst/>
                <a:latin typeface="Helvetica" pitchFamily="2" charset="0"/>
              </a:rPr>
            </a:br>
            <a:r>
              <a:rPr lang="en-GB" sz="1800" b="0" i="0">
                <a:effectLst/>
                <a:latin typeface="Helvetica" pitchFamily="2" charset="0"/>
              </a:rPr>
              <a:t>People have less spare cash, so they visit less often. Energy costs keep climbing.</a:t>
            </a:r>
            <a:endParaRPr lang="en-GB" sz="1800">
              <a:effectLst/>
              <a:latin typeface="Helvetica" pitchFamily="2" charset="0"/>
            </a:endParaRPr>
          </a:p>
          <a:p>
            <a:pPr lvl="0"/>
            <a:r>
              <a:rPr lang="en-GB" sz="1800" b="0" i="0">
                <a:effectLst/>
                <a:latin typeface="Helvetica" pitchFamily="2" charset="0"/>
              </a:rPr>
              <a:t>﻿﻿Social: The biggest shift - people working from home means fewer office workers popping in at lunch. The good news?</a:t>
            </a:r>
            <a:br>
              <a:rPr lang="en-GB" sz="1800" b="0" i="0">
                <a:effectLst/>
                <a:latin typeface="Helvetica" pitchFamily="2" charset="0"/>
              </a:rPr>
            </a:br>
            <a:r>
              <a:rPr lang="en-GB" sz="1800" b="0" i="0">
                <a:effectLst/>
                <a:latin typeface="Helvetica" pitchFamily="2" charset="0"/>
              </a:rPr>
              <a:t>People still want organic food - that part hasn't changed.</a:t>
            </a:r>
            <a:endParaRPr lang="en-GB" sz="1800">
              <a:effectLst/>
              <a:latin typeface="Helvetica" pitchFamily="2" charset="0"/>
            </a:endParaRPr>
          </a:p>
          <a:p>
            <a:pPr lvl="0"/>
            <a:r>
              <a:rPr lang="en-GB" sz="1800" b="0" i="0">
                <a:effectLst/>
                <a:latin typeface="Helvetica" pitchFamily="2" charset="0"/>
              </a:rPr>
              <a:t>﻿﻿Technological: This is huge. Customers now expect to order online and get delivery. Basil offers neither. He's losing orders simply because people can't click and buy.</a:t>
            </a:r>
            <a:endParaRPr lang="en-GB" sz="1800">
              <a:effectLst/>
              <a:latin typeface="Helvetica" pitchFamily="2" charset="0"/>
            </a:endParaRPr>
          </a:p>
          <a:p>
            <a:pPr lvl="0"/>
            <a:r>
              <a:rPr lang="en-GB" sz="1800" b="0" i="0">
                <a:effectLst/>
                <a:latin typeface="Helvetica" pitchFamily="2" charset="0"/>
              </a:rPr>
              <a:t>﻿﻿Legal: Food hygiene laws, employment rules, and data protection if he takes orders online - all necessary, but all add work.</a:t>
            </a:r>
            <a:endParaRPr lang="en-GB" sz="1800">
              <a:effectLst/>
              <a:latin typeface="Helvetica" pitchFamily="2" charset="0"/>
            </a:endParaRPr>
          </a:p>
          <a:p>
            <a:pPr lvl="0"/>
            <a:r>
              <a:rPr lang="en-GB" sz="1800" b="0" i="0">
                <a:effectLst/>
                <a:latin typeface="Helvetica" pitchFamily="2" charset="0"/>
              </a:rPr>
              <a:t>﻿﻿Environmental: Bad harvests globally have made organic ingredients harder to source and more expensive. And as demand grows, prices are likely to keep rising.</a:t>
            </a:r>
            <a:endParaRPr lang="en-GB" sz="1800">
              <a:effectLst/>
              <a:latin typeface="Helvetica" pitchFamily="2" charset="0"/>
            </a:endParaRPr>
          </a:p>
          <a:p>
            <a:endParaRPr lang="en-US"/>
          </a:p>
        </p:txBody>
      </p:sp>
      <p:sp>
        <p:nvSpPr>
          <p:cNvPr id="4" name="Slide Number Placeholder 3"/>
          <p:cNvSpPr>
            <a:spLocks noGrp="1"/>
          </p:cNvSpPr>
          <p:nvPr>
            <p:ph type="sldNum" sz="quarter" idx="5"/>
          </p:nvPr>
        </p:nvSpPr>
        <p:spPr/>
        <p:txBody>
          <a:bodyPr/>
          <a:lstStyle/>
          <a:p>
            <a:fld id="{DE54CA84-0457-4C07-ACE2-6A467DCABB3E}" type="slidenum">
              <a:rPr lang="en-GB"/>
              <a:t>6</a:t>
            </a:fld>
            <a:endParaRPr lang="en-GB"/>
          </a:p>
        </p:txBody>
      </p:sp>
    </p:spTree>
    <p:extLst>
      <p:ext uri="{BB962C8B-B14F-4D97-AF65-F5344CB8AC3E}">
        <p14:creationId xmlns:p14="http://schemas.microsoft.com/office/powerpoint/2010/main" val="711164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a:effectLst/>
                <a:latin typeface="Helvetica" pitchFamily="2" charset="0"/>
              </a:rPr>
              <a:t>deeper - PESTEL shows the outside picture, but Cause and Effect - or the Fishbone Diagram - gets to the root causes. It takes one main problem - "sales are down" - and traces every possible reason back to six key categories: People, Methods, Machines, Materials, Environment, and Measurement.</a:t>
            </a:r>
            <a:endParaRPr lang="en-GB" sz="1800">
              <a:effectLst/>
              <a:latin typeface="Helvetica" pitchFamily="2" charset="0"/>
            </a:endParaRPr>
          </a:p>
          <a:p>
            <a:r>
              <a:rPr lang="en-GB" sz="1800" b="0" i="0">
                <a:effectLst/>
                <a:latin typeface="Helvetica" pitchFamily="2" charset="0"/>
              </a:rPr>
              <a:t>What's good about it? Everything sits on one page. It separates the symptoms from the real causes. Instead of just saying "sales are low," you see why. And it focuses your attention on what to fix, not just what went wrong.</a:t>
            </a:r>
            <a:endParaRPr lang="en-GB" sz="1800">
              <a:effectLst/>
              <a:latin typeface="Helvetica" pitchFamily="2" charset="0"/>
            </a:endParaRPr>
          </a:p>
          <a:p>
            <a:r>
              <a:rPr lang="en-GB" sz="1800" b="0" i="0">
                <a:effectLst/>
                <a:latin typeface="Helvetica" pitchFamily="2" charset="0"/>
              </a:rPr>
              <a:t>Its limits? It can look cluttered. It won't rank problems for you - you still have to decide what matters most. And it's only as good as the information you put in. But when you want to get to the </a:t>
            </a:r>
            <a:r>
              <a:rPr lang="en-GB" sz="1800" b="0" i="0" err="1">
                <a:effectLst/>
                <a:latin typeface="Helvetica" pitchFamily="2" charset="0"/>
              </a:rPr>
              <a:t>bo</a:t>
            </a:r>
            <a:r>
              <a:rPr lang="en-GB" sz="1800" b="0" i="0">
                <a:effectLst/>
                <a:latin typeface="Helvetica" pitchFamily="2" charset="0"/>
              </a:rPr>
              <a:t> of things - this worke really </a:t>
            </a:r>
            <a:r>
              <a:rPr lang="it-IT" sz="1800" b="0" i="0">
                <a:effectLst/>
                <a:latin typeface="Helvetica" pitchFamily="2" charset="0"/>
              </a:rPr>
              <a:t>well</a:t>
            </a:r>
            <a:endParaRPr lang="en-GB" sz="1800">
              <a:effectLst/>
              <a:latin typeface="Helvetica" pitchFamily="2" charset="0"/>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DE54CA84-0457-4C07-ACE2-6A467DCABB3E}" type="slidenum">
              <a:rPr lang="en-GB"/>
              <a:t>7</a:t>
            </a:fld>
            <a:endParaRPr lang="en-GB"/>
          </a:p>
        </p:txBody>
      </p:sp>
    </p:spTree>
    <p:extLst>
      <p:ext uri="{BB962C8B-B14F-4D97-AF65-F5344CB8AC3E}">
        <p14:creationId xmlns:p14="http://schemas.microsoft.com/office/powerpoint/2010/main" val="18705944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a:effectLst/>
                <a:latin typeface="Helvetica"/>
                <a:cs typeface="Helvetica"/>
              </a:rPr>
              <a:t>So here it is </a:t>
            </a:r>
            <a:r>
              <a:rPr lang="en-GB" sz="1800">
                <a:latin typeface="Helvetica"/>
                <a:cs typeface="Helvetica"/>
              </a:rPr>
              <a:t> </a:t>
            </a:r>
            <a:r>
              <a:rPr lang="en-GB" sz="1800" b="0" i="0">
                <a:effectLst/>
                <a:latin typeface="Helvetica"/>
                <a:cs typeface="Helvetica"/>
              </a:rPr>
              <a:t>the full Fishbone for Basil's Bakery. Let's go through each branch:</a:t>
            </a:r>
            <a:endParaRPr lang="en-GB" sz="1800">
              <a:effectLst/>
              <a:latin typeface="Helvetica"/>
              <a:cs typeface="Helvetica"/>
            </a:endParaRPr>
          </a:p>
          <a:p>
            <a:pPr lvl="0"/>
            <a:r>
              <a:rPr lang="en-GB" sz="1800" b="0" i="0">
                <a:effectLst/>
                <a:latin typeface="Helvetica"/>
                <a:cs typeface="Helvetica"/>
              </a:rPr>
              <a:t>﻿﻿Methods: No website, no online ordering.</a:t>
            </a:r>
            <a:br>
              <a:rPr lang="en-GB" sz="1800" b="0" i="0">
                <a:effectLst/>
                <a:latin typeface="Helvetica" pitchFamily="2" charset="0"/>
                <a:cs typeface="Helvetica"/>
              </a:rPr>
            </a:br>
            <a:r>
              <a:rPr lang="en-GB" sz="1800" b="0" i="0">
                <a:effectLst/>
                <a:latin typeface="Helvetica"/>
                <a:cs typeface="Helvetica"/>
              </a:rPr>
              <a:t>Phone orders get mixed up or missed when the shop is busy.</a:t>
            </a:r>
            <a:endParaRPr lang="en-GB" sz="1800">
              <a:effectLst/>
              <a:latin typeface="Helvetica"/>
              <a:cs typeface="Helvetica"/>
            </a:endParaRPr>
          </a:p>
          <a:p>
            <a:pPr lvl="0"/>
            <a:r>
              <a:rPr lang="en-GB" sz="1800" b="0" i="0">
                <a:effectLst/>
                <a:latin typeface="Helvetica" pitchFamily="2" charset="0"/>
              </a:rPr>
              <a:t>﻿﻿Machines: The current ordering system is old and slow. There's no digital setup at all.</a:t>
            </a:r>
            <a:endParaRPr lang="en-GB" sz="1800">
              <a:effectLst/>
              <a:latin typeface="Helvetica" pitchFamily="2" charset="0"/>
            </a:endParaRPr>
          </a:p>
          <a:p>
            <a:pPr lvl="0"/>
            <a:r>
              <a:rPr lang="en-GB" sz="1800" b="0" i="0">
                <a:effectLst/>
                <a:latin typeface="Helvetica" pitchFamily="2" charset="0"/>
              </a:rPr>
              <a:t>﻿﻿People: Staff numbers are too low at peak times. Nobody has been trained to run online orders or delivery.</a:t>
            </a:r>
            <a:endParaRPr lang="en-GB" sz="1800">
              <a:effectLst/>
              <a:latin typeface="Helvetica" pitchFamily="2" charset="0"/>
            </a:endParaRPr>
          </a:p>
          <a:p>
            <a:pPr lvl="0"/>
            <a:r>
              <a:rPr lang="en-GB" sz="1800" b="0" i="0">
                <a:effectLst/>
                <a:latin typeface="Helvetica" pitchFamily="2" charset="0"/>
              </a:rPr>
              <a:t>﻿﻿Materials: Organic ingredients cost more and keep getting pricier. Basil hasn't adjusted prices or found new suppliers.</a:t>
            </a:r>
            <a:endParaRPr lang="en-GB" sz="1800">
              <a:effectLst/>
              <a:latin typeface="Helvetica" pitchFamily="2" charset="0"/>
            </a:endParaRPr>
          </a:p>
          <a:p>
            <a:pPr lvl="0"/>
            <a:r>
              <a:rPr lang="en-GB" sz="1800" b="0" i="0">
                <a:effectLst/>
                <a:latin typeface="Helvetica" pitchFamily="2" charset="0"/>
              </a:rPr>
              <a:t>﻿﻿Measurement: He doesn't track what customers actually want. He's not checking what competitors are doing.</a:t>
            </a:r>
            <a:endParaRPr lang="en-GB" sz="1800">
              <a:effectLst/>
              <a:latin typeface="Helvetica" pitchFamily="2" charset="0"/>
            </a:endParaRPr>
          </a:p>
          <a:p>
            <a:pPr lvl="0"/>
            <a:r>
              <a:rPr lang="en-GB" sz="1800" b="0" i="0">
                <a:effectLst/>
                <a:latin typeface="Helvetica" pitchFamily="2" charset="0"/>
              </a:rPr>
              <a:t>﻿﻿Environment: The whole area has changed - fewer people working nearby, fewer lunchtime crowds.</a:t>
            </a:r>
            <a:endParaRPr lang="en-GB" sz="1800">
              <a:effectLst/>
              <a:latin typeface="Helvetica" pitchFamily="2" charset="0"/>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DE54CA84-0457-4C07-ACE2-6A467DCABB3E}" type="slidenum">
              <a:rPr lang="en-GB"/>
              <a:t>8</a:t>
            </a:fld>
            <a:endParaRPr lang="en-GB"/>
          </a:p>
        </p:txBody>
      </p:sp>
    </p:spTree>
    <p:extLst>
      <p:ext uri="{BB962C8B-B14F-4D97-AF65-F5344CB8AC3E}">
        <p14:creationId xmlns:p14="http://schemas.microsoft.com/office/powerpoint/2010/main" val="1840107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a:effectLst/>
                <a:latin typeface="Helvetica" pitchFamily="2" charset="0"/>
              </a:rPr>
              <a:t>"So these are our four main</a:t>
            </a:r>
            <a:endParaRPr lang="en-GB" sz="1800">
              <a:effectLst/>
              <a:latin typeface="Helvetica" pitchFamily="2" charset="0"/>
            </a:endParaRPr>
          </a:p>
          <a:p>
            <a:r>
              <a:rPr lang="en-GB" sz="1800" b="0" i="0">
                <a:effectLst/>
                <a:latin typeface="Helvetica" pitchFamily="2" charset="0"/>
              </a:rPr>
              <a:t>recommendations to improve the business:</a:t>
            </a:r>
            <a:endParaRPr lang="en-GB" sz="1800">
              <a:effectLst/>
              <a:latin typeface="Helvetica" pitchFamily="2" charset="0"/>
            </a:endParaRPr>
          </a:p>
          <a:p>
            <a:r>
              <a:rPr lang="en-GB" sz="1800" b="0" i="0">
                <a:effectLst/>
                <a:latin typeface="Helvetica" pitchFamily="2" charset="0"/>
              </a:rPr>
              <a:t>First, online ordering. Setting up a simple website means customers can order anytime, anywhere - it's convenient for them and helps us take more orders.</a:t>
            </a:r>
            <a:endParaRPr lang="en-GB" sz="1800">
              <a:effectLst/>
              <a:latin typeface="Helvetica" pitchFamily="2" charset="0"/>
            </a:endParaRPr>
          </a:p>
          <a:p>
            <a:r>
              <a:rPr lang="en-GB" sz="1800" b="0" i="0">
                <a:effectLst/>
                <a:latin typeface="Helvetica" pitchFamily="2" charset="0"/>
              </a:rPr>
              <a:t>Second, improving our systems. Moving to a digital way of taking orders will cut down on mistakes and make everything run faster for both customers and staff.</a:t>
            </a:r>
            <a:endParaRPr lang="en-GB" sz="1800">
              <a:effectLst/>
              <a:latin typeface="Helvetica" pitchFamily="2" charset="0"/>
            </a:endParaRPr>
          </a:p>
          <a:p>
            <a:r>
              <a:rPr lang="en-GB" sz="1800" b="0" i="0">
                <a:effectLst/>
                <a:latin typeface="Helvetica" pitchFamily="2" charset="0"/>
              </a:rPr>
              <a:t>Third, hiring more people. We've noticed we get really busy at certain times. Bringing in extra staff means we can keep up with demand without rushing or letting service drop.</a:t>
            </a:r>
            <a:endParaRPr lang="en-GB" sz="1800">
              <a:effectLst/>
              <a:latin typeface="Helvetica" pitchFamily="2" charset="0"/>
            </a:endParaRPr>
          </a:p>
          <a:p>
            <a:r>
              <a:rPr lang="en-GB" sz="1800" b="0" i="0">
                <a:effectLst/>
                <a:latin typeface="Helvetica" pitchFamily="2" charset="0"/>
              </a:rPr>
              <a:t>And finally, managing costs. By checking prices regularly with suppliers and planning ahead, we can keep our ingredients good quality without </a:t>
            </a:r>
            <a:r>
              <a:rPr lang="en-GB" sz="1800" b="0" i="0" err="1">
                <a:effectLst/>
                <a:latin typeface="Helvetica" pitchFamily="2" charset="0"/>
              </a:rPr>
              <a:t>oversnending</a:t>
            </a:r>
            <a:r>
              <a:rPr lang="en-GB" sz="1800" b="0" i="0">
                <a:effectLst/>
                <a:latin typeface="Helvetica" pitchFamily="2" charset="0"/>
              </a:rPr>
              <a:t>.</a:t>
            </a:r>
            <a:endParaRPr lang="en-GB" sz="1800">
              <a:effectLst/>
              <a:latin typeface="Helvetica" pitchFamily="2" charset="0"/>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DE54CA84-0457-4C07-ACE2-6A467DCABB3E}" type="slidenum">
              <a:rPr lang="en-GB"/>
              <a:t>9</a:t>
            </a:fld>
            <a:endParaRPr lang="en-GB"/>
          </a:p>
        </p:txBody>
      </p:sp>
    </p:spTree>
    <p:extLst>
      <p:ext uri="{BB962C8B-B14F-4D97-AF65-F5344CB8AC3E}">
        <p14:creationId xmlns:p14="http://schemas.microsoft.com/office/powerpoint/2010/main" val="3155259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sz="1800">
              <a:latin typeface="Helvetica"/>
              <a:cs typeface="Helvetica"/>
            </a:endParaRPr>
          </a:p>
          <a:p>
            <a:pPr>
              <a:defRPr/>
            </a:pPr>
            <a:r>
              <a:rPr lang="en-GB"/>
              <a:t>Basil's Bakery has great products, loyal customers, and a strong place in the community. It didn't fail — the world just changed around it. The solution is simple: meet customers where they are - online and convenient - while keeping the quality and heart that everyone loves.</a:t>
            </a:r>
            <a:endParaRPr lang="en-US"/>
          </a:p>
          <a:p>
            <a:pPr>
              <a:defRPr/>
            </a:pPr>
            <a:r>
              <a:rPr lang="en-GB"/>
              <a:t>With online ordering, better systems, more staff, and careful cost planning, sales can recover and grow. Basil is just a few small changes away from reaching more people than ever before.</a:t>
            </a:r>
            <a:endParaRPr lang="en-US"/>
          </a:p>
          <a:p>
            <a:pPr>
              <a:defRPr/>
            </a:pPr>
            <a:endParaRPr lang="en-GB" sz="1800">
              <a:latin typeface="Helvetica"/>
              <a:cs typeface="Helvetica"/>
            </a:endParaRPr>
          </a:p>
          <a:p>
            <a:pPr>
              <a:defRPr/>
            </a:pPr>
            <a:endParaRPr lang="en-GB" sz="1800">
              <a:latin typeface="Helvetica"/>
              <a:cs typeface="Helvetica"/>
            </a:endParaRPr>
          </a:p>
          <a:p>
            <a:pPr marL="0" marR="0" lvl="0" indent="0" algn="l" defTabSz="914400">
              <a:lnSpc>
                <a:spcPct val="100000"/>
              </a:lnSpc>
              <a:spcBef>
                <a:spcPts val="0"/>
              </a:spcBef>
              <a:spcAft>
                <a:spcPts val="0"/>
              </a:spcAft>
              <a:buClrTx/>
              <a:buSzTx/>
              <a:buFontTx/>
              <a:buNone/>
              <a:tabLst/>
              <a:defRPr/>
            </a:pPr>
            <a:r>
              <a:rPr lang="en-GB" sz="1800" b="0" i="0">
                <a:effectLst/>
                <a:latin typeface="Helvetica"/>
                <a:cs typeface="Helvetica"/>
              </a:rPr>
              <a:t>Thank you for listening - I'm happy to answer any questions!</a:t>
            </a:r>
            <a:endParaRPr lang="en-GB"/>
          </a:p>
          <a:p>
            <a:endParaRPr lang="en-US"/>
          </a:p>
        </p:txBody>
      </p:sp>
      <p:sp>
        <p:nvSpPr>
          <p:cNvPr id="4" name="Slide Number Placeholder 3"/>
          <p:cNvSpPr>
            <a:spLocks noGrp="1"/>
          </p:cNvSpPr>
          <p:nvPr>
            <p:ph type="sldNum" sz="quarter" idx="5"/>
          </p:nvPr>
        </p:nvSpPr>
        <p:spPr/>
        <p:txBody>
          <a:bodyPr/>
          <a:lstStyle/>
          <a:p>
            <a:fld id="{DE54CA84-0457-4C07-ACE2-6A467DCABB3E}" type="slidenum">
              <a:rPr lang="en-GB" smtClean="0"/>
              <a:t>12</a:t>
            </a:fld>
            <a:endParaRPr lang="en-GB"/>
          </a:p>
        </p:txBody>
      </p:sp>
    </p:spTree>
    <p:extLst>
      <p:ext uri="{BB962C8B-B14F-4D97-AF65-F5344CB8AC3E}">
        <p14:creationId xmlns:p14="http://schemas.microsoft.com/office/powerpoint/2010/main" val="1924252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10/9/2026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129438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10/9/2026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237453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10/9/2026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464356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10/9/2026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15355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10/9/2026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122237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10/9/2026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42367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10/9/2026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852348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10/9/2026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735705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10/9/2026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421772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10/9/2026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516740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10/9/2026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8559598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0473"/>
            <a:ext cx="3664107" cy="3864052"/>
          </a:xfrm>
        </p:spPr>
        <p:txBody>
          <a:bodyPr anchor="t"/>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270349" y="720473"/>
            <a:ext cx="6309360" cy="5303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6F9649F7-D424-4C48-9F1A-F9E6A6464624}" type="datetimeFigureOut">
              <a:rPr lang="en-US" dirty="0"/>
              <a:t>10/9/2026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068076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10/9/2026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4203049"/>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2.xml"/><Relationship Id="rId3" Type="http://schemas.microsoft.com/office/2018/10/relationships/comments" Target="../comments/modernComment_101_F6871574.xml"/><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microsoft.com/office/2018/10/relationships/comments" Target="../comments/modernComment_10D_C38A8185.xml"/><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18/10/relationships/comments" Target="../comments/modernComment_105_AA5D873F.xm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www.ons.gov.uk/economy/inflationandpriceindices/bulletins/consumerpriceinflation/august2026" TargetMode="External"/><Relationship Id="rId2" Type="http://schemas.openxmlformats.org/officeDocument/2006/relationships/hyperlink" Target="https://www.researchgate.net/publication/394298616_How_to_Create_the_Best_PESTEL_Analysis" TargetMode="External"/><Relationship Id="rId1" Type="http://schemas.openxmlformats.org/officeDocument/2006/relationships/slideLayout" Target="../slideLayouts/slideLayout2.xml"/><Relationship Id="rId4" Type="http://schemas.openxmlformats.org/officeDocument/2006/relationships/hyperlink" Target="https://www.cim.co.uk/content-insights/articles/report-the-impact-of-marketing-through-the-pandemic/"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government/organisations/department-for-business-and-trade" TargetMode="External"/><Relationship Id="rId2" Type="http://schemas.openxmlformats.org/officeDocument/2006/relationships/hyperlink" Target="https://sphera.com/resources/report/supply-chain-risk-report-2026-cpg-industry-guide/?_bt=&amp;_bm=&amp;_bn=x&amp;gad_campaignid=23004378423"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Date Placeholder 3">
            <a:extLst>
              <a:ext uri="{FF2B5EF4-FFF2-40B4-BE49-F238E27FC236}">
                <a16:creationId xmlns:a16="http://schemas.microsoft.com/office/drawing/2014/main" id="{173BD7C4-1BAB-F1AE-AAD9-F443D64952BC}"/>
              </a:ext>
            </a:extLst>
          </p:cNvPr>
          <p:cNvSpPr>
            <a:spLocks noGrp="1"/>
          </p:cNvSpPr>
          <p:nvPr>
            <p:ph type="dt" sz="half" idx="10"/>
          </p:nvPr>
        </p:nvSpPr>
        <p:spPr>
          <a:xfrm>
            <a:off x="8369448" y="6356350"/>
            <a:ext cx="2592594" cy="365125"/>
          </a:xfrm>
        </p:spPr>
        <p:txBody>
          <a:bodyPr anchor="ctr">
            <a:normAutofit/>
          </a:bodyPr>
          <a:lstStyle/>
          <a:p>
            <a:pPr>
              <a:spcAft>
                <a:spcPts val="600"/>
              </a:spcAft>
            </a:pPr>
            <a:fld id="{128F2044-2680-4776-BDC9-7BCFC5B50AC7}" type="datetime1">
              <a:rPr lang="en-US" smtClean="0"/>
              <a:pPr>
                <a:spcAft>
                  <a:spcPts val="600"/>
                </a:spcAft>
              </a:pPr>
              <a:t>10/9/2026</a:t>
            </a:fld>
            <a:endParaRPr lang="en-US"/>
          </a:p>
        </p:txBody>
      </p:sp>
      <p:sp>
        <p:nvSpPr>
          <p:cNvPr id="43" name="Footer Placeholder 4">
            <a:extLst>
              <a:ext uri="{FF2B5EF4-FFF2-40B4-BE49-F238E27FC236}">
                <a16:creationId xmlns:a16="http://schemas.microsoft.com/office/drawing/2014/main" id="{5988B173-0C6A-E36E-078E-92218FA0DD78}"/>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45" name="Slide Number Placeholder 5">
            <a:extLst>
              <a:ext uri="{FF2B5EF4-FFF2-40B4-BE49-F238E27FC236}">
                <a16:creationId xmlns:a16="http://schemas.microsoft.com/office/drawing/2014/main" id="{B877A9E7-72B0-2333-E4E5-66D0B1D3AA14}"/>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CC057153-B650-4DEB-B370-79DDCFDCE934}" type="slidenum">
              <a:rPr lang="en-US" smtClean="0"/>
              <a:pPr>
                <a:lnSpc>
                  <a:spcPct val="90000"/>
                </a:lnSpc>
                <a:spcAft>
                  <a:spcPts val="600"/>
                </a:spcAft>
              </a:pPr>
              <a:t>1</a:t>
            </a:fld>
            <a:endParaRPr lang="en-US"/>
          </a:p>
        </p:txBody>
      </p:sp>
      <p:graphicFrame>
        <p:nvGraphicFramePr>
          <p:cNvPr id="34" name="TextBox 3">
            <a:extLst>
              <a:ext uri="{FF2B5EF4-FFF2-40B4-BE49-F238E27FC236}">
                <a16:creationId xmlns:a16="http://schemas.microsoft.com/office/drawing/2014/main" id="{B3E79705-71A5-62D3-71E5-F8D9391EF047}"/>
              </a:ext>
            </a:extLst>
          </p:cNvPr>
          <p:cNvGraphicFramePr/>
          <p:nvPr>
            <p:extLst>
              <p:ext uri="{D42A27DB-BD31-4B8C-83A1-F6EECF244321}">
                <p14:modId xmlns:p14="http://schemas.microsoft.com/office/powerpoint/2010/main" val="3150023274"/>
              </p:ext>
            </p:extLst>
          </p:nvPr>
        </p:nvGraphicFramePr>
        <p:xfrm>
          <a:off x="1063978" y="1713485"/>
          <a:ext cx="10058054" cy="34214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ate Placeholder 4">
            <a:extLst>
              <a:ext uri="{FF2B5EF4-FFF2-40B4-BE49-F238E27FC236}">
                <a16:creationId xmlns:a16="http://schemas.microsoft.com/office/drawing/2014/main" id="{3BAF6A30-E8ED-7130-5A25-FDB799E7EA8C}"/>
              </a:ext>
            </a:extLst>
          </p:cNvPr>
          <p:cNvSpPr>
            <a:spLocks noGrp="1"/>
          </p:cNvSpPr>
          <p:nvPr>
            <p:ph type="dt" sz="half" idx="10"/>
          </p:nvPr>
        </p:nvSpPr>
        <p:spPr/>
        <p:txBody>
          <a:bodyPr anchor="ctr">
            <a:normAutofit/>
          </a:bodyPr>
          <a:lstStyle/>
          <a:p>
            <a:pPr>
              <a:spcAft>
                <a:spcPts val="600"/>
              </a:spcAft>
            </a:pPr>
            <a:fld id="{75A7786D-AE9F-4650-862E-485274EF4A52}" type="datetime1">
              <a:rPr lang="en-US" smtClean="0"/>
              <a:pPr>
                <a:spcAft>
                  <a:spcPts val="600"/>
                </a:spcAft>
              </a:pPr>
              <a:t>10/9/2026</a:t>
            </a:fld>
            <a:endParaRPr lang="en-US"/>
          </a:p>
        </p:txBody>
      </p:sp>
      <p:sp>
        <p:nvSpPr>
          <p:cNvPr id="14" name="Footer Placeholder 5">
            <a:extLst>
              <a:ext uri="{FF2B5EF4-FFF2-40B4-BE49-F238E27FC236}">
                <a16:creationId xmlns:a16="http://schemas.microsoft.com/office/drawing/2014/main" id="{CCDA78A9-61EE-2EA3-7AD9-BB527B0B809A}"/>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6" name="Slide Number Placeholder 6">
            <a:extLst>
              <a:ext uri="{FF2B5EF4-FFF2-40B4-BE49-F238E27FC236}">
                <a16:creationId xmlns:a16="http://schemas.microsoft.com/office/drawing/2014/main" id="{C7CAC2D0-FF14-F432-2D52-DC0D5F5827AC}"/>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2</a:t>
            </a:fld>
            <a:endParaRPr lang="en-US"/>
          </a:p>
        </p:txBody>
      </p:sp>
      <p:graphicFrame>
        <p:nvGraphicFramePr>
          <p:cNvPr id="4" name="TextBox 1">
            <a:extLst>
              <a:ext uri="{FF2B5EF4-FFF2-40B4-BE49-F238E27FC236}">
                <a16:creationId xmlns:a16="http://schemas.microsoft.com/office/drawing/2014/main" id="{F1BA4E4F-F464-FF0F-AF50-FA8563679AFB}"/>
              </a:ext>
            </a:extLst>
          </p:cNvPr>
          <p:cNvGraphicFramePr/>
          <p:nvPr>
            <p:extLst>
              <p:ext uri="{D42A27DB-BD31-4B8C-83A1-F6EECF244321}">
                <p14:modId xmlns:p14="http://schemas.microsoft.com/office/powerpoint/2010/main" val="1029706652"/>
              </p:ext>
            </p:extLst>
          </p:nvPr>
        </p:nvGraphicFramePr>
        <p:xfrm>
          <a:off x="3202877" y="510686"/>
          <a:ext cx="6279741" cy="5486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36047988"/>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extLst>
    <p:ext uri="{6950BFC3-D8DA-4A85-94F7-54DA5524770B}">
      <p188:commentRel xmlns:p188="http://schemas.microsoft.com/office/powerpoint/2018/8/main" r:id="rId3"/>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Date Placeholder 4">
            <a:extLst>
              <a:ext uri="{FF2B5EF4-FFF2-40B4-BE49-F238E27FC236}">
                <a16:creationId xmlns:a16="http://schemas.microsoft.com/office/drawing/2014/main" id="{895016E6-4548-98A5-CDB1-94F405B301C6}"/>
              </a:ext>
            </a:extLst>
          </p:cNvPr>
          <p:cNvSpPr>
            <a:spLocks noGrp="1"/>
          </p:cNvSpPr>
          <p:nvPr>
            <p:ph type="dt" sz="half" idx="10"/>
          </p:nvPr>
        </p:nvSpPr>
        <p:spPr/>
        <p:txBody>
          <a:bodyPr anchor="ctr">
            <a:normAutofit/>
          </a:bodyPr>
          <a:lstStyle/>
          <a:p>
            <a:pPr>
              <a:spcAft>
                <a:spcPts val="600"/>
              </a:spcAft>
            </a:pPr>
            <a:fld id="{6AFE4C24-DB0A-4846-B291-51A2835E6C81}" type="datetime1">
              <a:rPr lang="en-US" smtClean="0"/>
              <a:pPr>
                <a:spcAft>
                  <a:spcPts val="600"/>
                </a:spcAft>
              </a:pPr>
              <a:t>10/9/2026</a:t>
            </a:fld>
            <a:endParaRPr lang="en-US"/>
          </a:p>
        </p:txBody>
      </p:sp>
      <p:sp>
        <p:nvSpPr>
          <p:cNvPr id="38" name="Footer Placeholder 5">
            <a:extLst>
              <a:ext uri="{FF2B5EF4-FFF2-40B4-BE49-F238E27FC236}">
                <a16:creationId xmlns:a16="http://schemas.microsoft.com/office/drawing/2014/main" id="{7C15F827-4B9A-C6A8-5486-7910AD4CEBA4}"/>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39" name="Slide Number Placeholder 6">
            <a:extLst>
              <a:ext uri="{FF2B5EF4-FFF2-40B4-BE49-F238E27FC236}">
                <a16:creationId xmlns:a16="http://schemas.microsoft.com/office/drawing/2014/main" id="{4F712A06-73A4-5245-0298-DDFA9AC4135A}"/>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3</a:t>
            </a:fld>
            <a:endParaRPr lang="en-US"/>
          </a:p>
        </p:txBody>
      </p:sp>
      <p:sp>
        <p:nvSpPr>
          <p:cNvPr id="2" name="TextBox 1">
            <a:extLst>
              <a:ext uri="{FF2B5EF4-FFF2-40B4-BE49-F238E27FC236}">
                <a16:creationId xmlns:a16="http://schemas.microsoft.com/office/drawing/2014/main" id="{0D2EB6FA-0D39-036E-AB27-6C118FD07B7A}"/>
              </a:ext>
            </a:extLst>
          </p:cNvPr>
          <p:cNvSpPr txBox="1"/>
          <p:nvPr/>
        </p:nvSpPr>
        <p:spPr>
          <a:xfrm>
            <a:off x="136071" y="285750"/>
            <a:ext cx="11729357" cy="62865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40" name="TextBox 2">
            <a:extLst>
              <a:ext uri="{FF2B5EF4-FFF2-40B4-BE49-F238E27FC236}">
                <a16:creationId xmlns:a16="http://schemas.microsoft.com/office/drawing/2014/main" id="{EB0BFE9B-0C9F-BC6D-6275-4FB3FF2DA10D}"/>
              </a:ext>
            </a:extLst>
          </p:cNvPr>
          <p:cNvGraphicFramePr/>
          <p:nvPr>
            <p:extLst>
              <p:ext uri="{D42A27DB-BD31-4B8C-83A1-F6EECF244321}">
                <p14:modId xmlns:p14="http://schemas.microsoft.com/office/powerpoint/2010/main" val="4220448411"/>
              </p:ext>
            </p:extLst>
          </p:nvPr>
        </p:nvGraphicFramePr>
        <p:xfrm>
          <a:off x="1192196" y="561416"/>
          <a:ext cx="10653579" cy="4593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68906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176AC858-F1C5-F398-ECA6-C11475B31FD3}"/>
              </a:ext>
            </a:extLst>
          </p:cNvPr>
          <p:cNvSpPr>
            <a:spLocks noGrp="1"/>
          </p:cNvSpPr>
          <p:nvPr>
            <p:ph type="title"/>
          </p:nvPr>
        </p:nvSpPr>
        <p:spPr/>
        <p:txBody>
          <a:bodyPr/>
          <a:lstStyle/>
          <a:p>
            <a:r>
              <a:rPr lang="en-US"/>
              <a:t>THE PROBLEMS- INTERNAL vs EXTERNAL</a:t>
            </a:r>
          </a:p>
        </p:txBody>
      </p:sp>
      <p:sp>
        <p:nvSpPr>
          <p:cNvPr id="12" name="Date Placeholder 4">
            <a:extLst>
              <a:ext uri="{FF2B5EF4-FFF2-40B4-BE49-F238E27FC236}">
                <a16:creationId xmlns:a16="http://schemas.microsoft.com/office/drawing/2014/main" id="{3B501955-DB99-BD82-FFE8-BB6C9B979B6D}"/>
              </a:ext>
            </a:extLst>
          </p:cNvPr>
          <p:cNvSpPr>
            <a:spLocks noGrp="1"/>
          </p:cNvSpPr>
          <p:nvPr>
            <p:ph type="dt" sz="half" idx="10"/>
          </p:nvPr>
        </p:nvSpPr>
        <p:spPr/>
        <p:txBody>
          <a:bodyPr anchor="ctr">
            <a:normAutofit/>
          </a:bodyPr>
          <a:lstStyle/>
          <a:p>
            <a:pPr>
              <a:spcAft>
                <a:spcPts val="600"/>
              </a:spcAft>
            </a:pPr>
            <a:fld id="{81BEB6EF-F3F6-4BEE-9AC7-816B9AB70F48}" type="datetime1">
              <a:rPr lang="en-US" smtClean="0"/>
              <a:pPr>
                <a:spcAft>
                  <a:spcPts val="600"/>
                </a:spcAft>
              </a:pPr>
              <a:t>10/9/2026</a:t>
            </a:fld>
            <a:endParaRPr lang="en-US"/>
          </a:p>
        </p:txBody>
      </p:sp>
      <p:sp>
        <p:nvSpPr>
          <p:cNvPr id="14" name="Footer Placeholder 5">
            <a:extLst>
              <a:ext uri="{FF2B5EF4-FFF2-40B4-BE49-F238E27FC236}">
                <a16:creationId xmlns:a16="http://schemas.microsoft.com/office/drawing/2014/main" id="{AD55AC63-EB7E-99B6-3346-F61787D302AB}"/>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6" name="Slide Number Placeholder 6">
            <a:extLst>
              <a:ext uri="{FF2B5EF4-FFF2-40B4-BE49-F238E27FC236}">
                <a16:creationId xmlns:a16="http://schemas.microsoft.com/office/drawing/2014/main" id="{C4BFC019-D7B0-A22B-4462-D300F2ECFC06}"/>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4</a:t>
            </a:fld>
            <a:endParaRPr lang="en-US"/>
          </a:p>
        </p:txBody>
      </p:sp>
      <p:graphicFrame>
        <p:nvGraphicFramePr>
          <p:cNvPr id="4" name="TextBox 1">
            <a:extLst>
              <a:ext uri="{FF2B5EF4-FFF2-40B4-BE49-F238E27FC236}">
                <a16:creationId xmlns:a16="http://schemas.microsoft.com/office/drawing/2014/main" id="{3DEB833D-2513-9F1A-E6CB-9FE98BA76B4B}"/>
              </a:ext>
            </a:extLst>
          </p:cNvPr>
          <p:cNvGraphicFramePr/>
          <p:nvPr>
            <p:extLst>
              <p:ext uri="{D42A27DB-BD31-4B8C-83A1-F6EECF244321}">
                <p14:modId xmlns:p14="http://schemas.microsoft.com/office/powerpoint/2010/main" val="2334049450"/>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8314844"/>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7B6542-8DB4-80B7-707D-D94B550CF051}"/>
              </a:ext>
            </a:extLst>
          </p:cNvPr>
          <p:cNvSpPr>
            <a:spLocks noGrp="1"/>
          </p:cNvSpPr>
          <p:nvPr>
            <p:ph type="dt" sz="half" idx="10"/>
          </p:nvPr>
        </p:nvSpPr>
        <p:spPr/>
        <p:txBody>
          <a:bodyPr/>
          <a:lstStyle/>
          <a:p>
            <a:fld id="{5AC180A5-AB9D-4464-B421-A64528F9DDF0}" type="datetime1">
              <a:t>10/9/2026</a:t>
            </a:fld>
            <a:endParaRPr lang="en-US"/>
          </a:p>
        </p:txBody>
      </p:sp>
      <p:sp>
        <p:nvSpPr>
          <p:cNvPr id="3" name="Footer Placeholder 2">
            <a:extLst>
              <a:ext uri="{FF2B5EF4-FFF2-40B4-BE49-F238E27FC236}">
                <a16:creationId xmlns:a16="http://schemas.microsoft.com/office/drawing/2014/main" id="{EC13E2DB-BA60-77FB-562A-70B73F7A596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5949FD26-5CC2-6078-335F-D1406E04663A}"/>
              </a:ext>
            </a:extLst>
          </p:cNvPr>
          <p:cNvSpPr>
            <a:spLocks noGrp="1"/>
          </p:cNvSpPr>
          <p:nvPr>
            <p:ph type="sldNum" sz="quarter" idx="12"/>
          </p:nvPr>
        </p:nvSpPr>
        <p:spPr/>
        <p:txBody>
          <a:bodyPr/>
          <a:lstStyle/>
          <a:p>
            <a:fld id="{E30AF5A0-43BB-4336-8627-9123B9144D80}" type="slidenum">
              <a:rPr lang="en-US" dirty="0"/>
              <a:t>5</a:t>
            </a:fld>
            <a:endParaRPr lang="en-US"/>
          </a:p>
        </p:txBody>
      </p:sp>
      <p:graphicFrame>
        <p:nvGraphicFramePr>
          <p:cNvPr id="187" name="Table 186">
            <a:extLst>
              <a:ext uri="{FF2B5EF4-FFF2-40B4-BE49-F238E27FC236}">
                <a16:creationId xmlns:a16="http://schemas.microsoft.com/office/drawing/2014/main" id="{D37DFC45-9B43-8DE0-CEAE-049F2832068D}"/>
              </a:ext>
            </a:extLst>
          </p:cNvPr>
          <p:cNvGraphicFramePr>
            <a:graphicFrameLocks noGrp="1"/>
          </p:cNvGraphicFramePr>
          <p:nvPr>
            <p:extLst>
              <p:ext uri="{D42A27DB-BD31-4B8C-83A1-F6EECF244321}">
                <p14:modId xmlns:p14="http://schemas.microsoft.com/office/powerpoint/2010/main" val="3444069108"/>
              </p:ext>
            </p:extLst>
          </p:nvPr>
        </p:nvGraphicFramePr>
        <p:xfrm>
          <a:off x="1524000" y="1442357"/>
          <a:ext cx="8644891" cy="4395106"/>
        </p:xfrm>
        <a:graphic>
          <a:graphicData uri="http://schemas.openxmlformats.org/drawingml/2006/table">
            <a:tbl>
              <a:tblPr firstRow="1" bandRow="1">
                <a:tableStyleId>{5C22544A-7EE6-4342-B048-85BDC9FD1C3A}</a:tableStyleId>
              </a:tblPr>
              <a:tblGrid>
                <a:gridCol w="2857500">
                  <a:extLst>
                    <a:ext uri="{9D8B030D-6E8A-4147-A177-3AD203B41FA5}">
                      <a16:colId xmlns:a16="http://schemas.microsoft.com/office/drawing/2014/main" val="3713514309"/>
                    </a:ext>
                  </a:extLst>
                </a:gridCol>
                <a:gridCol w="2919369">
                  <a:extLst>
                    <a:ext uri="{9D8B030D-6E8A-4147-A177-3AD203B41FA5}">
                      <a16:colId xmlns:a16="http://schemas.microsoft.com/office/drawing/2014/main" val="887129852"/>
                    </a:ext>
                  </a:extLst>
                </a:gridCol>
                <a:gridCol w="2868022">
                  <a:extLst>
                    <a:ext uri="{9D8B030D-6E8A-4147-A177-3AD203B41FA5}">
                      <a16:colId xmlns:a16="http://schemas.microsoft.com/office/drawing/2014/main" val="250209533"/>
                    </a:ext>
                  </a:extLst>
                </a:gridCol>
              </a:tblGrid>
              <a:tr h="1253935">
                <a:tc>
                  <a:txBody>
                    <a:bodyPr/>
                    <a:lstStyle/>
                    <a:p>
                      <a:pPr marL="228600" marR="0" lvl="0" indent="-228600" algn="l">
                        <a:lnSpc>
                          <a:spcPct val="110000"/>
                        </a:lnSpc>
                        <a:spcBef>
                          <a:spcPts val="1000"/>
                        </a:spcBef>
                        <a:spcAft>
                          <a:spcPts val="600"/>
                        </a:spcAft>
                        <a:buClr>
                          <a:srgbClr val="FFFFFF"/>
                        </a:buClr>
                        <a:buFont typeface="Arial,Sans-Serif"/>
                        <a:buChar char="•"/>
                      </a:pPr>
                      <a:r>
                        <a:rPr lang="en-US" sz="1800" b="1" i="0" u="none" strike="noStrike" noProof="0">
                          <a:solidFill>
                            <a:schemeClr val="tx1"/>
                          </a:solidFill>
                          <a:latin typeface="Bierstadt Display"/>
                        </a:rPr>
                        <a:t>WHAT IS PASTEL? { PROS&amp;CONS}</a:t>
                      </a:r>
                    </a:p>
                    <a:p>
                      <a:pPr lvl="0">
                        <a:buNone/>
                      </a:pPr>
                      <a:endParaRPr lang="en-GB"/>
                    </a:p>
                  </a:txBody>
                  <a:tcPr>
                    <a:solidFill>
                      <a:schemeClr val="accent3"/>
                    </a:solidFill>
                  </a:tcPr>
                </a:tc>
                <a:tc>
                  <a:txBody>
                    <a:bodyPr/>
                    <a:lstStyle/>
                    <a:p>
                      <a:pPr marL="228600" marR="0" lvl="0" indent="-228600" algn="l">
                        <a:lnSpc>
                          <a:spcPct val="110000"/>
                        </a:lnSpc>
                        <a:spcBef>
                          <a:spcPts val="1000"/>
                        </a:spcBef>
                        <a:spcAft>
                          <a:spcPts val="600"/>
                        </a:spcAft>
                        <a:buClr>
                          <a:srgbClr val="FFFFFF"/>
                        </a:buClr>
                        <a:buFont typeface="Arial,Sans-Serif"/>
                        <a:buChar char="•"/>
                      </a:pPr>
                      <a:r>
                        <a:rPr lang="en-US" sz="2000" b="1" i="0" u="none" strike="noStrike" noProof="0">
                          <a:solidFill>
                            <a:schemeClr val="tx1"/>
                          </a:solidFill>
                          <a:latin typeface="Rockwell"/>
                        </a:rPr>
                        <a:t>GOOD POINT</a:t>
                      </a:r>
                    </a:p>
                    <a:p>
                      <a:pPr lvl="0">
                        <a:buNone/>
                      </a:pPr>
                      <a:endParaRPr lang="en-GB" sz="2000">
                        <a:solidFill>
                          <a:schemeClr val="tx1"/>
                        </a:solidFill>
                      </a:endParaRPr>
                    </a:p>
                  </a:txBody>
                  <a:tcPr>
                    <a:solidFill>
                      <a:schemeClr val="accent3"/>
                    </a:solidFill>
                  </a:tcPr>
                </a:tc>
                <a:tc>
                  <a:txBody>
                    <a:bodyPr/>
                    <a:lstStyle/>
                    <a:p>
                      <a:pPr marL="228600" marR="0" lvl="0" indent="-228600" algn="l">
                        <a:lnSpc>
                          <a:spcPct val="110000"/>
                        </a:lnSpc>
                        <a:spcBef>
                          <a:spcPts val="1000"/>
                        </a:spcBef>
                        <a:spcAft>
                          <a:spcPts val="600"/>
                        </a:spcAft>
                        <a:buClr>
                          <a:srgbClr val="FFFFFF"/>
                        </a:buClr>
                        <a:buFont typeface="Arial,Sans-Serif"/>
                        <a:buChar char="•"/>
                      </a:pPr>
                      <a:r>
                        <a:rPr lang="en-US" sz="2000" b="1" i="0" u="none" strike="noStrike" noProof="0">
                          <a:solidFill>
                            <a:schemeClr val="tx1"/>
                          </a:solidFill>
                          <a:latin typeface="Calisto MT"/>
                        </a:rPr>
                        <a:t>LIMITATION</a:t>
                      </a:r>
                    </a:p>
                    <a:p>
                      <a:pPr lvl="0">
                        <a:buNone/>
                      </a:pPr>
                      <a:endParaRPr lang="en-GB"/>
                    </a:p>
                  </a:txBody>
                  <a:tcPr>
                    <a:solidFill>
                      <a:schemeClr val="accent3"/>
                    </a:solidFill>
                  </a:tcPr>
                </a:tc>
                <a:extLst>
                  <a:ext uri="{0D108BD9-81ED-4DB2-BD59-A6C34878D82A}">
                    <a16:rowId xmlns:a16="http://schemas.microsoft.com/office/drawing/2014/main" val="2961125193"/>
                  </a:ext>
                </a:extLst>
              </a:tr>
              <a:tr h="3141171">
                <a:tc>
                  <a:txBody>
                    <a:bodyPr/>
                    <a:lstStyle/>
                    <a:p>
                      <a:endParaRPr lang="en-GB"/>
                    </a:p>
                    <a:p>
                      <a:pPr marL="228600" marR="0" lvl="0" indent="-228600" algn="l">
                        <a:lnSpc>
                          <a:spcPct val="110000"/>
                        </a:lnSpc>
                        <a:spcBef>
                          <a:spcPts val="1000"/>
                        </a:spcBef>
                        <a:spcAft>
                          <a:spcPts val="600"/>
                        </a:spcAft>
                        <a:buClr>
                          <a:srgbClr val="000000"/>
                        </a:buClr>
                        <a:buFont typeface="Arial,Sans-Serif"/>
                        <a:buChar char="•"/>
                      </a:pPr>
                      <a:r>
                        <a:rPr lang="en-US" sz="1300" b="1" i="0" u="none" strike="noStrike" noProof="0">
                          <a:solidFill>
                            <a:schemeClr val="tx2"/>
                          </a:solidFill>
                          <a:latin typeface="Walbaum Display"/>
                        </a:rPr>
                        <a:t>A tool to look at ALL outside forces affecting a business</a:t>
                      </a:r>
                      <a:endParaRPr lang="en-US" sz="1300" b="0" i="0" u="none" strike="noStrike" noProof="0">
                        <a:latin typeface="Walbaum Display"/>
                      </a:endParaRPr>
                    </a:p>
                    <a:p>
                      <a:pPr marL="228600" marR="0" lvl="0" indent="-228600" algn="l">
                        <a:lnSpc>
                          <a:spcPct val="110000"/>
                        </a:lnSpc>
                        <a:spcBef>
                          <a:spcPts val="1000"/>
                        </a:spcBef>
                        <a:spcAft>
                          <a:spcPts val="600"/>
                        </a:spcAft>
                        <a:buClr>
                          <a:srgbClr val="000000"/>
                        </a:buClr>
                        <a:buFont typeface="Arial,Sans-Serif"/>
                        <a:buChar char="•"/>
                      </a:pPr>
                      <a:r>
                        <a:rPr lang="en-US" sz="1300" b="1" i="0" u="none" strike="noStrike" noProof="0">
                          <a:solidFill>
                            <a:schemeClr val="tx2"/>
                          </a:solidFill>
                          <a:latin typeface="Walbaum Display"/>
                        </a:rPr>
                        <a:t>Cover 6 </a:t>
                      </a:r>
                      <a:r>
                        <a:rPr lang="en-US" sz="1300" b="1" i="0" u="none" strike="noStrike" noProof="0" err="1">
                          <a:solidFill>
                            <a:schemeClr val="tx2"/>
                          </a:solidFill>
                          <a:latin typeface="Walbaum Display"/>
                        </a:rPr>
                        <a:t>aeres</a:t>
                      </a:r>
                      <a:r>
                        <a:rPr lang="en-US" sz="1300" b="1" i="0" u="none" strike="noStrike" noProof="0">
                          <a:solidFill>
                            <a:schemeClr val="tx2"/>
                          </a:solidFill>
                          <a:latin typeface="Walbaum Display"/>
                        </a:rPr>
                        <a:t>: POLITICAL, ECONOMIC, SOCIAL, TECHNOLOGICAL, ENVIROMENTAL, LEGAL</a:t>
                      </a:r>
                      <a:endParaRPr lang="en-US" sz="1300" b="0" i="0" u="none" strike="noStrike" noProof="0">
                        <a:latin typeface="Walbaum Display"/>
                      </a:endParaRPr>
                    </a:p>
                    <a:p>
                      <a:pPr lvl="0">
                        <a:buNone/>
                      </a:pPr>
                      <a:endParaRPr lang="en-GB"/>
                    </a:p>
                  </a:txBody>
                  <a:tcPr/>
                </a:tc>
                <a:tc>
                  <a:txBody>
                    <a:bodyPr/>
                    <a:lstStyle/>
                    <a:p>
                      <a:endParaRPr lang="en-GB"/>
                    </a:p>
                    <a:p>
                      <a:pPr marL="228600" marR="0" lvl="0" indent="-228600" algn="l">
                        <a:lnSpc>
                          <a:spcPct val="110000"/>
                        </a:lnSpc>
                        <a:spcBef>
                          <a:spcPts val="1000"/>
                        </a:spcBef>
                        <a:spcAft>
                          <a:spcPts val="600"/>
                        </a:spcAft>
                        <a:buClr>
                          <a:srgbClr val="000000"/>
                        </a:buClr>
                        <a:buFont typeface="Arial,Sans-Serif"/>
                        <a:buChar char="•"/>
                      </a:pPr>
                      <a:r>
                        <a:rPr lang="en-US" sz="1300" b="1" i="0" u="none" strike="noStrike" noProof="0">
                          <a:solidFill>
                            <a:schemeClr val="tx2"/>
                          </a:solidFill>
                          <a:latin typeface="Walbaum Display"/>
                        </a:rPr>
                        <a:t>Simple, clear overview</a:t>
                      </a:r>
                      <a:endParaRPr lang="en-US" sz="1300" b="0" i="0" u="none" strike="noStrike" noProof="0">
                        <a:latin typeface="Walbaum Display"/>
                      </a:endParaRPr>
                    </a:p>
                    <a:p>
                      <a:pPr marL="228600" marR="0" lvl="0" indent="-228600" algn="l">
                        <a:lnSpc>
                          <a:spcPct val="110000"/>
                        </a:lnSpc>
                        <a:spcBef>
                          <a:spcPts val="1000"/>
                        </a:spcBef>
                        <a:spcAft>
                          <a:spcPts val="600"/>
                        </a:spcAft>
                        <a:buClr>
                          <a:srgbClr val="000000"/>
                        </a:buClr>
                        <a:buFont typeface="Arial,Sans-Serif"/>
                        <a:buChar char="•"/>
                      </a:pPr>
                      <a:r>
                        <a:rPr lang="en-US" sz="1300" b="1" i="0" u="none" strike="noStrike" noProof="0">
                          <a:solidFill>
                            <a:schemeClr val="tx2"/>
                          </a:solidFill>
                          <a:latin typeface="Walbaum Display"/>
                        </a:rPr>
                        <a:t>Helps spot trends early </a:t>
                      </a:r>
                      <a:endParaRPr lang="en-US" sz="1300" b="0" i="0" u="none" strike="noStrike" noProof="0">
                        <a:latin typeface="Walbaum Display"/>
                      </a:endParaRPr>
                    </a:p>
                    <a:p>
                      <a:pPr marL="228600" marR="0" lvl="0" indent="-228600" algn="l">
                        <a:lnSpc>
                          <a:spcPct val="110000"/>
                        </a:lnSpc>
                        <a:spcBef>
                          <a:spcPts val="1000"/>
                        </a:spcBef>
                        <a:spcAft>
                          <a:spcPts val="600"/>
                        </a:spcAft>
                        <a:buClr>
                          <a:srgbClr val="000000"/>
                        </a:buClr>
                        <a:buFont typeface="Arial,Sans-Serif"/>
                        <a:buChar char="•"/>
                      </a:pPr>
                      <a:r>
                        <a:rPr lang="en-US" sz="1300" b="1" i="0" u="none" strike="noStrike" noProof="0">
                          <a:solidFill>
                            <a:schemeClr val="tx2"/>
                          </a:solidFill>
                          <a:latin typeface="Walbaum Display"/>
                        </a:rPr>
                        <a:t>Widely used and understood</a:t>
                      </a:r>
                      <a:endParaRPr lang="en-US" sz="1300" b="0" i="0" u="none" strike="noStrike" noProof="0">
                        <a:latin typeface="Walbaum Display"/>
                      </a:endParaRPr>
                    </a:p>
                    <a:p>
                      <a:pPr lvl="0">
                        <a:buNone/>
                      </a:pPr>
                      <a:endParaRPr lang="en-GB"/>
                    </a:p>
                  </a:txBody>
                  <a:tcPr/>
                </a:tc>
                <a:tc>
                  <a:txBody>
                    <a:bodyPr/>
                    <a:lstStyle/>
                    <a:p>
                      <a:endParaRPr lang="en-GB"/>
                    </a:p>
                    <a:p>
                      <a:pPr marL="228600" marR="0" lvl="0" indent="-228600" algn="l">
                        <a:lnSpc>
                          <a:spcPct val="110000"/>
                        </a:lnSpc>
                        <a:spcBef>
                          <a:spcPts val="1000"/>
                        </a:spcBef>
                        <a:spcAft>
                          <a:spcPts val="600"/>
                        </a:spcAft>
                        <a:buClr>
                          <a:srgbClr val="000000"/>
                        </a:buClr>
                        <a:buFont typeface="Arial,Sans-Serif"/>
                        <a:buChar char="•"/>
                      </a:pPr>
                      <a:r>
                        <a:rPr lang="en-US" sz="1300" b="1" i="0" u="none" strike="noStrike" noProof="0">
                          <a:solidFill>
                            <a:schemeClr val="tx2"/>
                          </a:solidFill>
                          <a:latin typeface="Walbaum Display"/>
                        </a:rPr>
                        <a:t>Only a snapshot- thing change fast</a:t>
                      </a:r>
                      <a:endParaRPr lang="en-US" sz="1300" b="0" i="0" u="none" strike="noStrike" noProof="0">
                        <a:latin typeface="Walbaum Display"/>
                      </a:endParaRPr>
                    </a:p>
                    <a:p>
                      <a:pPr marL="228600" marR="0" lvl="0" indent="-228600" algn="l">
                        <a:lnSpc>
                          <a:spcPct val="110000"/>
                        </a:lnSpc>
                        <a:spcBef>
                          <a:spcPts val="1000"/>
                        </a:spcBef>
                        <a:spcAft>
                          <a:spcPts val="600"/>
                        </a:spcAft>
                        <a:buClr>
                          <a:srgbClr val="000000"/>
                        </a:buClr>
                        <a:buFont typeface="Arial,Sans-Serif"/>
                        <a:buChar char="•"/>
                      </a:pPr>
                      <a:r>
                        <a:rPr lang="en-US" sz="1300" b="1" i="0" u="none" strike="noStrike" noProof="0">
                          <a:solidFill>
                            <a:schemeClr val="tx2"/>
                          </a:solidFill>
                          <a:latin typeface="Walbaum Display"/>
                        </a:rPr>
                        <a:t>Doesn’t show how factors connect to each other </a:t>
                      </a:r>
                      <a:endParaRPr lang="en-US" sz="1300" b="0" i="0" u="none" strike="noStrike" noProof="0">
                        <a:latin typeface="Walbaum Display"/>
                      </a:endParaRPr>
                    </a:p>
                    <a:p>
                      <a:pPr marL="228600" marR="0" lvl="0" indent="-228600" algn="l">
                        <a:lnSpc>
                          <a:spcPct val="110000"/>
                        </a:lnSpc>
                        <a:spcBef>
                          <a:spcPts val="1000"/>
                        </a:spcBef>
                        <a:spcAft>
                          <a:spcPts val="600"/>
                        </a:spcAft>
                        <a:buClr>
                          <a:srgbClr val="000000"/>
                        </a:buClr>
                        <a:buFont typeface="Arial,Sans-Serif"/>
                        <a:buChar char="•"/>
                      </a:pPr>
                      <a:r>
                        <a:rPr lang="en-US" sz="1300" b="1" i="0" u="none" strike="noStrike" noProof="0">
                          <a:solidFill>
                            <a:schemeClr val="tx2"/>
                          </a:solidFill>
                          <a:latin typeface="Walbaum Display"/>
                        </a:rPr>
                        <a:t>Doesn’t tell you which ones matter most</a:t>
                      </a:r>
                      <a:endParaRPr lang="en-US" sz="1300" b="0" i="0" u="none" strike="noStrike" noProof="0">
                        <a:latin typeface="Walbaum Display"/>
                      </a:endParaRPr>
                    </a:p>
                    <a:p>
                      <a:pPr lvl="0">
                        <a:buNone/>
                      </a:pPr>
                      <a:endParaRPr lang="en-GB"/>
                    </a:p>
                  </a:txBody>
                  <a:tcPr/>
                </a:tc>
                <a:extLst>
                  <a:ext uri="{0D108BD9-81ED-4DB2-BD59-A6C34878D82A}">
                    <a16:rowId xmlns:a16="http://schemas.microsoft.com/office/drawing/2014/main" val="800361280"/>
                  </a:ext>
                </a:extLst>
              </a:tr>
            </a:tbl>
          </a:graphicData>
        </a:graphic>
      </p:graphicFrame>
    </p:spTree>
    <p:extLst>
      <p:ext uri="{BB962C8B-B14F-4D97-AF65-F5344CB8AC3E}">
        <p14:creationId xmlns:p14="http://schemas.microsoft.com/office/powerpoint/2010/main" val="3280634245"/>
      </p:ext>
    </p:extLst>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A31EB-FA17-8DCE-D35F-233DBE676B50}"/>
              </a:ext>
            </a:extLst>
          </p:cNvPr>
          <p:cNvSpPr>
            <a:spLocks noGrp="1"/>
          </p:cNvSpPr>
          <p:nvPr>
            <p:ph type="title"/>
          </p:nvPr>
        </p:nvSpPr>
        <p:spPr/>
        <p:txBody>
          <a:bodyPr/>
          <a:lstStyle/>
          <a:p>
            <a:r>
              <a:rPr lang="en-US"/>
              <a:t>PESTEL APPLIED TO BASIL'S BAKERY </a:t>
            </a:r>
          </a:p>
        </p:txBody>
      </p:sp>
      <p:graphicFrame>
        <p:nvGraphicFramePr>
          <p:cNvPr id="7" name="Content Placeholder 6">
            <a:extLst>
              <a:ext uri="{FF2B5EF4-FFF2-40B4-BE49-F238E27FC236}">
                <a16:creationId xmlns:a16="http://schemas.microsoft.com/office/drawing/2014/main" id="{E9AE186F-1EE2-D328-3026-3021390DBFD9}"/>
              </a:ext>
            </a:extLst>
          </p:cNvPr>
          <p:cNvGraphicFramePr>
            <a:graphicFrameLocks noGrp="1"/>
          </p:cNvGraphicFramePr>
          <p:nvPr>
            <p:ph idx="1"/>
            <p:extLst>
              <p:ext uri="{D42A27DB-BD31-4B8C-83A1-F6EECF244321}">
                <p14:modId xmlns:p14="http://schemas.microsoft.com/office/powerpoint/2010/main" val="1275676802"/>
              </p:ext>
            </p:extLst>
          </p:nvPr>
        </p:nvGraphicFramePr>
        <p:xfrm>
          <a:off x="136071" y="1564821"/>
          <a:ext cx="11793983" cy="4797829"/>
        </p:xfrm>
        <a:graphic>
          <a:graphicData uri="http://schemas.openxmlformats.org/drawingml/2006/table">
            <a:tbl>
              <a:tblPr firstRow="1" bandRow="1">
                <a:tableStyleId>{5C22544A-7EE6-4342-B048-85BDC9FD1C3A}</a:tableStyleId>
              </a:tblPr>
              <a:tblGrid>
                <a:gridCol w="1965664">
                  <a:extLst>
                    <a:ext uri="{9D8B030D-6E8A-4147-A177-3AD203B41FA5}">
                      <a16:colId xmlns:a16="http://schemas.microsoft.com/office/drawing/2014/main" val="3146162158"/>
                    </a:ext>
                  </a:extLst>
                </a:gridCol>
                <a:gridCol w="1965664">
                  <a:extLst>
                    <a:ext uri="{9D8B030D-6E8A-4147-A177-3AD203B41FA5}">
                      <a16:colId xmlns:a16="http://schemas.microsoft.com/office/drawing/2014/main" val="794851563"/>
                    </a:ext>
                  </a:extLst>
                </a:gridCol>
                <a:gridCol w="1965664">
                  <a:extLst>
                    <a:ext uri="{9D8B030D-6E8A-4147-A177-3AD203B41FA5}">
                      <a16:colId xmlns:a16="http://schemas.microsoft.com/office/drawing/2014/main" val="1505710043"/>
                    </a:ext>
                  </a:extLst>
                </a:gridCol>
                <a:gridCol w="2611714">
                  <a:extLst>
                    <a:ext uri="{9D8B030D-6E8A-4147-A177-3AD203B41FA5}">
                      <a16:colId xmlns:a16="http://schemas.microsoft.com/office/drawing/2014/main" val="835141415"/>
                    </a:ext>
                  </a:extLst>
                </a:gridCol>
                <a:gridCol w="1771163">
                  <a:extLst>
                    <a:ext uri="{9D8B030D-6E8A-4147-A177-3AD203B41FA5}">
                      <a16:colId xmlns:a16="http://schemas.microsoft.com/office/drawing/2014/main" val="1238147959"/>
                    </a:ext>
                  </a:extLst>
                </a:gridCol>
                <a:gridCol w="1514114">
                  <a:extLst>
                    <a:ext uri="{9D8B030D-6E8A-4147-A177-3AD203B41FA5}">
                      <a16:colId xmlns:a16="http://schemas.microsoft.com/office/drawing/2014/main" val="242549439"/>
                    </a:ext>
                  </a:extLst>
                </a:gridCol>
              </a:tblGrid>
              <a:tr h="1140229">
                <a:tc>
                  <a:txBody>
                    <a:bodyPr/>
                    <a:lstStyle/>
                    <a:p>
                      <a:r>
                        <a:rPr lang="en-US"/>
                        <a:t>POLITICAL FACTORS </a:t>
                      </a:r>
                    </a:p>
                  </a:txBody>
                  <a:tcPr>
                    <a:solidFill>
                      <a:srgbClr val="FF0000"/>
                    </a:solidFill>
                  </a:tcPr>
                </a:tc>
                <a:tc>
                  <a:txBody>
                    <a:bodyPr/>
                    <a:lstStyle/>
                    <a:p>
                      <a:r>
                        <a:rPr lang="en-US"/>
                        <a:t>ECONOMIC FACTORS </a:t>
                      </a:r>
                    </a:p>
                  </a:txBody>
                  <a:tcPr>
                    <a:solidFill>
                      <a:srgbClr val="FFC000"/>
                    </a:solidFill>
                  </a:tcPr>
                </a:tc>
                <a:tc>
                  <a:txBody>
                    <a:bodyPr/>
                    <a:lstStyle/>
                    <a:p>
                      <a:r>
                        <a:rPr lang="en-US"/>
                        <a:t>SOCIAL FACTORS </a:t>
                      </a:r>
                    </a:p>
                  </a:txBody>
                  <a:tcPr>
                    <a:solidFill>
                      <a:srgbClr val="FFFF00"/>
                    </a:solidFill>
                  </a:tcPr>
                </a:tc>
                <a:tc>
                  <a:txBody>
                    <a:bodyPr/>
                    <a:lstStyle/>
                    <a:p>
                      <a:r>
                        <a:rPr lang="en-US"/>
                        <a:t>TECHNOLOGICAL FACTORS </a:t>
                      </a:r>
                    </a:p>
                  </a:txBody>
                  <a:tcPr>
                    <a:solidFill>
                      <a:srgbClr val="92D050"/>
                    </a:solidFill>
                  </a:tcPr>
                </a:tc>
                <a:tc>
                  <a:txBody>
                    <a:bodyPr/>
                    <a:lstStyle/>
                    <a:p>
                      <a:r>
                        <a:rPr lang="en-US"/>
                        <a:t>LEGAL FACTORS </a:t>
                      </a:r>
                    </a:p>
                  </a:txBody>
                  <a:tcPr>
                    <a:solidFill>
                      <a:srgbClr val="00B0F0"/>
                    </a:solidFill>
                  </a:tcPr>
                </a:tc>
                <a:tc>
                  <a:txBody>
                    <a:bodyPr/>
                    <a:lstStyle/>
                    <a:p>
                      <a:r>
                        <a:rPr lang="en-US"/>
                        <a:t>ENVIROMENTAL FACTORS </a:t>
                      </a:r>
                    </a:p>
                  </a:txBody>
                  <a:tcPr>
                    <a:solidFill>
                      <a:schemeClr val="tx2">
                        <a:lumMod val="50000"/>
                        <a:lumOff val="50000"/>
                      </a:schemeClr>
                    </a:solidFill>
                  </a:tcPr>
                </a:tc>
                <a:extLst>
                  <a:ext uri="{0D108BD9-81ED-4DB2-BD59-A6C34878D82A}">
                    <a16:rowId xmlns:a16="http://schemas.microsoft.com/office/drawing/2014/main" val="1360029547"/>
                  </a:ext>
                </a:extLst>
              </a:tr>
              <a:tr h="3050883">
                <a:tc>
                  <a:txBody>
                    <a:bodyPr/>
                    <a:lstStyle/>
                    <a:p>
                      <a:pPr marL="285750" indent="-285750">
                        <a:buFont typeface="Arial"/>
                        <a:buChar char="•"/>
                      </a:pPr>
                      <a:r>
                        <a:rPr lang="en-US"/>
                        <a:t>Gov support</a:t>
                      </a:r>
                    </a:p>
                    <a:p>
                      <a:pPr marL="285750" lvl="0" indent="-285750">
                        <a:buFont typeface="Arial"/>
                        <a:buChar char="•"/>
                      </a:pPr>
                      <a:r>
                        <a:rPr lang="en-US"/>
                        <a:t>Food safety rules </a:t>
                      </a:r>
                    </a:p>
                    <a:p>
                      <a:pPr marL="285750" lvl="0" indent="-285750">
                        <a:buFont typeface="Arial"/>
                        <a:buChar char="•"/>
                      </a:pPr>
                      <a:r>
                        <a:rPr lang="en-US"/>
                        <a:t>Business rates relief</a:t>
                      </a:r>
                    </a:p>
                  </a:txBody>
                  <a:tcPr>
                    <a:solidFill>
                      <a:srgbClr val="FF0000"/>
                    </a:solidFill>
                  </a:tcPr>
                </a:tc>
                <a:tc>
                  <a:txBody>
                    <a:bodyPr/>
                    <a:lstStyle/>
                    <a:p>
                      <a:pPr marL="285750" indent="-285750">
                        <a:buFont typeface="Arial"/>
                        <a:buChar char="•"/>
                      </a:pPr>
                      <a:r>
                        <a:rPr lang="en-US"/>
                        <a:t>Higher prices everywhere =people spend less </a:t>
                      </a:r>
                    </a:p>
                    <a:p>
                      <a:pPr marL="285750" lvl="0" indent="-285750">
                        <a:buFont typeface="Arial"/>
                        <a:buChar char="•"/>
                      </a:pPr>
                      <a:r>
                        <a:rPr lang="en-US"/>
                        <a:t>Energy costs up (ONS,20225)</a:t>
                      </a:r>
                    </a:p>
                    <a:p>
                      <a:pPr marL="285750" lvl="0" indent="-285750">
                        <a:buFont typeface="Arial"/>
                        <a:buChar char="•"/>
                      </a:pPr>
                      <a:endParaRPr lang="en-US"/>
                    </a:p>
                  </a:txBody>
                  <a:tcPr>
                    <a:solidFill>
                      <a:srgbClr val="FFC000"/>
                    </a:solidFill>
                  </a:tcPr>
                </a:tc>
                <a:tc>
                  <a:txBody>
                    <a:bodyPr/>
                    <a:lstStyle/>
                    <a:p>
                      <a:pPr marL="285750" indent="-285750">
                        <a:buFont typeface="Arial"/>
                        <a:buChar char="•"/>
                      </a:pPr>
                      <a:r>
                        <a:rPr lang="en-US"/>
                        <a:t>Working from home=fewer lunch visits</a:t>
                      </a:r>
                    </a:p>
                    <a:p>
                      <a:pPr marL="285750" lvl="0" indent="-285750">
                        <a:buFont typeface="Arial"/>
                        <a:buChar char="•"/>
                      </a:pPr>
                      <a:r>
                        <a:rPr lang="en-US"/>
                        <a:t>People still want oragnic food but want quick and easy ordering </a:t>
                      </a:r>
                    </a:p>
                  </a:txBody>
                  <a:tcPr>
                    <a:solidFill>
                      <a:srgbClr val="FFFF00"/>
                    </a:solidFill>
                  </a:tcPr>
                </a:tc>
                <a:tc>
                  <a:txBody>
                    <a:bodyPr/>
                    <a:lstStyle/>
                    <a:p>
                      <a:pPr marL="285750" indent="-285750">
                        <a:buFont typeface="Arial"/>
                        <a:buChar char="•"/>
                      </a:pPr>
                      <a:r>
                        <a:rPr lang="en-US"/>
                        <a:t>Customers expect online ordering and delivery ( Basil doesn’t offer either )</a:t>
                      </a:r>
                    </a:p>
                  </a:txBody>
                  <a:tcPr>
                    <a:solidFill>
                      <a:srgbClr val="92D050"/>
                    </a:solidFill>
                  </a:tcPr>
                </a:tc>
                <a:tc>
                  <a:txBody>
                    <a:bodyPr/>
                    <a:lstStyle/>
                    <a:p>
                      <a:pPr marL="285750" indent="-285750">
                        <a:buFont typeface="Arial"/>
                        <a:buChar char="•"/>
                      </a:pPr>
                      <a:r>
                        <a:rPr lang="en-US"/>
                        <a:t>Food hygiene</a:t>
                      </a:r>
                    </a:p>
                    <a:p>
                      <a:pPr marL="285750" lvl="0" indent="-285750">
                        <a:buFont typeface="Arial"/>
                        <a:buChar char="•"/>
                      </a:pPr>
                      <a:r>
                        <a:rPr lang="en-US"/>
                        <a:t>Emoloyement laws</a:t>
                      </a:r>
                    </a:p>
                    <a:p>
                      <a:pPr marL="285750" lvl="0" indent="-285750">
                        <a:buFont typeface="Arial"/>
                        <a:buChar char="•"/>
                      </a:pPr>
                      <a:r>
                        <a:rPr lang="en-US"/>
                        <a:t>Insurance</a:t>
                      </a:r>
                    </a:p>
                    <a:p>
                      <a:pPr marL="285750" lvl="0" indent="-285750">
                        <a:buFont typeface="Arial"/>
                        <a:buChar char="•"/>
                      </a:pPr>
                      <a:r>
                        <a:rPr lang="en-US"/>
                        <a:t>Data protection for online orders </a:t>
                      </a:r>
                    </a:p>
                  </a:txBody>
                  <a:tcPr>
                    <a:solidFill>
                      <a:srgbClr val="00B0F0"/>
                    </a:solidFill>
                  </a:tcPr>
                </a:tc>
                <a:tc>
                  <a:txBody>
                    <a:bodyPr/>
                    <a:lstStyle/>
                    <a:p>
                      <a:pPr marL="285750" indent="-285750">
                        <a:buFont typeface="Arial"/>
                        <a:buChar char="•"/>
                      </a:pPr>
                      <a:r>
                        <a:rPr lang="en-US"/>
                        <a:t>Bad harvests= organic ingredients cost more and harder to source (FDF 2026)</a:t>
                      </a:r>
                    </a:p>
                    <a:p>
                      <a:pPr marL="285750" lvl="0" indent="-285750">
                        <a:buFont typeface="Arial"/>
                        <a:buChar char="•"/>
                      </a:pPr>
                      <a:r>
                        <a:rPr lang="en-US"/>
                        <a:t>Higher cost and supply risk</a:t>
                      </a:r>
                    </a:p>
                  </a:txBody>
                  <a:tcPr>
                    <a:solidFill>
                      <a:schemeClr val="tx2">
                        <a:lumMod val="50000"/>
                        <a:lumOff val="50000"/>
                      </a:schemeClr>
                    </a:solidFill>
                  </a:tcPr>
                </a:tc>
                <a:extLst>
                  <a:ext uri="{0D108BD9-81ED-4DB2-BD59-A6C34878D82A}">
                    <a16:rowId xmlns:a16="http://schemas.microsoft.com/office/drawing/2014/main" val="435707479"/>
                  </a:ext>
                </a:extLst>
              </a:tr>
            </a:tbl>
          </a:graphicData>
        </a:graphic>
      </p:graphicFrame>
      <p:sp>
        <p:nvSpPr>
          <p:cNvPr id="4" name="Date Placeholder 3">
            <a:extLst>
              <a:ext uri="{FF2B5EF4-FFF2-40B4-BE49-F238E27FC236}">
                <a16:creationId xmlns:a16="http://schemas.microsoft.com/office/drawing/2014/main" id="{989D2E5F-3F1C-74FB-E33C-1AC0010FAC8D}"/>
              </a:ext>
            </a:extLst>
          </p:cNvPr>
          <p:cNvSpPr>
            <a:spLocks noGrp="1"/>
          </p:cNvSpPr>
          <p:nvPr>
            <p:ph type="dt" sz="half" idx="10"/>
          </p:nvPr>
        </p:nvSpPr>
        <p:spPr/>
        <p:txBody>
          <a:bodyPr/>
          <a:lstStyle/>
          <a:p>
            <a:fld id="{8DAD25A1-5F80-42DA-AC9D-E37B30F65CF9}" type="datetime1">
              <a:t>10/9/2026</a:t>
            </a:fld>
            <a:endParaRPr lang="en-US"/>
          </a:p>
        </p:txBody>
      </p:sp>
      <p:sp>
        <p:nvSpPr>
          <p:cNvPr id="5" name="Footer Placeholder 4">
            <a:extLst>
              <a:ext uri="{FF2B5EF4-FFF2-40B4-BE49-F238E27FC236}">
                <a16:creationId xmlns:a16="http://schemas.microsoft.com/office/drawing/2014/main" id="{057AE464-C6A3-C81D-1B50-0DD7D785EC3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0EECC92-F8F2-1DB1-95F8-42F931A0746E}"/>
              </a:ext>
            </a:extLst>
          </p:cNvPr>
          <p:cNvSpPr>
            <a:spLocks noGrp="1"/>
          </p:cNvSpPr>
          <p:nvPr>
            <p:ph type="sldNum" sz="quarter" idx="12"/>
          </p:nvPr>
        </p:nvSpPr>
        <p:spPr/>
        <p:txBody>
          <a:bodyPr/>
          <a:lstStyle/>
          <a:p>
            <a:fld id="{CC057153-B650-4DEB-B370-79DDCFDCE934}" type="slidenum">
              <a:rPr lang="en-US" dirty="0"/>
              <a:t>6</a:t>
            </a:fld>
            <a:endParaRPr lang="en-US"/>
          </a:p>
        </p:txBody>
      </p:sp>
    </p:spTree>
    <p:extLst>
      <p:ext uri="{BB962C8B-B14F-4D97-AF65-F5344CB8AC3E}">
        <p14:creationId xmlns:p14="http://schemas.microsoft.com/office/powerpoint/2010/main" val="2638649907"/>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07DA4-914F-070C-7AD2-31B82B9FEF3E}"/>
              </a:ext>
            </a:extLst>
          </p:cNvPr>
          <p:cNvSpPr>
            <a:spLocks noGrp="1"/>
          </p:cNvSpPr>
          <p:nvPr>
            <p:ph type="title"/>
          </p:nvPr>
        </p:nvSpPr>
        <p:spPr/>
        <p:txBody>
          <a:bodyPr/>
          <a:lstStyle/>
          <a:p>
            <a:r>
              <a:rPr lang="en-US" b="1">
                <a:solidFill>
                  <a:srgbClr val="C00000"/>
                </a:solidFill>
              </a:rPr>
              <a:t>WHAY IS CAUSE AND EFFECT? </a:t>
            </a:r>
            <a:r>
              <a:rPr lang="en-US" sz="2400" b="1">
                <a:solidFill>
                  <a:srgbClr val="C00000"/>
                </a:solidFill>
              </a:rPr>
              <a:t>Pros &amp; cons</a:t>
            </a:r>
            <a:r>
              <a:rPr lang="en-US" b="1">
                <a:solidFill>
                  <a:srgbClr val="C00000"/>
                </a:solidFill>
              </a:rPr>
              <a:t> </a:t>
            </a:r>
          </a:p>
        </p:txBody>
      </p:sp>
      <p:graphicFrame>
        <p:nvGraphicFramePr>
          <p:cNvPr id="7" name="Content Placeholder 6">
            <a:extLst>
              <a:ext uri="{FF2B5EF4-FFF2-40B4-BE49-F238E27FC236}">
                <a16:creationId xmlns:a16="http://schemas.microsoft.com/office/drawing/2014/main" id="{621F9703-6B21-D51C-E7F1-7BC72C71C68F}"/>
              </a:ext>
            </a:extLst>
          </p:cNvPr>
          <p:cNvGraphicFramePr>
            <a:graphicFrameLocks noGrp="1"/>
          </p:cNvGraphicFramePr>
          <p:nvPr>
            <p:ph idx="1"/>
            <p:extLst>
              <p:ext uri="{D42A27DB-BD31-4B8C-83A1-F6EECF244321}">
                <p14:modId xmlns:p14="http://schemas.microsoft.com/office/powerpoint/2010/main" val="2020282500"/>
              </p:ext>
            </p:extLst>
          </p:nvPr>
        </p:nvGraphicFramePr>
        <p:xfrm>
          <a:off x="700088" y="2292350"/>
          <a:ext cx="10691811" cy="2011680"/>
        </p:xfrm>
        <a:graphic>
          <a:graphicData uri="http://schemas.openxmlformats.org/drawingml/2006/table">
            <a:tbl>
              <a:tblPr firstRow="1" bandRow="1">
                <a:tableStyleId>{5C22544A-7EE6-4342-B048-85BDC9FD1C3A}</a:tableStyleId>
              </a:tblPr>
              <a:tblGrid>
                <a:gridCol w="3563937">
                  <a:extLst>
                    <a:ext uri="{9D8B030D-6E8A-4147-A177-3AD203B41FA5}">
                      <a16:colId xmlns:a16="http://schemas.microsoft.com/office/drawing/2014/main" val="2361844106"/>
                    </a:ext>
                  </a:extLst>
                </a:gridCol>
                <a:gridCol w="3563937">
                  <a:extLst>
                    <a:ext uri="{9D8B030D-6E8A-4147-A177-3AD203B41FA5}">
                      <a16:colId xmlns:a16="http://schemas.microsoft.com/office/drawing/2014/main" val="2813392700"/>
                    </a:ext>
                  </a:extLst>
                </a:gridCol>
                <a:gridCol w="3563937">
                  <a:extLst>
                    <a:ext uri="{9D8B030D-6E8A-4147-A177-3AD203B41FA5}">
                      <a16:colId xmlns:a16="http://schemas.microsoft.com/office/drawing/2014/main" val="3713188282"/>
                    </a:ext>
                  </a:extLst>
                </a:gridCol>
              </a:tblGrid>
              <a:tr h="1619250">
                <a:tc>
                  <a:txBody>
                    <a:bodyPr/>
                    <a:lstStyle/>
                    <a:p>
                      <a:pPr marL="285750" indent="-285750">
                        <a:buFont typeface="Arial"/>
                        <a:buChar char="•"/>
                      </a:pPr>
                      <a:r>
                        <a:rPr lang="en-US" b="0">
                          <a:solidFill>
                            <a:schemeClr val="tx1"/>
                          </a:solidFill>
                        </a:rPr>
                        <a:t>Also called Fishbone Diagram</a:t>
                      </a:r>
                    </a:p>
                    <a:p>
                      <a:pPr marL="285750" lvl="0" indent="-285750">
                        <a:buFont typeface="Arial"/>
                        <a:buChar char="•"/>
                      </a:pPr>
                      <a:r>
                        <a:rPr lang="en-US" b="0">
                          <a:solidFill>
                            <a:schemeClr val="tx1"/>
                          </a:solidFill>
                        </a:rPr>
                        <a:t>Looks an ONE problem and digs for ALL the root causes</a:t>
                      </a:r>
                    </a:p>
                    <a:p>
                      <a:pPr marL="285750" lvl="0" indent="-285750">
                        <a:buFont typeface="Arial"/>
                        <a:buChar char="•"/>
                      </a:pPr>
                      <a:r>
                        <a:rPr lang="en-US" b="0">
                          <a:solidFill>
                            <a:schemeClr val="tx1"/>
                          </a:solidFill>
                        </a:rPr>
                        <a:t>Groups causes into categories: people, methods, materials,  environment, measurement </a:t>
                      </a:r>
                    </a:p>
                    <a:p>
                      <a:pPr marL="285750" lvl="0" indent="-285750">
                        <a:buFont typeface="Arial"/>
                        <a:buChar char="•"/>
                      </a:pPr>
                      <a:endParaRPr lang="en-US" b="0">
                        <a:solidFill>
                          <a:schemeClr val="tx1"/>
                        </a:solidFill>
                      </a:endParaRPr>
                    </a:p>
                  </a:txBody>
                  <a:tcPr>
                    <a:solidFill>
                      <a:schemeClr val="bg1">
                        <a:lumMod val="95000"/>
                      </a:schemeClr>
                    </a:solidFill>
                  </a:tcPr>
                </a:tc>
                <a:tc>
                  <a:txBody>
                    <a:bodyPr/>
                    <a:lstStyle/>
                    <a:p>
                      <a:r>
                        <a:rPr lang="en-US" b="0">
                          <a:solidFill>
                            <a:schemeClr val="tx1"/>
                          </a:solidFill>
                        </a:rPr>
                        <a:t>GOOD POINTS</a:t>
                      </a:r>
                    </a:p>
                    <a:p>
                      <a:pPr marL="285750" lvl="0" indent="-285750">
                        <a:buFont typeface="Arial"/>
                        <a:buChar char="•"/>
                      </a:pPr>
                      <a:r>
                        <a:rPr lang="en-US" b="0">
                          <a:solidFill>
                            <a:schemeClr val="tx1"/>
                          </a:solidFill>
                        </a:rPr>
                        <a:t>Separates symptoms from real causes</a:t>
                      </a:r>
                    </a:p>
                    <a:p>
                      <a:pPr marL="285750" lvl="0" indent="-285750">
                        <a:buFont typeface="Arial"/>
                        <a:buChar char="•"/>
                      </a:pPr>
                      <a:r>
                        <a:rPr lang="en-US" b="0">
                          <a:solidFill>
                            <a:schemeClr val="tx1"/>
                          </a:solidFill>
                        </a:rPr>
                        <a:t>Everything visible on one page</a:t>
                      </a:r>
                    </a:p>
                    <a:p>
                      <a:pPr marL="285750" lvl="0" indent="-285750">
                        <a:buFont typeface="Arial"/>
                        <a:buChar char="•"/>
                      </a:pPr>
                      <a:r>
                        <a:rPr lang="en-US" b="0">
                          <a:solidFill>
                            <a:schemeClr val="tx1"/>
                          </a:solidFill>
                        </a:rPr>
                        <a:t>Helps focus on WHAT to fix not just WHAT happened</a:t>
                      </a:r>
                    </a:p>
                  </a:txBody>
                  <a:tcPr>
                    <a:solidFill>
                      <a:schemeClr val="bg1">
                        <a:lumMod val="95000"/>
                      </a:schemeClr>
                    </a:solidFill>
                  </a:tcPr>
                </a:tc>
                <a:tc>
                  <a:txBody>
                    <a:bodyPr/>
                    <a:lstStyle/>
                    <a:p>
                      <a:r>
                        <a:rPr lang="en-US" b="0">
                          <a:solidFill>
                            <a:schemeClr val="tx1"/>
                          </a:solidFill>
                        </a:rPr>
                        <a:t>LIMITATIONS</a:t>
                      </a:r>
                    </a:p>
                    <a:p>
                      <a:pPr marL="285750" lvl="0" indent="-285750">
                        <a:buFont typeface="Arial"/>
                        <a:buChar char="•"/>
                      </a:pPr>
                      <a:r>
                        <a:rPr lang="en-US" b="0">
                          <a:solidFill>
                            <a:schemeClr val="tx1"/>
                          </a:solidFill>
                        </a:rPr>
                        <a:t>Can get </a:t>
                      </a:r>
                      <a:r>
                        <a:rPr lang="en-US" b="0" err="1">
                          <a:solidFill>
                            <a:schemeClr val="tx1"/>
                          </a:solidFill>
                        </a:rPr>
                        <a:t>clutterd</a:t>
                      </a:r>
                      <a:r>
                        <a:rPr lang="en-US" b="0">
                          <a:solidFill>
                            <a:schemeClr val="tx1"/>
                          </a:solidFill>
                        </a:rPr>
                        <a:t> </a:t>
                      </a:r>
                    </a:p>
                    <a:p>
                      <a:pPr marL="285750" lvl="0" indent="-285750">
                        <a:buFont typeface="Arial"/>
                        <a:buChar char="•"/>
                      </a:pPr>
                      <a:r>
                        <a:rPr lang="en-US" b="0">
                          <a:solidFill>
                            <a:schemeClr val="tx1"/>
                          </a:solidFill>
                        </a:rPr>
                        <a:t>Won't tell you which cause is most important</a:t>
                      </a:r>
                    </a:p>
                    <a:p>
                      <a:pPr marL="285750" lvl="0" indent="-285750">
                        <a:buFont typeface="Arial"/>
                        <a:buChar char="•"/>
                      </a:pPr>
                      <a:r>
                        <a:rPr lang="en-US" b="0">
                          <a:solidFill>
                            <a:schemeClr val="tx1"/>
                          </a:solidFill>
                        </a:rPr>
                        <a:t>Only as good as what you know</a:t>
                      </a:r>
                    </a:p>
                  </a:txBody>
                  <a:tcPr>
                    <a:solidFill>
                      <a:schemeClr val="bg1">
                        <a:lumMod val="95000"/>
                      </a:schemeClr>
                    </a:solidFill>
                  </a:tcPr>
                </a:tc>
                <a:extLst>
                  <a:ext uri="{0D108BD9-81ED-4DB2-BD59-A6C34878D82A}">
                    <a16:rowId xmlns:a16="http://schemas.microsoft.com/office/drawing/2014/main" val="2280643912"/>
                  </a:ext>
                </a:extLst>
              </a:tr>
            </a:tbl>
          </a:graphicData>
        </a:graphic>
      </p:graphicFrame>
      <p:sp>
        <p:nvSpPr>
          <p:cNvPr id="4" name="Date Placeholder 3">
            <a:extLst>
              <a:ext uri="{FF2B5EF4-FFF2-40B4-BE49-F238E27FC236}">
                <a16:creationId xmlns:a16="http://schemas.microsoft.com/office/drawing/2014/main" id="{B9A335BC-3C36-A4F1-A374-43A28180F7CA}"/>
              </a:ext>
            </a:extLst>
          </p:cNvPr>
          <p:cNvSpPr>
            <a:spLocks noGrp="1"/>
          </p:cNvSpPr>
          <p:nvPr>
            <p:ph type="dt" sz="half" idx="10"/>
          </p:nvPr>
        </p:nvSpPr>
        <p:spPr/>
        <p:txBody>
          <a:bodyPr/>
          <a:lstStyle/>
          <a:p>
            <a:fld id="{0F6854DD-4186-46DC-A1C6-0AA68828EBB2}" type="datetime1">
              <a:t>10/9/2026</a:t>
            </a:fld>
            <a:endParaRPr lang="en-US"/>
          </a:p>
        </p:txBody>
      </p:sp>
      <p:sp>
        <p:nvSpPr>
          <p:cNvPr id="5" name="Footer Placeholder 4">
            <a:extLst>
              <a:ext uri="{FF2B5EF4-FFF2-40B4-BE49-F238E27FC236}">
                <a16:creationId xmlns:a16="http://schemas.microsoft.com/office/drawing/2014/main" id="{6323234E-4BF0-4003-74F7-4774422B3AC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233C2D4-47A2-2758-0225-680DE5E3F09C}"/>
              </a:ext>
            </a:extLst>
          </p:cNvPr>
          <p:cNvSpPr>
            <a:spLocks noGrp="1"/>
          </p:cNvSpPr>
          <p:nvPr>
            <p:ph type="sldNum" sz="quarter" idx="12"/>
          </p:nvPr>
        </p:nvSpPr>
        <p:spPr/>
        <p:txBody>
          <a:bodyPr/>
          <a:lstStyle/>
          <a:p>
            <a:fld id="{CC057153-B650-4DEB-B370-79DDCFDCE934}" type="slidenum">
              <a:rPr lang="en-US" dirty="0"/>
              <a:t>7</a:t>
            </a:fld>
            <a:endParaRPr lang="en-US"/>
          </a:p>
        </p:txBody>
      </p:sp>
    </p:spTree>
    <p:extLst>
      <p:ext uri="{BB962C8B-B14F-4D97-AF65-F5344CB8AC3E}">
        <p14:creationId xmlns:p14="http://schemas.microsoft.com/office/powerpoint/2010/main" val="28582561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3CD500AD-7EDC-B2A8-EFAA-EAE536F5DCAF}"/>
              </a:ext>
            </a:extLst>
          </p:cNvPr>
          <p:cNvSpPr>
            <a:spLocks noGrp="1"/>
          </p:cNvSpPr>
          <p:nvPr>
            <p:ph type="title"/>
          </p:nvPr>
        </p:nvSpPr>
        <p:spPr>
          <a:xfrm>
            <a:off x="700635" y="922096"/>
            <a:ext cx="10691265" cy="1371030"/>
          </a:xfrm>
        </p:spPr>
        <p:txBody>
          <a:bodyPr/>
          <a:lstStyle/>
          <a:p>
            <a:r>
              <a:rPr lang="en-US" b="1"/>
              <a:t>WHY ARE SALES DOWN? </a:t>
            </a:r>
            <a:r>
              <a:rPr lang="en-US" sz="1800" b="1"/>
              <a:t>Fishbone diagram </a:t>
            </a:r>
            <a:endParaRPr lang="en-US" b="1"/>
          </a:p>
        </p:txBody>
      </p:sp>
      <p:pic>
        <p:nvPicPr>
          <p:cNvPr id="7" name="Picture 6">
            <a:extLst>
              <a:ext uri="{FF2B5EF4-FFF2-40B4-BE49-F238E27FC236}">
                <a16:creationId xmlns:a16="http://schemas.microsoft.com/office/drawing/2014/main" id="{0982E149-29CA-2A8D-8B26-DBF31DE6B45A}"/>
              </a:ext>
            </a:extLst>
          </p:cNvPr>
          <p:cNvPicPr>
            <a:picLocks noChangeAspect="1"/>
          </p:cNvPicPr>
          <p:nvPr/>
        </p:nvPicPr>
        <p:blipFill>
          <a:blip r:embed="rId3"/>
          <a:stretch>
            <a:fillRect/>
          </a:stretch>
        </p:blipFill>
        <p:spPr>
          <a:xfrm>
            <a:off x="1165614" y="2293126"/>
            <a:ext cx="9761307" cy="3636088"/>
          </a:xfrm>
          <a:prstGeom prst="rect">
            <a:avLst/>
          </a:prstGeom>
          <a:noFill/>
        </p:spPr>
      </p:pic>
      <p:sp>
        <p:nvSpPr>
          <p:cNvPr id="4" name="Date Placeholder 3">
            <a:extLst>
              <a:ext uri="{FF2B5EF4-FFF2-40B4-BE49-F238E27FC236}">
                <a16:creationId xmlns:a16="http://schemas.microsoft.com/office/drawing/2014/main" id="{DFBB463A-86A4-FFC6-D55E-0D4FC7DAEB4F}"/>
              </a:ext>
            </a:extLst>
          </p:cNvPr>
          <p:cNvSpPr>
            <a:spLocks noGrp="1"/>
          </p:cNvSpPr>
          <p:nvPr>
            <p:ph type="dt" sz="half" idx="10"/>
          </p:nvPr>
        </p:nvSpPr>
        <p:spPr>
          <a:xfrm>
            <a:off x="8369448" y="6356350"/>
            <a:ext cx="2592594" cy="365125"/>
          </a:xfrm>
        </p:spPr>
        <p:txBody>
          <a:bodyPr anchor="ctr">
            <a:normAutofit/>
          </a:bodyPr>
          <a:lstStyle/>
          <a:p>
            <a:pPr>
              <a:spcAft>
                <a:spcPts val="600"/>
              </a:spcAft>
            </a:pPr>
            <a:fld id="{D4746E06-34A1-4558-B2BD-A63A9F5770F9}" type="datetime1">
              <a:rPr lang="en-GB"/>
              <a:pPr>
                <a:spcAft>
                  <a:spcPts val="600"/>
                </a:spcAft>
              </a:pPr>
              <a:t>09/10/2026</a:t>
            </a:fld>
            <a:endParaRPr lang="en-US"/>
          </a:p>
        </p:txBody>
      </p:sp>
      <p:sp>
        <p:nvSpPr>
          <p:cNvPr id="5" name="Footer Placeholder 4">
            <a:extLst>
              <a:ext uri="{FF2B5EF4-FFF2-40B4-BE49-F238E27FC236}">
                <a16:creationId xmlns:a16="http://schemas.microsoft.com/office/drawing/2014/main" id="{67A377B6-0C45-3957-E857-3DECB184FE6C}"/>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39762585-6C8D-6115-FAB1-4472AA7D0F8A}"/>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8</a:t>
            </a:fld>
            <a:endParaRPr lang="en-US"/>
          </a:p>
        </p:txBody>
      </p:sp>
    </p:spTree>
    <p:extLst>
      <p:ext uri="{BB962C8B-B14F-4D97-AF65-F5344CB8AC3E}">
        <p14:creationId xmlns:p14="http://schemas.microsoft.com/office/powerpoint/2010/main" val="678745787"/>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B2116-9FB9-3418-E67B-1B717CE1B5C3}"/>
              </a:ext>
            </a:extLst>
          </p:cNvPr>
          <p:cNvSpPr>
            <a:spLocks noGrp="1"/>
          </p:cNvSpPr>
          <p:nvPr>
            <p:ph type="title"/>
          </p:nvPr>
        </p:nvSpPr>
        <p:spPr>
          <a:xfrm>
            <a:off x="457200" y="720473"/>
            <a:ext cx="3664107" cy="3864052"/>
          </a:xfrm>
        </p:spPr>
        <p:txBody>
          <a:bodyPr>
            <a:normAutofit/>
          </a:bodyPr>
          <a:lstStyle/>
          <a:p>
            <a:r>
              <a:rPr lang="en-GB" b="1"/>
              <a:t>KEY FINDINGS</a:t>
            </a:r>
          </a:p>
        </p:txBody>
      </p:sp>
      <p:sp>
        <p:nvSpPr>
          <p:cNvPr id="5" name="Footer Placeholder 4">
            <a:extLst>
              <a:ext uri="{FF2B5EF4-FFF2-40B4-BE49-F238E27FC236}">
                <a16:creationId xmlns:a16="http://schemas.microsoft.com/office/drawing/2014/main" id="{171F8DDA-7EC4-FD98-7E68-65662EBF70A0}"/>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B5981AEE-475C-0096-D156-2517527EDC3C}"/>
              </a:ext>
            </a:extLst>
          </p:cNvPr>
          <p:cNvSpPr>
            <a:spLocks noGrp="1"/>
          </p:cNvSpPr>
          <p:nvPr>
            <p:ph type="dt" sz="half" idx="10"/>
          </p:nvPr>
        </p:nvSpPr>
        <p:spPr>
          <a:xfrm>
            <a:off x="8369448" y="6356350"/>
            <a:ext cx="2592594" cy="365125"/>
          </a:xfrm>
        </p:spPr>
        <p:txBody>
          <a:bodyPr anchor="ctr">
            <a:normAutofit/>
          </a:bodyPr>
          <a:lstStyle/>
          <a:p>
            <a:pPr>
              <a:spcAft>
                <a:spcPts val="600"/>
              </a:spcAft>
            </a:pPr>
            <a:fld id="{31DCE03E-5110-4B71-9951-DCA6174517FE}" type="datetime1">
              <a:rPr lang="en-GB"/>
              <a:pPr>
                <a:spcAft>
                  <a:spcPts val="600"/>
                </a:spcAft>
              </a:pPr>
              <a:t>09/10/2026</a:t>
            </a:fld>
            <a:endParaRPr lang="en-GB"/>
          </a:p>
        </p:txBody>
      </p:sp>
      <p:sp>
        <p:nvSpPr>
          <p:cNvPr id="6" name="Slide Number Placeholder 5">
            <a:extLst>
              <a:ext uri="{FF2B5EF4-FFF2-40B4-BE49-F238E27FC236}">
                <a16:creationId xmlns:a16="http://schemas.microsoft.com/office/drawing/2014/main" id="{1CDD1E69-78D7-DC7D-2DB8-8A7A010DB841}"/>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9</a:t>
            </a:fld>
            <a:endParaRPr lang="en-US"/>
          </a:p>
        </p:txBody>
      </p:sp>
      <p:graphicFrame>
        <p:nvGraphicFramePr>
          <p:cNvPr id="13" name="Content Placeholder 2">
            <a:extLst>
              <a:ext uri="{FF2B5EF4-FFF2-40B4-BE49-F238E27FC236}">
                <a16:creationId xmlns:a16="http://schemas.microsoft.com/office/drawing/2014/main" id="{C067D816-7930-CCDE-5057-E550B3464D59}"/>
              </a:ext>
            </a:extLst>
          </p:cNvPr>
          <p:cNvGraphicFramePr>
            <a:graphicFrameLocks noGrp="1"/>
          </p:cNvGraphicFramePr>
          <p:nvPr>
            <p:ph idx="1"/>
            <p:extLst>
              <p:ext uri="{D42A27DB-BD31-4B8C-83A1-F6EECF244321}">
                <p14:modId xmlns:p14="http://schemas.microsoft.com/office/powerpoint/2010/main" val="1221307759"/>
              </p:ext>
            </p:extLst>
          </p:nvPr>
        </p:nvGraphicFramePr>
        <p:xfrm>
          <a:off x="3475925" y="1239694"/>
          <a:ext cx="6255698" cy="5303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230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30BA5-CBB9-4058-1AFA-C85ECBB200BC}"/>
              </a:ext>
            </a:extLst>
          </p:cNvPr>
          <p:cNvSpPr>
            <a:spLocks noGrp="1"/>
          </p:cNvSpPr>
          <p:nvPr>
            <p:ph type="title"/>
          </p:nvPr>
        </p:nvSpPr>
        <p:spPr/>
        <p:txBody>
          <a:bodyPr/>
          <a:lstStyle/>
          <a:p>
            <a:r>
              <a:rPr lang="en-GB"/>
              <a:t>REFERENCES </a:t>
            </a:r>
          </a:p>
        </p:txBody>
      </p:sp>
      <p:sp>
        <p:nvSpPr>
          <p:cNvPr id="5" name="Date Placeholder 4">
            <a:extLst>
              <a:ext uri="{FF2B5EF4-FFF2-40B4-BE49-F238E27FC236}">
                <a16:creationId xmlns:a16="http://schemas.microsoft.com/office/drawing/2014/main" id="{5FACB14E-4FE8-A0C3-6270-794EA4440F56}"/>
              </a:ext>
            </a:extLst>
          </p:cNvPr>
          <p:cNvSpPr>
            <a:spLocks noGrp="1"/>
          </p:cNvSpPr>
          <p:nvPr>
            <p:ph type="dt" sz="half" idx="10"/>
          </p:nvPr>
        </p:nvSpPr>
        <p:spPr/>
        <p:txBody>
          <a:bodyPr/>
          <a:lstStyle/>
          <a:p>
            <a:fld id="{8A6366B9-0B90-4F42-AB51-4717BFD97A82}" type="datetime1">
              <a:t>10/9/2026</a:t>
            </a:fld>
            <a:endParaRPr lang="en-US"/>
          </a:p>
        </p:txBody>
      </p:sp>
      <p:sp>
        <p:nvSpPr>
          <p:cNvPr id="4" name="Footer Placeholder 3">
            <a:extLst>
              <a:ext uri="{FF2B5EF4-FFF2-40B4-BE49-F238E27FC236}">
                <a16:creationId xmlns:a16="http://schemas.microsoft.com/office/drawing/2014/main" id="{81AA6E5A-347A-A6C9-0D10-C43C6F6F7FA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597B243-D3C6-B2A5-EC6A-6661A1376C1D}"/>
              </a:ext>
            </a:extLst>
          </p:cNvPr>
          <p:cNvSpPr>
            <a:spLocks noGrp="1"/>
          </p:cNvSpPr>
          <p:nvPr>
            <p:ph type="sldNum" sz="quarter" idx="12"/>
          </p:nvPr>
        </p:nvSpPr>
        <p:spPr/>
        <p:txBody>
          <a:bodyPr/>
          <a:lstStyle/>
          <a:p>
            <a:fld id="{DDF60B60-82CA-4BB9-BA6E-A62FADF2374B}" type="slidenum">
              <a:rPr lang="en-US" dirty="0"/>
              <a:t>10</a:t>
            </a:fld>
            <a:endParaRPr lang="en-US"/>
          </a:p>
        </p:txBody>
      </p:sp>
      <p:sp>
        <p:nvSpPr>
          <p:cNvPr id="7" name="TextBox 6">
            <a:extLst>
              <a:ext uri="{FF2B5EF4-FFF2-40B4-BE49-F238E27FC236}">
                <a16:creationId xmlns:a16="http://schemas.microsoft.com/office/drawing/2014/main" id="{D17832C7-CF58-BCE8-C5BC-E4B313A3E705}"/>
              </a:ext>
            </a:extLst>
          </p:cNvPr>
          <p:cNvSpPr txBox="1"/>
          <p:nvPr/>
        </p:nvSpPr>
        <p:spPr>
          <a:xfrm>
            <a:off x="686871" y="1663523"/>
            <a:ext cx="9294255"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0" i="0" err="1">
                <a:effectLst/>
                <a:latin typeface="Helvetica"/>
                <a:cs typeface="Helvetica"/>
              </a:rPr>
              <a:t>Rastogi</a:t>
            </a:r>
            <a:r>
              <a:rPr lang="en-GB" sz="1800" b="0" i="0">
                <a:effectLst/>
                <a:latin typeface="Helvetica"/>
                <a:cs typeface="Helvetica"/>
              </a:rPr>
              <a:t>, N. (2023) 'How to Create the Best</a:t>
            </a:r>
            <a:endParaRPr lang="en-GB" sz="1800">
              <a:effectLst/>
              <a:latin typeface="Helvetica"/>
              <a:cs typeface="Helvetica"/>
            </a:endParaRPr>
          </a:p>
          <a:p>
            <a:r>
              <a:rPr lang="en-GB" sz="1800" b="0" i="0">
                <a:effectLst/>
                <a:latin typeface="Helvetica"/>
                <a:cs typeface="Helvetica"/>
              </a:rPr>
              <a:t>PESTEL Analysis', ResearchGate. Available at: </a:t>
            </a:r>
            <a:r>
              <a:rPr lang="en-GB">
                <a:ea typeface="+mn-lt"/>
                <a:cs typeface="+mn-lt"/>
                <a:hlinkClick r:id="rId2"/>
              </a:rPr>
              <a:t>https://</a:t>
            </a:r>
            <a:r>
              <a:rPr lang="en-GB" err="1">
                <a:ea typeface="+mn-lt"/>
                <a:cs typeface="+mn-lt"/>
                <a:hlinkClick r:id="rId2"/>
              </a:rPr>
              <a:t>www.researchgate.net</a:t>
            </a:r>
            <a:r>
              <a:rPr lang="en-GB">
                <a:ea typeface="+mn-lt"/>
                <a:cs typeface="+mn-lt"/>
                <a:hlinkClick r:id="rId2"/>
              </a:rPr>
              <a:t>/publication/394298616_How_to_Create_the_Best_PESTEL_Analysis</a:t>
            </a:r>
            <a:r>
              <a:rPr lang="en-GB" sz="1800" b="0" i="0">
                <a:effectLst/>
                <a:latin typeface="Helvetica"/>
                <a:cs typeface="Helvetica"/>
              </a:rPr>
              <a:t>(Accessed: 9 October 2026).</a:t>
            </a:r>
            <a:endParaRPr lang="it-IT" sz="1800" b="0" i="0">
              <a:effectLst/>
              <a:latin typeface="Helvetica"/>
              <a:cs typeface="Helvetica"/>
            </a:endParaRPr>
          </a:p>
          <a:p>
            <a:endParaRPr lang="it-IT">
              <a:latin typeface="Helvetica"/>
              <a:cs typeface="Helvetica"/>
            </a:endParaRPr>
          </a:p>
          <a:p>
            <a:endParaRPr lang="en-GB" sz="1800">
              <a:effectLst/>
              <a:latin typeface="Helvetica"/>
              <a:cs typeface="Helvetica"/>
            </a:endParaRPr>
          </a:p>
          <a:p>
            <a:r>
              <a:rPr lang="en-GB" sz="1800" b="0" i="0">
                <a:effectLst/>
                <a:latin typeface="Helvetica" pitchFamily="2" charset="0"/>
              </a:rPr>
              <a:t>Office for National Statistics (2026)</a:t>
            </a:r>
            <a:endParaRPr lang="en-GB" sz="1800">
              <a:effectLst/>
              <a:latin typeface="Helvetica" pitchFamily="2" charset="0"/>
            </a:endParaRPr>
          </a:p>
          <a:p>
            <a:r>
              <a:rPr lang="en-GB" sz="1800" b="0" i="0">
                <a:effectLst/>
                <a:latin typeface="Helvetica" pitchFamily="2" charset="0"/>
              </a:rPr>
              <a:t>Consumer price inflation, UK: August 2026.</a:t>
            </a:r>
            <a:endParaRPr lang="en-GB" sz="1800">
              <a:effectLst/>
              <a:latin typeface="Helvetica" pitchFamily="2" charset="0"/>
            </a:endParaRPr>
          </a:p>
          <a:p>
            <a:r>
              <a:rPr lang="en-GB" sz="1800" b="0" i="0">
                <a:effectLst/>
                <a:latin typeface="Helvetica"/>
                <a:cs typeface="Helvetica"/>
              </a:rPr>
              <a:t>Available at</a:t>
            </a:r>
            <a:r>
              <a:rPr lang="en-GB">
                <a:latin typeface="Helvetica"/>
                <a:cs typeface="Helvetica"/>
              </a:rPr>
              <a:t>: </a:t>
            </a:r>
            <a:r>
              <a:rPr lang="en-GB">
                <a:ea typeface="+mn-lt"/>
                <a:cs typeface="+mn-lt"/>
                <a:hlinkClick r:id="rId3">
                  <a:extLst>
                    <a:ext uri="{A12FA001-AC4F-418D-AE19-62706E023703}">
                      <ahyp:hlinkClr xmlns:ahyp="http://schemas.microsoft.com/office/drawing/2018/hyperlinkcolor" val="tx"/>
                    </a:ext>
                  </a:extLst>
                </a:hlinkClick>
              </a:rPr>
              <a:t>https://www.ons.gov.uk/economy/</a:t>
            </a:r>
            <a:r>
              <a:rPr lang="en-GB" err="1">
                <a:ea typeface="+mn-lt"/>
                <a:cs typeface="+mn-lt"/>
                <a:hlinkClick r:id="rId3">
                  <a:extLst>
                    <a:ext uri="{A12FA001-AC4F-418D-AE19-62706E023703}">
                      <ahyp:hlinkClr xmlns:ahyp="http://schemas.microsoft.com/office/drawing/2018/hyperlinkcolor" val="tx"/>
                    </a:ext>
                  </a:extLst>
                </a:hlinkClick>
              </a:rPr>
              <a:t>inflationandpriceindices</a:t>
            </a:r>
            <a:r>
              <a:rPr lang="en-GB">
                <a:ea typeface="+mn-lt"/>
                <a:cs typeface="+mn-lt"/>
                <a:hlinkClick r:id="rId3">
                  <a:extLst>
                    <a:ext uri="{A12FA001-AC4F-418D-AE19-62706E023703}">
                      <ahyp:hlinkClr xmlns:ahyp="http://schemas.microsoft.com/office/drawing/2018/hyperlinkcolor" val="tx"/>
                    </a:ext>
                  </a:extLst>
                </a:hlinkClick>
              </a:rPr>
              <a:t>/bulletins/</a:t>
            </a:r>
            <a:r>
              <a:rPr lang="en-GB" err="1">
                <a:ea typeface="+mn-lt"/>
                <a:cs typeface="+mn-lt"/>
                <a:hlinkClick r:id="rId3">
                  <a:extLst>
                    <a:ext uri="{A12FA001-AC4F-418D-AE19-62706E023703}">
                      <ahyp:hlinkClr xmlns:ahyp="http://schemas.microsoft.com/office/drawing/2018/hyperlinkcolor" val="tx"/>
                    </a:ext>
                  </a:extLst>
                </a:hlinkClick>
              </a:rPr>
              <a:t>consumerpriceinflation</a:t>
            </a:r>
            <a:r>
              <a:rPr lang="en-GB">
                <a:ea typeface="+mn-lt"/>
                <a:cs typeface="+mn-lt"/>
                <a:hlinkClick r:id="rId3">
                  <a:extLst>
                    <a:ext uri="{A12FA001-AC4F-418D-AE19-62706E023703}">
                      <ahyp:hlinkClr xmlns:ahyp="http://schemas.microsoft.com/office/drawing/2018/hyperlinkcolor" val="tx"/>
                    </a:ext>
                  </a:extLst>
                </a:hlinkClick>
              </a:rPr>
              <a:t>/august2026</a:t>
            </a:r>
            <a:r>
              <a:rPr lang="en-GB">
                <a:latin typeface="Helvetica"/>
                <a:cs typeface="Helvetica"/>
              </a:rPr>
              <a:t>(</a:t>
            </a:r>
            <a:r>
              <a:rPr lang="en-GB" sz="1800" b="0" i="0">
                <a:effectLst/>
                <a:latin typeface="Helvetica"/>
                <a:cs typeface="Helvetica"/>
              </a:rPr>
              <a:t>Accessed: 9 October 2026).</a:t>
            </a:r>
            <a:endParaRPr lang="en-GB" sz="1800">
              <a:effectLst/>
              <a:latin typeface="Helvetica"/>
              <a:cs typeface="Helvetica"/>
            </a:endParaRPr>
          </a:p>
          <a:p>
            <a:pPr algn="l"/>
            <a:endParaRPr lang="it-IT">
              <a:latin typeface="Helvetica"/>
              <a:cs typeface="Helvetica"/>
            </a:endParaRPr>
          </a:p>
          <a:p>
            <a:pPr algn="l"/>
            <a:endParaRPr lang="it-IT">
              <a:latin typeface="Helvetica"/>
              <a:cs typeface="Helvetica"/>
            </a:endParaRPr>
          </a:p>
          <a:p>
            <a:r>
              <a:rPr lang="en-GB" sz="1800" b="0" i="0">
                <a:effectLst/>
                <a:latin typeface="Helvetica" pitchFamily="2" charset="0"/>
              </a:rPr>
              <a:t>The Chartered Institute of Marketing (2021)</a:t>
            </a:r>
            <a:endParaRPr lang="en-GB" sz="1800">
              <a:effectLst/>
              <a:latin typeface="Helvetica" pitchFamily="2" charset="0"/>
            </a:endParaRPr>
          </a:p>
          <a:p>
            <a:r>
              <a:rPr lang="en-GB" sz="1800" b="0" i="0">
                <a:effectLst/>
                <a:latin typeface="Helvetica"/>
                <a:cs typeface="Helvetica"/>
              </a:rPr>
              <a:t>Report: The impact of marketing: through the pandemic. Available at:</a:t>
            </a:r>
            <a:r>
              <a:rPr lang="en-GB">
                <a:latin typeface="Helvetica"/>
                <a:cs typeface="Helvetica"/>
              </a:rPr>
              <a:t> </a:t>
            </a:r>
            <a:r>
              <a:rPr lang="en-GB">
                <a:ea typeface="+mn-lt"/>
                <a:cs typeface="+mn-lt"/>
                <a:hlinkClick r:id="rId4">
                  <a:extLst>
                    <a:ext uri="{A12FA001-AC4F-418D-AE19-62706E023703}">
                      <ahyp:hlinkClr xmlns:ahyp="http://schemas.microsoft.com/office/drawing/2018/hyperlinkcolor" val="tx"/>
                    </a:ext>
                  </a:extLst>
                </a:hlinkClick>
              </a:rPr>
              <a:t>https://www.cim.co.uk/content-insights/articles/report-the-impact-of-marketing-through-the-pandemic/</a:t>
            </a:r>
            <a:r>
              <a:rPr lang="en-GB">
                <a:latin typeface="Helvetica"/>
                <a:ea typeface="+mn-lt"/>
                <a:cs typeface="Helvetica"/>
              </a:rPr>
              <a:t> ( ACCESSED 9 </a:t>
            </a:r>
            <a:r>
              <a:rPr lang="en-GB" err="1">
                <a:latin typeface="Helvetica"/>
                <a:ea typeface="+mn-lt"/>
                <a:cs typeface="Helvetica"/>
              </a:rPr>
              <a:t>october</a:t>
            </a:r>
            <a:r>
              <a:rPr lang="en-GB">
                <a:latin typeface="Helvetica"/>
                <a:ea typeface="+mn-lt"/>
                <a:cs typeface="Helvetica"/>
              </a:rPr>
              <a:t> 2026)</a:t>
            </a:r>
            <a:endParaRPr lang="en-GB">
              <a:latin typeface="Helvetica"/>
              <a:cs typeface="Helvetica"/>
            </a:endParaRPr>
          </a:p>
          <a:p>
            <a:endParaRPr lang="en-GB">
              <a:latin typeface="Helvetica"/>
              <a:cs typeface="Helvetica"/>
            </a:endParaRPr>
          </a:p>
          <a:p>
            <a:endParaRPr lang="en-GB">
              <a:latin typeface="Helvetica"/>
              <a:cs typeface="Helvetica"/>
            </a:endParaRPr>
          </a:p>
          <a:p>
            <a:endParaRPr lang="it-IT"/>
          </a:p>
          <a:p>
            <a:endParaRPr lang="en-GB"/>
          </a:p>
        </p:txBody>
      </p:sp>
    </p:spTree>
    <p:extLst>
      <p:ext uri="{BB962C8B-B14F-4D97-AF65-F5344CB8AC3E}">
        <p14:creationId xmlns:p14="http://schemas.microsoft.com/office/powerpoint/2010/main" val="4110530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17F14E9-72ED-B8B5-9143-03045DDAE512}"/>
              </a:ext>
            </a:extLst>
          </p:cNvPr>
          <p:cNvSpPr>
            <a:spLocks noGrp="1"/>
          </p:cNvSpPr>
          <p:nvPr>
            <p:ph type="dt" sz="half" idx="10"/>
          </p:nvPr>
        </p:nvSpPr>
        <p:spPr/>
        <p:txBody>
          <a:bodyPr/>
          <a:lstStyle/>
          <a:p>
            <a:fld id="{2040CF73-9079-46C0-99B3-08EFC25AE956}" type="datetime1">
              <a:t>10/9/2026</a:t>
            </a:fld>
            <a:endParaRPr lang="en-US"/>
          </a:p>
        </p:txBody>
      </p:sp>
      <p:sp>
        <p:nvSpPr>
          <p:cNvPr id="5" name="Footer Placeholder 4">
            <a:extLst>
              <a:ext uri="{FF2B5EF4-FFF2-40B4-BE49-F238E27FC236}">
                <a16:creationId xmlns:a16="http://schemas.microsoft.com/office/drawing/2014/main" id="{B0E8B094-86D2-6199-90DD-FA98A40E97B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F1B959B-09FD-69FD-FD33-E2AEECA241CB}"/>
              </a:ext>
            </a:extLst>
          </p:cNvPr>
          <p:cNvSpPr>
            <a:spLocks noGrp="1"/>
          </p:cNvSpPr>
          <p:nvPr>
            <p:ph type="sldNum" sz="quarter" idx="12"/>
          </p:nvPr>
        </p:nvSpPr>
        <p:spPr/>
        <p:txBody>
          <a:bodyPr/>
          <a:lstStyle/>
          <a:p>
            <a:fld id="{E30AF5A0-43BB-4336-8627-9123B9144D80}" type="slidenum">
              <a:rPr lang="en-US" dirty="0"/>
              <a:t>11</a:t>
            </a:fld>
            <a:endParaRPr lang="en-US"/>
          </a:p>
        </p:txBody>
      </p:sp>
      <p:sp>
        <p:nvSpPr>
          <p:cNvPr id="7" name="TextBox 6">
            <a:extLst>
              <a:ext uri="{FF2B5EF4-FFF2-40B4-BE49-F238E27FC236}">
                <a16:creationId xmlns:a16="http://schemas.microsoft.com/office/drawing/2014/main" id="{BE686049-632E-5262-05A8-F2BD20F47588}"/>
              </a:ext>
            </a:extLst>
          </p:cNvPr>
          <p:cNvSpPr txBox="1"/>
          <p:nvPr/>
        </p:nvSpPr>
        <p:spPr>
          <a:xfrm>
            <a:off x="601014" y="1266422"/>
            <a:ext cx="10839718"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0" i="0" err="1">
                <a:effectLst/>
                <a:latin typeface="Helvetica"/>
                <a:cs typeface="Helvetica"/>
              </a:rPr>
              <a:t>Sphera</a:t>
            </a:r>
            <a:r>
              <a:rPr lang="en-GB" sz="1800" b="0" i="0">
                <a:effectLst/>
                <a:latin typeface="Helvetica"/>
                <a:cs typeface="Helvetica"/>
              </a:rPr>
              <a:t> Editorial Team (2026) Supply Chain Risk Report 2026: CPG Executive Brief. 10</a:t>
            </a:r>
            <a:endParaRPr lang="en-GB" sz="1800">
              <a:effectLst/>
              <a:latin typeface="Helvetica"/>
              <a:cs typeface="Helvetica"/>
            </a:endParaRPr>
          </a:p>
          <a:p>
            <a:r>
              <a:rPr lang="en-GB" sz="1800" b="0" i="0">
                <a:effectLst/>
                <a:latin typeface="Helvetica"/>
                <a:cs typeface="Helvetica"/>
              </a:rPr>
              <a:t>March. Available at:</a:t>
            </a:r>
            <a:r>
              <a:rPr lang="it-IT" sz="1800" b="0" i="0">
                <a:effectLst/>
                <a:latin typeface="Helvetica"/>
                <a:cs typeface="Helvetica"/>
              </a:rPr>
              <a:t> </a:t>
            </a:r>
            <a:r>
              <a:rPr lang="it-IT">
                <a:ea typeface="+mn-lt"/>
                <a:cs typeface="+mn-lt"/>
                <a:hlinkClick r:id="rId2"/>
              </a:rPr>
              <a:t>https://</a:t>
            </a:r>
            <a:r>
              <a:rPr lang="it-IT" err="1">
                <a:ea typeface="+mn-lt"/>
                <a:cs typeface="+mn-lt"/>
                <a:hlinkClick r:id="rId2"/>
              </a:rPr>
              <a:t>sphera.com</a:t>
            </a:r>
            <a:r>
              <a:rPr lang="it-IT">
                <a:ea typeface="+mn-lt"/>
                <a:cs typeface="+mn-lt"/>
                <a:hlinkClick r:id="rId2"/>
              </a:rPr>
              <a:t>/</a:t>
            </a:r>
            <a:r>
              <a:rPr lang="it-IT" err="1">
                <a:ea typeface="+mn-lt"/>
                <a:cs typeface="+mn-lt"/>
                <a:hlinkClick r:id="rId2"/>
              </a:rPr>
              <a:t>resources</a:t>
            </a:r>
            <a:r>
              <a:rPr lang="it-IT">
                <a:ea typeface="+mn-lt"/>
                <a:cs typeface="+mn-lt"/>
                <a:hlinkClick r:id="rId2"/>
              </a:rPr>
              <a:t>/report/supply-chain-risk-report-</a:t>
            </a:r>
            <a:r>
              <a:rPr lang="it-IT" err="1">
                <a:ea typeface="+mn-lt"/>
                <a:cs typeface="+mn-lt"/>
                <a:hlinkClick r:id="rId2"/>
              </a:rPr>
              <a:t>2026-cpg-industry-guide</a:t>
            </a:r>
            <a:r>
              <a:rPr lang="it-IT">
                <a:ea typeface="+mn-lt"/>
                <a:cs typeface="+mn-lt"/>
                <a:hlinkClick r:id="rId2"/>
              </a:rPr>
              <a:t>/?</a:t>
            </a:r>
            <a:r>
              <a:rPr lang="it-IT" err="1">
                <a:ea typeface="+mn-lt"/>
                <a:cs typeface="+mn-lt"/>
                <a:hlinkClick r:id="rId2"/>
              </a:rPr>
              <a:t>_bt</a:t>
            </a:r>
            <a:r>
              <a:rPr lang="it-IT">
                <a:ea typeface="+mn-lt"/>
                <a:cs typeface="+mn-lt"/>
                <a:hlinkClick r:id="rId2"/>
              </a:rPr>
              <a:t>=&amp;</a:t>
            </a:r>
            <a:r>
              <a:rPr lang="it-IT" err="1">
                <a:ea typeface="+mn-lt"/>
                <a:cs typeface="+mn-lt"/>
                <a:hlinkClick r:id="rId2"/>
              </a:rPr>
              <a:t>_bm</a:t>
            </a:r>
            <a:r>
              <a:rPr lang="it-IT">
                <a:ea typeface="+mn-lt"/>
                <a:cs typeface="+mn-lt"/>
                <a:hlinkClick r:id="rId2"/>
              </a:rPr>
              <a:t>=&amp;_bn=x&amp;</a:t>
            </a:r>
            <a:r>
              <a:rPr lang="it-IT" err="1">
                <a:ea typeface="+mn-lt"/>
                <a:cs typeface="+mn-lt"/>
                <a:hlinkClick r:id="rId2"/>
              </a:rPr>
              <a:t>gad_campaignid</a:t>
            </a:r>
            <a:r>
              <a:rPr lang="it-IT">
                <a:ea typeface="+mn-lt"/>
                <a:cs typeface="+mn-lt"/>
                <a:hlinkClick r:id="rId2"/>
              </a:rPr>
              <a:t>=23004378423</a:t>
            </a:r>
            <a:endParaRPr lang="en-GB" sz="1800">
              <a:effectLst/>
              <a:latin typeface="Helvetica" pitchFamily="2" charset="0"/>
            </a:endParaRPr>
          </a:p>
          <a:p>
            <a:pPr algn="l"/>
            <a:endParaRPr lang="it-IT"/>
          </a:p>
          <a:p>
            <a:pPr algn="l"/>
            <a:endParaRPr lang="it-IT"/>
          </a:p>
          <a:p>
            <a:r>
              <a:rPr lang="en-GB" sz="1800" b="0" i="0">
                <a:effectLst/>
                <a:latin typeface="Helvetica"/>
                <a:cs typeface="Helvetica"/>
              </a:rPr>
              <a:t>Department for Business and Trade (no date) 'Department for Business and Trade', GOV.UK. Available at:</a:t>
            </a:r>
            <a:r>
              <a:rPr lang="en-GB">
                <a:ea typeface="+mn-lt"/>
                <a:cs typeface="+mn-lt"/>
                <a:hlinkClick r:id="rId3"/>
              </a:rPr>
              <a:t>https://www.gov.uk/government/organisations/department-for-business-and-trade</a:t>
            </a:r>
            <a:r>
              <a:rPr lang="en-GB">
                <a:ea typeface="+mn-lt"/>
                <a:cs typeface="+mn-lt"/>
              </a:rPr>
              <a:t> 9accessed 9/10/26)</a:t>
            </a:r>
            <a:endParaRPr lang="en-GB" sz="1800">
              <a:effectLst/>
              <a:ea typeface="+mn-lt"/>
              <a:cs typeface="+mn-lt"/>
            </a:endParaRPr>
          </a:p>
          <a:p>
            <a:pPr algn="l"/>
            <a:endParaRPr lang="en-GB"/>
          </a:p>
          <a:p>
            <a:endParaRPr lang="en-GB"/>
          </a:p>
          <a:p>
            <a:r>
              <a:rPr lang="it-IT"/>
              <a:t>BASIL'S BAKERY CASE STUDY 2026 UWTSD</a:t>
            </a:r>
          </a:p>
          <a:p>
            <a:endParaRPr lang="it-IT"/>
          </a:p>
          <a:p>
            <a:endParaRPr lang="it-IT"/>
          </a:p>
          <a:p>
            <a:endParaRPr lang="it-IT"/>
          </a:p>
          <a:p>
            <a:endParaRPr lang="en-GB"/>
          </a:p>
        </p:txBody>
      </p:sp>
    </p:spTree>
    <p:extLst>
      <p:ext uri="{BB962C8B-B14F-4D97-AF65-F5344CB8AC3E}">
        <p14:creationId xmlns:p14="http://schemas.microsoft.com/office/powerpoint/2010/main" val="1827924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5DCCC-A692-0548-1238-316DC1B06289}"/>
              </a:ext>
            </a:extLst>
          </p:cNvPr>
          <p:cNvSpPr>
            <a:spLocks noGrp="1"/>
          </p:cNvSpPr>
          <p:nvPr>
            <p:ph type="title"/>
          </p:nvPr>
        </p:nvSpPr>
        <p:spPr>
          <a:xfrm>
            <a:off x="2428742" y="2745453"/>
            <a:ext cx="10691265" cy="1371030"/>
          </a:xfrm>
        </p:spPr>
        <p:txBody>
          <a:bodyPr>
            <a:normAutofit fontScale="90000"/>
          </a:bodyPr>
          <a:lstStyle/>
          <a:p>
            <a:r>
              <a:rPr lang="en-GB" sz="4400" b="1"/>
              <a:t>THANK YOU FOR LISTENING </a:t>
            </a:r>
            <a:br>
              <a:rPr lang="en-GB"/>
            </a:br>
            <a:br>
              <a:rPr lang="en-GB"/>
            </a:br>
            <a:br>
              <a:rPr lang="en-GB"/>
            </a:br>
            <a:br>
              <a:rPr lang="en-GB"/>
            </a:br>
            <a:br>
              <a:rPr lang="en-GB"/>
            </a:br>
            <a:br>
              <a:rPr lang="en-GB"/>
            </a:br>
            <a:br>
              <a:rPr lang="en-GB"/>
            </a:br>
            <a:br>
              <a:rPr lang="en-GB"/>
            </a:br>
            <a:endParaRPr lang="en-GB"/>
          </a:p>
        </p:txBody>
      </p:sp>
      <p:sp>
        <p:nvSpPr>
          <p:cNvPr id="4" name="Date Placeholder 3">
            <a:extLst>
              <a:ext uri="{FF2B5EF4-FFF2-40B4-BE49-F238E27FC236}">
                <a16:creationId xmlns:a16="http://schemas.microsoft.com/office/drawing/2014/main" id="{8B7B962A-A480-FECE-6E08-CC738D413BE7}"/>
              </a:ext>
            </a:extLst>
          </p:cNvPr>
          <p:cNvSpPr>
            <a:spLocks noGrp="1"/>
          </p:cNvSpPr>
          <p:nvPr>
            <p:ph type="dt" sz="half" idx="10"/>
          </p:nvPr>
        </p:nvSpPr>
        <p:spPr/>
        <p:txBody>
          <a:bodyPr/>
          <a:lstStyle/>
          <a:p>
            <a:fld id="{F468D3A5-A4FE-48A3-8460-793E655C095D}" type="datetime1">
              <a:t>10/9/2026</a:t>
            </a:fld>
            <a:endParaRPr lang="en-US"/>
          </a:p>
        </p:txBody>
      </p:sp>
      <p:sp>
        <p:nvSpPr>
          <p:cNvPr id="5" name="Footer Placeholder 4">
            <a:extLst>
              <a:ext uri="{FF2B5EF4-FFF2-40B4-BE49-F238E27FC236}">
                <a16:creationId xmlns:a16="http://schemas.microsoft.com/office/drawing/2014/main" id="{7A2F75E1-0A08-B81A-58FF-A9EE2D6DC5B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A15385C-7E62-879E-9406-CB88513068AD}"/>
              </a:ext>
            </a:extLst>
          </p:cNvPr>
          <p:cNvSpPr>
            <a:spLocks noGrp="1"/>
          </p:cNvSpPr>
          <p:nvPr>
            <p:ph type="sldNum" sz="quarter" idx="12"/>
          </p:nvPr>
        </p:nvSpPr>
        <p:spPr/>
        <p:txBody>
          <a:bodyPr/>
          <a:lstStyle/>
          <a:p>
            <a:fld id="{E30AF5A0-43BB-4336-8627-9123B9144D80}" type="slidenum">
              <a:rPr lang="en-US" dirty="0"/>
              <a:t>12</a:t>
            </a:fld>
            <a:endParaRPr lang="en-US"/>
          </a:p>
        </p:txBody>
      </p:sp>
      <p:pic>
        <p:nvPicPr>
          <p:cNvPr id="7" name="Picture 6" descr="Thank You Text Free Stock Photo - Public Domain Pictures">
            <a:extLst>
              <a:ext uri="{FF2B5EF4-FFF2-40B4-BE49-F238E27FC236}">
                <a16:creationId xmlns:a16="http://schemas.microsoft.com/office/drawing/2014/main" id="{D48120D6-45FD-B157-FB6E-DE96023E8C79}"/>
              </a:ext>
            </a:extLst>
          </p:cNvPr>
          <p:cNvPicPr>
            <a:picLocks noChangeAspect="1"/>
          </p:cNvPicPr>
          <p:nvPr/>
        </p:nvPicPr>
        <p:blipFill>
          <a:blip r:embed="rId3"/>
          <a:stretch>
            <a:fillRect/>
          </a:stretch>
        </p:blipFill>
        <p:spPr>
          <a:xfrm>
            <a:off x="2433677" y="3757969"/>
            <a:ext cx="6412390" cy="2776427"/>
          </a:xfrm>
          <a:prstGeom prst="rect">
            <a:avLst/>
          </a:prstGeom>
        </p:spPr>
      </p:pic>
    </p:spTree>
    <p:extLst>
      <p:ext uri="{BB962C8B-B14F-4D97-AF65-F5344CB8AC3E}">
        <p14:creationId xmlns:p14="http://schemas.microsoft.com/office/powerpoint/2010/main" val="2908789069"/>
      </p:ext>
    </p:extLst>
  </p:cSld>
  <p:clrMapOvr>
    <a:masterClrMapping/>
  </p:clrMapOvr>
  <p:transition spd="slow">
    <p:wipe/>
  </p:transition>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10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ChronicleVTI</vt:lpstr>
      <vt:lpstr>PowerPoint Presentation</vt:lpstr>
      <vt:lpstr>PowerPoint Presentation</vt:lpstr>
      <vt:lpstr>PowerPoint Presentation</vt:lpstr>
      <vt:lpstr>THE PROBLEMS- INTERNAL vs EXTERNAL</vt:lpstr>
      <vt:lpstr>PowerPoint Presentation</vt:lpstr>
      <vt:lpstr>PESTEL APPLIED TO BASIL'S BAKERY </vt:lpstr>
      <vt:lpstr>WHAY IS CAUSE AND EFFECT? Pros &amp; cons </vt:lpstr>
      <vt:lpstr>WHY ARE SALES DOWN? Fishbone diagram </vt:lpstr>
      <vt:lpstr>KEY FINDINGS</vt:lpstr>
      <vt:lpstr>REFERENCES </vt:lpstr>
      <vt:lpstr>PowerPoint Presentation</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2026-09-24T09:18:37Z</dcterms:created>
  <dcterms:modified xsi:type="dcterms:W3CDTF">2026-10-09T21:12:28Z</dcterms:modified>
</cp:coreProperties>
</file>