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54294-CB72-9BC1-03B9-C849476325F9}" v="402" dt="2026-01-20T00:32:02.4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35D54294-CB72-9BC1-03B9-C849476325F9}"/>
    <pc:docChg chg="addSld modSld sldOrd">
      <pc:chgData name="Nathan Lloyd (2404571)" userId="S::2404571@student.uwtsd.ac.uk::b520863b-16c9-430e-903a-1e21ec5cf41f" providerId="AD" clId="Web-{35D54294-CB72-9BC1-03B9-C849476325F9}" dt="2026-01-20T00:33:23.421" v="462"/>
      <pc:docMkLst>
        <pc:docMk/>
      </pc:docMkLst>
      <pc:sldChg chg="addSp modSp mod setBg">
        <pc:chgData name="Nathan Lloyd (2404571)" userId="S::2404571@student.uwtsd.ac.uk::b520863b-16c9-430e-903a-1e21ec5cf41f" providerId="AD" clId="Web-{35D54294-CB72-9BC1-03B9-C849476325F9}" dt="2026-01-20T00:32:15.917" v="455"/>
        <pc:sldMkLst>
          <pc:docMk/>
          <pc:sldMk cId="109857222" sldId="256"/>
        </pc:sldMkLst>
        <pc:spChg chg="mod">
          <ac:chgData name="Nathan Lloyd (2404571)" userId="S::2404571@student.uwtsd.ac.uk::b520863b-16c9-430e-903a-1e21ec5cf41f" providerId="AD" clId="Web-{35D54294-CB72-9BC1-03B9-C849476325F9}" dt="2026-01-20T00:32:15.917" v="455"/>
          <ac:spMkLst>
            <pc:docMk/>
            <pc:sldMk cId="109857222" sldId="256"/>
            <ac:spMk id="2" creationId="{00000000-0000-0000-0000-000000000000}"/>
          </ac:spMkLst>
        </pc:spChg>
        <pc:spChg chg="mod">
          <ac:chgData name="Nathan Lloyd (2404571)" userId="S::2404571@student.uwtsd.ac.uk::b520863b-16c9-430e-903a-1e21ec5cf41f" providerId="AD" clId="Web-{35D54294-CB72-9BC1-03B9-C849476325F9}" dt="2026-01-20T00:32:15.917" v="455"/>
          <ac:spMkLst>
            <pc:docMk/>
            <pc:sldMk cId="109857222" sldId="256"/>
            <ac:spMk id="3" creationId="{00000000-0000-0000-0000-000000000000}"/>
          </ac:spMkLst>
        </pc:spChg>
        <pc:spChg chg="add">
          <ac:chgData name="Nathan Lloyd (2404571)" userId="S::2404571@student.uwtsd.ac.uk::b520863b-16c9-430e-903a-1e21ec5cf41f" providerId="AD" clId="Web-{35D54294-CB72-9BC1-03B9-C849476325F9}" dt="2026-01-20T00:32:15.917" v="455"/>
          <ac:spMkLst>
            <pc:docMk/>
            <pc:sldMk cId="109857222" sldId="256"/>
            <ac:spMk id="8" creationId="{3677BAFB-3BD3-41BB-9107-FAE224AE21C4}"/>
          </ac:spMkLst>
        </pc:spChg>
        <pc:spChg chg="add">
          <ac:chgData name="Nathan Lloyd (2404571)" userId="S::2404571@student.uwtsd.ac.uk::b520863b-16c9-430e-903a-1e21ec5cf41f" providerId="AD" clId="Web-{35D54294-CB72-9BC1-03B9-C849476325F9}" dt="2026-01-20T00:32:15.917" v="455"/>
          <ac:spMkLst>
            <pc:docMk/>
            <pc:sldMk cId="109857222" sldId="256"/>
            <ac:spMk id="10" creationId="{E6823A9B-C188-42D4-847C-3AD928DB145C}"/>
          </ac:spMkLst>
        </pc:spChg>
        <pc:spChg chg="add">
          <ac:chgData name="Nathan Lloyd (2404571)" userId="S::2404571@student.uwtsd.ac.uk::b520863b-16c9-430e-903a-1e21ec5cf41f" providerId="AD" clId="Web-{35D54294-CB72-9BC1-03B9-C849476325F9}" dt="2026-01-20T00:32:15.917" v="455"/>
          <ac:spMkLst>
            <pc:docMk/>
            <pc:sldMk cId="109857222" sldId="256"/>
            <ac:spMk id="12" creationId="{34B557F3-1A0C-4749-A6DB-EAC082DF390B}"/>
          </ac:spMkLst>
        </pc:spChg>
        <pc:spChg chg="add">
          <ac:chgData name="Nathan Lloyd (2404571)" userId="S::2404571@student.uwtsd.ac.uk::b520863b-16c9-430e-903a-1e21ec5cf41f" providerId="AD" clId="Web-{35D54294-CB72-9BC1-03B9-C849476325F9}" dt="2026-01-20T00:32:15.917" v="455"/>
          <ac:spMkLst>
            <pc:docMk/>
            <pc:sldMk cId="109857222" sldId="256"/>
            <ac:spMk id="14" creationId="{55D55AA6-3751-494F-868A-DCEDC5CE82BF}"/>
          </ac:spMkLst>
        </pc:spChg>
        <pc:spChg chg="add">
          <ac:chgData name="Nathan Lloyd (2404571)" userId="S::2404571@student.uwtsd.ac.uk::b520863b-16c9-430e-903a-1e21ec5cf41f" providerId="AD" clId="Web-{35D54294-CB72-9BC1-03B9-C849476325F9}" dt="2026-01-20T00:32:15.917" v="455"/>
          <ac:spMkLst>
            <pc:docMk/>
            <pc:sldMk cId="109857222" sldId="256"/>
            <ac:spMk id="16" creationId="{4D4C00DC-4DC6-4CD2-9E31-F17E6CEBC5A6}"/>
          </ac:spMkLst>
        </pc:spChg>
        <pc:spChg chg="add">
          <ac:chgData name="Nathan Lloyd (2404571)" userId="S::2404571@student.uwtsd.ac.uk::b520863b-16c9-430e-903a-1e21ec5cf41f" providerId="AD" clId="Web-{35D54294-CB72-9BC1-03B9-C849476325F9}" dt="2026-01-20T00:32:15.917" v="455"/>
          <ac:spMkLst>
            <pc:docMk/>
            <pc:sldMk cId="109857222" sldId="256"/>
            <ac:spMk id="18" creationId="{D82AB1B2-7970-42CF-8BF5-567C69E9FFFB}"/>
          </ac:spMkLst>
        </pc:spChg>
        <pc:spChg chg="add">
          <ac:chgData name="Nathan Lloyd (2404571)" userId="S::2404571@student.uwtsd.ac.uk::b520863b-16c9-430e-903a-1e21ec5cf41f" providerId="AD" clId="Web-{35D54294-CB72-9BC1-03B9-C849476325F9}" dt="2026-01-20T00:32:15.917" v="455"/>
          <ac:spMkLst>
            <pc:docMk/>
            <pc:sldMk cId="109857222" sldId="256"/>
            <ac:spMk id="24" creationId="{C10FB9CA-E7FA-462C-B537-F1224ED1ACF4}"/>
          </ac:spMkLst>
        </pc:spChg>
        <pc:spChg chg="add">
          <ac:chgData name="Nathan Lloyd (2404571)" userId="S::2404571@student.uwtsd.ac.uk::b520863b-16c9-430e-903a-1e21ec5cf41f" providerId="AD" clId="Web-{35D54294-CB72-9BC1-03B9-C849476325F9}" dt="2026-01-20T00:32:15.917" v="455"/>
          <ac:spMkLst>
            <pc:docMk/>
            <pc:sldMk cId="109857222" sldId="256"/>
            <ac:spMk id="26" creationId="{D8469AE7-A75B-4F37-850B-EF5974ABED2C}"/>
          </ac:spMkLst>
        </pc:spChg>
      </pc:sldChg>
      <pc:sldChg chg="addSp delSp modSp new mod setBg modNotes">
        <pc:chgData name="Nathan Lloyd (2404571)" userId="S::2404571@student.uwtsd.ac.uk::b520863b-16c9-430e-903a-1e21ec5cf41f" providerId="AD" clId="Web-{35D54294-CB72-9BC1-03B9-C849476325F9}" dt="2026-01-20T00:32:27.792" v="456"/>
        <pc:sldMkLst>
          <pc:docMk/>
          <pc:sldMk cId="1782684601" sldId="257"/>
        </pc:sldMkLst>
        <pc:spChg chg="mod">
          <ac:chgData name="Nathan Lloyd (2404571)" userId="S::2404571@student.uwtsd.ac.uk::b520863b-16c9-430e-903a-1e21ec5cf41f" providerId="AD" clId="Web-{35D54294-CB72-9BC1-03B9-C849476325F9}" dt="2026-01-20T00:32:27.792" v="456"/>
          <ac:spMkLst>
            <pc:docMk/>
            <pc:sldMk cId="1782684601" sldId="257"/>
            <ac:spMk id="2" creationId="{8AFB0D2D-B9B3-48F1-1786-86D483EE9E4B}"/>
          </ac:spMkLst>
        </pc:spChg>
        <pc:spChg chg="del mod">
          <ac:chgData name="Nathan Lloyd (2404571)" userId="S::2404571@student.uwtsd.ac.uk::b520863b-16c9-430e-903a-1e21ec5cf41f" providerId="AD" clId="Web-{35D54294-CB72-9BC1-03B9-C849476325F9}" dt="2026-01-20T00:32:27.792" v="456"/>
          <ac:spMkLst>
            <pc:docMk/>
            <pc:sldMk cId="1782684601" sldId="257"/>
            <ac:spMk id="3" creationId="{22343576-98F7-DB1C-21C8-336EC072114C}"/>
          </ac:spMkLst>
        </pc:spChg>
        <pc:spChg chg="add">
          <ac:chgData name="Nathan Lloyd (2404571)" userId="S::2404571@student.uwtsd.ac.uk::b520863b-16c9-430e-903a-1e21ec5cf41f" providerId="AD" clId="Web-{35D54294-CB72-9BC1-03B9-C849476325F9}" dt="2026-01-20T00:32:27.792" v="456"/>
          <ac:spMkLst>
            <pc:docMk/>
            <pc:sldMk cId="1782684601" sldId="257"/>
            <ac:spMk id="10" creationId="{B50AB553-2A96-4A92-96F2-93548E096954}"/>
          </ac:spMkLst>
        </pc:spChg>
        <pc:graphicFrameChg chg="add">
          <ac:chgData name="Nathan Lloyd (2404571)" userId="S::2404571@student.uwtsd.ac.uk::b520863b-16c9-430e-903a-1e21ec5cf41f" providerId="AD" clId="Web-{35D54294-CB72-9BC1-03B9-C849476325F9}" dt="2026-01-20T00:32:27.792" v="456"/>
          <ac:graphicFrameMkLst>
            <pc:docMk/>
            <pc:sldMk cId="1782684601" sldId="257"/>
            <ac:graphicFrameMk id="5" creationId="{98C4F744-029C-B8B3-C490-7C2A2B032E66}"/>
          </ac:graphicFrameMkLst>
        </pc:graphicFrameChg>
        <pc:picChg chg="add">
          <ac:chgData name="Nathan Lloyd (2404571)" userId="S::2404571@student.uwtsd.ac.uk::b520863b-16c9-430e-903a-1e21ec5cf41f" providerId="AD" clId="Web-{35D54294-CB72-9BC1-03B9-C849476325F9}" dt="2026-01-20T00:32:27.792" v="456"/>
          <ac:picMkLst>
            <pc:docMk/>
            <pc:sldMk cId="1782684601" sldId="257"/>
            <ac:picMk id="6" creationId="{5B25A79D-1111-747A-F509-48B5A314740A}"/>
          </ac:picMkLst>
        </pc:picChg>
      </pc:sldChg>
      <pc:sldChg chg="addSp delSp modSp new mod setBg modNotes">
        <pc:chgData name="Nathan Lloyd (2404571)" userId="S::2404571@student.uwtsd.ac.uk::b520863b-16c9-430e-903a-1e21ec5cf41f" providerId="AD" clId="Web-{35D54294-CB72-9BC1-03B9-C849476325F9}" dt="2026-01-20T00:32:37.451" v="457"/>
        <pc:sldMkLst>
          <pc:docMk/>
          <pc:sldMk cId="3048098719" sldId="258"/>
        </pc:sldMkLst>
        <pc:spChg chg="mod">
          <ac:chgData name="Nathan Lloyd (2404571)" userId="S::2404571@student.uwtsd.ac.uk::b520863b-16c9-430e-903a-1e21ec5cf41f" providerId="AD" clId="Web-{35D54294-CB72-9BC1-03B9-C849476325F9}" dt="2026-01-20T00:32:37.451" v="457"/>
          <ac:spMkLst>
            <pc:docMk/>
            <pc:sldMk cId="3048098719" sldId="258"/>
            <ac:spMk id="2" creationId="{6A94206B-5486-444C-8BC4-F5BA8A8D7533}"/>
          </ac:spMkLst>
        </pc:spChg>
        <pc:spChg chg="del mod">
          <ac:chgData name="Nathan Lloyd (2404571)" userId="S::2404571@student.uwtsd.ac.uk::b520863b-16c9-430e-903a-1e21ec5cf41f" providerId="AD" clId="Web-{35D54294-CB72-9BC1-03B9-C849476325F9}" dt="2026-01-20T00:32:37.451" v="457"/>
          <ac:spMkLst>
            <pc:docMk/>
            <pc:sldMk cId="3048098719" sldId="258"/>
            <ac:spMk id="3" creationId="{983333ED-4E09-8F00-240D-61058467F3D7}"/>
          </ac:spMkLst>
        </pc:spChg>
        <pc:spChg chg="add">
          <ac:chgData name="Nathan Lloyd (2404571)" userId="S::2404571@student.uwtsd.ac.uk::b520863b-16c9-430e-903a-1e21ec5cf41f" providerId="AD" clId="Web-{35D54294-CB72-9BC1-03B9-C849476325F9}" dt="2026-01-20T00:32:37.451" v="457"/>
          <ac:spMkLst>
            <pc:docMk/>
            <pc:sldMk cId="3048098719" sldId="258"/>
            <ac:spMk id="10" creationId="{B50AB553-2A96-4A92-96F2-93548E096954}"/>
          </ac:spMkLst>
        </pc:spChg>
        <pc:graphicFrameChg chg="add">
          <ac:chgData name="Nathan Lloyd (2404571)" userId="S::2404571@student.uwtsd.ac.uk::b520863b-16c9-430e-903a-1e21ec5cf41f" providerId="AD" clId="Web-{35D54294-CB72-9BC1-03B9-C849476325F9}" dt="2026-01-20T00:32:37.451" v="457"/>
          <ac:graphicFrameMkLst>
            <pc:docMk/>
            <pc:sldMk cId="3048098719" sldId="258"/>
            <ac:graphicFrameMk id="5" creationId="{FA4FF4A6-9940-80FB-F390-84DC2294E263}"/>
          </ac:graphicFrameMkLst>
        </pc:graphicFrameChg>
        <pc:picChg chg="add">
          <ac:chgData name="Nathan Lloyd (2404571)" userId="S::2404571@student.uwtsd.ac.uk::b520863b-16c9-430e-903a-1e21ec5cf41f" providerId="AD" clId="Web-{35D54294-CB72-9BC1-03B9-C849476325F9}" dt="2026-01-20T00:32:37.451" v="457"/>
          <ac:picMkLst>
            <pc:docMk/>
            <pc:sldMk cId="3048098719" sldId="258"/>
            <ac:picMk id="6" creationId="{C1DEF0DC-06AD-05A6-0A6B-98058EC3A38D}"/>
          </ac:picMkLst>
        </pc:picChg>
      </pc:sldChg>
      <pc:sldChg chg="addSp delSp modSp new mod setBg modNotes">
        <pc:chgData name="Nathan Lloyd (2404571)" userId="S::2404571@student.uwtsd.ac.uk::b520863b-16c9-430e-903a-1e21ec5cf41f" providerId="AD" clId="Web-{35D54294-CB72-9BC1-03B9-C849476325F9}" dt="2026-01-20T00:32:55.795" v="458"/>
        <pc:sldMkLst>
          <pc:docMk/>
          <pc:sldMk cId="553228695" sldId="259"/>
        </pc:sldMkLst>
        <pc:spChg chg="mod">
          <ac:chgData name="Nathan Lloyd (2404571)" userId="S::2404571@student.uwtsd.ac.uk::b520863b-16c9-430e-903a-1e21ec5cf41f" providerId="AD" clId="Web-{35D54294-CB72-9BC1-03B9-C849476325F9}" dt="2026-01-20T00:32:55.795" v="458"/>
          <ac:spMkLst>
            <pc:docMk/>
            <pc:sldMk cId="553228695" sldId="259"/>
            <ac:spMk id="2" creationId="{DD9A4E79-B6E2-8B9A-1C30-D46F2DB84B59}"/>
          </ac:spMkLst>
        </pc:spChg>
        <pc:spChg chg="del mod">
          <ac:chgData name="Nathan Lloyd (2404571)" userId="S::2404571@student.uwtsd.ac.uk::b520863b-16c9-430e-903a-1e21ec5cf41f" providerId="AD" clId="Web-{35D54294-CB72-9BC1-03B9-C849476325F9}" dt="2026-01-20T00:32:55.795" v="458"/>
          <ac:spMkLst>
            <pc:docMk/>
            <pc:sldMk cId="553228695" sldId="259"/>
            <ac:spMk id="3" creationId="{4835B8C5-9B9E-45A2-79CF-5521DD9F9CFA}"/>
          </ac:spMkLst>
        </pc:spChg>
        <pc:spChg chg="add">
          <ac:chgData name="Nathan Lloyd (2404571)" userId="S::2404571@student.uwtsd.ac.uk::b520863b-16c9-430e-903a-1e21ec5cf41f" providerId="AD" clId="Web-{35D54294-CB72-9BC1-03B9-C849476325F9}" dt="2026-01-20T00:32:55.795" v="458"/>
          <ac:spMkLst>
            <pc:docMk/>
            <pc:sldMk cId="553228695" sldId="259"/>
            <ac:spMk id="10" creationId="{B50AB553-2A96-4A92-96F2-93548E096954}"/>
          </ac:spMkLst>
        </pc:spChg>
        <pc:graphicFrameChg chg="add">
          <ac:chgData name="Nathan Lloyd (2404571)" userId="S::2404571@student.uwtsd.ac.uk::b520863b-16c9-430e-903a-1e21ec5cf41f" providerId="AD" clId="Web-{35D54294-CB72-9BC1-03B9-C849476325F9}" dt="2026-01-20T00:32:55.795" v="458"/>
          <ac:graphicFrameMkLst>
            <pc:docMk/>
            <pc:sldMk cId="553228695" sldId="259"/>
            <ac:graphicFrameMk id="5" creationId="{4497B491-3046-5ABF-04C4-5C3F39A4E413}"/>
          </ac:graphicFrameMkLst>
        </pc:graphicFrameChg>
        <pc:picChg chg="add">
          <ac:chgData name="Nathan Lloyd (2404571)" userId="S::2404571@student.uwtsd.ac.uk::b520863b-16c9-430e-903a-1e21ec5cf41f" providerId="AD" clId="Web-{35D54294-CB72-9BC1-03B9-C849476325F9}" dt="2026-01-20T00:32:55.795" v="458"/>
          <ac:picMkLst>
            <pc:docMk/>
            <pc:sldMk cId="553228695" sldId="259"/>
            <ac:picMk id="6" creationId="{6A593693-FDA3-C413-78B8-82B4A3E28136}"/>
          </ac:picMkLst>
        </pc:picChg>
      </pc:sldChg>
      <pc:sldChg chg="addSp delSp modSp new mod ord setBg modNotes">
        <pc:chgData name="Nathan Lloyd (2404571)" userId="S::2404571@student.uwtsd.ac.uk::b520863b-16c9-430e-903a-1e21ec5cf41f" providerId="AD" clId="Web-{35D54294-CB72-9BC1-03B9-C849476325F9}" dt="2026-01-20T00:33:03.780" v="459"/>
        <pc:sldMkLst>
          <pc:docMk/>
          <pc:sldMk cId="1258730202" sldId="260"/>
        </pc:sldMkLst>
        <pc:spChg chg="mod">
          <ac:chgData name="Nathan Lloyd (2404571)" userId="S::2404571@student.uwtsd.ac.uk::b520863b-16c9-430e-903a-1e21ec5cf41f" providerId="AD" clId="Web-{35D54294-CB72-9BC1-03B9-C849476325F9}" dt="2026-01-20T00:33:03.780" v="459"/>
          <ac:spMkLst>
            <pc:docMk/>
            <pc:sldMk cId="1258730202" sldId="260"/>
            <ac:spMk id="2" creationId="{7C3D18E5-C38D-C312-5AE2-4041FC5F5290}"/>
          </ac:spMkLst>
        </pc:spChg>
        <pc:spChg chg="del mod">
          <ac:chgData name="Nathan Lloyd (2404571)" userId="S::2404571@student.uwtsd.ac.uk::b520863b-16c9-430e-903a-1e21ec5cf41f" providerId="AD" clId="Web-{35D54294-CB72-9BC1-03B9-C849476325F9}" dt="2026-01-20T00:33:03.780" v="459"/>
          <ac:spMkLst>
            <pc:docMk/>
            <pc:sldMk cId="1258730202" sldId="260"/>
            <ac:spMk id="3" creationId="{11C25976-EAE8-8F9F-D4F1-FD088CDC1CED}"/>
          </ac:spMkLst>
        </pc:spChg>
        <pc:spChg chg="add">
          <ac:chgData name="Nathan Lloyd (2404571)" userId="S::2404571@student.uwtsd.ac.uk::b520863b-16c9-430e-903a-1e21ec5cf41f" providerId="AD" clId="Web-{35D54294-CB72-9BC1-03B9-C849476325F9}" dt="2026-01-20T00:33:03.780" v="459"/>
          <ac:spMkLst>
            <pc:docMk/>
            <pc:sldMk cId="1258730202" sldId="260"/>
            <ac:spMk id="10" creationId="{B50AB553-2A96-4A92-96F2-93548E096954}"/>
          </ac:spMkLst>
        </pc:spChg>
        <pc:graphicFrameChg chg="add">
          <ac:chgData name="Nathan Lloyd (2404571)" userId="S::2404571@student.uwtsd.ac.uk::b520863b-16c9-430e-903a-1e21ec5cf41f" providerId="AD" clId="Web-{35D54294-CB72-9BC1-03B9-C849476325F9}" dt="2026-01-20T00:33:03.780" v="459"/>
          <ac:graphicFrameMkLst>
            <pc:docMk/>
            <pc:sldMk cId="1258730202" sldId="260"/>
            <ac:graphicFrameMk id="5" creationId="{4B79012C-9F60-7CC7-1B73-AEC2EE977738}"/>
          </ac:graphicFrameMkLst>
        </pc:graphicFrameChg>
        <pc:picChg chg="add">
          <ac:chgData name="Nathan Lloyd (2404571)" userId="S::2404571@student.uwtsd.ac.uk::b520863b-16c9-430e-903a-1e21ec5cf41f" providerId="AD" clId="Web-{35D54294-CB72-9BC1-03B9-C849476325F9}" dt="2026-01-20T00:33:03.780" v="459"/>
          <ac:picMkLst>
            <pc:docMk/>
            <pc:sldMk cId="1258730202" sldId="260"/>
            <ac:picMk id="6" creationId="{98938250-3C0F-55D0-AEBE-F2D22703077F}"/>
          </ac:picMkLst>
        </pc:picChg>
      </pc:sldChg>
      <pc:sldChg chg="addSp delSp modSp new mod setBg modNotes">
        <pc:chgData name="Nathan Lloyd (2404571)" userId="S::2404571@student.uwtsd.ac.uk::b520863b-16c9-430e-903a-1e21ec5cf41f" providerId="AD" clId="Web-{35D54294-CB72-9BC1-03B9-C849476325F9}" dt="2026-01-20T00:33:23.421" v="462"/>
        <pc:sldMkLst>
          <pc:docMk/>
          <pc:sldMk cId="2145732695" sldId="261"/>
        </pc:sldMkLst>
        <pc:spChg chg="mod">
          <ac:chgData name="Nathan Lloyd (2404571)" userId="S::2404571@student.uwtsd.ac.uk::b520863b-16c9-430e-903a-1e21ec5cf41f" providerId="AD" clId="Web-{35D54294-CB72-9BC1-03B9-C849476325F9}" dt="2026-01-20T00:33:23.421" v="462"/>
          <ac:spMkLst>
            <pc:docMk/>
            <pc:sldMk cId="2145732695" sldId="261"/>
            <ac:spMk id="2" creationId="{576E76AA-4F18-1F01-6C91-9947BD3FFA44}"/>
          </ac:spMkLst>
        </pc:spChg>
        <pc:spChg chg="add del mod">
          <ac:chgData name="Nathan Lloyd (2404571)" userId="S::2404571@student.uwtsd.ac.uk::b520863b-16c9-430e-903a-1e21ec5cf41f" providerId="AD" clId="Web-{35D54294-CB72-9BC1-03B9-C849476325F9}" dt="2026-01-20T00:33:23.421" v="462"/>
          <ac:spMkLst>
            <pc:docMk/>
            <pc:sldMk cId="2145732695" sldId="261"/>
            <ac:spMk id="3" creationId="{30F7B854-D3E0-CE74-6C71-132C1C0ED254}"/>
          </ac:spMkLst>
        </pc:spChg>
        <pc:spChg chg="add">
          <ac:chgData name="Nathan Lloyd (2404571)" userId="S::2404571@student.uwtsd.ac.uk::b520863b-16c9-430e-903a-1e21ec5cf41f" providerId="AD" clId="Web-{35D54294-CB72-9BC1-03B9-C849476325F9}" dt="2026-01-20T00:33:23.421" v="462"/>
          <ac:spMkLst>
            <pc:docMk/>
            <pc:sldMk cId="2145732695" sldId="261"/>
            <ac:spMk id="8" creationId="{A2679492-7988-4050-9056-542444452411}"/>
          </ac:spMkLst>
        </pc:spChg>
        <pc:spChg chg="add del">
          <ac:chgData name="Nathan Lloyd (2404571)" userId="S::2404571@student.uwtsd.ac.uk::b520863b-16c9-430e-903a-1e21ec5cf41f" providerId="AD" clId="Web-{35D54294-CB72-9BC1-03B9-C849476325F9}" dt="2026-01-20T00:33:23.405" v="461"/>
          <ac:spMkLst>
            <pc:docMk/>
            <pc:sldMk cId="2145732695" sldId="261"/>
            <ac:spMk id="10" creationId="{B50AB553-2A96-4A92-96F2-93548E096954}"/>
          </ac:spMkLst>
        </pc:spChg>
        <pc:spChg chg="add">
          <ac:chgData name="Nathan Lloyd (2404571)" userId="S::2404571@student.uwtsd.ac.uk::b520863b-16c9-430e-903a-1e21ec5cf41f" providerId="AD" clId="Web-{35D54294-CB72-9BC1-03B9-C849476325F9}" dt="2026-01-20T00:33:23.421" v="462"/>
          <ac:spMkLst>
            <pc:docMk/>
            <pc:sldMk cId="2145732695" sldId="261"/>
            <ac:spMk id="16" creationId="{B091B163-7D61-4891-ABCF-5C13D9C418D0}"/>
          </ac:spMkLst>
        </pc:spChg>
        <pc:spChg chg="add">
          <ac:chgData name="Nathan Lloyd (2404571)" userId="S::2404571@student.uwtsd.ac.uk::b520863b-16c9-430e-903a-1e21ec5cf41f" providerId="AD" clId="Web-{35D54294-CB72-9BC1-03B9-C849476325F9}" dt="2026-01-20T00:33:23.421" v="462"/>
          <ac:spMkLst>
            <pc:docMk/>
            <pc:sldMk cId="2145732695" sldId="261"/>
            <ac:spMk id="18" creationId="{30F7B854-D3E0-CE74-6C71-132C1C0ED254}"/>
          </ac:spMkLst>
        </pc:spChg>
        <pc:grpChg chg="add">
          <ac:chgData name="Nathan Lloyd (2404571)" userId="S::2404571@student.uwtsd.ac.uk::b520863b-16c9-430e-903a-1e21ec5cf41f" providerId="AD" clId="Web-{35D54294-CB72-9BC1-03B9-C849476325F9}" dt="2026-01-20T00:33:23.421" v="462"/>
          <ac:grpSpMkLst>
            <pc:docMk/>
            <pc:sldMk cId="2145732695" sldId="261"/>
            <ac:grpSpMk id="12" creationId="{0474DF76-993E-44DE-AFB0-C416182ACECF}"/>
          </ac:grpSpMkLst>
        </pc:grpChg>
        <pc:graphicFrameChg chg="add del">
          <ac:chgData name="Nathan Lloyd (2404571)" userId="S::2404571@student.uwtsd.ac.uk::b520863b-16c9-430e-903a-1e21ec5cf41f" providerId="AD" clId="Web-{35D54294-CB72-9BC1-03B9-C849476325F9}" dt="2026-01-20T00:33:23.405" v="461"/>
          <ac:graphicFrameMkLst>
            <pc:docMk/>
            <pc:sldMk cId="2145732695" sldId="261"/>
            <ac:graphicFrameMk id="5" creationId="{E5DB7761-85CD-EF68-445C-71EB2DB0EB14}"/>
          </ac:graphicFrameMkLst>
        </pc:graphicFrameChg>
        <pc:picChg chg="add del">
          <ac:chgData name="Nathan Lloyd (2404571)" userId="S::2404571@student.uwtsd.ac.uk::b520863b-16c9-430e-903a-1e21ec5cf41f" providerId="AD" clId="Web-{35D54294-CB72-9BC1-03B9-C849476325F9}" dt="2026-01-20T00:33:23.405" v="461"/>
          <ac:picMkLst>
            <pc:docMk/>
            <pc:sldMk cId="2145732695" sldId="261"/>
            <ac:picMk id="6" creationId="{28141C89-AB08-A52A-CA15-1CB8A98952B6}"/>
          </ac:picMkLst>
        </pc:picChg>
        <pc:cxnChg chg="add">
          <ac:chgData name="Nathan Lloyd (2404571)" userId="S::2404571@student.uwtsd.ac.uk::b520863b-16c9-430e-903a-1e21ec5cf41f" providerId="AD" clId="Web-{35D54294-CB72-9BC1-03B9-C849476325F9}" dt="2026-01-20T00:33:23.421" v="462"/>
          <ac:cxnSpMkLst>
            <pc:docMk/>
            <pc:sldMk cId="2145732695" sldId="261"/>
            <ac:cxnSpMk id="17" creationId="{C49DA8F6-BCC1-4447-B54C-57856834B94B}"/>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554EC-FA45-4D4E-9ECF-EFD0028A798F}" type="doc">
      <dgm:prSet loTypeId="urn:microsoft.com/office/officeart/2005/8/layout/matrix2" loCatId="matrix" qsTypeId="urn:microsoft.com/office/officeart/2005/8/quickstyle/simple1" qsCatId="simple" csTypeId="urn:microsoft.com/office/officeart/2005/8/colors/colorful1" csCatId="colorful"/>
      <dgm:spPr/>
      <dgm:t>
        <a:bodyPr/>
        <a:lstStyle/>
        <a:p>
          <a:endParaRPr lang="en-US"/>
        </a:p>
      </dgm:t>
    </dgm:pt>
    <dgm:pt modelId="{088594D5-ECF9-4AF6-835D-3A0B0C714AD5}">
      <dgm:prSet/>
      <dgm:spPr/>
      <dgm:t>
        <a:bodyPr/>
        <a:lstStyle/>
        <a:p>
          <a:r>
            <a:rPr lang="en-GB"/>
            <a:t>Acquire Combination </a:t>
          </a:r>
          <a:endParaRPr lang="en-US"/>
        </a:p>
      </dgm:t>
    </dgm:pt>
    <dgm:pt modelId="{7A18D92C-23BA-47BE-B60C-08711EF402EF}" type="parTrans" cxnId="{0F7C5C5B-7644-4D9F-A8F8-7046BD6BC14D}">
      <dgm:prSet/>
      <dgm:spPr/>
      <dgm:t>
        <a:bodyPr/>
        <a:lstStyle/>
        <a:p>
          <a:endParaRPr lang="en-US"/>
        </a:p>
      </dgm:t>
    </dgm:pt>
    <dgm:pt modelId="{2854BC31-11E0-49CB-A39F-154285432291}" type="sibTrans" cxnId="{0F7C5C5B-7644-4D9F-A8F8-7046BD6BC14D}">
      <dgm:prSet/>
      <dgm:spPr/>
      <dgm:t>
        <a:bodyPr/>
        <a:lstStyle/>
        <a:p>
          <a:endParaRPr lang="en-US"/>
        </a:p>
      </dgm:t>
    </dgm:pt>
    <dgm:pt modelId="{58B45E05-6C1D-4473-AA0A-05B5FFAD4F97}">
      <dgm:prSet/>
      <dgm:spPr/>
      <dgm:t>
        <a:bodyPr/>
        <a:lstStyle/>
        <a:p>
          <a:r>
            <a:rPr lang="en-GB"/>
            <a:t>Six core competencies </a:t>
          </a:r>
          <a:endParaRPr lang="en-US"/>
        </a:p>
      </dgm:t>
    </dgm:pt>
    <dgm:pt modelId="{9EA2EB3E-F0B6-47EA-B503-5C0D5010EB82}" type="parTrans" cxnId="{67FA6FE1-5F54-4336-83BD-3B1851B171FE}">
      <dgm:prSet/>
      <dgm:spPr/>
      <dgm:t>
        <a:bodyPr/>
        <a:lstStyle/>
        <a:p>
          <a:endParaRPr lang="en-US"/>
        </a:p>
      </dgm:t>
    </dgm:pt>
    <dgm:pt modelId="{0582142D-2E48-4EB8-AAB5-A1A17350FFFE}" type="sibTrans" cxnId="{67FA6FE1-5F54-4336-83BD-3B1851B171FE}">
      <dgm:prSet/>
      <dgm:spPr/>
      <dgm:t>
        <a:bodyPr/>
        <a:lstStyle/>
        <a:p>
          <a:endParaRPr lang="en-US"/>
        </a:p>
      </dgm:t>
    </dgm:pt>
    <dgm:pt modelId="{355A39BC-B620-4EA9-9994-073FEA41CA70}">
      <dgm:prSet/>
      <dgm:spPr/>
      <dgm:t>
        <a:bodyPr/>
        <a:lstStyle/>
        <a:p>
          <a:r>
            <a:rPr lang="en-GB"/>
            <a:t>Three core values </a:t>
          </a:r>
          <a:endParaRPr lang="en-US"/>
        </a:p>
      </dgm:t>
    </dgm:pt>
    <dgm:pt modelId="{BE504097-D61D-491D-A94E-0FE77B5644C4}" type="parTrans" cxnId="{1624DBE9-A97E-43FB-9364-C5FB22A428DF}">
      <dgm:prSet/>
      <dgm:spPr/>
      <dgm:t>
        <a:bodyPr/>
        <a:lstStyle/>
        <a:p>
          <a:endParaRPr lang="en-US"/>
        </a:p>
      </dgm:t>
    </dgm:pt>
    <dgm:pt modelId="{546E444A-F6A2-4750-A27D-A421CAD6936B}" type="sibTrans" cxnId="{1624DBE9-A97E-43FB-9364-C5FB22A428DF}">
      <dgm:prSet/>
      <dgm:spPr/>
      <dgm:t>
        <a:bodyPr/>
        <a:lstStyle/>
        <a:p>
          <a:endParaRPr lang="en-US"/>
        </a:p>
      </dgm:t>
    </dgm:pt>
    <dgm:pt modelId="{BB3B61CB-C4C6-4616-A50C-733DD0918D1B}">
      <dgm:prSet/>
      <dgm:spPr/>
      <dgm:t>
        <a:bodyPr/>
        <a:lstStyle/>
        <a:p>
          <a:r>
            <a:rPr lang="en-GB"/>
            <a:t>(College of policing, 2023a)</a:t>
          </a:r>
          <a:endParaRPr lang="en-US"/>
        </a:p>
      </dgm:t>
    </dgm:pt>
    <dgm:pt modelId="{9ED22F58-1329-4790-914F-960FED8A44F1}" type="parTrans" cxnId="{6B49BDD4-AC0F-4E36-AEF7-24E7261A88AC}">
      <dgm:prSet/>
      <dgm:spPr/>
      <dgm:t>
        <a:bodyPr/>
        <a:lstStyle/>
        <a:p>
          <a:endParaRPr lang="en-US"/>
        </a:p>
      </dgm:t>
    </dgm:pt>
    <dgm:pt modelId="{CD3F8A51-0331-41C6-8893-229C9F42946F}" type="sibTrans" cxnId="{6B49BDD4-AC0F-4E36-AEF7-24E7261A88AC}">
      <dgm:prSet/>
      <dgm:spPr/>
      <dgm:t>
        <a:bodyPr/>
        <a:lstStyle/>
        <a:p>
          <a:endParaRPr lang="en-US"/>
        </a:p>
      </dgm:t>
    </dgm:pt>
    <dgm:pt modelId="{F7B27CDC-8BA8-4855-BAF1-11828BA089E9}" type="pres">
      <dgm:prSet presAssocID="{AFF554EC-FA45-4D4E-9ECF-EFD0028A798F}" presName="matrix" presStyleCnt="0">
        <dgm:presLayoutVars>
          <dgm:chMax val="1"/>
          <dgm:dir/>
          <dgm:resizeHandles val="exact"/>
        </dgm:presLayoutVars>
      </dgm:prSet>
      <dgm:spPr/>
    </dgm:pt>
    <dgm:pt modelId="{A0CB2583-B6E2-4BA2-80CB-F935629874B2}" type="pres">
      <dgm:prSet presAssocID="{AFF554EC-FA45-4D4E-9ECF-EFD0028A798F}" presName="axisShape" presStyleLbl="bgShp" presStyleIdx="0" presStyleCnt="1"/>
      <dgm:spPr/>
    </dgm:pt>
    <dgm:pt modelId="{942355E0-45C5-45A2-9A6A-9DFCDABA27D4}" type="pres">
      <dgm:prSet presAssocID="{AFF554EC-FA45-4D4E-9ECF-EFD0028A798F}" presName="rect1" presStyleLbl="node1" presStyleIdx="0" presStyleCnt="4">
        <dgm:presLayoutVars>
          <dgm:chMax val="0"/>
          <dgm:chPref val="0"/>
          <dgm:bulletEnabled val="1"/>
        </dgm:presLayoutVars>
      </dgm:prSet>
      <dgm:spPr/>
    </dgm:pt>
    <dgm:pt modelId="{D5771581-D6AE-46B9-9283-B4122DA3ABDF}" type="pres">
      <dgm:prSet presAssocID="{AFF554EC-FA45-4D4E-9ECF-EFD0028A798F}" presName="rect2" presStyleLbl="node1" presStyleIdx="1" presStyleCnt="4">
        <dgm:presLayoutVars>
          <dgm:chMax val="0"/>
          <dgm:chPref val="0"/>
          <dgm:bulletEnabled val="1"/>
        </dgm:presLayoutVars>
      </dgm:prSet>
      <dgm:spPr/>
    </dgm:pt>
    <dgm:pt modelId="{F29F4502-5A87-473D-9A4F-F6C18782C5C4}" type="pres">
      <dgm:prSet presAssocID="{AFF554EC-FA45-4D4E-9ECF-EFD0028A798F}" presName="rect3" presStyleLbl="node1" presStyleIdx="2" presStyleCnt="4">
        <dgm:presLayoutVars>
          <dgm:chMax val="0"/>
          <dgm:chPref val="0"/>
          <dgm:bulletEnabled val="1"/>
        </dgm:presLayoutVars>
      </dgm:prSet>
      <dgm:spPr/>
    </dgm:pt>
    <dgm:pt modelId="{3FC38E43-F3D2-43FD-9089-571F4F5AB79D}" type="pres">
      <dgm:prSet presAssocID="{AFF554EC-FA45-4D4E-9ECF-EFD0028A798F}" presName="rect4" presStyleLbl="node1" presStyleIdx="3" presStyleCnt="4">
        <dgm:presLayoutVars>
          <dgm:chMax val="0"/>
          <dgm:chPref val="0"/>
          <dgm:bulletEnabled val="1"/>
        </dgm:presLayoutVars>
      </dgm:prSet>
      <dgm:spPr/>
    </dgm:pt>
  </dgm:ptLst>
  <dgm:cxnLst>
    <dgm:cxn modelId="{0F7C5C5B-7644-4D9F-A8F8-7046BD6BC14D}" srcId="{AFF554EC-FA45-4D4E-9ECF-EFD0028A798F}" destId="{088594D5-ECF9-4AF6-835D-3A0B0C714AD5}" srcOrd="0" destOrd="0" parTransId="{7A18D92C-23BA-47BE-B60C-08711EF402EF}" sibTransId="{2854BC31-11E0-49CB-A39F-154285432291}"/>
    <dgm:cxn modelId="{C6B1914B-DE17-4B1D-A0D8-A15068E16ACD}" type="presOf" srcId="{AFF554EC-FA45-4D4E-9ECF-EFD0028A798F}" destId="{F7B27CDC-8BA8-4855-BAF1-11828BA089E9}" srcOrd="0" destOrd="0" presId="urn:microsoft.com/office/officeart/2005/8/layout/matrix2"/>
    <dgm:cxn modelId="{7107BA71-7AB3-4DAD-95A5-506762C1D145}" type="presOf" srcId="{BB3B61CB-C4C6-4616-A50C-733DD0918D1B}" destId="{3FC38E43-F3D2-43FD-9089-571F4F5AB79D}" srcOrd="0" destOrd="0" presId="urn:microsoft.com/office/officeart/2005/8/layout/matrix2"/>
    <dgm:cxn modelId="{A9B75756-4D2F-48BD-9E70-16481E59DCF4}" type="presOf" srcId="{088594D5-ECF9-4AF6-835D-3A0B0C714AD5}" destId="{942355E0-45C5-45A2-9A6A-9DFCDABA27D4}" srcOrd="0" destOrd="0" presId="urn:microsoft.com/office/officeart/2005/8/layout/matrix2"/>
    <dgm:cxn modelId="{062D4A99-1A50-487B-9B03-1A2B875AB7F9}" type="presOf" srcId="{58B45E05-6C1D-4473-AA0A-05B5FFAD4F97}" destId="{D5771581-D6AE-46B9-9283-B4122DA3ABDF}" srcOrd="0" destOrd="0" presId="urn:microsoft.com/office/officeart/2005/8/layout/matrix2"/>
    <dgm:cxn modelId="{6B49BDD4-AC0F-4E36-AEF7-24E7261A88AC}" srcId="{AFF554EC-FA45-4D4E-9ECF-EFD0028A798F}" destId="{BB3B61CB-C4C6-4616-A50C-733DD0918D1B}" srcOrd="3" destOrd="0" parTransId="{9ED22F58-1329-4790-914F-960FED8A44F1}" sibTransId="{CD3F8A51-0331-41C6-8893-229C9F42946F}"/>
    <dgm:cxn modelId="{67FA6FE1-5F54-4336-83BD-3B1851B171FE}" srcId="{AFF554EC-FA45-4D4E-9ECF-EFD0028A798F}" destId="{58B45E05-6C1D-4473-AA0A-05B5FFAD4F97}" srcOrd="1" destOrd="0" parTransId="{9EA2EB3E-F0B6-47EA-B503-5C0D5010EB82}" sibTransId="{0582142D-2E48-4EB8-AAB5-A1A17350FFFE}"/>
    <dgm:cxn modelId="{1624DBE9-A97E-43FB-9364-C5FB22A428DF}" srcId="{AFF554EC-FA45-4D4E-9ECF-EFD0028A798F}" destId="{355A39BC-B620-4EA9-9994-073FEA41CA70}" srcOrd="2" destOrd="0" parTransId="{BE504097-D61D-491D-A94E-0FE77B5644C4}" sibTransId="{546E444A-F6A2-4750-A27D-A421CAD6936B}"/>
    <dgm:cxn modelId="{5C3FE6FA-DC3D-4034-BC96-1237EFC19CE6}" type="presOf" srcId="{355A39BC-B620-4EA9-9994-073FEA41CA70}" destId="{F29F4502-5A87-473D-9A4F-F6C18782C5C4}" srcOrd="0" destOrd="0" presId="urn:microsoft.com/office/officeart/2005/8/layout/matrix2"/>
    <dgm:cxn modelId="{5A0CA26C-9FB0-400C-A59F-451DDB4CF642}" type="presParOf" srcId="{F7B27CDC-8BA8-4855-BAF1-11828BA089E9}" destId="{A0CB2583-B6E2-4BA2-80CB-F935629874B2}" srcOrd="0" destOrd="0" presId="urn:microsoft.com/office/officeart/2005/8/layout/matrix2"/>
    <dgm:cxn modelId="{022EE1D2-BE3C-46BE-B90E-4317096215D8}" type="presParOf" srcId="{F7B27CDC-8BA8-4855-BAF1-11828BA089E9}" destId="{942355E0-45C5-45A2-9A6A-9DFCDABA27D4}" srcOrd="1" destOrd="0" presId="urn:microsoft.com/office/officeart/2005/8/layout/matrix2"/>
    <dgm:cxn modelId="{F0853150-69BB-42F7-92FB-6FBA82EF7D28}" type="presParOf" srcId="{F7B27CDC-8BA8-4855-BAF1-11828BA089E9}" destId="{D5771581-D6AE-46B9-9283-B4122DA3ABDF}" srcOrd="2" destOrd="0" presId="urn:microsoft.com/office/officeart/2005/8/layout/matrix2"/>
    <dgm:cxn modelId="{0C6EF7B7-E43C-4849-9948-FA4120BBEA35}" type="presParOf" srcId="{F7B27CDC-8BA8-4855-BAF1-11828BA089E9}" destId="{F29F4502-5A87-473D-9A4F-F6C18782C5C4}" srcOrd="3" destOrd="0" presId="urn:microsoft.com/office/officeart/2005/8/layout/matrix2"/>
    <dgm:cxn modelId="{29861F1E-21A8-4FC0-8E7B-7748D7DCDEBC}" type="presParOf" srcId="{F7B27CDC-8BA8-4855-BAF1-11828BA089E9}" destId="{3FC38E43-F3D2-43FD-9089-571F4F5AB79D}" srcOrd="4" destOrd="0" presId="urn:microsoft.com/office/officeart/2005/8/layout/matrix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D7D90E-385F-495A-A1C1-5F2DCF929FB7}" type="doc">
      <dgm:prSet loTypeId="urn:microsoft.com/office/officeart/2005/8/layout/matrix2" loCatId="matrix" qsTypeId="urn:microsoft.com/office/officeart/2005/8/quickstyle/simple1" qsCatId="simple" csTypeId="urn:microsoft.com/office/officeart/2005/8/colors/colorful1" csCatId="colorful"/>
      <dgm:spPr/>
      <dgm:t>
        <a:bodyPr/>
        <a:lstStyle/>
        <a:p>
          <a:endParaRPr lang="en-US"/>
        </a:p>
      </dgm:t>
    </dgm:pt>
    <dgm:pt modelId="{5B80FA40-D8B5-4F2C-B6EF-C5E3AA87EA04}">
      <dgm:prSet/>
      <dgm:spPr/>
      <dgm:t>
        <a:bodyPr/>
        <a:lstStyle/>
        <a:p>
          <a:r>
            <a:rPr lang="en-GB"/>
            <a:t>Legal knowledge </a:t>
          </a:r>
          <a:endParaRPr lang="en-US"/>
        </a:p>
      </dgm:t>
    </dgm:pt>
    <dgm:pt modelId="{E036AB78-A78E-4A87-A097-A8797A4A1808}" type="parTrans" cxnId="{896D185C-4F86-4897-AD32-4AA1F4F14BC3}">
      <dgm:prSet/>
      <dgm:spPr/>
      <dgm:t>
        <a:bodyPr/>
        <a:lstStyle/>
        <a:p>
          <a:endParaRPr lang="en-US"/>
        </a:p>
      </dgm:t>
    </dgm:pt>
    <dgm:pt modelId="{53929483-6BE7-4CD4-90E5-CDCFD1B69829}" type="sibTrans" cxnId="{896D185C-4F86-4897-AD32-4AA1F4F14BC3}">
      <dgm:prSet/>
      <dgm:spPr/>
      <dgm:t>
        <a:bodyPr/>
        <a:lstStyle/>
        <a:p>
          <a:endParaRPr lang="en-US"/>
        </a:p>
      </dgm:t>
    </dgm:pt>
    <dgm:pt modelId="{561901F2-D21C-4A4B-A1E4-F93EE7B2229F}">
      <dgm:prSet/>
      <dgm:spPr/>
      <dgm:t>
        <a:bodyPr/>
        <a:lstStyle/>
        <a:p>
          <a:r>
            <a:rPr lang="en-GB"/>
            <a:t>Professional Policing Programmes </a:t>
          </a:r>
          <a:endParaRPr lang="en-US"/>
        </a:p>
      </dgm:t>
    </dgm:pt>
    <dgm:pt modelId="{9D1E89EB-F2FF-40D5-88DA-B666C8D013D3}" type="parTrans" cxnId="{851CC33A-53BE-4635-93C5-539263FC246A}">
      <dgm:prSet/>
      <dgm:spPr/>
      <dgm:t>
        <a:bodyPr/>
        <a:lstStyle/>
        <a:p>
          <a:endParaRPr lang="en-US"/>
        </a:p>
      </dgm:t>
    </dgm:pt>
    <dgm:pt modelId="{14E93AFA-9DF7-4D92-9536-A927506B865A}" type="sibTrans" cxnId="{851CC33A-53BE-4635-93C5-539263FC246A}">
      <dgm:prSet/>
      <dgm:spPr/>
      <dgm:t>
        <a:bodyPr/>
        <a:lstStyle/>
        <a:p>
          <a:endParaRPr lang="en-US"/>
        </a:p>
      </dgm:t>
    </dgm:pt>
    <dgm:pt modelId="{54300C81-7703-4B39-920D-C481674A5CC0}">
      <dgm:prSet/>
      <dgm:spPr/>
      <dgm:t>
        <a:bodyPr/>
        <a:lstStyle/>
        <a:p>
          <a:r>
            <a:rPr lang="en-GB"/>
            <a:t>Situational thinking </a:t>
          </a:r>
          <a:endParaRPr lang="en-US"/>
        </a:p>
      </dgm:t>
    </dgm:pt>
    <dgm:pt modelId="{AF7F9237-1682-4E18-9B99-86568775479A}" type="parTrans" cxnId="{815DDB74-9262-4E15-B04D-215AB683F3D1}">
      <dgm:prSet/>
      <dgm:spPr/>
      <dgm:t>
        <a:bodyPr/>
        <a:lstStyle/>
        <a:p>
          <a:endParaRPr lang="en-US"/>
        </a:p>
      </dgm:t>
    </dgm:pt>
    <dgm:pt modelId="{EBA1650E-778F-4808-A61D-035890D0BB10}" type="sibTrans" cxnId="{815DDB74-9262-4E15-B04D-215AB683F3D1}">
      <dgm:prSet/>
      <dgm:spPr/>
      <dgm:t>
        <a:bodyPr/>
        <a:lstStyle/>
        <a:p>
          <a:endParaRPr lang="en-US"/>
        </a:p>
      </dgm:t>
    </dgm:pt>
    <dgm:pt modelId="{26F8951D-E7BF-42F3-A3BC-ECAC6F17DB3E}">
      <dgm:prSet/>
      <dgm:spPr/>
      <dgm:t>
        <a:bodyPr/>
        <a:lstStyle/>
        <a:p>
          <a:r>
            <a:rPr lang="en-GB"/>
            <a:t>(College of Policing, 2023b; Prospects,2024; Skills England, 2023)</a:t>
          </a:r>
          <a:endParaRPr lang="en-US"/>
        </a:p>
      </dgm:t>
    </dgm:pt>
    <dgm:pt modelId="{B3021DE4-F847-426A-B21E-1BBAB1CBFCDB}" type="parTrans" cxnId="{AC44E788-7433-4029-8695-E72B24A05228}">
      <dgm:prSet/>
      <dgm:spPr/>
      <dgm:t>
        <a:bodyPr/>
        <a:lstStyle/>
        <a:p>
          <a:endParaRPr lang="en-US"/>
        </a:p>
      </dgm:t>
    </dgm:pt>
    <dgm:pt modelId="{C1E8117D-2124-43A0-8A29-177619A27071}" type="sibTrans" cxnId="{AC44E788-7433-4029-8695-E72B24A05228}">
      <dgm:prSet/>
      <dgm:spPr/>
      <dgm:t>
        <a:bodyPr/>
        <a:lstStyle/>
        <a:p>
          <a:endParaRPr lang="en-US"/>
        </a:p>
      </dgm:t>
    </dgm:pt>
    <dgm:pt modelId="{CA3D78D2-C064-4E19-A64E-BC2C88773CD9}" type="pres">
      <dgm:prSet presAssocID="{E2D7D90E-385F-495A-A1C1-5F2DCF929FB7}" presName="matrix" presStyleCnt="0">
        <dgm:presLayoutVars>
          <dgm:chMax val="1"/>
          <dgm:dir/>
          <dgm:resizeHandles val="exact"/>
        </dgm:presLayoutVars>
      </dgm:prSet>
      <dgm:spPr/>
    </dgm:pt>
    <dgm:pt modelId="{8046EE49-1669-447C-B4D7-C8D84DA71079}" type="pres">
      <dgm:prSet presAssocID="{E2D7D90E-385F-495A-A1C1-5F2DCF929FB7}" presName="axisShape" presStyleLbl="bgShp" presStyleIdx="0" presStyleCnt="1"/>
      <dgm:spPr/>
    </dgm:pt>
    <dgm:pt modelId="{F16F4673-8270-4A83-A0DA-7C16743F1AC1}" type="pres">
      <dgm:prSet presAssocID="{E2D7D90E-385F-495A-A1C1-5F2DCF929FB7}" presName="rect1" presStyleLbl="node1" presStyleIdx="0" presStyleCnt="4">
        <dgm:presLayoutVars>
          <dgm:chMax val="0"/>
          <dgm:chPref val="0"/>
          <dgm:bulletEnabled val="1"/>
        </dgm:presLayoutVars>
      </dgm:prSet>
      <dgm:spPr/>
    </dgm:pt>
    <dgm:pt modelId="{D8937DB1-8D16-453A-B667-D1559918A965}" type="pres">
      <dgm:prSet presAssocID="{E2D7D90E-385F-495A-A1C1-5F2DCF929FB7}" presName="rect2" presStyleLbl="node1" presStyleIdx="1" presStyleCnt="4">
        <dgm:presLayoutVars>
          <dgm:chMax val="0"/>
          <dgm:chPref val="0"/>
          <dgm:bulletEnabled val="1"/>
        </dgm:presLayoutVars>
      </dgm:prSet>
      <dgm:spPr/>
    </dgm:pt>
    <dgm:pt modelId="{BE693212-F38B-46CC-B378-3D2D65179FDD}" type="pres">
      <dgm:prSet presAssocID="{E2D7D90E-385F-495A-A1C1-5F2DCF929FB7}" presName="rect3" presStyleLbl="node1" presStyleIdx="2" presStyleCnt="4">
        <dgm:presLayoutVars>
          <dgm:chMax val="0"/>
          <dgm:chPref val="0"/>
          <dgm:bulletEnabled val="1"/>
        </dgm:presLayoutVars>
      </dgm:prSet>
      <dgm:spPr/>
    </dgm:pt>
    <dgm:pt modelId="{5A4AAE0F-A2AD-44CC-9C72-A2CA5173D2C0}" type="pres">
      <dgm:prSet presAssocID="{E2D7D90E-385F-495A-A1C1-5F2DCF929FB7}" presName="rect4" presStyleLbl="node1" presStyleIdx="3" presStyleCnt="4">
        <dgm:presLayoutVars>
          <dgm:chMax val="0"/>
          <dgm:chPref val="0"/>
          <dgm:bulletEnabled val="1"/>
        </dgm:presLayoutVars>
      </dgm:prSet>
      <dgm:spPr/>
    </dgm:pt>
  </dgm:ptLst>
  <dgm:cxnLst>
    <dgm:cxn modelId="{0384AF14-7F5C-495B-8B70-69E521822479}" type="presOf" srcId="{E2D7D90E-385F-495A-A1C1-5F2DCF929FB7}" destId="{CA3D78D2-C064-4E19-A64E-BC2C88773CD9}" srcOrd="0" destOrd="0" presId="urn:microsoft.com/office/officeart/2005/8/layout/matrix2"/>
    <dgm:cxn modelId="{8729581F-BBF6-4827-AC5C-E58954AA5BA9}" type="presOf" srcId="{561901F2-D21C-4A4B-A1E4-F93EE7B2229F}" destId="{D8937DB1-8D16-453A-B667-D1559918A965}" srcOrd="0" destOrd="0" presId="urn:microsoft.com/office/officeart/2005/8/layout/matrix2"/>
    <dgm:cxn modelId="{851CC33A-53BE-4635-93C5-539263FC246A}" srcId="{E2D7D90E-385F-495A-A1C1-5F2DCF929FB7}" destId="{561901F2-D21C-4A4B-A1E4-F93EE7B2229F}" srcOrd="1" destOrd="0" parTransId="{9D1E89EB-F2FF-40D5-88DA-B666C8D013D3}" sibTransId="{14E93AFA-9DF7-4D92-9536-A927506B865A}"/>
    <dgm:cxn modelId="{896D185C-4F86-4897-AD32-4AA1F4F14BC3}" srcId="{E2D7D90E-385F-495A-A1C1-5F2DCF929FB7}" destId="{5B80FA40-D8B5-4F2C-B6EF-C5E3AA87EA04}" srcOrd="0" destOrd="0" parTransId="{E036AB78-A78E-4A87-A097-A8797A4A1808}" sibTransId="{53929483-6BE7-4CD4-90E5-CDCFD1B69829}"/>
    <dgm:cxn modelId="{815DDB74-9262-4E15-B04D-215AB683F3D1}" srcId="{E2D7D90E-385F-495A-A1C1-5F2DCF929FB7}" destId="{54300C81-7703-4B39-920D-C481674A5CC0}" srcOrd="2" destOrd="0" parTransId="{AF7F9237-1682-4E18-9B99-86568775479A}" sibTransId="{EBA1650E-778F-4808-A61D-035890D0BB10}"/>
    <dgm:cxn modelId="{EF146684-05B4-443F-9E8A-1FBC743BCE3F}" type="presOf" srcId="{5B80FA40-D8B5-4F2C-B6EF-C5E3AA87EA04}" destId="{F16F4673-8270-4A83-A0DA-7C16743F1AC1}" srcOrd="0" destOrd="0" presId="urn:microsoft.com/office/officeart/2005/8/layout/matrix2"/>
    <dgm:cxn modelId="{AC44E788-7433-4029-8695-E72B24A05228}" srcId="{E2D7D90E-385F-495A-A1C1-5F2DCF929FB7}" destId="{26F8951D-E7BF-42F3-A3BC-ECAC6F17DB3E}" srcOrd="3" destOrd="0" parTransId="{B3021DE4-F847-426A-B21E-1BBAB1CBFCDB}" sibTransId="{C1E8117D-2124-43A0-8A29-177619A27071}"/>
    <dgm:cxn modelId="{9296A5B2-EC57-4794-9013-007AFE7223A8}" type="presOf" srcId="{26F8951D-E7BF-42F3-A3BC-ECAC6F17DB3E}" destId="{5A4AAE0F-A2AD-44CC-9C72-A2CA5173D2C0}" srcOrd="0" destOrd="0" presId="urn:microsoft.com/office/officeart/2005/8/layout/matrix2"/>
    <dgm:cxn modelId="{EECC7FC7-F6B1-4C1F-96B0-F08825F566BC}" type="presOf" srcId="{54300C81-7703-4B39-920D-C481674A5CC0}" destId="{BE693212-F38B-46CC-B378-3D2D65179FDD}" srcOrd="0" destOrd="0" presId="urn:microsoft.com/office/officeart/2005/8/layout/matrix2"/>
    <dgm:cxn modelId="{F55CFCD5-57D5-41CF-96F7-52584C76719D}" type="presParOf" srcId="{CA3D78D2-C064-4E19-A64E-BC2C88773CD9}" destId="{8046EE49-1669-447C-B4D7-C8D84DA71079}" srcOrd="0" destOrd="0" presId="urn:microsoft.com/office/officeart/2005/8/layout/matrix2"/>
    <dgm:cxn modelId="{8FA341A3-1355-48BC-A8C4-384ABCD9B256}" type="presParOf" srcId="{CA3D78D2-C064-4E19-A64E-BC2C88773CD9}" destId="{F16F4673-8270-4A83-A0DA-7C16743F1AC1}" srcOrd="1" destOrd="0" presId="urn:microsoft.com/office/officeart/2005/8/layout/matrix2"/>
    <dgm:cxn modelId="{96EAB056-FC4A-4701-B46D-35D8E24101CD}" type="presParOf" srcId="{CA3D78D2-C064-4E19-A64E-BC2C88773CD9}" destId="{D8937DB1-8D16-453A-B667-D1559918A965}" srcOrd="2" destOrd="0" presId="urn:microsoft.com/office/officeart/2005/8/layout/matrix2"/>
    <dgm:cxn modelId="{14995B35-43C9-4B46-9107-29C5C665B5BF}" type="presParOf" srcId="{CA3D78D2-C064-4E19-A64E-BC2C88773CD9}" destId="{BE693212-F38B-46CC-B378-3D2D65179FDD}" srcOrd="3" destOrd="0" presId="urn:microsoft.com/office/officeart/2005/8/layout/matrix2"/>
    <dgm:cxn modelId="{99EB1338-D818-4B54-905E-9B23F5058E61}" type="presParOf" srcId="{CA3D78D2-C064-4E19-A64E-BC2C88773CD9}" destId="{5A4AAE0F-A2AD-44CC-9C72-A2CA5173D2C0}" srcOrd="4" destOrd="0" presId="urn:microsoft.com/office/officeart/2005/8/layout/matrix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66068A-5938-4383-BD63-CACC1B6142BA}" type="doc">
      <dgm:prSet loTypeId="urn:microsoft.com/office/officeart/2005/8/layout/arrow5" loCatId="relationship" qsTypeId="urn:microsoft.com/office/officeart/2005/8/quickstyle/simple4" qsCatId="simple" csTypeId="urn:microsoft.com/office/officeart/2005/8/colors/accent1_2" csCatId="accent1"/>
      <dgm:spPr/>
      <dgm:t>
        <a:bodyPr/>
        <a:lstStyle/>
        <a:p>
          <a:endParaRPr lang="en-US"/>
        </a:p>
      </dgm:t>
    </dgm:pt>
    <dgm:pt modelId="{3D1E2C9E-386E-4F49-8427-C4D307770D33}">
      <dgm:prSet/>
      <dgm:spPr/>
      <dgm:t>
        <a:bodyPr/>
        <a:lstStyle/>
        <a:p>
          <a:r>
            <a:rPr lang="en-GB"/>
            <a:t>There are 235,753 full-time equivalent Police officers in England and Wales as of March 2025</a:t>
          </a:r>
          <a:endParaRPr lang="en-US"/>
        </a:p>
      </dgm:t>
    </dgm:pt>
    <dgm:pt modelId="{7D747FD3-255C-466A-B4BE-FD9694CAB590}" type="parTrans" cxnId="{3A516D7F-4AA7-4000-A2D6-1AF82D1704EC}">
      <dgm:prSet/>
      <dgm:spPr/>
      <dgm:t>
        <a:bodyPr/>
        <a:lstStyle/>
        <a:p>
          <a:endParaRPr lang="en-US"/>
        </a:p>
      </dgm:t>
    </dgm:pt>
    <dgm:pt modelId="{66F569F3-92F4-4B93-8112-BA0070A9B460}" type="sibTrans" cxnId="{3A516D7F-4AA7-4000-A2D6-1AF82D1704EC}">
      <dgm:prSet/>
      <dgm:spPr/>
      <dgm:t>
        <a:bodyPr/>
        <a:lstStyle/>
        <a:p>
          <a:endParaRPr lang="en-US"/>
        </a:p>
      </dgm:t>
    </dgm:pt>
    <dgm:pt modelId="{EA98181D-5AD8-4951-9003-5A70237A5B7D}">
      <dgm:prSet/>
      <dgm:spPr/>
      <dgm:t>
        <a:bodyPr/>
        <a:lstStyle/>
        <a:p>
          <a:r>
            <a:rPr lang="en-GB"/>
            <a:t>School Facilities </a:t>
          </a:r>
          <a:endParaRPr lang="en-US"/>
        </a:p>
      </dgm:t>
    </dgm:pt>
    <dgm:pt modelId="{F035C4FF-000B-430A-AE98-8BF99CF3A0BC}" type="parTrans" cxnId="{5B515B0A-B63C-4C1A-97E2-DC47AB53E2A5}">
      <dgm:prSet/>
      <dgm:spPr/>
      <dgm:t>
        <a:bodyPr/>
        <a:lstStyle/>
        <a:p>
          <a:endParaRPr lang="en-US"/>
        </a:p>
      </dgm:t>
    </dgm:pt>
    <dgm:pt modelId="{0968CBF6-13F7-4B3A-99C3-1BDD0FE001DF}" type="sibTrans" cxnId="{5B515B0A-B63C-4C1A-97E2-DC47AB53E2A5}">
      <dgm:prSet/>
      <dgm:spPr/>
      <dgm:t>
        <a:bodyPr/>
        <a:lstStyle/>
        <a:p>
          <a:endParaRPr lang="en-US"/>
        </a:p>
      </dgm:t>
    </dgm:pt>
    <dgm:pt modelId="{FD386742-36E9-4BA7-B768-518215F07EF9}">
      <dgm:prSet/>
      <dgm:spPr/>
      <dgm:t>
        <a:bodyPr/>
        <a:lstStyle/>
        <a:p>
          <a:r>
            <a:rPr lang="en-GB"/>
            <a:t>(Home Office, 2025)</a:t>
          </a:r>
          <a:endParaRPr lang="en-US"/>
        </a:p>
      </dgm:t>
    </dgm:pt>
    <dgm:pt modelId="{4A3D962D-8DD4-432E-B0BA-5AFBA7AE9778}" type="parTrans" cxnId="{38BF9F9D-28EF-4FFA-8295-D8C690F76A0E}">
      <dgm:prSet/>
      <dgm:spPr/>
      <dgm:t>
        <a:bodyPr/>
        <a:lstStyle/>
        <a:p>
          <a:endParaRPr lang="en-US"/>
        </a:p>
      </dgm:t>
    </dgm:pt>
    <dgm:pt modelId="{04E74E09-9E73-4D70-AFA2-4471361F068A}" type="sibTrans" cxnId="{38BF9F9D-28EF-4FFA-8295-D8C690F76A0E}">
      <dgm:prSet/>
      <dgm:spPr/>
      <dgm:t>
        <a:bodyPr/>
        <a:lstStyle/>
        <a:p>
          <a:endParaRPr lang="en-US"/>
        </a:p>
      </dgm:t>
    </dgm:pt>
    <dgm:pt modelId="{29E3FACC-EFD5-4C39-9F5F-B13AD2A5AC3A}" type="pres">
      <dgm:prSet presAssocID="{4866068A-5938-4383-BD63-CACC1B6142BA}" presName="diagram" presStyleCnt="0">
        <dgm:presLayoutVars>
          <dgm:dir/>
          <dgm:resizeHandles val="exact"/>
        </dgm:presLayoutVars>
      </dgm:prSet>
      <dgm:spPr/>
    </dgm:pt>
    <dgm:pt modelId="{B48DC8B6-AD07-42FE-B950-C83878489BB3}" type="pres">
      <dgm:prSet presAssocID="{3D1E2C9E-386E-4F49-8427-C4D307770D33}" presName="arrow" presStyleLbl="node1" presStyleIdx="0" presStyleCnt="3">
        <dgm:presLayoutVars>
          <dgm:bulletEnabled val="1"/>
        </dgm:presLayoutVars>
      </dgm:prSet>
      <dgm:spPr/>
    </dgm:pt>
    <dgm:pt modelId="{6616812B-434D-4E27-BBC0-6E5CFE069969}" type="pres">
      <dgm:prSet presAssocID="{EA98181D-5AD8-4951-9003-5A70237A5B7D}" presName="arrow" presStyleLbl="node1" presStyleIdx="1" presStyleCnt="3">
        <dgm:presLayoutVars>
          <dgm:bulletEnabled val="1"/>
        </dgm:presLayoutVars>
      </dgm:prSet>
      <dgm:spPr/>
    </dgm:pt>
    <dgm:pt modelId="{F2C60DEF-4C8F-4587-84D7-246EEA01139A}" type="pres">
      <dgm:prSet presAssocID="{FD386742-36E9-4BA7-B768-518215F07EF9}" presName="arrow" presStyleLbl="node1" presStyleIdx="2" presStyleCnt="3">
        <dgm:presLayoutVars>
          <dgm:bulletEnabled val="1"/>
        </dgm:presLayoutVars>
      </dgm:prSet>
      <dgm:spPr/>
    </dgm:pt>
  </dgm:ptLst>
  <dgm:cxnLst>
    <dgm:cxn modelId="{5B515B0A-B63C-4C1A-97E2-DC47AB53E2A5}" srcId="{4866068A-5938-4383-BD63-CACC1B6142BA}" destId="{EA98181D-5AD8-4951-9003-5A70237A5B7D}" srcOrd="1" destOrd="0" parTransId="{F035C4FF-000B-430A-AE98-8BF99CF3A0BC}" sibTransId="{0968CBF6-13F7-4B3A-99C3-1BDD0FE001DF}"/>
    <dgm:cxn modelId="{E9A7D514-D8C3-456D-87AF-C953BF10334F}" type="presOf" srcId="{FD386742-36E9-4BA7-B768-518215F07EF9}" destId="{F2C60DEF-4C8F-4587-84D7-246EEA01139A}" srcOrd="0" destOrd="0" presId="urn:microsoft.com/office/officeart/2005/8/layout/arrow5"/>
    <dgm:cxn modelId="{3A516D7F-4AA7-4000-A2D6-1AF82D1704EC}" srcId="{4866068A-5938-4383-BD63-CACC1B6142BA}" destId="{3D1E2C9E-386E-4F49-8427-C4D307770D33}" srcOrd="0" destOrd="0" parTransId="{7D747FD3-255C-466A-B4BE-FD9694CAB590}" sibTransId="{66F569F3-92F4-4B93-8112-BA0070A9B460}"/>
    <dgm:cxn modelId="{38BF9F9D-28EF-4FFA-8295-D8C690F76A0E}" srcId="{4866068A-5938-4383-BD63-CACC1B6142BA}" destId="{FD386742-36E9-4BA7-B768-518215F07EF9}" srcOrd="2" destOrd="0" parTransId="{4A3D962D-8DD4-432E-B0BA-5AFBA7AE9778}" sibTransId="{04E74E09-9E73-4D70-AFA2-4471361F068A}"/>
    <dgm:cxn modelId="{0584B3AF-377E-4631-ADDE-A9AAF2CCAC77}" type="presOf" srcId="{4866068A-5938-4383-BD63-CACC1B6142BA}" destId="{29E3FACC-EFD5-4C39-9F5F-B13AD2A5AC3A}" srcOrd="0" destOrd="0" presId="urn:microsoft.com/office/officeart/2005/8/layout/arrow5"/>
    <dgm:cxn modelId="{8A55D7D8-6437-48F8-931D-1182123D07AF}" type="presOf" srcId="{EA98181D-5AD8-4951-9003-5A70237A5B7D}" destId="{6616812B-434D-4E27-BBC0-6E5CFE069969}" srcOrd="0" destOrd="0" presId="urn:microsoft.com/office/officeart/2005/8/layout/arrow5"/>
    <dgm:cxn modelId="{AE5032ED-F46A-478C-9E5C-7343C65BC6E7}" type="presOf" srcId="{3D1E2C9E-386E-4F49-8427-C4D307770D33}" destId="{B48DC8B6-AD07-42FE-B950-C83878489BB3}" srcOrd="0" destOrd="0" presId="urn:microsoft.com/office/officeart/2005/8/layout/arrow5"/>
    <dgm:cxn modelId="{CF68496E-095A-45AD-84B1-BC08CC9043B1}" type="presParOf" srcId="{29E3FACC-EFD5-4C39-9F5F-B13AD2A5AC3A}" destId="{B48DC8B6-AD07-42FE-B950-C83878489BB3}" srcOrd="0" destOrd="0" presId="urn:microsoft.com/office/officeart/2005/8/layout/arrow5"/>
    <dgm:cxn modelId="{EE0E4CFD-D469-4519-AA58-D24A8E50F004}" type="presParOf" srcId="{29E3FACC-EFD5-4C39-9F5F-B13AD2A5AC3A}" destId="{6616812B-434D-4E27-BBC0-6E5CFE069969}" srcOrd="1" destOrd="0" presId="urn:microsoft.com/office/officeart/2005/8/layout/arrow5"/>
    <dgm:cxn modelId="{98CCA609-8F59-4B13-B007-2F6557CFB824}" type="presParOf" srcId="{29E3FACC-EFD5-4C39-9F5F-B13AD2A5AC3A}" destId="{F2C60DEF-4C8F-4587-84D7-246EEA01139A}" srcOrd="2"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9134CC-0038-4D0E-9AF9-D3DD77EA76C0}" type="doc">
      <dgm:prSet loTypeId="urn:microsoft.com/office/officeart/2005/8/layout/arrow5" loCatId="relationship" qsTypeId="urn:microsoft.com/office/officeart/2005/8/quickstyle/simple5" qsCatId="simple" csTypeId="urn:microsoft.com/office/officeart/2005/8/colors/accent2_2" csCatId="accent2"/>
      <dgm:spPr/>
      <dgm:t>
        <a:bodyPr/>
        <a:lstStyle/>
        <a:p>
          <a:endParaRPr lang="en-US"/>
        </a:p>
      </dgm:t>
    </dgm:pt>
    <dgm:pt modelId="{85E6A540-6BD6-4E37-A617-8481AA341321}">
      <dgm:prSet/>
      <dgm:spPr/>
      <dgm:t>
        <a:bodyPr/>
        <a:lstStyle/>
        <a:p>
          <a:r>
            <a:rPr lang="en-GB"/>
            <a:t>I volunteer as a Victim Support Officer for South Wales. </a:t>
          </a:r>
          <a:endParaRPr lang="en-US"/>
        </a:p>
      </dgm:t>
    </dgm:pt>
    <dgm:pt modelId="{7FCFF9FB-592C-4014-AA98-ADD9AF898431}" type="parTrans" cxnId="{7ABBAD3A-2790-48BA-B259-0C6FB02E9187}">
      <dgm:prSet/>
      <dgm:spPr/>
      <dgm:t>
        <a:bodyPr/>
        <a:lstStyle/>
        <a:p>
          <a:endParaRPr lang="en-US"/>
        </a:p>
      </dgm:t>
    </dgm:pt>
    <dgm:pt modelId="{88AF8AEB-4210-46F7-80FE-600B3DBF4B7E}" type="sibTrans" cxnId="{7ABBAD3A-2790-48BA-B259-0C6FB02E9187}">
      <dgm:prSet/>
      <dgm:spPr/>
      <dgm:t>
        <a:bodyPr/>
        <a:lstStyle/>
        <a:p>
          <a:endParaRPr lang="en-US"/>
        </a:p>
      </dgm:t>
    </dgm:pt>
    <dgm:pt modelId="{BA8D085C-454D-4152-9394-B19C9160D221}">
      <dgm:prSet/>
      <dgm:spPr/>
      <dgm:t>
        <a:bodyPr/>
        <a:lstStyle/>
        <a:p>
          <a:r>
            <a:rPr lang="en-GB"/>
            <a:t>(Victim Support, 2023a; Victim Support, 2023b; College of Policing, 2022; Home Office, 2020)</a:t>
          </a:r>
          <a:endParaRPr lang="en-US"/>
        </a:p>
      </dgm:t>
    </dgm:pt>
    <dgm:pt modelId="{A4DDB51D-B837-4DC6-9C56-1CF2D608DD8D}" type="parTrans" cxnId="{F5EA241C-112A-47BE-8FAE-2D4D668A2A76}">
      <dgm:prSet/>
      <dgm:spPr/>
      <dgm:t>
        <a:bodyPr/>
        <a:lstStyle/>
        <a:p>
          <a:endParaRPr lang="en-US"/>
        </a:p>
      </dgm:t>
    </dgm:pt>
    <dgm:pt modelId="{BB4911CB-7FC8-41AA-8FBD-7BDAC405E98A}" type="sibTrans" cxnId="{F5EA241C-112A-47BE-8FAE-2D4D668A2A76}">
      <dgm:prSet/>
      <dgm:spPr/>
      <dgm:t>
        <a:bodyPr/>
        <a:lstStyle/>
        <a:p>
          <a:endParaRPr lang="en-US"/>
        </a:p>
      </dgm:t>
    </dgm:pt>
    <dgm:pt modelId="{ED036DC2-8418-416B-9C19-859BDDC32931}" type="pres">
      <dgm:prSet presAssocID="{B09134CC-0038-4D0E-9AF9-D3DD77EA76C0}" presName="diagram" presStyleCnt="0">
        <dgm:presLayoutVars>
          <dgm:dir/>
          <dgm:resizeHandles val="exact"/>
        </dgm:presLayoutVars>
      </dgm:prSet>
      <dgm:spPr/>
    </dgm:pt>
    <dgm:pt modelId="{C575B668-741A-4D68-810C-CB7C9262401E}" type="pres">
      <dgm:prSet presAssocID="{85E6A540-6BD6-4E37-A617-8481AA341321}" presName="arrow" presStyleLbl="node1" presStyleIdx="0" presStyleCnt="2">
        <dgm:presLayoutVars>
          <dgm:bulletEnabled val="1"/>
        </dgm:presLayoutVars>
      </dgm:prSet>
      <dgm:spPr/>
    </dgm:pt>
    <dgm:pt modelId="{AFA6AE11-F063-4FFB-BE75-D021CDFF3CC2}" type="pres">
      <dgm:prSet presAssocID="{BA8D085C-454D-4152-9394-B19C9160D221}" presName="arrow" presStyleLbl="node1" presStyleIdx="1" presStyleCnt="2">
        <dgm:presLayoutVars>
          <dgm:bulletEnabled val="1"/>
        </dgm:presLayoutVars>
      </dgm:prSet>
      <dgm:spPr/>
    </dgm:pt>
  </dgm:ptLst>
  <dgm:cxnLst>
    <dgm:cxn modelId="{57FC4A13-7187-4203-A4B9-5D3D41BE93BB}" type="presOf" srcId="{B09134CC-0038-4D0E-9AF9-D3DD77EA76C0}" destId="{ED036DC2-8418-416B-9C19-859BDDC32931}" srcOrd="0" destOrd="0" presId="urn:microsoft.com/office/officeart/2005/8/layout/arrow5"/>
    <dgm:cxn modelId="{BAAB4014-1C88-47F1-9ED2-0915511D7EEC}" type="presOf" srcId="{BA8D085C-454D-4152-9394-B19C9160D221}" destId="{AFA6AE11-F063-4FFB-BE75-D021CDFF3CC2}" srcOrd="0" destOrd="0" presId="urn:microsoft.com/office/officeart/2005/8/layout/arrow5"/>
    <dgm:cxn modelId="{F5EA241C-112A-47BE-8FAE-2D4D668A2A76}" srcId="{B09134CC-0038-4D0E-9AF9-D3DD77EA76C0}" destId="{BA8D085C-454D-4152-9394-B19C9160D221}" srcOrd="1" destOrd="0" parTransId="{A4DDB51D-B837-4DC6-9C56-1CF2D608DD8D}" sibTransId="{BB4911CB-7FC8-41AA-8FBD-7BDAC405E98A}"/>
    <dgm:cxn modelId="{7ABBAD3A-2790-48BA-B259-0C6FB02E9187}" srcId="{B09134CC-0038-4D0E-9AF9-D3DD77EA76C0}" destId="{85E6A540-6BD6-4E37-A617-8481AA341321}" srcOrd="0" destOrd="0" parTransId="{7FCFF9FB-592C-4014-AA98-ADD9AF898431}" sibTransId="{88AF8AEB-4210-46F7-80FE-600B3DBF4B7E}"/>
    <dgm:cxn modelId="{19A0F741-571B-4038-A027-4441A50D5E5B}" type="presOf" srcId="{85E6A540-6BD6-4E37-A617-8481AA341321}" destId="{C575B668-741A-4D68-810C-CB7C9262401E}" srcOrd="0" destOrd="0" presId="urn:microsoft.com/office/officeart/2005/8/layout/arrow5"/>
    <dgm:cxn modelId="{653B6AE7-1F85-47E9-BAA1-805A775FD22B}" type="presParOf" srcId="{ED036DC2-8418-416B-9C19-859BDDC32931}" destId="{C575B668-741A-4D68-810C-CB7C9262401E}" srcOrd="0" destOrd="0" presId="urn:microsoft.com/office/officeart/2005/8/layout/arrow5"/>
    <dgm:cxn modelId="{3D105814-2823-4348-AEEF-09E76B606300}" type="presParOf" srcId="{ED036DC2-8418-416B-9C19-859BDDC32931}" destId="{AFA6AE11-F063-4FFB-BE75-D021CDFF3CC2}"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B2583-B6E2-4BA2-80CB-F935629874B2}">
      <dsp:nvSpPr>
        <dsp:cNvPr id="0" name=""/>
        <dsp:cNvSpPr/>
      </dsp:nvSpPr>
      <dsp:spPr>
        <a:xfrm>
          <a:off x="3082131" y="0"/>
          <a:ext cx="4351338" cy="4351338"/>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2355E0-45C5-45A2-9A6A-9DFCDABA27D4}">
      <dsp:nvSpPr>
        <dsp:cNvPr id="0" name=""/>
        <dsp:cNvSpPr/>
      </dsp:nvSpPr>
      <dsp:spPr>
        <a:xfrm>
          <a:off x="3364967" y="282836"/>
          <a:ext cx="1740535" cy="174053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Acquire Combination </a:t>
          </a:r>
          <a:endParaRPr lang="en-US" sz="1700" kern="1200"/>
        </a:p>
      </dsp:txBody>
      <dsp:txXfrm>
        <a:off x="3449933" y="367802"/>
        <a:ext cx="1570603" cy="1570603"/>
      </dsp:txXfrm>
    </dsp:sp>
    <dsp:sp modelId="{D5771581-D6AE-46B9-9283-B4122DA3ABDF}">
      <dsp:nvSpPr>
        <dsp:cNvPr id="0" name=""/>
        <dsp:cNvSpPr/>
      </dsp:nvSpPr>
      <dsp:spPr>
        <a:xfrm>
          <a:off x="5410096" y="282836"/>
          <a:ext cx="1740535" cy="17405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Six core competencies </a:t>
          </a:r>
          <a:endParaRPr lang="en-US" sz="1700" kern="1200"/>
        </a:p>
      </dsp:txBody>
      <dsp:txXfrm>
        <a:off x="5495062" y="367802"/>
        <a:ext cx="1570603" cy="1570603"/>
      </dsp:txXfrm>
    </dsp:sp>
    <dsp:sp modelId="{F29F4502-5A87-473D-9A4F-F6C18782C5C4}">
      <dsp:nvSpPr>
        <dsp:cNvPr id="0" name=""/>
        <dsp:cNvSpPr/>
      </dsp:nvSpPr>
      <dsp:spPr>
        <a:xfrm>
          <a:off x="3364967" y="2327965"/>
          <a:ext cx="1740535" cy="174053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Three core values </a:t>
          </a:r>
          <a:endParaRPr lang="en-US" sz="1700" kern="1200"/>
        </a:p>
      </dsp:txBody>
      <dsp:txXfrm>
        <a:off x="3449933" y="2412931"/>
        <a:ext cx="1570603" cy="1570603"/>
      </dsp:txXfrm>
    </dsp:sp>
    <dsp:sp modelId="{3FC38E43-F3D2-43FD-9089-571F4F5AB79D}">
      <dsp:nvSpPr>
        <dsp:cNvPr id="0" name=""/>
        <dsp:cNvSpPr/>
      </dsp:nvSpPr>
      <dsp:spPr>
        <a:xfrm>
          <a:off x="5410096" y="2327965"/>
          <a:ext cx="1740535" cy="174053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(College of policing, 2023a)</a:t>
          </a:r>
          <a:endParaRPr lang="en-US" sz="1700" kern="1200"/>
        </a:p>
      </dsp:txBody>
      <dsp:txXfrm>
        <a:off x="5495062" y="2412931"/>
        <a:ext cx="1570603" cy="15706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6EE49-1669-447C-B4D7-C8D84DA71079}">
      <dsp:nvSpPr>
        <dsp:cNvPr id="0" name=""/>
        <dsp:cNvSpPr/>
      </dsp:nvSpPr>
      <dsp:spPr>
        <a:xfrm>
          <a:off x="3082131" y="0"/>
          <a:ext cx="4351338" cy="4351338"/>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6F4673-8270-4A83-A0DA-7C16743F1AC1}">
      <dsp:nvSpPr>
        <dsp:cNvPr id="0" name=""/>
        <dsp:cNvSpPr/>
      </dsp:nvSpPr>
      <dsp:spPr>
        <a:xfrm>
          <a:off x="3364967" y="282836"/>
          <a:ext cx="1740535" cy="174053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Legal knowledge </a:t>
          </a:r>
          <a:endParaRPr lang="en-US" sz="1600" kern="1200"/>
        </a:p>
      </dsp:txBody>
      <dsp:txXfrm>
        <a:off x="3449933" y="367802"/>
        <a:ext cx="1570603" cy="1570603"/>
      </dsp:txXfrm>
    </dsp:sp>
    <dsp:sp modelId="{D8937DB1-8D16-453A-B667-D1559918A965}">
      <dsp:nvSpPr>
        <dsp:cNvPr id="0" name=""/>
        <dsp:cNvSpPr/>
      </dsp:nvSpPr>
      <dsp:spPr>
        <a:xfrm>
          <a:off x="5410096" y="282836"/>
          <a:ext cx="1740535" cy="174053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Professional Policing Programmes </a:t>
          </a:r>
          <a:endParaRPr lang="en-US" sz="1600" kern="1200"/>
        </a:p>
      </dsp:txBody>
      <dsp:txXfrm>
        <a:off x="5495062" y="367802"/>
        <a:ext cx="1570603" cy="1570603"/>
      </dsp:txXfrm>
    </dsp:sp>
    <dsp:sp modelId="{BE693212-F38B-46CC-B378-3D2D65179FDD}">
      <dsp:nvSpPr>
        <dsp:cNvPr id="0" name=""/>
        <dsp:cNvSpPr/>
      </dsp:nvSpPr>
      <dsp:spPr>
        <a:xfrm>
          <a:off x="3364967" y="2327965"/>
          <a:ext cx="1740535" cy="174053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Situational thinking </a:t>
          </a:r>
          <a:endParaRPr lang="en-US" sz="1600" kern="1200"/>
        </a:p>
      </dsp:txBody>
      <dsp:txXfrm>
        <a:off x="3449933" y="2412931"/>
        <a:ext cx="1570603" cy="1570603"/>
      </dsp:txXfrm>
    </dsp:sp>
    <dsp:sp modelId="{5A4AAE0F-A2AD-44CC-9C72-A2CA5173D2C0}">
      <dsp:nvSpPr>
        <dsp:cNvPr id="0" name=""/>
        <dsp:cNvSpPr/>
      </dsp:nvSpPr>
      <dsp:spPr>
        <a:xfrm>
          <a:off x="5410096" y="2327965"/>
          <a:ext cx="1740535" cy="174053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(College of Policing, 2023b; Prospects,2024; Skills England, 2023)</a:t>
          </a:r>
          <a:endParaRPr lang="en-US" sz="1600" kern="1200"/>
        </a:p>
      </dsp:txBody>
      <dsp:txXfrm>
        <a:off x="5495062" y="2412931"/>
        <a:ext cx="1570603" cy="1570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8DC8B6-AD07-42FE-B950-C83878489BB3}">
      <dsp:nvSpPr>
        <dsp:cNvPr id="0" name=""/>
        <dsp:cNvSpPr/>
      </dsp:nvSpPr>
      <dsp:spPr>
        <a:xfrm>
          <a:off x="4170554" y="642"/>
          <a:ext cx="2174490" cy="2174490"/>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There are 235,753 full-time equivalent Police officers in England and Wales as of March 2025</a:t>
          </a:r>
          <a:endParaRPr lang="en-US" sz="1200" kern="1200"/>
        </a:p>
      </dsp:txBody>
      <dsp:txXfrm>
        <a:off x="4714177" y="642"/>
        <a:ext cx="1087245" cy="1793954"/>
      </dsp:txXfrm>
    </dsp:sp>
    <dsp:sp modelId="{6616812B-434D-4E27-BBC0-6E5CFE069969}">
      <dsp:nvSpPr>
        <dsp:cNvPr id="0" name=""/>
        <dsp:cNvSpPr/>
      </dsp:nvSpPr>
      <dsp:spPr>
        <a:xfrm rot="7200000">
          <a:off x="5426615" y="2176204"/>
          <a:ext cx="2174490" cy="2174490"/>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School Facilities </a:t>
          </a:r>
          <a:endParaRPr lang="en-US" sz="1200" kern="1200"/>
        </a:p>
      </dsp:txBody>
      <dsp:txXfrm rot="-5400000">
        <a:off x="5781660" y="2814960"/>
        <a:ext cx="1793954" cy="1087245"/>
      </dsp:txXfrm>
    </dsp:sp>
    <dsp:sp modelId="{F2C60DEF-4C8F-4587-84D7-246EEA01139A}">
      <dsp:nvSpPr>
        <dsp:cNvPr id="0" name=""/>
        <dsp:cNvSpPr/>
      </dsp:nvSpPr>
      <dsp:spPr>
        <a:xfrm rot="14400000">
          <a:off x="2914493" y="2176204"/>
          <a:ext cx="2174490" cy="2174490"/>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(Home Office, 2025)</a:t>
          </a:r>
          <a:endParaRPr lang="en-US" sz="1200" kern="1200"/>
        </a:p>
      </dsp:txBody>
      <dsp:txXfrm rot="5400000">
        <a:off x="2939984" y="2814960"/>
        <a:ext cx="1793954" cy="10872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5B668-741A-4D68-810C-CB7C9262401E}">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I volunteer as a Victim Support Officer for South Wales. </a:t>
          </a:r>
          <a:endParaRPr lang="en-US" sz="2500" kern="1200"/>
        </a:p>
      </dsp:txBody>
      <dsp:txXfrm rot="5400000">
        <a:off x="2338" y="1088423"/>
        <a:ext cx="3587909" cy="2174491"/>
      </dsp:txXfrm>
    </dsp:sp>
    <dsp:sp modelId="{AFA6AE11-F063-4FFB-BE75-D021CDFF3CC2}">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(Victim Support, 2023a; Victim Support, 2023b; College of Policing, 2022; Home Office, 2020)</a:t>
          </a:r>
          <a:endParaRPr lang="en-US" sz="2500" kern="1200"/>
        </a:p>
      </dsp:txBody>
      <dsp:txXfrm rot="-5400000">
        <a:off x="6925352" y="1088423"/>
        <a:ext cx="3587909" cy="2174491"/>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E8965-0F8F-47DB-9507-6972B5609E35}" type="datetimeFigureOut">
              <a:t>19/01/2026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9B56B4-3FDC-423B-B8A5-8765E831469D}" type="slidenum">
              <a:t>‹#›</a:t>
            </a:fld>
            <a:endParaRPr lang="en-GB"/>
          </a:p>
        </p:txBody>
      </p:sp>
    </p:spTree>
    <p:extLst>
      <p:ext uri="{BB962C8B-B14F-4D97-AF65-F5344CB8AC3E}">
        <p14:creationId xmlns:p14="http://schemas.microsoft.com/office/powerpoint/2010/main" val="340484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People must acquire a combination of professional ideals, cognitive talents, interpersonal skills, and practical competence in line with national policing frameworks in order to excel in the study of professional policing and pursue a career in law enforcement. Six core competencies—emotional awareness, ownership, collaboration, support and inspiration, critical analysis, and innovation—as well as three core values—courage, respect and empathy, and public service—are outlined in the UK's College of Policing Competency and Values Framework (CVF)(College of Policing, 2023a). Throughout academic training and career advancement in law enforcement, this model offers an accepted professional baseline for success.</a:t>
            </a:r>
            <a:endParaRPr lang="en-US" dirty="0"/>
          </a:p>
        </p:txBody>
      </p:sp>
      <p:sp>
        <p:nvSpPr>
          <p:cNvPr id="4" name="Slide Number Placeholder 3"/>
          <p:cNvSpPr>
            <a:spLocks noGrp="1"/>
          </p:cNvSpPr>
          <p:nvPr>
            <p:ph type="sldNum" sz="quarter" idx="5"/>
          </p:nvPr>
        </p:nvSpPr>
        <p:spPr/>
        <p:txBody>
          <a:bodyPr/>
          <a:lstStyle/>
          <a:p>
            <a:fld id="{899B56B4-3FDC-423B-B8A5-8765E831469D}" type="slidenum">
              <a:t>2</a:t>
            </a:fld>
            <a:endParaRPr lang="en-GB"/>
          </a:p>
        </p:txBody>
      </p:sp>
    </p:spTree>
    <p:extLst>
      <p:ext uri="{BB962C8B-B14F-4D97-AF65-F5344CB8AC3E}">
        <p14:creationId xmlns:p14="http://schemas.microsoft.com/office/powerpoint/2010/main" val="4235043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academic and practical skills like legal knowledge, ethical decision-making, communication, teamwork, and leadership are developed in professional policing programs in order to reflect real-world policing responsibilities (University of Hull, 2024). In order to facilitate evidence-based decision-making in challenging operational situations, these programs also include a strong emphasis on situational judgement, analytical thinking, and research literacy (College of Policing, 2023b).</a:t>
            </a:r>
          </a:p>
          <a:p>
            <a:endParaRPr lang="en-US"/>
          </a:p>
          <a:p>
            <a:r>
              <a:rPr lang="en-US" dirty="0"/>
              <a:t>While conflict management and negotiating abilities promote the safe and professional resolution of incidents, communication and interpersonal skills are crucial for interacting with victims, witnesses, and communities (Prospects, 2024). The range of skills needed in modern policing roles is further demonstrated by the occupational standards for police officers, which highlight competencies like applying professional practice, </a:t>
            </a:r>
            <a:r>
              <a:rPr lang="en-US" dirty="0" err="1"/>
              <a:t>analysing</a:t>
            </a:r>
            <a:r>
              <a:rPr lang="en-US" dirty="0"/>
              <a:t> information, managing risk, responding to incidents, and upholding ethical conduct (Skills England, 2023).</a:t>
            </a:r>
            <a:endParaRPr lang="en-GB" dirty="0"/>
          </a:p>
        </p:txBody>
      </p:sp>
      <p:sp>
        <p:nvSpPr>
          <p:cNvPr id="4" name="Slide Number Placeholder 3"/>
          <p:cNvSpPr>
            <a:spLocks noGrp="1"/>
          </p:cNvSpPr>
          <p:nvPr>
            <p:ph type="sldNum" sz="quarter" idx="5"/>
          </p:nvPr>
        </p:nvSpPr>
        <p:spPr/>
        <p:txBody>
          <a:bodyPr/>
          <a:lstStyle/>
          <a:p>
            <a:fld id="{899B56B4-3FDC-423B-B8A5-8765E831469D}" type="slidenum">
              <a:t>3</a:t>
            </a:fld>
            <a:endParaRPr lang="en-GB"/>
          </a:p>
        </p:txBody>
      </p:sp>
    </p:spTree>
    <p:extLst>
      <p:ext uri="{BB962C8B-B14F-4D97-AF65-F5344CB8AC3E}">
        <p14:creationId xmlns:p14="http://schemas.microsoft.com/office/powerpoint/2010/main" val="2535357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Given the scope and variety of police prospects, it is especially crucial to develop these abilities. There were 235,753 full-time equivalent police officers in England and Wales as of March 2025, demonstrating the high demand for workers and the variety of career paths available in operational, investigative, and specialised professions (Home Office, 2025). Thus, developing these skills while in school facilitates both entry into law enforcement and long-term career advancement into leadership, supervisory, or specialised roles.</a:t>
            </a:r>
            <a:endParaRPr lang="en-GB">
              <a:ea typeface="Calibri"/>
              <a:cs typeface="Calibri"/>
            </a:endParaRPr>
          </a:p>
        </p:txBody>
      </p:sp>
      <p:sp>
        <p:nvSpPr>
          <p:cNvPr id="4" name="Slide Number Placeholder 3"/>
          <p:cNvSpPr>
            <a:spLocks noGrp="1"/>
          </p:cNvSpPr>
          <p:nvPr>
            <p:ph type="sldNum" sz="quarter" idx="5"/>
          </p:nvPr>
        </p:nvSpPr>
        <p:spPr/>
        <p:txBody>
          <a:bodyPr/>
          <a:lstStyle/>
          <a:p>
            <a:fld id="{899B56B4-3FDC-423B-B8A5-8765E831469D}" type="slidenum">
              <a:t>4</a:t>
            </a:fld>
            <a:endParaRPr lang="en-GB"/>
          </a:p>
        </p:txBody>
      </p:sp>
    </p:spTree>
    <p:extLst>
      <p:ext uri="{BB962C8B-B14F-4D97-AF65-F5344CB8AC3E}">
        <p14:creationId xmlns:p14="http://schemas.microsoft.com/office/powerpoint/2010/main" val="11772575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Victim Support Officer, I will actively support the organization's goals and objectives by offering victims and witnesses of crime both practical and emotional support while adhering to the values of respect, empowerment, and confidentiality. Regardless of whether they report to the police, Victim Support's main goal is to make sure that all victims are heard, supported, and able to deal with and recover from crimes or traumatic events (Victim Support, 2023a).</a:t>
            </a:r>
          </a:p>
          <a:p>
            <a:endParaRPr lang="en-US" dirty="0">
              <a:ea typeface="Calibri"/>
              <a:cs typeface="Calibri"/>
            </a:endParaRPr>
          </a:p>
          <a:p>
            <a:r>
              <a:rPr lang="en-US" dirty="0"/>
              <a:t>Providing service consumers with emotional support and assurance is one important way I will help. In order to assist victims of crime feel heard and understood, supportive communication is essential. Victims frequently endure emotional discomfort, worry, and terror. I will directly support Victim Support's goal of fostering emotional recovery and wellbeing by assisting service users in expressing their concerns and lessening feelings of loneliness through active listening, empathy, and nonjudgmental communication (Victim Support, 2023b).</a:t>
            </a:r>
            <a:endParaRPr lang="en-US" dirty="0">
              <a:ea typeface="Calibri"/>
              <a:cs typeface="Calibri"/>
            </a:endParaRPr>
          </a:p>
          <a:p>
            <a:endParaRPr lang="en-US" dirty="0">
              <a:ea typeface="Calibri"/>
              <a:cs typeface="Calibri"/>
            </a:endParaRPr>
          </a:p>
          <a:p>
            <a:r>
              <a:rPr lang="en-US" dirty="0"/>
              <a:t>I will also help by offering information and practical support, such as outlining the criminal justice system, directing people to pertinent resources, and assisting victims in understanding their rights. According to research, victims are more likely to feel empowered and secure in their ability to deal with the effects of crime if they receive timely information and guidance (College of Policing, 2022). I will assist Victim Support in achieving its goal of empowering victims to make educated decisions by accurately disseminating information and, when necessary, directing service users to </a:t>
            </a:r>
            <a:r>
              <a:rPr lang="en-US" err="1"/>
              <a:t>specialised</a:t>
            </a:r>
            <a:r>
              <a:rPr lang="en-US" dirty="0"/>
              <a:t> </a:t>
            </a:r>
            <a:r>
              <a:rPr lang="en-US" err="1"/>
              <a:t>organisations</a:t>
            </a:r>
            <a:r>
              <a:rPr lang="en-US" dirty="0"/>
              <a:t>.</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dirty="0"/>
              <a:t>During my placement, maintaining professionalism and secrecy will also be crucial. When working with vulnerable people, Victim Support highlights the value of trust and protection (Victim Support, 2023a). I will contribute to ensuring a safe and ethical service, which is crucial to preserving public trust in the business, by adhering to </a:t>
            </a:r>
            <a:r>
              <a:rPr lang="en-US" dirty="0" err="1"/>
              <a:t>organisational</a:t>
            </a:r>
            <a:r>
              <a:rPr lang="en-US" dirty="0"/>
              <a:t> policies, data protection protocols, and safeguarding recommendations.</a:t>
            </a:r>
            <a:endParaRPr lang="en-US" dirty="0">
              <a:ea typeface="Calibri"/>
              <a:cs typeface="Calibri"/>
            </a:endParaRPr>
          </a:p>
          <a:p>
            <a:r>
              <a:rPr lang="en-US" dirty="0"/>
              <a:t> </a:t>
            </a:r>
            <a:endParaRPr lang="en-US" dirty="0">
              <a:ea typeface="Calibri"/>
              <a:cs typeface="Calibri"/>
            </a:endParaRPr>
          </a:p>
          <a:p>
            <a:r>
              <a:rPr lang="en-US" dirty="0"/>
              <a:t>Additionally, my work will promote Victim </a:t>
            </a:r>
            <a:r>
              <a:rPr lang="en-US" dirty="0" err="1"/>
              <a:t>promote's</a:t>
            </a:r>
            <a:r>
              <a:rPr lang="en-US" dirty="0"/>
              <a:t> broader goal of cooperating with partner </a:t>
            </a:r>
            <a:r>
              <a:rPr lang="en-US" dirty="0" err="1"/>
              <a:t>organisations</a:t>
            </a:r>
            <a:r>
              <a:rPr lang="en-US" dirty="0"/>
              <a:t> like the police, courts, and support services. In order to guarantee that victims receive continuous and comprehensive care throughout their rehabilitation process, effective collaborative working is necessary (Home Office, 2020). I will encourage teamwork and continuity of care by effectively communicating with coworkers and outside </a:t>
            </a:r>
            <a:r>
              <a:rPr lang="en-US" dirty="0" err="1"/>
              <a:t>organisations</a:t>
            </a:r>
            <a:r>
              <a:rPr lang="en-US" dirty="0"/>
              <a:t>.</a:t>
            </a:r>
            <a:endParaRPr lang="en-US" dirty="0">
              <a:ea typeface="Calibri"/>
              <a:cs typeface="Calibri"/>
            </a:endParaRPr>
          </a:p>
          <a:p>
            <a:endParaRPr lang="en-US" dirty="0">
              <a:ea typeface="Calibri"/>
              <a:cs typeface="Calibri"/>
            </a:endParaRPr>
          </a:p>
          <a:p>
            <a:r>
              <a:rPr lang="en-US" dirty="0"/>
              <a:t>Finally, my placement will support Victim Support’s aim of improving service quality through reflective practice and feedback. By reflecting on my experiences, identifying learning needs and responding positively to supervision, I will contribute to the continuous improvement of victim services while developing my own professional skills for a future career in policing or criminal justice.</a:t>
            </a:r>
            <a:endParaRPr lang="en-US" dirty="0">
              <a:ea typeface="Calibri" panose="020F0502020204030204"/>
              <a:cs typeface="Calibri" panose="020F0502020204030204"/>
            </a:endParaRPr>
          </a:p>
          <a:p>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99B56B4-3FDC-423B-B8A5-8765E831469D}" type="slidenum">
              <a:t>5</a:t>
            </a:fld>
            <a:endParaRPr lang="en-GB"/>
          </a:p>
        </p:txBody>
      </p:sp>
    </p:spTree>
    <p:extLst>
      <p:ext uri="{BB962C8B-B14F-4D97-AF65-F5344CB8AC3E}">
        <p14:creationId xmlns:p14="http://schemas.microsoft.com/office/powerpoint/2010/main" val="1835002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9B56B4-3FDC-423B-B8A5-8765E831469D}" type="slidenum">
              <a:t>6</a:t>
            </a:fld>
            <a:endParaRPr lang="en-GB"/>
          </a:p>
        </p:txBody>
      </p:sp>
    </p:spTree>
    <p:extLst>
      <p:ext uri="{BB962C8B-B14F-4D97-AF65-F5344CB8AC3E}">
        <p14:creationId xmlns:p14="http://schemas.microsoft.com/office/powerpoint/2010/main" val="2971616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openxmlformats.org/officeDocument/2006/relationships/hyperlink" Target="https://www.hull.ac.uk/study/undergraduate/courses/professional-policing-bsc-hons/what-can-you-do-with-a-degree-in-professional-policing" TargetMode="External"/><Relationship Id="rId3" Type="http://schemas.openxmlformats.org/officeDocument/2006/relationships/hyperlink" Target="https://www.college.police.uk/career-learning/competency-and-values-framework" TargetMode="External"/><Relationship Id="rId7" Type="http://schemas.openxmlformats.org/officeDocument/2006/relationships/hyperlink" Target="https://occupational-maps.skillsengland.education.gov.uk/maps/occupation/OCC0304" TargetMode="External"/><Relationship Id="rId12" Type="http://schemas.openxmlformats.org/officeDocument/2006/relationships/hyperlink" Target="https://www.victimsupport.org.uk/help-and-suppor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prospects.ac.uk/job-profiles/police-officer?" TargetMode="External"/><Relationship Id="rId11" Type="http://schemas.openxmlformats.org/officeDocument/2006/relationships/hyperlink" Target="https://www.victimsupport.org.uk/about-us/" TargetMode="External"/><Relationship Id="rId5" Type="http://schemas.openxmlformats.org/officeDocument/2006/relationships/hyperlink" Target="https://www.gov.uk/government/statistics/police-workforce-england-and-wales-31-march-2025" TargetMode="External"/><Relationship Id="rId10" Type="http://schemas.openxmlformats.org/officeDocument/2006/relationships/hyperlink" Target="https://www.gov.uk/government/publications/the-code-of-practice-for-victims-of-crime" TargetMode="External"/><Relationship Id="rId4" Type="http://schemas.openxmlformats.org/officeDocument/2006/relationships/hyperlink" Target="https://www.college.police.uk/career-learning/support-for-career-development/core-skills" TargetMode="External"/><Relationship Id="rId9" Type="http://schemas.openxmlformats.org/officeDocument/2006/relationships/hyperlink" Target="https://www.college.police.uk/app/victims-and-witnes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581400" y="965580"/>
            <a:ext cx="5204489" cy="3160593"/>
          </a:xfrm>
        </p:spPr>
        <p:txBody>
          <a:bodyPr>
            <a:normAutofit/>
          </a:bodyPr>
          <a:lstStyle/>
          <a:p>
            <a:r>
              <a:rPr lang="en-GB" sz="5000">
                <a:solidFill>
                  <a:schemeClr val="bg1"/>
                </a:solidFill>
              </a:rPr>
              <a:t>Why I chose Victim Support to support my future study and work choices </a:t>
            </a:r>
          </a:p>
        </p:txBody>
      </p:sp>
      <p:sp>
        <p:nvSpPr>
          <p:cNvPr id="3" name="Subtitle 2"/>
          <p:cNvSpPr>
            <a:spLocks noGrp="1"/>
          </p:cNvSpPr>
          <p:nvPr>
            <p:ph type="subTitle" idx="1"/>
          </p:nvPr>
        </p:nvSpPr>
        <p:spPr>
          <a:xfrm>
            <a:off x="3820817" y="4409960"/>
            <a:ext cx="4508641" cy="1116414"/>
          </a:xfrm>
        </p:spPr>
        <p:txBody>
          <a:bodyPr vert="horz" lIns="91440" tIns="45720" rIns="91440" bIns="45720" rtlCol="0">
            <a:normAutofit/>
          </a:bodyPr>
          <a:lstStyle/>
          <a:p>
            <a:r>
              <a:rPr lang="en-GB" sz="2000">
                <a:solidFill>
                  <a:schemeClr val="bg1"/>
                </a:solidFill>
              </a:rPr>
              <a:t>By Nathan Lloyd (2404571)</a:t>
            </a: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B25A79D-1111-747A-F509-48B5A314740A}"/>
              </a:ext>
            </a:extLst>
          </p:cNvPr>
          <p:cNvPicPr>
            <a:picLocks noChangeAspect="1"/>
          </p:cNvPicPr>
          <p:nvPr/>
        </p:nvPicPr>
        <p:blipFill>
          <a:blip r:embed="rId3">
            <a:duotone>
              <a:schemeClr val="bg2">
                <a:shade val="45000"/>
                <a:satMod val="135000"/>
              </a:schemeClr>
              <a:prstClr val="white"/>
            </a:duotone>
          </a:blip>
          <a:srcRect t="1677" r="2759" b="16256"/>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B0D2D-B9B3-48F1-1786-86D483EE9E4B}"/>
              </a:ext>
            </a:extLst>
          </p:cNvPr>
          <p:cNvSpPr>
            <a:spLocks noGrp="1"/>
          </p:cNvSpPr>
          <p:nvPr>
            <p:ph type="title"/>
          </p:nvPr>
        </p:nvSpPr>
        <p:spPr>
          <a:xfrm>
            <a:off x="838200" y="365125"/>
            <a:ext cx="10515600" cy="1325563"/>
          </a:xfrm>
        </p:spPr>
        <p:txBody>
          <a:bodyPr>
            <a:normAutofit/>
          </a:bodyPr>
          <a:lstStyle/>
          <a:p>
            <a:r>
              <a:rPr lang="en-GB" dirty="0">
                <a:ea typeface="+mj-lt"/>
                <a:cs typeface="+mj-lt"/>
              </a:rPr>
              <a:t>Skills and Abilities Required for Professional Policing Study and Career Progression</a:t>
            </a:r>
            <a:endParaRPr lang="en-US" dirty="0"/>
          </a:p>
        </p:txBody>
      </p:sp>
      <p:graphicFrame>
        <p:nvGraphicFramePr>
          <p:cNvPr id="5" name="Content Placeholder 2">
            <a:extLst>
              <a:ext uri="{FF2B5EF4-FFF2-40B4-BE49-F238E27FC236}">
                <a16:creationId xmlns:a16="http://schemas.microsoft.com/office/drawing/2014/main" id="{98C4F744-029C-B8B3-C490-7C2A2B032E66}"/>
              </a:ext>
            </a:extLst>
          </p:cNvPr>
          <p:cNvGraphicFramePr>
            <a:graphicFrameLocks noGrp="1"/>
          </p:cNvGraphicFramePr>
          <p:nvPr>
            <p:ph idx="1"/>
            <p:extLst>
              <p:ext uri="{D42A27DB-BD31-4B8C-83A1-F6EECF244321}">
                <p14:modId xmlns:p14="http://schemas.microsoft.com/office/powerpoint/2010/main" val="14071150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82684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1DEF0DC-06AD-05A6-0A6B-98058EC3A38D}"/>
              </a:ext>
            </a:extLst>
          </p:cNvPr>
          <p:cNvPicPr>
            <a:picLocks noChangeAspect="1"/>
          </p:cNvPicPr>
          <p:nvPr/>
        </p:nvPicPr>
        <p:blipFill>
          <a:blip r:embed="rId3">
            <a:duotone>
              <a:schemeClr val="bg2">
                <a:shade val="45000"/>
                <a:satMod val="135000"/>
              </a:schemeClr>
              <a:prstClr val="white"/>
            </a:duotone>
          </a:blip>
          <a:srcRect t="22079"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4206B-5486-444C-8BC4-F5BA8A8D7533}"/>
              </a:ext>
            </a:extLst>
          </p:cNvPr>
          <p:cNvSpPr>
            <a:spLocks noGrp="1"/>
          </p:cNvSpPr>
          <p:nvPr>
            <p:ph type="title"/>
          </p:nvPr>
        </p:nvSpPr>
        <p:spPr>
          <a:xfrm>
            <a:off x="838200" y="365125"/>
            <a:ext cx="10515600" cy="1325563"/>
          </a:xfrm>
        </p:spPr>
        <p:txBody>
          <a:bodyPr>
            <a:normAutofit/>
          </a:bodyPr>
          <a:lstStyle/>
          <a:p>
            <a:r>
              <a:rPr lang="en-GB" dirty="0"/>
              <a:t>Academic and Practical skills </a:t>
            </a:r>
          </a:p>
        </p:txBody>
      </p:sp>
      <p:graphicFrame>
        <p:nvGraphicFramePr>
          <p:cNvPr id="5" name="Content Placeholder 2">
            <a:extLst>
              <a:ext uri="{FF2B5EF4-FFF2-40B4-BE49-F238E27FC236}">
                <a16:creationId xmlns:a16="http://schemas.microsoft.com/office/drawing/2014/main" id="{FA4FF4A6-9940-80FB-F390-84DC2294E263}"/>
              </a:ext>
            </a:extLst>
          </p:cNvPr>
          <p:cNvGraphicFramePr>
            <a:graphicFrameLocks noGrp="1"/>
          </p:cNvGraphicFramePr>
          <p:nvPr>
            <p:ph idx="1"/>
            <p:extLst>
              <p:ext uri="{D42A27DB-BD31-4B8C-83A1-F6EECF244321}">
                <p14:modId xmlns:p14="http://schemas.microsoft.com/office/powerpoint/2010/main" val="215909810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8098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593693-FDA3-C413-78B8-82B4A3E28136}"/>
              </a:ext>
            </a:extLst>
          </p:cNvPr>
          <p:cNvPicPr>
            <a:picLocks noChangeAspect="1"/>
          </p:cNvPicPr>
          <p:nvPr/>
        </p:nvPicPr>
        <p:blipFill>
          <a:blip r:embed="rId3">
            <a:duotone>
              <a:schemeClr val="bg2">
                <a:shade val="45000"/>
                <a:satMod val="135000"/>
              </a:schemeClr>
              <a:prstClr val="white"/>
            </a:duotone>
          </a:blip>
          <a:srcRect t="23390"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A4E79-B6E2-8B9A-1C30-D46F2DB84B59}"/>
              </a:ext>
            </a:extLst>
          </p:cNvPr>
          <p:cNvSpPr>
            <a:spLocks noGrp="1"/>
          </p:cNvSpPr>
          <p:nvPr>
            <p:ph type="title"/>
          </p:nvPr>
        </p:nvSpPr>
        <p:spPr>
          <a:xfrm>
            <a:off x="838200" y="365125"/>
            <a:ext cx="10515600" cy="1325563"/>
          </a:xfrm>
        </p:spPr>
        <p:txBody>
          <a:bodyPr>
            <a:normAutofit/>
          </a:bodyPr>
          <a:lstStyle/>
          <a:p>
            <a:r>
              <a:rPr lang="en-GB" dirty="0"/>
              <a:t>Police Prospects </a:t>
            </a:r>
          </a:p>
        </p:txBody>
      </p:sp>
      <p:graphicFrame>
        <p:nvGraphicFramePr>
          <p:cNvPr id="5" name="Content Placeholder 2">
            <a:extLst>
              <a:ext uri="{FF2B5EF4-FFF2-40B4-BE49-F238E27FC236}">
                <a16:creationId xmlns:a16="http://schemas.microsoft.com/office/drawing/2014/main" id="{4497B491-3046-5ABF-04C4-5C3F39A4E413}"/>
              </a:ext>
            </a:extLst>
          </p:cNvPr>
          <p:cNvGraphicFramePr>
            <a:graphicFrameLocks noGrp="1"/>
          </p:cNvGraphicFramePr>
          <p:nvPr>
            <p:ph idx="1"/>
            <p:extLst>
              <p:ext uri="{D42A27DB-BD31-4B8C-83A1-F6EECF244321}">
                <p14:modId xmlns:p14="http://schemas.microsoft.com/office/powerpoint/2010/main" val="39009126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53228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938250-3C0F-55D0-AEBE-F2D22703077F}"/>
              </a:ext>
            </a:extLst>
          </p:cNvPr>
          <p:cNvPicPr>
            <a:picLocks noChangeAspect="1"/>
          </p:cNvPicPr>
          <p:nvPr/>
        </p:nvPicPr>
        <p:blipFill>
          <a:blip r:embed="rId3">
            <a:duotone>
              <a:schemeClr val="bg2">
                <a:shade val="45000"/>
                <a:satMod val="135000"/>
              </a:schemeClr>
              <a:prstClr val="white"/>
            </a:duotone>
          </a:blip>
          <a:srcRect t="9021" r="9085" b="142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D18E5-C38D-C312-5AE2-4041FC5F5290}"/>
              </a:ext>
            </a:extLst>
          </p:cNvPr>
          <p:cNvSpPr>
            <a:spLocks noGrp="1"/>
          </p:cNvSpPr>
          <p:nvPr>
            <p:ph type="title"/>
          </p:nvPr>
        </p:nvSpPr>
        <p:spPr>
          <a:xfrm>
            <a:off x="838200" y="365125"/>
            <a:ext cx="10515600" cy="1325563"/>
          </a:xfrm>
        </p:spPr>
        <p:txBody>
          <a:bodyPr>
            <a:normAutofit/>
          </a:bodyPr>
          <a:lstStyle/>
          <a:p>
            <a:r>
              <a:rPr lang="en-GB" dirty="0"/>
              <a:t>My Volunteering Service  </a:t>
            </a:r>
          </a:p>
        </p:txBody>
      </p:sp>
      <p:graphicFrame>
        <p:nvGraphicFramePr>
          <p:cNvPr id="5" name="Content Placeholder 2">
            <a:extLst>
              <a:ext uri="{FF2B5EF4-FFF2-40B4-BE49-F238E27FC236}">
                <a16:creationId xmlns:a16="http://schemas.microsoft.com/office/drawing/2014/main" id="{4B79012C-9F60-7CC7-1B73-AEC2EE977738}"/>
              </a:ext>
            </a:extLst>
          </p:cNvPr>
          <p:cNvGraphicFramePr>
            <a:graphicFrameLocks noGrp="1"/>
          </p:cNvGraphicFramePr>
          <p:nvPr>
            <p:ph idx="1"/>
            <p:extLst>
              <p:ext uri="{D42A27DB-BD31-4B8C-83A1-F6EECF244321}">
                <p14:modId xmlns:p14="http://schemas.microsoft.com/office/powerpoint/2010/main" val="399347438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58730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6E76AA-4F18-1F01-6C91-9947BD3FFA44}"/>
              </a:ext>
            </a:extLst>
          </p:cNvPr>
          <p:cNvSpPr>
            <a:spLocks noGrp="1"/>
          </p:cNvSpPr>
          <p:nvPr>
            <p:ph type="title"/>
          </p:nvPr>
        </p:nvSpPr>
        <p:spPr>
          <a:xfrm>
            <a:off x="1188069" y="381935"/>
            <a:ext cx="4008583" cy="5974414"/>
          </a:xfrm>
        </p:spPr>
        <p:txBody>
          <a:bodyPr anchor="ctr">
            <a:normAutofit/>
          </a:bodyPr>
          <a:lstStyle/>
          <a:p>
            <a:r>
              <a:rPr lang="en-GB" sz="6200">
                <a:solidFill>
                  <a:srgbClr val="FFFFFF"/>
                </a:solidFill>
              </a:rPr>
              <a:t>References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18" name="Content Placeholder 2">
            <a:extLst>
              <a:ext uri="{FF2B5EF4-FFF2-40B4-BE49-F238E27FC236}">
                <a16:creationId xmlns:a16="http://schemas.microsoft.com/office/drawing/2014/main" id="{30F7B854-D3E0-CE74-6C71-132C1C0ED254}"/>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GB" sz="1100">
                <a:solidFill>
                  <a:schemeClr val="tx1">
                    <a:alpha val="80000"/>
                  </a:schemeClr>
                </a:solidFill>
                <a:ea typeface="+mn-lt"/>
                <a:cs typeface="+mn-lt"/>
              </a:rPr>
              <a:t>College of Policing (2023a) </a:t>
            </a:r>
            <a:r>
              <a:rPr lang="en-GB" sz="1100" i="1">
                <a:solidFill>
                  <a:schemeClr val="tx1">
                    <a:alpha val="80000"/>
                  </a:schemeClr>
                </a:solidFill>
                <a:ea typeface="+mn-lt"/>
                <a:cs typeface="+mn-lt"/>
              </a:rPr>
              <a:t>Competency and Values Framework</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3"/>
              </a:rPr>
              <a:t>Competency and values framework (CVF) | College of Policing</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College of Policing (2023b) </a:t>
            </a:r>
            <a:r>
              <a:rPr lang="en-GB" sz="1100" i="1">
                <a:solidFill>
                  <a:schemeClr val="tx1">
                    <a:alpha val="80000"/>
                  </a:schemeClr>
                </a:solidFill>
                <a:ea typeface="+mn-lt"/>
                <a:cs typeface="+mn-lt"/>
              </a:rPr>
              <a:t>Core professional skills for policing</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4"/>
              </a:rPr>
              <a:t>Core skills | College of Policing</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Home Office (2025) </a:t>
            </a:r>
            <a:r>
              <a:rPr lang="en-GB" sz="1100" i="1">
                <a:solidFill>
                  <a:schemeClr val="tx1">
                    <a:alpha val="80000"/>
                  </a:schemeClr>
                </a:solidFill>
                <a:ea typeface="+mn-lt"/>
                <a:cs typeface="+mn-lt"/>
              </a:rPr>
              <a:t>Police workforce, England and Wales: 31 March 2025</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5"/>
              </a:rPr>
              <a:t>https://www.gov.uk/government/statistics/police-workforce-england-and-wales-31-march-2025</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Prospects (2024) </a:t>
            </a:r>
            <a:r>
              <a:rPr lang="en-GB" sz="1100" i="1">
                <a:solidFill>
                  <a:schemeClr val="tx1">
                    <a:alpha val="80000"/>
                  </a:schemeClr>
                </a:solidFill>
                <a:ea typeface="+mn-lt"/>
                <a:cs typeface="+mn-lt"/>
              </a:rPr>
              <a:t>Police officer job profile</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6"/>
              </a:rPr>
              <a:t>Police officer job profile | Prospects.ac.uk</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Skills England (2023) </a:t>
            </a:r>
            <a:r>
              <a:rPr lang="en-GB" sz="1100" i="1">
                <a:solidFill>
                  <a:schemeClr val="tx1">
                    <a:alpha val="80000"/>
                  </a:schemeClr>
                </a:solidFill>
                <a:ea typeface="+mn-lt"/>
                <a:cs typeface="+mn-lt"/>
              </a:rPr>
              <a:t>Occupation map for police officers</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7"/>
              </a:rPr>
              <a:t>Police constable</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University of Hull (2024) </a:t>
            </a:r>
            <a:r>
              <a:rPr lang="en-GB" sz="1100" i="1">
                <a:solidFill>
                  <a:schemeClr val="tx1">
                    <a:alpha val="80000"/>
                  </a:schemeClr>
                </a:solidFill>
                <a:ea typeface="+mn-lt"/>
                <a:cs typeface="+mn-lt"/>
              </a:rPr>
              <a:t>Professional Policing BSc (Hons): What can you do with this degree?</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8"/>
              </a:rPr>
              <a:t>What can you do with a degree in Professional Policing | University of Hull</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College of Policing (2022) </a:t>
            </a:r>
            <a:r>
              <a:rPr lang="en-GB" sz="1100" i="1">
                <a:solidFill>
                  <a:schemeClr val="tx1">
                    <a:alpha val="80000"/>
                  </a:schemeClr>
                </a:solidFill>
                <a:ea typeface="+mn-lt"/>
                <a:cs typeface="+mn-lt"/>
              </a:rPr>
              <a:t>Victims and witnesses: authorised professional practice</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9"/>
              </a:rPr>
              <a:t>https://www.college.police.uk/app/victims-and-witnesses</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Home Office (2020) </a:t>
            </a:r>
            <a:r>
              <a:rPr lang="en-GB" sz="1100" i="1">
                <a:solidFill>
                  <a:schemeClr val="tx1">
                    <a:alpha val="80000"/>
                  </a:schemeClr>
                </a:solidFill>
                <a:ea typeface="+mn-lt"/>
                <a:cs typeface="+mn-lt"/>
              </a:rPr>
              <a:t>The code of practice for victims of crime</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10"/>
              </a:rPr>
              <a:t>https://www.gov.uk/government/publications/the-code-of-practice-for-victims-of-crime</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Victim Support (2023a) </a:t>
            </a:r>
            <a:r>
              <a:rPr lang="en-GB" sz="1100" i="1">
                <a:solidFill>
                  <a:schemeClr val="tx1">
                    <a:alpha val="80000"/>
                  </a:schemeClr>
                </a:solidFill>
                <a:ea typeface="+mn-lt"/>
                <a:cs typeface="+mn-lt"/>
              </a:rPr>
              <a:t>About us</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11"/>
              </a:rPr>
              <a:t>https://www.victimsupport.org.uk/about-us/</a:t>
            </a:r>
            <a:r>
              <a:rPr lang="en-GB" sz="1100">
                <a:solidFill>
                  <a:schemeClr val="tx1">
                    <a:alpha val="80000"/>
                  </a:schemeClr>
                </a:solidFill>
                <a:ea typeface="+mn-lt"/>
                <a:cs typeface="+mn-lt"/>
              </a:rPr>
              <a:t>  (Accessed: 19 January 2026).</a:t>
            </a:r>
          </a:p>
          <a:p>
            <a:r>
              <a:rPr lang="en-GB" sz="1100">
                <a:solidFill>
                  <a:schemeClr val="tx1">
                    <a:alpha val="80000"/>
                  </a:schemeClr>
                </a:solidFill>
                <a:ea typeface="+mn-lt"/>
                <a:cs typeface="+mn-lt"/>
              </a:rPr>
              <a:t>Victim Support (2023b) </a:t>
            </a:r>
            <a:r>
              <a:rPr lang="en-GB" sz="1100" i="1">
                <a:solidFill>
                  <a:schemeClr val="tx1">
                    <a:alpha val="80000"/>
                  </a:schemeClr>
                </a:solidFill>
                <a:ea typeface="+mn-lt"/>
                <a:cs typeface="+mn-lt"/>
              </a:rPr>
              <a:t>How we help victims</a:t>
            </a:r>
            <a:r>
              <a:rPr lang="en-GB" sz="1100">
                <a:solidFill>
                  <a:schemeClr val="tx1">
                    <a:alpha val="80000"/>
                  </a:schemeClr>
                </a:solidFill>
                <a:ea typeface="+mn-lt"/>
                <a:cs typeface="+mn-lt"/>
              </a:rPr>
              <a:t>. Available at: </a:t>
            </a:r>
            <a:r>
              <a:rPr lang="en-GB" sz="1100">
                <a:solidFill>
                  <a:schemeClr val="tx1">
                    <a:alpha val="80000"/>
                  </a:schemeClr>
                </a:solidFill>
                <a:ea typeface="+mn-lt"/>
                <a:cs typeface="+mn-lt"/>
                <a:hlinkClick r:id="rId12"/>
              </a:rPr>
              <a:t>https://www.victimsupport.org.uk/help-and-support/</a:t>
            </a:r>
            <a:r>
              <a:rPr lang="en-GB" sz="1100">
                <a:solidFill>
                  <a:schemeClr val="tx1">
                    <a:alpha val="80000"/>
                  </a:schemeClr>
                </a:solidFill>
                <a:ea typeface="+mn-lt"/>
                <a:cs typeface="+mn-lt"/>
              </a:rPr>
              <a:t> (Accessed: 19 January 2026).</a:t>
            </a:r>
          </a:p>
          <a:p>
            <a:endParaRPr lang="en-GB" sz="1100">
              <a:solidFill>
                <a:schemeClr val="tx1">
                  <a:alpha val="80000"/>
                </a:schemeClr>
              </a:solidFill>
              <a:ea typeface="+mn-lt"/>
              <a:cs typeface="+mn-lt"/>
            </a:endParaRPr>
          </a:p>
          <a:p>
            <a:endParaRPr lang="en-GB" sz="1100">
              <a:solidFill>
                <a:schemeClr val="tx1">
                  <a:alpha val="80000"/>
                </a:schemeClr>
              </a:solidFill>
              <a:ea typeface="+mn-lt"/>
              <a:cs typeface="+mn-lt"/>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5732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5</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Why I chose Victim Support to support my future study and work choices </vt:lpstr>
      <vt:lpstr>Skills and Abilities Required for Professional Policing Study and Career Progression</vt:lpstr>
      <vt:lpstr>Academic and Practical skills </vt:lpstr>
      <vt:lpstr>Police Prospects </vt:lpstr>
      <vt:lpstr>My Volunteering Service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165</cp:revision>
  <dcterms:created xsi:type="dcterms:W3CDTF">2026-01-18T23:42:35Z</dcterms:created>
  <dcterms:modified xsi:type="dcterms:W3CDTF">2026-01-20T00:33:29Z</dcterms:modified>
</cp:coreProperties>
</file>