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D54A5F-3366-4E2D-A391-CF58A2EACCB5}" v="817" dt="2022-03-22T23:01:16.5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a Panaghioiu" userId="825d1c61743baacc" providerId="LiveId" clId="{85D54A5F-3366-4E2D-A391-CF58A2EACCB5}"/>
    <pc:docChg chg="undo custSel addSld modSld sldOrd addMainMaster delMainMaster">
      <pc:chgData name="Gabriela Panaghioiu" userId="825d1c61743baacc" providerId="LiveId" clId="{85D54A5F-3366-4E2D-A391-CF58A2EACCB5}" dt="2022-03-24T15:08:00.594" v="2858" actId="20577"/>
      <pc:docMkLst>
        <pc:docMk/>
      </pc:docMkLst>
      <pc:sldChg chg="addSp delSp modSp new mod ord setBg modClrScheme addAnim delAnim chgLayout">
        <pc:chgData name="Gabriela Panaghioiu" userId="825d1c61743baacc" providerId="LiveId" clId="{85D54A5F-3366-4E2D-A391-CF58A2EACCB5}" dt="2022-03-24T15:08:00.594" v="2858" actId="20577"/>
        <pc:sldMkLst>
          <pc:docMk/>
          <pc:sldMk cId="619677010" sldId="256"/>
        </pc:sldMkLst>
        <pc:spChg chg="del mod">
          <ac:chgData name="Gabriela Panaghioiu" userId="825d1c61743baacc" providerId="LiveId" clId="{85D54A5F-3366-4E2D-A391-CF58A2EACCB5}" dt="2022-03-22T22:05:28.478" v="32" actId="21"/>
          <ac:spMkLst>
            <pc:docMk/>
            <pc:sldMk cId="619677010" sldId="256"/>
            <ac:spMk id="2" creationId="{F7035B2B-7879-4C1E-BE4C-995E43615737}"/>
          </ac:spMkLst>
        </pc:spChg>
        <pc:spChg chg="del">
          <ac:chgData name="Gabriela Panaghioiu" userId="825d1c61743baacc" providerId="LiveId" clId="{85D54A5F-3366-4E2D-A391-CF58A2EACCB5}" dt="2022-03-22T22:06:01.121" v="43" actId="21"/>
          <ac:spMkLst>
            <pc:docMk/>
            <pc:sldMk cId="619677010" sldId="256"/>
            <ac:spMk id="3" creationId="{00357674-C8FE-471A-B064-ED5965E560A6}"/>
          </ac:spMkLst>
        </pc:spChg>
        <pc:spChg chg="add del mod">
          <ac:chgData name="Gabriela Panaghioiu" userId="825d1c61743baacc" providerId="LiveId" clId="{85D54A5F-3366-4E2D-A391-CF58A2EACCB5}" dt="2022-03-22T22:05:01.076" v="18" actId="21"/>
          <ac:spMkLst>
            <pc:docMk/>
            <pc:sldMk cId="619677010" sldId="256"/>
            <ac:spMk id="10" creationId="{55B0C245-051A-4FB9-93E2-014BCD58D5EA}"/>
          </ac:spMkLst>
        </pc:spChg>
        <pc:spChg chg="add del mod">
          <ac:chgData name="Gabriela Panaghioiu" userId="825d1c61743baacc" providerId="LiveId" clId="{85D54A5F-3366-4E2D-A391-CF58A2EACCB5}" dt="2022-03-22T22:11:35.607" v="142" actId="21"/>
          <ac:spMkLst>
            <pc:docMk/>
            <pc:sldMk cId="619677010" sldId="256"/>
            <ac:spMk id="13" creationId="{EC977F33-9D1E-4E51-9CDC-71EC0090BEE9}"/>
          </ac:spMkLst>
        </pc:spChg>
        <pc:spChg chg="add mod">
          <ac:chgData name="Gabriela Panaghioiu" userId="825d1c61743baacc" providerId="LiveId" clId="{85D54A5F-3366-4E2D-A391-CF58A2EACCB5}" dt="2022-03-24T15:08:00.594" v="2858" actId="20577"/>
          <ac:spMkLst>
            <pc:docMk/>
            <pc:sldMk cId="619677010" sldId="256"/>
            <ac:spMk id="15" creationId="{6C2F97D8-ACE7-4DD0-B353-9C360C38C67B}"/>
          </ac:spMkLst>
        </pc:spChg>
        <pc:spChg chg="add del mod">
          <ac:chgData name="Gabriela Panaghioiu" userId="825d1c61743baacc" providerId="LiveId" clId="{85D54A5F-3366-4E2D-A391-CF58A2EACCB5}" dt="2022-03-22T22:12:00.387" v="148" actId="21"/>
          <ac:spMkLst>
            <pc:docMk/>
            <pc:sldMk cId="619677010" sldId="256"/>
            <ac:spMk id="18" creationId="{87E6E372-2F00-413F-8133-D7AA52CF8D74}"/>
          </ac:spMkLst>
        </pc:spChg>
        <pc:spChg chg="add del mod ord">
          <ac:chgData name="Gabriela Panaghioiu" userId="825d1c61743baacc" providerId="LiveId" clId="{85D54A5F-3366-4E2D-A391-CF58A2EACCB5}" dt="2022-03-22T22:14:21.132" v="165" actId="21"/>
          <ac:spMkLst>
            <pc:docMk/>
            <pc:sldMk cId="619677010" sldId="256"/>
            <ac:spMk id="21" creationId="{EBF1D7D1-8281-43D0-A7C9-40A6AF721307}"/>
          </ac:spMkLst>
        </pc:spChg>
        <pc:spChg chg="add del mod">
          <ac:chgData name="Gabriela Panaghioiu" userId="825d1c61743baacc" providerId="LiveId" clId="{85D54A5F-3366-4E2D-A391-CF58A2EACCB5}" dt="2022-03-22T22:13:14.793" v="162" actId="21"/>
          <ac:spMkLst>
            <pc:docMk/>
            <pc:sldMk cId="619677010" sldId="256"/>
            <ac:spMk id="24" creationId="{000774B4-984B-44EC-A776-9B1ADD98296A}"/>
          </ac:spMkLst>
        </pc:spChg>
        <pc:spChg chg="add del">
          <ac:chgData name="Gabriela Panaghioiu" userId="825d1c61743baacc" providerId="LiveId" clId="{85D54A5F-3366-4E2D-A391-CF58A2EACCB5}" dt="2022-03-22T22:13:06.081" v="156" actId="26606"/>
          <ac:spMkLst>
            <pc:docMk/>
            <pc:sldMk cId="619677010" sldId="256"/>
            <ac:spMk id="29" creationId="{99ED5833-B85B-4103-8A3B-CAB0308E6C15}"/>
          </ac:spMkLst>
        </pc:spChg>
        <pc:spChg chg="add del">
          <ac:chgData name="Gabriela Panaghioiu" userId="825d1c61743baacc" providerId="LiveId" clId="{85D54A5F-3366-4E2D-A391-CF58A2EACCB5}" dt="2022-03-22T22:13:10.047" v="159" actId="26606"/>
          <ac:spMkLst>
            <pc:docMk/>
            <pc:sldMk cId="619677010" sldId="256"/>
            <ac:spMk id="31" creationId="{AB5E08C4-8CDD-4623-A5B8-E998C6DEE3B7}"/>
          </ac:spMkLst>
        </pc:spChg>
        <pc:spChg chg="add del">
          <ac:chgData name="Gabriela Panaghioiu" userId="825d1c61743baacc" providerId="LiveId" clId="{85D54A5F-3366-4E2D-A391-CF58A2EACCB5}" dt="2022-03-22T22:13:10.047" v="159" actId="26606"/>
          <ac:spMkLst>
            <pc:docMk/>
            <pc:sldMk cId="619677010" sldId="256"/>
            <ac:spMk id="32" creationId="{2151139A-886F-4B97-8815-729AD3831BBD}"/>
          </ac:spMkLst>
        </pc:spChg>
        <pc:spChg chg="add del">
          <ac:chgData name="Gabriela Panaghioiu" userId="825d1c61743baacc" providerId="LiveId" clId="{85D54A5F-3366-4E2D-A391-CF58A2EACCB5}" dt="2022-03-22T22:13:10.047" v="159" actId="26606"/>
          <ac:spMkLst>
            <pc:docMk/>
            <pc:sldMk cId="619677010" sldId="256"/>
            <ac:spMk id="33" creationId="{AFFC87AC-C919-4FE5-BAC3-39509E001152}"/>
          </ac:spMkLst>
        </pc:spChg>
        <pc:spChg chg="add del">
          <ac:chgData name="Gabriela Panaghioiu" userId="825d1c61743baacc" providerId="LiveId" clId="{85D54A5F-3366-4E2D-A391-CF58A2EACCB5}" dt="2022-03-22T22:13:10.047" v="159" actId="26606"/>
          <ac:spMkLst>
            <pc:docMk/>
            <pc:sldMk cId="619677010" sldId="256"/>
            <ac:spMk id="35" creationId="{7D0659F6-0853-468D-B1B2-44FDBE98B80F}"/>
          </ac:spMkLst>
        </pc:spChg>
        <pc:spChg chg="add del">
          <ac:chgData name="Gabriela Panaghioiu" userId="825d1c61743baacc" providerId="LiveId" clId="{85D54A5F-3366-4E2D-A391-CF58A2EACCB5}" dt="2022-03-22T22:13:10.047" v="159" actId="26606"/>
          <ac:spMkLst>
            <pc:docMk/>
            <pc:sldMk cId="619677010" sldId="256"/>
            <ac:spMk id="37" creationId="{15F33878-D502-4FFA-8ACE-F2AECDB2A23F}"/>
          </ac:spMkLst>
        </pc:spChg>
        <pc:spChg chg="add del">
          <ac:chgData name="Gabriela Panaghioiu" userId="825d1c61743baacc" providerId="LiveId" clId="{85D54A5F-3366-4E2D-A391-CF58A2EACCB5}" dt="2022-03-22T22:13:10.047" v="159" actId="26606"/>
          <ac:spMkLst>
            <pc:docMk/>
            <pc:sldMk cId="619677010" sldId="256"/>
            <ac:spMk id="39" creationId="{977ACDD7-882D-4B81-A213-84C82B96B01E}"/>
          </ac:spMkLst>
        </pc:spChg>
        <pc:spChg chg="add del">
          <ac:chgData name="Gabriela Panaghioiu" userId="825d1c61743baacc" providerId="LiveId" clId="{85D54A5F-3366-4E2D-A391-CF58A2EACCB5}" dt="2022-03-22T22:48:53.658" v="1820" actId="26606"/>
          <ac:spMkLst>
            <pc:docMk/>
            <pc:sldMk cId="619677010" sldId="256"/>
            <ac:spMk id="41" creationId="{99ED5833-B85B-4103-8A3B-CAB0308E6C15}"/>
          </ac:spMkLst>
        </pc:spChg>
        <pc:spChg chg="add del">
          <ac:chgData name="Gabriela Panaghioiu" userId="825d1c61743baacc" providerId="LiveId" clId="{85D54A5F-3366-4E2D-A391-CF58A2EACCB5}" dt="2022-03-22T22:48:44.898" v="1813" actId="26606"/>
          <ac:spMkLst>
            <pc:docMk/>
            <pc:sldMk cId="619677010" sldId="256"/>
            <ac:spMk id="46" creationId="{C15F290E-3EF8-4E00-9394-4376BC7E5425}"/>
          </ac:spMkLst>
        </pc:spChg>
        <pc:spChg chg="add del">
          <ac:chgData name="Gabriela Panaghioiu" userId="825d1c61743baacc" providerId="LiveId" clId="{85D54A5F-3366-4E2D-A391-CF58A2EACCB5}" dt="2022-03-22T22:48:44.898" v="1813" actId="26606"/>
          <ac:spMkLst>
            <pc:docMk/>
            <pc:sldMk cId="619677010" sldId="256"/>
            <ac:spMk id="48" creationId="{E302DD1E-3175-4198-A813-50E0A1A03FE5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52" creationId="{064738AB-B6BE-4867-889A-52CE4AC8DBD0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54" creationId="{57851D67-7085-40E2-B146-F91433A28E08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56" creationId="{985AAE23-FCB6-4663-907C-0110B0FDC58E}"/>
          </ac:spMkLst>
        </pc:spChg>
        <pc:spChg chg="add del">
          <ac:chgData name="Gabriela Panaghioiu" userId="825d1c61743baacc" providerId="LiveId" clId="{85D54A5F-3366-4E2D-A391-CF58A2EACCB5}" dt="2022-03-22T22:48:44.898" v="1813" actId="26606"/>
          <ac:spMkLst>
            <pc:docMk/>
            <pc:sldMk cId="619677010" sldId="256"/>
            <ac:spMk id="58" creationId="{4D89BF1D-E45E-44BB-9216-BFAE75030AF5}"/>
          </ac:spMkLst>
        </pc:spChg>
        <pc:spChg chg="add del">
          <ac:chgData name="Gabriela Panaghioiu" userId="825d1c61743baacc" providerId="LiveId" clId="{85D54A5F-3366-4E2D-A391-CF58A2EACCB5}" dt="2022-03-22T22:48:48.164" v="1816" actId="26606"/>
          <ac:spMkLst>
            <pc:docMk/>
            <pc:sldMk cId="619677010" sldId="256"/>
            <ac:spMk id="64" creationId="{97C478F1-26B5-44C9-823B-523B85B112F6}"/>
          </ac:spMkLst>
        </pc:spChg>
        <pc:spChg chg="add del">
          <ac:chgData name="Gabriela Panaghioiu" userId="825d1c61743baacc" providerId="LiveId" clId="{85D54A5F-3366-4E2D-A391-CF58A2EACCB5}" dt="2022-03-22T22:48:48.164" v="1816" actId="26606"/>
          <ac:spMkLst>
            <pc:docMk/>
            <pc:sldMk cId="619677010" sldId="256"/>
            <ac:spMk id="65" creationId="{8337CC61-9E93-4D80-9F1C-12CE9A0C07F6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67" creationId="{EA164D6B-6878-4B9F-A2D0-985D39B17B46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68" creationId="{362F176A-9349-4CD7-8042-59C0200C8CE9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69" creationId="{4E9A171F-91A7-42F8-B25C-E38B244E757C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70" creationId="{9C969C2C-E7E3-4052-87D4-61E733EC1BBD}"/>
          </ac:spMkLst>
        </pc:spChg>
        <pc:spChg chg="add del">
          <ac:chgData name="Gabriela Panaghioiu" userId="825d1c61743baacc" providerId="LiveId" clId="{85D54A5F-3366-4E2D-A391-CF58A2EACCB5}" dt="2022-03-22T22:48:53.595" v="1819" actId="26606"/>
          <ac:spMkLst>
            <pc:docMk/>
            <pc:sldMk cId="619677010" sldId="256"/>
            <ac:spMk id="71" creationId="{7C60369F-A41B-4D6E-8990-30E2715C5730}"/>
          </ac:spMkLst>
        </pc:spChg>
        <pc:spChg chg="add">
          <ac:chgData name="Gabriela Panaghioiu" userId="825d1c61743baacc" providerId="LiveId" clId="{85D54A5F-3366-4E2D-A391-CF58A2EACCB5}" dt="2022-03-22T22:48:53.658" v="1820" actId="26606"/>
          <ac:spMkLst>
            <pc:docMk/>
            <pc:sldMk cId="619677010" sldId="256"/>
            <ac:spMk id="75" creationId="{F1174801-1395-44C5-9B00-CCAC45C056E7}"/>
          </ac:spMkLst>
        </pc:spChg>
        <pc:spChg chg="add">
          <ac:chgData name="Gabriela Panaghioiu" userId="825d1c61743baacc" providerId="LiveId" clId="{85D54A5F-3366-4E2D-A391-CF58A2EACCB5}" dt="2022-03-22T22:48:53.658" v="1820" actId="26606"/>
          <ac:spMkLst>
            <pc:docMk/>
            <pc:sldMk cId="619677010" sldId="256"/>
            <ac:spMk id="76" creationId="{996DFAFB-BCE1-4BEC-82FB-D574234DEF0A}"/>
          </ac:spMkLst>
        </pc:spChg>
        <pc:grpChg chg="add del">
          <ac:chgData name="Gabriela Panaghioiu" userId="825d1c61743baacc" providerId="LiveId" clId="{85D54A5F-3366-4E2D-A391-CF58A2EACCB5}" dt="2022-03-22T22:48:44.898" v="1813" actId="26606"/>
          <ac:grpSpMkLst>
            <pc:docMk/>
            <pc:sldMk cId="619677010" sldId="256"/>
            <ac:grpSpMk id="50" creationId="{94DBDAF8-EBDD-4C45-A706-9D9372776C9F}"/>
          </ac:grpSpMkLst>
        </pc:grpChg>
        <pc:grpChg chg="add">
          <ac:chgData name="Gabriela Panaghioiu" userId="825d1c61743baacc" providerId="LiveId" clId="{85D54A5F-3366-4E2D-A391-CF58A2EACCB5}" dt="2022-03-22T22:48:53.658" v="1820" actId="26606"/>
          <ac:grpSpMkLst>
            <pc:docMk/>
            <pc:sldMk cId="619677010" sldId="256"/>
            <ac:grpSpMk id="77" creationId="{4210BA9D-B4AC-4A1D-B63B-44F10A9A7D49}"/>
          </ac:grpSpMkLst>
        </pc:grpChg>
        <pc:grpChg chg="add">
          <ac:chgData name="Gabriela Panaghioiu" userId="825d1c61743baacc" providerId="LiveId" clId="{85D54A5F-3366-4E2D-A391-CF58A2EACCB5}" dt="2022-03-22T22:48:53.658" v="1820" actId="26606"/>
          <ac:grpSpMkLst>
            <pc:docMk/>
            <pc:sldMk cId="619677010" sldId="256"/>
            <ac:grpSpMk id="82" creationId="{80F56037-8334-4400-9C7A-A3BEFA96A8A6}"/>
          </ac:grpSpMkLst>
        </pc:grpChg>
        <pc:grpChg chg="add">
          <ac:chgData name="Gabriela Panaghioiu" userId="825d1c61743baacc" providerId="LiveId" clId="{85D54A5F-3366-4E2D-A391-CF58A2EACCB5}" dt="2022-03-22T22:48:53.658" v="1820" actId="26606"/>
          <ac:grpSpMkLst>
            <pc:docMk/>
            <pc:sldMk cId="619677010" sldId="256"/>
            <ac:grpSpMk id="84" creationId="{6B310A71-665E-47AB-9D80-2D90F7D92163}"/>
          </ac:grpSpMkLst>
        </pc:grpChg>
        <pc:picChg chg="add del mod">
          <ac:chgData name="Gabriela Panaghioiu" userId="825d1c61743baacc" providerId="LiveId" clId="{85D54A5F-3366-4E2D-A391-CF58A2EACCB5}" dt="2022-03-22T22:05:45.564" v="40" actId="21"/>
          <ac:picMkLst>
            <pc:docMk/>
            <pc:sldMk cId="619677010" sldId="256"/>
            <ac:picMk id="5" creationId="{C0335316-6152-4FC4-BB24-7888582ED695}"/>
          </ac:picMkLst>
        </pc:picChg>
        <pc:picChg chg="add del mod">
          <ac:chgData name="Gabriela Panaghioiu" userId="825d1c61743baacc" providerId="LiveId" clId="{85D54A5F-3366-4E2D-A391-CF58A2EACCB5}" dt="2022-03-22T22:04:35.025" v="13" actId="21"/>
          <ac:picMkLst>
            <pc:docMk/>
            <pc:sldMk cId="619677010" sldId="256"/>
            <ac:picMk id="7" creationId="{4B063AED-E14C-4750-9FD5-5D79178E8424}"/>
          </ac:picMkLst>
        </pc:picChg>
        <pc:picChg chg="add del mod">
          <ac:chgData name="Gabriela Panaghioiu" userId="825d1c61743baacc" providerId="LiveId" clId="{85D54A5F-3366-4E2D-A391-CF58A2EACCB5}" dt="2022-03-22T22:05:01.076" v="18" actId="21"/>
          <ac:picMkLst>
            <pc:docMk/>
            <pc:sldMk cId="619677010" sldId="256"/>
            <ac:picMk id="9" creationId="{BB800F6D-8F44-4647-AF52-0D0004D6D06D}"/>
          </ac:picMkLst>
        </pc:picChg>
        <pc:picChg chg="add del mod">
          <ac:chgData name="Gabriela Panaghioiu" userId="825d1c61743baacc" providerId="LiveId" clId="{85D54A5F-3366-4E2D-A391-CF58A2EACCB5}" dt="2022-03-22T22:11:35.607" v="142" actId="21"/>
          <ac:picMkLst>
            <pc:docMk/>
            <pc:sldMk cId="619677010" sldId="256"/>
            <ac:picMk id="12" creationId="{1289849C-39A3-4F1C-A6FC-FA246533D9EC}"/>
          </ac:picMkLst>
        </pc:picChg>
        <pc:picChg chg="add del mod">
          <ac:chgData name="Gabriela Panaghioiu" userId="825d1c61743baacc" providerId="LiveId" clId="{85D54A5F-3366-4E2D-A391-CF58A2EACCB5}" dt="2022-03-22T22:12:00.387" v="148" actId="21"/>
          <ac:picMkLst>
            <pc:docMk/>
            <pc:sldMk cId="619677010" sldId="256"/>
            <ac:picMk id="17" creationId="{46B7333C-D0F3-4B0F-AC50-777AC4B9440D}"/>
          </ac:picMkLst>
        </pc:picChg>
        <pc:picChg chg="add mod">
          <ac:chgData name="Gabriela Panaghioiu" userId="825d1c61743baacc" providerId="LiveId" clId="{85D54A5F-3366-4E2D-A391-CF58A2EACCB5}" dt="2022-03-22T22:56:47.975" v="2440" actId="1076"/>
          <ac:picMkLst>
            <pc:docMk/>
            <pc:sldMk cId="619677010" sldId="256"/>
            <ac:picMk id="20" creationId="{C9B01988-6B29-4095-BAD9-6EA94429990D}"/>
          </ac:picMkLst>
        </pc:picChg>
        <pc:picChg chg="add del mod">
          <ac:chgData name="Gabriela Panaghioiu" userId="825d1c61743baacc" providerId="LiveId" clId="{85D54A5F-3366-4E2D-A391-CF58A2EACCB5}" dt="2022-03-22T22:13:14.793" v="162" actId="21"/>
          <ac:picMkLst>
            <pc:docMk/>
            <pc:sldMk cId="619677010" sldId="256"/>
            <ac:picMk id="23" creationId="{68D2EC58-19CA-4B01-A560-1F9CF8DCE5F6}"/>
          </ac:picMkLst>
        </pc:picChg>
        <pc:picChg chg="add del mod">
          <ac:chgData name="Gabriela Panaghioiu" userId="825d1c61743baacc" providerId="LiveId" clId="{85D54A5F-3366-4E2D-A391-CF58A2EACCB5}" dt="2022-03-22T22:48:14.664" v="1809" actId="21"/>
          <ac:picMkLst>
            <pc:docMk/>
            <pc:sldMk cId="619677010" sldId="256"/>
            <ac:picMk id="26" creationId="{E1E810CB-242F-4F29-AB81-93305149432F}"/>
          </ac:picMkLst>
        </pc:picChg>
        <pc:picChg chg="add del mod">
          <ac:chgData name="Gabriela Panaghioiu" userId="825d1c61743baacc" providerId="LiveId" clId="{85D54A5F-3366-4E2D-A391-CF58A2EACCB5}" dt="2022-03-22T22:55:22.959" v="2417" actId="21"/>
          <ac:picMkLst>
            <pc:docMk/>
            <pc:sldMk cId="619677010" sldId="256"/>
            <ac:picMk id="28" creationId="{46766C7E-B015-415B-B981-21527C6314FC}"/>
          </ac:picMkLst>
        </pc:picChg>
        <pc:picChg chg="add mod">
          <ac:chgData name="Gabriela Panaghioiu" userId="825d1c61743baacc" providerId="LiveId" clId="{85D54A5F-3366-4E2D-A391-CF58A2EACCB5}" dt="2022-03-22T22:57:08.433" v="2444" actId="1076"/>
          <ac:picMkLst>
            <pc:docMk/>
            <pc:sldMk cId="619677010" sldId="256"/>
            <ac:picMk id="34" creationId="{D3702E22-C3C5-437E-AF7A-80E10FA1F957}"/>
          </ac:picMkLst>
        </pc:picChg>
        <pc:picChg chg="add del">
          <ac:chgData name="Gabriela Panaghioiu" userId="825d1c61743baacc" providerId="LiveId" clId="{85D54A5F-3366-4E2D-A391-CF58A2EACCB5}" dt="2022-03-22T22:48:44.898" v="1813" actId="26606"/>
          <ac:picMkLst>
            <pc:docMk/>
            <pc:sldMk cId="619677010" sldId="256"/>
            <ac:picMk id="60" creationId="{8AF1A097-A8ED-4501-AC9A-583740399594}"/>
          </ac:picMkLst>
        </pc:picChg>
        <pc:picChg chg="add del">
          <ac:chgData name="Gabriela Panaghioiu" userId="825d1c61743baacc" providerId="LiveId" clId="{85D54A5F-3366-4E2D-A391-CF58A2EACCB5}" dt="2022-03-22T22:48:44.898" v="1813" actId="26606"/>
          <ac:picMkLst>
            <pc:docMk/>
            <pc:sldMk cId="619677010" sldId="256"/>
            <ac:picMk id="62" creationId="{DCDFF4F4-6536-42D5-8DCF-DAA715FC1C63}"/>
          </ac:picMkLst>
        </pc:picChg>
      </pc:sldChg>
      <pc:sldChg chg="modSp new mod">
        <pc:chgData name="Gabriela Panaghioiu" userId="825d1c61743baacc" providerId="LiveId" clId="{85D54A5F-3366-4E2D-A391-CF58A2EACCB5}" dt="2022-03-22T23:05:41.386" v="2717" actId="14100"/>
        <pc:sldMkLst>
          <pc:docMk/>
          <pc:sldMk cId="2963043011" sldId="257"/>
        </pc:sldMkLst>
        <pc:spChg chg="mod">
          <ac:chgData name="Gabriela Panaghioiu" userId="825d1c61743baacc" providerId="LiveId" clId="{85D54A5F-3366-4E2D-A391-CF58A2EACCB5}" dt="2022-03-22T23:05:33.845" v="2715" actId="1076"/>
          <ac:spMkLst>
            <pc:docMk/>
            <pc:sldMk cId="2963043011" sldId="257"/>
            <ac:spMk id="2" creationId="{A90FBA89-1720-4BA8-A5DB-AD1C4CCEF5DC}"/>
          </ac:spMkLst>
        </pc:spChg>
        <pc:spChg chg="mod">
          <ac:chgData name="Gabriela Panaghioiu" userId="825d1c61743baacc" providerId="LiveId" clId="{85D54A5F-3366-4E2D-A391-CF58A2EACCB5}" dt="2022-03-22T23:05:41.386" v="2717" actId="14100"/>
          <ac:spMkLst>
            <pc:docMk/>
            <pc:sldMk cId="2963043011" sldId="257"/>
            <ac:spMk id="3" creationId="{61A729D6-F636-4FAA-95E1-AC7A73948BCA}"/>
          </ac:spMkLst>
        </pc:spChg>
      </pc:sldChg>
      <pc:sldMasterChg chg="add del addSldLayout delSldLayout">
        <pc:chgData name="Gabriela Panaghioiu" userId="825d1c61743baacc" providerId="LiveId" clId="{85D54A5F-3366-4E2D-A391-CF58A2EACCB5}" dt="2022-03-22T22:48:53.658" v="1820" actId="26606"/>
        <pc:sldMasterMkLst>
          <pc:docMk/>
          <pc:sldMasterMk cId="2573191296" sldId="2147483648"/>
        </pc:sldMasterMkLst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488748445" sldId="2147483649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3554846659" sldId="2147483650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397067384" sldId="2147483651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183792019" sldId="2147483652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747550402" sldId="2147483653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098246303" sldId="2147483654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502187601" sldId="2147483655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778162212" sldId="2147483656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2754238639" sldId="2147483657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1456508561" sldId="2147483658"/>
          </pc:sldLayoutMkLst>
        </pc:sldLayoutChg>
        <pc:sldLayoutChg chg="add del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2573191296" sldId="2147483648"/>
            <pc:sldLayoutMk cId="347631695" sldId="2147483659"/>
          </pc:sldLayoutMkLst>
        </pc:sldLayoutChg>
      </pc:sldMasterChg>
      <pc:sldMasterChg chg="add del replId addSldLayout delSldLayout">
        <pc:chgData name="Gabriela Panaghioiu" userId="825d1c61743baacc" providerId="LiveId" clId="{85D54A5F-3366-4E2D-A391-CF58A2EACCB5}" dt="2022-03-22T22:48:44.898" v="1813" actId="26606"/>
        <pc:sldMasterMkLst>
          <pc:docMk/>
          <pc:sldMasterMk cId="2687570588" sldId="2147483660"/>
        </pc:sldMasterMkLst>
        <pc:sldLayoutChg chg="add del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1998833430" sldId="2147483661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3743931412" sldId="2147483662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2631919758" sldId="2147483663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3819404169" sldId="2147483664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3035783452" sldId="2147483665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180128790" sldId="2147483666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3564471573" sldId="2147483667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644080009" sldId="2147483668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3312439998" sldId="2147483669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1579326001" sldId="2147483670"/>
          </pc:sldLayoutMkLst>
        </pc:sldLayoutChg>
        <pc:sldLayoutChg chg="add del replId">
          <pc:chgData name="Gabriela Panaghioiu" userId="825d1c61743baacc" providerId="LiveId" clId="{85D54A5F-3366-4E2D-A391-CF58A2EACCB5}" dt="2022-03-22T22:48:44.898" v="1813" actId="26606"/>
          <pc:sldLayoutMkLst>
            <pc:docMk/>
            <pc:sldMasterMk cId="2687570588" sldId="2147483660"/>
            <pc:sldLayoutMk cId="730111143" sldId="2147483671"/>
          </pc:sldLayoutMkLst>
        </pc:sldLayoutChg>
      </pc:sldMasterChg>
      <pc:sldMasterChg chg="add addSldLayout">
        <pc:chgData name="Gabriela Panaghioiu" userId="825d1c61743baacc" providerId="LiveId" clId="{85D54A5F-3366-4E2D-A391-CF58A2EACCB5}" dt="2022-03-22T22:48:53.658" v="1820" actId="26606"/>
        <pc:sldMasterMkLst>
          <pc:docMk/>
          <pc:sldMasterMk cId="3113873870" sldId="2147483699"/>
        </pc:sldMasterMkLst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733059300" sldId="2147483688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3514075119" sldId="2147483689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1858728030" sldId="2147483690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2979117276" sldId="2147483691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3610262915" sldId="2147483692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2019227951" sldId="2147483693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2900364510" sldId="2147483694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2322172049" sldId="2147483695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759765186" sldId="2147483696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4067163108" sldId="2147483697"/>
          </pc:sldLayoutMkLst>
        </pc:sldLayoutChg>
        <pc:sldLayoutChg chg="add">
          <pc:chgData name="Gabriela Panaghioiu" userId="825d1c61743baacc" providerId="LiveId" clId="{85D54A5F-3366-4E2D-A391-CF58A2EACCB5}" dt="2022-03-22T22:48:53.658" v="1820" actId="26606"/>
          <pc:sldLayoutMkLst>
            <pc:docMk/>
            <pc:sldMasterMk cId="3113873870" sldId="2147483699"/>
            <pc:sldLayoutMk cId="1610857519" sldId="2147483698"/>
          </pc:sldLayoutMkLst>
        </pc:sldLayoutChg>
      </pc:sldMasterChg>
      <pc:sldMasterChg chg="add del addSldLayout delSldLayout">
        <pc:chgData name="Gabriela Panaghioiu" userId="825d1c61743baacc" providerId="LiveId" clId="{85D54A5F-3366-4E2D-A391-CF58A2EACCB5}" dt="2022-03-22T22:48:53.595" v="1819" actId="26606"/>
        <pc:sldMasterMkLst>
          <pc:docMk/>
          <pc:sldMasterMk cId="4046599117" sldId="2147483725"/>
        </pc:sldMasterMkLst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353015741" sldId="2147483714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2658995630" sldId="2147483715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2438967143" sldId="2147483716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1219231779" sldId="2147483717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697088516" sldId="2147483718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3667694849" sldId="2147483719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3571379073" sldId="2147483720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2350336192" sldId="2147483721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3635625057" sldId="2147483722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270762916" sldId="2147483723"/>
          </pc:sldLayoutMkLst>
        </pc:sldLayoutChg>
        <pc:sldLayoutChg chg="add del">
          <pc:chgData name="Gabriela Panaghioiu" userId="825d1c61743baacc" providerId="LiveId" clId="{85D54A5F-3366-4E2D-A391-CF58A2EACCB5}" dt="2022-03-22T22:48:53.595" v="1819" actId="26606"/>
          <pc:sldLayoutMkLst>
            <pc:docMk/>
            <pc:sldMasterMk cId="4046599117" sldId="2147483725"/>
            <pc:sldLayoutMk cId="4206600085" sldId="2147483724"/>
          </pc:sldLayoutMkLst>
        </pc:sldLayoutChg>
      </pc:sldMasterChg>
      <pc:sldMasterChg chg="add del addSldLayout delSldLayout">
        <pc:chgData name="Gabriela Panaghioiu" userId="825d1c61743baacc" providerId="LiveId" clId="{85D54A5F-3366-4E2D-A391-CF58A2EACCB5}" dt="2022-03-22T22:48:48.164" v="1816" actId="26606"/>
        <pc:sldMasterMkLst>
          <pc:docMk/>
          <pc:sldMasterMk cId="1193214431" sldId="2147483738"/>
        </pc:sldMasterMkLst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2804935267" sldId="2147483727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548405040" sldId="2147483728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1820397348" sldId="2147483729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455531492" sldId="2147483730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3496745204" sldId="2147483731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1485882638" sldId="2147483732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2318877255" sldId="2147483733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2442590929" sldId="2147483734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1343306992" sldId="2147483735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2071092892" sldId="2147483736"/>
          </pc:sldLayoutMkLst>
        </pc:sldLayoutChg>
        <pc:sldLayoutChg chg="add del">
          <pc:chgData name="Gabriela Panaghioiu" userId="825d1c61743baacc" providerId="LiveId" clId="{85D54A5F-3366-4E2D-A391-CF58A2EACCB5}" dt="2022-03-22T22:48:48.164" v="1816" actId="26606"/>
          <pc:sldLayoutMkLst>
            <pc:docMk/>
            <pc:sldMasterMk cId="1193214431" sldId="2147483738"/>
            <pc:sldLayoutMk cId="2430427488" sldId="2147483737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D516B-FB7E-471D-8EE3-9FB171C02D72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9F1DA-3315-40E9-B6DC-CC635015E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741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59F1DA-3315-40E9-B6DC-CC635015E0D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94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364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172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76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163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857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262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059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75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72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117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22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3/24/2022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87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hyperlink" Target="http://www.pngall.com/restaurant-png/download/6582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FBA89-1720-4BA8-A5DB-AD1C4CCEF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69806"/>
            <a:ext cx="9144000" cy="865086"/>
          </a:xfrm>
        </p:spPr>
        <p:txBody>
          <a:bodyPr>
            <a:normAutofit/>
          </a:bodyPr>
          <a:lstStyle/>
          <a:p>
            <a:r>
              <a:rPr lang="es-AR" sz="2400" dirty="0" err="1"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  <a:r>
              <a:rPr lang="es-AR" sz="2400" dirty="0">
                <a:latin typeface="Arial" panose="020B0604020202020204" pitchFamily="34" charset="0"/>
                <a:cs typeface="Arial" panose="020B0604020202020204" pitchFamily="34" charset="0"/>
              </a:rPr>
              <a:t> 5 – Hotel </a:t>
            </a:r>
            <a:r>
              <a:rPr lang="es-AR" sz="2400" dirty="0" err="1">
                <a:latin typeface="Arial" panose="020B0604020202020204" pitchFamily="34" charset="0"/>
                <a:cs typeface="Arial" panose="020B0604020202020204" pitchFamily="34" charset="0"/>
              </a:rPr>
              <a:t>Breakfast</a:t>
            </a:r>
            <a:r>
              <a:rPr lang="es-AR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AR" sz="2400" dirty="0" err="1">
                <a:latin typeface="Arial" panose="020B0604020202020204" pitchFamily="34" charset="0"/>
                <a:cs typeface="Arial" panose="020B0604020202020204" pitchFamily="34" charset="0"/>
              </a:rPr>
              <a:t>Board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A729D6-F636-4FAA-95E1-AC7A73948B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48076"/>
            <a:ext cx="9144000" cy="2385807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Foreign languages &amp; Cultural Awareness</a:t>
            </a: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Spanish –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Español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Module: BMIH5003 </a:t>
            </a: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Gabriela Panaghioiu </a:t>
            </a: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Student email: 2016970@student.uwtsd.ac.uk</a:t>
            </a: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Lecturer: Rodrigo Aguilera</a:t>
            </a:r>
            <a:b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International Hotel Management</a:t>
            </a:r>
            <a:br>
              <a:rPr lang="en-US" sz="7200" dirty="0"/>
            </a:br>
            <a:endParaRPr lang="en-US" sz="7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043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45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76" name="Rectangle 47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77" name="Top left">
            <a:extLst>
              <a:ext uri="{FF2B5EF4-FFF2-40B4-BE49-F238E27FC236}">
                <a16:creationId xmlns:a16="http://schemas.microsoft.com/office/drawing/2014/main" id="{4210BA9D-B4AC-4A1D-B63B-44F10A9A7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2AB57F67-BA3E-4168-B776-298ABEE40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78" name="Freeform: Shape 51">
              <a:extLst>
                <a:ext uri="{FF2B5EF4-FFF2-40B4-BE49-F238E27FC236}">
                  <a16:creationId xmlns:a16="http://schemas.microsoft.com/office/drawing/2014/main" id="{1A37E474-2AB5-44C2-89C5-00B18BBF0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3C7682BD-43A7-412C-9D1C-C253EDF7F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53">
              <a:extLst>
                <a:ext uri="{FF2B5EF4-FFF2-40B4-BE49-F238E27FC236}">
                  <a16:creationId xmlns:a16="http://schemas.microsoft.com/office/drawing/2014/main" id="{CE322CA5-5700-49C5-B2F4-5451AEC68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7FF4B5E5-C2CB-47A0-BDC9-D9560C77B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55">
              <a:extLst>
                <a:ext uri="{FF2B5EF4-FFF2-40B4-BE49-F238E27FC236}">
                  <a16:creationId xmlns:a16="http://schemas.microsoft.com/office/drawing/2014/main" id="{DC206FD4-2993-45C6-A6D2-945277425E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0AC4F993-F14F-4F25-A6AB-1AD9E2A820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57">
              <a:extLst>
                <a:ext uri="{FF2B5EF4-FFF2-40B4-BE49-F238E27FC236}">
                  <a16:creationId xmlns:a16="http://schemas.microsoft.com/office/drawing/2014/main" id="{1CD13FF4-3251-4983-B074-BD35A9902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5" name="Title 14">
            <a:extLst>
              <a:ext uri="{FF2B5EF4-FFF2-40B4-BE49-F238E27FC236}">
                <a16:creationId xmlns:a16="http://schemas.microsoft.com/office/drawing/2014/main" id="{6C2F97D8-ACE7-4DD0-B353-9C360C38C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048" y="209227"/>
            <a:ext cx="8961006" cy="677167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l">
              <a:lnSpc>
                <a:spcPct val="90000"/>
              </a:lnSpc>
            </a:pP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			</a:t>
            </a:r>
            <a:r>
              <a:rPr lang="en-US" sz="2000" dirty="0"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  <a:r>
              <a:rPr lang="en-US" sz="2700" kern="1200" dirty="0">
                <a:latin typeface="Aharoni" panose="02010803020104030203" pitchFamily="2" charset="-79"/>
                <a:cs typeface="Aharoni" panose="02010803020104030203" pitchFamily="2" charset="-79"/>
              </a:rPr>
              <a:t>Hotel Bahia serena ****</a:t>
            </a:r>
            <a:br>
              <a:rPr lang="en-US" sz="2000" kern="120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000" dirty="0"/>
              <a:t>                                                 </a:t>
            </a:r>
            <a:r>
              <a:rPr lang="en-US" sz="2000" kern="1200" dirty="0"/>
              <a:t>  </a:t>
            </a:r>
            <a:r>
              <a:rPr lang="en-US" sz="2000" kern="1200" dirty="0" err="1"/>
              <a:t>Desayunos</a:t>
            </a:r>
            <a:r>
              <a:rPr lang="en-US" sz="2000" kern="1200" dirty="0"/>
              <a:t>/ Breakfast </a:t>
            </a:r>
            <a:br>
              <a:rPr lang="en-US" sz="1400" kern="1200" dirty="0">
                <a:latin typeface="+mj-lt"/>
                <a:ea typeface="+mj-ea"/>
                <a:cs typeface="+mj-cs"/>
              </a:rPr>
            </a:br>
            <a:r>
              <a:rPr lang="en-US" sz="1400" kern="1200" dirty="0">
                <a:latin typeface="+mj-lt"/>
                <a:ea typeface="+mj-ea"/>
                <a:cs typeface="+mj-cs"/>
              </a:rPr>
              <a:t>			    </a:t>
            </a:r>
            <a:br>
              <a:rPr lang="en-US" sz="1400" kern="1200" dirty="0">
                <a:latin typeface="+mj-lt"/>
                <a:ea typeface="+mj-ea"/>
                <a:cs typeface="+mj-cs"/>
              </a:rPr>
            </a:br>
            <a:r>
              <a:rPr lang="en-US" sz="1300" i="1" dirty="0"/>
              <a:t>                                               </a:t>
            </a:r>
            <a:r>
              <a:rPr lang="en-US" sz="1300" i="1" kern="1200" dirty="0"/>
              <a:t>(Se </a:t>
            </a:r>
            <a:r>
              <a:rPr lang="en-US" sz="1300" i="1" kern="1200" dirty="0" err="1"/>
              <a:t>sirven</a:t>
            </a:r>
            <a:r>
              <a:rPr lang="en-US" sz="1300" i="1" kern="1200" dirty="0"/>
              <a:t> de 8:30 am a 11:30 am) </a:t>
            </a:r>
            <a:r>
              <a:rPr lang="en-US" sz="1300" i="1" dirty="0"/>
              <a:t>/ </a:t>
            </a:r>
            <a:r>
              <a:rPr lang="en-US" sz="1300" i="1" kern="1200" dirty="0">
                <a:solidFill>
                  <a:schemeClr val="accent1">
                    <a:lumMod val="75000"/>
                  </a:schemeClr>
                </a:solidFill>
              </a:rPr>
              <a:t>(served from 8:30 am to 11:30 am)</a:t>
            </a:r>
            <a:br>
              <a:rPr lang="en-US" sz="1400" dirty="0"/>
            </a:br>
            <a:br>
              <a:rPr lang="en-US" sz="1400" kern="1200" dirty="0">
                <a:latin typeface="+mj-lt"/>
                <a:ea typeface="+mj-ea"/>
                <a:cs typeface="+mj-cs"/>
              </a:rPr>
            </a:br>
            <a:br>
              <a:rPr lang="en-US" sz="1400" kern="1200" dirty="0">
                <a:latin typeface="+mj-lt"/>
                <a:ea typeface="+mj-ea"/>
                <a:cs typeface="+mj-cs"/>
              </a:rPr>
            </a:br>
            <a:r>
              <a:rPr lang="en-US" sz="1400" b="1" i="1" u="sng" kern="1200" dirty="0" err="1">
                <a:latin typeface="+mj-lt"/>
                <a:ea typeface="+mj-ea"/>
                <a:cs typeface="+mj-cs"/>
              </a:rPr>
              <a:t>Desayuno</a:t>
            </a:r>
            <a:r>
              <a:rPr lang="en-US" sz="1400" b="1" i="1" u="sng" kern="1200" dirty="0">
                <a:latin typeface="+mj-lt"/>
                <a:ea typeface="+mj-ea"/>
                <a:cs typeface="+mj-cs"/>
              </a:rPr>
              <a:t> continental</a:t>
            </a:r>
            <a:br>
              <a:rPr lang="en-US" sz="1400" kern="1200" dirty="0">
                <a:latin typeface="+mj-lt"/>
                <a:ea typeface="+mj-ea"/>
                <a:cs typeface="+mj-cs"/>
              </a:rPr>
            </a:br>
            <a:br>
              <a:rPr lang="en-US" sz="1400" kern="1200" dirty="0">
                <a:latin typeface="+mj-lt"/>
                <a:ea typeface="+mj-ea"/>
                <a:cs typeface="+mj-cs"/>
              </a:rPr>
            </a:br>
            <a:r>
              <a:rPr lang="en-US" sz="1400" kern="1200" dirty="0">
                <a:latin typeface="+mj-lt"/>
                <a:ea typeface="+mj-ea"/>
                <a:cs typeface="+mj-cs"/>
              </a:rPr>
              <a:t>Café, </a:t>
            </a:r>
            <a:r>
              <a:rPr lang="en-US" sz="1400" kern="1200" dirty="0" err="1">
                <a:latin typeface="+mj-lt"/>
                <a:ea typeface="+mj-ea"/>
                <a:cs typeface="+mj-cs"/>
              </a:rPr>
              <a:t>te</a:t>
            </a:r>
            <a:r>
              <a:rPr lang="en-US" sz="1400" kern="1200" dirty="0">
                <a:latin typeface="+mj-lt"/>
                <a:ea typeface="+mj-ea"/>
                <a:cs typeface="+mj-cs"/>
              </a:rPr>
              <a:t> o jugo de </a:t>
            </a:r>
            <a:r>
              <a:rPr lang="en-US" sz="1400" kern="1200" dirty="0" err="1">
                <a:latin typeface="+mj-lt"/>
                <a:ea typeface="+mj-ea"/>
                <a:cs typeface="+mj-cs"/>
              </a:rPr>
              <a:t>naranja</a:t>
            </a:r>
            <a:r>
              <a:rPr lang="en-US" sz="1400" kern="1200" dirty="0">
                <a:latin typeface="+mj-lt"/>
                <a:ea typeface="+mj-ea"/>
                <a:cs typeface="+mj-cs"/>
              </a:rPr>
              <a:t>  +                                                                </a:t>
            </a:r>
            <a:r>
              <a:rPr lang="en-US" sz="1400" i="1" kern="1200" dirty="0">
                <a:latin typeface="+mj-lt"/>
                <a:ea typeface="+mj-ea"/>
                <a:cs typeface="+mj-cs"/>
              </a:rPr>
              <a:t>(Coffee, tea or orange juice +</a:t>
            </a:r>
            <a:br>
              <a:rPr lang="en-US" sz="1400" kern="1200" dirty="0">
                <a:latin typeface="+mj-lt"/>
                <a:ea typeface="+mj-ea"/>
                <a:cs typeface="+mj-cs"/>
              </a:rPr>
            </a:br>
            <a:r>
              <a:rPr lang="en-US" sz="1400" kern="1200" dirty="0">
                <a:latin typeface="+mj-lt"/>
                <a:ea typeface="+mj-ea"/>
                <a:cs typeface="+mj-cs"/>
              </a:rPr>
              <a:t>Pan </a:t>
            </a:r>
            <a:r>
              <a:rPr lang="en-US" sz="1400" kern="1200" dirty="0" err="1">
                <a:latin typeface="+mj-lt"/>
                <a:ea typeface="+mj-ea"/>
                <a:cs typeface="+mj-cs"/>
              </a:rPr>
              <a:t>europeo</a:t>
            </a:r>
            <a:r>
              <a:rPr lang="en-US" sz="1400" kern="1200" dirty="0">
                <a:latin typeface="+mj-lt"/>
                <a:ea typeface="+mj-ea"/>
                <a:cs typeface="+mj-cs"/>
              </a:rPr>
              <a:t> con </a:t>
            </a:r>
            <a:r>
              <a:rPr lang="en-US" sz="1400" kern="1200" dirty="0" err="1">
                <a:latin typeface="+mj-lt"/>
                <a:ea typeface="+mj-ea"/>
                <a:cs typeface="+mj-cs"/>
              </a:rPr>
              <a:t>mantequilla</a:t>
            </a:r>
            <a:r>
              <a:rPr lang="en-US" sz="1400" kern="1200" dirty="0">
                <a:latin typeface="+mj-lt"/>
                <a:ea typeface="+mj-ea"/>
                <a:cs typeface="+mj-cs"/>
              </a:rPr>
              <a:t> y </a:t>
            </a:r>
            <a:r>
              <a:rPr lang="en-US" sz="1400" kern="1200" dirty="0" err="1">
                <a:latin typeface="+mj-lt"/>
                <a:ea typeface="+mj-ea"/>
                <a:cs typeface="+mj-cs"/>
              </a:rPr>
              <a:t>marmelada</a:t>
            </a:r>
            <a:r>
              <a:rPr lang="en-US" sz="1400" kern="1200" dirty="0">
                <a:latin typeface="+mj-lt"/>
                <a:ea typeface="+mj-ea"/>
                <a:cs typeface="+mj-cs"/>
              </a:rPr>
              <a:t>    </a:t>
            </a:r>
            <a:r>
              <a:rPr lang="en-US" sz="1400" b="1" kern="1200" dirty="0">
                <a:latin typeface="+mj-lt"/>
                <a:ea typeface="+mj-ea"/>
                <a:cs typeface="+mj-cs"/>
              </a:rPr>
              <a:t>€3.50                              </a:t>
            </a:r>
            <a:r>
              <a:rPr lang="en-US" sz="1400" i="1" kern="1200" dirty="0">
                <a:latin typeface="+mj-lt"/>
                <a:ea typeface="+mj-ea"/>
                <a:cs typeface="+mj-cs"/>
              </a:rPr>
              <a:t>European bread with butter and jam )    </a:t>
            </a:r>
            <a:br>
              <a:rPr lang="en-US" sz="1400" i="1" kern="1200" dirty="0">
                <a:latin typeface="+mj-lt"/>
                <a:ea typeface="+mj-ea"/>
                <a:cs typeface="+mj-cs"/>
              </a:rPr>
            </a:br>
            <a:br>
              <a:rPr lang="en-US" sz="1400" i="1" kern="1200" dirty="0">
                <a:latin typeface="+mj-lt"/>
                <a:ea typeface="+mj-ea"/>
                <a:cs typeface="+mj-cs"/>
              </a:rPr>
            </a:br>
            <a:br>
              <a:rPr lang="en-US" sz="1400" i="1" kern="1200" dirty="0">
                <a:latin typeface="+mj-lt"/>
                <a:ea typeface="+mj-ea"/>
                <a:cs typeface="+mj-cs"/>
              </a:rPr>
            </a:br>
            <a:r>
              <a:rPr lang="en-US" sz="1400" b="1" i="1" u="sng" kern="1200" dirty="0" err="1">
                <a:latin typeface="+mj-lt"/>
                <a:ea typeface="+mj-ea"/>
                <a:cs typeface="+mj-cs"/>
              </a:rPr>
              <a:t>Desayuno</a:t>
            </a:r>
            <a:r>
              <a:rPr lang="en-US" sz="1400" b="1" i="1" u="sng" kern="1200" dirty="0">
                <a:latin typeface="+mj-lt"/>
                <a:ea typeface="+mj-ea"/>
                <a:cs typeface="+mj-cs"/>
              </a:rPr>
              <a:t> americano </a:t>
            </a:r>
            <a:br>
              <a:rPr lang="en-US" sz="1400" kern="1200" dirty="0">
                <a:latin typeface="+mj-lt"/>
                <a:ea typeface="+mj-ea"/>
                <a:cs typeface="+mj-cs"/>
              </a:rPr>
            </a:br>
            <a:br>
              <a:rPr lang="en-US" sz="1400" kern="1200" dirty="0">
                <a:latin typeface="+mj-lt"/>
                <a:ea typeface="+mj-ea"/>
                <a:cs typeface="+mj-cs"/>
              </a:rPr>
            </a:br>
            <a:r>
              <a:rPr lang="en-US" sz="1400" kern="1200" dirty="0">
                <a:latin typeface="+mj-lt"/>
                <a:ea typeface="+mj-ea"/>
                <a:cs typeface="+mj-cs"/>
              </a:rPr>
              <a:t>Café</a:t>
            </a:r>
            <a:r>
              <a:rPr lang="es-AR" sz="1400" dirty="0"/>
              <a:t>, te o jugo de naranja +                                                                  </a:t>
            </a:r>
            <a:r>
              <a:rPr lang="es-AR" sz="1400" i="1" dirty="0"/>
              <a:t>(</a:t>
            </a:r>
            <a:r>
              <a:rPr lang="es-AR" sz="1400" i="1" dirty="0" err="1"/>
              <a:t>Coffee</a:t>
            </a:r>
            <a:r>
              <a:rPr lang="es-AR" sz="1400" i="1" dirty="0"/>
              <a:t>, tea </a:t>
            </a:r>
            <a:r>
              <a:rPr lang="es-AR" sz="1400" i="1" dirty="0" err="1"/>
              <a:t>or</a:t>
            </a:r>
            <a:r>
              <a:rPr lang="es-AR" sz="1400" i="1" dirty="0"/>
              <a:t> Orange </a:t>
            </a:r>
            <a:r>
              <a:rPr lang="es-AR" sz="1400" i="1" dirty="0" err="1"/>
              <a:t>juice</a:t>
            </a:r>
            <a:r>
              <a:rPr lang="es-AR" sz="1400" i="1" dirty="0"/>
              <a:t> +</a:t>
            </a:r>
            <a:br>
              <a:rPr lang="es-AR" sz="1400" dirty="0"/>
            </a:br>
            <a:r>
              <a:rPr lang="es-AR" sz="1400" dirty="0"/>
              <a:t>Huevos frito y salchicha a la </a:t>
            </a:r>
            <a:r>
              <a:rPr lang="es-AR" sz="1400" dirty="0" err="1"/>
              <a:t>placha</a:t>
            </a:r>
            <a:r>
              <a:rPr lang="es-AR" sz="1400" dirty="0"/>
              <a:t> con tostadas +                                 </a:t>
            </a:r>
            <a:r>
              <a:rPr lang="es-AR" sz="1400" dirty="0" err="1"/>
              <a:t>Fried</a:t>
            </a:r>
            <a:r>
              <a:rPr lang="es-AR" sz="1400" dirty="0"/>
              <a:t> </a:t>
            </a:r>
            <a:r>
              <a:rPr lang="es-AR" sz="1400" dirty="0" err="1"/>
              <a:t>eggs</a:t>
            </a:r>
            <a:r>
              <a:rPr lang="es-AR" sz="1400" dirty="0"/>
              <a:t> and </a:t>
            </a:r>
            <a:r>
              <a:rPr lang="es-AR" sz="1400" dirty="0" err="1"/>
              <a:t>grilled</a:t>
            </a:r>
            <a:r>
              <a:rPr lang="es-AR" sz="1400" dirty="0"/>
              <a:t> </a:t>
            </a:r>
            <a:r>
              <a:rPr lang="es-AR" sz="1400" dirty="0" err="1"/>
              <a:t>sausage</a:t>
            </a:r>
            <a:r>
              <a:rPr lang="es-AR" sz="1400" dirty="0"/>
              <a:t> </a:t>
            </a:r>
            <a:r>
              <a:rPr lang="es-AR" sz="1400" dirty="0" err="1"/>
              <a:t>with</a:t>
            </a:r>
            <a:r>
              <a:rPr lang="es-AR" sz="1400" dirty="0"/>
              <a:t> </a:t>
            </a:r>
            <a:r>
              <a:rPr lang="es-AR" sz="1400" dirty="0" err="1"/>
              <a:t>toasts</a:t>
            </a:r>
            <a:br>
              <a:rPr lang="es-AR" sz="1400" dirty="0"/>
            </a:br>
            <a:r>
              <a:rPr lang="es-AR" sz="1400" dirty="0" err="1"/>
              <a:t>Pancake</a:t>
            </a:r>
            <a:r>
              <a:rPr lang="es-AR" sz="1400" dirty="0"/>
              <a:t> con miel y mantequilla                        </a:t>
            </a:r>
            <a:r>
              <a:rPr lang="es-AR" sz="1400" b="1" dirty="0"/>
              <a:t>€7.80                              </a:t>
            </a:r>
            <a:r>
              <a:rPr lang="es-AR" sz="1400" dirty="0"/>
              <a:t>and </a:t>
            </a:r>
            <a:r>
              <a:rPr lang="es-AR" sz="1400" dirty="0" err="1"/>
              <a:t>Pancake</a:t>
            </a:r>
            <a:r>
              <a:rPr lang="es-AR" sz="1400" dirty="0"/>
              <a:t> </a:t>
            </a:r>
            <a:r>
              <a:rPr lang="es-AR" sz="1400" dirty="0" err="1"/>
              <a:t>with</a:t>
            </a:r>
            <a:r>
              <a:rPr lang="es-AR" sz="1400" dirty="0"/>
              <a:t> </a:t>
            </a:r>
            <a:r>
              <a:rPr lang="es-AR" sz="1400" dirty="0" err="1"/>
              <a:t>honey</a:t>
            </a:r>
            <a:r>
              <a:rPr lang="es-AR" sz="1400" dirty="0"/>
              <a:t> and </a:t>
            </a:r>
            <a:r>
              <a:rPr lang="es-AR" sz="1400" dirty="0" err="1"/>
              <a:t>butter</a:t>
            </a:r>
            <a:r>
              <a:rPr lang="es-AR" sz="1400" dirty="0"/>
              <a:t>)</a:t>
            </a:r>
            <a:br>
              <a:rPr lang="es-AR" sz="1400" dirty="0"/>
            </a:br>
            <a:br>
              <a:rPr lang="es-AR" sz="1400" dirty="0"/>
            </a:br>
            <a:br>
              <a:rPr lang="es-AR" sz="1400" dirty="0"/>
            </a:br>
            <a:r>
              <a:rPr lang="es-AR" sz="1400" b="1" i="1" u="sng" dirty="0"/>
              <a:t>Desayuno liviano</a:t>
            </a:r>
            <a:br>
              <a:rPr lang="es-AR" sz="1400" b="1" i="1" u="sng" dirty="0"/>
            </a:br>
            <a:br>
              <a:rPr lang="es-AR" sz="1400" b="1" i="1" u="sng" dirty="0"/>
            </a:br>
            <a:r>
              <a:rPr lang="es-AR" sz="1400" dirty="0"/>
              <a:t>Café, te o jugo de naranja +		                                 (</a:t>
            </a:r>
            <a:r>
              <a:rPr lang="es-AR" sz="1400" i="1" dirty="0" err="1"/>
              <a:t>Coffee</a:t>
            </a:r>
            <a:r>
              <a:rPr lang="es-AR" sz="1400" i="1" dirty="0"/>
              <a:t>, tea </a:t>
            </a:r>
            <a:r>
              <a:rPr lang="es-AR" sz="1400" i="1" dirty="0" err="1"/>
              <a:t>or</a:t>
            </a:r>
            <a:r>
              <a:rPr lang="es-AR" sz="1400" i="1" dirty="0"/>
              <a:t> Orange </a:t>
            </a:r>
            <a:r>
              <a:rPr lang="es-AR" sz="1400" i="1" dirty="0" err="1"/>
              <a:t>juice</a:t>
            </a:r>
            <a:r>
              <a:rPr lang="es-AR" sz="1400" i="1" dirty="0"/>
              <a:t> +</a:t>
            </a:r>
            <a:br>
              <a:rPr lang="es-AR" sz="1400" i="1" dirty="0"/>
            </a:br>
            <a:r>
              <a:rPr lang="es-AR" sz="1400" dirty="0"/>
              <a:t>Yogurt con granola y frutas picadas                   </a:t>
            </a:r>
            <a:r>
              <a:rPr lang="es-AR" sz="1400" b="1" dirty="0"/>
              <a:t>€1.98                               </a:t>
            </a:r>
            <a:r>
              <a:rPr lang="es-AR" sz="1400" i="1" dirty="0"/>
              <a:t>Yogurt </a:t>
            </a:r>
            <a:r>
              <a:rPr lang="es-AR" sz="1400" i="1" dirty="0" err="1"/>
              <a:t>with</a:t>
            </a:r>
            <a:r>
              <a:rPr lang="es-AR" sz="1400" i="1" dirty="0"/>
              <a:t> granola and </a:t>
            </a:r>
            <a:r>
              <a:rPr lang="es-AR" sz="1400" i="1" dirty="0" err="1"/>
              <a:t>fruits</a:t>
            </a:r>
            <a:r>
              <a:rPr lang="es-AR" sz="1400" i="1" dirty="0"/>
              <a:t>)</a:t>
            </a:r>
            <a:br>
              <a:rPr lang="es-AR" sz="1400" i="1" dirty="0"/>
            </a:br>
            <a:br>
              <a:rPr lang="es-AR" sz="1400" i="1" dirty="0"/>
            </a:br>
            <a:br>
              <a:rPr lang="es-AR" sz="1400" i="1" dirty="0"/>
            </a:br>
            <a:r>
              <a:rPr lang="es-AR" sz="1400" b="1" i="1" u="sng" dirty="0"/>
              <a:t>Desayuno especial</a:t>
            </a:r>
            <a:br>
              <a:rPr lang="es-AR" sz="1400" b="1" i="1" u="sng" dirty="0"/>
            </a:br>
            <a:br>
              <a:rPr lang="es-AR" sz="1400" b="1" i="1" u="sng" dirty="0"/>
            </a:br>
            <a:r>
              <a:rPr lang="es-AR" sz="1400" dirty="0"/>
              <a:t>Café, te o jugo de naranja +                                   	              </a:t>
            </a:r>
            <a:r>
              <a:rPr lang="es-AR" sz="1400" i="1" dirty="0"/>
              <a:t>(</a:t>
            </a:r>
            <a:r>
              <a:rPr lang="es-AR" sz="1400" i="1" dirty="0" err="1"/>
              <a:t>Coffee</a:t>
            </a:r>
            <a:r>
              <a:rPr lang="es-AR" sz="1400" i="1" dirty="0"/>
              <a:t>, tea </a:t>
            </a:r>
            <a:r>
              <a:rPr lang="es-AR" sz="1400" i="1" dirty="0" err="1"/>
              <a:t>or</a:t>
            </a:r>
            <a:r>
              <a:rPr lang="es-AR" sz="1400" i="1" dirty="0"/>
              <a:t> Orange </a:t>
            </a:r>
            <a:r>
              <a:rPr lang="es-AR" sz="1400" i="1" dirty="0" err="1"/>
              <a:t>juice</a:t>
            </a:r>
            <a:r>
              <a:rPr lang="es-AR" sz="1400" i="1" dirty="0"/>
              <a:t> +</a:t>
            </a:r>
            <a:br>
              <a:rPr lang="es-AR" sz="1400" dirty="0"/>
            </a:br>
            <a:r>
              <a:rPr lang="es-AR" sz="1400" dirty="0" err="1"/>
              <a:t>Omlette</a:t>
            </a:r>
            <a:r>
              <a:rPr lang="es-AR" sz="1400" dirty="0"/>
              <a:t> de jamón u queso  y tostadas               </a:t>
            </a:r>
            <a:r>
              <a:rPr lang="es-AR" sz="1400" b="1" dirty="0"/>
              <a:t>€2.45                              </a:t>
            </a:r>
            <a:r>
              <a:rPr lang="es-AR" sz="1400" i="1" dirty="0" err="1"/>
              <a:t>Ham</a:t>
            </a:r>
            <a:r>
              <a:rPr lang="es-AR" sz="1400" i="1" dirty="0"/>
              <a:t> and </a:t>
            </a:r>
            <a:r>
              <a:rPr lang="es-AR" sz="1400" i="1" dirty="0" err="1"/>
              <a:t>cheese</a:t>
            </a:r>
            <a:r>
              <a:rPr lang="es-AR" sz="1400" i="1" dirty="0"/>
              <a:t> </a:t>
            </a:r>
            <a:r>
              <a:rPr lang="es-AR" sz="1400" i="1" dirty="0" err="1"/>
              <a:t>omelet</a:t>
            </a:r>
            <a:r>
              <a:rPr lang="es-AR" sz="1400" i="1" dirty="0"/>
              <a:t> </a:t>
            </a:r>
            <a:r>
              <a:rPr lang="es-AR" sz="1400" i="1" dirty="0" err="1"/>
              <a:t>with</a:t>
            </a:r>
            <a:r>
              <a:rPr lang="es-AR" sz="1400" i="1" dirty="0"/>
              <a:t> </a:t>
            </a:r>
            <a:r>
              <a:rPr lang="es-AR" sz="1400" i="1" dirty="0" err="1"/>
              <a:t>toasts</a:t>
            </a:r>
            <a:r>
              <a:rPr lang="es-AR" sz="1400" i="1" dirty="0"/>
              <a:t>)</a:t>
            </a:r>
            <a:br>
              <a:rPr lang="es-AR" sz="1400" i="1" dirty="0"/>
            </a:br>
            <a:br>
              <a:rPr lang="es-AR" sz="1400" i="1" dirty="0"/>
            </a:br>
            <a:br>
              <a:rPr lang="es-AR" sz="1400" i="1" dirty="0"/>
            </a:br>
            <a:r>
              <a:rPr lang="es-AR" sz="1400" b="1" i="1" u="sng" dirty="0"/>
              <a:t>Desayuno Montañero</a:t>
            </a:r>
            <a:br>
              <a:rPr lang="es-AR" sz="1400" b="1" i="1" u="sng" dirty="0"/>
            </a:br>
            <a:br>
              <a:rPr lang="es-AR" sz="1400" b="1" i="1" u="sng" dirty="0"/>
            </a:br>
            <a:r>
              <a:rPr lang="es-AR" sz="1400" dirty="0"/>
              <a:t>Café, te o jugo de naranja + 		                                   </a:t>
            </a:r>
            <a:r>
              <a:rPr lang="es-AR" sz="1400" i="1" dirty="0"/>
              <a:t>(</a:t>
            </a:r>
            <a:r>
              <a:rPr lang="es-AR" sz="1400" i="1" dirty="0" err="1"/>
              <a:t>Coffee</a:t>
            </a:r>
            <a:r>
              <a:rPr lang="es-AR" sz="1400" i="1" dirty="0"/>
              <a:t>, tea </a:t>
            </a:r>
            <a:r>
              <a:rPr lang="es-AR" sz="1400" i="1" dirty="0" err="1"/>
              <a:t>or</a:t>
            </a:r>
            <a:r>
              <a:rPr lang="es-AR" sz="1400" i="1" dirty="0"/>
              <a:t> Orange </a:t>
            </a:r>
            <a:r>
              <a:rPr lang="es-AR" sz="1400" i="1" dirty="0" err="1"/>
              <a:t>juice</a:t>
            </a:r>
            <a:r>
              <a:rPr lang="es-AR" sz="1400" i="1" dirty="0"/>
              <a:t> +</a:t>
            </a:r>
            <a:br>
              <a:rPr lang="es-AR" sz="1400" i="1" dirty="0"/>
            </a:br>
            <a:r>
              <a:rPr lang="es-AR" sz="1400" dirty="0"/>
              <a:t>Calentado de Frijoles y Arroz 		                                         </a:t>
            </a:r>
            <a:r>
              <a:rPr lang="es-AR" sz="1400" i="1" dirty="0" err="1"/>
              <a:t>Beans</a:t>
            </a:r>
            <a:r>
              <a:rPr lang="es-AR" sz="1400" i="1" dirty="0"/>
              <a:t> and Rice </a:t>
            </a:r>
            <a:r>
              <a:rPr lang="es-AR" sz="1400" i="1" dirty="0" err="1"/>
              <a:t>with</a:t>
            </a:r>
            <a:r>
              <a:rPr lang="es-AR" sz="1400" i="1" dirty="0"/>
              <a:t> </a:t>
            </a:r>
            <a:r>
              <a:rPr lang="es-AR" sz="1400" i="1" dirty="0" err="1"/>
              <a:t>eggs</a:t>
            </a:r>
            <a:r>
              <a:rPr lang="es-AR" sz="1400" i="1" dirty="0"/>
              <a:t> and Arepa)</a:t>
            </a:r>
            <a:br>
              <a:rPr lang="es-AR" sz="1400" i="1" dirty="0"/>
            </a:br>
            <a:r>
              <a:rPr lang="es-AR" sz="1400" dirty="0"/>
              <a:t>con Huevos y Arepa	</a:t>
            </a:r>
            <a:r>
              <a:rPr lang="es-AR" sz="1400"/>
              <a:t>	                   </a:t>
            </a:r>
            <a:r>
              <a:rPr lang="es-AR" sz="1400" b="1"/>
              <a:t>€</a:t>
            </a:r>
            <a:r>
              <a:rPr lang="es-AR" sz="1400" b="1" dirty="0"/>
              <a:t>4.30</a:t>
            </a:r>
            <a:endParaRPr lang="en-US" sz="1400" b="1" i="1" u="sng" kern="1200" dirty="0">
              <a:latin typeface="+mj-lt"/>
              <a:ea typeface="+mj-ea"/>
              <a:cs typeface="+mj-cs"/>
            </a:endParaRPr>
          </a:p>
        </p:txBody>
      </p:sp>
      <p:grpSp>
        <p:nvGrpSpPr>
          <p:cNvPr id="82" name="Cross">
            <a:extLst>
              <a:ext uri="{FF2B5EF4-FFF2-40B4-BE49-F238E27FC236}">
                <a16:creationId xmlns:a16="http://schemas.microsoft.com/office/drawing/2014/main" id="{80F56037-8334-4400-9C7A-A3BEFA96A8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45264" y="149792"/>
            <a:ext cx="118872" cy="118872"/>
            <a:chOff x="1175347" y="3733800"/>
            <a:chExt cx="118872" cy="118872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060AD0EB-D554-49C4-9728-C64D6D6867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" name="Straight Connector 61">
              <a:extLst>
                <a:ext uri="{FF2B5EF4-FFF2-40B4-BE49-F238E27FC236}">
                  <a16:creationId xmlns:a16="http://schemas.microsoft.com/office/drawing/2014/main" id="{C9432895-644F-4E09-97C7-F8DB36AAE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C9B01988-6B29-4095-BAD9-6EA9442999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72436" y="127754"/>
            <a:ext cx="1210043" cy="1244260"/>
          </a:xfrm>
          <a:prstGeom prst="rect">
            <a:avLst/>
          </a:prstGeom>
        </p:spPr>
      </p:pic>
      <p:grpSp>
        <p:nvGrpSpPr>
          <p:cNvPr id="84" name="Bottom Right">
            <a:extLst>
              <a:ext uri="{FF2B5EF4-FFF2-40B4-BE49-F238E27FC236}">
                <a16:creationId xmlns:a16="http://schemas.microsoft.com/office/drawing/2014/main" id="{6B310A71-665E-47AB-9D80-2D90F7D92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85" name="Freeform: Shape 64">
              <a:extLst>
                <a:ext uri="{FF2B5EF4-FFF2-40B4-BE49-F238E27FC236}">
                  <a16:creationId xmlns:a16="http://schemas.microsoft.com/office/drawing/2014/main" id="{6AD1AF10-782F-4908-A718-EA87EC7170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66" name="Graphic 157">
              <a:extLst>
                <a:ext uri="{FF2B5EF4-FFF2-40B4-BE49-F238E27FC236}">
                  <a16:creationId xmlns:a16="http://schemas.microsoft.com/office/drawing/2014/main" id="{A935357A-B553-44CD-9376-FE1E60575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86" name="Freeform: Shape 67">
                <a:extLst>
                  <a:ext uri="{FF2B5EF4-FFF2-40B4-BE49-F238E27FC236}">
                    <a16:creationId xmlns:a16="http://schemas.microsoft.com/office/drawing/2014/main" id="{71A180B9-74EE-45CB-8BC1-41E1C07585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68">
                <a:extLst>
                  <a:ext uri="{FF2B5EF4-FFF2-40B4-BE49-F238E27FC236}">
                    <a16:creationId xmlns:a16="http://schemas.microsoft.com/office/drawing/2014/main" id="{D0ED6DBC-425A-4959-8ACF-4263EEF246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69">
                <a:extLst>
                  <a:ext uri="{FF2B5EF4-FFF2-40B4-BE49-F238E27FC236}">
                    <a16:creationId xmlns:a16="http://schemas.microsoft.com/office/drawing/2014/main" id="{1B431B70-9FAD-408D-890D-646D4840455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70">
                <a:extLst>
                  <a:ext uri="{FF2B5EF4-FFF2-40B4-BE49-F238E27FC236}">
                    <a16:creationId xmlns:a16="http://schemas.microsoft.com/office/drawing/2014/main" id="{8E532E75-ACFE-4179-B41D-039B3B768C7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1C81F463-8260-4AAF-9233-3FE29293CD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5D51C233-AAFA-43B0-85ED-E42E8DE5E5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0D7BBAB6-5F70-4658-9F1E-4F56C83F04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90" name="Freeform: Shape 66">
              <a:extLst>
                <a:ext uri="{FF2B5EF4-FFF2-40B4-BE49-F238E27FC236}">
                  <a16:creationId xmlns:a16="http://schemas.microsoft.com/office/drawing/2014/main" id="{2FADCFE9-3879-4BEB-8C66-8CDE96527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34" name="Picture 33" descr="Logo&#10;&#10;Description automatically generated with medium confidence">
            <a:extLst>
              <a:ext uri="{FF2B5EF4-FFF2-40B4-BE49-F238E27FC236}">
                <a16:creationId xmlns:a16="http://schemas.microsoft.com/office/drawing/2014/main" id="{D3702E22-C3C5-437E-AF7A-80E10FA1F9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666" y="231392"/>
            <a:ext cx="1796470" cy="271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77010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318</Words>
  <Application>Microsoft Office PowerPoint</Application>
  <PresentationFormat>Widescreen</PresentationFormat>
  <Paragraphs>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Aharoni</vt:lpstr>
      <vt:lpstr>Arial</vt:lpstr>
      <vt:lpstr>Avenir Next LT Pro</vt:lpstr>
      <vt:lpstr>AvenirNext LT Pro Medium</vt:lpstr>
      <vt:lpstr>Calibri</vt:lpstr>
      <vt:lpstr>Posterama</vt:lpstr>
      <vt:lpstr>ExploreVTI</vt:lpstr>
      <vt:lpstr>Assignment 5 – Hotel Breakfast Board</vt:lpstr>
      <vt:lpstr>     Hotel Bahia serena ****                                                    Desayunos/ Breakfast                                                         (Se sirven de 8:30 am a 11:30 am) / (served from 8:30 am to 11:30 am)   Desayuno continental  Café, te o jugo de naranja  +                                                                (Coffee, tea or orange juice + Pan europeo con mantequilla y marmelada    €3.50                              European bread with butter and jam )       Desayuno americano   Café, te o jugo de naranja +                                                                  (Coffee, tea or Orange juice + Huevos frito y salchicha a la placha con tostadas +                                 Fried eggs and grilled sausage with toasts Pancake con miel y mantequilla                        €7.80                              and Pancake with honey and butter)   Desayuno liviano  Café, te o jugo de naranja +                                   (Coffee, tea or Orange juice + Yogurt con granola y frutas picadas                   €1.98                               Yogurt with granola and fruits)   Desayuno especial  Café, te o jugo de naranja +                                                  (Coffee, tea or Orange juice + Omlette de jamón u queso  y tostadas               €2.45                              Ham and cheese omelet with toasts)   Desayuno Montañero  Café, te o jugo de naranja +                                      (Coffee, tea or Orange juice + Calentado de Frijoles y Arroz                                            Beans and Rice with eggs and Arepa) con Huevos y Arepa                     €4.30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Hotel Bahia serena ****                                                    Desayunos/ Breakfast                                                                                        (Se sirven de 8:30 am a 11:30 am)    Desayuno continental  Café, te o jugo de naranja  +                                                                (Coffee, tea or orange juice + Pan europeo con mantequilla y marmelada    €3.50                              European bread with butter and jam )       Desayuno americano   Café, te o jugo de naranja +                                                                  (Coffee, tea or Orange juice + Huevos frito y salchicha a la placha con tostadas +                                 Fried eggs and grilled sausage with toasts Pancake con miel y mantequilla                        €7.80                              and Pancake with honey and butter)   Desayuno liviano  Café, te o jugo de naranja +                                   (Coffee, tea or Orange juice + Yogurt con granola y frutas picadas                   €1.98                               Yogurt with granola and fruits)   Desayuno especial  Café, te o jugo de naranja +                                                   (Coffee, tea or Orange juice + Omlette de jamón u queso  y tostadas                €2.45                              Ham and cheese omelet with toasts)   Desayuno Montañero  Café, te o jugo de naranja +                                      (Coffee, tea or Orange juice + Calentado de Frijoles y Arroz                                            Beans and Rice with eggs and Arepa) con Huevos y Arepa        €4.30</dc:title>
  <dc:creator>Gabriela Panaghioiu</dc:creator>
  <cp:lastModifiedBy>Gabriela Panaghioiu</cp:lastModifiedBy>
  <cp:revision>1</cp:revision>
  <dcterms:created xsi:type="dcterms:W3CDTF">2022-03-22T21:59:45Z</dcterms:created>
  <dcterms:modified xsi:type="dcterms:W3CDTF">2022-03-24T15:08:02Z</dcterms:modified>
</cp:coreProperties>
</file>