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2"/>
  </p:notesMasterIdLst>
  <p:sldIdLst>
    <p:sldId id="256" r:id="rId2"/>
    <p:sldId id="349" r:id="rId3"/>
    <p:sldId id="350" r:id="rId4"/>
    <p:sldId id="304" r:id="rId5"/>
    <p:sldId id="361" r:id="rId6"/>
    <p:sldId id="359" r:id="rId7"/>
    <p:sldId id="306" r:id="rId8"/>
    <p:sldId id="348" r:id="rId9"/>
    <p:sldId id="307" r:id="rId10"/>
    <p:sldId id="360" r:id="rId11"/>
    <p:sldId id="308" r:id="rId12"/>
    <p:sldId id="257" r:id="rId13"/>
    <p:sldId id="309" r:id="rId14"/>
    <p:sldId id="310" r:id="rId15"/>
    <p:sldId id="311" r:id="rId16"/>
    <p:sldId id="258" r:id="rId17"/>
    <p:sldId id="263" r:id="rId18"/>
    <p:sldId id="353" r:id="rId19"/>
    <p:sldId id="354" r:id="rId20"/>
    <p:sldId id="35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3CC205C-EAED-4604-8A42-883AD3ED7A35}">
          <p14:sldIdLst>
            <p14:sldId id="256"/>
            <p14:sldId id="349"/>
            <p14:sldId id="350"/>
            <p14:sldId id="304"/>
            <p14:sldId id="361"/>
            <p14:sldId id="359"/>
            <p14:sldId id="306"/>
            <p14:sldId id="348"/>
            <p14:sldId id="307"/>
            <p14:sldId id="360"/>
            <p14:sldId id="308"/>
            <p14:sldId id="257"/>
            <p14:sldId id="309"/>
            <p14:sldId id="310"/>
            <p14:sldId id="311"/>
            <p14:sldId id="258"/>
            <p14:sldId id="263"/>
            <p14:sldId id="353"/>
            <p14:sldId id="354"/>
            <p14:sldId id="35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72" autoAdjust="0"/>
    <p:restoredTop sz="61740" autoAdjust="0"/>
  </p:normalViewPr>
  <p:slideViewPr>
    <p:cSldViewPr>
      <p:cViewPr varScale="1">
        <p:scale>
          <a:sx n="54" d="100"/>
          <a:sy n="54" d="100"/>
        </p:scale>
        <p:origin x="1671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2E1BEB23-5D0F-41ED-B9AB-E589D41F63CA}"/>
    <pc:docChg chg="modSld">
      <pc:chgData name="Laura Knight" userId="fcc6b1b8-7f69-4c06-9fd3-1a1553b3cd99" providerId="ADAL" clId="{2E1BEB23-5D0F-41ED-B9AB-E589D41F63CA}" dt="2024-05-21T15:57:01.066" v="0" actId="20577"/>
      <pc:docMkLst>
        <pc:docMk/>
      </pc:docMkLst>
      <pc:sldChg chg="modNotesTx">
        <pc:chgData name="Laura Knight" userId="fcc6b1b8-7f69-4c06-9fd3-1a1553b3cd99" providerId="ADAL" clId="{2E1BEB23-5D0F-41ED-B9AB-E589D41F63CA}" dt="2024-05-21T15:57:01.066" v="0" actId="20577"/>
        <pc:sldMkLst>
          <pc:docMk/>
          <pc:sldMk cId="3780173383" sldId="30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FEF69C-F7CC-4006-98C4-256887A2156E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4EF71E3-0C6F-4791-BE22-B8F7A88FFC86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1800" b="1" dirty="0"/>
            <a:t>Module tutor: </a:t>
          </a:r>
        </a:p>
        <a:p>
          <a:pPr>
            <a:lnSpc>
              <a:spcPct val="100000"/>
            </a:lnSpc>
            <a:defRPr b="1"/>
          </a:pPr>
          <a:r>
            <a:rPr lang="en-GB" sz="1800" b="1" dirty="0"/>
            <a:t>Laura Knight</a:t>
          </a:r>
        </a:p>
      </dgm:t>
    </dgm:pt>
    <dgm:pt modelId="{1BDCFAF1-4122-4058-AAD0-526400CEDF88}" type="parTrans" cxnId="{9829F1B4-85C0-4F42-8F6B-F9CAE65213CB}">
      <dgm:prSet/>
      <dgm:spPr/>
      <dgm:t>
        <a:bodyPr/>
        <a:lstStyle/>
        <a:p>
          <a:endParaRPr lang="en-US"/>
        </a:p>
      </dgm:t>
    </dgm:pt>
    <dgm:pt modelId="{651F3D5B-A929-44DD-9E39-5C270D23FACD}" type="sibTrans" cxnId="{9829F1B4-85C0-4F42-8F6B-F9CAE65213CB}">
      <dgm:prSet/>
      <dgm:spPr/>
      <dgm:t>
        <a:bodyPr/>
        <a:lstStyle/>
        <a:p>
          <a:endParaRPr lang="en-US"/>
        </a:p>
      </dgm:t>
    </dgm:pt>
    <dgm:pt modelId="{E91B7198-5413-47A6-89AA-DB7B2B77FB6C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 dirty="0"/>
            <a:t>Laura.knight@uwtsd.ac.uk</a:t>
          </a:r>
        </a:p>
      </dgm:t>
    </dgm:pt>
    <dgm:pt modelId="{9BD25BEB-35E5-4C28-BE6D-687913629021}" type="parTrans" cxnId="{BFF0E6F5-F11E-4D58-BBCA-8B1B808D006F}">
      <dgm:prSet/>
      <dgm:spPr/>
      <dgm:t>
        <a:bodyPr/>
        <a:lstStyle/>
        <a:p>
          <a:endParaRPr lang="en-US"/>
        </a:p>
      </dgm:t>
    </dgm:pt>
    <dgm:pt modelId="{9E2D0E5D-0FE7-476B-BC9B-6C6176F31FDE}" type="sibTrans" cxnId="{BFF0E6F5-F11E-4D58-BBCA-8B1B808D006F}">
      <dgm:prSet/>
      <dgm:spPr/>
      <dgm:t>
        <a:bodyPr/>
        <a:lstStyle/>
        <a:p>
          <a:endParaRPr lang="en-US"/>
        </a:p>
      </dgm:t>
    </dgm:pt>
    <dgm:pt modelId="{D34E55F4-372C-4C6F-A455-0C923E915CC7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668B6C90-51C7-43EC-B63C-89D7FC590C25}" type="parTrans" cxnId="{27782598-BB85-4D13-BC82-B472251ADEF4}">
      <dgm:prSet/>
      <dgm:spPr/>
      <dgm:t>
        <a:bodyPr/>
        <a:lstStyle/>
        <a:p>
          <a:endParaRPr lang="en-US"/>
        </a:p>
      </dgm:t>
    </dgm:pt>
    <dgm:pt modelId="{FCC41501-1E96-459E-9748-103D0415403D}" type="sibTrans" cxnId="{27782598-BB85-4D13-BC82-B472251ADEF4}">
      <dgm:prSet/>
      <dgm:spPr/>
      <dgm:t>
        <a:bodyPr/>
        <a:lstStyle/>
        <a:p>
          <a:endParaRPr lang="en-US"/>
        </a:p>
      </dgm:t>
    </dgm:pt>
    <dgm:pt modelId="{1BE45B04-160A-43D5-A56A-9F451795EC20}" type="pres">
      <dgm:prSet presAssocID="{B3FEF69C-F7CC-4006-98C4-256887A2156E}" presName="root" presStyleCnt="0">
        <dgm:presLayoutVars>
          <dgm:dir/>
          <dgm:resizeHandles val="exact"/>
        </dgm:presLayoutVars>
      </dgm:prSet>
      <dgm:spPr/>
    </dgm:pt>
    <dgm:pt modelId="{552D2FB7-89D3-4C03-9D5F-D18255BD1D9E}" type="pres">
      <dgm:prSet presAssocID="{24EF71E3-0C6F-4791-BE22-B8F7A88FFC86}" presName="compNode" presStyleCnt="0"/>
      <dgm:spPr/>
    </dgm:pt>
    <dgm:pt modelId="{FE9EDCD7-4275-4AC3-A9A2-31FABC3877DB}" type="pres">
      <dgm:prSet presAssocID="{24EF71E3-0C6F-4791-BE22-B8F7A88FFC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21FE3C7-D04C-48B6-9071-901151EB2A06}" type="pres">
      <dgm:prSet presAssocID="{24EF71E3-0C6F-4791-BE22-B8F7A88FFC86}" presName="iconSpace" presStyleCnt="0"/>
      <dgm:spPr/>
    </dgm:pt>
    <dgm:pt modelId="{BB2DF8E0-DE32-444C-92C2-90CA3E16E872}" type="pres">
      <dgm:prSet presAssocID="{24EF71E3-0C6F-4791-BE22-B8F7A88FFC86}" presName="parTx" presStyleLbl="revTx" presStyleIdx="0" presStyleCnt="6">
        <dgm:presLayoutVars>
          <dgm:chMax val="0"/>
          <dgm:chPref val="0"/>
        </dgm:presLayoutVars>
      </dgm:prSet>
      <dgm:spPr/>
    </dgm:pt>
    <dgm:pt modelId="{047012F0-6643-4CD1-862A-27AE6B21D52B}" type="pres">
      <dgm:prSet presAssocID="{24EF71E3-0C6F-4791-BE22-B8F7A88FFC86}" presName="txSpace" presStyleCnt="0"/>
      <dgm:spPr/>
    </dgm:pt>
    <dgm:pt modelId="{DCC3C771-3963-432E-AE4D-D38E9FDE6E33}" type="pres">
      <dgm:prSet presAssocID="{24EF71E3-0C6F-4791-BE22-B8F7A88FFC86}" presName="desTx" presStyleLbl="revTx" presStyleIdx="1" presStyleCnt="6">
        <dgm:presLayoutVars/>
      </dgm:prSet>
      <dgm:spPr/>
    </dgm:pt>
    <dgm:pt modelId="{6E5A6760-5AAF-4B5A-95D9-D47531388FBC}" type="pres">
      <dgm:prSet presAssocID="{651F3D5B-A929-44DD-9E39-5C270D23FACD}" presName="sibTrans" presStyleCnt="0"/>
      <dgm:spPr/>
    </dgm:pt>
    <dgm:pt modelId="{270CDB47-24DC-498D-9911-4677B7F79A07}" type="pres">
      <dgm:prSet presAssocID="{E91B7198-5413-47A6-89AA-DB7B2B77FB6C}" presName="compNode" presStyleCnt="0"/>
      <dgm:spPr/>
    </dgm:pt>
    <dgm:pt modelId="{B8F996E4-5815-40AF-A9DB-FC6681D8D44F}" type="pres">
      <dgm:prSet presAssocID="{E91B7198-5413-47A6-89AA-DB7B2B77FB6C}" presName="iconRect" presStyleLbl="node1" presStyleIdx="1" presStyleCnt="3" custLinFactNeighborX="31613" custLinFactNeighborY="-637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46F7884A-AE0D-4CD4-A5B1-E6BC9DD2907E}" type="pres">
      <dgm:prSet presAssocID="{E91B7198-5413-47A6-89AA-DB7B2B77FB6C}" presName="iconSpace" presStyleCnt="0"/>
      <dgm:spPr/>
    </dgm:pt>
    <dgm:pt modelId="{B90BFA2E-C2ED-4ACD-8FC3-613239944C3B}" type="pres">
      <dgm:prSet presAssocID="{E91B7198-5413-47A6-89AA-DB7B2B77FB6C}" presName="parTx" presStyleLbl="revTx" presStyleIdx="2" presStyleCnt="6" custScaleX="138638" custLinFactNeighborX="13031" custLinFactNeighborY="9423">
        <dgm:presLayoutVars>
          <dgm:chMax val="0"/>
          <dgm:chPref val="0"/>
        </dgm:presLayoutVars>
      </dgm:prSet>
      <dgm:spPr/>
    </dgm:pt>
    <dgm:pt modelId="{FFEFD4EB-A9E1-4158-8EAF-AF3449CC290F}" type="pres">
      <dgm:prSet presAssocID="{E91B7198-5413-47A6-89AA-DB7B2B77FB6C}" presName="txSpace" presStyleCnt="0"/>
      <dgm:spPr/>
    </dgm:pt>
    <dgm:pt modelId="{58CCA546-2541-4B6D-A3FD-1E6674332BF1}" type="pres">
      <dgm:prSet presAssocID="{E91B7198-5413-47A6-89AA-DB7B2B77FB6C}" presName="desTx" presStyleLbl="revTx" presStyleIdx="3" presStyleCnt="6">
        <dgm:presLayoutVars/>
      </dgm:prSet>
      <dgm:spPr/>
    </dgm:pt>
    <dgm:pt modelId="{EE59F85C-7982-4D5B-AB42-2114FDFCF599}" type="pres">
      <dgm:prSet presAssocID="{9E2D0E5D-0FE7-476B-BC9B-6C6176F31FDE}" presName="sibTrans" presStyleCnt="0"/>
      <dgm:spPr/>
    </dgm:pt>
    <dgm:pt modelId="{C11CA034-F88B-49FA-91F6-4CC61ADB0F99}" type="pres">
      <dgm:prSet presAssocID="{D34E55F4-372C-4C6F-A455-0C923E915CC7}" presName="compNode" presStyleCnt="0"/>
      <dgm:spPr/>
    </dgm:pt>
    <dgm:pt modelId="{23440108-F9AB-4F6C-8652-7F372FD2C0C4}" type="pres">
      <dgm:prSet presAssocID="{D34E55F4-372C-4C6F-A455-0C923E915CC7}" presName="iconRect" presStyleLbl="node1" presStyleIdx="2" presStyleCnt="3" custLinFactNeighborX="-10562" custLinFactNeighborY="-7120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 with solid fill"/>
        </a:ext>
      </dgm:extLst>
    </dgm:pt>
    <dgm:pt modelId="{FC913653-5BEB-4E6D-AAA4-532DFF28281F}" type="pres">
      <dgm:prSet presAssocID="{D34E55F4-372C-4C6F-A455-0C923E915CC7}" presName="iconSpace" presStyleCnt="0"/>
      <dgm:spPr/>
    </dgm:pt>
    <dgm:pt modelId="{05CA4D8C-AA0B-4B38-88CA-F2C3A5CB8AA3}" type="pres">
      <dgm:prSet presAssocID="{D34E55F4-372C-4C6F-A455-0C923E915CC7}" presName="parTx" presStyleLbl="revTx" presStyleIdx="4" presStyleCnt="6">
        <dgm:presLayoutVars>
          <dgm:chMax val="0"/>
          <dgm:chPref val="0"/>
        </dgm:presLayoutVars>
      </dgm:prSet>
      <dgm:spPr/>
    </dgm:pt>
    <dgm:pt modelId="{EAC56FB0-1282-4DE4-8D2D-FA028B07F629}" type="pres">
      <dgm:prSet presAssocID="{D34E55F4-372C-4C6F-A455-0C923E915CC7}" presName="txSpace" presStyleCnt="0"/>
      <dgm:spPr/>
    </dgm:pt>
    <dgm:pt modelId="{0A7DF2F2-8085-4449-A2C9-8BA54346040E}" type="pres">
      <dgm:prSet presAssocID="{D34E55F4-372C-4C6F-A455-0C923E915CC7}" presName="desTx" presStyleLbl="revTx" presStyleIdx="5" presStyleCnt="6">
        <dgm:presLayoutVars/>
      </dgm:prSet>
      <dgm:spPr/>
    </dgm:pt>
  </dgm:ptLst>
  <dgm:cxnLst>
    <dgm:cxn modelId="{47D68C14-E4AE-4D8D-B7D2-CFCA59680B9E}" type="presOf" srcId="{24EF71E3-0C6F-4791-BE22-B8F7A88FFC86}" destId="{BB2DF8E0-DE32-444C-92C2-90CA3E16E872}" srcOrd="0" destOrd="0" presId="urn:microsoft.com/office/officeart/2018/5/layout/CenteredIconLabelDescriptionList"/>
    <dgm:cxn modelId="{67CEFB4A-5396-49F2-85FC-970095B5FB3E}" type="presOf" srcId="{B3FEF69C-F7CC-4006-98C4-256887A2156E}" destId="{1BE45B04-160A-43D5-A56A-9F451795EC20}" srcOrd="0" destOrd="0" presId="urn:microsoft.com/office/officeart/2018/5/layout/CenteredIconLabelDescriptionList"/>
    <dgm:cxn modelId="{C428BE6E-7F67-43B5-AC26-5D8D405B0A39}" type="presOf" srcId="{E91B7198-5413-47A6-89AA-DB7B2B77FB6C}" destId="{B90BFA2E-C2ED-4ACD-8FC3-613239944C3B}" srcOrd="0" destOrd="0" presId="urn:microsoft.com/office/officeart/2018/5/layout/CenteredIconLabelDescriptionList"/>
    <dgm:cxn modelId="{27782598-BB85-4D13-BC82-B472251ADEF4}" srcId="{B3FEF69C-F7CC-4006-98C4-256887A2156E}" destId="{D34E55F4-372C-4C6F-A455-0C923E915CC7}" srcOrd="2" destOrd="0" parTransId="{668B6C90-51C7-43EC-B63C-89D7FC590C25}" sibTransId="{FCC41501-1E96-459E-9748-103D0415403D}"/>
    <dgm:cxn modelId="{37B15B9A-14B1-45FE-9D85-C140D657B9B4}" type="presOf" srcId="{D34E55F4-372C-4C6F-A455-0C923E915CC7}" destId="{05CA4D8C-AA0B-4B38-88CA-F2C3A5CB8AA3}" srcOrd="0" destOrd="0" presId="urn:microsoft.com/office/officeart/2018/5/layout/CenteredIconLabelDescriptionList"/>
    <dgm:cxn modelId="{9829F1B4-85C0-4F42-8F6B-F9CAE65213CB}" srcId="{B3FEF69C-F7CC-4006-98C4-256887A2156E}" destId="{24EF71E3-0C6F-4791-BE22-B8F7A88FFC86}" srcOrd="0" destOrd="0" parTransId="{1BDCFAF1-4122-4058-AAD0-526400CEDF88}" sibTransId="{651F3D5B-A929-44DD-9E39-5C270D23FACD}"/>
    <dgm:cxn modelId="{BFF0E6F5-F11E-4D58-BBCA-8B1B808D006F}" srcId="{B3FEF69C-F7CC-4006-98C4-256887A2156E}" destId="{E91B7198-5413-47A6-89AA-DB7B2B77FB6C}" srcOrd="1" destOrd="0" parTransId="{9BD25BEB-35E5-4C28-BE6D-687913629021}" sibTransId="{9E2D0E5D-0FE7-476B-BC9B-6C6176F31FDE}"/>
    <dgm:cxn modelId="{77CE2BE9-43FE-4714-AF23-8FB73449D74E}" type="presParOf" srcId="{1BE45B04-160A-43D5-A56A-9F451795EC20}" destId="{552D2FB7-89D3-4C03-9D5F-D18255BD1D9E}" srcOrd="0" destOrd="0" presId="urn:microsoft.com/office/officeart/2018/5/layout/CenteredIconLabelDescriptionList"/>
    <dgm:cxn modelId="{9B29AA85-CF1C-42E0-95CC-3E7D977BA616}" type="presParOf" srcId="{552D2FB7-89D3-4C03-9D5F-D18255BD1D9E}" destId="{FE9EDCD7-4275-4AC3-A9A2-31FABC3877DB}" srcOrd="0" destOrd="0" presId="urn:microsoft.com/office/officeart/2018/5/layout/CenteredIconLabelDescriptionList"/>
    <dgm:cxn modelId="{2251232B-B5B4-417F-8A92-405A7309164A}" type="presParOf" srcId="{552D2FB7-89D3-4C03-9D5F-D18255BD1D9E}" destId="{921FE3C7-D04C-48B6-9071-901151EB2A06}" srcOrd="1" destOrd="0" presId="urn:microsoft.com/office/officeart/2018/5/layout/CenteredIconLabelDescriptionList"/>
    <dgm:cxn modelId="{A166032E-FB43-4011-970B-3EFDA50A2EFF}" type="presParOf" srcId="{552D2FB7-89D3-4C03-9D5F-D18255BD1D9E}" destId="{BB2DF8E0-DE32-444C-92C2-90CA3E16E872}" srcOrd="2" destOrd="0" presId="urn:microsoft.com/office/officeart/2018/5/layout/CenteredIconLabelDescriptionList"/>
    <dgm:cxn modelId="{AAC9080E-3D69-45D9-B51A-B04FEE0E0406}" type="presParOf" srcId="{552D2FB7-89D3-4C03-9D5F-D18255BD1D9E}" destId="{047012F0-6643-4CD1-862A-27AE6B21D52B}" srcOrd="3" destOrd="0" presId="urn:microsoft.com/office/officeart/2018/5/layout/CenteredIconLabelDescriptionList"/>
    <dgm:cxn modelId="{6B1A9D0C-7B96-4A64-98DB-919AAC8D538D}" type="presParOf" srcId="{552D2FB7-89D3-4C03-9D5F-D18255BD1D9E}" destId="{DCC3C771-3963-432E-AE4D-D38E9FDE6E33}" srcOrd="4" destOrd="0" presId="urn:microsoft.com/office/officeart/2018/5/layout/CenteredIconLabelDescriptionList"/>
    <dgm:cxn modelId="{5DC8DE69-C7AC-4623-8A19-0AA8193CCB09}" type="presParOf" srcId="{1BE45B04-160A-43D5-A56A-9F451795EC20}" destId="{6E5A6760-5AAF-4B5A-95D9-D47531388FBC}" srcOrd="1" destOrd="0" presId="urn:microsoft.com/office/officeart/2018/5/layout/CenteredIconLabelDescriptionList"/>
    <dgm:cxn modelId="{DBF7384F-4D6D-4B6F-890C-9B68AA8C734B}" type="presParOf" srcId="{1BE45B04-160A-43D5-A56A-9F451795EC20}" destId="{270CDB47-24DC-498D-9911-4677B7F79A07}" srcOrd="2" destOrd="0" presId="urn:microsoft.com/office/officeart/2018/5/layout/CenteredIconLabelDescriptionList"/>
    <dgm:cxn modelId="{0F820B02-E1DE-4301-9D33-EC6AF7747A0D}" type="presParOf" srcId="{270CDB47-24DC-498D-9911-4677B7F79A07}" destId="{B8F996E4-5815-40AF-A9DB-FC6681D8D44F}" srcOrd="0" destOrd="0" presId="urn:microsoft.com/office/officeart/2018/5/layout/CenteredIconLabelDescriptionList"/>
    <dgm:cxn modelId="{E87969DA-2ED4-48EC-BE60-346DB7E32615}" type="presParOf" srcId="{270CDB47-24DC-498D-9911-4677B7F79A07}" destId="{46F7884A-AE0D-4CD4-A5B1-E6BC9DD2907E}" srcOrd="1" destOrd="0" presId="urn:microsoft.com/office/officeart/2018/5/layout/CenteredIconLabelDescriptionList"/>
    <dgm:cxn modelId="{E3F4A770-4413-422A-AC40-3FD913433AC2}" type="presParOf" srcId="{270CDB47-24DC-498D-9911-4677B7F79A07}" destId="{B90BFA2E-C2ED-4ACD-8FC3-613239944C3B}" srcOrd="2" destOrd="0" presId="urn:microsoft.com/office/officeart/2018/5/layout/CenteredIconLabelDescriptionList"/>
    <dgm:cxn modelId="{6AB91C04-BCC5-4215-B961-C558F65FB608}" type="presParOf" srcId="{270CDB47-24DC-498D-9911-4677B7F79A07}" destId="{FFEFD4EB-A9E1-4158-8EAF-AF3449CC290F}" srcOrd="3" destOrd="0" presId="urn:microsoft.com/office/officeart/2018/5/layout/CenteredIconLabelDescriptionList"/>
    <dgm:cxn modelId="{B71FCC39-1BB9-431C-B0F7-2A7A767C466B}" type="presParOf" srcId="{270CDB47-24DC-498D-9911-4677B7F79A07}" destId="{58CCA546-2541-4B6D-A3FD-1E6674332BF1}" srcOrd="4" destOrd="0" presId="urn:microsoft.com/office/officeart/2018/5/layout/CenteredIconLabelDescriptionList"/>
    <dgm:cxn modelId="{0AB5C9F5-E255-4BB4-9BBA-1D2C0094E2F5}" type="presParOf" srcId="{1BE45B04-160A-43D5-A56A-9F451795EC20}" destId="{EE59F85C-7982-4D5B-AB42-2114FDFCF599}" srcOrd="3" destOrd="0" presId="urn:microsoft.com/office/officeart/2018/5/layout/CenteredIconLabelDescriptionList"/>
    <dgm:cxn modelId="{CC2EFF35-CB61-4C3E-9E76-2DC442CFE79B}" type="presParOf" srcId="{1BE45B04-160A-43D5-A56A-9F451795EC20}" destId="{C11CA034-F88B-49FA-91F6-4CC61ADB0F99}" srcOrd="4" destOrd="0" presId="urn:microsoft.com/office/officeart/2018/5/layout/CenteredIconLabelDescriptionList"/>
    <dgm:cxn modelId="{9C39A116-10EB-40D6-B7FB-4498B2C57AA3}" type="presParOf" srcId="{C11CA034-F88B-49FA-91F6-4CC61ADB0F99}" destId="{23440108-F9AB-4F6C-8652-7F372FD2C0C4}" srcOrd="0" destOrd="0" presId="urn:microsoft.com/office/officeart/2018/5/layout/CenteredIconLabelDescriptionList"/>
    <dgm:cxn modelId="{7C9AC5BF-D873-4D04-8733-BF208FD1D1D4}" type="presParOf" srcId="{C11CA034-F88B-49FA-91F6-4CC61ADB0F99}" destId="{FC913653-5BEB-4E6D-AAA4-532DFF28281F}" srcOrd="1" destOrd="0" presId="urn:microsoft.com/office/officeart/2018/5/layout/CenteredIconLabelDescriptionList"/>
    <dgm:cxn modelId="{136434EC-FFD7-43F7-AE80-B7602C015544}" type="presParOf" srcId="{C11CA034-F88B-49FA-91F6-4CC61ADB0F99}" destId="{05CA4D8C-AA0B-4B38-88CA-F2C3A5CB8AA3}" srcOrd="2" destOrd="0" presId="urn:microsoft.com/office/officeart/2018/5/layout/CenteredIconLabelDescriptionList"/>
    <dgm:cxn modelId="{C4F5C70C-2F27-432B-9874-7F85E7D69AA6}" type="presParOf" srcId="{C11CA034-F88B-49FA-91F6-4CC61ADB0F99}" destId="{EAC56FB0-1282-4DE4-8D2D-FA028B07F629}" srcOrd="3" destOrd="0" presId="urn:microsoft.com/office/officeart/2018/5/layout/CenteredIconLabelDescriptionList"/>
    <dgm:cxn modelId="{F06B13A3-41BA-4198-BA4D-010C0A94DD3B}" type="presParOf" srcId="{C11CA034-F88B-49FA-91F6-4CC61ADB0F99}" destId="{0A7DF2F2-8085-4449-A2C9-8BA54346040E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100611-5316-49CB-806D-709FF56282E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8069701-80EC-4E2E-8F1E-44D7AC4B2AC9}">
      <dgm:prSet/>
      <dgm:spPr/>
      <dgm:t>
        <a:bodyPr/>
        <a:lstStyle/>
        <a:p>
          <a:r>
            <a:rPr lang="en-GB" b="1"/>
            <a:t>THE INTERNAL AND EXTERNAL ELEMENTS OF A CRIME </a:t>
          </a:r>
          <a:r>
            <a:rPr lang="en-GB"/>
            <a:t>(ACTUS REUS AND MENS REA)</a:t>
          </a:r>
          <a:endParaRPr lang="en-US"/>
        </a:p>
      </dgm:t>
    </dgm:pt>
    <dgm:pt modelId="{05734A89-2AF5-49F3-AC6A-5C2EF49F52D3}" type="parTrans" cxnId="{DE08844F-9565-4DD2-88AC-87973CEFE558}">
      <dgm:prSet/>
      <dgm:spPr/>
      <dgm:t>
        <a:bodyPr/>
        <a:lstStyle/>
        <a:p>
          <a:endParaRPr lang="en-US"/>
        </a:p>
      </dgm:t>
    </dgm:pt>
    <dgm:pt modelId="{68AE431C-DEC4-4BB6-9DF3-C46CF2188332}" type="sibTrans" cxnId="{DE08844F-9565-4DD2-88AC-87973CEFE558}">
      <dgm:prSet/>
      <dgm:spPr/>
      <dgm:t>
        <a:bodyPr/>
        <a:lstStyle/>
        <a:p>
          <a:endParaRPr lang="en-US"/>
        </a:p>
      </dgm:t>
    </dgm:pt>
    <dgm:pt modelId="{CCE18044-D768-4F7B-AFED-41D9E2047A31}">
      <dgm:prSet/>
      <dgm:spPr/>
      <dgm:t>
        <a:bodyPr/>
        <a:lstStyle/>
        <a:p>
          <a:r>
            <a:rPr lang="en-GB" b="1"/>
            <a:t>HOMICIDE</a:t>
          </a:r>
          <a:r>
            <a:rPr lang="en-GB"/>
            <a:t>: Murder and Manslaughter</a:t>
          </a:r>
          <a:endParaRPr lang="en-US"/>
        </a:p>
      </dgm:t>
    </dgm:pt>
    <dgm:pt modelId="{72263541-A91B-4C09-B88E-96B5BE29A825}" type="parTrans" cxnId="{7CB7098D-B8B9-49C8-A415-810D124C867C}">
      <dgm:prSet/>
      <dgm:spPr/>
      <dgm:t>
        <a:bodyPr/>
        <a:lstStyle/>
        <a:p>
          <a:endParaRPr lang="en-US"/>
        </a:p>
      </dgm:t>
    </dgm:pt>
    <dgm:pt modelId="{07E84537-CF67-4BF8-94D1-DDDBC302FC64}" type="sibTrans" cxnId="{7CB7098D-B8B9-49C8-A415-810D124C867C}">
      <dgm:prSet/>
      <dgm:spPr/>
      <dgm:t>
        <a:bodyPr/>
        <a:lstStyle/>
        <a:p>
          <a:endParaRPr lang="en-US"/>
        </a:p>
      </dgm:t>
    </dgm:pt>
    <dgm:pt modelId="{62280015-A5EB-4D26-8A60-D9655786442E}">
      <dgm:prSet/>
      <dgm:spPr/>
      <dgm:t>
        <a:bodyPr/>
        <a:lstStyle/>
        <a:p>
          <a:r>
            <a:rPr lang="en-GB" b="1"/>
            <a:t>NON- FATAL OFFENCES AGAINST THE PERSON</a:t>
          </a:r>
          <a:r>
            <a:rPr lang="en-GB"/>
            <a:t>: Assault and Battery</a:t>
          </a:r>
          <a:endParaRPr lang="en-US"/>
        </a:p>
      </dgm:t>
    </dgm:pt>
    <dgm:pt modelId="{11F29220-5D23-447F-BD5C-B86026F4E073}" type="parTrans" cxnId="{0C105D9D-A4E9-4554-A8B8-C264E289BFF3}">
      <dgm:prSet/>
      <dgm:spPr/>
      <dgm:t>
        <a:bodyPr/>
        <a:lstStyle/>
        <a:p>
          <a:endParaRPr lang="en-US"/>
        </a:p>
      </dgm:t>
    </dgm:pt>
    <dgm:pt modelId="{0478CEFE-81F3-4BFE-ADA8-F888B0E930B5}" type="sibTrans" cxnId="{0C105D9D-A4E9-4554-A8B8-C264E289BFF3}">
      <dgm:prSet/>
      <dgm:spPr/>
      <dgm:t>
        <a:bodyPr/>
        <a:lstStyle/>
        <a:p>
          <a:endParaRPr lang="en-US"/>
        </a:p>
      </dgm:t>
    </dgm:pt>
    <dgm:pt modelId="{C69E9068-EB1F-4465-8707-9695095ACA3D}">
      <dgm:prSet/>
      <dgm:spPr/>
      <dgm:t>
        <a:bodyPr/>
        <a:lstStyle/>
        <a:p>
          <a:r>
            <a:rPr lang="en-GB" b="1" dirty="0"/>
            <a:t>OFFENCES AGAINST PROPERTY</a:t>
          </a:r>
          <a:r>
            <a:rPr lang="en-GB" dirty="0"/>
            <a:t>: Theft, Burglary and Criminal damage</a:t>
          </a:r>
          <a:endParaRPr lang="en-US" dirty="0"/>
        </a:p>
      </dgm:t>
    </dgm:pt>
    <dgm:pt modelId="{0E715907-3122-4114-AD11-BF325BA0E0A4}" type="parTrans" cxnId="{CE7F4393-AA83-456D-82A3-9C4FD03B6725}">
      <dgm:prSet/>
      <dgm:spPr/>
      <dgm:t>
        <a:bodyPr/>
        <a:lstStyle/>
        <a:p>
          <a:endParaRPr lang="en-US"/>
        </a:p>
      </dgm:t>
    </dgm:pt>
    <dgm:pt modelId="{4165FDAB-76A5-4C0D-B2A5-878C22CEC587}" type="sibTrans" cxnId="{CE7F4393-AA83-456D-82A3-9C4FD03B6725}">
      <dgm:prSet/>
      <dgm:spPr/>
      <dgm:t>
        <a:bodyPr/>
        <a:lstStyle/>
        <a:p>
          <a:endParaRPr lang="en-US"/>
        </a:p>
      </dgm:t>
    </dgm:pt>
    <dgm:pt modelId="{0E094C5E-167F-4514-98AB-9D6D81440647}">
      <dgm:prSet/>
      <dgm:spPr/>
      <dgm:t>
        <a:bodyPr/>
        <a:lstStyle/>
        <a:p>
          <a:r>
            <a:rPr lang="en-GB" b="1"/>
            <a:t>DEFENCES</a:t>
          </a:r>
          <a:r>
            <a:rPr lang="en-GB"/>
            <a:t>: Intoxication, Self defence, automatism, diminished responsibility, insanity.</a:t>
          </a:r>
          <a:endParaRPr lang="en-US"/>
        </a:p>
      </dgm:t>
    </dgm:pt>
    <dgm:pt modelId="{C265D3E0-3753-4D48-A83C-9533CC30D8D4}" type="parTrans" cxnId="{C0C0D9EE-033B-414B-A045-7A4758724824}">
      <dgm:prSet/>
      <dgm:spPr/>
      <dgm:t>
        <a:bodyPr/>
        <a:lstStyle/>
        <a:p>
          <a:endParaRPr lang="en-US"/>
        </a:p>
      </dgm:t>
    </dgm:pt>
    <dgm:pt modelId="{B71639FF-2BBC-439B-91AD-B53605901BFF}" type="sibTrans" cxnId="{C0C0D9EE-033B-414B-A045-7A4758724824}">
      <dgm:prSet/>
      <dgm:spPr/>
      <dgm:t>
        <a:bodyPr/>
        <a:lstStyle/>
        <a:p>
          <a:endParaRPr lang="en-US"/>
        </a:p>
      </dgm:t>
    </dgm:pt>
    <dgm:pt modelId="{D5F010C2-78A8-4DE0-998D-4DD9FA57E507}" type="pres">
      <dgm:prSet presAssocID="{78100611-5316-49CB-806D-709FF56282E0}" presName="outerComposite" presStyleCnt="0">
        <dgm:presLayoutVars>
          <dgm:chMax val="5"/>
          <dgm:dir/>
          <dgm:resizeHandles val="exact"/>
        </dgm:presLayoutVars>
      </dgm:prSet>
      <dgm:spPr/>
    </dgm:pt>
    <dgm:pt modelId="{70ECA12C-1D43-4EFB-A7FB-842CB106D347}" type="pres">
      <dgm:prSet presAssocID="{78100611-5316-49CB-806D-709FF56282E0}" presName="dummyMaxCanvas" presStyleCnt="0">
        <dgm:presLayoutVars/>
      </dgm:prSet>
      <dgm:spPr/>
    </dgm:pt>
    <dgm:pt modelId="{E4E602C6-4B87-47D8-A25F-B70E4E1244B8}" type="pres">
      <dgm:prSet presAssocID="{78100611-5316-49CB-806D-709FF56282E0}" presName="FiveNodes_1" presStyleLbl="node1" presStyleIdx="0" presStyleCnt="5">
        <dgm:presLayoutVars>
          <dgm:bulletEnabled val="1"/>
        </dgm:presLayoutVars>
      </dgm:prSet>
      <dgm:spPr/>
    </dgm:pt>
    <dgm:pt modelId="{2533F9BF-2ABD-4ADD-BCBF-FDA3FF26691F}" type="pres">
      <dgm:prSet presAssocID="{78100611-5316-49CB-806D-709FF56282E0}" presName="FiveNodes_2" presStyleLbl="node1" presStyleIdx="1" presStyleCnt="5">
        <dgm:presLayoutVars>
          <dgm:bulletEnabled val="1"/>
        </dgm:presLayoutVars>
      </dgm:prSet>
      <dgm:spPr/>
    </dgm:pt>
    <dgm:pt modelId="{FE9F43D1-9BE5-4C3B-A184-65C738E87207}" type="pres">
      <dgm:prSet presAssocID="{78100611-5316-49CB-806D-709FF56282E0}" presName="FiveNodes_3" presStyleLbl="node1" presStyleIdx="2" presStyleCnt="5">
        <dgm:presLayoutVars>
          <dgm:bulletEnabled val="1"/>
        </dgm:presLayoutVars>
      </dgm:prSet>
      <dgm:spPr/>
    </dgm:pt>
    <dgm:pt modelId="{CF8CCE0C-202E-4071-9956-37E2433D1686}" type="pres">
      <dgm:prSet presAssocID="{78100611-5316-49CB-806D-709FF56282E0}" presName="FiveNodes_4" presStyleLbl="node1" presStyleIdx="3" presStyleCnt="5">
        <dgm:presLayoutVars>
          <dgm:bulletEnabled val="1"/>
        </dgm:presLayoutVars>
      </dgm:prSet>
      <dgm:spPr/>
    </dgm:pt>
    <dgm:pt modelId="{30159FEE-9B7B-4DA3-814B-EB55319F0369}" type="pres">
      <dgm:prSet presAssocID="{78100611-5316-49CB-806D-709FF56282E0}" presName="FiveNodes_5" presStyleLbl="node1" presStyleIdx="4" presStyleCnt="5">
        <dgm:presLayoutVars>
          <dgm:bulletEnabled val="1"/>
        </dgm:presLayoutVars>
      </dgm:prSet>
      <dgm:spPr/>
    </dgm:pt>
    <dgm:pt modelId="{2F9CA85D-DB2E-432A-99DE-B1488857F418}" type="pres">
      <dgm:prSet presAssocID="{78100611-5316-49CB-806D-709FF56282E0}" presName="FiveConn_1-2" presStyleLbl="fgAccFollowNode1" presStyleIdx="0" presStyleCnt="4">
        <dgm:presLayoutVars>
          <dgm:bulletEnabled val="1"/>
        </dgm:presLayoutVars>
      </dgm:prSet>
      <dgm:spPr/>
    </dgm:pt>
    <dgm:pt modelId="{54C0D570-65C2-40AD-A400-D5D7541CFE22}" type="pres">
      <dgm:prSet presAssocID="{78100611-5316-49CB-806D-709FF56282E0}" presName="FiveConn_2-3" presStyleLbl="fgAccFollowNode1" presStyleIdx="1" presStyleCnt="4">
        <dgm:presLayoutVars>
          <dgm:bulletEnabled val="1"/>
        </dgm:presLayoutVars>
      </dgm:prSet>
      <dgm:spPr/>
    </dgm:pt>
    <dgm:pt modelId="{63CD1CA1-87DD-4296-904A-6027F075B604}" type="pres">
      <dgm:prSet presAssocID="{78100611-5316-49CB-806D-709FF56282E0}" presName="FiveConn_3-4" presStyleLbl="fgAccFollowNode1" presStyleIdx="2" presStyleCnt="4">
        <dgm:presLayoutVars>
          <dgm:bulletEnabled val="1"/>
        </dgm:presLayoutVars>
      </dgm:prSet>
      <dgm:spPr/>
    </dgm:pt>
    <dgm:pt modelId="{5336CA05-134A-4EFA-9E55-B1E38D56FB56}" type="pres">
      <dgm:prSet presAssocID="{78100611-5316-49CB-806D-709FF56282E0}" presName="FiveConn_4-5" presStyleLbl="fgAccFollowNode1" presStyleIdx="3" presStyleCnt="4">
        <dgm:presLayoutVars>
          <dgm:bulletEnabled val="1"/>
        </dgm:presLayoutVars>
      </dgm:prSet>
      <dgm:spPr/>
    </dgm:pt>
    <dgm:pt modelId="{C69572D1-3408-467B-94FE-4CB8598E77DA}" type="pres">
      <dgm:prSet presAssocID="{78100611-5316-49CB-806D-709FF56282E0}" presName="FiveNodes_1_text" presStyleLbl="node1" presStyleIdx="4" presStyleCnt="5">
        <dgm:presLayoutVars>
          <dgm:bulletEnabled val="1"/>
        </dgm:presLayoutVars>
      </dgm:prSet>
      <dgm:spPr/>
    </dgm:pt>
    <dgm:pt modelId="{16A95782-A075-41D6-A75A-D7E650970C82}" type="pres">
      <dgm:prSet presAssocID="{78100611-5316-49CB-806D-709FF56282E0}" presName="FiveNodes_2_text" presStyleLbl="node1" presStyleIdx="4" presStyleCnt="5">
        <dgm:presLayoutVars>
          <dgm:bulletEnabled val="1"/>
        </dgm:presLayoutVars>
      </dgm:prSet>
      <dgm:spPr/>
    </dgm:pt>
    <dgm:pt modelId="{78B1EDF7-023F-41F5-BC68-BEC10B40D71C}" type="pres">
      <dgm:prSet presAssocID="{78100611-5316-49CB-806D-709FF56282E0}" presName="FiveNodes_3_text" presStyleLbl="node1" presStyleIdx="4" presStyleCnt="5">
        <dgm:presLayoutVars>
          <dgm:bulletEnabled val="1"/>
        </dgm:presLayoutVars>
      </dgm:prSet>
      <dgm:spPr/>
    </dgm:pt>
    <dgm:pt modelId="{933FDFCA-E942-48D6-8A93-341EBD7585D0}" type="pres">
      <dgm:prSet presAssocID="{78100611-5316-49CB-806D-709FF56282E0}" presName="FiveNodes_4_text" presStyleLbl="node1" presStyleIdx="4" presStyleCnt="5">
        <dgm:presLayoutVars>
          <dgm:bulletEnabled val="1"/>
        </dgm:presLayoutVars>
      </dgm:prSet>
      <dgm:spPr/>
    </dgm:pt>
    <dgm:pt modelId="{031128F5-3BD8-4449-BE27-533056F246FF}" type="pres">
      <dgm:prSet presAssocID="{78100611-5316-49CB-806D-709FF56282E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8F1E81F-A90A-47AA-9F5C-04CDA845397A}" type="presOf" srcId="{CCE18044-D768-4F7B-AFED-41D9E2047A31}" destId="{16A95782-A075-41D6-A75A-D7E650970C82}" srcOrd="1" destOrd="0" presId="urn:microsoft.com/office/officeart/2005/8/layout/vProcess5"/>
    <dgm:cxn modelId="{03456529-D7A0-47E8-98D1-D2AE8B7FBAB1}" type="presOf" srcId="{0478CEFE-81F3-4BFE-ADA8-F888B0E930B5}" destId="{63CD1CA1-87DD-4296-904A-6027F075B604}" srcOrd="0" destOrd="0" presId="urn:microsoft.com/office/officeart/2005/8/layout/vProcess5"/>
    <dgm:cxn modelId="{85BA172C-4814-452F-BFC8-4CE1E3B35F66}" type="presOf" srcId="{68AE431C-DEC4-4BB6-9DF3-C46CF2188332}" destId="{2F9CA85D-DB2E-432A-99DE-B1488857F418}" srcOrd="0" destOrd="0" presId="urn:microsoft.com/office/officeart/2005/8/layout/vProcess5"/>
    <dgm:cxn modelId="{41FB6830-C24A-4892-93D0-E492AB250E11}" type="presOf" srcId="{CCE18044-D768-4F7B-AFED-41D9E2047A31}" destId="{2533F9BF-2ABD-4ADD-BCBF-FDA3FF26691F}" srcOrd="0" destOrd="0" presId="urn:microsoft.com/office/officeart/2005/8/layout/vProcess5"/>
    <dgm:cxn modelId="{35143E38-5897-4B42-A213-BBD96DA64FA7}" type="presOf" srcId="{07E84537-CF67-4BF8-94D1-DDDBC302FC64}" destId="{54C0D570-65C2-40AD-A400-D5D7541CFE22}" srcOrd="0" destOrd="0" presId="urn:microsoft.com/office/officeart/2005/8/layout/vProcess5"/>
    <dgm:cxn modelId="{AD3DDD3D-6CF5-4DB5-B720-8E0507075346}" type="presOf" srcId="{0E094C5E-167F-4514-98AB-9D6D81440647}" destId="{031128F5-3BD8-4449-BE27-533056F246FF}" srcOrd="1" destOrd="0" presId="urn:microsoft.com/office/officeart/2005/8/layout/vProcess5"/>
    <dgm:cxn modelId="{DE08844F-9565-4DD2-88AC-87973CEFE558}" srcId="{78100611-5316-49CB-806D-709FF56282E0}" destId="{E8069701-80EC-4E2E-8F1E-44D7AC4B2AC9}" srcOrd="0" destOrd="0" parTransId="{05734A89-2AF5-49F3-AC6A-5C2EF49F52D3}" sibTransId="{68AE431C-DEC4-4BB6-9DF3-C46CF2188332}"/>
    <dgm:cxn modelId="{2F9E4170-D0F8-4B38-B349-07320B270F00}" type="presOf" srcId="{62280015-A5EB-4D26-8A60-D9655786442E}" destId="{FE9F43D1-9BE5-4C3B-A184-65C738E87207}" srcOrd="0" destOrd="0" presId="urn:microsoft.com/office/officeart/2005/8/layout/vProcess5"/>
    <dgm:cxn modelId="{6AB27B7A-8B1D-4B6D-B70C-23882F6D8AC9}" type="presOf" srcId="{E8069701-80EC-4E2E-8F1E-44D7AC4B2AC9}" destId="{C69572D1-3408-467B-94FE-4CB8598E77DA}" srcOrd="1" destOrd="0" presId="urn:microsoft.com/office/officeart/2005/8/layout/vProcess5"/>
    <dgm:cxn modelId="{7CB7098D-B8B9-49C8-A415-810D124C867C}" srcId="{78100611-5316-49CB-806D-709FF56282E0}" destId="{CCE18044-D768-4F7B-AFED-41D9E2047A31}" srcOrd="1" destOrd="0" parTransId="{72263541-A91B-4C09-B88E-96B5BE29A825}" sibTransId="{07E84537-CF67-4BF8-94D1-DDDBC302FC64}"/>
    <dgm:cxn modelId="{CE7F4393-AA83-456D-82A3-9C4FD03B6725}" srcId="{78100611-5316-49CB-806D-709FF56282E0}" destId="{C69E9068-EB1F-4465-8707-9695095ACA3D}" srcOrd="3" destOrd="0" parTransId="{0E715907-3122-4114-AD11-BF325BA0E0A4}" sibTransId="{4165FDAB-76A5-4C0D-B2A5-878C22CEC587}"/>
    <dgm:cxn modelId="{0C105D9D-A4E9-4554-A8B8-C264E289BFF3}" srcId="{78100611-5316-49CB-806D-709FF56282E0}" destId="{62280015-A5EB-4D26-8A60-D9655786442E}" srcOrd="2" destOrd="0" parTransId="{11F29220-5D23-447F-BD5C-B86026F4E073}" sibTransId="{0478CEFE-81F3-4BFE-ADA8-F888B0E930B5}"/>
    <dgm:cxn modelId="{71C5A29D-7788-44B3-948B-E0DCD0E7B2CA}" type="presOf" srcId="{C69E9068-EB1F-4465-8707-9695095ACA3D}" destId="{CF8CCE0C-202E-4071-9956-37E2433D1686}" srcOrd="0" destOrd="0" presId="urn:microsoft.com/office/officeart/2005/8/layout/vProcess5"/>
    <dgm:cxn modelId="{94A458CC-EC2A-44B5-AAD8-1BCEC84E70A0}" type="presOf" srcId="{C69E9068-EB1F-4465-8707-9695095ACA3D}" destId="{933FDFCA-E942-48D6-8A93-341EBD7585D0}" srcOrd="1" destOrd="0" presId="urn:microsoft.com/office/officeart/2005/8/layout/vProcess5"/>
    <dgm:cxn modelId="{E70826CD-6CEE-4358-B805-BB0FAF7792A1}" type="presOf" srcId="{0E094C5E-167F-4514-98AB-9D6D81440647}" destId="{30159FEE-9B7B-4DA3-814B-EB55319F0369}" srcOrd="0" destOrd="0" presId="urn:microsoft.com/office/officeart/2005/8/layout/vProcess5"/>
    <dgm:cxn modelId="{8431EFD1-C87C-4E62-8151-CB0AAC55B77D}" type="presOf" srcId="{62280015-A5EB-4D26-8A60-D9655786442E}" destId="{78B1EDF7-023F-41F5-BC68-BEC10B40D71C}" srcOrd="1" destOrd="0" presId="urn:microsoft.com/office/officeart/2005/8/layout/vProcess5"/>
    <dgm:cxn modelId="{DC025ADB-6EFF-4BB3-B255-7047FB16F467}" type="presOf" srcId="{E8069701-80EC-4E2E-8F1E-44D7AC4B2AC9}" destId="{E4E602C6-4B87-47D8-A25F-B70E4E1244B8}" srcOrd="0" destOrd="0" presId="urn:microsoft.com/office/officeart/2005/8/layout/vProcess5"/>
    <dgm:cxn modelId="{B871A4DE-2DA5-4C78-A82C-052B2ED1A4F9}" type="presOf" srcId="{4165FDAB-76A5-4C0D-B2A5-878C22CEC587}" destId="{5336CA05-134A-4EFA-9E55-B1E38D56FB56}" srcOrd="0" destOrd="0" presId="urn:microsoft.com/office/officeart/2005/8/layout/vProcess5"/>
    <dgm:cxn modelId="{D86FADE0-8036-4764-868D-3E5BD98C62D3}" type="presOf" srcId="{78100611-5316-49CB-806D-709FF56282E0}" destId="{D5F010C2-78A8-4DE0-998D-4DD9FA57E507}" srcOrd="0" destOrd="0" presId="urn:microsoft.com/office/officeart/2005/8/layout/vProcess5"/>
    <dgm:cxn modelId="{C0C0D9EE-033B-414B-A045-7A4758724824}" srcId="{78100611-5316-49CB-806D-709FF56282E0}" destId="{0E094C5E-167F-4514-98AB-9D6D81440647}" srcOrd="4" destOrd="0" parTransId="{C265D3E0-3753-4D48-A83C-9533CC30D8D4}" sibTransId="{B71639FF-2BBC-439B-91AD-B53605901BFF}"/>
    <dgm:cxn modelId="{DB8B6D34-3475-439E-B77F-A84A9DDAFBE5}" type="presParOf" srcId="{D5F010C2-78A8-4DE0-998D-4DD9FA57E507}" destId="{70ECA12C-1D43-4EFB-A7FB-842CB106D347}" srcOrd="0" destOrd="0" presId="urn:microsoft.com/office/officeart/2005/8/layout/vProcess5"/>
    <dgm:cxn modelId="{C16D9B8E-9EAD-4547-A694-F6AD0A7830D0}" type="presParOf" srcId="{D5F010C2-78A8-4DE0-998D-4DD9FA57E507}" destId="{E4E602C6-4B87-47D8-A25F-B70E4E1244B8}" srcOrd="1" destOrd="0" presId="urn:microsoft.com/office/officeart/2005/8/layout/vProcess5"/>
    <dgm:cxn modelId="{BB7B2F79-4FBB-43C7-9ADB-9D9C36FDED93}" type="presParOf" srcId="{D5F010C2-78A8-4DE0-998D-4DD9FA57E507}" destId="{2533F9BF-2ABD-4ADD-BCBF-FDA3FF26691F}" srcOrd="2" destOrd="0" presId="urn:microsoft.com/office/officeart/2005/8/layout/vProcess5"/>
    <dgm:cxn modelId="{BBB201D5-03AD-44EF-ACC7-F4B8E876B921}" type="presParOf" srcId="{D5F010C2-78A8-4DE0-998D-4DD9FA57E507}" destId="{FE9F43D1-9BE5-4C3B-A184-65C738E87207}" srcOrd="3" destOrd="0" presId="urn:microsoft.com/office/officeart/2005/8/layout/vProcess5"/>
    <dgm:cxn modelId="{E83859C5-6C9F-43C9-9587-2267592D8AEA}" type="presParOf" srcId="{D5F010C2-78A8-4DE0-998D-4DD9FA57E507}" destId="{CF8CCE0C-202E-4071-9956-37E2433D1686}" srcOrd="4" destOrd="0" presId="urn:microsoft.com/office/officeart/2005/8/layout/vProcess5"/>
    <dgm:cxn modelId="{11890DBA-5BE5-4EA8-B4A2-036AB86DD8AA}" type="presParOf" srcId="{D5F010C2-78A8-4DE0-998D-4DD9FA57E507}" destId="{30159FEE-9B7B-4DA3-814B-EB55319F0369}" srcOrd="5" destOrd="0" presId="urn:microsoft.com/office/officeart/2005/8/layout/vProcess5"/>
    <dgm:cxn modelId="{C98D4C3D-AF06-45AE-B748-361DE10EE838}" type="presParOf" srcId="{D5F010C2-78A8-4DE0-998D-4DD9FA57E507}" destId="{2F9CA85D-DB2E-432A-99DE-B1488857F418}" srcOrd="6" destOrd="0" presId="urn:microsoft.com/office/officeart/2005/8/layout/vProcess5"/>
    <dgm:cxn modelId="{AB417269-91E7-4124-B210-7B0F96B90DA0}" type="presParOf" srcId="{D5F010C2-78A8-4DE0-998D-4DD9FA57E507}" destId="{54C0D570-65C2-40AD-A400-D5D7541CFE22}" srcOrd="7" destOrd="0" presId="urn:microsoft.com/office/officeart/2005/8/layout/vProcess5"/>
    <dgm:cxn modelId="{B570E8F3-FB12-49C4-9816-BD10941EA9F7}" type="presParOf" srcId="{D5F010C2-78A8-4DE0-998D-4DD9FA57E507}" destId="{63CD1CA1-87DD-4296-904A-6027F075B604}" srcOrd="8" destOrd="0" presId="urn:microsoft.com/office/officeart/2005/8/layout/vProcess5"/>
    <dgm:cxn modelId="{C2439227-DC44-443D-A2A6-108420CD0547}" type="presParOf" srcId="{D5F010C2-78A8-4DE0-998D-4DD9FA57E507}" destId="{5336CA05-134A-4EFA-9E55-B1E38D56FB56}" srcOrd="9" destOrd="0" presId="urn:microsoft.com/office/officeart/2005/8/layout/vProcess5"/>
    <dgm:cxn modelId="{B220CAA2-7B87-4FEC-91B0-D61B647760E8}" type="presParOf" srcId="{D5F010C2-78A8-4DE0-998D-4DD9FA57E507}" destId="{C69572D1-3408-467B-94FE-4CB8598E77DA}" srcOrd="10" destOrd="0" presId="urn:microsoft.com/office/officeart/2005/8/layout/vProcess5"/>
    <dgm:cxn modelId="{DB1B6A02-6309-4D4C-9DE4-AD3251F2D0BF}" type="presParOf" srcId="{D5F010C2-78A8-4DE0-998D-4DD9FA57E507}" destId="{16A95782-A075-41D6-A75A-D7E650970C82}" srcOrd="11" destOrd="0" presId="urn:microsoft.com/office/officeart/2005/8/layout/vProcess5"/>
    <dgm:cxn modelId="{BAABB2A6-0126-478F-9B5F-B6C186C429F8}" type="presParOf" srcId="{D5F010C2-78A8-4DE0-998D-4DD9FA57E507}" destId="{78B1EDF7-023F-41F5-BC68-BEC10B40D71C}" srcOrd="12" destOrd="0" presId="urn:microsoft.com/office/officeart/2005/8/layout/vProcess5"/>
    <dgm:cxn modelId="{704697CF-4E7A-45A5-BEEF-2CE649B4E76E}" type="presParOf" srcId="{D5F010C2-78A8-4DE0-998D-4DD9FA57E507}" destId="{933FDFCA-E942-48D6-8A93-341EBD7585D0}" srcOrd="13" destOrd="0" presId="urn:microsoft.com/office/officeart/2005/8/layout/vProcess5"/>
    <dgm:cxn modelId="{F61FBDDF-71A7-4D16-A4C0-79962AD6917A}" type="presParOf" srcId="{D5F010C2-78A8-4DE0-998D-4DD9FA57E507}" destId="{031128F5-3BD8-4449-BE27-533056F246F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B290EC-219E-4C6B-BD2A-1725D0ABAAF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CD1797-5E13-464C-80AD-205C0023B0AF}">
      <dgm:prSet phldrT="[Text]"/>
      <dgm:spPr/>
      <dgm:t>
        <a:bodyPr/>
        <a:lstStyle/>
        <a:p>
          <a:r>
            <a:rPr lang="en-GB"/>
            <a:t>Criminal Liability</a:t>
          </a:r>
        </a:p>
      </dgm:t>
    </dgm:pt>
    <dgm:pt modelId="{DD9A6DEE-C270-48C9-BC07-B51D076F794F}" type="parTrans" cxnId="{4364DFFE-5CA1-4350-A171-8010E9D9784E}">
      <dgm:prSet/>
      <dgm:spPr/>
      <dgm:t>
        <a:bodyPr/>
        <a:lstStyle/>
        <a:p>
          <a:endParaRPr lang="en-GB"/>
        </a:p>
      </dgm:t>
    </dgm:pt>
    <dgm:pt modelId="{B64134B4-98E2-4AD1-BED0-53CE335A034B}" type="sibTrans" cxnId="{4364DFFE-5CA1-4350-A171-8010E9D9784E}">
      <dgm:prSet/>
      <dgm:spPr/>
      <dgm:t>
        <a:bodyPr/>
        <a:lstStyle/>
        <a:p>
          <a:endParaRPr lang="en-GB"/>
        </a:p>
      </dgm:t>
    </dgm:pt>
    <dgm:pt modelId="{D1DD1A28-AD2C-4210-81C4-D8D9D1B24AC9}">
      <dgm:prSet phldrT="[Text]"/>
      <dgm:spPr/>
      <dgm:t>
        <a:bodyPr/>
        <a:lstStyle/>
        <a:p>
          <a:r>
            <a:rPr lang="en-GB"/>
            <a:t>is about</a:t>
          </a:r>
        </a:p>
      </dgm:t>
    </dgm:pt>
    <dgm:pt modelId="{702AADED-3553-4669-A435-C8395E9E0D59}" type="parTrans" cxnId="{0AEC2E1A-4058-4340-9981-8A9E352AE98A}">
      <dgm:prSet/>
      <dgm:spPr/>
      <dgm:t>
        <a:bodyPr/>
        <a:lstStyle/>
        <a:p>
          <a:endParaRPr lang="en-GB"/>
        </a:p>
      </dgm:t>
    </dgm:pt>
    <dgm:pt modelId="{1A8570DF-0A46-4E8B-869C-040CAAD66AB1}" type="sibTrans" cxnId="{0AEC2E1A-4058-4340-9981-8A9E352AE98A}">
      <dgm:prSet/>
      <dgm:spPr/>
      <dgm:t>
        <a:bodyPr/>
        <a:lstStyle/>
        <a:p>
          <a:endParaRPr lang="en-GB"/>
        </a:p>
      </dgm:t>
    </dgm:pt>
    <dgm:pt modelId="{1069D58E-3CC2-4EA8-ABB4-428D240FA5C9}">
      <dgm:prSet phldrT="[Text]"/>
      <dgm:spPr/>
      <dgm:t>
        <a:bodyPr/>
        <a:lstStyle/>
        <a:p>
          <a:r>
            <a:rPr lang="en-GB"/>
            <a:t>guilt/innocence</a:t>
          </a:r>
        </a:p>
      </dgm:t>
    </dgm:pt>
    <dgm:pt modelId="{8559BE31-7E59-404E-ABFE-D1F8653C6138}" type="parTrans" cxnId="{2451B32D-A6E1-490D-9943-94D8BE54CCFA}">
      <dgm:prSet/>
      <dgm:spPr/>
      <dgm:t>
        <a:bodyPr/>
        <a:lstStyle/>
        <a:p>
          <a:endParaRPr lang="en-GB"/>
        </a:p>
      </dgm:t>
    </dgm:pt>
    <dgm:pt modelId="{3B46CBB5-8209-46FE-9B08-E23989091DF7}" type="sibTrans" cxnId="{2451B32D-A6E1-490D-9943-94D8BE54CCFA}">
      <dgm:prSet/>
      <dgm:spPr/>
      <dgm:t>
        <a:bodyPr/>
        <a:lstStyle/>
        <a:p>
          <a:endParaRPr lang="en-GB"/>
        </a:p>
      </dgm:t>
    </dgm:pt>
    <dgm:pt modelId="{232D4E3D-8C52-4EE0-BE37-B9A6E7B164A4}">
      <dgm:prSet phldrT="[Text]"/>
      <dgm:spPr/>
      <dgm:t>
        <a:bodyPr/>
        <a:lstStyle/>
        <a:p>
          <a:r>
            <a:rPr lang="en-GB"/>
            <a:t>what has to be proved and by whom</a:t>
          </a:r>
        </a:p>
      </dgm:t>
    </dgm:pt>
    <dgm:pt modelId="{C834813C-10BB-4160-94C4-13F42DDB0F59}" type="parTrans" cxnId="{DD5E2EF9-11FF-4D01-92EA-3CFC6505D614}">
      <dgm:prSet/>
      <dgm:spPr/>
      <dgm:t>
        <a:bodyPr/>
        <a:lstStyle/>
        <a:p>
          <a:endParaRPr lang="en-GB"/>
        </a:p>
      </dgm:t>
    </dgm:pt>
    <dgm:pt modelId="{283D0413-7FE2-4F6C-B8D6-B75F0699391D}" type="sibTrans" cxnId="{DD5E2EF9-11FF-4D01-92EA-3CFC6505D614}">
      <dgm:prSet/>
      <dgm:spPr/>
      <dgm:t>
        <a:bodyPr/>
        <a:lstStyle/>
        <a:p>
          <a:endParaRPr lang="en-GB"/>
        </a:p>
      </dgm:t>
    </dgm:pt>
    <dgm:pt modelId="{BC10D337-BF21-43F7-8379-5F1F7150F567}">
      <dgm:prSet phldrT="[Text]"/>
      <dgm:spPr/>
      <dgm:t>
        <a:bodyPr/>
        <a:lstStyle/>
        <a:p>
          <a:r>
            <a:rPr lang="en-GB"/>
            <a:t>is not about</a:t>
          </a:r>
        </a:p>
      </dgm:t>
    </dgm:pt>
    <dgm:pt modelId="{EC10C4EC-70F7-4528-A8A1-BCDEAB435A3E}" type="parTrans" cxnId="{75E1670A-A4F1-4788-90A6-CAC9385D5533}">
      <dgm:prSet/>
      <dgm:spPr/>
      <dgm:t>
        <a:bodyPr/>
        <a:lstStyle/>
        <a:p>
          <a:endParaRPr lang="en-GB"/>
        </a:p>
      </dgm:t>
    </dgm:pt>
    <dgm:pt modelId="{34D9BF2F-8B1E-4098-958C-2E9F4C7F9585}" type="sibTrans" cxnId="{75E1670A-A4F1-4788-90A6-CAC9385D5533}">
      <dgm:prSet/>
      <dgm:spPr/>
      <dgm:t>
        <a:bodyPr/>
        <a:lstStyle/>
        <a:p>
          <a:endParaRPr lang="en-GB"/>
        </a:p>
      </dgm:t>
    </dgm:pt>
    <dgm:pt modelId="{78BB2B35-B75E-4CC7-A206-D0D7199B3185}">
      <dgm:prSet phldrT="[Text]"/>
      <dgm:spPr/>
      <dgm:t>
        <a:bodyPr/>
        <a:lstStyle/>
        <a:p>
          <a:r>
            <a:rPr lang="en-GB"/>
            <a:t>charge</a:t>
          </a:r>
        </a:p>
      </dgm:t>
    </dgm:pt>
    <dgm:pt modelId="{C9CDA5E7-2BCA-45C3-8698-231032B96FCD}" type="parTrans" cxnId="{DE2A2EBB-B111-41BB-806E-EBFECDC57181}">
      <dgm:prSet/>
      <dgm:spPr/>
      <dgm:t>
        <a:bodyPr/>
        <a:lstStyle/>
        <a:p>
          <a:endParaRPr lang="en-GB"/>
        </a:p>
      </dgm:t>
    </dgm:pt>
    <dgm:pt modelId="{43DDCDF4-57A6-4B54-BFC0-7335401C55B6}" type="sibTrans" cxnId="{DE2A2EBB-B111-41BB-806E-EBFECDC57181}">
      <dgm:prSet/>
      <dgm:spPr/>
      <dgm:t>
        <a:bodyPr/>
        <a:lstStyle/>
        <a:p>
          <a:endParaRPr lang="en-GB"/>
        </a:p>
      </dgm:t>
    </dgm:pt>
    <dgm:pt modelId="{657DE153-FD68-4547-BD9D-6574BBF10119}">
      <dgm:prSet phldrT="[Text]"/>
      <dgm:spPr/>
      <dgm:t>
        <a:bodyPr/>
        <a:lstStyle/>
        <a:p>
          <a:r>
            <a:rPr lang="en-GB"/>
            <a:t>sentence</a:t>
          </a:r>
        </a:p>
      </dgm:t>
    </dgm:pt>
    <dgm:pt modelId="{6652E66F-074A-4F69-9A71-1FA55DABAB4F}" type="parTrans" cxnId="{82A75E6D-6EE7-4027-AA73-7F5DEE7E0EF6}">
      <dgm:prSet/>
      <dgm:spPr/>
      <dgm:t>
        <a:bodyPr/>
        <a:lstStyle/>
        <a:p>
          <a:endParaRPr lang="en-GB"/>
        </a:p>
      </dgm:t>
    </dgm:pt>
    <dgm:pt modelId="{35C23195-8FEF-4784-82B1-31A5A141B67B}" type="sibTrans" cxnId="{82A75E6D-6EE7-4027-AA73-7F5DEE7E0EF6}">
      <dgm:prSet/>
      <dgm:spPr/>
      <dgm:t>
        <a:bodyPr/>
        <a:lstStyle/>
        <a:p>
          <a:endParaRPr lang="en-GB"/>
        </a:p>
      </dgm:t>
    </dgm:pt>
    <dgm:pt modelId="{6547FB7E-F153-475B-BFD1-96A25BC1E5D1}">
      <dgm:prSet phldrT="[Text]"/>
      <dgm:spPr/>
      <dgm:t>
        <a:bodyPr/>
        <a:lstStyle/>
        <a:p>
          <a:r>
            <a:rPr lang="en-GB"/>
            <a:t>how a fact can be proved</a:t>
          </a:r>
        </a:p>
      </dgm:t>
    </dgm:pt>
    <dgm:pt modelId="{0544E52F-58AD-4713-A368-06C8D0A89672}" type="parTrans" cxnId="{28AD5AE9-6185-420A-9AAF-6F18DC2A2108}">
      <dgm:prSet/>
      <dgm:spPr/>
      <dgm:t>
        <a:bodyPr/>
        <a:lstStyle/>
        <a:p>
          <a:endParaRPr lang="en-GB"/>
        </a:p>
      </dgm:t>
    </dgm:pt>
    <dgm:pt modelId="{1BD38D40-903F-4FCD-88B1-6627AAFB986D}" type="sibTrans" cxnId="{28AD5AE9-6185-420A-9AAF-6F18DC2A2108}">
      <dgm:prSet/>
      <dgm:spPr/>
      <dgm:t>
        <a:bodyPr/>
        <a:lstStyle/>
        <a:p>
          <a:endParaRPr lang="en-GB"/>
        </a:p>
      </dgm:t>
    </dgm:pt>
    <dgm:pt modelId="{6ECB8D1D-5AA4-4787-B04F-C3E73DFAD200}" type="pres">
      <dgm:prSet presAssocID="{2CB290EC-219E-4C6B-BD2A-1725D0ABAA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626C4C-E58C-4ED2-8114-1424EDB3E2E6}" type="pres">
      <dgm:prSet presAssocID="{ACCD1797-5E13-464C-80AD-205C0023B0AF}" presName="hierRoot1" presStyleCnt="0"/>
      <dgm:spPr/>
    </dgm:pt>
    <dgm:pt modelId="{BDD4577E-E0D4-4C4A-B434-907746CC19EE}" type="pres">
      <dgm:prSet presAssocID="{ACCD1797-5E13-464C-80AD-205C0023B0AF}" presName="composite" presStyleCnt="0"/>
      <dgm:spPr/>
    </dgm:pt>
    <dgm:pt modelId="{B6D89D0E-166E-4854-8687-1E00D4881C6D}" type="pres">
      <dgm:prSet presAssocID="{ACCD1797-5E13-464C-80AD-205C0023B0AF}" presName="background" presStyleLbl="node0" presStyleIdx="0" presStyleCnt="1"/>
      <dgm:spPr/>
    </dgm:pt>
    <dgm:pt modelId="{6D84B26D-DB6D-45D4-A871-E84267C9A8E4}" type="pres">
      <dgm:prSet presAssocID="{ACCD1797-5E13-464C-80AD-205C0023B0AF}" presName="text" presStyleLbl="fgAcc0" presStyleIdx="0" presStyleCnt="1">
        <dgm:presLayoutVars>
          <dgm:chPref val="3"/>
        </dgm:presLayoutVars>
      </dgm:prSet>
      <dgm:spPr/>
    </dgm:pt>
    <dgm:pt modelId="{6EEAD5FF-3A87-457B-AC8D-82CFA3C7D4BD}" type="pres">
      <dgm:prSet presAssocID="{ACCD1797-5E13-464C-80AD-205C0023B0AF}" presName="hierChild2" presStyleCnt="0"/>
      <dgm:spPr/>
    </dgm:pt>
    <dgm:pt modelId="{C8F87B48-55E3-4D6E-8A2F-F9D965034B87}" type="pres">
      <dgm:prSet presAssocID="{702AADED-3553-4669-A435-C8395E9E0D59}" presName="Name10" presStyleLbl="parChTrans1D2" presStyleIdx="0" presStyleCnt="2"/>
      <dgm:spPr/>
    </dgm:pt>
    <dgm:pt modelId="{F0780EA7-804B-4CD9-AB11-2F44D4327C6E}" type="pres">
      <dgm:prSet presAssocID="{D1DD1A28-AD2C-4210-81C4-D8D9D1B24AC9}" presName="hierRoot2" presStyleCnt="0"/>
      <dgm:spPr/>
    </dgm:pt>
    <dgm:pt modelId="{EC455BAA-E269-4761-B134-A414B897ECC3}" type="pres">
      <dgm:prSet presAssocID="{D1DD1A28-AD2C-4210-81C4-D8D9D1B24AC9}" presName="composite2" presStyleCnt="0"/>
      <dgm:spPr/>
    </dgm:pt>
    <dgm:pt modelId="{DC07BC92-AD39-473B-B145-C2D89ABE09CE}" type="pres">
      <dgm:prSet presAssocID="{D1DD1A28-AD2C-4210-81C4-D8D9D1B24AC9}" presName="background2" presStyleLbl="node2" presStyleIdx="0" presStyleCnt="2"/>
      <dgm:spPr/>
    </dgm:pt>
    <dgm:pt modelId="{01C86F2E-4DC1-452F-A7AA-9A753DA5489D}" type="pres">
      <dgm:prSet presAssocID="{D1DD1A28-AD2C-4210-81C4-D8D9D1B24AC9}" presName="text2" presStyleLbl="fgAcc2" presStyleIdx="0" presStyleCnt="2">
        <dgm:presLayoutVars>
          <dgm:chPref val="3"/>
        </dgm:presLayoutVars>
      </dgm:prSet>
      <dgm:spPr/>
    </dgm:pt>
    <dgm:pt modelId="{0D1C9275-A019-4EFE-B478-7025384C03BE}" type="pres">
      <dgm:prSet presAssocID="{D1DD1A28-AD2C-4210-81C4-D8D9D1B24AC9}" presName="hierChild3" presStyleCnt="0"/>
      <dgm:spPr/>
    </dgm:pt>
    <dgm:pt modelId="{6E6DFAF6-68C0-43DF-BBB3-A5017E0CF027}" type="pres">
      <dgm:prSet presAssocID="{8559BE31-7E59-404E-ABFE-D1F8653C6138}" presName="Name17" presStyleLbl="parChTrans1D3" presStyleIdx="0" presStyleCnt="5"/>
      <dgm:spPr/>
    </dgm:pt>
    <dgm:pt modelId="{B2E36D72-81E8-4FEA-86B4-16F893AFDD1F}" type="pres">
      <dgm:prSet presAssocID="{1069D58E-3CC2-4EA8-ABB4-428D240FA5C9}" presName="hierRoot3" presStyleCnt="0"/>
      <dgm:spPr/>
    </dgm:pt>
    <dgm:pt modelId="{2E81764F-0BA3-490B-8140-D817F49C301F}" type="pres">
      <dgm:prSet presAssocID="{1069D58E-3CC2-4EA8-ABB4-428D240FA5C9}" presName="composite3" presStyleCnt="0"/>
      <dgm:spPr/>
    </dgm:pt>
    <dgm:pt modelId="{C7D3F8D7-EA23-4835-9014-10227B2127E6}" type="pres">
      <dgm:prSet presAssocID="{1069D58E-3CC2-4EA8-ABB4-428D240FA5C9}" presName="background3" presStyleLbl="node3" presStyleIdx="0" presStyleCnt="5"/>
      <dgm:spPr/>
    </dgm:pt>
    <dgm:pt modelId="{B7959D60-E7CE-4A68-BF4D-6FA813E70AF7}" type="pres">
      <dgm:prSet presAssocID="{1069D58E-3CC2-4EA8-ABB4-428D240FA5C9}" presName="text3" presStyleLbl="fgAcc3" presStyleIdx="0" presStyleCnt="5">
        <dgm:presLayoutVars>
          <dgm:chPref val="3"/>
        </dgm:presLayoutVars>
      </dgm:prSet>
      <dgm:spPr/>
    </dgm:pt>
    <dgm:pt modelId="{C914B9D2-B21D-4152-809E-22D0F47BF75F}" type="pres">
      <dgm:prSet presAssocID="{1069D58E-3CC2-4EA8-ABB4-428D240FA5C9}" presName="hierChild4" presStyleCnt="0"/>
      <dgm:spPr/>
    </dgm:pt>
    <dgm:pt modelId="{B1656926-7160-443B-A700-BB0E2F225490}" type="pres">
      <dgm:prSet presAssocID="{C834813C-10BB-4160-94C4-13F42DDB0F59}" presName="Name17" presStyleLbl="parChTrans1D3" presStyleIdx="1" presStyleCnt="5"/>
      <dgm:spPr/>
    </dgm:pt>
    <dgm:pt modelId="{31FAD2E1-1CF8-4738-8991-FB4ECC7EF804}" type="pres">
      <dgm:prSet presAssocID="{232D4E3D-8C52-4EE0-BE37-B9A6E7B164A4}" presName="hierRoot3" presStyleCnt="0"/>
      <dgm:spPr/>
    </dgm:pt>
    <dgm:pt modelId="{7BFD1F20-F239-4336-BD2C-830318C4A736}" type="pres">
      <dgm:prSet presAssocID="{232D4E3D-8C52-4EE0-BE37-B9A6E7B164A4}" presName="composite3" presStyleCnt="0"/>
      <dgm:spPr/>
    </dgm:pt>
    <dgm:pt modelId="{4193F000-425D-4C34-81EF-4AB97CED032E}" type="pres">
      <dgm:prSet presAssocID="{232D4E3D-8C52-4EE0-BE37-B9A6E7B164A4}" presName="background3" presStyleLbl="node3" presStyleIdx="1" presStyleCnt="5"/>
      <dgm:spPr/>
    </dgm:pt>
    <dgm:pt modelId="{C7536CAE-BA1E-448C-AEFE-66CFEF3575D3}" type="pres">
      <dgm:prSet presAssocID="{232D4E3D-8C52-4EE0-BE37-B9A6E7B164A4}" presName="text3" presStyleLbl="fgAcc3" presStyleIdx="1" presStyleCnt="5">
        <dgm:presLayoutVars>
          <dgm:chPref val="3"/>
        </dgm:presLayoutVars>
      </dgm:prSet>
      <dgm:spPr/>
    </dgm:pt>
    <dgm:pt modelId="{0F016D3A-7956-4C90-B6EC-5B25EB2A74C1}" type="pres">
      <dgm:prSet presAssocID="{232D4E3D-8C52-4EE0-BE37-B9A6E7B164A4}" presName="hierChild4" presStyleCnt="0"/>
      <dgm:spPr/>
    </dgm:pt>
    <dgm:pt modelId="{9DF9CC03-E65B-4CD9-AAA9-FE53B63F5886}" type="pres">
      <dgm:prSet presAssocID="{EC10C4EC-70F7-4528-A8A1-BCDEAB435A3E}" presName="Name10" presStyleLbl="parChTrans1D2" presStyleIdx="1" presStyleCnt="2"/>
      <dgm:spPr/>
    </dgm:pt>
    <dgm:pt modelId="{DB4D5DE1-8770-454C-A780-43AFEE46A42E}" type="pres">
      <dgm:prSet presAssocID="{BC10D337-BF21-43F7-8379-5F1F7150F567}" presName="hierRoot2" presStyleCnt="0"/>
      <dgm:spPr/>
    </dgm:pt>
    <dgm:pt modelId="{1BF0EC25-28BE-4F16-9CEE-EAE3E552378F}" type="pres">
      <dgm:prSet presAssocID="{BC10D337-BF21-43F7-8379-5F1F7150F567}" presName="composite2" presStyleCnt="0"/>
      <dgm:spPr/>
    </dgm:pt>
    <dgm:pt modelId="{9B82823B-3D07-4954-9E8F-2FBE1996B030}" type="pres">
      <dgm:prSet presAssocID="{BC10D337-BF21-43F7-8379-5F1F7150F567}" presName="background2" presStyleLbl="node2" presStyleIdx="1" presStyleCnt="2"/>
      <dgm:spPr/>
    </dgm:pt>
    <dgm:pt modelId="{E97A2DBE-8C6D-4CE9-B9C5-93C2E2D75024}" type="pres">
      <dgm:prSet presAssocID="{BC10D337-BF21-43F7-8379-5F1F7150F567}" presName="text2" presStyleLbl="fgAcc2" presStyleIdx="1" presStyleCnt="2">
        <dgm:presLayoutVars>
          <dgm:chPref val="3"/>
        </dgm:presLayoutVars>
      </dgm:prSet>
      <dgm:spPr/>
    </dgm:pt>
    <dgm:pt modelId="{DB9FDBAC-A617-4553-944C-47773C1CA248}" type="pres">
      <dgm:prSet presAssocID="{BC10D337-BF21-43F7-8379-5F1F7150F567}" presName="hierChild3" presStyleCnt="0"/>
      <dgm:spPr/>
    </dgm:pt>
    <dgm:pt modelId="{FBB164BD-E6C4-4065-BADA-C5068DF4D53E}" type="pres">
      <dgm:prSet presAssocID="{C9CDA5E7-2BCA-45C3-8698-231032B96FCD}" presName="Name17" presStyleLbl="parChTrans1D3" presStyleIdx="2" presStyleCnt="5"/>
      <dgm:spPr/>
    </dgm:pt>
    <dgm:pt modelId="{B3908F6A-1E45-4118-8AA0-3B91474F70FF}" type="pres">
      <dgm:prSet presAssocID="{78BB2B35-B75E-4CC7-A206-D0D7199B3185}" presName="hierRoot3" presStyleCnt="0"/>
      <dgm:spPr/>
    </dgm:pt>
    <dgm:pt modelId="{E3AAF952-BDFC-4A5A-8F9F-E259DF8D28CC}" type="pres">
      <dgm:prSet presAssocID="{78BB2B35-B75E-4CC7-A206-D0D7199B3185}" presName="composite3" presStyleCnt="0"/>
      <dgm:spPr/>
    </dgm:pt>
    <dgm:pt modelId="{06F27B61-99E7-4D76-876D-EA9217B0B12C}" type="pres">
      <dgm:prSet presAssocID="{78BB2B35-B75E-4CC7-A206-D0D7199B3185}" presName="background3" presStyleLbl="node3" presStyleIdx="2" presStyleCnt="5"/>
      <dgm:spPr/>
    </dgm:pt>
    <dgm:pt modelId="{033C1F6A-7D68-486A-9B08-CC5FBB51FBAF}" type="pres">
      <dgm:prSet presAssocID="{78BB2B35-B75E-4CC7-A206-D0D7199B3185}" presName="text3" presStyleLbl="fgAcc3" presStyleIdx="2" presStyleCnt="5">
        <dgm:presLayoutVars>
          <dgm:chPref val="3"/>
        </dgm:presLayoutVars>
      </dgm:prSet>
      <dgm:spPr/>
    </dgm:pt>
    <dgm:pt modelId="{6D3E2EBC-BE70-47CA-BD2A-8B7260E9EBCA}" type="pres">
      <dgm:prSet presAssocID="{78BB2B35-B75E-4CC7-A206-D0D7199B3185}" presName="hierChild4" presStyleCnt="0"/>
      <dgm:spPr/>
    </dgm:pt>
    <dgm:pt modelId="{E1C917A6-DE99-4E02-945F-5622660D7E7F}" type="pres">
      <dgm:prSet presAssocID="{6652E66F-074A-4F69-9A71-1FA55DABAB4F}" presName="Name17" presStyleLbl="parChTrans1D3" presStyleIdx="3" presStyleCnt="5"/>
      <dgm:spPr/>
    </dgm:pt>
    <dgm:pt modelId="{42003FBB-F285-4D17-B590-5C009EF7C3DF}" type="pres">
      <dgm:prSet presAssocID="{657DE153-FD68-4547-BD9D-6574BBF10119}" presName="hierRoot3" presStyleCnt="0"/>
      <dgm:spPr/>
    </dgm:pt>
    <dgm:pt modelId="{A14246AF-8201-4F97-AEA1-E67CF36659F3}" type="pres">
      <dgm:prSet presAssocID="{657DE153-FD68-4547-BD9D-6574BBF10119}" presName="composite3" presStyleCnt="0"/>
      <dgm:spPr/>
    </dgm:pt>
    <dgm:pt modelId="{574EF7F2-350D-48B5-AFD3-3A4CD681978C}" type="pres">
      <dgm:prSet presAssocID="{657DE153-FD68-4547-BD9D-6574BBF10119}" presName="background3" presStyleLbl="node3" presStyleIdx="3" presStyleCnt="5"/>
      <dgm:spPr/>
    </dgm:pt>
    <dgm:pt modelId="{8AE6304D-515A-4840-9897-B207A4FEEACA}" type="pres">
      <dgm:prSet presAssocID="{657DE153-FD68-4547-BD9D-6574BBF10119}" presName="text3" presStyleLbl="fgAcc3" presStyleIdx="3" presStyleCnt="5">
        <dgm:presLayoutVars>
          <dgm:chPref val="3"/>
        </dgm:presLayoutVars>
      </dgm:prSet>
      <dgm:spPr/>
    </dgm:pt>
    <dgm:pt modelId="{23BB7EF7-99BC-4832-8B96-84A3D7071D7C}" type="pres">
      <dgm:prSet presAssocID="{657DE153-FD68-4547-BD9D-6574BBF10119}" presName="hierChild4" presStyleCnt="0"/>
      <dgm:spPr/>
    </dgm:pt>
    <dgm:pt modelId="{5D5098FD-45DB-41AF-96A8-908F052607CF}" type="pres">
      <dgm:prSet presAssocID="{0544E52F-58AD-4713-A368-06C8D0A89672}" presName="Name17" presStyleLbl="parChTrans1D3" presStyleIdx="4" presStyleCnt="5"/>
      <dgm:spPr/>
    </dgm:pt>
    <dgm:pt modelId="{58B944BA-EE05-46E3-8AC5-EB52D8E169BB}" type="pres">
      <dgm:prSet presAssocID="{6547FB7E-F153-475B-BFD1-96A25BC1E5D1}" presName="hierRoot3" presStyleCnt="0"/>
      <dgm:spPr/>
    </dgm:pt>
    <dgm:pt modelId="{B2D87AE5-82BD-43D8-AD6A-B7C856BB352D}" type="pres">
      <dgm:prSet presAssocID="{6547FB7E-F153-475B-BFD1-96A25BC1E5D1}" presName="composite3" presStyleCnt="0"/>
      <dgm:spPr/>
    </dgm:pt>
    <dgm:pt modelId="{B4275F17-15D0-4FB9-9212-A77A2E3F6661}" type="pres">
      <dgm:prSet presAssocID="{6547FB7E-F153-475B-BFD1-96A25BC1E5D1}" presName="background3" presStyleLbl="node3" presStyleIdx="4" presStyleCnt="5"/>
      <dgm:spPr/>
    </dgm:pt>
    <dgm:pt modelId="{2EA54108-E125-4CE3-A3C2-12F00F9AF29B}" type="pres">
      <dgm:prSet presAssocID="{6547FB7E-F153-475B-BFD1-96A25BC1E5D1}" presName="text3" presStyleLbl="fgAcc3" presStyleIdx="4" presStyleCnt="5">
        <dgm:presLayoutVars>
          <dgm:chPref val="3"/>
        </dgm:presLayoutVars>
      </dgm:prSet>
      <dgm:spPr/>
    </dgm:pt>
    <dgm:pt modelId="{E9CB7633-41D4-4756-BFD9-0B4D2E111CC9}" type="pres">
      <dgm:prSet presAssocID="{6547FB7E-F153-475B-BFD1-96A25BC1E5D1}" presName="hierChild4" presStyleCnt="0"/>
      <dgm:spPr/>
    </dgm:pt>
  </dgm:ptLst>
  <dgm:cxnLst>
    <dgm:cxn modelId="{75E1670A-A4F1-4788-90A6-CAC9385D5533}" srcId="{ACCD1797-5E13-464C-80AD-205C0023B0AF}" destId="{BC10D337-BF21-43F7-8379-5F1F7150F567}" srcOrd="1" destOrd="0" parTransId="{EC10C4EC-70F7-4528-A8A1-BCDEAB435A3E}" sibTransId="{34D9BF2F-8B1E-4098-958C-2E9F4C7F9585}"/>
    <dgm:cxn modelId="{0AEC2E1A-4058-4340-9981-8A9E352AE98A}" srcId="{ACCD1797-5E13-464C-80AD-205C0023B0AF}" destId="{D1DD1A28-AD2C-4210-81C4-D8D9D1B24AC9}" srcOrd="0" destOrd="0" parTransId="{702AADED-3553-4669-A435-C8395E9E0D59}" sibTransId="{1A8570DF-0A46-4E8B-869C-040CAAD66AB1}"/>
    <dgm:cxn modelId="{95D2AB2B-93BA-4278-8402-CBA8EED63240}" type="presOf" srcId="{0544E52F-58AD-4713-A368-06C8D0A89672}" destId="{5D5098FD-45DB-41AF-96A8-908F052607CF}" srcOrd="0" destOrd="0" presId="urn:microsoft.com/office/officeart/2005/8/layout/hierarchy1"/>
    <dgm:cxn modelId="{2451B32D-A6E1-490D-9943-94D8BE54CCFA}" srcId="{D1DD1A28-AD2C-4210-81C4-D8D9D1B24AC9}" destId="{1069D58E-3CC2-4EA8-ABB4-428D240FA5C9}" srcOrd="0" destOrd="0" parTransId="{8559BE31-7E59-404E-ABFE-D1F8653C6138}" sibTransId="{3B46CBB5-8209-46FE-9B08-E23989091DF7}"/>
    <dgm:cxn modelId="{82A75E6D-6EE7-4027-AA73-7F5DEE7E0EF6}" srcId="{BC10D337-BF21-43F7-8379-5F1F7150F567}" destId="{657DE153-FD68-4547-BD9D-6574BBF10119}" srcOrd="1" destOrd="0" parTransId="{6652E66F-074A-4F69-9A71-1FA55DABAB4F}" sibTransId="{35C23195-8FEF-4784-82B1-31A5A141B67B}"/>
    <dgm:cxn modelId="{94819F55-61F6-46AB-A584-C4C2EFDA9A5B}" type="presOf" srcId="{C9CDA5E7-2BCA-45C3-8698-231032B96FCD}" destId="{FBB164BD-E6C4-4065-BADA-C5068DF4D53E}" srcOrd="0" destOrd="0" presId="urn:microsoft.com/office/officeart/2005/8/layout/hierarchy1"/>
    <dgm:cxn modelId="{29010C7E-BF4F-4E81-8FE1-9BE8FDAC5C88}" type="presOf" srcId="{ACCD1797-5E13-464C-80AD-205C0023B0AF}" destId="{6D84B26D-DB6D-45D4-A871-E84267C9A8E4}" srcOrd="0" destOrd="0" presId="urn:microsoft.com/office/officeart/2005/8/layout/hierarchy1"/>
    <dgm:cxn modelId="{B91BAD81-8AD9-4CEA-8EB4-2EF70E1D2CFD}" type="presOf" srcId="{8559BE31-7E59-404E-ABFE-D1F8653C6138}" destId="{6E6DFAF6-68C0-43DF-BBB3-A5017E0CF027}" srcOrd="0" destOrd="0" presId="urn:microsoft.com/office/officeart/2005/8/layout/hierarchy1"/>
    <dgm:cxn modelId="{0ACA7B9D-B2EA-4BA1-9F24-2D52056C6953}" type="presOf" srcId="{1069D58E-3CC2-4EA8-ABB4-428D240FA5C9}" destId="{B7959D60-E7CE-4A68-BF4D-6FA813E70AF7}" srcOrd="0" destOrd="0" presId="urn:microsoft.com/office/officeart/2005/8/layout/hierarchy1"/>
    <dgm:cxn modelId="{9E4145AF-D6DF-490C-9326-D45E64819ECB}" type="presOf" srcId="{657DE153-FD68-4547-BD9D-6574BBF10119}" destId="{8AE6304D-515A-4840-9897-B207A4FEEACA}" srcOrd="0" destOrd="0" presId="urn:microsoft.com/office/officeart/2005/8/layout/hierarchy1"/>
    <dgm:cxn modelId="{D4788BAF-EEF9-4441-871B-8DE518B0872F}" type="presOf" srcId="{78BB2B35-B75E-4CC7-A206-D0D7199B3185}" destId="{033C1F6A-7D68-486A-9B08-CC5FBB51FBAF}" srcOrd="0" destOrd="0" presId="urn:microsoft.com/office/officeart/2005/8/layout/hierarchy1"/>
    <dgm:cxn modelId="{8BE974B9-453E-4AE4-B548-B3D16A459F9F}" type="presOf" srcId="{6652E66F-074A-4F69-9A71-1FA55DABAB4F}" destId="{E1C917A6-DE99-4E02-945F-5622660D7E7F}" srcOrd="0" destOrd="0" presId="urn:microsoft.com/office/officeart/2005/8/layout/hierarchy1"/>
    <dgm:cxn modelId="{A71DD5B9-A3A3-4EEE-B7F4-4E8B67158430}" type="presOf" srcId="{232D4E3D-8C52-4EE0-BE37-B9A6E7B164A4}" destId="{C7536CAE-BA1E-448C-AEFE-66CFEF3575D3}" srcOrd="0" destOrd="0" presId="urn:microsoft.com/office/officeart/2005/8/layout/hierarchy1"/>
    <dgm:cxn modelId="{DE2A2EBB-B111-41BB-806E-EBFECDC57181}" srcId="{BC10D337-BF21-43F7-8379-5F1F7150F567}" destId="{78BB2B35-B75E-4CC7-A206-D0D7199B3185}" srcOrd="0" destOrd="0" parTransId="{C9CDA5E7-2BCA-45C3-8698-231032B96FCD}" sibTransId="{43DDCDF4-57A6-4B54-BFC0-7335401C55B6}"/>
    <dgm:cxn modelId="{B589E4BE-8965-4D70-B1D6-CCE5D49151B7}" type="presOf" srcId="{D1DD1A28-AD2C-4210-81C4-D8D9D1B24AC9}" destId="{01C86F2E-4DC1-452F-A7AA-9A753DA5489D}" srcOrd="0" destOrd="0" presId="urn:microsoft.com/office/officeart/2005/8/layout/hierarchy1"/>
    <dgm:cxn modelId="{151C93C5-B187-462B-81C1-5A9EE085ACE3}" type="presOf" srcId="{EC10C4EC-70F7-4528-A8A1-BCDEAB435A3E}" destId="{9DF9CC03-E65B-4CD9-AAA9-FE53B63F5886}" srcOrd="0" destOrd="0" presId="urn:microsoft.com/office/officeart/2005/8/layout/hierarchy1"/>
    <dgm:cxn modelId="{D79C41CA-82BA-4874-91F7-483C8ECC39D2}" type="presOf" srcId="{6547FB7E-F153-475B-BFD1-96A25BC1E5D1}" destId="{2EA54108-E125-4CE3-A3C2-12F00F9AF29B}" srcOrd="0" destOrd="0" presId="urn:microsoft.com/office/officeart/2005/8/layout/hierarchy1"/>
    <dgm:cxn modelId="{DB1B01D6-A503-4DC7-9315-1902724E98E2}" type="presOf" srcId="{702AADED-3553-4669-A435-C8395E9E0D59}" destId="{C8F87B48-55E3-4D6E-8A2F-F9D965034B87}" srcOrd="0" destOrd="0" presId="urn:microsoft.com/office/officeart/2005/8/layout/hierarchy1"/>
    <dgm:cxn modelId="{10ABB3DB-320F-412A-A549-5059DD86CE6D}" type="presOf" srcId="{BC10D337-BF21-43F7-8379-5F1F7150F567}" destId="{E97A2DBE-8C6D-4CE9-B9C5-93C2E2D75024}" srcOrd="0" destOrd="0" presId="urn:microsoft.com/office/officeart/2005/8/layout/hierarchy1"/>
    <dgm:cxn modelId="{A2D3D4E0-2FC7-469A-AE0B-963C769EC2B1}" type="presOf" srcId="{C834813C-10BB-4160-94C4-13F42DDB0F59}" destId="{B1656926-7160-443B-A700-BB0E2F225490}" srcOrd="0" destOrd="0" presId="urn:microsoft.com/office/officeart/2005/8/layout/hierarchy1"/>
    <dgm:cxn modelId="{28AD5AE9-6185-420A-9AAF-6F18DC2A2108}" srcId="{BC10D337-BF21-43F7-8379-5F1F7150F567}" destId="{6547FB7E-F153-475B-BFD1-96A25BC1E5D1}" srcOrd="2" destOrd="0" parTransId="{0544E52F-58AD-4713-A368-06C8D0A89672}" sibTransId="{1BD38D40-903F-4FCD-88B1-6627AAFB986D}"/>
    <dgm:cxn modelId="{8EFFE0EA-6E0B-4AD2-8605-8F19EE15C110}" type="presOf" srcId="{2CB290EC-219E-4C6B-BD2A-1725D0ABAAF1}" destId="{6ECB8D1D-5AA4-4787-B04F-C3E73DFAD200}" srcOrd="0" destOrd="0" presId="urn:microsoft.com/office/officeart/2005/8/layout/hierarchy1"/>
    <dgm:cxn modelId="{DD5E2EF9-11FF-4D01-92EA-3CFC6505D614}" srcId="{D1DD1A28-AD2C-4210-81C4-D8D9D1B24AC9}" destId="{232D4E3D-8C52-4EE0-BE37-B9A6E7B164A4}" srcOrd="1" destOrd="0" parTransId="{C834813C-10BB-4160-94C4-13F42DDB0F59}" sibTransId="{283D0413-7FE2-4F6C-B8D6-B75F0699391D}"/>
    <dgm:cxn modelId="{4364DFFE-5CA1-4350-A171-8010E9D9784E}" srcId="{2CB290EC-219E-4C6B-BD2A-1725D0ABAAF1}" destId="{ACCD1797-5E13-464C-80AD-205C0023B0AF}" srcOrd="0" destOrd="0" parTransId="{DD9A6DEE-C270-48C9-BC07-B51D076F794F}" sibTransId="{B64134B4-98E2-4AD1-BED0-53CE335A034B}"/>
    <dgm:cxn modelId="{CFBE1F85-5AF1-43A9-89A9-1D9092489BF8}" type="presParOf" srcId="{6ECB8D1D-5AA4-4787-B04F-C3E73DFAD200}" destId="{91626C4C-E58C-4ED2-8114-1424EDB3E2E6}" srcOrd="0" destOrd="0" presId="urn:microsoft.com/office/officeart/2005/8/layout/hierarchy1"/>
    <dgm:cxn modelId="{60F4169D-82FE-4EA1-BC68-9C0BADE6F9F6}" type="presParOf" srcId="{91626C4C-E58C-4ED2-8114-1424EDB3E2E6}" destId="{BDD4577E-E0D4-4C4A-B434-907746CC19EE}" srcOrd="0" destOrd="0" presId="urn:microsoft.com/office/officeart/2005/8/layout/hierarchy1"/>
    <dgm:cxn modelId="{76DD622E-5772-4D9F-80C1-9FC00BD73077}" type="presParOf" srcId="{BDD4577E-E0D4-4C4A-B434-907746CC19EE}" destId="{B6D89D0E-166E-4854-8687-1E00D4881C6D}" srcOrd="0" destOrd="0" presId="urn:microsoft.com/office/officeart/2005/8/layout/hierarchy1"/>
    <dgm:cxn modelId="{9B566E49-26F3-48E1-88F8-DE406DFC693C}" type="presParOf" srcId="{BDD4577E-E0D4-4C4A-B434-907746CC19EE}" destId="{6D84B26D-DB6D-45D4-A871-E84267C9A8E4}" srcOrd="1" destOrd="0" presId="urn:microsoft.com/office/officeart/2005/8/layout/hierarchy1"/>
    <dgm:cxn modelId="{EAA24503-54DD-4B6D-8A13-0AA153CE3D04}" type="presParOf" srcId="{91626C4C-E58C-4ED2-8114-1424EDB3E2E6}" destId="{6EEAD5FF-3A87-457B-AC8D-82CFA3C7D4BD}" srcOrd="1" destOrd="0" presId="urn:microsoft.com/office/officeart/2005/8/layout/hierarchy1"/>
    <dgm:cxn modelId="{30BF94E4-3135-4667-B036-F86686E22CF2}" type="presParOf" srcId="{6EEAD5FF-3A87-457B-AC8D-82CFA3C7D4BD}" destId="{C8F87B48-55E3-4D6E-8A2F-F9D965034B87}" srcOrd="0" destOrd="0" presId="urn:microsoft.com/office/officeart/2005/8/layout/hierarchy1"/>
    <dgm:cxn modelId="{7788E2C4-7480-4513-8D7F-ABC9DBC5890A}" type="presParOf" srcId="{6EEAD5FF-3A87-457B-AC8D-82CFA3C7D4BD}" destId="{F0780EA7-804B-4CD9-AB11-2F44D4327C6E}" srcOrd="1" destOrd="0" presId="urn:microsoft.com/office/officeart/2005/8/layout/hierarchy1"/>
    <dgm:cxn modelId="{57328564-CDF2-466B-81B8-5E2621149382}" type="presParOf" srcId="{F0780EA7-804B-4CD9-AB11-2F44D4327C6E}" destId="{EC455BAA-E269-4761-B134-A414B897ECC3}" srcOrd="0" destOrd="0" presId="urn:microsoft.com/office/officeart/2005/8/layout/hierarchy1"/>
    <dgm:cxn modelId="{2CA277C4-C7B2-4117-9022-C7B4CFC26B0B}" type="presParOf" srcId="{EC455BAA-E269-4761-B134-A414B897ECC3}" destId="{DC07BC92-AD39-473B-B145-C2D89ABE09CE}" srcOrd="0" destOrd="0" presId="urn:microsoft.com/office/officeart/2005/8/layout/hierarchy1"/>
    <dgm:cxn modelId="{3DBFE77E-15AD-4627-9FEB-6CC5D14549DA}" type="presParOf" srcId="{EC455BAA-E269-4761-B134-A414B897ECC3}" destId="{01C86F2E-4DC1-452F-A7AA-9A753DA5489D}" srcOrd="1" destOrd="0" presId="urn:microsoft.com/office/officeart/2005/8/layout/hierarchy1"/>
    <dgm:cxn modelId="{37F9A1C3-AE9E-4F32-A0A4-6562326950C0}" type="presParOf" srcId="{F0780EA7-804B-4CD9-AB11-2F44D4327C6E}" destId="{0D1C9275-A019-4EFE-B478-7025384C03BE}" srcOrd="1" destOrd="0" presId="urn:microsoft.com/office/officeart/2005/8/layout/hierarchy1"/>
    <dgm:cxn modelId="{89942FA4-5FDF-4C02-871C-56E59B541A5B}" type="presParOf" srcId="{0D1C9275-A019-4EFE-B478-7025384C03BE}" destId="{6E6DFAF6-68C0-43DF-BBB3-A5017E0CF027}" srcOrd="0" destOrd="0" presId="urn:microsoft.com/office/officeart/2005/8/layout/hierarchy1"/>
    <dgm:cxn modelId="{1E649E86-E903-4709-A7D6-28456D189E93}" type="presParOf" srcId="{0D1C9275-A019-4EFE-B478-7025384C03BE}" destId="{B2E36D72-81E8-4FEA-86B4-16F893AFDD1F}" srcOrd="1" destOrd="0" presId="urn:microsoft.com/office/officeart/2005/8/layout/hierarchy1"/>
    <dgm:cxn modelId="{66712757-9E0A-4AB8-9312-F82E85F1B4FD}" type="presParOf" srcId="{B2E36D72-81E8-4FEA-86B4-16F893AFDD1F}" destId="{2E81764F-0BA3-490B-8140-D817F49C301F}" srcOrd="0" destOrd="0" presId="urn:microsoft.com/office/officeart/2005/8/layout/hierarchy1"/>
    <dgm:cxn modelId="{34BCCD70-F459-4A9D-A022-CA4440D96323}" type="presParOf" srcId="{2E81764F-0BA3-490B-8140-D817F49C301F}" destId="{C7D3F8D7-EA23-4835-9014-10227B2127E6}" srcOrd="0" destOrd="0" presId="urn:microsoft.com/office/officeart/2005/8/layout/hierarchy1"/>
    <dgm:cxn modelId="{09FD4CE7-A6E7-4DBA-A263-7051E24A509B}" type="presParOf" srcId="{2E81764F-0BA3-490B-8140-D817F49C301F}" destId="{B7959D60-E7CE-4A68-BF4D-6FA813E70AF7}" srcOrd="1" destOrd="0" presId="urn:microsoft.com/office/officeart/2005/8/layout/hierarchy1"/>
    <dgm:cxn modelId="{B86CF0C3-185E-471D-95EC-DB76FB80AF0C}" type="presParOf" srcId="{B2E36D72-81E8-4FEA-86B4-16F893AFDD1F}" destId="{C914B9D2-B21D-4152-809E-22D0F47BF75F}" srcOrd="1" destOrd="0" presId="urn:microsoft.com/office/officeart/2005/8/layout/hierarchy1"/>
    <dgm:cxn modelId="{6F383980-A3A0-4CC8-9646-D11638A8C1EE}" type="presParOf" srcId="{0D1C9275-A019-4EFE-B478-7025384C03BE}" destId="{B1656926-7160-443B-A700-BB0E2F225490}" srcOrd="2" destOrd="0" presId="urn:microsoft.com/office/officeart/2005/8/layout/hierarchy1"/>
    <dgm:cxn modelId="{3DCB30AC-D18B-43D0-95D1-98CBD0980993}" type="presParOf" srcId="{0D1C9275-A019-4EFE-B478-7025384C03BE}" destId="{31FAD2E1-1CF8-4738-8991-FB4ECC7EF804}" srcOrd="3" destOrd="0" presId="urn:microsoft.com/office/officeart/2005/8/layout/hierarchy1"/>
    <dgm:cxn modelId="{008EB0D8-B6D3-4606-90F5-EE8A3D26A1EA}" type="presParOf" srcId="{31FAD2E1-1CF8-4738-8991-FB4ECC7EF804}" destId="{7BFD1F20-F239-4336-BD2C-830318C4A736}" srcOrd="0" destOrd="0" presId="urn:microsoft.com/office/officeart/2005/8/layout/hierarchy1"/>
    <dgm:cxn modelId="{C493C1E6-44B4-43F8-BA71-DB6592A30ECE}" type="presParOf" srcId="{7BFD1F20-F239-4336-BD2C-830318C4A736}" destId="{4193F000-425D-4C34-81EF-4AB97CED032E}" srcOrd="0" destOrd="0" presId="urn:microsoft.com/office/officeart/2005/8/layout/hierarchy1"/>
    <dgm:cxn modelId="{CDFE8EB4-1AB3-4414-A25C-5520E5E1B865}" type="presParOf" srcId="{7BFD1F20-F239-4336-BD2C-830318C4A736}" destId="{C7536CAE-BA1E-448C-AEFE-66CFEF3575D3}" srcOrd="1" destOrd="0" presId="urn:microsoft.com/office/officeart/2005/8/layout/hierarchy1"/>
    <dgm:cxn modelId="{93DCA086-A018-4F3B-BC48-F15F7E144216}" type="presParOf" srcId="{31FAD2E1-1CF8-4738-8991-FB4ECC7EF804}" destId="{0F016D3A-7956-4C90-B6EC-5B25EB2A74C1}" srcOrd="1" destOrd="0" presId="urn:microsoft.com/office/officeart/2005/8/layout/hierarchy1"/>
    <dgm:cxn modelId="{E43497FE-6899-4BF2-B5A4-F940D90C9D89}" type="presParOf" srcId="{6EEAD5FF-3A87-457B-AC8D-82CFA3C7D4BD}" destId="{9DF9CC03-E65B-4CD9-AAA9-FE53B63F5886}" srcOrd="2" destOrd="0" presId="urn:microsoft.com/office/officeart/2005/8/layout/hierarchy1"/>
    <dgm:cxn modelId="{F55EA802-A2CA-44AB-A788-039675E99A87}" type="presParOf" srcId="{6EEAD5FF-3A87-457B-AC8D-82CFA3C7D4BD}" destId="{DB4D5DE1-8770-454C-A780-43AFEE46A42E}" srcOrd="3" destOrd="0" presId="urn:microsoft.com/office/officeart/2005/8/layout/hierarchy1"/>
    <dgm:cxn modelId="{7F135A4B-28A0-4C92-9F7F-10E3B3148AE6}" type="presParOf" srcId="{DB4D5DE1-8770-454C-A780-43AFEE46A42E}" destId="{1BF0EC25-28BE-4F16-9CEE-EAE3E552378F}" srcOrd="0" destOrd="0" presId="urn:microsoft.com/office/officeart/2005/8/layout/hierarchy1"/>
    <dgm:cxn modelId="{58753C1C-8E2D-4004-B6E2-F9814255606C}" type="presParOf" srcId="{1BF0EC25-28BE-4F16-9CEE-EAE3E552378F}" destId="{9B82823B-3D07-4954-9E8F-2FBE1996B030}" srcOrd="0" destOrd="0" presId="urn:microsoft.com/office/officeart/2005/8/layout/hierarchy1"/>
    <dgm:cxn modelId="{9E11036A-7DF0-4CB1-9B1C-4762F91CA472}" type="presParOf" srcId="{1BF0EC25-28BE-4F16-9CEE-EAE3E552378F}" destId="{E97A2DBE-8C6D-4CE9-B9C5-93C2E2D75024}" srcOrd="1" destOrd="0" presId="urn:microsoft.com/office/officeart/2005/8/layout/hierarchy1"/>
    <dgm:cxn modelId="{3602186B-AF8A-4DEE-851C-B791A391EA4B}" type="presParOf" srcId="{DB4D5DE1-8770-454C-A780-43AFEE46A42E}" destId="{DB9FDBAC-A617-4553-944C-47773C1CA248}" srcOrd="1" destOrd="0" presId="urn:microsoft.com/office/officeart/2005/8/layout/hierarchy1"/>
    <dgm:cxn modelId="{33DF482E-A2EE-4915-8369-87CDB1D73041}" type="presParOf" srcId="{DB9FDBAC-A617-4553-944C-47773C1CA248}" destId="{FBB164BD-E6C4-4065-BADA-C5068DF4D53E}" srcOrd="0" destOrd="0" presId="urn:microsoft.com/office/officeart/2005/8/layout/hierarchy1"/>
    <dgm:cxn modelId="{BB675C9F-6F81-476B-8783-8DE62195B96C}" type="presParOf" srcId="{DB9FDBAC-A617-4553-944C-47773C1CA248}" destId="{B3908F6A-1E45-4118-8AA0-3B91474F70FF}" srcOrd="1" destOrd="0" presId="urn:microsoft.com/office/officeart/2005/8/layout/hierarchy1"/>
    <dgm:cxn modelId="{008C75CC-D8F1-4093-AB88-CD4B7CDE1396}" type="presParOf" srcId="{B3908F6A-1E45-4118-8AA0-3B91474F70FF}" destId="{E3AAF952-BDFC-4A5A-8F9F-E259DF8D28CC}" srcOrd="0" destOrd="0" presId="urn:microsoft.com/office/officeart/2005/8/layout/hierarchy1"/>
    <dgm:cxn modelId="{029BB018-D7F3-4F70-8E01-47AA5C6805BC}" type="presParOf" srcId="{E3AAF952-BDFC-4A5A-8F9F-E259DF8D28CC}" destId="{06F27B61-99E7-4D76-876D-EA9217B0B12C}" srcOrd="0" destOrd="0" presId="urn:microsoft.com/office/officeart/2005/8/layout/hierarchy1"/>
    <dgm:cxn modelId="{AAFC6C5F-D635-4B41-A88C-21606C86C58A}" type="presParOf" srcId="{E3AAF952-BDFC-4A5A-8F9F-E259DF8D28CC}" destId="{033C1F6A-7D68-486A-9B08-CC5FBB51FBAF}" srcOrd="1" destOrd="0" presId="urn:microsoft.com/office/officeart/2005/8/layout/hierarchy1"/>
    <dgm:cxn modelId="{7023F4FD-C868-489A-B6AF-C6748DB8ADA0}" type="presParOf" srcId="{B3908F6A-1E45-4118-8AA0-3B91474F70FF}" destId="{6D3E2EBC-BE70-47CA-BD2A-8B7260E9EBCA}" srcOrd="1" destOrd="0" presId="urn:microsoft.com/office/officeart/2005/8/layout/hierarchy1"/>
    <dgm:cxn modelId="{F40D94F7-A32F-4A68-889F-1F798F34BAE0}" type="presParOf" srcId="{DB9FDBAC-A617-4553-944C-47773C1CA248}" destId="{E1C917A6-DE99-4E02-945F-5622660D7E7F}" srcOrd="2" destOrd="0" presId="urn:microsoft.com/office/officeart/2005/8/layout/hierarchy1"/>
    <dgm:cxn modelId="{1D4F47FD-6C99-4E17-BE37-255657705654}" type="presParOf" srcId="{DB9FDBAC-A617-4553-944C-47773C1CA248}" destId="{42003FBB-F285-4D17-B590-5C009EF7C3DF}" srcOrd="3" destOrd="0" presId="urn:microsoft.com/office/officeart/2005/8/layout/hierarchy1"/>
    <dgm:cxn modelId="{9E74DE06-A5ED-46D5-A78E-901FCC07369E}" type="presParOf" srcId="{42003FBB-F285-4D17-B590-5C009EF7C3DF}" destId="{A14246AF-8201-4F97-AEA1-E67CF36659F3}" srcOrd="0" destOrd="0" presId="urn:microsoft.com/office/officeart/2005/8/layout/hierarchy1"/>
    <dgm:cxn modelId="{41E7B2F7-EF87-47E4-B2C5-AF0A58938555}" type="presParOf" srcId="{A14246AF-8201-4F97-AEA1-E67CF36659F3}" destId="{574EF7F2-350D-48B5-AFD3-3A4CD681978C}" srcOrd="0" destOrd="0" presId="urn:microsoft.com/office/officeart/2005/8/layout/hierarchy1"/>
    <dgm:cxn modelId="{8ED15D1F-CC83-4DA3-81AA-EB69A01DAC04}" type="presParOf" srcId="{A14246AF-8201-4F97-AEA1-E67CF36659F3}" destId="{8AE6304D-515A-4840-9897-B207A4FEEACA}" srcOrd="1" destOrd="0" presId="urn:microsoft.com/office/officeart/2005/8/layout/hierarchy1"/>
    <dgm:cxn modelId="{4475C582-DE71-4DEA-8972-E57D8D9B148B}" type="presParOf" srcId="{42003FBB-F285-4D17-B590-5C009EF7C3DF}" destId="{23BB7EF7-99BC-4832-8B96-84A3D7071D7C}" srcOrd="1" destOrd="0" presId="urn:microsoft.com/office/officeart/2005/8/layout/hierarchy1"/>
    <dgm:cxn modelId="{BA9D1DC5-277A-4BFC-AF05-21C4C4CDE505}" type="presParOf" srcId="{DB9FDBAC-A617-4553-944C-47773C1CA248}" destId="{5D5098FD-45DB-41AF-96A8-908F052607CF}" srcOrd="4" destOrd="0" presId="urn:microsoft.com/office/officeart/2005/8/layout/hierarchy1"/>
    <dgm:cxn modelId="{671F7D60-9718-4D9C-978A-3D671DFF2107}" type="presParOf" srcId="{DB9FDBAC-A617-4553-944C-47773C1CA248}" destId="{58B944BA-EE05-46E3-8AC5-EB52D8E169BB}" srcOrd="5" destOrd="0" presId="urn:microsoft.com/office/officeart/2005/8/layout/hierarchy1"/>
    <dgm:cxn modelId="{1CAC87CA-7C25-4990-A140-DE0A7D26A847}" type="presParOf" srcId="{58B944BA-EE05-46E3-8AC5-EB52D8E169BB}" destId="{B2D87AE5-82BD-43D8-AD6A-B7C856BB352D}" srcOrd="0" destOrd="0" presId="urn:microsoft.com/office/officeart/2005/8/layout/hierarchy1"/>
    <dgm:cxn modelId="{4BB38644-CAC5-4F60-8574-F87268C98584}" type="presParOf" srcId="{B2D87AE5-82BD-43D8-AD6A-B7C856BB352D}" destId="{B4275F17-15D0-4FB9-9212-A77A2E3F6661}" srcOrd="0" destOrd="0" presId="urn:microsoft.com/office/officeart/2005/8/layout/hierarchy1"/>
    <dgm:cxn modelId="{9931294B-AC4D-4948-9D1F-E535F55C84B1}" type="presParOf" srcId="{B2D87AE5-82BD-43D8-AD6A-B7C856BB352D}" destId="{2EA54108-E125-4CE3-A3C2-12F00F9AF29B}" srcOrd="1" destOrd="0" presId="urn:microsoft.com/office/officeart/2005/8/layout/hierarchy1"/>
    <dgm:cxn modelId="{14D4DE62-565F-44DA-836D-933160655EF4}" type="presParOf" srcId="{58B944BA-EE05-46E3-8AC5-EB52D8E169BB}" destId="{E9CB7633-41D4-4756-BFD9-0B4D2E111C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A7F637-0B5E-48C5-A991-A5A7407A957D}" type="doc">
      <dgm:prSet loTypeId="urn:microsoft.com/office/officeart/2005/8/layout/equation1" loCatId="process" qsTypeId="urn:microsoft.com/office/officeart/2005/8/quickstyle/3d1" qsCatId="3D" csTypeId="urn:microsoft.com/office/officeart/2005/8/colors/accent1_2" csCatId="accent1" phldr="1"/>
      <dgm:spPr/>
    </dgm:pt>
    <dgm:pt modelId="{760DB44D-8D9D-4848-9BFD-D8C5803C3957}">
      <dgm:prSet phldrT="[Text]"/>
      <dgm:spPr/>
      <dgm:t>
        <a:bodyPr/>
        <a:lstStyle/>
        <a:p>
          <a:r>
            <a:rPr lang="en-GB" dirty="0" err="1"/>
            <a:t>Actus</a:t>
          </a:r>
          <a:r>
            <a:rPr lang="en-GB" dirty="0"/>
            <a:t> Reus</a:t>
          </a:r>
        </a:p>
      </dgm:t>
    </dgm:pt>
    <dgm:pt modelId="{71F9D482-7D1D-4F54-B58C-6EDABEE276D9}" type="parTrans" cxnId="{B73BF208-0CA8-4810-B48A-18CCABD09FEB}">
      <dgm:prSet/>
      <dgm:spPr/>
      <dgm:t>
        <a:bodyPr/>
        <a:lstStyle/>
        <a:p>
          <a:endParaRPr lang="en-GB"/>
        </a:p>
      </dgm:t>
    </dgm:pt>
    <dgm:pt modelId="{531BC69A-74EB-4B04-99BF-CEBE9E017BB4}" type="sibTrans" cxnId="{B73BF208-0CA8-4810-B48A-18CCABD09FEB}">
      <dgm:prSet/>
      <dgm:spPr/>
      <dgm:t>
        <a:bodyPr/>
        <a:lstStyle/>
        <a:p>
          <a:endParaRPr lang="en-GB"/>
        </a:p>
      </dgm:t>
    </dgm:pt>
    <dgm:pt modelId="{F96FE8E4-85BE-40F0-BB69-8F153649C9CC}">
      <dgm:prSet phldrT="[Text]"/>
      <dgm:spPr/>
      <dgm:t>
        <a:bodyPr/>
        <a:lstStyle/>
        <a:p>
          <a:r>
            <a:rPr lang="en-GB" dirty="0" err="1"/>
            <a:t>Mens</a:t>
          </a:r>
          <a:r>
            <a:rPr lang="en-GB" dirty="0"/>
            <a:t> Rea</a:t>
          </a:r>
        </a:p>
      </dgm:t>
    </dgm:pt>
    <dgm:pt modelId="{84029D6A-43A7-4AE5-9669-76F2C61D0EC4}" type="parTrans" cxnId="{C7A5C107-A9BB-4CB0-846F-6202BCE8DE83}">
      <dgm:prSet/>
      <dgm:spPr/>
      <dgm:t>
        <a:bodyPr/>
        <a:lstStyle/>
        <a:p>
          <a:endParaRPr lang="en-GB"/>
        </a:p>
      </dgm:t>
    </dgm:pt>
    <dgm:pt modelId="{AF385EF6-825F-454B-8025-D54E117465A7}" type="sibTrans" cxnId="{C7A5C107-A9BB-4CB0-846F-6202BCE8DE83}">
      <dgm:prSet/>
      <dgm:spPr/>
      <dgm:t>
        <a:bodyPr/>
        <a:lstStyle/>
        <a:p>
          <a:endParaRPr lang="en-GB"/>
        </a:p>
      </dgm:t>
    </dgm:pt>
    <dgm:pt modelId="{1D98D84B-2CE7-49E9-BEA3-631D7FEE67CC}">
      <dgm:prSet phldrT="[Text]"/>
      <dgm:spPr/>
      <dgm:t>
        <a:bodyPr/>
        <a:lstStyle/>
        <a:p>
          <a:r>
            <a:rPr lang="en-GB" dirty="0"/>
            <a:t>Criminal Liability</a:t>
          </a:r>
        </a:p>
      </dgm:t>
    </dgm:pt>
    <dgm:pt modelId="{4EA226E8-EB9D-4872-8309-1FDC9B1B047D}" type="parTrans" cxnId="{201E9602-4E3D-46B8-9F94-23A3270F8B06}">
      <dgm:prSet/>
      <dgm:spPr/>
      <dgm:t>
        <a:bodyPr/>
        <a:lstStyle/>
        <a:p>
          <a:endParaRPr lang="en-GB"/>
        </a:p>
      </dgm:t>
    </dgm:pt>
    <dgm:pt modelId="{A51EFB0D-C654-4391-B3EE-1280E5C9ADB0}" type="sibTrans" cxnId="{201E9602-4E3D-46B8-9F94-23A3270F8B06}">
      <dgm:prSet/>
      <dgm:spPr/>
      <dgm:t>
        <a:bodyPr/>
        <a:lstStyle/>
        <a:p>
          <a:endParaRPr lang="en-GB"/>
        </a:p>
      </dgm:t>
    </dgm:pt>
    <dgm:pt modelId="{5A887F7A-18FD-4161-9CFC-E9F3EDE053C9}">
      <dgm:prSet phldrT="[Text]"/>
      <dgm:spPr/>
      <dgm:t>
        <a:bodyPr/>
        <a:lstStyle/>
        <a:p>
          <a:r>
            <a:rPr lang="en-GB" dirty="0"/>
            <a:t>No defence</a:t>
          </a:r>
        </a:p>
        <a:p>
          <a:endParaRPr lang="en-GB" dirty="0"/>
        </a:p>
      </dgm:t>
    </dgm:pt>
    <dgm:pt modelId="{791DDBE3-460C-4A0A-A905-5FE676FEB86A}" type="parTrans" cxnId="{3667E6ED-ED58-4DBF-ADA9-0A4AABA97B7A}">
      <dgm:prSet/>
      <dgm:spPr/>
      <dgm:t>
        <a:bodyPr/>
        <a:lstStyle/>
        <a:p>
          <a:endParaRPr lang="en-GB"/>
        </a:p>
      </dgm:t>
    </dgm:pt>
    <dgm:pt modelId="{89122D7A-BA6A-4A9E-896B-6E825F4FE977}" type="sibTrans" cxnId="{3667E6ED-ED58-4DBF-ADA9-0A4AABA97B7A}">
      <dgm:prSet/>
      <dgm:spPr/>
      <dgm:t>
        <a:bodyPr/>
        <a:lstStyle/>
        <a:p>
          <a:endParaRPr lang="en-GB"/>
        </a:p>
      </dgm:t>
    </dgm:pt>
    <dgm:pt modelId="{EFE1CAD5-95FC-432E-9256-A9FCE4A3B794}" type="pres">
      <dgm:prSet presAssocID="{2BA7F637-0B5E-48C5-A991-A5A7407A957D}" presName="linearFlow" presStyleCnt="0">
        <dgm:presLayoutVars>
          <dgm:dir/>
          <dgm:resizeHandles val="exact"/>
        </dgm:presLayoutVars>
      </dgm:prSet>
      <dgm:spPr/>
    </dgm:pt>
    <dgm:pt modelId="{70186439-3E97-45F9-9C16-508BF3E2E3A4}" type="pres">
      <dgm:prSet presAssocID="{760DB44D-8D9D-4848-9BFD-D8C5803C3957}" presName="node" presStyleLbl="node1" presStyleIdx="0" presStyleCnt="4">
        <dgm:presLayoutVars>
          <dgm:bulletEnabled val="1"/>
        </dgm:presLayoutVars>
      </dgm:prSet>
      <dgm:spPr/>
    </dgm:pt>
    <dgm:pt modelId="{82C74D30-6CCD-4CA9-9DBC-19F2AF370227}" type="pres">
      <dgm:prSet presAssocID="{531BC69A-74EB-4B04-99BF-CEBE9E017BB4}" presName="spacerL" presStyleCnt="0"/>
      <dgm:spPr/>
    </dgm:pt>
    <dgm:pt modelId="{3C46C7AD-2977-4B37-8BEE-176B85A3CB7F}" type="pres">
      <dgm:prSet presAssocID="{531BC69A-74EB-4B04-99BF-CEBE9E017BB4}" presName="sibTrans" presStyleLbl="sibTrans2D1" presStyleIdx="0" presStyleCnt="3"/>
      <dgm:spPr/>
    </dgm:pt>
    <dgm:pt modelId="{2A95B3D8-7AD7-47EF-B1B8-EFFBC47021C2}" type="pres">
      <dgm:prSet presAssocID="{531BC69A-74EB-4B04-99BF-CEBE9E017BB4}" presName="spacerR" presStyleCnt="0"/>
      <dgm:spPr/>
    </dgm:pt>
    <dgm:pt modelId="{CC85F76B-C418-4CFB-B40A-13D12DD0F492}" type="pres">
      <dgm:prSet presAssocID="{F96FE8E4-85BE-40F0-BB69-8F153649C9CC}" presName="node" presStyleLbl="node1" presStyleIdx="1" presStyleCnt="4">
        <dgm:presLayoutVars>
          <dgm:bulletEnabled val="1"/>
        </dgm:presLayoutVars>
      </dgm:prSet>
      <dgm:spPr/>
    </dgm:pt>
    <dgm:pt modelId="{0103E215-3C3A-4430-8D34-AC05D31A2A38}" type="pres">
      <dgm:prSet presAssocID="{AF385EF6-825F-454B-8025-D54E117465A7}" presName="spacerL" presStyleCnt="0"/>
      <dgm:spPr/>
    </dgm:pt>
    <dgm:pt modelId="{220D41AF-4FFA-4B9C-80FF-F2BCE3907C2B}" type="pres">
      <dgm:prSet presAssocID="{AF385EF6-825F-454B-8025-D54E117465A7}" presName="sibTrans" presStyleLbl="sibTrans2D1" presStyleIdx="1" presStyleCnt="3"/>
      <dgm:spPr/>
    </dgm:pt>
    <dgm:pt modelId="{54DD1BF3-E604-4113-AE8F-A44DF936ADFD}" type="pres">
      <dgm:prSet presAssocID="{AF385EF6-825F-454B-8025-D54E117465A7}" presName="spacerR" presStyleCnt="0"/>
      <dgm:spPr/>
    </dgm:pt>
    <dgm:pt modelId="{CFCEA9AB-6508-4CDE-962F-D9C5F605A18B}" type="pres">
      <dgm:prSet presAssocID="{5A887F7A-18FD-4161-9CFC-E9F3EDE053C9}" presName="node" presStyleLbl="node1" presStyleIdx="2" presStyleCnt="4">
        <dgm:presLayoutVars>
          <dgm:bulletEnabled val="1"/>
        </dgm:presLayoutVars>
      </dgm:prSet>
      <dgm:spPr/>
    </dgm:pt>
    <dgm:pt modelId="{B940F933-DCC1-44CB-80F6-02033BD0F0D1}" type="pres">
      <dgm:prSet presAssocID="{89122D7A-BA6A-4A9E-896B-6E825F4FE977}" presName="spacerL" presStyleCnt="0"/>
      <dgm:spPr/>
    </dgm:pt>
    <dgm:pt modelId="{939C82C9-F2B6-4248-91BA-A3B557C7988D}" type="pres">
      <dgm:prSet presAssocID="{89122D7A-BA6A-4A9E-896B-6E825F4FE977}" presName="sibTrans" presStyleLbl="sibTrans2D1" presStyleIdx="2" presStyleCnt="3"/>
      <dgm:spPr/>
    </dgm:pt>
    <dgm:pt modelId="{091A3206-8137-4815-869D-F62E905DE62F}" type="pres">
      <dgm:prSet presAssocID="{89122D7A-BA6A-4A9E-896B-6E825F4FE977}" presName="spacerR" presStyleCnt="0"/>
      <dgm:spPr/>
    </dgm:pt>
    <dgm:pt modelId="{9684E92E-8A7F-40A3-A6DA-65B2D0D00114}" type="pres">
      <dgm:prSet presAssocID="{1D98D84B-2CE7-49E9-BEA3-631D7FEE67CC}" presName="node" presStyleLbl="node1" presStyleIdx="3" presStyleCnt="4">
        <dgm:presLayoutVars>
          <dgm:bulletEnabled val="1"/>
        </dgm:presLayoutVars>
      </dgm:prSet>
      <dgm:spPr/>
    </dgm:pt>
  </dgm:ptLst>
  <dgm:cxnLst>
    <dgm:cxn modelId="{201E9602-4E3D-46B8-9F94-23A3270F8B06}" srcId="{2BA7F637-0B5E-48C5-A991-A5A7407A957D}" destId="{1D98D84B-2CE7-49E9-BEA3-631D7FEE67CC}" srcOrd="3" destOrd="0" parTransId="{4EA226E8-EB9D-4872-8309-1FDC9B1B047D}" sibTransId="{A51EFB0D-C654-4391-B3EE-1280E5C9ADB0}"/>
    <dgm:cxn modelId="{C7A5C107-A9BB-4CB0-846F-6202BCE8DE83}" srcId="{2BA7F637-0B5E-48C5-A991-A5A7407A957D}" destId="{F96FE8E4-85BE-40F0-BB69-8F153649C9CC}" srcOrd="1" destOrd="0" parTransId="{84029D6A-43A7-4AE5-9669-76F2C61D0EC4}" sibTransId="{AF385EF6-825F-454B-8025-D54E117465A7}"/>
    <dgm:cxn modelId="{B73BF208-0CA8-4810-B48A-18CCABD09FEB}" srcId="{2BA7F637-0B5E-48C5-A991-A5A7407A957D}" destId="{760DB44D-8D9D-4848-9BFD-D8C5803C3957}" srcOrd="0" destOrd="0" parTransId="{71F9D482-7D1D-4F54-B58C-6EDABEE276D9}" sibTransId="{531BC69A-74EB-4B04-99BF-CEBE9E017BB4}"/>
    <dgm:cxn modelId="{EC83E02C-D318-47F0-B6C3-64F11963E199}" type="presOf" srcId="{AF385EF6-825F-454B-8025-D54E117465A7}" destId="{220D41AF-4FFA-4B9C-80FF-F2BCE3907C2B}" srcOrd="0" destOrd="0" presId="urn:microsoft.com/office/officeart/2005/8/layout/equation1"/>
    <dgm:cxn modelId="{FE4ADA6F-F04C-4097-9331-DEBA1C3804A1}" type="presOf" srcId="{F96FE8E4-85BE-40F0-BB69-8F153649C9CC}" destId="{CC85F76B-C418-4CFB-B40A-13D12DD0F492}" srcOrd="0" destOrd="0" presId="urn:microsoft.com/office/officeart/2005/8/layout/equation1"/>
    <dgm:cxn modelId="{A99E377B-3A43-4FA6-8514-017EE8CAD574}" type="presOf" srcId="{89122D7A-BA6A-4A9E-896B-6E825F4FE977}" destId="{939C82C9-F2B6-4248-91BA-A3B557C7988D}" srcOrd="0" destOrd="0" presId="urn:microsoft.com/office/officeart/2005/8/layout/equation1"/>
    <dgm:cxn modelId="{70ADD9B9-7216-47F0-8778-EA542E409FA8}" type="presOf" srcId="{2BA7F637-0B5E-48C5-A991-A5A7407A957D}" destId="{EFE1CAD5-95FC-432E-9256-A9FCE4A3B794}" srcOrd="0" destOrd="0" presId="urn:microsoft.com/office/officeart/2005/8/layout/equation1"/>
    <dgm:cxn modelId="{B80269BE-0500-4EFB-A969-96A399118892}" type="presOf" srcId="{1D98D84B-2CE7-49E9-BEA3-631D7FEE67CC}" destId="{9684E92E-8A7F-40A3-A6DA-65B2D0D00114}" srcOrd="0" destOrd="0" presId="urn:microsoft.com/office/officeart/2005/8/layout/equation1"/>
    <dgm:cxn modelId="{AB79A2D0-AEF7-4A82-B17C-2E5B0CD21A20}" type="presOf" srcId="{760DB44D-8D9D-4848-9BFD-D8C5803C3957}" destId="{70186439-3E97-45F9-9C16-508BF3E2E3A4}" srcOrd="0" destOrd="0" presId="urn:microsoft.com/office/officeart/2005/8/layout/equation1"/>
    <dgm:cxn modelId="{3667E6ED-ED58-4DBF-ADA9-0A4AABA97B7A}" srcId="{2BA7F637-0B5E-48C5-A991-A5A7407A957D}" destId="{5A887F7A-18FD-4161-9CFC-E9F3EDE053C9}" srcOrd="2" destOrd="0" parTransId="{791DDBE3-460C-4A0A-A905-5FE676FEB86A}" sibTransId="{89122D7A-BA6A-4A9E-896B-6E825F4FE977}"/>
    <dgm:cxn modelId="{59A694F5-767B-414F-9159-6E8C02BA728F}" type="presOf" srcId="{5A887F7A-18FD-4161-9CFC-E9F3EDE053C9}" destId="{CFCEA9AB-6508-4CDE-962F-D9C5F605A18B}" srcOrd="0" destOrd="0" presId="urn:microsoft.com/office/officeart/2005/8/layout/equation1"/>
    <dgm:cxn modelId="{958698FA-42A8-4D0A-8897-824E86169478}" type="presOf" srcId="{531BC69A-74EB-4B04-99BF-CEBE9E017BB4}" destId="{3C46C7AD-2977-4B37-8BEE-176B85A3CB7F}" srcOrd="0" destOrd="0" presId="urn:microsoft.com/office/officeart/2005/8/layout/equation1"/>
    <dgm:cxn modelId="{F278D3E7-AFB3-486A-BA9B-E162708E6BB8}" type="presParOf" srcId="{EFE1CAD5-95FC-432E-9256-A9FCE4A3B794}" destId="{70186439-3E97-45F9-9C16-508BF3E2E3A4}" srcOrd="0" destOrd="0" presId="urn:microsoft.com/office/officeart/2005/8/layout/equation1"/>
    <dgm:cxn modelId="{8D39A3F3-3148-46F5-9284-05E1EF34800E}" type="presParOf" srcId="{EFE1CAD5-95FC-432E-9256-A9FCE4A3B794}" destId="{82C74D30-6CCD-4CA9-9DBC-19F2AF370227}" srcOrd="1" destOrd="0" presId="urn:microsoft.com/office/officeart/2005/8/layout/equation1"/>
    <dgm:cxn modelId="{3DD52F73-01A3-4DB8-9F48-7CC3AB31E5BE}" type="presParOf" srcId="{EFE1CAD5-95FC-432E-9256-A9FCE4A3B794}" destId="{3C46C7AD-2977-4B37-8BEE-176B85A3CB7F}" srcOrd="2" destOrd="0" presId="urn:microsoft.com/office/officeart/2005/8/layout/equation1"/>
    <dgm:cxn modelId="{0220947C-E726-4370-928C-341EE01A03D5}" type="presParOf" srcId="{EFE1CAD5-95FC-432E-9256-A9FCE4A3B794}" destId="{2A95B3D8-7AD7-47EF-B1B8-EFFBC47021C2}" srcOrd="3" destOrd="0" presId="urn:microsoft.com/office/officeart/2005/8/layout/equation1"/>
    <dgm:cxn modelId="{AA97412B-5244-4989-B163-94452AEF55E5}" type="presParOf" srcId="{EFE1CAD5-95FC-432E-9256-A9FCE4A3B794}" destId="{CC85F76B-C418-4CFB-B40A-13D12DD0F492}" srcOrd="4" destOrd="0" presId="urn:microsoft.com/office/officeart/2005/8/layout/equation1"/>
    <dgm:cxn modelId="{40876F87-E3A5-43D2-B16A-BFEFC965325B}" type="presParOf" srcId="{EFE1CAD5-95FC-432E-9256-A9FCE4A3B794}" destId="{0103E215-3C3A-4430-8D34-AC05D31A2A38}" srcOrd="5" destOrd="0" presId="urn:microsoft.com/office/officeart/2005/8/layout/equation1"/>
    <dgm:cxn modelId="{97E56717-8D6C-4958-A65E-63A33D8E5FCA}" type="presParOf" srcId="{EFE1CAD5-95FC-432E-9256-A9FCE4A3B794}" destId="{220D41AF-4FFA-4B9C-80FF-F2BCE3907C2B}" srcOrd="6" destOrd="0" presId="urn:microsoft.com/office/officeart/2005/8/layout/equation1"/>
    <dgm:cxn modelId="{19CCA713-47A9-496A-ADCC-5593D2D91F5A}" type="presParOf" srcId="{EFE1CAD5-95FC-432E-9256-A9FCE4A3B794}" destId="{54DD1BF3-E604-4113-AE8F-A44DF936ADFD}" srcOrd="7" destOrd="0" presId="urn:microsoft.com/office/officeart/2005/8/layout/equation1"/>
    <dgm:cxn modelId="{13E4BA87-BC9F-4FF8-B74B-09A630395367}" type="presParOf" srcId="{EFE1CAD5-95FC-432E-9256-A9FCE4A3B794}" destId="{CFCEA9AB-6508-4CDE-962F-D9C5F605A18B}" srcOrd="8" destOrd="0" presId="urn:microsoft.com/office/officeart/2005/8/layout/equation1"/>
    <dgm:cxn modelId="{352B715A-1844-4387-9CB4-ADDC1F26E64E}" type="presParOf" srcId="{EFE1CAD5-95FC-432E-9256-A9FCE4A3B794}" destId="{B940F933-DCC1-44CB-80F6-02033BD0F0D1}" srcOrd="9" destOrd="0" presId="urn:microsoft.com/office/officeart/2005/8/layout/equation1"/>
    <dgm:cxn modelId="{C2FC3550-A710-46B1-9B48-05C241BC59F8}" type="presParOf" srcId="{EFE1CAD5-95FC-432E-9256-A9FCE4A3B794}" destId="{939C82C9-F2B6-4248-91BA-A3B557C7988D}" srcOrd="10" destOrd="0" presId="urn:microsoft.com/office/officeart/2005/8/layout/equation1"/>
    <dgm:cxn modelId="{068184E5-E361-492E-9E59-593C0250551A}" type="presParOf" srcId="{EFE1CAD5-95FC-432E-9256-A9FCE4A3B794}" destId="{091A3206-8137-4815-869D-F62E905DE62F}" srcOrd="11" destOrd="0" presId="urn:microsoft.com/office/officeart/2005/8/layout/equation1"/>
    <dgm:cxn modelId="{4C2934B5-4C27-44B1-BC5F-D9292FAEB25F}" type="presParOf" srcId="{EFE1CAD5-95FC-432E-9256-A9FCE4A3B794}" destId="{9684E92E-8A7F-40A3-A6DA-65B2D0D00114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EDCD7-4275-4AC3-A9A2-31FABC3877DB}">
      <dsp:nvSpPr>
        <dsp:cNvPr id="0" name=""/>
        <dsp:cNvSpPr/>
      </dsp:nvSpPr>
      <dsp:spPr>
        <a:xfrm>
          <a:off x="670322" y="1193708"/>
          <a:ext cx="711787" cy="7117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DF8E0-DE32-444C-92C2-90CA3E16E872}">
      <dsp:nvSpPr>
        <dsp:cNvPr id="0" name=""/>
        <dsp:cNvSpPr/>
      </dsp:nvSpPr>
      <dsp:spPr>
        <a:xfrm>
          <a:off x="9376" y="1989489"/>
          <a:ext cx="2033678" cy="667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dirty="0"/>
            <a:t>Module tutor: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dirty="0"/>
            <a:t>Laura Knight</a:t>
          </a:r>
        </a:p>
      </dsp:txBody>
      <dsp:txXfrm>
        <a:off x="9376" y="1989489"/>
        <a:ext cx="2033678" cy="667953"/>
      </dsp:txXfrm>
    </dsp:sp>
    <dsp:sp modelId="{DCC3C771-3963-432E-AE4D-D38E9FDE6E33}">
      <dsp:nvSpPr>
        <dsp:cNvPr id="0" name=""/>
        <dsp:cNvSpPr/>
      </dsp:nvSpPr>
      <dsp:spPr>
        <a:xfrm>
          <a:off x="9376" y="2696509"/>
          <a:ext cx="2033678" cy="450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F996E4-5815-40AF-A9DB-FC6681D8D44F}">
      <dsp:nvSpPr>
        <dsp:cNvPr id="0" name=""/>
        <dsp:cNvSpPr/>
      </dsp:nvSpPr>
      <dsp:spPr>
        <a:xfrm>
          <a:off x="3677798" y="1148324"/>
          <a:ext cx="711787" cy="7117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BFA2E-C2ED-4ACD-8FC3-613239944C3B}">
      <dsp:nvSpPr>
        <dsp:cNvPr id="0" name=""/>
        <dsp:cNvSpPr/>
      </dsp:nvSpPr>
      <dsp:spPr>
        <a:xfrm>
          <a:off x="2663957" y="2052430"/>
          <a:ext cx="2819451" cy="667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 dirty="0"/>
            <a:t>Laura.knight@uwtsd.ac.uk</a:t>
          </a:r>
        </a:p>
      </dsp:txBody>
      <dsp:txXfrm>
        <a:off x="2663957" y="2052430"/>
        <a:ext cx="2819451" cy="667953"/>
      </dsp:txXfrm>
    </dsp:sp>
    <dsp:sp modelId="{58CCA546-2541-4B6D-A3FD-1E6674332BF1}">
      <dsp:nvSpPr>
        <dsp:cNvPr id="0" name=""/>
        <dsp:cNvSpPr/>
      </dsp:nvSpPr>
      <dsp:spPr>
        <a:xfrm>
          <a:off x="2791835" y="2696509"/>
          <a:ext cx="2033678" cy="450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440108-F9AB-4F6C-8652-7F372FD2C0C4}">
      <dsp:nvSpPr>
        <dsp:cNvPr id="0" name=""/>
        <dsp:cNvSpPr/>
      </dsp:nvSpPr>
      <dsp:spPr>
        <a:xfrm>
          <a:off x="6160060" y="1143028"/>
          <a:ext cx="711787" cy="7117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A4D8C-AA0B-4B38-88CA-F2C3A5CB8AA3}">
      <dsp:nvSpPr>
        <dsp:cNvPr id="0" name=""/>
        <dsp:cNvSpPr/>
      </dsp:nvSpPr>
      <dsp:spPr>
        <a:xfrm>
          <a:off x="5574293" y="1989489"/>
          <a:ext cx="2033678" cy="667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US" sz="3600" kern="1200"/>
        </a:p>
      </dsp:txBody>
      <dsp:txXfrm>
        <a:off x="5574293" y="1989489"/>
        <a:ext cx="2033678" cy="667953"/>
      </dsp:txXfrm>
    </dsp:sp>
    <dsp:sp modelId="{0A7DF2F2-8085-4449-A2C9-8BA54346040E}">
      <dsp:nvSpPr>
        <dsp:cNvPr id="0" name=""/>
        <dsp:cNvSpPr/>
      </dsp:nvSpPr>
      <dsp:spPr>
        <a:xfrm>
          <a:off x="5574293" y="2696509"/>
          <a:ext cx="2033678" cy="450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602C6-4B87-47D8-A25F-B70E4E1244B8}">
      <dsp:nvSpPr>
        <dsp:cNvPr id="0" name=""/>
        <dsp:cNvSpPr/>
      </dsp:nvSpPr>
      <dsp:spPr>
        <a:xfrm>
          <a:off x="0" y="0"/>
          <a:ext cx="6310820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INTERNAL AND EXTERNAL ELEMENTS OF A CRIME </a:t>
          </a:r>
          <a:r>
            <a:rPr lang="en-GB" sz="1900" kern="1200"/>
            <a:t>(ACTUS REUS AND MENS REA)</a:t>
          </a:r>
          <a:endParaRPr lang="en-US" sz="1900" kern="1200"/>
        </a:p>
      </dsp:txBody>
      <dsp:txXfrm>
        <a:off x="22105" y="22105"/>
        <a:ext cx="5408133" cy="710494"/>
      </dsp:txXfrm>
    </dsp:sp>
    <dsp:sp modelId="{2533F9BF-2ABD-4ADD-BCBF-FDA3FF26691F}">
      <dsp:nvSpPr>
        <dsp:cNvPr id="0" name=""/>
        <dsp:cNvSpPr/>
      </dsp:nvSpPr>
      <dsp:spPr>
        <a:xfrm>
          <a:off x="471262" y="859525"/>
          <a:ext cx="6310820" cy="7547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HOMICIDE</a:t>
          </a:r>
          <a:r>
            <a:rPr lang="en-GB" sz="1900" kern="1200"/>
            <a:t>: Murder and Manslaughter</a:t>
          </a:r>
          <a:endParaRPr lang="en-US" sz="1900" kern="1200"/>
        </a:p>
      </dsp:txBody>
      <dsp:txXfrm>
        <a:off x="493367" y="881630"/>
        <a:ext cx="5304789" cy="710494"/>
      </dsp:txXfrm>
    </dsp:sp>
    <dsp:sp modelId="{FE9F43D1-9BE5-4C3B-A184-65C738E87207}">
      <dsp:nvSpPr>
        <dsp:cNvPr id="0" name=""/>
        <dsp:cNvSpPr/>
      </dsp:nvSpPr>
      <dsp:spPr>
        <a:xfrm>
          <a:off x="942525" y="1719050"/>
          <a:ext cx="6310820" cy="7547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NON- FATAL OFFENCES AGAINST THE PERSON</a:t>
          </a:r>
          <a:r>
            <a:rPr lang="en-GB" sz="1900" kern="1200"/>
            <a:t>: Assault and Battery</a:t>
          </a:r>
          <a:endParaRPr lang="en-US" sz="1900" kern="1200"/>
        </a:p>
      </dsp:txBody>
      <dsp:txXfrm>
        <a:off x="964630" y="1741155"/>
        <a:ext cx="5304789" cy="710494"/>
      </dsp:txXfrm>
    </dsp:sp>
    <dsp:sp modelId="{CF8CCE0C-202E-4071-9956-37E2433D1686}">
      <dsp:nvSpPr>
        <dsp:cNvPr id="0" name=""/>
        <dsp:cNvSpPr/>
      </dsp:nvSpPr>
      <dsp:spPr>
        <a:xfrm>
          <a:off x="1413787" y="2578575"/>
          <a:ext cx="6310820" cy="75470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OFFENCES AGAINST PROPERTY</a:t>
          </a:r>
          <a:r>
            <a:rPr lang="en-GB" sz="1900" kern="1200" dirty="0"/>
            <a:t>: Theft, Burglary and Criminal damage</a:t>
          </a:r>
          <a:endParaRPr lang="en-US" sz="1900" kern="1200" dirty="0"/>
        </a:p>
      </dsp:txBody>
      <dsp:txXfrm>
        <a:off x="1435892" y="2600680"/>
        <a:ext cx="5304789" cy="710494"/>
      </dsp:txXfrm>
    </dsp:sp>
    <dsp:sp modelId="{30159FEE-9B7B-4DA3-814B-EB55319F0369}">
      <dsp:nvSpPr>
        <dsp:cNvPr id="0" name=""/>
        <dsp:cNvSpPr/>
      </dsp:nvSpPr>
      <dsp:spPr>
        <a:xfrm>
          <a:off x="1885050" y="3438100"/>
          <a:ext cx="6310820" cy="75470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DEFENCES</a:t>
          </a:r>
          <a:r>
            <a:rPr lang="en-GB" sz="1900" kern="1200"/>
            <a:t>: Intoxication, Self defence, automatism, diminished responsibility, insanity.</a:t>
          </a:r>
          <a:endParaRPr lang="en-US" sz="1900" kern="1200"/>
        </a:p>
      </dsp:txBody>
      <dsp:txXfrm>
        <a:off x="1907155" y="3460205"/>
        <a:ext cx="5304789" cy="710494"/>
      </dsp:txXfrm>
    </dsp:sp>
    <dsp:sp modelId="{2F9CA85D-DB2E-432A-99DE-B1488857F418}">
      <dsp:nvSpPr>
        <dsp:cNvPr id="0" name=""/>
        <dsp:cNvSpPr/>
      </dsp:nvSpPr>
      <dsp:spPr>
        <a:xfrm>
          <a:off x="5820262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930638" y="551353"/>
        <a:ext cx="269806" cy="369145"/>
      </dsp:txXfrm>
    </dsp:sp>
    <dsp:sp modelId="{54C0D570-65C2-40AD-A400-D5D7541CFE22}">
      <dsp:nvSpPr>
        <dsp:cNvPr id="0" name=""/>
        <dsp:cNvSpPr/>
      </dsp:nvSpPr>
      <dsp:spPr>
        <a:xfrm>
          <a:off x="6291525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401901" y="1410878"/>
        <a:ext cx="269806" cy="369145"/>
      </dsp:txXfrm>
    </dsp:sp>
    <dsp:sp modelId="{63CD1CA1-87DD-4296-904A-6027F075B604}">
      <dsp:nvSpPr>
        <dsp:cNvPr id="0" name=""/>
        <dsp:cNvSpPr/>
      </dsp:nvSpPr>
      <dsp:spPr>
        <a:xfrm>
          <a:off x="6762787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873163" y="2257825"/>
        <a:ext cx="269806" cy="369145"/>
      </dsp:txXfrm>
    </dsp:sp>
    <dsp:sp modelId="{5336CA05-134A-4EFA-9E55-B1E38D56FB56}">
      <dsp:nvSpPr>
        <dsp:cNvPr id="0" name=""/>
        <dsp:cNvSpPr/>
      </dsp:nvSpPr>
      <dsp:spPr>
        <a:xfrm>
          <a:off x="723405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44426" y="3125736"/>
        <a:ext cx="269806" cy="3691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098FD-45DB-41AF-96A8-908F052607CF}">
      <dsp:nvSpPr>
        <dsp:cNvPr id="0" name=""/>
        <dsp:cNvSpPr/>
      </dsp:nvSpPr>
      <dsp:spPr>
        <a:xfrm>
          <a:off x="5699577" y="3048778"/>
          <a:ext cx="1671053" cy="3976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0976"/>
              </a:lnTo>
              <a:lnTo>
                <a:pt x="1671053" y="270976"/>
              </a:lnTo>
              <a:lnTo>
                <a:pt x="1671053" y="3976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C917A6-DE99-4E02-945F-5622660D7E7F}">
      <dsp:nvSpPr>
        <dsp:cNvPr id="0" name=""/>
        <dsp:cNvSpPr/>
      </dsp:nvSpPr>
      <dsp:spPr>
        <a:xfrm>
          <a:off x="5653857" y="3048778"/>
          <a:ext cx="91440" cy="39763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76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B164BD-E6C4-4065-BADA-C5068DF4D53E}">
      <dsp:nvSpPr>
        <dsp:cNvPr id="0" name=""/>
        <dsp:cNvSpPr/>
      </dsp:nvSpPr>
      <dsp:spPr>
        <a:xfrm>
          <a:off x="4028524" y="3048778"/>
          <a:ext cx="1671053" cy="397634"/>
        </a:xfrm>
        <a:custGeom>
          <a:avLst/>
          <a:gdLst/>
          <a:ahLst/>
          <a:cxnLst/>
          <a:rect l="0" t="0" r="0" b="0"/>
          <a:pathLst>
            <a:path>
              <a:moveTo>
                <a:pt x="1671053" y="0"/>
              </a:moveTo>
              <a:lnTo>
                <a:pt x="1671053" y="270976"/>
              </a:lnTo>
              <a:lnTo>
                <a:pt x="0" y="270976"/>
              </a:lnTo>
              <a:lnTo>
                <a:pt x="0" y="3976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F9CC03-E65B-4CD9-AAA9-FE53B63F5886}">
      <dsp:nvSpPr>
        <dsp:cNvPr id="0" name=""/>
        <dsp:cNvSpPr/>
      </dsp:nvSpPr>
      <dsp:spPr>
        <a:xfrm>
          <a:off x="3610761" y="1782956"/>
          <a:ext cx="2088816" cy="3976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0976"/>
              </a:lnTo>
              <a:lnTo>
                <a:pt x="2088816" y="270976"/>
              </a:lnTo>
              <a:lnTo>
                <a:pt x="2088816" y="39763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656926-7160-443B-A700-BB0E2F225490}">
      <dsp:nvSpPr>
        <dsp:cNvPr id="0" name=""/>
        <dsp:cNvSpPr/>
      </dsp:nvSpPr>
      <dsp:spPr>
        <a:xfrm>
          <a:off x="1521944" y="3048778"/>
          <a:ext cx="835526" cy="3976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0976"/>
              </a:lnTo>
              <a:lnTo>
                <a:pt x="835526" y="270976"/>
              </a:lnTo>
              <a:lnTo>
                <a:pt x="835526" y="3976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6DFAF6-68C0-43DF-BBB3-A5017E0CF027}">
      <dsp:nvSpPr>
        <dsp:cNvPr id="0" name=""/>
        <dsp:cNvSpPr/>
      </dsp:nvSpPr>
      <dsp:spPr>
        <a:xfrm>
          <a:off x="686418" y="3048778"/>
          <a:ext cx="835526" cy="397634"/>
        </a:xfrm>
        <a:custGeom>
          <a:avLst/>
          <a:gdLst/>
          <a:ahLst/>
          <a:cxnLst/>
          <a:rect l="0" t="0" r="0" b="0"/>
          <a:pathLst>
            <a:path>
              <a:moveTo>
                <a:pt x="835526" y="0"/>
              </a:moveTo>
              <a:lnTo>
                <a:pt x="835526" y="270976"/>
              </a:lnTo>
              <a:lnTo>
                <a:pt x="0" y="270976"/>
              </a:lnTo>
              <a:lnTo>
                <a:pt x="0" y="3976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F87B48-55E3-4D6E-8A2F-F9D965034B87}">
      <dsp:nvSpPr>
        <dsp:cNvPr id="0" name=""/>
        <dsp:cNvSpPr/>
      </dsp:nvSpPr>
      <dsp:spPr>
        <a:xfrm>
          <a:off x="1521944" y="1782956"/>
          <a:ext cx="2088816" cy="397634"/>
        </a:xfrm>
        <a:custGeom>
          <a:avLst/>
          <a:gdLst/>
          <a:ahLst/>
          <a:cxnLst/>
          <a:rect l="0" t="0" r="0" b="0"/>
          <a:pathLst>
            <a:path>
              <a:moveTo>
                <a:pt x="2088816" y="0"/>
              </a:moveTo>
              <a:lnTo>
                <a:pt x="2088816" y="270976"/>
              </a:lnTo>
              <a:lnTo>
                <a:pt x="0" y="270976"/>
              </a:lnTo>
              <a:lnTo>
                <a:pt x="0" y="39763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89D0E-166E-4854-8687-1E00D4881C6D}">
      <dsp:nvSpPr>
        <dsp:cNvPr id="0" name=""/>
        <dsp:cNvSpPr/>
      </dsp:nvSpPr>
      <dsp:spPr>
        <a:xfrm>
          <a:off x="2927148" y="914768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4B26D-DB6D-45D4-A871-E84267C9A8E4}">
      <dsp:nvSpPr>
        <dsp:cNvPr id="0" name=""/>
        <dsp:cNvSpPr/>
      </dsp:nvSpPr>
      <dsp:spPr>
        <a:xfrm>
          <a:off x="3079062" y="1059086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Criminal Liability</a:t>
          </a:r>
        </a:p>
      </dsp:txBody>
      <dsp:txXfrm>
        <a:off x="3104490" y="1084514"/>
        <a:ext cx="1316369" cy="817332"/>
      </dsp:txXfrm>
    </dsp:sp>
    <dsp:sp modelId="{DC07BC92-AD39-473B-B145-C2D89ABE09CE}">
      <dsp:nvSpPr>
        <dsp:cNvPr id="0" name=""/>
        <dsp:cNvSpPr/>
      </dsp:nvSpPr>
      <dsp:spPr>
        <a:xfrm>
          <a:off x="838332" y="2180590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86F2E-4DC1-452F-A7AA-9A753DA5489D}">
      <dsp:nvSpPr>
        <dsp:cNvPr id="0" name=""/>
        <dsp:cNvSpPr/>
      </dsp:nvSpPr>
      <dsp:spPr>
        <a:xfrm>
          <a:off x="990246" y="2324909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is about</a:t>
          </a:r>
        </a:p>
      </dsp:txBody>
      <dsp:txXfrm>
        <a:off x="1015674" y="2350337"/>
        <a:ext cx="1316369" cy="817332"/>
      </dsp:txXfrm>
    </dsp:sp>
    <dsp:sp modelId="{C7D3F8D7-EA23-4835-9014-10227B2127E6}">
      <dsp:nvSpPr>
        <dsp:cNvPr id="0" name=""/>
        <dsp:cNvSpPr/>
      </dsp:nvSpPr>
      <dsp:spPr>
        <a:xfrm>
          <a:off x="2805" y="3446413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59D60-E7CE-4A68-BF4D-6FA813E70AF7}">
      <dsp:nvSpPr>
        <dsp:cNvPr id="0" name=""/>
        <dsp:cNvSpPr/>
      </dsp:nvSpPr>
      <dsp:spPr>
        <a:xfrm>
          <a:off x="154719" y="3590731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guilt/innocence</a:t>
          </a:r>
        </a:p>
      </dsp:txBody>
      <dsp:txXfrm>
        <a:off x="180147" y="3616159"/>
        <a:ext cx="1316369" cy="817332"/>
      </dsp:txXfrm>
    </dsp:sp>
    <dsp:sp modelId="{4193F000-425D-4C34-81EF-4AB97CED032E}">
      <dsp:nvSpPr>
        <dsp:cNvPr id="0" name=""/>
        <dsp:cNvSpPr/>
      </dsp:nvSpPr>
      <dsp:spPr>
        <a:xfrm>
          <a:off x="1673858" y="3446413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CAE-BA1E-448C-AEFE-66CFEF3575D3}">
      <dsp:nvSpPr>
        <dsp:cNvPr id="0" name=""/>
        <dsp:cNvSpPr/>
      </dsp:nvSpPr>
      <dsp:spPr>
        <a:xfrm>
          <a:off x="1825772" y="3590731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has to be proved and by whom</a:t>
          </a:r>
        </a:p>
      </dsp:txBody>
      <dsp:txXfrm>
        <a:off x="1851200" y="3616159"/>
        <a:ext cx="1316369" cy="817332"/>
      </dsp:txXfrm>
    </dsp:sp>
    <dsp:sp modelId="{9B82823B-3D07-4954-9E8F-2FBE1996B030}">
      <dsp:nvSpPr>
        <dsp:cNvPr id="0" name=""/>
        <dsp:cNvSpPr/>
      </dsp:nvSpPr>
      <dsp:spPr>
        <a:xfrm>
          <a:off x="5015964" y="2180590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A2DBE-8C6D-4CE9-B9C5-93C2E2D75024}">
      <dsp:nvSpPr>
        <dsp:cNvPr id="0" name=""/>
        <dsp:cNvSpPr/>
      </dsp:nvSpPr>
      <dsp:spPr>
        <a:xfrm>
          <a:off x="5167878" y="2324909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is not about</a:t>
          </a:r>
        </a:p>
      </dsp:txBody>
      <dsp:txXfrm>
        <a:off x="5193306" y="2350337"/>
        <a:ext cx="1316369" cy="817332"/>
      </dsp:txXfrm>
    </dsp:sp>
    <dsp:sp modelId="{06F27B61-99E7-4D76-876D-EA9217B0B12C}">
      <dsp:nvSpPr>
        <dsp:cNvPr id="0" name=""/>
        <dsp:cNvSpPr/>
      </dsp:nvSpPr>
      <dsp:spPr>
        <a:xfrm>
          <a:off x="3344911" y="3446413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C1F6A-7D68-486A-9B08-CC5FBB51FBAF}">
      <dsp:nvSpPr>
        <dsp:cNvPr id="0" name=""/>
        <dsp:cNvSpPr/>
      </dsp:nvSpPr>
      <dsp:spPr>
        <a:xfrm>
          <a:off x="3496825" y="3590731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charge</a:t>
          </a:r>
        </a:p>
      </dsp:txBody>
      <dsp:txXfrm>
        <a:off x="3522253" y="3616159"/>
        <a:ext cx="1316369" cy="817332"/>
      </dsp:txXfrm>
    </dsp:sp>
    <dsp:sp modelId="{574EF7F2-350D-48B5-AFD3-3A4CD681978C}">
      <dsp:nvSpPr>
        <dsp:cNvPr id="0" name=""/>
        <dsp:cNvSpPr/>
      </dsp:nvSpPr>
      <dsp:spPr>
        <a:xfrm>
          <a:off x="5015964" y="3446413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6304D-515A-4840-9897-B207A4FEEACA}">
      <dsp:nvSpPr>
        <dsp:cNvPr id="0" name=""/>
        <dsp:cNvSpPr/>
      </dsp:nvSpPr>
      <dsp:spPr>
        <a:xfrm>
          <a:off x="5167878" y="3590731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sentence</a:t>
          </a:r>
        </a:p>
      </dsp:txBody>
      <dsp:txXfrm>
        <a:off x="5193306" y="3616159"/>
        <a:ext cx="1316369" cy="817332"/>
      </dsp:txXfrm>
    </dsp:sp>
    <dsp:sp modelId="{B4275F17-15D0-4FB9-9212-A77A2E3F6661}">
      <dsp:nvSpPr>
        <dsp:cNvPr id="0" name=""/>
        <dsp:cNvSpPr/>
      </dsp:nvSpPr>
      <dsp:spPr>
        <a:xfrm>
          <a:off x="6687018" y="3446413"/>
          <a:ext cx="1367225" cy="8681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54108-E125-4CE3-A3C2-12F00F9AF29B}">
      <dsp:nvSpPr>
        <dsp:cNvPr id="0" name=""/>
        <dsp:cNvSpPr/>
      </dsp:nvSpPr>
      <dsp:spPr>
        <a:xfrm>
          <a:off x="6838931" y="3590731"/>
          <a:ext cx="1367225" cy="868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 a fact can be proved</a:t>
          </a:r>
        </a:p>
      </dsp:txBody>
      <dsp:txXfrm>
        <a:off x="6864359" y="3616159"/>
        <a:ext cx="1316369" cy="8173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6439-3E97-45F9-9C16-508BF3E2E3A4}">
      <dsp:nvSpPr>
        <dsp:cNvPr id="0" name=""/>
        <dsp:cNvSpPr/>
      </dsp:nvSpPr>
      <dsp:spPr>
        <a:xfrm>
          <a:off x="4553" y="1543154"/>
          <a:ext cx="1265029" cy="12650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Actus</a:t>
          </a:r>
          <a:r>
            <a:rPr lang="en-GB" sz="1700" kern="1200" dirty="0"/>
            <a:t> Reus</a:t>
          </a:r>
        </a:p>
      </dsp:txBody>
      <dsp:txXfrm>
        <a:off x="189812" y="1728413"/>
        <a:ext cx="894511" cy="894511"/>
      </dsp:txXfrm>
    </dsp:sp>
    <dsp:sp modelId="{3C46C7AD-2977-4B37-8BEE-176B85A3CB7F}">
      <dsp:nvSpPr>
        <dsp:cNvPr id="0" name=""/>
        <dsp:cNvSpPr/>
      </dsp:nvSpPr>
      <dsp:spPr>
        <a:xfrm>
          <a:off x="1372303" y="1808810"/>
          <a:ext cx="733717" cy="733717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469557" y="2089383"/>
        <a:ext cx="539209" cy="172571"/>
      </dsp:txXfrm>
    </dsp:sp>
    <dsp:sp modelId="{CC85F76B-C418-4CFB-B40A-13D12DD0F492}">
      <dsp:nvSpPr>
        <dsp:cNvPr id="0" name=""/>
        <dsp:cNvSpPr/>
      </dsp:nvSpPr>
      <dsp:spPr>
        <a:xfrm>
          <a:off x="2208741" y="1543154"/>
          <a:ext cx="1265029" cy="12650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Mens</a:t>
          </a:r>
          <a:r>
            <a:rPr lang="en-GB" sz="1700" kern="1200" dirty="0"/>
            <a:t> Rea</a:t>
          </a:r>
        </a:p>
      </dsp:txBody>
      <dsp:txXfrm>
        <a:off x="2394000" y="1728413"/>
        <a:ext cx="894511" cy="894511"/>
      </dsp:txXfrm>
    </dsp:sp>
    <dsp:sp modelId="{220D41AF-4FFA-4B9C-80FF-F2BCE3907C2B}">
      <dsp:nvSpPr>
        <dsp:cNvPr id="0" name=""/>
        <dsp:cNvSpPr/>
      </dsp:nvSpPr>
      <dsp:spPr>
        <a:xfrm>
          <a:off x="3576491" y="1808810"/>
          <a:ext cx="733717" cy="733717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673745" y="2089383"/>
        <a:ext cx="539209" cy="172571"/>
      </dsp:txXfrm>
    </dsp:sp>
    <dsp:sp modelId="{CFCEA9AB-6508-4CDE-962F-D9C5F605A18B}">
      <dsp:nvSpPr>
        <dsp:cNvPr id="0" name=""/>
        <dsp:cNvSpPr/>
      </dsp:nvSpPr>
      <dsp:spPr>
        <a:xfrm>
          <a:off x="4412929" y="1543154"/>
          <a:ext cx="1265029" cy="12650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 defence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</dsp:txBody>
      <dsp:txXfrm>
        <a:off x="4598188" y="1728413"/>
        <a:ext cx="894511" cy="894511"/>
      </dsp:txXfrm>
    </dsp:sp>
    <dsp:sp modelId="{939C82C9-F2B6-4248-91BA-A3B557C7988D}">
      <dsp:nvSpPr>
        <dsp:cNvPr id="0" name=""/>
        <dsp:cNvSpPr/>
      </dsp:nvSpPr>
      <dsp:spPr>
        <a:xfrm>
          <a:off x="5780679" y="1808810"/>
          <a:ext cx="733717" cy="733717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5877933" y="1959956"/>
        <a:ext cx="539209" cy="431425"/>
      </dsp:txXfrm>
    </dsp:sp>
    <dsp:sp modelId="{9684E92E-8A7F-40A3-A6DA-65B2D0D00114}">
      <dsp:nvSpPr>
        <dsp:cNvPr id="0" name=""/>
        <dsp:cNvSpPr/>
      </dsp:nvSpPr>
      <dsp:spPr>
        <a:xfrm>
          <a:off x="6617116" y="1543154"/>
          <a:ext cx="1265029" cy="12650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Criminal Liability</a:t>
          </a:r>
        </a:p>
      </dsp:txBody>
      <dsp:txXfrm>
        <a:off x="6802375" y="1728413"/>
        <a:ext cx="894511" cy="894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BD912-FB48-4357-95F4-80A45AE11D23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7DEDD-19EF-42D9-A101-62D86A805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2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7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290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26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553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2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10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30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11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97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021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75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For most criminal offences, it is not enough to merely do something wrong, D must also have had a blameworthy state of mind at the relevant time.</a:t>
            </a:r>
          </a:p>
          <a:p>
            <a:r>
              <a:rPr lang="en-GB" baseline="0" dirty="0"/>
              <a:t>As a result of this, most criminal offences have two essential elements to them:</a:t>
            </a:r>
          </a:p>
          <a:p>
            <a:endParaRPr lang="en-GB" baseline="0" dirty="0"/>
          </a:p>
          <a:p>
            <a:pPr marL="228600" indent="-228600">
              <a:buAutoNum type="arabicPeriod"/>
            </a:pPr>
            <a:r>
              <a:rPr lang="en-GB" baseline="0" dirty="0"/>
              <a:t>ACTUS REUS</a:t>
            </a:r>
          </a:p>
          <a:p>
            <a:pPr marL="228600" indent="-228600">
              <a:buAutoNum type="arabicPeriod"/>
            </a:pPr>
            <a:r>
              <a:rPr lang="en-GB" baseline="0" dirty="0"/>
              <a:t>MENS REA </a:t>
            </a:r>
          </a:p>
          <a:p>
            <a:pPr marL="228600" indent="-228600">
              <a:buAutoNum type="arabicPeriod"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Both can be determined by reading the definition of the offence in question.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ACTUS REUS- Physical elements of the offence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Most serious criminal offences, such as murder, also require a guilty state of mind. There are many offences that do not and these are known as STRICT LIABILITY OFFENCES.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52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CEB0-1EF9-E32B-67F1-8DA916C299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462D5-4851-F332-DA19-BDE3FFF65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8BEB3-53C6-88BD-7A87-0E8627B9A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3E25A-8EFF-A9EC-8CAE-3D45AB62F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6E74-5D0C-9C44-12E9-CC6B4818D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58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D9C56-F491-54F0-5972-029602FDB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06CD5-3C3E-54AA-44F3-573EE9F3E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2647C-93E0-CA80-05EE-79521BC1D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78C9E-CCD7-7617-3E09-7A8A9BE65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7E505-8033-88CE-6D51-AE77425BC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888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28998-932F-AC89-9A07-A66B5FAB1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554F4C-F5C2-2193-1AE6-1759B68CC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61AAA-D482-1E71-A3C9-59B73A91F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D68A4-5138-F0E1-BDE5-E938B74D4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3D167-76C1-FC9C-EE82-2D7F4B788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63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44065-5B05-7B41-74A1-24D8B7892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AC7FD-AEEC-6ABA-48F8-46746A3D4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A7F4D-7CFF-F531-555F-5794335D92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A07F9-899B-3B55-801A-68BD51742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B1E4B9-2470-82BA-E55E-1168DDEF1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5B354-4D24-30F1-F224-48E38D260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871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85C6D-FACC-B713-16D7-29462CF0E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96076-0223-EE19-FC45-DF0158E52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BBEDDD-5843-A7F9-44C2-0A8452DE2C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9565A6-3BC1-C429-982D-8CD7979B94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6CFC7-759B-FB2E-79E2-4AF5EF1AC2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399724-0B6C-2633-9EB8-16312BAAE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80B9DC-9D47-AE82-F452-A9D515CAE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66B63-1D11-C950-8468-51782467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4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FA57-9A7B-0C49-A12A-5C1AAE87B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5AD4CF-8DD3-E5AE-B9A5-4080AAA47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F3B1B0-584E-0D37-4B1F-21EFE1816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7C6878-9624-6DF2-2018-808E0671F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489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94122B-F1E8-56A7-8DA4-01C10F762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B383AE-184B-7626-1177-FECC0F1D7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29B378-55CF-5FBA-AF15-2096051B7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43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CCFE8-6C62-B13C-1754-DF2C12227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6B05F-9E64-729C-E417-EACE00C13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69EC8-2938-6CEE-B045-5778847FE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C6660-1A5E-5C10-F4F8-5DE6224D9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A5CF6F-5284-27FD-C8B4-E5DD0D0E7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047628-08A7-3F65-9F61-D9ED20E23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124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1EA90-4E89-4D97-F272-9BAB34C38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27CE76-9EE0-2BAD-D01F-695339D97C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2458A2-626E-2374-BF5B-DBC58BC125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F98BB-A734-C3CF-61DF-84975BB04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992261-B750-669F-3844-CA5C3626F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DC094F-D36D-90B6-10E4-C0D8B942B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50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424B2-9081-79FC-4BED-9520F7098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D67A7A-4290-6657-C8A9-A913AC4BEB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B54A6-4C3B-6C1A-88AD-549E39E10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74BE5-4981-908B-62B9-BE73C1C2B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6E698-1AE1-F8A9-D43A-8AEF266CF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64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0A9F24-FFF1-2476-3A86-E36A31C861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271125-15CD-8EB5-6877-252F7263C3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92CB5-0302-F5B2-FDBD-5982D656D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20111-92FE-CE5B-1597-2923A0E93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E6669-653C-6D83-5704-7655113FE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9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A2D657-7F4A-5FC8-F391-639F7BE25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AFB8E0-D32F-D068-5237-663DE4A604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F98D5B-62FA-EA28-7BD8-11CA58C16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48861-2F04-465F-A978-28CE631F892A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A688D-45E9-3710-26EE-4F99072D10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2909E-70AB-98AD-F5D7-D3C7490157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274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hyperlink" Target="https://www.uwtsd.ac.uk/librar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4784" y="248038"/>
            <a:ext cx="5297791" cy="1159200"/>
          </a:xfrm>
        </p:spPr>
        <p:txBody>
          <a:bodyPr anchor="ctr">
            <a:normAutofit/>
          </a:bodyPr>
          <a:lstStyle/>
          <a:p>
            <a:pPr algn="l"/>
            <a:r>
              <a:rPr lang="en-GB" sz="3500">
                <a:solidFill>
                  <a:srgbClr val="FFFFFF"/>
                </a:solidFill>
              </a:rPr>
              <a:t>Criminal Law</a:t>
            </a:r>
            <a:br>
              <a:rPr lang="en-GB" sz="3500">
                <a:solidFill>
                  <a:srgbClr val="FFFFFF"/>
                </a:solidFill>
              </a:rPr>
            </a:br>
            <a:r>
              <a:rPr lang="en-GB" sz="3500">
                <a:solidFill>
                  <a:srgbClr val="FFFFFF"/>
                </a:solidFill>
              </a:rPr>
              <a:t>BMPL4009_CARD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374" y="390832"/>
            <a:ext cx="2425189" cy="873612"/>
          </a:xfrm>
        </p:spPr>
        <p:txBody>
          <a:bodyPr anchor="ctr">
            <a:normAutofit/>
          </a:bodyPr>
          <a:lstStyle/>
          <a:p>
            <a:pPr algn="l"/>
            <a:endParaRPr lang="en-GB" sz="1700">
              <a:solidFill>
                <a:srgbClr val="FFFFFF"/>
              </a:solidFill>
            </a:endParaRPr>
          </a:p>
          <a:p>
            <a:pPr algn="l"/>
            <a:r>
              <a:rPr lang="en-GB" sz="17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33" name="Picture 32" descr="A vintage weighing scales">
            <a:extLst>
              <a:ext uri="{FF2B5EF4-FFF2-40B4-BE49-F238E27FC236}">
                <a16:creationId xmlns:a16="http://schemas.microsoft.com/office/drawing/2014/main" id="{92695F5C-706A-C9F2-635B-44C4E9F87A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646" b="37354"/>
          <a:stretch/>
        </p:blipFill>
        <p:spPr>
          <a:xfrm>
            <a:off x="1600182" y="1966293"/>
            <a:ext cx="5943633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14692-2579-4FEB-B110-903FF5CAF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Lecturers on the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11D41A-9A05-642D-8A63-29447962F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683506"/>
              </p:ext>
            </p:extLst>
          </p:nvPr>
        </p:nvGraphicFramePr>
        <p:xfrm>
          <a:off x="483042" y="2112579"/>
          <a:ext cx="7617349" cy="4340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792D004-CC66-99CB-9B5B-885E0A89AD93}"/>
              </a:ext>
            </a:extLst>
          </p:cNvPr>
          <p:cNvSpPr txBox="1"/>
          <p:nvPr/>
        </p:nvSpPr>
        <p:spPr>
          <a:xfrm>
            <a:off x="6660232" y="4175854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Guest lecturer: Sadie France</a:t>
            </a:r>
          </a:p>
        </p:txBody>
      </p:sp>
    </p:spTree>
    <p:extLst>
      <p:ext uri="{BB962C8B-B14F-4D97-AF65-F5344CB8AC3E}">
        <p14:creationId xmlns:p14="http://schemas.microsoft.com/office/powerpoint/2010/main" val="1614667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1"/>
            <a:ext cx="9143993" cy="168864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D0714-3212-4B53-BF29-43531BFF7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r>
              <a:rPr lang="en-GB" sz="3500" dirty="0">
                <a:solidFill>
                  <a:schemeClr val="bg1"/>
                </a:solidFill>
              </a:rPr>
              <a:t>Timetable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2154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F3DB2561-A60D-46EB-B6FE-51DA0AFAAC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785" t="13023" r="-2094" b="43721"/>
          <a:stretch/>
        </p:blipFill>
        <p:spPr>
          <a:xfrm>
            <a:off x="866668" y="4244696"/>
            <a:ext cx="7417342" cy="1742670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52CA9C76-5FAB-4ABC-8FA7-F0004E224A91}"/>
              </a:ext>
            </a:extLst>
          </p:cNvPr>
          <p:cNvSpPr/>
          <p:nvPr/>
        </p:nvSpPr>
        <p:spPr>
          <a:xfrm>
            <a:off x="3906518" y="3438079"/>
            <a:ext cx="554764" cy="11095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DDDEEE-F6AD-4D56-A158-F5045357A611}"/>
              </a:ext>
            </a:extLst>
          </p:cNvPr>
          <p:cNvSpPr txBox="1"/>
          <p:nvPr/>
        </p:nvSpPr>
        <p:spPr>
          <a:xfrm>
            <a:off x="2345492" y="2442784"/>
            <a:ext cx="3113206" cy="13622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1033272">
              <a:spcAft>
                <a:spcPts val="600"/>
              </a:spcAft>
            </a:pPr>
            <a:r>
              <a:rPr lang="en-GB" sz="203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Access your timetable via the </a:t>
            </a:r>
            <a:r>
              <a:rPr lang="en-GB" sz="2034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hwb</a:t>
            </a:r>
            <a:r>
              <a:rPr lang="en-GB" sz="203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app. Remember it is a live document subject to change!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42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WHAT WILL WE BE LOOKING AT?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FCFC9BD7-35A5-8E3C-AE28-A31E5BA9FD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635074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323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8E17A-B5BF-BEBA-E7EF-48C0868FA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4" y="248038"/>
            <a:ext cx="529779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Scheme of work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12B10B-F4BF-E6B2-AB1B-160D5DABFB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00" t="27556" r="20864" b="13382"/>
          <a:stretch/>
        </p:blipFill>
        <p:spPr>
          <a:xfrm>
            <a:off x="971600" y="1719759"/>
            <a:ext cx="7600294" cy="494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907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2" name="Picture 1" descr="A black and white triangle with exclamation mark&#10;&#10;Description automatically generated">
            <a:extLst>
              <a:ext uri="{FF2B5EF4-FFF2-40B4-BE49-F238E27FC236}">
                <a16:creationId xmlns:a16="http://schemas.microsoft.com/office/drawing/2014/main" id="{65B6832B-92BE-5906-49D7-FF1DB37BB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2619" y="1172029"/>
            <a:ext cx="4513942" cy="45139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7DE27A-7D45-14D7-5683-2D66EADB6348}"/>
              </a:ext>
            </a:extLst>
          </p:cNvPr>
          <p:cNvSpPr txBox="1"/>
          <p:nvPr/>
        </p:nvSpPr>
        <p:spPr>
          <a:xfrm>
            <a:off x="395536" y="5810320"/>
            <a:ext cx="8591638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Any UWTSD student can access 24/7 support, including mental health support, by contacting our Student Assistance Programme. Professional staff are on hand to offer you support at any time. Call the Health Assured team on</a:t>
            </a:r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0800 028 3766.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883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spc="-100">
                <a:solidFill>
                  <a:srgbClr val="FFFFFF"/>
                </a:solidFill>
              </a:rPr>
              <a:t>ASSESSMENTS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722167"/>
              </p:ext>
            </p:extLst>
          </p:nvPr>
        </p:nvGraphicFramePr>
        <p:xfrm>
          <a:off x="956117" y="2112579"/>
          <a:ext cx="7249721" cy="419280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6201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29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77540">
                <a:tc>
                  <a:txBody>
                    <a:bodyPr/>
                    <a:lstStyle/>
                    <a:p>
                      <a:r>
                        <a:rPr lang="en-GB" sz="2600" b="0" cap="all" spc="150">
                          <a:solidFill>
                            <a:schemeClr val="lt1"/>
                          </a:solidFill>
                        </a:rPr>
                        <a:t>50 % COURSEWORK 1</a:t>
                      </a:r>
                    </a:p>
                  </a:txBody>
                  <a:tcPr marL="220955" marR="220955" marT="220955" marB="22095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600" b="0" cap="all" spc="150">
                          <a:solidFill>
                            <a:schemeClr val="lt1"/>
                          </a:solidFill>
                        </a:rPr>
                        <a:t>50% COURSEWORK 2</a:t>
                      </a:r>
                    </a:p>
                  </a:txBody>
                  <a:tcPr marL="220955" marR="220955" marT="220955" marB="22095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81800">
                <a:tc>
                  <a:txBody>
                    <a:bodyPr/>
                    <a:lstStyle/>
                    <a:p>
                      <a:r>
                        <a:rPr lang="en-GB" sz="2100" cap="none" spc="0" baseline="0" dirty="0">
                          <a:solidFill>
                            <a:schemeClr val="tx1"/>
                          </a:solidFill>
                        </a:rPr>
                        <a:t>1500 written assignment </a:t>
                      </a:r>
                    </a:p>
                    <a:p>
                      <a:endParaRPr lang="en-GB" sz="2100" cap="none" spc="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220955" marR="220955" marT="220955" marB="2209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1500 word written assessment </a:t>
                      </a:r>
                    </a:p>
                    <a:p>
                      <a:pPr lvl="0">
                        <a:buNone/>
                      </a:pPr>
                      <a:endParaRPr lang="en-GB" sz="2100" cap="none" spc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Scenario question</a:t>
                      </a:r>
                    </a:p>
                  </a:txBody>
                  <a:tcPr marL="220955" marR="220955" marT="220955" marB="2209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3466">
                <a:tc>
                  <a:txBody>
                    <a:bodyPr/>
                    <a:lstStyle/>
                    <a:p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Due: 23:59 Friday 21</a:t>
                      </a:r>
                      <a:r>
                        <a:rPr lang="en-GB" sz="2100" cap="none" spc="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 June 2024</a:t>
                      </a:r>
                    </a:p>
                  </a:txBody>
                  <a:tcPr marL="220955" marR="220955" marT="220955" marB="2209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Due: 23:59 Friday 26</a:t>
                      </a:r>
                      <a:r>
                        <a:rPr lang="en-GB" sz="2100" cap="none" spc="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2100" cap="none" spc="0" dirty="0">
                          <a:solidFill>
                            <a:schemeClr val="tx1"/>
                          </a:solidFill>
                        </a:rPr>
                        <a:t> July 2024</a:t>
                      </a:r>
                    </a:p>
                  </a:txBody>
                  <a:tcPr marL="220955" marR="220955" marT="220955" marB="22095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173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222E22E5-E44D-F368-6904-623B9C65C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34" r="-2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E4575-6D75-4A33-A5AD-56F74D89B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356" y="1071350"/>
            <a:ext cx="3581372" cy="1339382"/>
          </a:xfrm>
        </p:spPr>
        <p:txBody>
          <a:bodyPr>
            <a:normAutofit/>
          </a:bodyPr>
          <a:lstStyle/>
          <a:p>
            <a:pPr algn="ctr"/>
            <a:r>
              <a:rPr lang="en-GB" sz="3100" dirty="0"/>
              <a:t>Assignments</a:t>
            </a:r>
            <a:endParaRPr lang="en-GB" sz="310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4A8E5-EACD-4F06-9973-170952BE7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989" y="2547257"/>
            <a:ext cx="3343834" cy="31097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- Where do I find the assignment briefs?</a:t>
            </a:r>
          </a:p>
          <a:p>
            <a:pPr marL="0" indent="0">
              <a:buNone/>
            </a:pPr>
            <a:r>
              <a:rPr lang="en-GB" sz="1700" b="1" dirty="0"/>
              <a:t>- Why can I only see the first brief?</a:t>
            </a:r>
          </a:p>
          <a:p>
            <a:pPr marL="0" indent="0">
              <a:buNone/>
            </a:pPr>
            <a:r>
              <a:rPr lang="en-GB" sz="1700" b="1" dirty="0"/>
              <a:t>- Will we have taught sessions covering the relevant topic?</a:t>
            </a:r>
          </a:p>
          <a:p>
            <a:pPr>
              <a:buFontTx/>
              <a:buChar char="-"/>
            </a:pPr>
            <a:r>
              <a:rPr lang="en-GB" sz="1700" b="1" dirty="0"/>
              <a:t>Will I be given the opportunity to submit a draft?</a:t>
            </a:r>
          </a:p>
          <a:p>
            <a:pPr marL="0" indent="0">
              <a:buNone/>
            </a:pPr>
            <a:r>
              <a:rPr lang="en-GB" sz="1700" b="1" dirty="0"/>
              <a:t>- How long will it be to get my marks back?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6" name="Graphic 5" descr="Help with solid fill">
            <a:extLst>
              <a:ext uri="{FF2B5EF4-FFF2-40B4-BE49-F238E27FC236}">
                <a16:creationId xmlns:a16="http://schemas.microsoft.com/office/drawing/2014/main" id="{F47CB392-4481-BE2C-BC38-873C828959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3568" y="8652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67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84" y="248038"/>
            <a:ext cx="529779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ESSENTIAL READING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EB1BD19-9955-011F-6A15-1717E743B6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288" r="31888" b="8657"/>
          <a:stretch/>
        </p:blipFill>
        <p:spPr>
          <a:xfrm>
            <a:off x="1187624" y="1735775"/>
            <a:ext cx="6304912" cy="4452160"/>
          </a:xfrm>
          <a:prstGeom prst="rect">
            <a:avLst/>
          </a:prstGeom>
        </p:spPr>
      </p:pic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995330C3-D00E-9044-CA4E-DEBF41474B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107" r="9838" b="7476"/>
          <a:stretch/>
        </p:blipFill>
        <p:spPr>
          <a:xfrm>
            <a:off x="6012160" y="147349"/>
            <a:ext cx="2383399" cy="1311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68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F43208-AA80-02A0-DD7A-FBD3F4E133C1}"/>
              </a:ext>
            </a:extLst>
          </p:cNvPr>
          <p:cNvSpPr txBox="1"/>
          <p:nvPr/>
        </p:nvSpPr>
        <p:spPr>
          <a:xfrm>
            <a:off x="814110" y="-171400"/>
            <a:ext cx="5033221" cy="378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4800" dirty="0"/>
              <a:t>Let’s take a look at assignment 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Graphic 5" descr="Pencil">
            <a:extLst>
              <a:ext uri="{FF2B5EF4-FFF2-40B4-BE49-F238E27FC236}">
                <a16:creationId xmlns:a16="http://schemas.microsoft.com/office/drawing/2014/main" id="{61DAA1A7-ED9D-10E4-096F-017F85CDA7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F692560-5D3E-EB6C-1CC6-488DAD6B39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13" t="25193" r="24801" b="8657"/>
          <a:stretch/>
        </p:blipFill>
        <p:spPr>
          <a:xfrm>
            <a:off x="1131908" y="2420888"/>
            <a:ext cx="4680520" cy="4032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1282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02386" y="1298448"/>
            <a:ext cx="5486400" cy="325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900" spc="-100">
                <a:latin typeface="+mj-lt"/>
                <a:ea typeface="+mj-ea"/>
                <a:cs typeface="+mj-cs"/>
              </a:rPr>
              <a:t>WHAT DO YOU THINK CRIMINAL LAW IS?</a:t>
            </a:r>
          </a:p>
        </p:txBody>
      </p:sp>
    </p:spTree>
    <p:extLst>
      <p:ext uri="{BB962C8B-B14F-4D97-AF65-F5344CB8AC3E}">
        <p14:creationId xmlns:p14="http://schemas.microsoft.com/office/powerpoint/2010/main" val="2257413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C4891B63-2104-8DA0-1A3D-9E709DE4A5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000" r="-2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8356" y="1071350"/>
            <a:ext cx="3581372" cy="1339382"/>
          </a:xfrm>
        </p:spPr>
        <p:txBody>
          <a:bodyPr>
            <a:normAutofit/>
          </a:bodyPr>
          <a:lstStyle/>
          <a:p>
            <a:pPr algn="ctr"/>
            <a:r>
              <a:rPr lang="en-GB" sz="3100"/>
              <a:t>What is criminal law?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989" y="2547257"/>
            <a:ext cx="3343834" cy="3109740"/>
          </a:xfrm>
        </p:spPr>
        <p:txBody>
          <a:bodyPr anchor="ctr">
            <a:normAutofit/>
          </a:bodyPr>
          <a:lstStyle/>
          <a:p>
            <a:r>
              <a:rPr lang="en-US" sz="1800" dirty="0"/>
              <a:t>The rules that make certain conduct criminal or non-criminal.</a:t>
            </a:r>
          </a:p>
          <a:p>
            <a:endParaRPr lang="en-US" sz="1800" dirty="0"/>
          </a:p>
          <a:p>
            <a:r>
              <a:rPr lang="en-US" sz="1800" dirty="0"/>
              <a:t>Complex rules which, when applied, dictate guilty or not guilty.</a:t>
            </a:r>
          </a:p>
          <a:p>
            <a:endParaRPr lang="en-US" sz="1800" dirty="0"/>
          </a:p>
          <a:p>
            <a:r>
              <a:rPr lang="en-US" sz="1800" dirty="0"/>
              <a:t>Whether or not a person can be convicted</a:t>
            </a:r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236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ont steps and columns of a majestic city building">
            <a:extLst>
              <a:ext uri="{FF2B5EF4-FFF2-40B4-BE49-F238E27FC236}">
                <a16:creationId xmlns:a16="http://schemas.microsoft.com/office/drawing/2014/main" id="{5E71512C-F8B5-BA51-6874-C23768CAD5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l="4325" r="6674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43000" y="1122362"/>
            <a:ext cx="6858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THE SOURCES OF CRIMINAL LAW?</a:t>
            </a:r>
          </a:p>
        </p:txBody>
      </p:sp>
    </p:spTree>
    <p:extLst>
      <p:ext uri="{BB962C8B-B14F-4D97-AF65-F5344CB8AC3E}">
        <p14:creationId xmlns:p14="http://schemas.microsoft.com/office/powerpoint/2010/main" val="4025471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Statute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6295" y="649480"/>
            <a:ext cx="226897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TERRORISM ACT [2006]</a:t>
            </a:r>
          </a:p>
          <a:p>
            <a:pPr marL="0" indent="0">
              <a:buNone/>
            </a:pPr>
            <a:r>
              <a:rPr lang="en-GB" sz="1700" dirty="0">
                <a:hlinkClick r:id="rId3"/>
              </a:rPr>
              <a:t>https://www.legislation.gov.uk/ukpga/2006/11/contents</a:t>
            </a: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12948" r="14861" b="-3"/>
          <a:stretch/>
        </p:blipFill>
        <p:spPr>
          <a:xfrm>
            <a:off x="6082126" y="770698"/>
            <a:ext cx="2711832" cy="53284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481150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581" y="921715"/>
            <a:ext cx="3872267" cy="26359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Common law:</a:t>
            </a:r>
            <a:b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‘Judge made’ law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9144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4022220"/>
            <a:ext cx="611504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9190104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581" y="4541263"/>
            <a:ext cx="3497218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spcBef>
                <a:spcPts val="1000"/>
              </a:spcBef>
              <a:buNone/>
            </a:pP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Murder is a common law offence as it has developed by the courts and is not defined in statute.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430" y="1951592"/>
            <a:ext cx="3872266" cy="257681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9143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353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341300622"/>
              </p:ext>
            </p:extLst>
          </p:nvPr>
        </p:nvGraphicFramePr>
        <p:xfrm>
          <a:off x="467518" y="742156"/>
          <a:ext cx="8208963" cy="5373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33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Liability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49184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9007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79D585F6-1BA1-1BD2-C185-7F6C833D23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99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26046-FB2D-7E91-FBD6-FE0CB3FE3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356" y="1071350"/>
            <a:ext cx="3581372" cy="1339382"/>
          </a:xfrm>
        </p:spPr>
        <p:txBody>
          <a:bodyPr>
            <a:normAutofit/>
          </a:bodyPr>
          <a:lstStyle/>
          <a:p>
            <a:pPr algn="ctr"/>
            <a:r>
              <a:rPr lang="en-GB" sz="2900"/>
              <a:t>Now, lets test our knowledge…</a:t>
            </a:r>
            <a:br>
              <a:rPr lang="en-GB" sz="2900"/>
            </a:br>
            <a:r>
              <a:rPr lang="en-GB" sz="2900"/>
              <a:t>Scenario 1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8EA0D-ED43-46CE-7F13-86D56044E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989" y="2547257"/>
            <a:ext cx="3343834" cy="3109740"/>
          </a:xfrm>
        </p:spPr>
        <p:txBody>
          <a:bodyPr anchor="ctr">
            <a:normAutofit/>
          </a:bodyPr>
          <a:lstStyle/>
          <a:p>
            <a:r>
              <a:rPr lang="en-GB" sz="1700"/>
              <a:t>Jack enters a department store with the intention to steal makeup for his girlfriend for her birthday. Jack grabs some lipstick and runs from the store without paying.</a:t>
            </a:r>
          </a:p>
          <a:p>
            <a:r>
              <a:rPr lang="en-GB" sz="1700"/>
              <a:t>Identify the AR and MR of this offence</a:t>
            </a:r>
          </a:p>
        </p:txBody>
      </p:sp>
    </p:spTree>
    <p:extLst>
      <p:ext uri="{BB962C8B-B14F-4D97-AF65-F5344CB8AC3E}">
        <p14:creationId xmlns:p14="http://schemas.microsoft.com/office/powerpoint/2010/main" val="209615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CCEE1BB0-CAAC-BA9F-4F04-01B539DA9B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-2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D5C1D-6E71-CA81-8A27-68B5D71F1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219" y="348504"/>
            <a:ext cx="3581372" cy="1339382"/>
          </a:xfrm>
        </p:spPr>
        <p:txBody>
          <a:bodyPr>
            <a:normAutofit/>
          </a:bodyPr>
          <a:lstStyle/>
          <a:p>
            <a:pPr algn="ctr"/>
            <a:r>
              <a:rPr lang="en-GB" sz="3100" dirty="0"/>
              <a:t>Scenario 2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21C77-3C9B-ABE1-884F-37CDD0762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219" y="1438114"/>
            <a:ext cx="3462604" cy="421888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Sarah, who works at her local MP’s office as a cleaner, discovers some documents marked ‘confidential’. Sarah takes the documents in the hope that there may be some information in those papers of monetary value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Identify the AR and MR of this offence.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1477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99D11083-C033-A96B-8FA1-FE7E6826DC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77" r="4143"/>
          <a:stretch/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401158-A1C4-4434-A2CD-41579ED45237}"/>
              </a:ext>
            </a:extLst>
          </p:cNvPr>
          <p:cNvSpPr txBox="1"/>
          <p:nvPr/>
        </p:nvSpPr>
        <p:spPr>
          <a:xfrm>
            <a:off x="250917" y="1653703"/>
            <a:ext cx="2521465" cy="24704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spc="-1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8532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607</Words>
  <Application>Microsoft Office PowerPoint</Application>
  <PresentationFormat>On-screen Show (4:3)</PresentationFormat>
  <Paragraphs>94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Lato</vt:lpstr>
      <vt:lpstr>Office Theme</vt:lpstr>
      <vt:lpstr>Criminal Law BMPL4009_CARD</vt:lpstr>
      <vt:lpstr>Lecturers on the module</vt:lpstr>
      <vt:lpstr>Timetable</vt:lpstr>
      <vt:lpstr>WHAT WILL WE BE LOOKING AT?</vt:lpstr>
      <vt:lpstr>Scheme of work </vt:lpstr>
      <vt:lpstr>PowerPoint Presentation</vt:lpstr>
      <vt:lpstr>ASSESSMENTS</vt:lpstr>
      <vt:lpstr>Assignments</vt:lpstr>
      <vt:lpstr>ESSENTIAL READING </vt:lpstr>
      <vt:lpstr>PowerPoint Presentation</vt:lpstr>
      <vt:lpstr>PowerPoint Presentation</vt:lpstr>
      <vt:lpstr>What is criminal law?</vt:lpstr>
      <vt:lpstr>PowerPoint Presentation</vt:lpstr>
      <vt:lpstr>Statute</vt:lpstr>
      <vt:lpstr>Common law:  ‘Judge made’ law</vt:lpstr>
      <vt:lpstr>PowerPoint Presentation</vt:lpstr>
      <vt:lpstr>Criminal Liability</vt:lpstr>
      <vt:lpstr>Now, lets test our knowledge… Scenario 1</vt:lpstr>
      <vt:lpstr>Scenario 2</vt:lpstr>
      <vt:lpstr>PowerPoint Presentation</vt:lpstr>
    </vt:vector>
  </TitlesOfParts>
  <Company>Crown Prosecution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Law</dc:title>
  <dc:creator>CPS</dc:creator>
  <cp:lastModifiedBy>Laura Knight</cp:lastModifiedBy>
  <cp:revision>263</cp:revision>
  <cp:lastPrinted>2018-09-27T14:34:11Z</cp:lastPrinted>
  <dcterms:created xsi:type="dcterms:W3CDTF">2016-01-14T13:49:28Z</dcterms:created>
  <dcterms:modified xsi:type="dcterms:W3CDTF">2024-05-21T15:57:09Z</dcterms:modified>
  <cp:contentStatus/>
</cp:coreProperties>
</file>