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DBED569-4797-4DF1-A0F4-6AAB3CD982D8}" styleName="Light Style 3 –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57660B-4F2C-3C4E-ED09-41A4CE9B4A3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8CEF7C-795B-12EA-D6B7-81DC26276CF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662619-71BC-F368-9AF8-C4D3D43C0C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AC7F6E-71A0-6844-AEC8-6A7398D9F08B}" type="datetimeFigureOut">
              <a:rPr lang="en-US" smtClean="0"/>
              <a:t>3/19/26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087524-B490-A20A-4D9A-FBAC6B58DF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3C383D-B0D2-5062-ADA3-DB5417CFCA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E09C05-0ED4-8949-BF25-58F256517B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49580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04E243-7D9D-7531-BEEF-F3EE194AB8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28CDBB-456C-6747-360C-67BFA26DF7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207D51-3A87-14A5-8F9D-2B7DA2E5E6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AC7F6E-71A0-6844-AEC8-6A7398D9F08B}" type="datetimeFigureOut">
              <a:rPr lang="en-US" smtClean="0"/>
              <a:t>3/19/26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ADB9D3-7FB3-B6E9-2E47-E01E42A36B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7F748A-D0A7-80D1-F0CD-44DCA002DB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E09C05-0ED4-8949-BF25-58F256517B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04250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DEC56C-D32D-6201-0F10-DD0DCE4322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D92C6AA-3FDC-5C19-9A42-F22CF0D8466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0A0286-3F2C-37BB-F156-96B483120B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AC7F6E-71A0-6844-AEC8-6A7398D9F08B}" type="datetimeFigureOut">
              <a:rPr lang="en-US" smtClean="0"/>
              <a:t>3/19/26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06762D-1E7B-4E2D-F21B-DE9F4B9FE7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2744D2-7DBD-3AE0-D6ED-126512B8AA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E09C05-0ED4-8949-BF25-58F256517B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79684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DF9ACB-D93F-75E7-C0A9-1AADCBCC9F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53CBD2-F11D-D45D-1EC2-98F28D75D99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6C8AFF1-456B-4712-362B-EC04359DE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D15CC4-28CC-2D28-7B6E-4980D45B0F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AC7F6E-71A0-6844-AEC8-6A7398D9F08B}" type="datetimeFigureOut">
              <a:rPr lang="en-US" smtClean="0"/>
              <a:t>3/19/26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759A1E-7DEA-5996-9848-8A242AD25D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C1EAC6-E0E3-748E-C10D-70BD5E9A0B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E09C05-0ED4-8949-BF25-58F256517B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03095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096743-1926-0BBA-D154-9834D65B7B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2B91F03-654C-D489-3BFA-D004AC7F64D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FAD082E-66F4-F2AB-1ED1-AF3105209C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F4FF385-CABD-25C3-AB6E-9695412A9A0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7546BB5-6511-2972-4792-9A8369B41DA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A1F2856-8D62-5B59-100C-A7498ACB28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AC7F6E-71A0-6844-AEC8-6A7398D9F08B}" type="datetimeFigureOut">
              <a:rPr lang="en-US" smtClean="0"/>
              <a:t>3/19/26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48CCF7A-4A01-3A6B-C55B-C89A0320BC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560EFDB-4D4D-7CF0-8D08-9B80F19DA5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E09C05-0ED4-8949-BF25-58F256517B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53207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59C552-23D2-A344-3B9F-522A2C2D63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7805FE5-AA06-E8FB-9690-42CA37FA52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AC7F6E-71A0-6844-AEC8-6A7398D9F08B}" type="datetimeFigureOut">
              <a:rPr lang="en-US" smtClean="0"/>
              <a:t>3/19/26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EEC1EA-FBB3-AE81-C120-948BD06DE7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BC4F4D-F5D1-C109-DE98-DBC56D02D5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E09C05-0ED4-8949-BF25-58F256517B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69026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832E562-DC1E-FA5D-C7A2-DBBABB7B90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AC7F6E-71A0-6844-AEC8-6A7398D9F08B}" type="datetimeFigureOut">
              <a:rPr lang="en-US" smtClean="0"/>
              <a:t>3/19/26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BEBC3D0-0743-254D-84C9-3ADEB4AA12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9CF977-2029-E5B1-18BF-B058E82618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E09C05-0ED4-8949-BF25-58F256517B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51599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BD7E29-69C2-7E87-EC57-6BFDDDAF5F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05BFBD-D2CA-A5E2-29F8-CAAE1D3175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D98A75D-89BD-FE0C-14E5-F6A735A2FC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221F8A1-3243-5418-E5DD-9FC9345E4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AC7F6E-71A0-6844-AEC8-6A7398D9F08B}" type="datetimeFigureOut">
              <a:rPr lang="en-US" smtClean="0"/>
              <a:t>3/19/26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0A986CF-0AA0-C867-C219-6AE50A1076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33303A-769F-1365-C3B9-2519D6D117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E09C05-0ED4-8949-BF25-58F256517B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154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FC6AFC-FDBF-DE54-5532-8986D93C00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9B2CD7C-D67D-613F-5653-223661F28A5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A1B32D0-14EB-F37D-E153-95439707C80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8F2B21-7D88-6038-EF20-CC36553E43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AC7F6E-71A0-6844-AEC8-6A7398D9F08B}" type="datetimeFigureOut">
              <a:rPr lang="en-US" smtClean="0"/>
              <a:t>3/19/26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3DFB5B-791C-FA4F-E5BC-09704F60CE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F5770D-C8FB-EACB-8B27-72A9EE8DC2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E09C05-0ED4-8949-BF25-58F256517B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61348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8C4061-3A94-86D7-F30D-214CBA1541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6A0A4C9-462D-0398-F12C-F3D81EDA5CE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B96EBF-6B45-C44D-D859-67AF43F6A9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AC7F6E-71A0-6844-AEC8-6A7398D9F08B}" type="datetimeFigureOut">
              <a:rPr lang="en-US" smtClean="0"/>
              <a:t>3/19/26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8005AE-21F4-655F-7C41-DD25BC739D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97E4F4-43EF-2D18-1A5E-762166B40E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E09C05-0ED4-8949-BF25-58F256517B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25150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F332294-BE91-C992-80D9-ED9F453A596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D145AB1-CF3D-9B94-DE60-EEE84C05C38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7077DD-9845-F878-C4A6-44441B4A51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AC7F6E-71A0-6844-AEC8-6A7398D9F08B}" type="datetimeFigureOut">
              <a:rPr lang="en-US" smtClean="0"/>
              <a:t>3/19/26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61CB31-F107-02E4-0C1C-DD04E66AB7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43299C-CD38-E761-D149-F717A41F86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E09C05-0ED4-8949-BF25-58F256517B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39627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53D0D6-FA81-BAF4-B9CA-059C4FC5F5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69E4FF-32B3-E81E-9922-5ECFAE8FA2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D029AD-C5E3-86FC-B42C-D62790012D9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3AC7F6E-71A0-6844-AEC8-6A7398D9F08B}" type="datetimeFigureOut">
              <a:rPr lang="en-US" smtClean="0"/>
              <a:t>3/19/26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9EF854-CE69-1A94-FF6F-D07660D2C5E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994820-AAB0-3E7F-B1E6-5E954562944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9E09C05-0ED4-8949-BF25-58F256517B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27024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410F4C67-5568-49FF-0E6C-B5A1272F1EA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37722022"/>
              </p:ext>
            </p:extLst>
          </p:nvPr>
        </p:nvGraphicFramePr>
        <p:xfrm>
          <a:off x="1424985" y="3429000"/>
          <a:ext cx="9342030" cy="3511779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3114010">
                  <a:extLst>
                    <a:ext uri="{9D8B030D-6E8A-4147-A177-3AD203B41FA5}">
                      <a16:colId xmlns:a16="http://schemas.microsoft.com/office/drawing/2014/main" val="641707639"/>
                    </a:ext>
                  </a:extLst>
                </a:gridCol>
                <a:gridCol w="3114010">
                  <a:extLst>
                    <a:ext uri="{9D8B030D-6E8A-4147-A177-3AD203B41FA5}">
                      <a16:colId xmlns:a16="http://schemas.microsoft.com/office/drawing/2014/main" val="3942900128"/>
                    </a:ext>
                  </a:extLst>
                </a:gridCol>
                <a:gridCol w="3114010">
                  <a:extLst>
                    <a:ext uri="{9D8B030D-6E8A-4147-A177-3AD203B41FA5}">
                      <a16:colId xmlns:a16="http://schemas.microsoft.com/office/drawing/2014/main" val="497023397"/>
                    </a:ext>
                  </a:extLst>
                </a:gridCol>
              </a:tblGrid>
              <a:tr h="1293829">
                <a:tc>
                  <a:txBody>
                    <a:bodyPr/>
                    <a:lstStyle/>
                    <a:p>
                      <a:r>
                        <a:rPr lang="en-GB" b="0" dirty="0"/>
                        <a:t>3. Challenges you faced with your presentation</a:t>
                      </a:r>
                      <a:endParaRPr lang="en-US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500" b="0" dirty="0"/>
                        <a:t>A challenge I faced was finding the confidence to present out loud. A bit of extra time before the day of the presentation may help</a:t>
                      </a:r>
                      <a:r>
                        <a:rPr lang="en-GB" b="0" dirty="0"/>
                        <a:t>. </a:t>
                      </a:r>
                      <a:endParaRPr lang="en-US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38295198"/>
                  </a:ext>
                </a:extLst>
              </a:tr>
              <a:tr h="1478661">
                <a:tc>
                  <a:txBody>
                    <a:bodyPr/>
                    <a:lstStyle/>
                    <a:p>
                      <a:r>
                        <a:rPr lang="en-GB" dirty="0"/>
                        <a:t>4. Actions to improve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I would need to improve on my presenting skills, such as remaining calm and not getting as nervous as I do. Practice will help to ensure that I wont be as nervous.</a:t>
                      </a:r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89812945"/>
                  </a:ext>
                </a:extLst>
              </a:tr>
              <a:tr h="739289">
                <a:tc>
                  <a:txBody>
                    <a:bodyPr/>
                    <a:lstStyle/>
                    <a:p>
                      <a:r>
                        <a:rPr lang="en-GB" dirty="0"/>
                        <a:t>5. Further steps needed to prepare for task 3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By practising more i will be able to confidently present. </a:t>
                      </a:r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81756817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6E886F0C-8234-BF8F-329D-1AC91C8F31D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3440231"/>
              </p:ext>
            </p:extLst>
          </p:nvPr>
        </p:nvGraphicFramePr>
        <p:xfrm>
          <a:off x="1424985" y="1157046"/>
          <a:ext cx="9342030" cy="2353370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3114010">
                  <a:extLst>
                    <a:ext uri="{9D8B030D-6E8A-4147-A177-3AD203B41FA5}">
                      <a16:colId xmlns:a16="http://schemas.microsoft.com/office/drawing/2014/main" val="3469978161"/>
                    </a:ext>
                  </a:extLst>
                </a:gridCol>
                <a:gridCol w="3114010">
                  <a:extLst>
                    <a:ext uri="{9D8B030D-6E8A-4147-A177-3AD203B41FA5}">
                      <a16:colId xmlns:a16="http://schemas.microsoft.com/office/drawing/2014/main" val="1583069293"/>
                    </a:ext>
                  </a:extLst>
                </a:gridCol>
                <a:gridCol w="3114010">
                  <a:extLst>
                    <a:ext uri="{9D8B030D-6E8A-4147-A177-3AD203B41FA5}">
                      <a16:colId xmlns:a16="http://schemas.microsoft.com/office/drawing/2014/main" val="810047961"/>
                    </a:ext>
                  </a:extLst>
                </a:gridCol>
              </a:tblGrid>
              <a:tr h="477388">
                <a:tc>
                  <a:txBody>
                    <a:bodyPr/>
                    <a:lstStyle/>
                    <a:p>
                      <a:r>
                        <a:rPr lang="en-GB" dirty="0"/>
                        <a:t>Section: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Your response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19494341"/>
                  </a:ext>
                </a:extLst>
              </a:tr>
              <a:tr h="873302">
                <a:tc>
                  <a:txBody>
                    <a:bodyPr/>
                    <a:lstStyle/>
                    <a:p>
                      <a:r>
                        <a:rPr lang="en-GB" sz="1500" dirty="0"/>
                        <a:t>1. Research</a:t>
                      </a:r>
                      <a:endParaRPr lang="en-US" sz="15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For my role i used different websites and sources, it wasn’t difficult which is why I feel confident to research more. The CRAAP test was helpful.</a:t>
                      </a:r>
                      <a:endParaRPr lang="en-US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81983945"/>
                  </a:ext>
                </a:extLst>
              </a:tr>
              <a:tr h="1002680">
                <a:tc>
                  <a:txBody>
                    <a:bodyPr/>
                    <a:lstStyle/>
                    <a:p>
                      <a:r>
                        <a:rPr lang="en-GB" dirty="0"/>
                        <a:t>2. Presenting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To prepare for my presentation I went through my notes a few times and memorised as much information as I could.</a:t>
                      </a:r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08284185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251117D4-B0C0-BFA1-9E78-A836BE4DD06C}"/>
              </a:ext>
            </a:extLst>
          </p:cNvPr>
          <p:cNvSpPr txBox="1"/>
          <p:nvPr/>
        </p:nvSpPr>
        <p:spPr>
          <a:xfrm>
            <a:off x="2792677" y="-1363"/>
            <a:ext cx="7482579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400" dirty="0"/>
              <a:t>Name: Maryam Sajid</a:t>
            </a:r>
          </a:p>
          <a:p>
            <a:pPr algn="l"/>
            <a:r>
              <a:rPr lang="en-GB" sz="1400" dirty="0"/>
              <a:t>Student ID: 2443184</a:t>
            </a:r>
          </a:p>
          <a:p>
            <a:pPr algn="l"/>
            <a:r>
              <a:rPr lang="en-GB" sz="1400" dirty="0"/>
              <a:t>Module Code: LCHS4001</a:t>
            </a:r>
          </a:p>
          <a:p>
            <a:pPr algn="l"/>
            <a:r>
              <a:rPr lang="en-GB" sz="1400" dirty="0"/>
              <a:t>Module: Academic and Employability Skills. Submitted on: Friday 13</a:t>
            </a:r>
            <a:r>
              <a:rPr lang="en-GB" sz="1400" baseline="30000" dirty="0"/>
              <a:t>th</a:t>
            </a:r>
            <a:r>
              <a:rPr lang="en-GB" sz="1400" dirty="0"/>
              <a:t> March 2026</a:t>
            </a:r>
          </a:p>
          <a:p>
            <a:pPr algn="l"/>
            <a:r>
              <a:rPr lang="en-GB" sz="1400" dirty="0"/>
              <a:t>Lecturer: Daniel </a:t>
            </a:r>
            <a:r>
              <a:rPr lang="en-GB" sz="1400" dirty="0" err="1"/>
              <a:t>Jenkin-Smith</a:t>
            </a:r>
            <a:endParaRPr lang="en-GB" sz="1400" dirty="0"/>
          </a:p>
          <a:p>
            <a:pPr algn="l"/>
            <a:r>
              <a:rPr lang="en-GB" sz="1400" dirty="0"/>
              <a:t>                                                                                               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2471005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54DA8D-4123-DAE9-B59C-A91DCCA903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F9340E-A34D-7DEB-5958-DF54377FEC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757277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Maryam Sajid (2443184)</dc:creator>
  <cp:lastModifiedBy>Maryam Sajid (2443184)</cp:lastModifiedBy>
  <cp:revision>2</cp:revision>
  <dcterms:created xsi:type="dcterms:W3CDTF">2026-03-13T05:04:59Z</dcterms:created>
  <dcterms:modified xsi:type="dcterms:W3CDTF">2026-03-19T16:30:53Z</dcterms:modified>
</cp:coreProperties>
</file>