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notesMasterIdLst>
    <p:notesMasterId r:id="rId26"/>
  </p:notesMasterIdLst>
  <p:sldIdLst>
    <p:sldId id="549" r:id="rId3"/>
    <p:sldId id="313" r:id="rId4"/>
    <p:sldId id="317" r:id="rId5"/>
    <p:sldId id="550" r:id="rId6"/>
    <p:sldId id="337" r:id="rId7"/>
    <p:sldId id="334" r:id="rId8"/>
    <p:sldId id="320" r:id="rId9"/>
    <p:sldId id="330" r:id="rId10"/>
    <p:sldId id="323" r:id="rId11"/>
    <p:sldId id="327" r:id="rId12"/>
    <p:sldId id="328" r:id="rId13"/>
    <p:sldId id="322" r:id="rId14"/>
    <p:sldId id="551" r:id="rId15"/>
    <p:sldId id="335" r:id="rId16"/>
    <p:sldId id="321" r:id="rId17"/>
    <p:sldId id="319" r:id="rId18"/>
    <p:sldId id="324" r:id="rId19"/>
    <p:sldId id="329" r:id="rId20"/>
    <p:sldId id="332" r:id="rId21"/>
    <p:sldId id="325" r:id="rId22"/>
    <p:sldId id="326" r:id="rId23"/>
    <p:sldId id="336" r:id="rId24"/>
    <p:sldId id="331"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EDAAE9-6C03-4836-A1B9-1B3D4BBDADEE}" v="79" dt="2024-05-18T16:31:10.6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7255" autoAdjust="0"/>
  </p:normalViewPr>
  <p:slideViewPr>
    <p:cSldViewPr snapToGrid="0">
      <p:cViewPr varScale="1">
        <p:scale>
          <a:sx n="63" d="100"/>
          <a:sy n="63" d="100"/>
        </p:scale>
        <p:origin x="145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e B" userId="8940502075193e3a" providerId="LiveId" clId="{04EDAAE9-6C03-4836-A1B9-1B3D4BBDADEE}"/>
    <pc:docChg chg="undo custSel addSld delSld modSld">
      <pc:chgData name="Bee B" userId="8940502075193e3a" providerId="LiveId" clId="{04EDAAE9-6C03-4836-A1B9-1B3D4BBDADEE}" dt="2024-05-18T16:31:46.285" v="3177" actId="1076"/>
      <pc:docMkLst>
        <pc:docMk/>
      </pc:docMkLst>
      <pc:sldChg chg="addSp modSp mod">
        <pc:chgData name="Bee B" userId="8940502075193e3a" providerId="LiveId" clId="{04EDAAE9-6C03-4836-A1B9-1B3D4BBDADEE}" dt="2024-05-18T15:13:57.946" v="42" actId="1076"/>
        <pc:sldMkLst>
          <pc:docMk/>
          <pc:sldMk cId="0" sldId="313"/>
        </pc:sldMkLst>
        <pc:spChg chg="mod">
          <ac:chgData name="Bee B" userId="8940502075193e3a" providerId="LiveId" clId="{04EDAAE9-6C03-4836-A1B9-1B3D4BBDADEE}" dt="2024-05-18T15:13:17.377" v="36" actId="1076"/>
          <ac:spMkLst>
            <pc:docMk/>
            <pc:sldMk cId="0" sldId="313"/>
            <ac:spMk id="8194" creationId="{7AF3A60F-FB62-08A9-4D3C-279948185CBC}"/>
          </ac:spMkLst>
        </pc:spChg>
        <pc:picChg chg="add mod">
          <ac:chgData name="Bee B" userId="8940502075193e3a" providerId="LiveId" clId="{04EDAAE9-6C03-4836-A1B9-1B3D4BBDADEE}" dt="2024-05-18T15:13:57.946" v="42" actId="1076"/>
          <ac:picMkLst>
            <pc:docMk/>
            <pc:sldMk cId="0" sldId="313"/>
            <ac:picMk id="1026" creationId="{DC260540-12D6-F8E2-DE3E-EB15985CBE8F}"/>
          </ac:picMkLst>
        </pc:picChg>
      </pc:sldChg>
      <pc:sldChg chg="addSp delSp modSp mod">
        <pc:chgData name="Bee B" userId="8940502075193e3a" providerId="LiveId" clId="{04EDAAE9-6C03-4836-A1B9-1B3D4BBDADEE}" dt="2024-05-18T15:16:06.854" v="255" actId="20577"/>
        <pc:sldMkLst>
          <pc:docMk/>
          <pc:sldMk cId="0" sldId="317"/>
        </pc:sldMkLst>
        <pc:spChg chg="add del mod">
          <ac:chgData name="Bee B" userId="8940502075193e3a" providerId="LiveId" clId="{04EDAAE9-6C03-4836-A1B9-1B3D4BBDADEE}" dt="2024-05-18T15:14:07.655" v="45" actId="478"/>
          <ac:spMkLst>
            <pc:docMk/>
            <pc:sldMk cId="0" sldId="317"/>
            <ac:spMk id="3" creationId="{C0B2B405-079F-5404-0BBD-68FDEECE4F08}"/>
          </ac:spMkLst>
        </pc:spChg>
        <pc:spChg chg="mod">
          <ac:chgData name="Bee B" userId="8940502075193e3a" providerId="LiveId" clId="{04EDAAE9-6C03-4836-A1B9-1B3D4BBDADEE}" dt="2024-05-18T15:14:19.474" v="48" actId="113"/>
          <ac:spMkLst>
            <pc:docMk/>
            <pc:sldMk cId="0" sldId="317"/>
            <ac:spMk id="10242" creationId="{3362E56A-E352-75C5-EE0C-8F032B20E946}"/>
          </ac:spMkLst>
        </pc:spChg>
        <pc:spChg chg="del">
          <ac:chgData name="Bee B" userId="8940502075193e3a" providerId="LiveId" clId="{04EDAAE9-6C03-4836-A1B9-1B3D4BBDADEE}" dt="2024-05-18T15:14:02.250" v="43" actId="478"/>
          <ac:spMkLst>
            <pc:docMk/>
            <pc:sldMk cId="0" sldId="317"/>
            <ac:spMk id="10243" creationId="{BBEA344E-D665-18A7-3F8E-9A369DEE7C96}"/>
          </ac:spMkLst>
        </pc:spChg>
        <pc:spChg chg="mod">
          <ac:chgData name="Bee B" userId="8940502075193e3a" providerId="LiveId" clId="{04EDAAE9-6C03-4836-A1B9-1B3D4BBDADEE}" dt="2024-05-18T15:16:06.854" v="255" actId="20577"/>
          <ac:spMkLst>
            <pc:docMk/>
            <pc:sldMk cId="0" sldId="317"/>
            <ac:spMk id="10244" creationId="{27BAEFAF-7B0B-7E3D-5C75-5C2EE5160CB9}"/>
          </ac:spMkLst>
        </pc:spChg>
      </pc:sldChg>
      <pc:sldChg chg="addSp delSp modSp mod">
        <pc:chgData name="Bee B" userId="8940502075193e3a" providerId="LiveId" clId="{04EDAAE9-6C03-4836-A1B9-1B3D4BBDADEE}" dt="2024-05-18T16:12:10.259" v="2034" actId="20577"/>
        <pc:sldMkLst>
          <pc:docMk/>
          <pc:sldMk cId="0" sldId="319"/>
        </pc:sldMkLst>
        <pc:spChg chg="add del mod">
          <ac:chgData name="Bee B" userId="8940502075193e3a" providerId="LiveId" clId="{04EDAAE9-6C03-4836-A1B9-1B3D4BBDADEE}" dt="2024-05-18T16:08:00.065" v="1815" actId="478"/>
          <ac:spMkLst>
            <pc:docMk/>
            <pc:sldMk cId="0" sldId="319"/>
            <ac:spMk id="3" creationId="{B6E2C572-31AF-9CF1-A791-43B62A662FD3}"/>
          </ac:spMkLst>
        </pc:spChg>
        <pc:spChg chg="mod">
          <ac:chgData name="Bee B" userId="8940502075193e3a" providerId="LiveId" clId="{04EDAAE9-6C03-4836-A1B9-1B3D4BBDADEE}" dt="2024-05-18T16:12:10.259" v="2034" actId="20577"/>
          <ac:spMkLst>
            <pc:docMk/>
            <pc:sldMk cId="0" sldId="319"/>
            <ac:spMk id="22532" creationId="{DCC8F1B1-D760-E7BE-7E4B-ED1893726577}"/>
          </ac:spMkLst>
        </pc:spChg>
        <pc:spChg chg="mod">
          <ac:chgData name="Bee B" userId="8940502075193e3a" providerId="LiveId" clId="{04EDAAE9-6C03-4836-A1B9-1B3D4BBDADEE}" dt="2024-05-18T16:08:09.899" v="1819" actId="113"/>
          <ac:spMkLst>
            <pc:docMk/>
            <pc:sldMk cId="0" sldId="319"/>
            <ac:spMk id="30722" creationId="{1F402367-07A7-3342-D7FD-F13B1DB68700}"/>
          </ac:spMkLst>
        </pc:spChg>
        <pc:spChg chg="del">
          <ac:chgData name="Bee B" userId="8940502075193e3a" providerId="LiveId" clId="{04EDAAE9-6C03-4836-A1B9-1B3D4BBDADEE}" dt="2024-05-18T16:07:56.915" v="1813" actId="478"/>
          <ac:spMkLst>
            <pc:docMk/>
            <pc:sldMk cId="0" sldId="319"/>
            <ac:spMk id="30723" creationId="{9F8E642C-403A-9C50-5CC8-EFC701CAF6D7}"/>
          </ac:spMkLst>
        </pc:spChg>
      </pc:sldChg>
      <pc:sldChg chg="addSp modSp mod modNotesTx">
        <pc:chgData name="Bee B" userId="8940502075193e3a" providerId="LiveId" clId="{04EDAAE9-6C03-4836-A1B9-1B3D4BBDADEE}" dt="2024-05-18T15:26:25.139" v="931" actId="20577"/>
        <pc:sldMkLst>
          <pc:docMk/>
          <pc:sldMk cId="0" sldId="320"/>
        </pc:sldMkLst>
        <pc:spChg chg="add mod">
          <ac:chgData name="Bee B" userId="8940502075193e3a" providerId="LiveId" clId="{04EDAAE9-6C03-4836-A1B9-1B3D4BBDADEE}" dt="2024-05-18T15:26:13.781" v="930" actId="255"/>
          <ac:spMkLst>
            <pc:docMk/>
            <pc:sldMk cId="0" sldId="320"/>
            <ac:spMk id="2" creationId="{DA1F2DFA-A964-4813-AE42-5CF7328BA58D}"/>
          </ac:spMkLst>
        </pc:spChg>
        <pc:spChg chg="mod">
          <ac:chgData name="Bee B" userId="8940502075193e3a" providerId="LiveId" clId="{04EDAAE9-6C03-4836-A1B9-1B3D4BBDADEE}" dt="2024-05-18T15:23:37.248" v="570" actId="1076"/>
          <ac:spMkLst>
            <pc:docMk/>
            <pc:sldMk cId="0" sldId="320"/>
            <ac:spMk id="15362" creationId="{FFFCF220-94F7-0196-9FD9-6DA8A2962265}"/>
          </ac:spMkLst>
        </pc:spChg>
        <pc:picChg chg="mod">
          <ac:chgData name="Bee B" userId="8940502075193e3a" providerId="LiveId" clId="{04EDAAE9-6C03-4836-A1B9-1B3D4BBDADEE}" dt="2024-05-18T15:25:45.274" v="925" actId="1076"/>
          <ac:picMkLst>
            <pc:docMk/>
            <pc:sldMk cId="0" sldId="320"/>
            <ac:picMk id="15363" creationId="{4F306A67-1B3A-DB4A-F6F6-2982B5FDDA69}"/>
          </ac:picMkLst>
        </pc:picChg>
        <pc:picChg chg="mod">
          <ac:chgData name="Bee B" userId="8940502075193e3a" providerId="LiveId" clId="{04EDAAE9-6C03-4836-A1B9-1B3D4BBDADEE}" dt="2024-05-18T15:25:42.923" v="924" actId="14100"/>
          <ac:picMkLst>
            <pc:docMk/>
            <pc:sldMk cId="0" sldId="320"/>
            <ac:picMk id="15364" creationId="{6B3DB428-90B8-AF1C-FADB-9746E2F7DF79}"/>
          </ac:picMkLst>
        </pc:picChg>
      </pc:sldChg>
      <pc:sldChg chg="addSp delSp modSp mod modNotesTx">
        <pc:chgData name="Bee B" userId="8940502075193e3a" providerId="LiveId" clId="{04EDAAE9-6C03-4836-A1B9-1B3D4BBDADEE}" dt="2024-05-18T16:07:45.343" v="1812" actId="20577"/>
        <pc:sldMkLst>
          <pc:docMk/>
          <pc:sldMk cId="0" sldId="321"/>
        </pc:sldMkLst>
        <pc:spChg chg="mod">
          <ac:chgData name="Bee B" userId="8940502075193e3a" providerId="LiveId" clId="{04EDAAE9-6C03-4836-A1B9-1B3D4BBDADEE}" dt="2024-05-18T16:07:45.343" v="1812" actId="20577"/>
          <ac:spMkLst>
            <pc:docMk/>
            <pc:sldMk cId="0" sldId="321"/>
            <ac:spMk id="21508" creationId="{A7B1CB08-7BAD-F5EF-136B-A17BB977E27C}"/>
          </ac:spMkLst>
        </pc:spChg>
        <pc:spChg chg="mod">
          <ac:chgData name="Bee B" userId="8940502075193e3a" providerId="LiveId" clId="{04EDAAE9-6C03-4836-A1B9-1B3D4BBDADEE}" dt="2024-05-18T16:00:26.674" v="1564" actId="1076"/>
          <ac:spMkLst>
            <pc:docMk/>
            <pc:sldMk cId="0" sldId="321"/>
            <ac:spMk id="28674" creationId="{550D7DFD-8E03-14AA-24B3-C24F1045AB83}"/>
          </ac:spMkLst>
        </pc:spChg>
        <pc:spChg chg="del mod">
          <ac:chgData name="Bee B" userId="8940502075193e3a" providerId="LiveId" clId="{04EDAAE9-6C03-4836-A1B9-1B3D4BBDADEE}" dt="2024-05-18T15:59:54.840" v="1560" actId="478"/>
          <ac:spMkLst>
            <pc:docMk/>
            <pc:sldMk cId="0" sldId="321"/>
            <ac:spMk id="28675" creationId="{64D6CCCF-9FF6-C08E-7ADC-71E6AC624AF3}"/>
          </ac:spMkLst>
        </pc:spChg>
        <pc:picChg chg="add mod">
          <ac:chgData name="Bee B" userId="8940502075193e3a" providerId="LiveId" clId="{04EDAAE9-6C03-4836-A1B9-1B3D4BBDADEE}" dt="2024-05-18T16:07:32.966" v="1798" actId="1076"/>
          <ac:picMkLst>
            <pc:docMk/>
            <pc:sldMk cId="0" sldId="321"/>
            <ac:picMk id="7170" creationId="{6A96450E-EE65-8464-176F-AF1748127BC2}"/>
          </ac:picMkLst>
        </pc:picChg>
      </pc:sldChg>
      <pc:sldChg chg="addSp delSp modSp mod modNotesTx">
        <pc:chgData name="Bee B" userId="8940502075193e3a" providerId="LiveId" clId="{04EDAAE9-6C03-4836-A1B9-1B3D4BBDADEE}" dt="2024-05-18T15:55:15.400" v="1174" actId="20577"/>
        <pc:sldMkLst>
          <pc:docMk/>
          <pc:sldMk cId="0" sldId="322"/>
        </pc:sldMkLst>
        <pc:spChg chg="add del mod">
          <ac:chgData name="Bee B" userId="8940502075193e3a" providerId="LiveId" clId="{04EDAAE9-6C03-4836-A1B9-1B3D4BBDADEE}" dt="2024-05-18T15:52:36.774" v="1125" actId="22"/>
          <ac:spMkLst>
            <pc:docMk/>
            <pc:sldMk cId="0" sldId="322"/>
            <ac:spMk id="3" creationId="{5E318852-3162-06DB-B7BA-6E44FE8DD42B}"/>
          </ac:spMkLst>
        </pc:spChg>
        <pc:spChg chg="add mod">
          <ac:chgData name="Bee B" userId="8940502075193e3a" providerId="LiveId" clId="{04EDAAE9-6C03-4836-A1B9-1B3D4BBDADEE}" dt="2024-05-18T15:54:42.666" v="1169" actId="20577"/>
          <ac:spMkLst>
            <pc:docMk/>
            <pc:sldMk cId="0" sldId="322"/>
            <ac:spMk id="7" creationId="{0F443259-4AF6-ABA6-334D-9DEC69942D29}"/>
          </ac:spMkLst>
        </pc:spChg>
        <pc:spChg chg="mod">
          <ac:chgData name="Bee B" userId="8940502075193e3a" providerId="LiveId" clId="{04EDAAE9-6C03-4836-A1B9-1B3D4BBDADEE}" dt="2024-05-18T15:53:56.650" v="1142" actId="14100"/>
          <ac:spMkLst>
            <pc:docMk/>
            <pc:sldMk cId="0" sldId="322"/>
            <ac:spMk id="25602" creationId="{1527C530-A556-F44D-8C5E-2D604810B2FD}"/>
          </ac:spMkLst>
        </pc:spChg>
        <pc:picChg chg="add mod ord">
          <ac:chgData name="Bee B" userId="8940502075193e3a" providerId="LiveId" clId="{04EDAAE9-6C03-4836-A1B9-1B3D4BBDADEE}" dt="2024-05-18T15:53:00.205" v="1132" actId="14100"/>
          <ac:picMkLst>
            <pc:docMk/>
            <pc:sldMk cId="0" sldId="322"/>
            <ac:picMk id="5" creationId="{C99E051F-0322-FC81-61C9-71AEB4703869}"/>
          </ac:picMkLst>
        </pc:picChg>
        <pc:picChg chg="del">
          <ac:chgData name="Bee B" userId="8940502075193e3a" providerId="LiveId" clId="{04EDAAE9-6C03-4836-A1B9-1B3D4BBDADEE}" dt="2024-05-18T15:52:30.304" v="1114" actId="478"/>
          <ac:picMkLst>
            <pc:docMk/>
            <pc:sldMk cId="0" sldId="322"/>
            <ac:picMk id="25603" creationId="{E408838C-69EC-F0FD-E509-FB014E6B0BB8}"/>
          </ac:picMkLst>
        </pc:picChg>
      </pc:sldChg>
      <pc:sldChg chg="addSp delSp modSp mod">
        <pc:chgData name="Bee B" userId="8940502075193e3a" providerId="LiveId" clId="{04EDAAE9-6C03-4836-A1B9-1B3D4BBDADEE}" dt="2024-05-18T15:31:40.851" v="1106" actId="1076"/>
        <pc:sldMkLst>
          <pc:docMk/>
          <pc:sldMk cId="0" sldId="323"/>
        </pc:sldMkLst>
        <pc:spChg chg="add del mod">
          <ac:chgData name="Bee B" userId="8940502075193e3a" providerId="LiveId" clId="{04EDAAE9-6C03-4836-A1B9-1B3D4BBDADEE}" dt="2024-05-18T15:29:45.897" v="993" actId="478"/>
          <ac:spMkLst>
            <pc:docMk/>
            <pc:sldMk cId="0" sldId="323"/>
            <ac:spMk id="3" creationId="{EF8D667D-464A-8B86-B595-F291FB151616}"/>
          </ac:spMkLst>
        </pc:spChg>
        <pc:spChg chg="mod">
          <ac:chgData name="Bee B" userId="8940502075193e3a" providerId="LiveId" clId="{04EDAAE9-6C03-4836-A1B9-1B3D4BBDADEE}" dt="2024-05-18T15:30:01.024" v="1032" actId="20577"/>
          <ac:spMkLst>
            <pc:docMk/>
            <pc:sldMk cId="0" sldId="323"/>
            <ac:spMk id="19458" creationId="{8C60054B-2F0E-4B79-E88A-15D3A3A08BD6}"/>
          </ac:spMkLst>
        </pc:spChg>
        <pc:spChg chg="del">
          <ac:chgData name="Bee B" userId="8940502075193e3a" providerId="LiveId" clId="{04EDAAE9-6C03-4836-A1B9-1B3D4BBDADEE}" dt="2024-05-18T15:29:43.537" v="991" actId="478"/>
          <ac:spMkLst>
            <pc:docMk/>
            <pc:sldMk cId="0" sldId="323"/>
            <ac:spMk id="19459" creationId="{9883DB7C-FA78-2C8D-98CE-4D4F302643AF}"/>
          </ac:spMkLst>
        </pc:spChg>
        <pc:spChg chg="mod">
          <ac:chgData name="Bee B" userId="8940502075193e3a" providerId="LiveId" clId="{04EDAAE9-6C03-4836-A1B9-1B3D4BBDADEE}" dt="2024-05-18T15:30:56.124" v="1100" actId="14100"/>
          <ac:spMkLst>
            <pc:docMk/>
            <pc:sldMk cId="0" sldId="323"/>
            <ac:spMk id="19460" creationId="{CB1F8B3B-DFD5-1BD9-9003-0FD0D81D9410}"/>
          </ac:spMkLst>
        </pc:spChg>
        <pc:picChg chg="add del mod">
          <ac:chgData name="Bee B" userId="8940502075193e3a" providerId="LiveId" clId="{04EDAAE9-6C03-4836-A1B9-1B3D4BBDADEE}" dt="2024-05-18T15:31:36.493" v="1103" actId="478"/>
          <ac:picMkLst>
            <pc:docMk/>
            <pc:sldMk cId="0" sldId="323"/>
            <ac:picMk id="6146" creationId="{02C39313-C472-F3C5-8B0B-95100BE0744D}"/>
          </ac:picMkLst>
        </pc:picChg>
        <pc:picChg chg="add mod">
          <ac:chgData name="Bee B" userId="8940502075193e3a" providerId="LiveId" clId="{04EDAAE9-6C03-4836-A1B9-1B3D4BBDADEE}" dt="2024-05-18T15:31:40.851" v="1106" actId="1076"/>
          <ac:picMkLst>
            <pc:docMk/>
            <pc:sldMk cId="0" sldId="323"/>
            <ac:picMk id="6148" creationId="{145F59A5-5CF4-C01E-67D9-43C82540B267}"/>
          </ac:picMkLst>
        </pc:picChg>
      </pc:sldChg>
      <pc:sldChg chg="addSp delSp modSp mod">
        <pc:chgData name="Bee B" userId="8940502075193e3a" providerId="LiveId" clId="{04EDAAE9-6C03-4836-A1B9-1B3D4BBDADEE}" dt="2024-05-18T16:14:23.419" v="2054" actId="14100"/>
        <pc:sldMkLst>
          <pc:docMk/>
          <pc:sldMk cId="0" sldId="324"/>
        </pc:sldMkLst>
        <pc:spChg chg="add del mod">
          <ac:chgData name="Bee B" userId="8940502075193e3a" providerId="LiveId" clId="{04EDAAE9-6C03-4836-A1B9-1B3D4BBDADEE}" dt="2024-05-18T16:12:30.629" v="2042" actId="478"/>
          <ac:spMkLst>
            <pc:docMk/>
            <pc:sldMk cId="0" sldId="324"/>
            <ac:spMk id="3" creationId="{80E80D21-58E8-F171-36D8-311844299ECA}"/>
          </ac:spMkLst>
        </pc:spChg>
        <pc:spChg chg="mod">
          <ac:chgData name="Bee B" userId="8940502075193e3a" providerId="LiveId" clId="{04EDAAE9-6C03-4836-A1B9-1B3D4BBDADEE}" dt="2024-05-18T16:12:24.939" v="2040" actId="20577"/>
          <ac:spMkLst>
            <pc:docMk/>
            <pc:sldMk cId="0" sldId="324"/>
            <ac:spMk id="32770" creationId="{BAAE071A-A49B-1229-7497-4960B36E8615}"/>
          </ac:spMkLst>
        </pc:spChg>
        <pc:spChg chg="del">
          <ac:chgData name="Bee B" userId="8940502075193e3a" providerId="LiveId" clId="{04EDAAE9-6C03-4836-A1B9-1B3D4BBDADEE}" dt="2024-05-18T16:12:29.454" v="2041" actId="478"/>
          <ac:spMkLst>
            <pc:docMk/>
            <pc:sldMk cId="0" sldId="324"/>
            <ac:spMk id="32771" creationId="{E4A7E28E-91C1-C5D9-95B0-C11390E4582C}"/>
          </ac:spMkLst>
        </pc:spChg>
        <pc:spChg chg="mod">
          <ac:chgData name="Bee B" userId="8940502075193e3a" providerId="LiveId" clId="{04EDAAE9-6C03-4836-A1B9-1B3D4BBDADEE}" dt="2024-05-18T16:14:23.419" v="2054" actId="14100"/>
          <ac:spMkLst>
            <pc:docMk/>
            <pc:sldMk cId="0" sldId="324"/>
            <ac:spMk id="32772" creationId="{2865F917-4A98-F81A-E42E-A6B394632C63}"/>
          </ac:spMkLst>
        </pc:spChg>
        <pc:picChg chg="add mod">
          <ac:chgData name="Bee B" userId="8940502075193e3a" providerId="LiveId" clId="{04EDAAE9-6C03-4836-A1B9-1B3D4BBDADEE}" dt="2024-05-18T16:13:57.687" v="2050" actId="14100"/>
          <ac:picMkLst>
            <pc:docMk/>
            <pc:sldMk cId="0" sldId="324"/>
            <ac:picMk id="8194" creationId="{A47A4AB9-27B4-495B-D1D8-F06E2A78DEC5}"/>
          </ac:picMkLst>
        </pc:picChg>
      </pc:sldChg>
      <pc:sldChg chg="addSp modSp mod modNotesTx">
        <pc:chgData name="Bee B" userId="8940502075193e3a" providerId="LiveId" clId="{04EDAAE9-6C03-4836-A1B9-1B3D4BBDADEE}" dt="2024-05-18T16:22:20.380" v="2772" actId="20577"/>
        <pc:sldMkLst>
          <pc:docMk/>
          <pc:sldMk cId="0" sldId="325"/>
        </pc:sldMkLst>
        <pc:spChg chg="add mod">
          <ac:chgData name="Bee B" userId="8940502075193e3a" providerId="LiveId" clId="{04EDAAE9-6C03-4836-A1B9-1B3D4BBDADEE}" dt="2024-05-18T16:22:20.380" v="2772" actId="20577"/>
          <ac:spMkLst>
            <pc:docMk/>
            <pc:sldMk cId="0" sldId="325"/>
            <ac:spMk id="2" creationId="{D01C6F05-2020-C32A-3B94-0E821BE0588A}"/>
          </ac:spMkLst>
        </pc:spChg>
        <pc:spChg chg="mod">
          <ac:chgData name="Bee B" userId="8940502075193e3a" providerId="LiveId" clId="{04EDAAE9-6C03-4836-A1B9-1B3D4BBDADEE}" dt="2024-05-18T16:20:28.796" v="2577" actId="1076"/>
          <ac:spMkLst>
            <pc:docMk/>
            <pc:sldMk cId="0" sldId="325"/>
            <ac:spMk id="39938" creationId="{C3D122A8-C8EC-25ED-88DF-286AA4ADC972}"/>
          </ac:spMkLst>
        </pc:spChg>
        <pc:picChg chg="mod">
          <ac:chgData name="Bee B" userId="8940502075193e3a" providerId="LiveId" clId="{04EDAAE9-6C03-4836-A1B9-1B3D4BBDADEE}" dt="2024-05-18T16:20:45.222" v="2579" actId="14100"/>
          <ac:picMkLst>
            <pc:docMk/>
            <pc:sldMk cId="0" sldId="325"/>
            <ac:picMk id="39939" creationId="{CAA3E79F-2647-C7C4-54FF-79720818476F}"/>
          </ac:picMkLst>
        </pc:picChg>
      </pc:sldChg>
      <pc:sldChg chg="addSp delSp modSp mod modNotesTx">
        <pc:chgData name="Bee B" userId="8940502075193e3a" providerId="LiveId" clId="{04EDAAE9-6C03-4836-A1B9-1B3D4BBDADEE}" dt="2024-05-18T16:24:05.891" v="3032" actId="20577"/>
        <pc:sldMkLst>
          <pc:docMk/>
          <pc:sldMk cId="0" sldId="326"/>
        </pc:sldMkLst>
        <pc:spChg chg="add mod">
          <ac:chgData name="Bee B" userId="8940502075193e3a" providerId="LiveId" clId="{04EDAAE9-6C03-4836-A1B9-1B3D4BBDADEE}" dt="2024-05-18T16:24:03.700" v="3031" actId="1076"/>
          <ac:spMkLst>
            <pc:docMk/>
            <pc:sldMk cId="0" sldId="326"/>
            <ac:spMk id="2" creationId="{7625720A-50E6-6B5F-0E67-759A3CEC62B1}"/>
          </ac:spMkLst>
        </pc:spChg>
        <pc:spChg chg="del">
          <ac:chgData name="Bee B" userId="8940502075193e3a" providerId="LiveId" clId="{04EDAAE9-6C03-4836-A1B9-1B3D4BBDADEE}" dt="2024-05-18T16:22:27.347" v="2773" actId="478"/>
          <ac:spMkLst>
            <pc:docMk/>
            <pc:sldMk cId="0" sldId="326"/>
            <ac:spMk id="41986" creationId="{2BDE840C-0AAD-91AC-414E-B3ED1FFF3AFE}"/>
          </ac:spMkLst>
        </pc:spChg>
        <pc:picChg chg="mod">
          <ac:chgData name="Bee B" userId="8940502075193e3a" providerId="LiveId" clId="{04EDAAE9-6C03-4836-A1B9-1B3D4BBDADEE}" dt="2024-05-18T16:22:42.180" v="2777" actId="14100"/>
          <ac:picMkLst>
            <pc:docMk/>
            <pc:sldMk cId="0" sldId="326"/>
            <ac:picMk id="41987" creationId="{750BECC9-8BB8-9B25-6729-F25531F9D6BA}"/>
          </ac:picMkLst>
        </pc:picChg>
      </pc:sldChg>
      <pc:sldChg chg="delSp mod">
        <pc:chgData name="Bee B" userId="8940502075193e3a" providerId="LiveId" clId="{04EDAAE9-6C03-4836-A1B9-1B3D4BBDADEE}" dt="2024-05-18T15:31:52.105" v="1107" actId="478"/>
        <pc:sldMkLst>
          <pc:docMk/>
          <pc:sldMk cId="0" sldId="327"/>
        </pc:sldMkLst>
        <pc:spChg chg="del">
          <ac:chgData name="Bee B" userId="8940502075193e3a" providerId="LiveId" clId="{04EDAAE9-6C03-4836-A1B9-1B3D4BBDADEE}" dt="2024-05-18T15:31:52.105" v="1107" actId="478"/>
          <ac:spMkLst>
            <pc:docMk/>
            <pc:sldMk cId="0" sldId="327"/>
            <ac:spMk id="21506" creationId="{327096B1-E419-D2B5-3F30-B74502F11377}"/>
          </ac:spMkLst>
        </pc:spChg>
      </pc:sldChg>
      <pc:sldChg chg="addSp delSp modSp mod modNotesTx">
        <pc:chgData name="Bee B" userId="8940502075193e3a" providerId="LiveId" clId="{04EDAAE9-6C03-4836-A1B9-1B3D4BBDADEE}" dt="2024-05-18T16:17:26.741" v="2445" actId="1076"/>
        <pc:sldMkLst>
          <pc:docMk/>
          <pc:sldMk cId="0" sldId="329"/>
        </pc:sldMkLst>
        <pc:spChg chg="add del mod">
          <ac:chgData name="Bee B" userId="8940502075193e3a" providerId="LiveId" clId="{04EDAAE9-6C03-4836-A1B9-1B3D4BBDADEE}" dt="2024-05-18T16:14:56.391" v="2073" actId="478"/>
          <ac:spMkLst>
            <pc:docMk/>
            <pc:sldMk cId="0" sldId="329"/>
            <ac:spMk id="3" creationId="{56C3893C-8C79-0A0D-717D-099068757370}"/>
          </ac:spMkLst>
        </pc:spChg>
        <pc:spChg chg="mod">
          <ac:chgData name="Bee B" userId="8940502075193e3a" providerId="LiveId" clId="{04EDAAE9-6C03-4836-A1B9-1B3D4BBDADEE}" dt="2024-05-18T16:14:51.388" v="2071" actId="113"/>
          <ac:spMkLst>
            <pc:docMk/>
            <pc:sldMk cId="0" sldId="329"/>
            <ac:spMk id="34818" creationId="{768668E3-962D-87D9-F40E-5F1B14C289C9}"/>
          </ac:spMkLst>
        </pc:spChg>
        <pc:spChg chg="del">
          <ac:chgData name="Bee B" userId="8940502075193e3a" providerId="LiveId" clId="{04EDAAE9-6C03-4836-A1B9-1B3D4BBDADEE}" dt="2024-05-18T16:14:54.642" v="2072" actId="478"/>
          <ac:spMkLst>
            <pc:docMk/>
            <pc:sldMk cId="0" sldId="329"/>
            <ac:spMk id="34819" creationId="{B39766C3-A8F1-037E-B704-6292D91ED8EC}"/>
          </ac:spMkLst>
        </pc:spChg>
        <pc:spChg chg="mod">
          <ac:chgData name="Bee B" userId="8940502075193e3a" providerId="LiveId" clId="{04EDAAE9-6C03-4836-A1B9-1B3D4BBDADEE}" dt="2024-05-18T16:16:43.207" v="2437" actId="207"/>
          <ac:spMkLst>
            <pc:docMk/>
            <pc:sldMk cId="0" sldId="329"/>
            <ac:spMk id="34820" creationId="{F6A396B2-2A60-D5C7-A2E5-25D6EFFC568A}"/>
          </ac:spMkLst>
        </pc:spChg>
        <pc:picChg chg="add mod">
          <ac:chgData name="Bee B" userId="8940502075193e3a" providerId="LiveId" clId="{04EDAAE9-6C03-4836-A1B9-1B3D4BBDADEE}" dt="2024-05-18T16:17:26.741" v="2445" actId="1076"/>
          <ac:picMkLst>
            <pc:docMk/>
            <pc:sldMk cId="0" sldId="329"/>
            <ac:picMk id="9218" creationId="{E217211F-DA76-81BF-B934-38B1C7F0A19E}"/>
          </ac:picMkLst>
        </pc:picChg>
      </pc:sldChg>
      <pc:sldChg chg="addSp delSp modSp mod modNotesTx">
        <pc:chgData name="Bee B" userId="8940502075193e3a" providerId="LiveId" clId="{04EDAAE9-6C03-4836-A1B9-1B3D4BBDADEE}" dt="2024-05-18T15:29:24.356" v="986" actId="1076"/>
        <pc:sldMkLst>
          <pc:docMk/>
          <pc:sldMk cId="0" sldId="330"/>
        </pc:sldMkLst>
        <pc:spChg chg="add mod">
          <ac:chgData name="Bee B" userId="8940502075193e3a" providerId="LiveId" clId="{04EDAAE9-6C03-4836-A1B9-1B3D4BBDADEE}" dt="2024-05-18T15:28:41.165" v="979" actId="20577"/>
          <ac:spMkLst>
            <pc:docMk/>
            <pc:sldMk cId="0" sldId="330"/>
            <ac:spMk id="2" creationId="{3778D6F1-8870-A3D6-4150-79FC8B64D9A3}"/>
          </ac:spMkLst>
        </pc:spChg>
        <pc:spChg chg="del">
          <ac:chgData name="Bee B" userId="8940502075193e3a" providerId="LiveId" clId="{04EDAAE9-6C03-4836-A1B9-1B3D4BBDADEE}" dt="2024-05-18T15:27:43.028" v="932" actId="478"/>
          <ac:spMkLst>
            <pc:docMk/>
            <pc:sldMk cId="0" sldId="330"/>
            <ac:spMk id="17410" creationId="{2A9C0BBE-E059-56BD-00D7-23324D8C8995}"/>
          </ac:spMkLst>
        </pc:spChg>
        <pc:picChg chg="add mod">
          <ac:chgData name="Bee B" userId="8940502075193e3a" providerId="LiveId" clId="{04EDAAE9-6C03-4836-A1B9-1B3D4BBDADEE}" dt="2024-05-18T15:29:24.356" v="986" actId="1076"/>
          <ac:picMkLst>
            <pc:docMk/>
            <pc:sldMk cId="0" sldId="330"/>
            <ac:picMk id="5122" creationId="{2325C24A-6DDE-1FE3-FD93-12427ED19DEA}"/>
          </ac:picMkLst>
        </pc:picChg>
        <pc:picChg chg="del mod">
          <ac:chgData name="Bee B" userId="8940502075193e3a" providerId="LiveId" clId="{04EDAAE9-6C03-4836-A1B9-1B3D4BBDADEE}" dt="2024-05-18T15:29:09.624" v="980" actId="478"/>
          <ac:picMkLst>
            <pc:docMk/>
            <pc:sldMk cId="0" sldId="330"/>
            <ac:picMk id="17411" creationId="{78A37261-C980-9571-CB15-1A69639F4CB9}"/>
          </ac:picMkLst>
        </pc:picChg>
      </pc:sldChg>
      <pc:sldChg chg="modSp mod">
        <pc:chgData name="Bee B" userId="8940502075193e3a" providerId="LiveId" clId="{04EDAAE9-6C03-4836-A1B9-1B3D4BBDADEE}" dt="2024-05-18T16:31:46.285" v="3177" actId="1076"/>
        <pc:sldMkLst>
          <pc:docMk/>
          <pc:sldMk cId="0" sldId="331"/>
        </pc:sldMkLst>
        <pc:spChg chg="mod">
          <ac:chgData name="Bee B" userId="8940502075193e3a" providerId="LiveId" clId="{04EDAAE9-6C03-4836-A1B9-1B3D4BBDADEE}" dt="2024-05-18T16:25:37.789" v="3058" actId="1076"/>
          <ac:spMkLst>
            <pc:docMk/>
            <pc:sldMk cId="0" sldId="331"/>
            <ac:spMk id="45058" creationId="{7D63ACA0-7BA2-DD19-4999-1F9187093CF9}"/>
          </ac:spMkLst>
        </pc:spChg>
        <pc:spChg chg="mod">
          <ac:chgData name="Bee B" userId="8940502075193e3a" providerId="LiveId" clId="{04EDAAE9-6C03-4836-A1B9-1B3D4BBDADEE}" dt="2024-05-18T16:31:46.285" v="3177" actId="1076"/>
          <ac:spMkLst>
            <pc:docMk/>
            <pc:sldMk cId="0" sldId="331"/>
            <ac:spMk id="45059" creationId="{CD060780-4FEF-716A-BB90-640C3EF8454D}"/>
          </ac:spMkLst>
        </pc:spChg>
      </pc:sldChg>
      <pc:sldChg chg="modSp mod modNotesTx">
        <pc:chgData name="Bee B" userId="8940502075193e3a" providerId="LiveId" clId="{04EDAAE9-6C03-4836-A1B9-1B3D4BBDADEE}" dt="2024-05-18T16:19:52.006" v="2571" actId="20577"/>
        <pc:sldMkLst>
          <pc:docMk/>
          <pc:sldMk cId="0" sldId="332"/>
        </pc:sldMkLst>
        <pc:spChg chg="mod">
          <ac:chgData name="Bee B" userId="8940502075193e3a" providerId="LiveId" clId="{04EDAAE9-6C03-4836-A1B9-1B3D4BBDADEE}" dt="2024-05-18T16:17:45.791" v="2449" actId="113"/>
          <ac:spMkLst>
            <pc:docMk/>
            <pc:sldMk cId="0" sldId="332"/>
            <ac:spMk id="36866" creationId="{39257346-EB78-3596-17D8-C99E75F7E69D}"/>
          </ac:spMkLst>
        </pc:spChg>
        <pc:spChg chg="mod">
          <ac:chgData name="Bee B" userId="8940502075193e3a" providerId="LiveId" clId="{04EDAAE9-6C03-4836-A1B9-1B3D4BBDADEE}" dt="2024-05-18T16:19:38.242" v="2570" actId="27636"/>
          <ac:spMkLst>
            <pc:docMk/>
            <pc:sldMk cId="0" sldId="332"/>
            <ac:spMk id="36867" creationId="{7362EF91-1F23-F811-307C-378C05236A8D}"/>
          </ac:spMkLst>
        </pc:spChg>
      </pc:sldChg>
      <pc:sldChg chg="del">
        <pc:chgData name="Bee B" userId="8940502075193e3a" providerId="LiveId" clId="{04EDAAE9-6C03-4836-A1B9-1B3D4BBDADEE}" dt="2024-05-18T16:20:12.957" v="2572" actId="47"/>
        <pc:sldMkLst>
          <pc:docMk/>
          <pc:sldMk cId="0" sldId="333"/>
        </pc:sldMkLst>
      </pc:sldChg>
      <pc:sldChg chg="addSp delSp modSp mod">
        <pc:chgData name="Bee B" userId="8940502075193e3a" providerId="LiveId" clId="{04EDAAE9-6C03-4836-A1B9-1B3D4BBDADEE}" dt="2024-05-18T15:23:26.607" v="567" actId="1076"/>
        <pc:sldMkLst>
          <pc:docMk/>
          <pc:sldMk cId="0" sldId="334"/>
        </pc:sldMkLst>
        <pc:spChg chg="add del mod">
          <ac:chgData name="Bee B" userId="8940502075193e3a" providerId="LiveId" clId="{04EDAAE9-6C03-4836-A1B9-1B3D4BBDADEE}" dt="2024-05-18T15:19:58.702" v="331" actId="478"/>
          <ac:spMkLst>
            <pc:docMk/>
            <pc:sldMk cId="0" sldId="334"/>
            <ac:spMk id="3" creationId="{4A2795C3-A24B-88C9-9D9D-7094B7224D4F}"/>
          </ac:spMkLst>
        </pc:spChg>
        <pc:spChg chg="mod">
          <ac:chgData name="Bee B" userId="8940502075193e3a" providerId="LiveId" clId="{04EDAAE9-6C03-4836-A1B9-1B3D4BBDADEE}" dt="2024-05-18T15:21:44.238" v="558" actId="14100"/>
          <ac:spMkLst>
            <pc:docMk/>
            <pc:sldMk cId="0" sldId="334"/>
            <ac:spMk id="4" creationId="{18490524-4AC8-B6D3-5194-72F2B2FFCC00}"/>
          </ac:spMkLst>
        </pc:spChg>
        <pc:spChg chg="mod">
          <ac:chgData name="Bee B" userId="8940502075193e3a" providerId="LiveId" clId="{04EDAAE9-6C03-4836-A1B9-1B3D4BBDADEE}" dt="2024-05-18T15:20:18.299" v="335" actId="1076"/>
          <ac:spMkLst>
            <pc:docMk/>
            <pc:sldMk cId="0" sldId="334"/>
            <ac:spMk id="13314" creationId="{1F2FA58A-84E5-88FA-5AC2-43412EE6718B}"/>
          </ac:spMkLst>
        </pc:spChg>
        <pc:spChg chg="del">
          <ac:chgData name="Bee B" userId="8940502075193e3a" providerId="LiveId" clId="{04EDAAE9-6C03-4836-A1B9-1B3D4BBDADEE}" dt="2024-05-18T15:19:57.455" v="330" actId="478"/>
          <ac:spMkLst>
            <pc:docMk/>
            <pc:sldMk cId="0" sldId="334"/>
            <ac:spMk id="13315" creationId="{CB8F9B90-90AA-C1E4-97B7-FEA53629865B}"/>
          </ac:spMkLst>
        </pc:spChg>
        <pc:picChg chg="add mod">
          <ac:chgData name="Bee B" userId="8940502075193e3a" providerId="LiveId" clId="{04EDAAE9-6C03-4836-A1B9-1B3D4BBDADEE}" dt="2024-05-18T15:23:26.607" v="567" actId="1076"/>
          <ac:picMkLst>
            <pc:docMk/>
            <pc:sldMk cId="0" sldId="334"/>
            <ac:picMk id="4098" creationId="{387B10A9-5675-84B6-5799-4076F1A66FBC}"/>
          </ac:picMkLst>
        </pc:picChg>
      </pc:sldChg>
      <pc:sldChg chg="modSp mod">
        <pc:chgData name="Bee B" userId="8940502075193e3a" providerId="LiveId" clId="{04EDAAE9-6C03-4836-A1B9-1B3D4BBDADEE}" dt="2024-05-18T15:59:30.295" v="1558" actId="1076"/>
        <pc:sldMkLst>
          <pc:docMk/>
          <pc:sldMk cId="0" sldId="335"/>
        </pc:sldMkLst>
        <pc:spChg chg="mod">
          <ac:chgData name="Bee B" userId="8940502075193e3a" providerId="LiveId" clId="{04EDAAE9-6C03-4836-A1B9-1B3D4BBDADEE}" dt="2024-05-18T15:59:26.036" v="1557" actId="14100"/>
          <ac:spMkLst>
            <pc:docMk/>
            <pc:sldMk cId="0" sldId="335"/>
            <ac:spMk id="3" creationId="{CF1F579C-6C7F-DF72-91DA-013290790B8E}"/>
          </ac:spMkLst>
        </pc:spChg>
        <pc:spChg chg="mod">
          <ac:chgData name="Bee B" userId="8940502075193e3a" providerId="LiveId" clId="{04EDAAE9-6C03-4836-A1B9-1B3D4BBDADEE}" dt="2024-05-18T15:59:30.295" v="1558" actId="1076"/>
          <ac:spMkLst>
            <pc:docMk/>
            <pc:sldMk cId="0" sldId="335"/>
            <ac:spMk id="27650" creationId="{B5FE6759-AC5C-3774-9F7F-CF474699481A}"/>
          </ac:spMkLst>
        </pc:spChg>
      </pc:sldChg>
      <pc:sldChg chg="addSp delSp modSp mod">
        <pc:chgData name="Bee B" userId="8940502075193e3a" providerId="LiveId" clId="{04EDAAE9-6C03-4836-A1B9-1B3D4BBDADEE}" dt="2024-05-18T16:25:30.345" v="3055" actId="1076"/>
        <pc:sldMkLst>
          <pc:docMk/>
          <pc:sldMk cId="0" sldId="336"/>
        </pc:sldMkLst>
        <pc:spChg chg="add del mod">
          <ac:chgData name="Bee B" userId="8940502075193e3a" providerId="LiveId" clId="{04EDAAE9-6C03-4836-A1B9-1B3D4BBDADEE}" dt="2024-05-18T16:24:19.846" v="3039" actId="478"/>
          <ac:spMkLst>
            <pc:docMk/>
            <pc:sldMk cId="0" sldId="336"/>
            <ac:spMk id="3" creationId="{7EBBB14E-178D-7595-1756-7AA550105492}"/>
          </ac:spMkLst>
        </pc:spChg>
        <pc:spChg chg="mod">
          <ac:chgData name="Bee B" userId="8940502075193e3a" providerId="LiveId" clId="{04EDAAE9-6C03-4836-A1B9-1B3D4BBDADEE}" dt="2024-05-18T16:24:33.335" v="3044" actId="14100"/>
          <ac:spMkLst>
            <pc:docMk/>
            <pc:sldMk cId="0" sldId="336"/>
            <ac:spMk id="44034" creationId="{3FC9F2B0-E1C4-B12D-8DFD-27AA97C149C6}"/>
          </ac:spMkLst>
        </pc:spChg>
        <pc:spChg chg="del">
          <ac:chgData name="Bee B" userId="8940502075193e3a" providerId="LiveId" clId="{04EDAAE9-6C03-4836-A1B9-1B3D4BBDADEE}" dt="2024-05-18T16:24:18.581" v="3038" actId="478"/>
          <ac:spMkLst>
            <pc:docMk/>
            <pc:sldMk cId="0" sldId="336"/>
            <ac:spMk id="44035" creationId="{E8F02916-2F72-7016-D683-77CD2C731D64}"/>
          </ac:spMkLst>
        </pc:spChg>
        <pc:spChg chg="mod">
          <ac:chgData name="Bee B" userId="8940502075193e3a" providerId="LiveId" clId="{04EDAAE9-6C03-4836-A1B9-1B3D4BBDADEE}" dt="2024-05-18T16:25:30.345" v="3055" actId="1076"/>
          <ac:spMkLst>
            <pc:docMk/>
            <pc:sldMk cId="0" sldId="336"/>
            <ac:spMk id="44036" creationId="{38BBDC8E-1151-8E7B-CF48-36AAED9D5F52}"/>
          </ac:spMkLst>
        </pc:spChg>
        <pc:picChg chg="add mod">
          <ac:chgData name="Bee B" userId="8940502075193e3a" providerId="LiveId" clId="{04EDAAE9-6C03-4836-A1B9-1B3D4BBDADEE}" dt="2024-05-18T16:25:19.910" v="3050" actId="1076"/>
          <ac:picMkLst>
            <pc:docMk/>
            <pc:sldMk cId="0" sldId="336"/>
            <ac:picMk id="10242" creationId="{A44B9482-43C7-0665-461E-D63DDE7A12E8}"/>
          </ac:picMkLst>
        </pc:picChg>
      </pc:sldChg>
      <pc:sldChg chg="addSp delSp modSp mod">
        <pc:chgData name="Bee B" userId="8940502075193e3a" providerId="LiveId" clId="{04EDAAE9-6C03-4836-A1B9-1B3D4BBDADEE}" dt="2024-05-18T15:19:37.427" v="323" actId="1076"/>
        <pc:sldMkLst>
          <pc:docMk/>
          <pc:sldMk cId="0" sldId="337"/>
        </pc:sldMkLst>
        <pc:spChg chg="add del mod">
          <ac:chgData name="Bee B" userId="8940502075193e3a" providerId="LiveId" clId="{04EDAAE9-6C03-4836-A1B9-1B3D4BBDADEE}" dt="2024-05-18T15:18:15.229" v="298" actId="478"/>
          <ac:spMkLst>
            <pc:docMk/>
            <pc:sldMk cId="0" sldId="337"/>
            <ac:spMk id="3" creationId="{5B0F64C7-7F3A-B789-5107-D02973A1F11A}"/>
          </ac:spMkLst>
        </pc:spChg>
        <pc:spChg chg="mod">
          <ac:chgData name="Bee B" userId="8940502075193e3a" providerId="LiveId" clId="{04EDAAE9-6C03-4836-A1B9-1B3D4BBDADEE}" dt="2024-05-18T15:18:12.059" v="296" actId="1076"/>
          <ac:spMkLst>
            <pc:docMk/>
            <pc:sldMk cId="0" sldId="337"/>
            <ac:spMk id="12290" creationId="{88892B71-7CC9-AF14-1636-7D1D9E3EFCB3}"/>
          </ac:spMkLst>
        </pc:spChg>
        <pc:spChg chg="del">
          <ac:chgData name="Bee B" userId="8940502075193e3a" providerId="LiveId" clId="{04EDAAE9-6C03-4836-A1B9-1B3D4BBDADEE}" dt="2024-05-18T15:18:13.760" v="297" actId="478"/>
          <ac:spMkLst>
            <pc:docMk/>
            <pc:sldMk cId="0" sldId="337"/>
            <ac:spMk id="12291" creationId="{E93A3BD7-DD60-82C3-0A29-5D98C0D2CA23}"/>
          </ac:spMkLst>
        </pc:spChg>
        <pc:spChg chg="mod">
          <ac:chgData name="Bee B" userId="8940502075193e3a" providerId="LiveId" clId="{04EDAAE9-6C03-4836-A1B9-1B3D4BBDADEE}" dt="2024-05-18T15:18:57.641" v="318" actId="27636"/>
          <ac:spMkLst>
            <pc:docMk/>
            <pc:sldMk cId="0" sldId="337"/>
            <ac:spMk id="12292" creationId="{1C2CB448-2ECE-8933-2C0A-2892D60749F7}"/>
          </ac:spMkLst>
        </pc:spChg>
        <pc:picChg chg="add mod">
          <ac:chgData name="Bee B" userId="8940502075193e3a" providerId="LiveId" clId="{04EDAAE9-6C03-4836-A1B9-1B3D4BBDADEE}" dt="2024-05-18T15:19:37.427" v="323" actId="1076"/>
          <ac:picMkLst>
            <pc:docMk/>
            <pc:sldMk cId="0" sldId="337"/>
            <ac:picMk id="3074" creationId="{FB62A6D2-7D69-726C-1A29-BB254C1DB824}"/>
          </ac:picMkLst>
        </pc:picChg>
      </pc:sldChg>
      <pc:sldChg chg="del">
        <pc:chgData name="Bee B" userId="8940502075193e3a" providerId="LiveId" clId="{04EDAAE9-6C03-4836-A1B9-1B3D4BBDADEE}" dt="2024-05-18T15:12:40.925" v="15" actId="47"/>
        <pc:sldMkLst>
          <pc:docMk/>
          <pc:sldMk cId="0" sldId="338"/>
        </pc:sldMkLst>
      </pc:sldChg>
      <pc:sldChg chg="modSp add del mod">
        <pc:chgData name="Bee B" userId="8940502075193e3a" providerId="LiveId" clId="{04EDAAE9-6C03-4836-A1B9-1B3D4BBDADEE}" dt="2024-05-18T15:12:24.199" v="14" actId="20577"/>
        <pc:sldMkLst>
          <pc:docMk/>
          <pc:sldMk cId="2041323630" sldId="549"/>
        </pc:sldMkLst>
        <pc:spChg chg="mod">
          <ac:chgData name="Bee B" userId="8940502075193e3a" providerId="LiveId" clId="{04EDAAE9-6C03-4836-A1B9-1B3D4BBDADEE}" dt="2024-05-18T15:12:24.199" v="14" actId="20577"/>
          <ac:spMkLst>
            <pc:docMk/>
            <pc:sldMk cId="2041323630" sldId="549"/>
            <ac:spMk id="2" creationId="{E1BEE9DB-5B30-6AB9-D106-343A24194470}"/>
          </ac:spMkLst>
        </pc:spChg>
      </pc:sldChg>
      <pc:sldChg chg="addSp modSp add mod modNotesTx">
        <pc:chgData name="Bee B" userId="8940502075193e3a" providerId="LiveId" clId="{04EDAAE9-6C03-4836-A1B9-1B3D4BBDADEE}" dt="2024-05-18T15:17:34.132" v="277" actId="14100"/>
        <pc:sldMkLst>
          <pc:docMk/>
          <pc:sldMk cId="3273491896" sldId="550"/>
        </pc:sldMkLst>
        <pc:spChg chg="mod">
          <ac:chgData name="Bee B" userId="8940502075193e3a" providerId="LiveId" clId="{04EDAAE9-6C03-4836-A1B9-1B3D4BBDADEE}" dt="2024-05-18T15:16:36.120" v="269" actId="1076"/>
          <ac:spMkLst>
            <pc:docMk/>
            <pc:sldMk cId="3273491896" sldId="550"/>
            <ac:spMk id="10242" creationId="{3362E56A-E352-75C5-EE0C-8F032B20E946}"/>
          </ac:spMkLst>
        </pc:spChg>
        <pc:spChg chg="mod">
          <ac:chgData name="Bee B" userId="8940502075193e3a" providerId="LiveId" clId="{04EDAAE9-6C03-4836-A1B9-1B3D4BBDADEE}" dt="2024-05-18T15:17:34.132" v="277" actId="14100"/>
          <ac:spMkLst>
            <pc:docMk/>
            <pc:sldMk cId="3273491896" sldId="550"/>
            <ac:spMk id="10244" creationId="{27BAEFAF-7B0B-7E3D-5C75-5C2EE5160CB9}"/>
          </ac:spMkLst>
        </pc:spChg>
        <pc:picChg chg="add mod">
          <ac:chgData name="Bee B" userId="8940502075193e3a" providerId="LiveId" clId="{04EDAAE9-6C03-4836-A1B9-1B3D4BBDADEE}" dt="2024-05-18T15:17:25.060" v="276" actId="1076"/>
          <ac:picMkLst>
            <pc:docMk/>
            <pc:sldMk cId="3273491896" sldId="550"/>
            <ac:picMk id="2050" creationId="{D8E53EB3-CEF7-AA99-4E9E-A597D0F28103}"/>
          </ac:picMkLst>
        </pc:picChg>
      </pc:sldChg>
      <pc:sldChg chg="addSp delSp modSp add mod">
        <pc:chgData name="Bee B" userId="8940502075193e3a" providerId="LiveId" clId="{04EDAAE9-6C03-4836-A1B9-1B3D4BBDADEE}" dt="2024-05-18T15:58:49.282" v="1544" actId="122"/>
        <pc:sldMkLst>
          <pc:docMk/>
          <pc:sldMk cId="2571067302" sldId="551"/>
        </pc:sldMkLst>
        <pc:spChg chg="add del mod">
          <ac:chgData name="Bee B" userId="8940502075193e3a" providerId="LiveId" clId="{04EDAAE9-6C03-4836-A1B9-1B3D4BBDADEE}" dt="2024-05-18T15:56:08.996" v="1180" actId="22"/>
          <ac:spMkLst>
            <pc:docMk/>
            <pc:sldMk cId="2571067302" sldId="551"/>
            <ac:spMk id="3" creationId="{831D650B-7DF7-139D-634F-4D492194C198}"/>
          </ac:spMkLst>
        </pc:spChg>
        <pc:spChg chg="del mod">
          <ac:chgData name="Bee B" userId="8940502075193e3a" providerId="LiveId" clId="{04EDAAE9-6C03-4836-A1B9-1B3D4BBDADEE}" dt="2024-05-18T15:56:04.033" v="1176" actId="478"/>
          <ac:spMkLst>
            <pc:docMk/>
            <pc:sldMk cId="2571067302" sldId="551"/>
            <ac:spMk id="7" creationId="{0F443259-4AF6-ABA6-334D-9DEC69942D29}"/>
          </ac:spMkLst>
        </pc:spChg>
        <pc:spChg chg="add mod">
          <ac:chgData name="Bee B" userId="8940502075193e3a" providerId="LiveId" clId="{04EDAAE9-6C03-4836-A1B9-1B3D4BBDADEE}" dt="2024-05-18T15:58:43.175" v="1539" actId="20577"/>
          <ac:spMkLst>
            <pc:docMk/>
            <pc:sldMk cId="2571067302" sldId="551"/>
            <ac:spMk id="10" creationId="{C0308EC8-7319-C780-8F0E-40E9A1E86BFF}"/>
          </ac:spMkLst>
        </pc:spChg>
        <pc:spChg chg="mod">
          <ac:chgData name="Bee B" userId="8940502075193e3a" providerId="LiveId" clId="{04EDAAE9-6C03-4836-A1B9-1B3D4BBDADEE}" dt="2024-05-18T15:58:49.282" v="1544" actId="122"/>
          <ac:spMkLst>
            <pc:docMk/>
            <pc:sldMk cId="2571067302" sldId="551"/>
            <ac:spMk id="25602" creationId="{1527C530-A556-F44D-8C5E-2D604810B2FD}"/>
          </ac:spMkLst>
        </pc:spChg>
        <pc:picChg chg="del">
          <ac:chgData name="Bee B" userId="8940502075193e3a" providerId="LiveId" clId="{04EDAAE9-6C03-4836-A1B9-1B3D4BBDADEE}" dt="2024-05-18T15:56:05.035" v="1177" actId="478"/>
          <ac:picMkLst>
            <pc:docMk/>
            <pc:sldMk cId="2571067302" sldId="551"/>
            <ac:picMk id="5" creationId="{C99E051F-0322-FC81-61C9-71AEB4703869}"/>
          </ac:picMkLst>
        </pc:picChg>
        <pc:picChg chg="add del">
          <ac:chgData name="Bee B" userId="8940502075193e3a" providerId="LiveId" clId="{04EDAAE9-6C03-4836-A1B9-1B3D4BBDADEE}" dt="2024-05-18T15:56:07.844" v="1179" actId="478"/>
          <ac:picMkLst>
            <pc:docMk/>
            <pc:sldMk cId="2571067302" sldId="551"/>
            <ac:picMk id="6" creationId="{ED283973-5869-A0C1-AA79-CB0AF4B361B5}"/>
          </ac:picMkLst>
        </pc:picChg>
        <pc:picChg chg="add mod ord">
          <ac:chgData name="Bee B" userId="8940502075193e3a" providerId="LiveId" clId="{04EDAAE9-6C03-4836-A1B9-1B3D4BBDADEE}" dt="2024-05-18T15:56:13.505" v="1183" actId="1076"/>
          <ac:picMkLst>
            <pc:docMk/>
            <pc:sldMk cId="2571067302" sldId="551"/>
            <ac:picMk id="9" creationId="{EC39E9D0-4D58-BFDE-CF56-7EE97CBBB352}"/>
          </ac:picMkLst>
        </pc:picChg>
      </pc:sldChg>
      <pc:sldMasterChg chg="delSldLayout">
        <pc:chgData name="Bee B" userId="8940502075193e3a" providerId="LiveId" clId="{04EDAAE9-6C03-4836-A1B9-1B3D4BBDADEE}" dt="2024-05-18T15:12:40.925" v="15" actId="47"/>
        <pc:sldMasterMkLst>
          <pc:docMk/>
          <pc:sldMasterMk cId="1882438240" sldId="2147483648"/>
        </pc:sldMasterMkLst>
        <pc:sldLayoutChg chg="del">
          <pc:chgData name="Bee B" userId="8940502075193e3a" providerId="LiveId" clId="{04EDAAE9-6C03-4836-A1B9-1B3D4BBDADEE}" dt="2024-05-18T15:12:40.925" v="15" actId="47"/>
          <pc:sldLayoutMkLst>
            <pc:docMk/>
            <pc:sldMasterMk cId="1882438240" sldId="2147483648"/>
            <pc:sldLayoutMk cId="1199318317" sldId="214748366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B3078D-FBB9-4DF8-B5DA-C53EC5102BC4}" type="datetimeFigureOut">
              <a:rPr lang="en-GB" smtClean="0"/>
              <a:t>18/05/2024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384A0A-6E91-4B16-A65C-557065459F90}" type="slidenum">
              <a:rPr lang="en-GB" smtClean="0"/>
              <a:t>‹#›</a:t>
            </a:fld>
            <a:endParaRPr lang="en-GB"/>
          </a:p>
        </p:txBody>
      </p:sp>
    </p:spTree>
    <p:extLst>
      <p:ext uri="{BB962C8B-B14F-4D97-AF65-F5344CB8AC3E}">
        <p14:creationId xmlns:p14="http://schemas.microsoft.com/office/powerpoint/2010/main" val="6480499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DC3CDEF6-E4B1-14ED-BB95-EE645CA88C1A}"/>
              </a:ext>
            </a:extLst>
          </p:cNvPr>
          <p:cNvSpPr>
            <a:spLocks noGrp="1" noRot="1" noChangeAspect="1" noChangeArrowheads="1" noTextEdit="1"/>
          </p:cNvSpPr>
          <p:nvPr>
            <p:ph type="sldImg"/>
          </p:nvPr>
        </p:nvSpPr>
        <p:spPr>
          <a:xfrm>
            <a:off x="90488" y="744538"/>
            <a:ext cx="6616700" cy="3722687"/>
          </a:xfrm>
          <a:ln/>
        </p:spPr>
      </p:sp>
      <p:sp>
        <p:nvSpPr>
          <p:cNvPr id="9219" name="Notes Placeholder 2">
            <a:extLst>
              <a:ext uri="{FF2B5EF4-FFF2-40B4-BE49-F238E27FC236}">
                <a16:creationId xmlns:a16="http://schemas.microsoft.com/office/drawing/2014/main" id="{B8CC5B6F-AF83-B6C5-3D2C-1B1B21ABAB7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9220" name="Slide Number Placeholder 3">
            <a:extLst>
              <a:ext uri="{FF2B5EF4-FFF2-40B4-BE49-F238E27FC236}">
                <a16:creationId xmlns:a16="http://schemas.microsoft.com/office/drawing/2014/main" id="{4477FF1D-8863-CAE8-6BE8-2A4BC909CD2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BA2BEE8-F14D-42DC-AB99-EA7E751047DC}" type="slidenum">
              <a:rPr lang="en-GB" altLang="en-US" sz="1200" smtClean="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0B9015D5-1D35-7983-6C79-0D0B4D66AE63}"/>
              </a:ext>
            </a:extLst>
          </p:cNvPr>
          <p:cNvSpPr>
            <a:spLocks noGrp="1" noRot="1" noChangeAspect="1" noChangeArrowheads="1" noTextEdit="1"/>
          </p:cNvSpPr>
          <p:nvPr>
            <p:ph type="sldImg"/>
          </p:nvPr>
        </p:nvSpPr>
        <p:spPr>
          <a:xfrm>
            <a:off x="90488" y="744538"/>
            <a:ext cx="6616700" cy="3722687"/>
          </a:xfrm>
          <a:ln/>
        </p:spPr>
      </p:sp>
      <p:sp>
        <p:nvSpPr>
          <p:cNvPr id="11267" name="Notes Placeholder 2">
            <a:extLst>
              <a:ext uri="{FF2B5EF4-FFF2-40B4-BE49-F238E27FC236}">
                <a16:creationId xmlns:a16="http://schemas.microsoft.com/office/drawing/2014/main" id="{C4BE0E03-CCCB-0AA7-F78C-A983C2CDC82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Could think about media examples of celebrity lifestyles.  Reality TV programmes such as life on benefits etc.</a:t>
            </a:r>
          </a:p>
          <a:p>
            <a:endParaRPr lang="en-GB" altLang="en-US" dirty="0">
              <a:latin typeface="Arial" panose="020B0604020202020204" pitchFamily="34" charset="0"/>
            </a:endParaRPr>
          </a:p>
          <a:p>
            <a:r>
              <a:rPr lang="en-GB" altLang="en-US" dirty="0">
                <a:latin typeface="Arial" panose="020B0604020202020204" pitchFamily="34" charset="0"/>
              </a:rPr>
              <a:t>How much does the media affect our perception of groups of people or cultures?</a:t>
            </a:r>
          </a:p>
          <a:p>
            <a:endParaRPr lang="en-GB" altLang="en-US" dirty="0">
              <a:latin typeface="Arial" panose="020B0604020202020204" pitchFamily="34" charset="0"/>
            </a:endParaRPr>
          </a:p>
          <a:p>
            <a:r>
              <a:rPr lang="en-GB" altLang="en-US" dirty="0">
                <a:latin typeface="Arial" panose="020B0604020202020204" pitchFamily="34" charset="0"/>
              </a:rPr>
              <a:t>Unhealthy diet</a:t>
            </a:r>
          </a:p>
          <a:p>
            <a:r>
              <a:rPr lang="en-GB" altLang="en-US" dirty="0">
                <a:latin typeface="Arial" panose="020B0604020202020204" pitchFamily="34" charset="0"/>
              </a:rPr>
              <a:t>Not enough exercise</a:t>
            </a:r>
          </a:p>
          <a:p>
            <a:r>
              <a:rPr lang="en-GB" altLang="en-US" dirty="0">
                <a:latin typeface="Arial" panose="020B0604020202020204" pitchFamily="34" charset="0"/>
              </a:rPr>
              <a:t>Not enough fresh air</a:t>
            </a:r>
          </a:p>
          <a:p>
            <a:r>
              <a:rPr lang="en-GB" altLang="en-US" dirty="0">
                <a:latin typeface="Arial" panose="020B0604020202020204" pitchFamily="34" charset="0"/>
              </a:rPr>
              <a:t>Smoking</a:t>
            </a:r>
          </a:p>
          <a:p>
            <a:r>
              <a:rPr lang="en-GB" altLang="en-US" dirty="0">
                <a:latin typeface="Arial" panose="020B0604020202020204" pitchFamily="34" charset="0"/>
              </a:rPr>
              <a:t>Drug and alcohol use</a:t>
            </a:r>
          </a:p>
          <a:p>
            <a:r>
              <a:rPr lang="en-GB" altLang="en-US" dirty="0">
                <a:latin typeface="Arial" panose="020B0604020202020204" pitchFamily="34" charset="0"/>
              </a:rPr>
              <a:t>Stress</a:t>
            </a:r>
          </a:p>
          <a:p>
            <a:r>
              <a:rPr lang="en-GB" altLang="en-US" dirty="0">
                <a:latin typeface="Arial" panose="020B0604020202020204" pitchFamily="34" charset="0"/>
              </a:rPr>
              <a:t>Sleep</a:t>
            </a:r>
          </a:p>
          <a:p>
            <a:endParaRPr lang="en-GB" altLang="en-US" dirty="0">
              <a:latin typeface="Arial" panose="020B0604020202020204" pitchFamily="34" charset="0"/>
            </a:endParaRPr>
          </a:p>
          <a:p>
            <a:r>
              <a:rPr lang="en-GB" altLang="en-US" dirty="0">
                <a:latin typeface="Arial" panose="020B0604020202020204" pitchFamily="34" charset="0"/>
              </a:rPr>
              <a:t>Relate this then to the previous lectures, link to the determinants of health, Bronfenbrenner, happiness and wellbeing. </a:t>
            </a:r>
          </a:p>
        </p:txBody>
      </p:sp>
      <p:sp>
        <p:nvSpPr>
          <p:cNvPr id="11268" name="Slide Number Placeholder 3">
            <a:extLst>
              <a:ext uri="{FF2B5EF4-FFF2-40B4-BE49-F238E27FC236}">
                <a16:creationId xmlns:a16="http://schemas.microsoft.com/office/drawing/2014/main" id="{9E87B209-19CA-D148-771D-8F7D51A2072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878122A-D3E9-481F-8FD1-7E02072439AF}" type="slidenum">
              <a:rPr lang="cy-GB" altLang="en-US" sz="1200" smtClean="0">
                <a:latin typeface="Arial" panose="020B0604020202020204" pitchFamily="34" charset="0"/>
              </a:rPr>
              <a:pPr/>
              <a:t>3</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0B9015D5-1D35-7983-6C79-0D0B4D66AE63}"/>
              </a:ext>
            </a:extLst>
          </p:cNvPr>
          <p:cNvSpPr>
            <a:spLocks noGrp="1" noRot="1" noChangeAspect="1" noChangeArrowheads="1" noTextEdit="1"/>
          </p:cNvSpPr>
          <p:nvPr>
            <p:ph type="sldImg"/>
          </p:nvPr>
        </p:nvSpPr>
        <p:spPr>
          <a:xfrm>
            <a:off x="90488" y="744538"/>
            <a:ext cx="6616700" cy="3722687"/>
          </a:xfrm>
          <a:ln/>
        </p:spPr>
      </p:sp>
      <p:sp>
        <p:nvSpPr>
          <p:cNvPr id="11267" name="Notes Placeholder 2">
            <a:extLst>
              <a:ext uri="{FF2B5EF4-FFF2-40B4-BE49-F238E27FC236}">
                <a16:creationId xmlns:a16="http://schemas.microsoft.com/office/drawing/2014/main" id="{C4BE0E03-CCCB-0AA7-F78C-A983C2CDC82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a:p>
            <a:r>
              <a:rPr lang="en-GB" altLang="en-US" dirty="0">
                <a:latin typeface="Arial" panose="020B0604020202020204" pitchFamily="34" charset="0"/>
              </a:rPr>
              <a:t>Relate this then to the previous lectures, link to the determinants of health, Bronfenbrenner, happiness and wellbeing. </a:t>
            </a:r>
          </a:p>
        </p:txBody>
      </p:sp>
      <p:sp>
        <p:nvSpPr>
          <p:cNvPr id="11268" name="Slide Number Placeholder 3">
            <a:extLst>
              <a:ext uri="{FF2B5EF4-FFF2-40B4-BE49-F238E27FC236}">
                <a16:creationId xmlns:a16="http://schemas.microsoft.com/office/drawing/2014/main" id="{9E87B209-19CA-D148-771D-8F7D51A2072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878122A-D3E9-481F-8FD1-7E02072439AF}" type="slidenum">
              <a:rPr lang="cy-GB" altLang="en-US" sz="1200" smtClean="0">
                <a:latin typeface="Arial" panose="020B0604020202020204" pitchFamily="34" charset="0"/>
              </a:rPr>
              <a:pPr/>
              <a:t>4</a:t>
            </a:fld>
            <a:endParaRPr lang="cy-GB" altLang="en-US" sz="1200">
              <a:latin typeface="Arial" panose="020B0604020202020204" pitchFamily="34" charset="0"/>
            </a:endParaRPr>
          </a:p>
        </p:txBody>
      </p:sp>
    </p:spTree>
    <p:extLst>
      <p:ext uri="{BB962C8B-B14F-4D97-AF65-F5344CB8AC3E}">
        <p14:creationId xmlns:p14="http://schemas.microsoft.com/office/powerpoint/2010/main" val="12344568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9CBAA9B4-E75D-E0D9-968E-25FE757F1BB7}"/>
              </a:ext>
            </a:extLst>
          </p:cNvPr>
          <p:cNvSpPr>
            <a:spLocks noGrp="1" noRot="1" noChangeAspect="1" noChangeArrowheads="1" noTextEdit="1"/>
          </p:cNvSpPr>
          <p:nvPr>
            <p:ph type="sldImg"/>
          </p:nvPr>
        </p:nvSpPr>
        <p:spPr>
          <a:xfrm>
            <a:off x="90488" y="744538"/>
            <a:ext cx="6616700" cy="3722687"/>
          </a:xfrm>
          <a:ln/>
        </p:spPr>
      </p:sp>
      <p:sp>
        <p:nvSpPr>
          <p:cNvPr id="14339" name="Notes Placeholder 2">
            <a:extLst>
              <a:ext uri="{FF2B5EF4-FFF2-40B4-BE49-F238E27FC236}">
                <a16:creationId xmlns:a16="http://schemas.microsoft.com/office/drawing/2014/main" id="{B1199D30-40C0-8F40-62A6-12BA6759D12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These actions can be carried out by EYP’s on an individual family and community level. Bronfenbrenner</a:t>
            </a:r>
          </a:p>
          <a:p>
            <a:endParaRPr lang="en-GB" altLang="en-US">
              <a:latin typeface="Arial" panose="020B0604020202020204" pitchFamily="34" charset="0"/>
            </a:endParaRPr>
          </a:p>
          <a:p>
            <a:r>
              <a:rPr lang="en-GB" altLang="en-US">
                <a:latin typeface="Arial" panose="020B0604020202020204" pitchFamily="34" charset="0"/>
              </a:rPr>
              <a:t>How can we achieve this in our early years settings?</a:t>
            </a:r>
          </a:p>
        </p:txBody>
      </p:sp>
      <p:sp>
        <p:nvSpPr>
          <p:cNvPr id="14340" name="Slide Number Placeholder 3">
            <a:extLst>
              <a:ext uri="{FF2B5EF4-FFF2-40B4-BE49-F238E27FC236}">
                <a16:creationId xmlns:a16="http://schemas.microsoft.com/office/drawing/2014/main" id="{47F4660F-BD9A-9093-777A-A14D3680403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0AB83A7-0D6F-4ADD-906C-4786749514EB}"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25FA53DB-2577-0A7F-379B-584521CF322F}"/>
              </a:ext>
            </a:extLst>
          </p:cNvPr>
          <p:cNvSpPr>
            <a:spLocks noGrp="1" noRot="1" noChangeAspect="1" noChangeArrowheads="1" noTextEdit="1"/>
          </p:cNvSpPr>
          <p:nvPr>
            <p:ph type="sldImg"/>
          </p:nvPr>
        </p:nvSpPr>
        <p:spPr>
          <a:xfrm>
            <a:off x="90488" y="744538"/>
            <a:ext cx="6616700" cy="3722687"/>
          </a:xfrm>
          <a:ln/>
        </p:spPr>
      </p:sp>
      <p:sp>
        <p:nvSpPr>
          <p:cNvPr id="16387" name="Notes Placeholder 2">
            <a:extLst>
              <a:ext uri="{FF2B5EF4-FFF2-40B4-BE49-F238E27FC236}">
                <a16:creationId xmlns:a16="http://schemas.microsoft.com/office/drawing/2014/main" id="{37367938-326B-C7E5-6BDE-272CDAA7797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These are extreme examples, but may be useful in discussing some of the lifestyle issues including parental influences on how the children in these images are perceived by the students. </a:t>
            </a:r>
          </a:p>
          <a:p>
            <a:endParaRPr lang="en-GB" altLang="en-US" dirty="0">
              <a:latin typeface="Arial" panose="020B0604020202020204" pitchFamily="34" charset="0"/>
            </a:endParaRPr>
          </a:p>
        </p:txBody>
      </p:sp>
      <p:sp>
        <p:nvSpPr>
          <p:cNvPr id="16388" name="Slide Number Placeholder 3">
            <a:extLst>
              <a:ext uri="{FF2B5EF4-FFF2-40B4-BE49-F238E27FC236}">
                <a16:creationId xmlns:a16="http://schemas.microsoft.com/office/drawing/2014/main" id="{96E00313-3F44-6A0F-10E5-FF71308A5B9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650781C-0F33-4DD0-8B7C-51A90E681192}" type="slidenum">
              <a:rPr lang="cy-GB" altLang="en-US" sz="1200" smtClean="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692F4243-78BC-1A8A-0D65-1D2E7DBE0274}"/>
              </a:ext>
            </a:extLst>
          </p:cNvPr>
          <p:cNvSpPr>
            <a:spLocks noGrp="1" noRot="1" noChangeAspect="1" noChangeArrowheads="1" noTextEdit="1"/>
          </p:cNvSpPr>
          <p:nvPr>
            <p:ph type="sldImg"/>
          </p:nvPr>
        </p:nvSpPr>
        <p:spPr>
          <a:xfrm>
            <a:off x="90488" y="744538"/>
            <a:ext cx="6616700" cy="3722687"/>
          </a:xfrm>
          <a:ln/>
        </p:spPr>
      </p:sp>
      <p:sp>
        <p:nvSpPr>
          <p:cNvPr id="18435" name="Notes Placeholder 2">
            <a:extLst>
              <a:ext uri="{FF2B5EF4-FFF2-40B4-BE49-F238E27FC236}">
                <a16:creationId xmlns:a16="http://schemas.microsoft.com/office/drawing/2014/main" id="{36B1836F-388F-8787-E6DB-0E6ED9A52DF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a:p>
            <a:r>
              <a:rPr lang="en-GB" altLang="en-US" dirty="0">
                <a:latin typeface="Arial" panose="020B0604020202020204" pitchFamily="34" charset="0"/>
              </a:rPr>
              <a:t>Each of these five ways will impact positively on a lifestyle.</a:t>
            </a: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US" altLang="en-US" dirty="0">
              <a:latin typeface="Arial" panose="020B0604020202020204" pitchFamily="34" charset="0"/>
            </a:endParaRPr>
          </a:p>
        </p:txBody>
      </p:sp>
      <p:sp>
        <p:nvSpPr>
          <p:cNvPr id="18436" name="Slide Number Placeholder 3">
            <a:extLst>
              <a:ext uri="{FF2B5EF4-FFF2-40B4-BE49-F238E27FC236}">
                <a16:creationId xmlns:a16="http://schemas.microsoft.com/office/drawing/2014/main" id="{153B86D6-33A1-D4B5-7007-7A04830B1F6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E02A955-F1BD-4F38-A270-51BB291A049C}" type="slidenum">
              <a:rPr lang="cy-GB" altLang="en-US" sz="1200" smtClean="0">
                <a:latin typeface="Arial" panose="020B0604020202020204" pitchFamily="34" charset="0"/>
              </a:rPr>
              <a:pPr/>
              <a:t>8</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C71D0C1D-48FD-D5A7-9EFF-2A1319142A56}"/>
              </a:ext>
            </a:extLst>
          </p:cNvPr>
          <p:cNvSpPr>
            <a:spLocks noGrp="1" noRot="1" noChangeAspect="1" noChangeArrowheads="1" noTextEdit="1"/>
          </p:cNvSpPr>
          <p:nvPr>
            <p:ph type="sldImg"/>
          </p:nvPr>
        </p:nvSpPr>
        <p:spPr>
          <a:xfrm>
            <a:off x="90488" y="744538"/>
            <a:ext cx="6616700" cy="3722687"/>
          </a:xfrm>
          <a:ln/>
        </p:spPr>
      </p:sp>
      <p:sp>
        <p:nvSpPr>
          <p:cNvPr id="20483" name="Notes Placeholder 2">
            <a:extLst>
              <a:ext uri="{FF2B5EF4-FFF2-40B4-BE49-F238E27FC236}">
                <a16:creationId xmlns:a16="http://schemas.microsoft.com/office/drawing/2014/main" id="{657537DF-4909-9459-2A42-E0FC12A056A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 think it might be good to explore these issues in the context of wellbeing.  Multifactorial. </a:t>
            </a:r>
            <a:endParaRPr lang="en-US"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906AEED7-217D-F76A-0AE9-9B5467C0CC8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630D8F8-52C1-49FD-9EBE-A40CA9C3524A}" type="slidenum">
              <a:rPr lang="cy-GB" altLang="en-US" sz="1200" smtClean="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E5AE4E53-701D-F95A-01EC-6DF24A59353F}"/>
              </a:ext>
            </a:extLst>
          </p:cNvPr>
          <p:cNvSpPr>
            <a:spLocks noGrp="1" noRot="1" noChangeAspect="1" noChangeArrowheads="1" noTextEdit="1"/>
          </p:cNvSpPr>
          <p:nvPr>
            <p:ph type="sldImg"/>
          </p:nvPr>
        </p:nvSpPr>
        <p:spPr>
          <a:xfrm>
            <a:off x="90488" y="744538"/>
            <a:ext cx="6616700" cy="3722687"/>
          </a:xfrm>
          <a:ln/>
        </p:spPr>
      </p:sp>
      <p:sp>
        <p:nvSpPr>
          <p:cNvPr id="22531" name="Notes Placeholder 2">
            <a:extLst>
              <a:ext uri="{FF2B5EF4-FFF2-40B4-BE49-F238E27FC236}">
                <a16:creationId xmlns:a16="http://schemas.microsoft.com/office/drawing/2014/main" id="{70BBA3F4-FBA8-C2B8-4287-5843EF48D36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An Example of a health promotion activity for parents to promote home safety.  There are many examples available. </a:t>
            </a:r>
          </a:p>
        </p:txBody>
      </p:sp>
      <p:sp>
        <p:nvSpPr>
          <p:cNvPr id="22532" name="Slide Number Placeholder 3">
            <a:extLst>
              <a:ext uri="{FF2B5EF4-FFF2-40B4-BE49-F238E27FC236}">
                <a16:creationId xmlns:a16="http://schemas.microsoft.com/office/drawing/2014/main" id="{27C9D935-E886-48F2-4BAD-F38D84CA24B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BADA928-F34D-4EDD-B1F4-9F06B3EB82A7}" type="slidenum">
              <a:rPr lang="cy-GB" altLang="en-US" sz="1200" smtClean="0">
                <a:latin typeface="Arial" panose="020B0604020202020204" pitchFamily="34" charset="0"/>
              </a:rPr>
              <a:pPr/>
              <a:t>10</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CB8469CC-0180-24BD-95AD-0A0C32CB9C3C}"/>
              </a:ext>
            </a:extLst>
          </p:cNvPr>
          <p:cNvSpPr>
            <a:spLocks noGrp="1" noRot="1" noChangeAspect="1" noChangeArrowheads="1" noTextEdit="1"/>
          </p:cNvSpPr>
          <p:nvPr>
            <p:ph type="sldImg"/>
          </p:nvPr>
        </p:nvSpPr>
        <p:spPr>
          <a:xfrm>
            <a:off x="90488" y="744538"/>
            <a:ext cx="6616700" cy="3722687"/>
          </a:xfrm>
          <a:ln/>
        </p:spPr>
      </p:sp>
      <p:sp>
        <p:nvSpPr>
          <p:cNvPr id="24579" name="Notes Placeholder 2">
            <a:extLst>
              <a:ext uri="{FF2B5EF4-FFF2-40B4-BE49-F238E27FC236}">
                <a16:creationId xmlns:a16="http://schemas.microsoft.com/office/drawing/2014/main" id="{25ED24F5-9353-4157-40F9-180B0C4D7D7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r>
              <a:rPr lang="en-GB" altLang="en-US" b="1">
                <a:solidFill>
                  <a:srgbClr val="1F1F1F"/>
                </a:solidFill>
                <a:latin typeface="Arial" panose="020B0604020202020204" pitchFamily="34" charset="0"/>
              </a:rPr>
              <a:t>New All Wales Weight Management Pathway published to help tackle obesity</a:t>
            </a:r>
          </a:p>
          <a:p>
            <a:r>
              <a:rPr lang="en-GB" altLang="en-US">
                <a:solidFill>
                  <a:srgbClr val="1F1F1F"/>
                </a:solidFill>
                <a:latin typeface="Arial" panose="020B0604020202020204" pitchFamily="34" charset="0"/>
              </a:rPr>
              <a:t>The UK has one of the highest levels of obesity in Western Europe. In Wales, 27% of four-five year olds in reception class and sixty percent of our adults are overweight. The latest Public Health Wales ‘How are we doing’ report shows that 43% of people believe that their weight has increased in the last year.</a:t>
            </a:r>
          </a:p>
          <a:p>
            <a:r>
              <a:rPr lang="en-GB" altLang="en-US">
                <a:solidFill>
                  <a:srgbClr val="1F1F1F"/>
                </a:solidFill>
                <a:latin typeface="Arial" panose="020B0604020202020204" pitchFamily="34" charset="0"/>
              </a:rPr>
              <a:t>Being overweight increases the risk of developing major health conditions such as coronary heart disease, type 2 diabetes and some cancers. It is also a risk to people’s mental health leading to low self-esteem, depression and anxiety.</a:t>
            </a:r>
          </a:p>
          <a:p>
            <a:r>
              <a:rPr lang="en-GB" altLang="en-US" b="1">
                <a:solidFill>
                  <a:srgbClr val="1F1F1F"/>
                </a:solidFill>
                <a:latin typeface="Arial" panose="020B0604020202020204" pitchFamily="34" charset="0"/>
              </a:rPr>
              <a:t>Healthy Schools Network Public Health</a:t>
            </a:r>
          </a:p>
          <a:p>
            <a:r>
              <a:rPr lang="en-GB" altLang="en-US">
                <a:solidFill>
                  <a:srgbClr val="343A40"/>
                </a:solidFill>
                <a:latin typeface="-apple-system"/>
              </a:rPr>
              <a:t>The ‘Healthy School’ is one which takes responsibility for maintaining and promoting the health of all who ‘learn, work, play and live’ within it not only by formally teaching pupils about how to lead healthy lives but by enabling pupils and staff to take control over aspects of the school environment which influence their health.</a:t>
            </a:r>
            <a:endParaRPr lang="en-GB" altLang="en-US">
              <a:solidFill>
                <a:srgbClr val="1F1F1F"/>
              </a:solidFill>
              <a:latin typeface="Arial" panose="020B0604020202020204" pitchFamily="34" charset="0"/>
            </a:endParaRPr>
          </a:p>
          <a:p>
            <a:endParaRPr lang="en-GB" altLang="en-US">
              <a:latin typeface="Arial" panose="020B0604020202020204" pitchFamily="34" charset="0"/>
            </a:endParaRPr>
          </a:p>
        </p:txBody>
      </p:sp>
      <p:sp>
        <p:nvSpPr>
          <p:cNvPr id="24580" name="Slide Number Placeholder 3">
            <a:extLst>
              <a:ext uri="{FF2B5EF4-FFF2-40B4-BE49-F238E27FC236}">
                <a16:creationId xmlns:a16="http://schemas.microsoft.com/office/drawing/2014/main" id="{8D16C26F-B625-3B06-5CF6-0D9EE8ABDD6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A30220C-645E-4B7D-8886-9A0BC847854F}" type="slidenum">
              <a:rPr lang="cy-GB" altLang="en-US" sz="1200" smtClean="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09D65B0B-FC93-CB53-C48F-108F78D69304}"/>
              </a:ext>
            </a:extLst>
          </p:cNvPr>
          <p:cNvSpPr>
            <a:spLocks noGrp="1" noRot="1" noChangeAspect="1" noChangeArrowheads="1" noTextEdit="1"/>
          </p:cNvSpPr>
          <p:nvPr>
            <p:ph type="sldImg"/>
          </p:nvPr>
        </p:nvSpPr>
        <p:spPr>
          <a:xfrm>
            <a:off x="90488" y="744538"/>
            <a:ext cx="6616700" cy="3722687"/>
          </a:xfrm>
          <a:ln/>
        </p:spPr>
      </p:sp>
      <p:sp>
        <p:nvSpPr>
          <p:cNvPr id="26627" name="Notes Placeholder 2">
            <a:extLst>
              <a:ext uri="{FF2B5EF4-FFF2-40B4-BE49-F238E27FC236}">
                <a16:creationId xmlns:a16="http://schemas.microsoft.com/office/drawing/2014/main" id="{69D689F4-6631-D1CD-EE7E-0313D7EA576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6628" name="Slide Number Placeholder 3">
            <a:extLst>
              <a:ext uri="{FF2B5EF4-FFF2-40B4-BE49-F238E27FC236}">
                <a16:creationId xmlns:a16="http://schemas.microsoft.com/office/drawing/2014/main" id="{5E6F2923-F162-D9F3-089D-AC7F0D251B8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3D982EC-429F-457E-B535-6217FF485F49}" type="slidenum">
              <a:rPr lang="cy-GB" altLang="en-US" sz="1200" smtClean="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09D65B0B-FC93-CB53-C48F-108F78D69304}"/>
              </a:ext>
            </a:extLst>
          </p:cNvPr>
          <p:cNvSpPr>
            <a:spLocks noGrp="1" noRot="1" noChangeAspect="1" noChangeArrowheads="1" noTextEdit="1"/>
          </p:cNvSpPr>
          <p:nvPr>
            <p:ph type="sldImg"/>
          </p:nvPr>
        </p:nvSpPr>
        <p:spPr>
          <a:xfrm>
            <a:off x="90488" y="744538"/>
            <a:ext cx="6616700" cy="3722687"/>
          </a:xfrm>
          <a:ln/>
        </p:spPr>
      </p:sp>
      <p:sp>
        <p:nvSpPr>
          <p:cNvPr id="26627" name="Notes Placeholder 2">
            <a:extLst>
              <a:ext uri="{FF2B5EF4-FFF2-40B4-BE49-F238E27FC236}">
                <a16:creationId xmlns:a16="http://schemas.microsoft.com/office/drawing/2014/main" id="{69D689F4-6631-D1CD-EE7E-0313D7EA576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Some discussion here around universal services, what does this mean?</a:t>
            </a:r>
          </a:p>
          <a:p>
            <a:r>
              <a:rPr lang="en-GB" altLang="en-US" dirty="0">
                <a:latin typeface="Arial" panose="020B0604020202020204" pitchFamily="34" charset="0"/>
              </a:rPr>
              <a:t>As the scale progresses what kind of additional needs can you think of, what services exist to support children and families?</a:t>
            </a:r>
          </a:p>
          <a:p>
            <a:r>
              <a:rPr lang="en-GB" altLang="en-US" dirty="0">
                <a:latin typeface="Arial" panose="020B0604020202020204" pitchFamily="34" charset="0"/>
              </a:rPr>
              <a:t>What type of circumstances exist in the higher level of support, who might be involved?</a:t>
            </a:r>
          </a:p>
        </p:txBody>
      </p:sp>
      <p:sp>
        <p:nvSpPr>
          <p:cNvPr id="26628" name="Slide Number Placeholder 3">
            <a:extLst>
              <a:ext uri="{FF2B5EF4-FFF2-40B4-BE49-F238E27FC236}">
                <a16:creationId xmlns:a16="http://schemas.microsoft.com/office/drawing/2014/main" id="{5E6F2923-F162-D9F3-089D-AC7F0D251B8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3D982EC-429F-457E-B535-6217FF485F49}" type="slidenum">
              <a:rPr lang="cy-GB" altLang="en-US" sz="1200" smtClean="0">
                <a:latin typeface="Arial" panose="020B0604020202020204" pitchFamily="34" charset="0"/>
              </a:rPr>
              <a:pPr/>
              <a:t>13</a:t>
            </a:fld>
            <a:endParaRPr lang="cy-GB" altLang="en-US" sz="1200">
              <a:latin typeface="Arial" panose="020B0604020202020204" pitchFamily="34" charset="0"/>
            </a:endParaRPr>
          </a:p>
        </p:txBody>
      </p:sp>
    </p:spTree>
    <p:extLst>
      <p:ext uri="{BB962C8B-B14F-4D97-AF65-F5344CB8AC3E}">
        <p14:creationId xmlns:p14="http://schemas.microsoft.com/office/powerpoint/2010/main" val="31784883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62B1E580-0A97-8BC8-5616-16391948C3C7}"/>
              </a:ext>
            </a:extLst>
          </p:cNvPr>
          <p:cNvSpPr>
            <a:spLocks noGrp="1" noRot="1" noChangeAspect="1" noChangeArrowheads="1" noTextEdit="1"/>
          </p:cNvSpPr>
          <p:nvPr>
            <p:ph type="sldImg"/>
          </p:nvPr>
        </p:nvSpPr>
        <p:spPr>
          <a:xfrm>
            <a:off x="90488" y="744538"/>
            <a:ext cx="6616700" cy="3722687"/>
          </a:xfrm>
          <a:ln/>
        </p:spPr>
      </p:sp>
      <p:sp>
        <p:nvSpPr>
          <p:cNvPr id="29699" name="Notes Placeholder 2">
            <a:extLst>
              <a:ext uri="{FF2B5EF4-FFF2-40B4-BE49-F238E27FC236}">
                <a16:creationId xmlns:a16="http://schemas.microsoft.com/office/drawing/2014/main" id="{755C5641-904A-AC4B-6BBE-F9A89A66FCF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B0D6C016-CA31-BDAD-FADF-82C99683C02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6BA529F-B6C9-44BD-A068-2B22E0FFB974}" type="slidenum">
              <a:rPr lang="cy-GB" altLang="en-US" sz="1200" smtClean="0">
                <a:latin typeface="Arial" panose="020B0604020202020204" pitchFamily="34" charset="0"/>
              </a:rPr>
              <a:pPr/>
              <a:t>15</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929DC553-8AD1-0F4E-9C9A-FC1F87BC88E7}"/>
              </a:ext>
            </a:extLst>
          </p:cNvPr>
          <p:cNvSpPr>
            <a:spLocks noGrp="1" noRot="1" noChangeAspect="1" noChangeArrowheads="1" noTextEdit="1"/>
          </p:cNvSpPr>
          <p:nvPr>
            <p:ph type="sldImg"/>
          </p:nvPr>
        </p:nvSpPr>
        <p:spPr>
          <a:xfrm>
            <a:off x="90488" y="744538"/>
            <a:ext cx="6616700" cy="3722687"/>
          </a:xfrm>
          <a:ln/>
        </p:spPr>
      </p:sp>
      <p:sp>
        <p:nvSpPr>
          <p:cNvPr id="31747" name="Notes Placeholder 2">
            <a:extLst>
              <a:ext uri="{FF2B5EF4-FFF2-40B4-BE49-F238E27FC236}">
                <a16:creationId xmlns:a16="http://schemas.microsoft.com/office/drawing/2014/main" id="{12E2835A-38B1-69D5-F407-FA74AE89FCE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These are organisations that guide strategy and policy in well being linked to early years.</a:t>
            </a:r>
          </a:p>
          <a:p>
            <a:r>
              <a:rPr lang="en-GB" altLang="en-US">
                <a:latin typeface="Arial" panose="020B0604020202020204" pitchFamily="34" charset="0"/>
              </a:rPr>
              <a:t>Healthy and sustainable pre school scheme</a:t>
            </a:r>
          </a:p>
        </p:txBody>
      </p:sp>
      <p:sp>
        <p:nvSpPr>
          <p:cNvPr id="31748" name="Slide Number Placeholder 3">
            <a:extLst>
              <a:ext uri="{FF2B5EF4-FFF2-40B4-BE49-F238E27FC236}">
                <a16:creationId xmlns:a16="http://schemas.microsoft.com/office/drawing/2014/main" id="{7E8B87D1-A386-1F3B-61B9-4D5F4E10D28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62ECF60-44A3-4763-BE4D-92D72562E1AE}" type="slidenum">
              <a:rPr lang="cy-GB" altLang="en-US" sz="1200" smtClean="0">
                <a:latin typeface="Arial" panose="020B0604020202020204" pitchFamily="34" charset="0"/>
              </a:rPr>
              <a:pPr/>
              <a:t>16</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A900A99B-B32F-51A2-7DFD-F0B37F2B5A58}"/>
              </a:ext>
            </a:extLst>
          </p:cNvPr>
          <p:cNvSpPr>
            <a:spLocks noGrp="1" noRot="1" noChangeAspect="1" noChangeArrowheads="1" noTextEdit="1"/>
          </p:cNvSpPr>
          <p:nvPr>
            <p:ph type="sldImg"/>
          </p:nvPr>
        </p:nvSpPr>
        <p:spPr>
          <a:xfrm>
            <a:off x="90488" y="744538"/>
            <a:ext cx="6616700" cy="3722687"/>
          </a:xfrm>
          <a:ln/>
        </p:spPr>
      </p:sp>
      <p:sp>
        <p:nvSpPr>
          <p:cNvPr id="33795" name="Notes Placeholder 2">
            <a:extLst>
              <a:ext uri="{FF2B5EF4-FFF2-40B4-BE49-F238E27FC236}">
                <a16:creationId xmlns:a16="http://schemas.microsoft.com/office/drawing/2014/main" id="{493C0700-2FD7-9942-94E9-3FA3094A65D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3796" name="Slide Number Placeholder 3">
            <a:extLst>
              <a:ext uri="{FF2B5EF4-FFF2-40B4-BE49-F238E27FC236}">
                <a16:creationId xmlns:a16="http://schemas.microsoft.com/office/drawing/2014/main" id="{6772FD09-319D-E8BB-9442-045F31FE617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524BD37-E507-4C55-BEA0-043F7D3CF7D7}" type="slidenum">
              <a:rPr lang="cy-GB" altLang="en-US" sz="1200" smtClean="0">
                <a:latin typeface="Arial" panose="020B0604020202020204" pitchFamily="34" charset="0"/>
              </a:rPr>
              <a:pPr/>
              <a:t>17</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1646DF55-4493-A715-BE31-F31913556E9D}"/>
              </a:ext>
            </a:extLst>
          </p:cNvPr>
          <p:cNvSpPr>
            <a:spLocks noGrp="1" noRot="1" noChangeAspect="1" noChangeArrowheads="1" noTextEdit="1"/>
          </p:cNvSpPr>
          <p:nvPr>
            <p:ph type="sldImg"/>
          </p:nvPr>
        </p:nvSpPr>
        <p:spPr>
          <a:xfrm>
            <a:off x="90488" y="744538"/>
            <a:ext cx="6616700" cy="3722687"/>
          </a:xfrm>
          <a:ln/>
        </p:spPr>
      </p:sp>
      <p:sp>
        <p:nvSpPr>
          <p:cNvPr id="35843" name="Notes Placeholder 2">
            <a:extLst>
              <a:ext uri="{FF2B5EF4-FFF2-40B4-BE49-F238E27FC236}">
                <a16:creationId xmlns:a16="http://schemas.microsoft.com/office/drawing/2014/main" id="{56CDDC07-2034-4797-9BD9-E74410E6636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35844" name="Slide Number Placeholder 3">
            <a:extLst>
              <a:ext uri="{FF2B5EF4-FFF2-40B4-BE49-F238E27FC236}">
                <a16:creationId xmlns:a16="http://schemas.microsoft.com/office/drawing/2014/main" id="{F9B2EFCF-D991-CC21-0DD9-0270E3B63E6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45B3C40-E389-4B4A-8C47-A4247880338E}" type="slidenum">
              <a:rPr lang="cy-GB" altLang="en-US" sz="1200" smtClean="0">
                <a:latin typeface="Arial" panose="020B0604020202020204" pitchFamily="34" charset="0"/>
              </a:rPr>
              <a:pPr/>
              <a:t>18</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FA768154-0FD8-5B2A-F4E6-7FCE2F849298}"/>
              </a:ext>
            </a:extLst>
          </p:cNvPr>
          <p:cNvSpPr>
            <a:spLocks noGrp="1" noRot="1" noChangeAspect="1" noChangeArrowheads="1" noTextEdit="1"/>
          </p:cNvSpPr>
          <p:nvPr>
            <p:ph type="sldImg"/>
          </p:nvPr>
        </p:nvSpPr>
        <p:spPr>
          <a:xfrm>
            <a:off x="90488" y="744538"/>
            <a:ext cx="6616700" cy="3722687"/>
          </a:xfrm>
          <a:ln/>
        </p:spPr>
      </p:sp>
      <p:sp>
        <p:nvSpPr>
          <p:cNvPr id="37891" name="Notes Placeholder 2">
            <a:extLst>
              <a:ext uri="{FF2B5EF4-FFF2-40B4-BE49-F238E27FC236}">
                <a16:creationId xmlns:a16="http://schemas.microsoft.com/office/drawing/2014/main" id="{A05F680C-69EE-6D08-C7E7-5A8811C7373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37892" name="Slide Number Placeholder 3">
            <a:extLst>
              <a:ext uri="{FF2B5EF4-FFF2-40B4-BE49-F238E27FC236}">
                <a16:creationId xmlns:a16="http://schemas.microsoft.com/office/drawing/2014/main" id="{4F7C61C9-1323-C250-2E0B-DEC3A7E2657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64C4B54-DAD7-4188-99F0-0286A1B7323D}" type="slidenum">
              <a:rPr lang="cy-GB" altLang="en-US" sz="1200" smtClean="0">
                <a:latin typeface="Arial" panose="020B0604020202020204" pitchFamily="34" charset="0"/>
              </a:rPr>
              <a:pPr/>
              <a:t>19</a:t>
            </a:fld>
            <a:endParaRPr lang="cy-GB" altLang="en-US" sz="120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A90AB28B-8A94-8116-124E-DAAA8B56EAD6}"/>
              </a:ext>
            </a:extLst>
          </p:cNvPr>
          <p:cNvSpPr>
            <a:spLocks noGrp="1" noRot="1" noChangeAspect="1" noChangeArrowheads="1" noTextEdit="1"/>
          </p:cNvSpPr>
          <p:nvPr>
            <p:ph type="sldImg"/>
          </p:nvPr>
        </p:nvSpPr>
        <p:spPr>
          <a:xfrm>
            <a:off x="90488" y="744538"/>
            <a:ext cx="6616700" cy="3722687"/>
          </a:xfrm>
          <a:ln/>
        </p:spPr>
      </p:sp>
      <p:sp>
        <p:nvSpPr>
          <p:cNvPr id="40963" name="Notes Placeholder 2">
            <a:extLst>
              <a:ext uri="{FF2B5EF4-FFF2-40B4-BE49-F238E27FC236}">
                <a16:creationId xmlns:a16="http://schemas.microsoft.com/office/drawing/2014/main" id="{738C23B7-6570-FC52-BE4F-66B08310131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40964" name="Slide Number Placeholder 3">
            <a:extLst>
              <a:ext uri="{FF2B5EF4-FFF2-40B4-BE49-F238E27FC236}">
                <a16:creationId xmlns:a16="http://schemas.microsoft.com/office/drawing/2014/main" id="{5709D5BB-37E5-1E5C-555D-689DB407340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613E9A7-454B-4B66-90A8-102D76CA3371}" type="slidenum">
              <a:rPr lang="cy-GB" altLang="en-US" sz="1200" smtClean="0">
                <a:latin typeface="Arial" panose="020B0604020202020204" pitchFamily="34" charset="0"/>
              </a:rPr>
              <a:pPr/>
              <a:t>20</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F286E80F-C0E5-7BCC-B0AE-7ACE04496DF5}"/>
              </a:ext>
            </a:extLst>
          </p:cNvPr>
          <p:cNvSpPr>
            <a:spLocks noGrp="1" noRot="1" noChangeAspect="1" noChangeArrowheads="1" noTextEdit="1"/>
          </p:cNvSpPr>
          <p:nvPr>
            <p:ph type="sldImg"/>
          </p:nvPr>
        </p:nvSpPr>
        <p:spPr>
          <a:xfrm>
            <a:off x="90488" y="744538"/>
            <a:ext cx="6616700" cy="3722687"/>
          </a:xfrm>
          <a:ln/>
        </p:spPr>
      </p:sp>
      <p:sp>
        <p:nvSpPr>
          <p:cNvPr id="43011" name="Notes Placeholder 2">
            <a:extLst>
              <a:ext uri="{FF2B5EF4-FFF2-40B4-BE49-F238E27FC236}">
                <a16:creationId xmlns:a16="http://schemas.microsoft.com/office/drawing/2014/main" id="{E3F578AA-808A-34A6-6EB9-775FFBF0BBB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43012" name="Slide Number Placeholder 3">
            <a:extLst>
              <a:ext uri="{FF2B5EF4-FFF2-40B4-BE49-F238E27FC236}">
                <a16:creationId xmlns:a16="http://schemas.microsoft.com/office/drawing/2014/main" id="{D48905FF-12B5-8B95-6F15-D279952047E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AD579F2-2E02-4335-B78A-D0C29935D156}" type="slidenum">
              <a:rPr lang="cy-GB" altLang="en-US" sz="1200" smtClean="0">
                <a:latin typeface="Arial" panose="020B0604020202020204" pitchFamily="34" charset="0"/>
              </a:rPr>
              <a:pPr/>
              <a:t>21</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18/05/2024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18/05/2024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18/05/2024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18/05/2024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18/05/2024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18/05/2024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18/05/2024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18/05/2024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18/05/2024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18/05/2024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18/05/2024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941715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18/05/2024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06921849"/>
      </p:ext>
    </p:extLst>
  </p:cSld>
  <p:clrMap bg1="lt1" tx1="dk1" bg2="lt2" tx2="dk2" accent1="accent1" accent2="accent2" accent3="accent3" accent4="accent4" accent5="accent5" accent6="accent6" hlink="hlink" folHlink="folHlink"/>
  <p:sldLayoutIdLst>
    <p:sldLayoutId id="214748366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microsoft.com/office/2007/relationships/hdphoto" Target="../media/hdphoto1.wdp"/></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hyperlink" Target="https://www.localofferbirmingham.co.uk/wp-content/uploads/2023/02/Birmingham-Early-Help-Strategy-2021-2023-Final.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1524001" y="1066801"/>
            <a:ext cx="5029199" cy="4090135"/>
          </a:xfrm>
        </p:spPr>
        <p:txBody>
          <a:bodyPr/>
          <a:lstStyle/>
          <a:p>
            <a:br>
              <a:rPr lang="en-GB" sz="4000" i="1" dirty="0">
                <a:solidFill>
                  <a:prstClr val="white"/>
                </a:solidFill>
                <a:ea typeface="+mn-ea"/>
              </a:rPr>
            </a:br>
            <a:r>
              <a:rPr lang="en-GB" sz="4000" i="1" dirty="0">
                <a:solidFill>
                  <a:srgbClr val="FFFFFF"/>
                </a:solidFill>
              </a:rPr>
              <a:t>ECEY5009:</a:t>
            </a:r>
            <a:br>
              <a:rPr lang="en-GB" sz="4000" i="1" dirty="0">
                <a:solidFill>
                  <a:srgbClr val="FFFFFF"/>
                </a:solidFill>
              </a:rPr>
            </a:br>
            <a:br>
              <a:rPr lang="en-GB" sz="4000" i="1" dirty="0">
                <a:solidFill>
                  <a:srgbClr val="FFFFFF"/>
                </a:solidFill>
              </a:rPr>
            </a:br>
            <a:r>
              <a:rPr lang="en-GB" sz="4000" i="1" dirty="0">
                <a:solidFill>
                  <a:srgbClr val="FFFFFF"/>
                </a:solidFill>
              </a:rPr>
              <a:t>Well-being, Care and Healthy lifestyles</a:t>
            </a:r>
            <a:br>
              <a:rPr lang="en-GB" sz="4000" i="1" dirty="0">
                <a:solidFill>
                  <a:srgbClr val="FFFFFF"/>
                </a:solidFill>
              </a:rPr>
            </a:br>
            <a:br>
              <a:rPr lang="en-GB" sz="4000" i="1" dirty="0">
                <a:solidFill>
                  <a:srgbClr val="FFFFFF"/>
                </a:solidFill>
              </a:rPr>
            </a:br>
            <a:r>
              <a:rPr lang="en-GB" sz="4000" i="1" dirty="0" err="1">
                <a:solidFill>
                  <a:srgbClr val="FFFFFF"/>
                </a:solidFill>
              </a:rPr>
              <a:t>Lifestyles</a:t>
            </a:r>
            <a:br>
              <a:rPr lang="en-GB" sz="2800" b="1" dirty="0">
                <a:solidFill>
                  <a:srgbClr val="FFFFFF"/>
                </a:solidFill>
              </a:rPr>
            </a:br>
            <a:br>
              <a:rPr lang="en-GB" sz="2800" b="1" dirty="0">
                <a:solidFill>
                  <a:prstClr val="white"/>
                </a:solidFill>
                <a:ea typeface="+mn-ea"/>
              </a:rPr>
            </a:br>
            <a:endParaRPr lang="en-GB" dirty="0"/>
          </a:p>
        </p:txBody>
      </p:sp>
    </p:spTree>
    <p:extLst>
      <p:ext uri="{BB962C8B-B14F-4D97-AF65-F5344CB8AC3E}">
        <p14:creationId xmlns:p14="http://schemas.microsoft.com/office/powerpoint/2010/main" val="20413236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7AF3A60F-FB62-08A9-4D3C-279948185CBC}"/>
              </a:ext>
            </a:extLst>
          </p:cNvPr>
          <p:cNvSpPr>
            <a:spLocks noGrp="1" noChangeArrowheads="1"/>
          </p:cNvSpPr>
          <p:nvPr>
            <p:ph type="ctrTitle"/>
          </p:nvPr>
        </p:nvSpPr>
        <p:spPr>
          <a:xfrm>
            <a:off x="1735493" y="1391980"/>
            <a:ext cx="9028891" cy="1470025"/>
          </a:xfrm>
        </p:spPr>
        <p:txBody>
          <a:bodyPr>
            <a:normAutofit fontScale="90000"/>
          </a:bodyPr>
          <a:lstStyle/>
          <a:p>
            <a:pPr algn="ctr" eaLnBrk="1" hangingPunct="1">
              <a:lnSpc>
                <a:spcPct val="150000"/>
              </a:lnSpc>
            </a:pPr>
            <a:r>
              <a:rPr lang="en-GB" altLang="en-US" sz="4000" b="1" dirty="0"/>
              <a:t>Well-being, Care and Healthy lifestyles</a:t>
            </a:r>
            <a:br>
              <a:rPr lang="en-GB" altLang="en-US" sz="4000" b="1" dirty="0">
                <a:solidFill>
                  <a:srgbClr val="0070C0"/>
                </a:solidFill>
              </a:rPr>
            </a:br>
            <a:r>
              <a:rPr lang="en-GB" altLang="en-US" sz="4000" b="1" dirty="0"/>
              <a:t>Lecture 4</a:t>
            </a:r>
            <a:br>
              <a:rPr lang="en-GB" altLang="en-US" sz="4000" b="1" dirty="0"/>
            </a:br>
            <a:r>
              <a:rPr lang="en-GB" altLang="en-US" sz="4000" b="1" dirty="0"/>
              <a:t>Lifestyles</a:t>
            </a:r>
            <a:endParaRPr lang="en-GB" altLang="en-US" sz="4000" b="1" dirty="0">
              <a:solidFill>
                <a:srgbClr val="0070C0"/>
              </a:solidFill>
            </a:endParaRPr>
          </a:p>
        </p:txBody>
      </p:sp>
      <p:pic>
        <p:nvPicPr>
          <p:cNvPr id="1026" name="Picture 2" descr="The Ultimate Guide on How to Live Healthy Lifestyle - Divine You">
            <a:extLst>
              <a:ext uri="{FF2B5EF4-FFF2-40B4-BE49-F238E27FC236}">
                <a16:creationId xmlns:a16="http://schemas.microsoft.com/office/drawing/2014/main" id="{DC260540-12D6-F8E2-DE3E-EB15985CBE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37749" y="3096858"/>
            <a:ext cx="5064804" cy="337858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362E56A-E352-75C5-EE0C-8F032B20E946}"/>
              </a:ext>
            </a:extLst>
          </p:cNvPr>
          <p:cNvSpPr>
            <a:spLocks noGrp="1" noChangeArrowheads="1"/>
          </p:cNvSpPr>
          <p:nvPr>
            <p:ph type="title"/>
          </p:nvPr>
        </p:nvSpPr>
        <p:spPr/>
        <p:txBody>
          <a:bodyPr/>
          <a:lstStyle/>
          <a:p>
            <a:pPr algn="ctr" eaLnBrk="1" hangingPunct="1"/>
            <a:r>
              <a:rPr lang="en-GB" altLang="en-US" b="1" dirty="0"/>
              <a:t>Lifestyle</a:t>
            </a:r>
          </a:p>
        </p:txBody>
      </p:sp>
      <p:sp>
        <p:nvSpPr>
          <p:cNvPr id="10244" name="Content Placeholder 3">
            <a:extLst>
              <a:ext uri="{FF2B5EF4-FFF2-40B4-BE49-F238E27FC236}">
                <a16:creationId xmlns:a16="http://schemas.microsoft.com/office/drawing/2014/main" id="{27BAEFAF-7B0B-7E3D-5C75-5C2EE5160CB9}"/>
              </a:ext>
            </a:extLst>
          </p:cNvPr>
          <p:cNvSpPr>
            <a:spLocks noGrp="1" noChangeArrowheads="1"/>
          </p:cNvSpPr>
          <p:nvPr>
            <p:ph sz="half" idx="2"/>
          </p:nvPr>
        </p:nvSpPr>
        <p:spPr>
          <a:xfrm>
            <a:off x="233082" y="1570505"/>
            <a:ext cx="11725835" cy="4351338"/>
          </a:xfrm>
        </p:spPr>
        <p:txBody>
          <a:bodyPr/>
          <a:lstStyle/>
          <a:p>
            <a:pPr eaLnBrk="1" hangingPunct="1">
              <a:lnSpc>
                <a:spcPct val="150000"/>
              </a:lnSpc>
            </a:pPr>
            <a:r>
              <a:rPr lang="en-GB" altLang="en-US" dirty="0"/>
              <a:t>What do we mean when we talk about someone's lifestyle?</a:t>
            </a:r>
          </a:p>
          <a:p>
            <a:pPr eaLnBrk="1" hangingPunct="1">
              <a:lnSpc>
                <a:spcPct val="150000"/>
              </a:lnSpc>
            </a:pPr>
            <a:r>
              <a:rPr lang="en-GB" altLang="en-US" dirty="0"/>
              <a:t>Can you list some lifestyles, what factors contribute to this way of being/living?</a:t>
            </a:r>
          </a:p>
          <a:p>
            <a:pPr marL="0" indent="0" eaLnBrk="1" hangingPunct="1">
              <a:lnSpc>
                <a:spcPct val="150000"/>
              </a:lnSpc>
              <a:buNone/>
            </a:pPr>
            <a:r>
              <a:rPr lang="en-GB" altLang="en-US" dirty="0"/>
              <a:t>Consider media examples of celebrity lifestyles, and reality TV programmes.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362E56A-E352-75C5-EE0C-8F032B20E946}"/>
              </a:ext>
            </a:extLst>
          </p:cNvPr>
          <p:cNvSpPr>
            <a:spLocks noGrp="1" noChangeArrowheads="1"/>
          </p:cNvSpPr>
          <p:nvPr>
            <p:ph type="title"/>
          </p:nvPr>
        </p:nvSpPr>
        <p:spPr>
          <a:xfrm>
            <a:off x="838199" y="0"/>
            <a:ext cx="10515600" cy="1325563"/>
          </a:xfrm>
        </p:spPr>
        <p:txBody>
          <a:bodyPr/>
          <a:lstStyle/>
          <a:p>
            <a:pPr algn="ctr" eaLnBrk="1" hangingPunct="1"/>
            <a:r>
              <a:rPr lang="en-GB" altLang="en-US" b="1" dirty="0"/>
              <a:t>Lifestyle</a:t>
            </a:r>
          </a:p>
        </p:txBody>
      </p:sp>
      <p:sp>
        <p:nvSpPr>
          <p:cNvPr id="10244" name="Content Placeholder 3">
            <a:extLst>
              <a:ext uri="{FF2B5EF4-FFF2-40B4-BE49-F238E27FC236}">
                <a16:creationId xmlns:a16="http://schemas.microsoft.com/office/drawing/2014/main" id="{27BAEFAF-7B0B-7E3D-5C75-5C2EE5160CB9}"/>
              </a:ext>
            </a:extLst>
          </p:cNvPr>
          <p:cNvSpPr>
            <a:spLocks noGrp="1" noChangeArrowheads="1"/>
          </p:cNvSpPr>
          <p:nvPr>
            <p:ph sz="half" idx="2"/>
          </p:nvPr>
        </p:nvSpPr>
        <p:spPr>
          <a:xfrm>
            <a:off x="233081" y="1171112"/>
            <a:ext cx="8721733" cy="4351338"/>
          </a:xfrm>
        </p:spPr>
        <p:txBody>
          <a:bodyPr>
            <a:noAutofit/>
          </a:bodyPr>
          <a:lstStyle/>
          <a:p>
            <a:pPr marL="0" indent="0">
              <a:lnSpc>
                <a:spcPct val="160000"/>
              </a:lnSpc>
              <a:buNone/>
            </a:pPr>
            <a:r>
              <a:rPr lang="en-GB" altLang="en-US" sz="1800" dirty="0">
                <a:latin typeface="Arial" panose="020B0604020202020204" pitchFamily="34" charset="0"/>
              </a:rPr>
              <a:t>How much does the media affect our perception of groups of people or cultures?</a:t>
            </a:r>
          </a:p>
          <a:p>
            <a:pPr marL="0" indent="0">
              <a:lnSpc>
                <a:spcPct val="160000"/>
              </a:lnSpc>
              <a:buNone/>
            </a:pPr>
            <a:r>
              <a:rPr lang="en-GB" altLang="en-US" sz="1600" dirty="0">
                <a:latin typeface="Arial" panose="020B0604020202020204" pitchFamily="34" charset="0"/>
              </a:rPr>
              <a:t>Unhealthy diet</a:t>
            </a:r>
          </a:p>
          <a:p>
            <a:pPr marL="0" indent="0">
              <a:lnSpc>
                <a:spcPct val="160000"/>
              </a:lnSpc>
              <a:buNone/>
            </a:pPr>
            <a:r>
              <a:rPr lang="en-GB" altLang="en-US" sz="1600" dirty="0">
                <a:latin typeface="Arial" panose="020B0604020202020204" pitchFamily="34" charset="0"/>
              </a:rPr>
              <a:t>Not enough exercise</a:t>
            </a:r>
          </a:p>
          <a:p>
            <a:pPr marL="0" indent="0">
              <a:lnSpc>
                <a:spcPct val="160000"/>
              </a:lnSpc>
              <a:buNone/>
            </a:pPr>
            <a:r>
              <a:rPr lang="en-GB" altLang="en-US" sz="1600" dirty="0">
                <a:latin typeface="Arial" panose="020B0604020202020204" pitchFamily="34" charset="0"/>
              </a:rPr>
              <a:t>Not enough fresh air</a:t>
            </a:r>
          </a:p>
          <a:p>
            <a:pPr marL="0" indent="0">
              <a:lnSpc>
                <a:spcPct val="160000"/>
              </a:lnSpc>
              <a:buNone/>
            </a:pPr>
            <a:r>
              <a:rPr lang="en-GB" altLang="en-US" sz="1600" dirty="0">
                <a:latin typeface="Arial" panose="020B0604020202020204" pitchFamily="34" charset="0"/>
              </a:rPr>
              <a:t>Smoking</a:t>
            </a:r>
          </a:p>
          <a:p>
            <a:pPr marL="0" indent="0">
              <a:lnSpc>
                <a:spcPct val="160000"/>
              </a:lnSpc>
              <a:buNone/>
            </a:pPr>
            <a:r>
              <a:rPr lang="en-GB" altLang="en-US" sz="1600" dirty="0">
                <a:latin typeface="Arial" panose="020B0604020202020204" pitchFamily="34" charset="0"/>
              </a:rPr>
              <a:t>Drug and alcohol use</a:t>
            </a:r>
          </a:p>
          <a:p>
            <a:pPr marL="0" indent="0">
              <a:lnSpc>
                <a:spcPct val="160000"/>
              </a:lnSpc>
              <a:buNone/>
            </a:pPr>
            <a:r>
              <a:rPr lang="en-GB" altLang="en-US" sz="1600" dirty="0">
                <a:latin typeface="Arial" panose="020B0604020202020204" pitchFamily="34" charset="0"/>
              </a:rPr>
              <a:t>Stress</a:t>
            </a:r>
          </a:p>
          <a:p>
            <a:pPr marL="0" indent="0">
              <a:lnSpc>
                <a:spcPct val="160000"/>
              </a:lnSpc>
              <a:buNone/>
            </a:pPr>
            <a:r>
              <a:rPr lang="en-GB" altLang="en-US" sz="1600" dirty="0">
                <a:latin typeface="Arial" panose="020B0604020202020204" pitchFamily="34" charset="0"/>
              </a:rPr>
              <a:t>Sleep</a:t>
            </a:r>
          </a:p>
          <a:p>
            <a:pPr marL="0" indent="0">
              <a:lnSpc>
                <a:spcPct val="160000"/>
              </a:lnSpc>
              <a:buNone/>
            </a:pPr>
            <a:endParaRPr lang="en-GB" altLang="en-US" sz="1800" dirty="0"/>
          </a:p>
        </p:txBody>
      </p:sp>
      <p:pic>
        <p:nvPicPr>
          <p:cNvPr id="2050" name="Picture 2" descr="The Impact of Social Media on Our Lives">
            <a:extLst>
              <a:ext uri="{FF2B5EF4-FFF2-40B4-BE49-F238E27FC236}">
                <a16:creationId xmlns:a16="http://schemas.microsoft.com/office/drawing/2014/main" id="{D8E53EB3-CEF7-AA99-4E9E-A597D0F281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8483" y="1671640"/>
            <a:ext cx="3755641" cy="4015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3491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88892B71-7CC9-AF14-1636-7D1D9E3EFCB3}"/>
              </a:ext>
            </a:extLst>
          </p:cNvPr>
          <p:cNvSpPr>
            <a:spLocks noGrp="1" noChangeArrowheads="1"/>
          </p:cNvSpPr>
          <p:nvPr>
            <p:ph type="title"/>
          </p:nvPr>
        </p:nvSpPr>
        <p:spPr>
          <a:xfrm>
            <a:off x="838200" y="18255"/>
            <a:ext cx="10515600" cy="1325563"/>
          </a:xfrm>
        </p:spPr>
        <p:txBody>
          <a:bodyPr/>
          <a:lstStyle/>
          <a:p>
            <a:pPr algn="ctr" eaLnBrk="1" hangingPunct="1"/>
            <a:r>
              <a:rPr lang="en-GB" altLang="en-US" b="1" dirty="0"/>
              <a:t>Lifestyles</a:t>
            </a:r>
          </a:p>
        </p:txBody>
      </p:sp>
      <p:sp>
        <p:nvSpPr>
          <p:cNvPr id="12292" name="Content Placeholder 3">
            <a:extLst>
              <a:ext uri="{FF2B5EF4-FFF2-40B4-BE49-F238E27FC236}">
                <a16:creationId xmlns:a16="http://schemas.microsoft.com/office/drawing/2014/main" id="{1C2CB448-2ECE-8933-2C0A-2892D60749F7}"/>
              </a:ext>
            </a:extLst>
          </p:cNvPr>
          <p:cNvSpPr>
            <a:spLocks noGrp="1" noChangeArrowheads="1"/>
          </p:cNvSpPr>
          <p:nvPr>
            <p:ph sz="half" idx="2"/>
          </p:nvPr>
        </p:nvSpPr>
        <p:spPr>
          <a:xfrm>
            <a:off x="147145" y="1135117"/>
            <a:ext cx="7672552" cy="4561490"/>
          </a:xfrm>
        </p:spPr>
        <p:txBody>
          <a:bodyPr>
            <a:normAutofit fontScale="92500" lnSpcReduction="10000"/>
          </a:bodyPr>
          <a:lstStyle/>
          <a:p>
            <a:pPr marL="0" indent="0" eaLnBrk="1" hangingPunct="1">
              <a:lnSpc>
                <a:spcPct val="150000"/>
              </a:lnSpc>
              <a:buNone/>
            </a:pPr>
            <a:r>
              <a:rPr lang="en-GB" altLang="en-US" sz="2400" dirty="0"/>
              <a:t>Healthy living contributes to wellbeing. Healthy living includes: </a:t>
            </a:r>
          </a:p>
          <a:p>
            <a:pPr>
              <a:lnSpc>
                <a:spcPct val="150000"/>
              </a:lnSpc>
            </a:pPr>
            <a:r>
              <a:rPr lang="en-GB" altLang="en-US" sz="2400" dirty="0"/>
              <a:t>Healthy eating and drinking</a:t>
            </a:r>
          </a:p>
          <a:p>
            <a:pPr>
              <a:lnSpc>
                <a:spcPct val="150000"/>
              </a:lnSpc>
            </a:pPr>
            <a:r>
              <a:rPr lang="en-GB" altLang="en-US" sz="2400" dirty="0"/>
              <a:t>Physical exercise </a:t>
            </a:r>
          </a:p>
          <a:p>
            <a:pPr>
              <a:lnSpc>
                <a:spcPct val="150000"/>
              </a:lnSpc>
            </a:pPr>
            <a:r>
              <a:rPr lang="en-GB" altLang="en-US" sz="2400" dirty="0"/>
              <a:t>Good mental and emotional wellbeing </a:t>
            </a:r>
          </a:p>
          <a:p>
            <a:pPr>
              <a:lnSpc>
                <a:spcPct val="150000"/>
              </a:lnSpc>
            </a:pPr>
            <a:r>
              <a:rPr lang="en-GB" altLang="en-US" sz="2400" dirty="0"/>
              <a:t>Responsible attitudes and behaviours in relation to substance use and misuse</a:t>
            </a:r>
          </a:p>
          <a:p>
            <a:pPr>
              <a:lnSpc>
                <a:spcPct val="150000"/>
              </a:lnSpc>
            </a:pPr>
            <a:r>
              <a:rPr lang="en-GB" altLang="en-US" sz="2400" dirty="0"/>
              <a:t>Safety, hygiene, environment-related issues</a:t>
            </a:r>
          </a:p>
        </p:txBody>
      </p:sp>
      <p:pic>
        <p:nvPicPr>
          <p:cNvPr id="3074" name="Picture 2" descr="Healthy lifestyles 7 lesson pack and workbook | Teaching Resources">
            <a:extLst>
              <a:ext uri="{FF2B5EF4-FFF2-40B4-BE49-F238E27FC236}">
                <a16:creationId xmlns:a16="http://schemas.microsoft.com/office/drawing/2014/main" id="{FB62A6D2-7D69-726C-1A29-BB254C1DB8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84598" y="1483929"/>
            <a:ext cx="4593051" cy="344870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1F2FA58A-84E5-88FA-5AC2-43412EE6718B}"/>
              </a:ext>
            </a:extLst>
          </p:cNvPr>
          <p:cNvSpPr>
            <a:spLocks noGrp="1" noChangeArrowheads="1"/>
          </p:cNvSpPr>
          <p:nvPr>
            <p:ph type="title"/>
          </p:nvPr>
        </p:nvSpPr>
        <p:spPr>
          <a:xfrm>
            <a:off x="922283" y="0"/>
            <a:ext cx="10515600" cy="1325563"/>
          </a:xfrm>
        </p:spPr>
        <p:txBody>
          <a:bodyPr>
            <a:normAutofit/>
          </a:bodyPr>
          <a:lstStyle/>
          <a:p>
            <a:pPr algn="ctr" eaLnBrk="1" hangingPunct="1"/>
            <a:r>
              <a:rPr lang="en-GB" altLang="en-US" b="1" dirty="0"/>
              <a:t>Three Key Actions</a:t>
            </a:r>
            <a:endParaRPr lang="en-GB" altLang="en-US" b="1" dirty="0">
              <a:solidFill>
                <a:srgbClr val="0070C0"/>
              </a:solidFill>
            </a:endParaRPr>
          </a:p>
        </p:txBody>
      </p:sp>
      <p:sp>
        <p:nvSpPr>
          <p:cNvPr id="4" name="Content Placeholder 3">
            <a:extLst>
              <a:ext uri="{FF2B5EF4-FFF2-40B4-BE49-F238E27FC236}">
                <a16:creationId xmlns:a16="http://schemas.microsoft.com/office/drawing/2014/main" id="{18490524-4AC8-B6D3-5194-72F2B2FFCC00}"/>
              </a:ext>
            </a:extLst>
          </p:cNvPr>
          <p:cNvSpPr>
            <a:spLocks noGrp="1"/>
          </p:cNvSpPr>
          <p:nvPr>
            <p:ph sz="half" idx="2"/>
          </p:nvPr>
        </p:nvSpPr>
        <p:spPr>
          <a:xfrm>
            <a:off x="126123" y="1072055"/>
            <a:ext cx="11855669" cy="5104908"/>
          </a:xfrm>
        </p:spPr>
        <p:txBody>
          <a:bodyPr rtlCol="0">
            <a:normAutofit/>
          </a:bodyPr>
          <a:lstStyle/>
          <a:p>
            <a:pPr marL="514350" indent="-514350">
              <a:lnSpc>
                <a:spcPct val="150000"/>
              </a:lnSpc>
              <a:buFont typeface="+mj-lt"/>
              <a:buAutoNum type="arabicPeriod"/>
              <a:defRPr/>
            </a:pPr>
            <a:r>
              <a:rPr lang="en-GB" sz="2400" dirty="0"/>
              <a:t>Developing good Habits</a:t>
            </a:r>
          </a:p>
          <a:p>
            <a:pPr marL="514350" indent="-514350">
              <a:lnSpc>
                <a:spcPct val="150000"/>
              </a:lnSpc>
              <a:buFont typeface="+mj-lt"/>
              <a:buAutoNum type="arabicPeriod"/>
              <a:defRPr/>
            </a:pPr>
            <a:r>
              <a:rPr lang="en-GB" sz="2400" dirty="0"/>
              <a:t>Developing positive ways of thinking</a:t>
            </a:r>
          </a:p>
          <a:p>
            <a:pPr marL="514350" indent="-514350">
              <a:lnSpc>
                <a:spcPct val="150000"/>
              </a:lnSpc>
              <a:buFont typeface="+mj-lt"/>
              <a:buAutoNum type="arabicPeriod"/>
              <a:defRPr/>
            </a:pPr>
            <a:r>
              <a:rPr lang="en-GB" sz="2400" dirty="0"/>
              <a:t>Being motivated.</a:t>
            </a:r>
          </a:p>
          <a:p>
            <a:pPr marL="0" indent="0">
              <a:lnSpc>
                <a:spcPct val="150000"/>
              </a:lnSpc>
              <a:buNone/>
              <a:defRPr/>
            </a:pPr>
            <a:r>
              <a:rPr lang="en-GB" sz="2400" dirty="0"/>
              <a:t>(Thomas and Lewis, 2016)</a:t>
            </a:r>
          </a:p>
          <a:p>
            <a:pPr>
              <a:lnSpc>
                <a:spcPct val="150000"/>
              </a:lnSpc>
              <a:buFontTx/>
              <a:buChar char="-"/>
              <a:defRPr/>
            </a:pPr>
            <a:r>
              <a:rPr lang="en-GB" sz="2400" dirty="0"/>
              <a:t>These can be carried out by EYPs on an individual family and community level when we consider Bronfenbrenner's theory. </a:t>
            </a:r>
          </a:p>
          <a:p>
            <a:pPr>
              <a:lnSpc>
                <a:spcPct val="150000"/>
              </a:lnSpc>
              <a:buFontTx/>
              <a:buChar char="-"/>
              <a:defRPr/>
            </a:pPr>
            <a:r>
              <a:rPr lang="en-GB" sz="2400" dirty="0"/>
              <a:t>How can we achieve this in our Early Years Settings?</a:t>
            </a:r>
          </a:p>
        </p:txBody>
      </p:sp>
      <p:pic>
        <p:nvPicPr>
          <p:cNvPr id="4098" name="Picture 2" descr="8 Steps To Developing A Positive Mindset: Part 1 | Pathway To Purpose">
            <a:extLst>
              <a:ext uri="{FF2B5EF4-FFF2-40B4-BE49-F238E27FC236}">
                <a16:creationId xmlns:a16="http://schemas.microsoft.com/office/drawing/2014/main" id="{387B10A9-5675-84B6-5799-4076F1A66FB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504" t="11575" r="11655" b="12125"/>
          <a:stretch/>
        </p:blipFill>
        <p:spPr bwMode="auto">
          <a:xfrm>
            <a:off x="7608022" y="1023636"/>
            <a:ext cx="3661695" cy="274796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FFFCF220-94F7-0196-9FD9-6DA8A2962265}"/>
              </a:ext>
            </a:extLst>
          </p:cNvPr>
          <p:cNvSpPr>
            <a:spLocks noGrp="1" noChangeArrowheads="1"/>
          </p:cNvSpPr>
          <p:nvPr>
            <p:ph type="title"/>
          </p:nvPr>
        </p:nvSpPr>
        <p:spPr>
          <a:xfrm>
            <a:off x="838200" y="76200"/>
            <a:ext cx="10515600" cy="1325563"/>
          </a:xfrm>
        </p:spPr>
        <p:txBody>
          <a:bodyPr/>
          <a:lstStyle/>
          <a:p>
            <a:pPr algn="ctr" eaLnBrk="1" hangingPunct="1"/>
            <a:r>
              <a:rPr lang="en-GB" altLang="en-US" b="1" dirty="0"/>
              <a:t>How are lifestyles influenced</a:t>
            </a:r>
          </a:p>
        </p:txBody>
      </p:sp>
      <p:pic>
        <p:nvPicPr>
          <p:cNvPr id="15363" name="Picture 4">
            <a:extLst>
              <a:ext uri="{FF2B5EF4-FFF2-40B4-BE49-F238E27FC236}">
                <a16:creationId xmlns:a16="http://schemas.microsoft.com/office/drawing/2014/main" id="{4F306A67-1B3A-DB4A-F6F6-2982B5FDDA6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060320" y="1343025"/>
            <a:ext cx="3529013" cy="417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4" name="Picture 5">
            <a:extLst>
              <a:ext uri="{FF2B5EF4-FFF2-40B4-BE49-F238E27FC236}">
                <a16:creationId xmlns:a16="http://schemas.microsoft.com/office/drawing/2014/main" id="{6B3DB428-90B8-AF1C-FADB-9746E2F7DF7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837841" y="1343025"/>
            <a:ext cx="4107301" cy="36614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DA1F2DFA-A964-4813-AE42-5CF7328BA58D}"/>
              </a:ext>
            </a:extLst>
          </p:cNvPr>
          <p:cNvSpPr txBox="1"/>
          <p:nvPr/>
        </p:nvSpPr>
        <p:spPr>
          <a:xfrm>
            <a:off x="345988" y="1343024"/>
            <a:ext cx="3855309" cy="4360424"/>
          </a:xfrm>
          <a:prstGeom prst="rect">
            <a:avLst/>
          </a:prstGeom>
          <a:noFill/>
        </p:spPr>
        <p:txBody>
          <a:bodyPr wrap="square" rtlCol="0">
            <a:spAutoFit/>
          </a:bodyPr>
          <a:lstStyle/>
          <a:p>
            <a:pPr>
              <a:lnSpc>
                <a:spcPct val="150000"/>
              </a:lnSpc>
            </a:pPr>
            <a:r>
              <a:rPr lang="en-GB" sz="1700" dirty="0"/>
              <a:t>These are extreme examples, however consider these questions;</a:t>
            </a:r>
          </a:p>
          <a:p>
            <a:pPr marL="285750" indent="-285750">
              <a:lnSpc>
                <a:spcPct val="150000"/>
              </a:lnSpc>
              <a:buFontTx/>
              <a:buChar char="-"/>
            </a:pPr>
            <a:r>
              <a:rPr lang="en-GB" sz="1700" dirty="0"/>
              <a:t>What can you see in these images?</a:t>
            </a:r>
          </a:p>
          <a:p>
            <a:pPr marL="285750" indent="-285750">
              <a:lnSpc>
                <a:spcPct val="150000"/>
              </a:lnSpc>
              <a:buFontTx/>
              <a:buChar char="-"/>
            </a:pPr>
            <a:r>
              <a:rPr lang="en-GB" sz="1700" dirty="0"/>
              <a:t>What factors can you apply from the determinants of health?</a:t>
            </a:r>
          </a:p>
          <a:p>
            <a:pPr marL="285750" indent="-285750">
              <a:lnSpc>
                <a:spcPct val="150000"/>
              </a:lnSpc>
              <a:buFontTx/>
              <a:buChar char="-"/>
            </a:pPr>
            <a:r>
              <a:rPr lang="en-GB" sz="1700" dirty="0"/>
              <a:t>What could the parental understand of health and lifestyle be here?</a:t>
            </a:r>
          </a:p>
          <a:p>
            <a:pPr marL="285750" indent="-285750">
              <a:lnSpc>
                <a:spcPct val="150000"/>
              </a:lnSpc>
              <a:buFontTx/>
              <a:buChar char="-"/>
            </a:pPr>
            <a:r>
              <a:rPr lang="en-GB" sz="1700" dirty="0"/>
              <a:t>What are the future outcomes for these children?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778D6F1-8870-A3D6-4150-79FC8B64D9A3}"/>
              </a:ext>
            </a:extLst>
          </p:cNvPr>
          <p:cNvSpPr txBox="1"/>
          <p:nvPr/>
        </p:nvSpPr>
        <p:spPr>
          <a:xfrm>
            <a:off x="1198605" y="308919"/>
            <a:ext cx="9798909" cy="769441"/>
          </a:xfrm>
          <a:prstGeom prst="rect">
            <a:avLst/>
          </a:prstGeom>
          <a:noFill/>
        </p:spPr>
        <p:txBody>
          <a:bodyPr wrap="square" rtlCol="0">
            <a:spAutoFit/>
          </a:bodyPr>
          <a:lstStyle/>
          <a:p>
            <a:pPr algn="ctr"/>
            <a:r>
              <a:rPr lang="en-GB" sz="4400" b="1" dirty="0"/>
              <a:t>NHS – 5 steps to mental wellbeing</a:t>
            </a:r>
          </a:p>
        </p:txBody>
      </p:sp>
      <p:pic>
        <p:nvPicPr>
          <p:cNvPr id="5122" name="Picture 2" descr="Healthy minds: Know how to stay well">
            <a:extLst>
              <a:ext uri="{FF2B5EF4-FFF2-40B4-BE49-F238E27FC236}">
                <a16:creationId xmlns:a16="http://schemas.microsoft.com/office/drawing/2014/main" id="{2325C24A-6DDE-1FE3-FD93-12427ED19D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1781" y="1656320"/>
            <a:ext cx="11068438" cy="354535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2">
            <a:extLst>
              <a:ext uri="{FF2B5EF4-FFF2-40B4-BE49-F238E27FC236}">
                <a16:creationId xmlns:a16="http://schemas.microsoft.com/office/drawing/2014/main" id="{8C60054B-2F0E-4B79-E88A-15D3A3A08BD6}"/>
              </a:ext>
            </a:extLst>
          </p:cNvPr>
          <p:cNvSpPr>
            <a:spLocks noGrp="1" noChangeArrowheads="1"/>
          </p:cNvSpPr>
          <p:nvPr>
            <p:ph type="title"/>
          </p:nvPr>
        </p:nvSpPr>
        <p:spPr>
          <a:xfrm>
            <a:off x="838200" y="365126"/>
            <a:ext cx="10515600" cy="919978"/>
          </a:xfrm>
        </p:spPr>
        <p:txBody>
          <a:bodyPr/>
          <a:lstStyle/>
          <a:p>
            <a:pPr algn="ctr" eaLnBrk="1" hangingPunct="1"/>
            <a:r>
              <a:rPr lang="en-GB" altLang="en-US" b="1" dirty="0"/>
              <a:t>Lifestyle Factors </a:t>
            </a:r>
            <a:endParaRPr lang="en-US" altLang="en-US" b="1" dirty="0">
              <a:solidFill>
                <a:srgbClr val="0070C0"/>
              </a:solidFill>
            </a:endParaRPr>
          </a:p>
        </p:txBody>
      </p:sp>
      <p:sp>
        <p:nvSpPr>
          <p:cNvPr id="19460" name="Content Placeholder 4">
            <a:extLst>
              <a:ext uri="{FF2B5EF4-FFF2-40B4-BE49-F238E27FC236}">
                <a16:creationId xmlns:a16="http://schemas.microsoft.com/office/drawing/2014/main" id="{CB1F8B3B-DFD5-1BD9-9003-0FD0D81D9410}"/>
              </a:ext>
            </a:extLst>
          </p:cNvPr>
          <p:cNvSpPr>
            <a:spLocks noGrp="1" noChangeArrowheads="1"/>
          </p:cNvSpPr>
          <p:nvPr>
            <p:ph sz="half" idx="2"/>
          </p:nvPr>
        </p:nvSpPr>
        <p:spPr>
          <a:xfrm>
            <a:off x="308919" y="1285104"/>
            <a:ext cx="11044881" cy="4351338"/>
          </a:xfrm>
        </p:spPr>
        <p:txBody>
          <a:bodyPr>
            <a:normAutofit fontScale="77500" lnSpcReduction="20000"/>
          </a:bodyPr>
          <a:lstStyle/>
          <a:p>
            <a:pPr marL="0" indent="0" eaLnBrk="1" hangingPunct="1">
              <a:lnSpc>
                <a:spcPct val="120000"/>
              </a:lnSpc>
              <a:buNone/>
            </a:pPr>
            <a:r>
              <a:rPr lang="en-GB" altLang="en-US" dirty="0"/>
              <a:t>How do these impact lifestyle? Discuss these factors.</a:t>
            </a:r>
          </a:p>
          <a:p>
            <a:pPr eaLnBrk="1" hangingPunct="1">
              <a:lnSpc>
                <a:spcPct val="120000"/>
              </a:lnSpc>
            </a:pPr>
            <a:r>
              <a:rPr lang="en-GB" altLang="en-US" dirty="0"/>
              <a:t>Home environment</a:t>
            </a:r>
          </a:p>
          <a:p>
            <a:pPr eaLnBrk="1" hangingPunct="1">
              <a:lnSpc>
                <a:spcPct val="120000"/>
              </a:lnSpc>
            </a:pPr>
            <a:r>
              <a:rPr lang="en-GB" altLang="en-US" dirty="0"/>
              <a:t>Income</a:t>
            </a:r>
          </a:p>
          <a:p>
            <a:pPr eaLnBrk="1" hangingPunct="1">
              <a:lnSpc>
                <a:spcPct val="120000"/>
              </a:lnSpc>
            </a:pPr>
            <a:r>
              <a:rPr lang="en-GB" altLang="en-US" dirty="0"/>
              <a:t>Diet and nutrition</a:t>
            </a:r>
          </a:p>
          <a:p>
            <a:pPr eaLnBrk="1" hangingPunct="1">
              <a:lnSpc>
                <a:spcPct val="120000"/>
              </a:lnSpc>
            </a:pPr>
            <a:r>
              <a:rPr lang="en-GB" altLang="en-US" dirty="0"/>
              <a:t>Exercise</a:t>
            </a:r>
          </a:p>
          <a:p>
            <a:pPr eaLnBrk="1" hangingPunct="1">
              <a:lnSpc>
                <a:spcPct val="120000"/>
              </a:lnSpc>
            </a:pPr>
            <a:r>
              <a:rPr lang="en-GB" altLang="en-US" dirty="0"/>
              <a:t>Relationships</a:t>
            </a:r>
          </a:p>
          <a:p>
            <a:pPr eaLnBrk="1" hangingPunct="1">
              <a:lnSpc>
                <a:spcPct val="120000"/>
              </a:lnSpc>
            </a:pPr>
            <a:r>
              <a:rPr lang="en-GB" altLang="en-US" dirty="0"/>
              <a:t>Community</a:t>
            </a:r>
          </a:p>
          <a:p>
            <a:pPr eaLnBrk="1" hangingPunct="1">
              <a:lnSpc>
                <a:spcPct val="120000"/>
              </a:lnSpc>
            </a:pPr>
            <a:r>
              <a:rPr lang="en-GB" altLang="en-US" dirty="0"/>
              <a:t>Parenting ability</a:t>
            </a:r>
          </a:p>
          <a:p>
            <a:pPr eaLnBrk="1" hangingPunct="1">
              <a:lnSpc>
                <a:spcPct val="120000"/>
              </a:lnSpc>
            </a:pPr>
            <a:r>
              <a:rPr lang="en-GB" altLang="en-US" dirty="0"/>
              <a:t>Engagement with services</a:t>
            </a:r>
          </a:p>
          <a:p>
            <a:pPr eaLnBrk="1" hangingPunct="1"/>
            <a:endParaRPr lang="en-US" altLang="en-US" dirty="0"/>
          </a:p>
        </p:txBody>
      </p:sp>
      <p:pic>
        <p:nvPicPr>
          <p:cNvPr id="6148" name="Picture 4" descr="lifestyle factors on wound healing ...">
            <a:extLst>
              <a:ext uri="{FF2B5EF4-FFF2-40B4-BE49-F238E27FC236}">
                <a16:creationId xmlns:a16="http://schemas.microsoft.com/office/drawing/2014/main" id="{145F59A5-5CF4-C01E-67D9-43C82540B2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3616" y="1734064"/>
            <a:ext cx="4249952" cy="365285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7" name="Content Placeholder 6">
            <a:extLst>
              <a:ext uri="{FF2B5EF4-FFF2-40B4-BE49-F238E27FC236}">
                <a16:creationId xmlns:a16="http://schemas.microsoft.com/office/drawing/2014/main" id="{53F71060-A42C-98E8-78C7-82975C1317A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703389" y="188913"/>
            <a:ext cx="8785225" cy="5472112"/>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7BF7FA74-EE2C-D86C-864C-AADEED3195D9}"/>
              </a:ext>
            </a:extLst>
          </p:cNvPr>
          <p:cNvSpPr>
            <a:spLocks noGrp="1" noChangeArrowheads="1"/>
          </p:cNvSpPr>
          <p:nvPr>
            <p:ph type="title"/>
          </p:nvPr>
        </p:nvSpPr>
        <p:spPr/>
        <p:txBody>
          <a:bodyPr/>
          <a:lstStyle/>
          <a:p>
            <a:pPr eaLnBrk="1" hangingPunct="1"/>
            <a:endParaRPr lang="en-US" altLang="en-US"/>
          </a:p>
        </p:txBody>
      </p:sp>
      <p:pic>
        <p:nvPicPr>
          <p:cNvPr id="23555" name="Content Placeholder 3">
            <a:extLst>
              <a:ext uri="{FF2B5EF4-FFF2-40B4-BE49-F238E27FC236}">
                <a16:creationId xmlns:a16="http://schemas.microsoft.com/office/drawing/2014/main" id="{E36A5232-5176-B690-C9EE-277287B733E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524000" y="1"/>
            <a:ext cx="9036050" cy="5661025"/>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1527C530-A556-F44D-8C5E-2D604810B2FD}"/>
              </a:ext>
            </a:extLst>
          </p:cNvPr>
          <p:cNvSpPr>
            <a:spLocks noGrp="1" noChangeArrowheads="1"/>
          </p:cNvSpPr>
          <p:nvPr>
            <p:ph type="title"/>
          </p:nvPr>
        </p:nvSpPr>
        <p:spPr>
          <a:xfrm>
            <a:off x="1752600" y="293408"/>
            <a:ext cx="3070412" cy="1000762"/>
          </a:xfrm>
        </p:spPr>
        <p:txBody>
          <a:bodyPr/>
          <a:lstStyle/>
          <a:p>
            <a:pPr eaLnBrk="1" hangingPunct="1"/>
            <a:r>
              <a:rPr lang="en-GB" altLang="en-US" b="1" dirty="0"/>
              <a:t>Early Help</a:t>
            </a:r>
          </a:p>
        </p:txBody>
      </p:sp>
      <p:pic>
        <p:nvPicPr>
          <p:cNvPr id="5" name="Content Placeholder 4">
            <a:extLst>
              <a:ext uri="{FF2B5EF4-FFF2-40B4-BE49-F238E27FC236}">
                <a16:creationId xmlns:a16="http://schemas.microsoft.com/office/drawing/2014/main" id="{C99E051F-0322-FC81-61C9-71AEB4703869}"/>
              </a:ext>
            </a:extLst>
          </p:cNvPr>
          <p:cNvPicPr>
            <a:picLocks noGrp="1" noChangeAspect="1"/>
          </p:cNvPicPr>
          <p:nvPr>
            <p:ph idx="1"/>
          </p:nvPr>
        </p:nvPicPr>
        <p:blipFill>
          <a:blip r:embed="rId3"/>
          <a:stretch>
            <a:fillRect/>
          </a:stretch>
        </p:blipFill>
        <p:spPr>
          <a:xfrm>
            <a:off x="6459712" y="35150"/>
            <a:ext cx="5170804" cy="6822849"/>
          </a:xfrm>
        </p:spPr>
      </p:pic>
      <p:sp>
        <p:nvSpPr>
          <p:cNvPr id="7" name="TextBox 6">
            <a:extLst>
              <a:ext uri="{FF2B5EF4-FFF2-40B4-BE49-F238E27FC236}">
                <a16:creationId xmlns:a16="http://schemas.microsoft.com/office/drawing/2014/main" id="{0F443259-4AF6-ABA6-334D-9DEC69942D29}"/>
              </a:ext>
            </a:extLst>
          </p:cNvPr>
          <p:cNvSpPr txBox="1"/>
          <p:nvPr/>
        </p:nvSpPr>
        <p:spPr>
          <a:xfrm>
            <a:off x="345301" y="1004013"/>
            <a:ext cx="6114411" cy="4092211"/>
          </a:xfrm>
          <a:prstGeom prst="rect">
            <a:avLst/>
          </a:prstGeom>
          <a:noFill/>
        </p:spPr>
        <p:txBody>
          <a:bodyPr wrap="square">
            <a:spAutoFit/>
          </a:bodyPr>
          <a:lstStyle/>
          <a:p>
            <a:pPr>
              <a:lnSpc>
                <a:spcPct val="150000"/>
              </a:lnSpc>
            </a:pPr>
            <a:r>
              <a:rPr lang="en-GB" altLang="en-US" sz="2200" dirty="0">
                <a:latin typeface="Arial" panose="020B0604020202020204" pitchFamily="34" charset="0"/>
              </a:rPr>
              <a:t>This is a strategy for the support of all children and families based upon their individual needs. </a:t>
            </a:r>
          </a:p>
          <a:p>
            <a:pPr>
              <a:lnSpc>
                <a:spcPct val="150000"/>
              </a:lnSpc>
            </a:pPr>
            <a:endParaRPr lang="en-GB" altLang="en-US" sz="2200" dirty="0">
              <a:latin typeface="Arial" panose="020B0604020202020204" pitchFamily="34" charset="0"/>
            </a:endParaRPr>
          </a:p>
          <a:p>
            <a:pPr>
              <a:lnSpc>
                <a:spcPct val="150000"/>
              </a:lnSpc>
            </a:pPr>
            <a:r>
              <a:rPr lang="en-GB" altLang="en-US" sz="2200" dirty="0">
                <a:latin typeface="Arial" panose="020B0604020202020204" pitchFamily="34" charset="0"/>
              </a:rPr>
              <a:t>It is interesting to look at the progression from universal to targeted services; as this progresses, interagency working becomes more important, with close communication and effective collaboration.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1527C530-A556-F44D-8C5E-2D604810B2FD}"/>
              </a:ext>
            </a:extLst>
          </p:cNvPr>
          <p:cNvSpPr>
            <a:spLocks noGrp="1" noChangeArrowheads="1"/>
          </p:cNvSpPr>
          <p:nvPr>
            <p:ph type="title"/>
          </p:nvPr>
        </p:nvSpPr>
        <p:spPr>
          <a:xfrm>
            <a:off x="268941" y="293408"/>
            <a:ext cx="5268237" cy="1000762"/>
          </a:xfrm>
        </p:spPr>
        <p:txBody>
          <a:bodyPr>
            <a:normAutofit/>
          </a:bodyPr>
          <a:lstStyle/>
          <a:p>
            <a:pPr algn="ctr" eaLnBrk="1" hangingPunct="1"/>
            <a:r>
              <a:rPr lang="en-GB" altLang="en-US" b="1" dirty="0"/>
              <a:t>Layers of Need</a:t>
            </a:r>
          </a:p>
        </p:txBody>
      </p:sp>
      <p:pic>
        <p:nvPicPr>
          <p:cNvPr id="9" name="Content Placeholder 8">
            <a:extLst>
              <a:ext uri="{FF2B5EF4-FFF2-40B4-BE49-F238E27FC236}">
                <a16:creationId xmlns:a16="http://schemas.microsoft.com/office/drawing/2014/main" id="{EC39E9D0-4D58-BFDE-CF56-7EE97CBBB352}"/>
              </a:ext>
            </a:extLst>
          </p:cNvPr>
          <p:cNvPicPr>
            <a:picLocks noGrp="1" noChangeAspect="1"/>
          </p:cNvPicPr>
          <p:nvPr>
            <p:ph idx="1"/>
          </p:nvPr>
        </p:nvPicPr>
        <p:blipFill>
          <a:blip r:embed="rId3"/>
          <a:stretch>
            <a:fillRect/>
          </a:stretch>
        </p:blipFill>
        <p:spPr>
          <a:xfrm>
            <a:off x="5919716" y="116807"/>
            <a:ext cx="5268237" cy="6741193"/>
          </a:xfrm>
        </p:spPr>
      </p:pic>
      <p:sp>
        <p:nvSpPr>
          <p:cNvPr id="10" name="TextBox 9">
            <a:extLst>
              <a:ext uri="{FF2B5EF4-FFF2-40B4-BE49-F238E27FC236}">
                <a16:creationId xmlns:a16="http://schemas.microsoft.com/office/drawing/2014/main" id="{C0308EC8-7319-C780-8F0E-40E9A1E86BFF}"/>
              </a:ext>
            </a:extLst>
          </p:cNvPr>
          <p:cNvSpPr txBox="1"/>
          <p:nvPr/>
        </p:nvSpPr>
        <p:spPr>
          <a:xfrm>
            <a:off x="268941" y="1294170"/>
            <a:ext cx="5268237" cy="3266985"/>
          </a:xfrm>
          <a:prstGeom prst="rect">
            <a:avLst/>
          </a:prstGeom>
          <a:noFill/>
        </p:spPr>
        <p:txBody>
          <a:bodyPr wrap="square" rtlCol="0">
            <a:spAutoFit/>
          </a:bodyPr>
          <a:lstStyle/>
          <a:p>
            <a:pPr>
              <a:lnSpc>
                <a:spcPct val="150000"/>
              </a:lnSpc>
            </a:pPr>
            <a:r>
              <a:rPr lang="en-GB" sz="2000" dirty="0"/>
              <a:t>Birmingham has four layers of need: </a:t>
            </a:r>
          </a:p>
          <a:p>
            <a:pPr>
              <a:lnSpc>
                <a:spcPct val="150000"/>
              </a:lnSpc>
            </a:pPr>
            <a:r>
              <a:rPr lang="en-GB" sz="2000" dirty="0"/>
              <a:t>Universal Needs, Universal Plus, Additional Needs and Complex/Significant Needs. </a:t>
            </a:r>
          </a:p>
          <a:p>
            <a:pPr>
              <a:lnSpc>
                <a:spcPct val="150000"/>
              </a:lnSpc>
            </a:pPr>
            <a:endParaRPr lang="en-GB" sz="2000" dirty="0"/>
          </a:p>
          <a:p>
            <a:pPr>
              <a:lnSpc>
                <a:spcPct val="150000"/>
              </a:lnSpc>
            </a:pPr>
            <a:r>
              <a:rPr lang="en-GB" sz="2000" dirty="0"/>
              <a:t>It is important to ensure that all children and families are getting the right help at the right time</a:t>
            </a:r>
            <a:r>
              <a:rPr lang="en-GB" dirty="0"/>
              <a:t>.</a:t>
            </a:r>
          </a:p>
        </p:txBody>
      </p:sp>
    </p:spTree>
    <p:extLst>
      <p:ext uri="{BB962C8B-B14F-4D97-AF65-F5344CB8AC3E}">
        <p14:creationId xmlns:p14="http://schemas.microsoft.com/office/powerpoint/2010/main" val="25710673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B5FE6759-AC5C-3774-9F7F-CF474699481A}"/>
              </a:ext>
            </a:extLst>
          </p:cNvPr>
          <p:cNvSpPr>
            <a:spLocks noGrp="1" noChangeArrowheads="1"/>
          </p:cNvSpPr>
          <p:nvPr>
            <p:ph type="title"/>
          </p:nvPr>
        </p:nvSpPr>
        <p:spPr>
          <a:xfrm>
            <a:off x="838200" y="149972"/>
            <a:ext cx="10515600" cy="1325563"/>
          </a:xfrm>
        </p:spPr>
        <p:txBody>
          <a:bodyPr/>
          <a:lstStyle/>
          <a:p>
            <a:pPr algn="ctr" eaLnBrk="1" hangingPunct="1"/>
            <a:r>
              <a:rPr lang="en-GB" altLang="en-US" b="1" dirty="0"/>
              <a:t>Multi-agency Working</a:t>
            </a:r>
          </a:p>
        </p:txBody>
      </p:sp>
      <p:sp>
        <p:nvSpPr>
          <p:cNvPr id="3" name="Content Placeholder 2">
            <a:extLst>
              <a:ext uri="{FF2B5EF4-FFF2-40B4-BE49-F238E27FC236}">
                <a16:creationId xmlns:a16="http://schemas.microsoft.com/office/drawing/2014/main" id="{CF1F579C-6C7F-DF72-91DA-013290790B8E}"/>
              </a:ext>
            </a:extLst>
          </p:cNvPr>
          <p:cNvSpPr>
            <a:spLocks noGrp="1"/>
          </p:cNvSpPr>
          <p:nvPr>
            <p:ph idx="1"/>
          </p:nvPr>
        </p:nvSpPr>
        <p:spPr>
          <a:xfrm>
            <a:off x="0" y="1600201"/>
            <a:ext cx="12192000" cy="3916363"/>
          </a:xfrm>
        </p:spPr>
        <p:txBody>
          <a:bodyPr rtlCol="0">
            <a:normAutofit fontScale="92500" lnSpcReduction="10000"/>
          </a:bodyPr>
          <a:lstStyle/>
          <a:p>
            <a:pPr>
              <a:lnSpc>
                <a:spcPct val="150000"/>
              </a:lnSpc>
              <a:defRPr/>
            </a:pPr>
            <a:r>
              <a:rPr lang="en-GB" sz="2000" dirty="0"/>
              <a:t>Multi-agency working is about different services, agencies and teams of professionals and other staff working together to provide the services that fully meet the needs of children. </a:t>
            </a:r>
          </a:p>
          <a:p>
            <a:pPr>
              <a:lnSpc>
                <a:spcPct val="150000"/>
              </a:lnSpc>
              <a:defRPr/>
            </a:pPr>
            <a:r>
              <a:rPr lang="en-GB" sz="2000" dirty="0"/>
              <a:t>To work successfully on a multi-agency basis you need to be clear about your own role and aware of the roles of other professionals.</a:t>
            </a:r>
          </a:p>
          <a:p>
            <a:pPr>
              <a:lnSpc>
                <a:spcPct val="150000"/>
              </a:lnSpc>
              <a:defRPr/>
            </a:pPr>
            <a:r>
              <a:rPr lang="en-GB" sz="2000" dirty="0"/>
              <a:t>You need to be confident about your own standards and targets and respectful of those that apply to other services.</a:t>
            </a:r>
          </a:p>
          <a:p>
            <a:pPr>
              <a:lnSpc>
                <a:spcPct val="150000"/>
              </a:lnSpc>
              <a:defRPr/>
            </a:pPr>
            <a:r>
              <a:rPr lang="en-GB" sz="2000" dirty="0"/>
              <a:t>Every Child Matters: Change for children (Common core of skills and knowledge for the children’s workforce) (DfES, 2004)</a:t>
            </a:r>
          </a:p>
          <a:p>
            <a:pPr marL="0" indent="0">
              <a:buNone/>
              <a:defRPr/>
            </a:pP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550D7DFD-8E03-14AA-24B3-C24F1045AB83}"/>
              </a:ext>
            </a:extLst>
          </p:cNvPr>
          <p:cNvSpPr>
            <a:spLocks noGrp="1" noChangeArrowheads="1"/>
          </p:cNvSpPr>
          <p:nvPr>
            <p:ph type="title"/>
          </p:nvPr>
        </p:nvSpPr>
        <p:spPr>
          <a:xfrm>
            <a:off x="838200" y="-57151"/>
            <a:ext cx="10515600" cy="1325563"/>
          </a:xfrm>
        </p:spPr>
        <p:txBody>
          <a:bodyPr/>
          <a:lstStyle/>
          <a:p>
            <a:pPr algn="ctr" eaLnBrk="1" hangingPunct="1"/>
            <a:r>
              <a:rPr lang="en-GB" altLang="en-US" b="1" dirty="0"/>
              <a:t>Government strategies </a:t>
            </a:r>
          </a:p>
        </p:txBody>
      </p:sp>
      <p:sp>
        <p:nvSpPr>
          <p:cNvPr id="21508" name="Content Placeholder 3">
            <a:extLst>
              <a:ext uri="{FF2B5EF4-FFF2-40B4-BE49-F238E27FC236}">
                <a16:creationId xmlns:a16="http://schemas.microsoft.com/office/drawing/2014/main" id="{A7B1CB08-7BAD-F5EF-136B-A17BB977E27C}"/>
              </a:ext>
            </a:extLst>
          </p:cNvPr>
          <p:cNvSpPr>
            <a:spLocks noGrp="1"/>
          </p:cNvSpPr>
          <p:nvPr>
            <p:ph sz="half" idx="2"/>
          </p:nvPr>
        </p:nvSpPr>
        <p:spPr>
          <a:xfrm>
            <a:off x="146304" y="816864"/>
            <a:ext cx="11826240" cy="4675188"/>
          </a:xfrm>
        </p:spPr>
        <p:txBody>
          <a:bodyPr rtlCol="0">
            <a:normAutofit fontScale="70000" lnSpcReduction="20000"/>
          </a:bodyPr>
          <a:lstStyle/>
          <a:p>
            <a:pPr>
              <a:lnSpc>
                <a:spcPct val="120000"/>
              </a:lnSpc>
              <a:buFont typeface="Wingdings" panose="05000000000000000000" pitchFamily="2" charset="2"/>
              <a:buChar char="§"/>
              <a:defRPr/>
            </a:pPr>
            <a:r>
              <a:rPr lang="en-GB" altLang="en-US" dirty="0"/>
              <a:t>UNCRC Underpins policy</a:t>
            </a:r>
          </a:p>
          <a:p>
            <a:pPr>
              <a:lnSpc>
                <a:spcPct val="120000"/>
              </a:lnSpc>
              <a:buFont typeface="Wingdings" panose="05000000000000000000" pitchFamily="2" charset="2"/>
              <a:buChar char="§"/>
              <a:defRPr/>
            </a:pPr>
            <a:r>
              <a:rPr lang="en-GB" altLang="en-US" dirty="0"/>
              <a:t>Building Brighter Futures.</a:t>
            </a:r>
          </a:p>
          <a:p>
            <a:pPr>
              <a:lnSpc>
                <a:spcPct val="120000"/>
              </a:lnSpc>
              <a:buFont typeface="Wingdings" panose="05000000000000000000" pitchFamily="2" charset="2"/>
              <a:buChar char="§"/>
              <a:defRPr/>
            </a:pPr>
            <a:r>
              <a:rPr lang="en-GB" altLang="en-US" dirty="0"/>
              <a:t>Child Poverty Strategy.</a:t>
            </a:r>
          </a:p>
          <a:p>
            <a:pPr>
              <a:lnSpc>
                <a:spcPct val="120000"/>
              </a:lnSpc>
              <a:buFont typeface="Wingdings" panose="05000000000000000000" pitchFamily="2" charset="2"/>
              <a:buChar char="§"/>
              <a:defRPr/>
            </a:pPr>
            <a:r>
              <a:rPr lang="en-GB" altLang="en-US" dirty="0"/>
              <a:t>NICE Guidance.</a:t>
            </a:r>
          </a:p>
          <a:p>
            <a:pPr>
              <a:lnSpc>
                <a:spcPct val="120000"/>
              </a:lnSpc>
              <a:buFont typeface="Wingdings" panose="05000000000000000000" pitchFamily="2" charset="2"/>
              <a:buChar char="§"/>
              <a:defRPr/>
            </a:pPr>
            <a:r>
              <a:rPr lang="en-GB" altLang="en-US" dirty="0"/>
              <a:t>Early Years Statutory framework.</a:t>
            </a:r>
          </a:p>
          <a:p>
            <a:pPr>
              <a:lnSpc>
                <a:spcPct val="120000"/>
              </a:lnSpc>
              <a:buFont typeface="Wingdings" panose="05000000000000000000" pitchFamily="2" charset="2"/>
              <a:buChar char="§"/>
              <a:defRPr/>
            </a:pPr>
            <a:r>
              <a:rPr lang="en-GB" altLang="en-US" dirty="0"/>
              <a:t>Mental Health for Early Years children</a:t>
            </a:r>
          </a:p>
          <a:p>
            <a:pPr>
              <a:lnSpc>
                <a:spcPct val="120000"/>
              </a:lnSpc>
              <a:buFont typeface="Wingdings" panose="05000000000000000000" pitchFamily="2" charset="2"/>
              <a:buChar char="§"/>
              <a:defRPr/>
            </a:pPr>
            <a:r>
              <a:rPr lang="en-GB" altLang="en-US" dirty="0"/>
              <a:t>The Healthy Child Programme</a:t>
            </a:r>
          </a:p>
          <a:p>
            <a:pPr marL="0" indent="0">
              <a:lnSpc>
                <a:spcPct val="120000"/>
              </a:lnSpc>
              <a:buNone/>
            </a:pPr>
            <a:endParaRPr lang="en-GB" altLang="en-US" sz="2400" dirty="0">
              <a:latin typeface="Arial" panose="020B0604020202020204" pitchFamily="34" charset="0"/>
            </a:endParaRPr>
          </a:p>
          <a:p>
            <a:pPr marL="0" indent="0">
              <a:lnSpc>
                <a:spcPct val="120000"/>
              </a:lnSpc>
              <a:buNone/>
            </a:pPr>
            <a:endParaRPr lang="en-GB" altLang="en-US" sz="2400" dirty="0">
              <a:latin typeface="Arial" panose="020B0604020202020204" pitchFamily="34" charset="0"/>
            </a:endParaRPr>
          </a:p>
          <a:p>
            <a:pPr marL="0" indent="0">
              <a:lnSpc>
                <a:spcPct val="120000"/>
              </a:lnSpc>
              <a:buNone/>
            </a:pPr>
            <a:r>
              <a:rPr lang="en-GB" altLang="en-US" sz="2300" dirty="0">
                <a:latin typeface="Arial" panose="020B0604020202020204" pitchFamily="34" charset="0"/>
              </a:rPr>
              <a:t>There are numerous policy documents outlining measures to improve health and wellbeing for young children.  Listed are some of them.  All of them easily accessed online to aid the research for the assignment.  This is not a comprehensive list, however if you need specific policy for your chosen wellbeing theme you will need to research it. </a:t>
            </a:r>
            <a:endParaRPr lang="en-GB" altLang="en-US" sz="3600" dirty="0"/>
          </a:p>
        </p:txBody>
      </p:sp>
      <p:pic>
        <p:nvPicPr>
          <p:cNvPr id="7170" name="Picture 2" descr="Government Strategies, LLC">
            <a:extLst>
              <a:ext uri="{FF2B5EF4-FFF2-40B4-BE49-F238E27FC236}">
                <a16:creationId xmlns:a16="http://schemas.microsoft.com/office/drawing/2014/main" id="{6A96450E-EE65-8464-176F-AF1748127B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2366" y="1650682"/>
            <a:ext cx="6396891" cy="225075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1F402367-07A7-3342-D7FD-F13B1DB68700}"/>
              </a:ext>
            </a:extLst>
          </p:cNvPr>
          <p:cNvSpPr>
            <a:spLocks noGrp="1" noChangeArrowheads="1"/>
          </p:cNvSpPr>
          <p:nvPr>
            <p:ph type="title"/>
          </p:nvPr>
        </p:nvSpPr>
        <p:spPr/>
        <p:txBody>
          <a:bodyPr/>
          <a:lstStyle/>
          <a:p>
            <a:pPr algn="ctr" eaLnBrk="1" hangingPunct="1"/>
            <a:r>
              <a:rPr lang="en-GB" altLang="en-US" b="1" dirty="0"/>
              <a:t>Organisations.</a:t>
            </a:r>
          </a:p>
        </p:txBody>
      </p:sp>
      <p:sp>
        <p:nvSpPr>
          <p:cNvPr id="22532" name="Content Placeholder 3">
            <a:extLst>
              <a:ext uri="{FF2B5EF4-FFF2-40B4-BE49-F238E27FC236}">
                <a16:creationId xmlns:a16="http://schemas.microsoft.com/office/drawing/2014/main" id="{DCC8F1B1-D760-E7BE-7E4B-ED1893726577}"/>
              </a:ext>
            </a:extLst>
          </p:cNvPr>
          <p:cNvSpPr>
            <a:spLocks noGrp="1"/>
          </p:cNvSpPr>
          <p:nvPr>
            <p:ph sz="half" idx="2"/>
          </p:nvPr>
        </p:nvSpPr>
        <p:spPr>
          <a:xfrm>
            <a:off x="280416" y="1524000"/>
            <a:ext cx="11753088" cy="4652963"/>
          </a:xfrm>
        </p:spPr>
        <p:txBody>
          <a:bodyPr rtlCol="0">
            <a:normAutofit/>
          </a:bodyPr>
          <a:lstStyle/>
          <a:p>
            <a:pPr>
              <a:defRPr/>
            </a:pPr>
            <a:r>
              <a:rPr lang="en-GB" altLang="en-US" sz="2400" dirty="0"/>
              <a:t>Department for Education</a:t>
            </a:r>
          </a:p>
          <a:p>
            <a:pPr>
              <a:defRPr/>
            </a:pPr>
            <a:r>
              <a:rPr lang="en-GB" altLang="en-US" sz="2400" dirty="0"/>
              <a:t>Barnardo's </a:t>
            </a:r>
          </a:p>
          <a:p>
            <a:pPr>
              <a:defRPr/>
            </a:pPr>
            <a:r>
              <a:rPr lang="en-GB" altLang="en-US" sz="2400" dirty="0"/>
              <a:t>Save the Children</a:t>
            </a:r>
          </a:p>
          <a:p>
            <a:pPr>
              <a:defRPr/>
            </a:pPr>
            <a:r>
              <a:rPr lang="en-GB" altLang="en-US" sz="2400" dirty="0"/>
              <a:t>Flying Start </a:t>
            </a:r>
          </a:p>
          <a:p>
            <a:pPr>
              <a:defRPr/>
            </a:pPr>
            <a:r>
              <a:rPr lang="en-GB" altLang="en-US" sz="2400" dirty="0"/>
              <a:t>Designed to Smile</a:t>
            </a:r>
          </a:p>
          <a:p>
            <a:pPr>
              <a:defRPr/>
            </a:pPr>
            <a:r>
              <a:rPr lang="en-GB" altLang="en-US" sz="2400" dirty="0"/>
              <a:t>Family Action – Change4life </a:t>
            </a:r>
          </a:p>
          <a:p>
            <a:pPr>
              <a:defRPr/>
            </a:pPr>
            <a:endParaRPr lang="en-GB" altLang="en-US" sz="2400" dirty="0"/>
          </a:p>
          <a:p>
            <a:pPr marL="0" indent="0">
              <a:buNone/>
              <a:defRPr/>
            </a:pPr>
            <a:r>
              <a:rPr lang="en-GB" altLang="en-US" sz="2400" dirty="0"/>
              <a:t>These are some of the organisations that guide strategy and policy in well-being linked to early years. </a:t>
            </a:r>
            <a:endParaRPr lang="en-GB" altLang="en-US" dirty="0"/>
          </a:p>
          <a:p>
            <a:pPr marL="0" indent="0">
              <a:buNone/>
              <a:defRPr/>
            </a:pPr>
            <a:endParaRPr lang="en-GB" alt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BAAE071A-A49B-1229-7497-4960B36E8615}"/>
              </a:ext>
            </a:extLst>
          </p:cNvPr>
          <p:cNvSpPr>
            <a:spLocks noGrp="1" noChangeArrowheads="1"/>
          </p:cNvSpPr>
          <p:nvPr>
            <p:ph type="title"/>
          </p:nvPr>
        </p:nvSpPr>
        <p:spPr/>
        <p:txBody>
          <a:bodyPr/>
          <a:lstStyle/>
          <a:p>
            <a:pPr algn="ctr" eaLnBrk="1" hangingPunct="1"/>
            <a:r>
              <a:rPr lang="en-GB" altLang="en-US" sz="4000" b="1" dirty="0"/>
              <a:t>What can we Do</a:t>
            </a:r>
            <a:endParaRPr lang="en-US" altLang="en-US" sz="4000" b="1" dirty="0">
              <a:solidFill>
                <a:srgbClr val="0070C0"/>
              </a:solidFill>
            </a:endParaRPr>
          </a:p>
        </p:txBody>
      </p:sp>
      <p:sp>
        <p:nvSpPr>
          <p:cNvPr id="32772" name="Content Placeholder 3">
            <a:extLst>
              <a:ext uri="{FF2B5EF4-FFF2-40B4-BE49-F238E27FC236}">
                <a16:creationId xmlns:a16="http://schemas.microsoft.com/office/drawing/2014/main" id="{2865F917-4A98-F81A-E42E-A6B394632C63}"/>
              </a:ext>
            </a:extLst>
          </p:cNvPr>
          <p:cNvSpPr>
            <a:spLocks noGrp="1" noChangeArrowheads="1"/>
          </p:cNvSpPr>
          <p:nvPr>
            <p:ph sz="half" idx="2"/>
          </p:nvPr>
        </p:nvSpPr>
        <p:spPr>
          <a:xfrm>
            <a:off x="431354" y="1593977"/>
            <a:ext cx="5286694" cy="4351338"/>
          </a:xfrm>
        </p:spPr>
        <p:txBody>
          <a:bodyPr/>
          <a:lstStyle/>
          <a:p>
            <a:pPr>
              <a:lnSpc>
                <a:spcPct val="150000"/>
              </a:lnSpc>
            </a:pPr>
            <a:r>
              <a:rPr lang="en-GB" altLang="en-US" dirty="0"/>
              <a:t>Understanding Behaviour</a:t>
            </a:r>
          </a:p>
          <a:p>
            <a:pPr>
              <a:lnSpc>
                <a:spcPct val="150000"/>
              </a:lnSpc>
            </a:pPr>
            <a:r>
              <a:rPr lang="en-GB" altLang="en-US" dirty="0"/>
              <a:t>Developing supportive relationships</a:t>
            </a:r>
          </a:p>
          <a:p>
            <a:pPr>
              <a:lnSpc>
                <a:spcPct val="150000"/>
              </a:lnSpc>
            </a:pPr>
            <a:r>
              <a:rPr lang="en-GB" altLang="en-US" dirty="0"/>
              <a:t>Being aware of the resources/services available</a:t>
            </a:r>
            <a:endParaRPr lang="en-US" altLang="en-US" dirty="0"/>
          </a:p>
        </p:txBody>
      </p:sp>
      <p:pic>
        <p:nvPicPr>
          <p:cNvPr id="8194" name="Picture 2" descr="Promoting and optimising child wellbeing">
            <a:extLst>
              <a:ext uri="{FF2B5EF4-FFF2-40B4-BE49-F238E27FC236}">
                <a16:creationId xmlns:a16="http://schemas.microsoft.com/office/drawing/2014/main" id="{A47A4AB9-27B4-495B-D1D8-F06E2A78DE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3599" y="1524000"/>
            <a:ext cx="5817047" cy="409651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768668E3-962D-87D9-F40E-5F1B14C289C9}"/>
              </a:ext>
            </a:extLst>
          </p:cNvPr>
          <p:cNvSpPr>
            <a:spLocks noGrp="1" noChangeArrowheads="1"/>
          </p:cNvSpPr>
          <p:nvPr>
            <p:ph type="title"/>
          </p:nvPr>
        </p:nvSpPr>
        <p:spPr/>
        <p:txBody>
          <a:bodyPr>
            <a:normAutofit/>
          </a:bodyPr>
          <a:lstStyle/>
          <a:p>
            <a:pPr algn="ctr" eaLnBrk="1" hangingPunct="1"/>
            <a:r>
              <a:rPr lang="en-GB" altLang="en-US" b="1" dirty="0"/>
              <a:t>Activity</a:t>
            </a:r>
            <a:endParaRPr lang="en-US" altLang="en-US" b="1" dirty="0">
              <a:solidFill>
                <a:srgbClr val="0070C0"/>
              </a:solidFill>
            </a:endParaRPr>
          </a:p>
        </p:txBody>
      </p:sp>
      <p:sp>
        <p:nvSpPr>
          <p:cNvPr id="34820" name="Content Placeholder 3">
            <a:extLst>
              <a:ext uri="{FF2B5EF4-FFF2-40B4-BE49-F238E27FC236}">
                <a16:creationId xmlns:a16="http://schemas.microsoft.com/office/drawing/2014/main" id="{F6A396B2-2A60-D5C7-A2E5-25D6EFFC568A}"/>
              </a:ext>
            </a:extLst>
          </p:cNvPr>
          <p:cNvSpPr>
            <a:spLocks noGrp="1" noChangeArrowheads="1"/>
          </p:cNvSpPr>
          <p:nvPr>
            <p:ph sz="half" idx="2"/>
          </p:nvPr>
        </p:nvSpPr>
        <p:spPr>
          <a:xfrm>
            <a:off x="121920" y="1438656"/>
            <a:ext cx="11935968" cy="4738307"/>
          </a:xfrm>
        </p:spPr>
        <p:txBody>
          <a:bodyPr>
            <a:normAutofit/>
          </a:bodyPr>
          <a:lstStyle/>
          <a:p>
            <a:pPr marL="0" indent="0" eaLnBrk="1" hangingPunct="1">
              <a:buNone/>
            </a:pPr>
            <a:r>
              <a:rPr lang="en-GB" altLang="en-US" dirty="0"/>
              <a:t>Think about a behaviour you have tried to change in the past.</a:t>
            </a:r>
          </a:p>
          <a:p>
            <a:pPr marL="0" indent="0" eaLnBrk="1" hangingPunct="1">
              <a:buNone/>
            </a:pPr>
            <a:endParaRPr lang="en-GB" altLang="en-US" dirty="0"/>
          </a:p>
          <a:p>
            <a:pPr marL="0" indent="0" eaLnBrk="1" hangingPunct="1">
              <a:buNone/>
            </a:pPr>
            <a:r>
              <a:rPr lang="en-GB" altLang="en-US" dirty="0"/>
              <a:t>What was this like?</a:t>
            </a:r>
          </a:p>
          <a:p>
            <a:pPr marL="0" indent="0" eaLnBrk="1" hangingPunct="1">
              <a:buNone/>
            </a:pPr>
            <a:r>
              <a:rPr lang="en-GB" altLang="en-US" dirty="0"/>
              <a:t>Did you want to change? Or did something influence this?</a:t>
            </a:r>
          </a:p>
          <a:p>
            <a:pPr marL="0" indent="0" eaLnBrk="1" hangingPunct="1">
              <a:buNone/>
            </a:pPr>
            <a:r>
              <a:rPr lang="en-GB" altLang="en-US" dirty="0"/>
              <a:t>Did you need support?</a:t>
            </a:r>
          </a:p>
          <a:p>
            <a:pPr marL="0" indent="0" eaLnBrk="1" hangingPunct="1">
              <a:buNone/>
            </a:pPr>
            <a:r>
              <a:rPr lang="en-GB" altLang="en-US" dirty="0"/>
              <a:t>How important was it for you to change? </a:t>
            </a:r>
          </a:p>
          <a:p>
            <a:pPr marL="0" indent="0" eaLnBrk="1" hangingPunct="1">
              <a:buNone/>
            </a:pPr>
            <a:endParaRPr lang="en-GB" altLang="en-US" dirty="0"/>
          </a:p>
          <a:p>
            <a:pPr marL="0" indent="0" eaLnBrk="1" hangingPunct="1">
              <a:buNone/>
            </a:pPr>
            <a:r>
              <a:rPr lang="en-GB" altLang="en-US" dirty="0"/>
              <a:t>Be ready to share in 5 minutes.</a:t>
            </a:r>
          </a:p>
        </p:txBody>
      </p:sp>
      <p:pic>
        <p:nvPicPr>
          <p:cNvPr id="9218" name="Picture 2" descr="The ultimate guide to behaviour change ...">
            <a:extLst>
              <a:ext uri="{FF2B5EF4-FFF2-40B4-BE49-F238E27FC236}">
                <a16:creationId xmlns:a16="http://schemas.microsoft.com/office/drawing/2014/main" id="{E217211F-DA76-81BF-B934-38B1C7F0A19E}"/>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7474458" y="3130263"/>
            <a:ext cx="4806876" cy="299583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39257346-EB78-3596-17D8-C99E75F7E69D}"/>
              </a:ext>
            </a:extLst>
          </p:cNvPr>
          <p:cNvSpPr>
            <a:spLocks noGrp="1" noChangeArrowheads="1"/>
          </p:cNvSpPr>
          <p:nvPr>
            <p:ph type="title"/>
          </p:nvPr>
        </p:nvSpPr>
        <p:spPr>
          <a:xfrm>
            <a:off x="838200" y="15874"/>
            <a:ext cx="10515600" cy="1325563"/>
          </a:xfrm>
        </p:spPr>
        <p:txBody>
          <a:bodyPr/>
          <a:lstStyle/>
          <a:p>
            <a:pPr algn="ctr" eaLnBrk="1" hangingPunct="1"/>
            <a:r>
              <a:rPr lang="en-GB" altLang="en-US" b="1" dirty="0"/>
              <a:t>Four Statements</a:t>
            </a:r>
          </a:p>
        </p:txBody>
      </p:sp>
      <p:sp>
        <p:nvSpPr>
          <p:cNvPr id="36867" name="Content Placeholder 2">
            <a:extLst>
              <a:ext uri="{FF2B5EF4-FFF2-40B4-BE49-F238E27FC236}">
                <a16:creationId xmlns:a16="http://schemas.microsoft.com/office/drawing/2014/main" id="{7362EF91-1F23-F811-307C-378C05236A8D}"/>
              </a:ext>
            </a:extLst>
          </p:cNvPr>
          <p:cNvSpPr>
            <a:spLocks noGrp="1" noChangeArrowheads="1"/>
          </p:cNvSpPr>
          <p:nvPr>
            <p:ph idx="1"/>
          </p:nvPr>
        </p:nvSpPr>
        <p:spPr>
          <a:xfrm>
            <a:off x="0" y="1182624"/>
            <a:ext cx="12192000" cy="4577779"/>
          </a:xfrm>
        </p:spPr>
        <p:txBody>
          <a:bodyPr>
            <a:normAutofit fontScale="85000" lnSpcReduction="20000"/>
          </a:bodyPr>
          <a:lstStyle/>
          <a:p>
            <a:pPr algn="just" eaLnBrk="1" hangingPunct="1">
              <a:lnSpc>
                <a:spcPct val="150000"/>
              </a:lnSpc>
              <a:spcBef>
                <a:spcPct val="0"/>
              </a:spcBef>
              <a:buFont typeface="Wingdings" panose="05000000000000000000" pitchFamily="2" charset="2"/>
              <a:buNone/>
            </a:pPr>
            <a:r>
              <a:rPr lang="en-GB" altLang="en-US" sz="1800" b="1" dirty="0">
                <a:latin typeface="Trebuchet MS" panose="020B0603020202020204" pitchFamily="34" charset="0"/>
              </a:rPr>
              <a:t>Do any of these states relate to your experience?</a:t>
            </a:r>
          </a:p>
          <a:p>
            <a:pPr algn="just" eaLnBrk="1" hangingPunct="1">
              <a:lnSpc>
                <a:spcPct val="150000"/>
              </a:lnSpc>
              <a:spcBef>
                <a:spcPct val="0"/>
              </a:spcBef>
              <a:buFont typeface="Wingdings" panose="05000000000000000000" pitchFamily="2" charset="2"/>
              <a:buNone/>
            </a:pPr>
            <a:endParaRPr lang="en-GB" altLang="en-US" sz="1800" b="1" dirty="0">
              <a:latin typeface="Trebuchet MS" panose="020B0603020202020204" pitchFamily="34" charset="0"/>
            </a:endParaRPr>
          </a:p>
          <a:p>
            <a:pPr marL="342900" indent="-342900" algn="just" eaLnBrk="1" hangingPunct="1">
              <a:lnSpc>
                <a:spcPct val="150000"/>
              </a:lnSpc>
              <a:spcBef>
                <a:spcPct val="0"/>
              </a:spcBef>
              <a:buFont typeface="Wingdings" panose="05000000000000000000" pitchFamily="2" charset="2"/>
              <a:buAutoNum type="arabicPeriod"/>
            </a:pPr>
            <a:r>
              <a:rPr lang="en-GB" altLang="en-US" sz="1800" b="1" dirty="0">
                <a:latin typeface="Trebuchet MS" panose="020B0603020202020204" pitchFamily="34" charset="0"/>
              </a:rPr>
              <a:t>Thinking about it:</a:t>
            </a:r>
          </a:p>
          <a:p>
            <a:pPr marL="0" indent="0" algn="just" eaLnBrk="1" hangingPunct="1">
              <a:lnSpc>
                <a:spcPct val="150000"/>
              </a:lnSpc>
              <a:spcBef>
                <a:spcPct val="0"/>
              </a:spcBef>
              <a:buNone/>
            </a:pPr>
            <a:r>
              <a:rPr lang="en-GB" altLang="en-US" sz="1800" dirty="0"/>
              <a:t>I’m not entirely happy with what I’m doing, &amp; I’m thinking about making some changes. Sometimes I’d rather stay as I am. I’m aware of the pros &amp; cons &amp; I’m weighing it up</a:t>
            </a:r>
          </a:p>
          <a:p>
            <a:pPr algn="just" eaLnBrk="1" hangingPunct="1">
              <a:lnSpc>
                <a:spcPct val="150000"/>
              </a:lnSpc>
              <a:spcBef>
                <a:spcPct val="0"/>
              </a:spcBef>
              <a:buFont typeface="Wingdings" panose="05000000000000000000" pitchFamily="2" charset="2"/>
              <a:buNone/>
            </a:pPr>
            <a:endParaRPr lang="en-GB" altLang="en-US" sz="1800" b="1" dirty="0">
              <a:latin typeface="Trebuchet MS" panose="020B0603020202020204" pitchFamily="34" charset="0"/>
            </a:endParaRPr>
          </a:p>
          <a:p>
            <a:pPr algn="just" eaLnBrk="1" hangingPunct="1">
              <a:lnSpc>
                <a:spcPct val="150000"/>
              </a:lnSpc>
              <a:spcBef>
                <a:spcPct val="0"/>
              </a:spcBef>
              <a:buFont typeface="Wingdings" panose="05000000000000000000" pitchFamily="2" charset="2"/>
              <a:buNone/>
            </a:pPr>
            <a:r>
              <a:rPr lang="en-GB" altLang="en-US" sz="1800" b="1" dirty="0">
                <a:latin typeface="Trebuchet MS" panose="020B0603020202020204" pitchFamily="34" charset="0"/>
              </a:rPr>
              <a:t>2. Giving it a go</a:t>
            </a:r>
          </a:p>
          <a:p>
            <a:pPr algn="just" eaLnBrk="1" hangingPunct="1">
              <a:lnSpc>
                <a:spcPct val="150000"/>
              </a:lnSpc>
              <a:spcBef>
                <a:spcPct val="0"/>
              </a:spcBef>
              <a:buFont typeface="Wingdings" panose="05000000000000000000" pitchFamily="2" charset="2"/>
              <a:buNone/>
            </a:pPr>
            <a:r>
              <a:rPr lang="en-GB" altLang="en-US" sz="1800" dirty="0"/>
              <a:t>That’s it – I’m going to do something. I have a plan and I’m trying it out – I feel a bit scared or excited or both</a:t>
            </a:r>
          </a:p>
          <a:p>
            <a:pPr algn="just" eaLnBrk="1" hangingPunct="1">
              <a:lnSpc>
                <a:spcPct val="150000"/>
              </a:lnSpc>
              <a:spcBef>
                <a:spcPct val="0"/>
              </a:spcBef>
              <a:buFont typeface="Wingdings" panose="05000000000000000000" pitchFamily="2" charset="2"/>
              <a:buNone/>
            </a:pPr>
            <a:r>
              <a:rPr lang="en-GB" altLang="en-US" sz="1800" dirty="0"/>
              <a:t> </a:t>
            </a:r>
          </a:p>
          <a:p>
            <a:pPr algn="just" eaLnBrk="1" hangingPunct="1">
              <a:lnSpc>
                <a:spcPct val="150000"/>
              </a:lnSpc>
              <a:spcBef>
                <a:spcPct val="0"/>
              </a:spcBef>
              <a:buFont typeface="Wingdings" panose="05000000000000000000" pitchFamily="2" charset="2"/>
              <a:buNone/>
            </a:pPr>
            <a:r>
              <a:rPr lang="en-GB" altLang="en-US" sz="1800" b="1" dirty="0">
                <a:latin typeface="Trebuchet MS" panose="020B0603020202020204" pitchFamily="34" charset="0"/>
              </a:rPr>
              <a:t>3. Keeping it going: </a:t>
            </a:r>
          </a:p>
          <a:p>
            <a:pPr algn="just" eaLnBrk="1" hangingPunct="1">
              <a:lnSpc>
                <a:spcPct val="150000"/>
              </a:lnSpc>
              <a:spcBef>
                <a:spcPct val="0"/>
              </a:spcBef>
              <a:buFont typeface="Wingdings" panose="05000000000000000000" pitchFamily="2" charset="2"/>
              <a:buNone/>
            </a:pPr>
            <a:r>
              <a:rPr lang="en-GB" altLang="en-US" sz="1800" dirty="0"/>
              <a:t>I have made the change and keeping it going. It’s hard work though and I wonder sometimes if it was  worth it? Sometimes I really like the ‘new me’ and sometimes I really miss what I was doing before and I forget why I tried to change </a:t>
            </a:r>
          </a:p>
          <a:p>
            <a:pPr algn="just" eaLnBrk="1" hangingPunct="1">
              <a:lnSpc>
                <a:spcPct val="150000"/>
              </a:lnSpc>
              <a:spcBef>
                <a:spcPct val="0"/>
              </a:spcBef>
              <a:buFont typeface="Wingdings" panose="05000000000000000000" pitchFamily="2" charset="2"/>
              <a:buNone/>
            </a:pPr>
            <a:r>
              <a:rPr lang="en-GB" altLang="en-US" sz="1800" dirty="0"/>
              <a:t> </a:t>
            </a:r>
          </a:p>
          <a:p>
            <a:pPr algn="just" eaLnBrk="1" hangingPunct="1">
              <a:lnSpc>
                <a:spcPct val="150000"/>
              </a:lnSpc>
              <a:spcBef>
                <a:spcPct val="0"/>
              </a:spcBef>
              <a:buFont typeface="Wingdings" panose="05000000000000000000" pitchFamily="2" charset="2"/>
              <a:buNone/>
            </a:pPr>
            <a:r>
              <a:rPr lang="en-GB" altLang="en-US" sz="1800" b="1" dirty="0">
                <a:latin typeface="Trebuchet MS" panose="020B0603020202020204" pitchFamily="34" charset="0"/>
              </a:rPr>
              <a:t>4. Slipped up:</a:t>
            </a:r>
          </a:p>
          <a:p>
            <a:pPr algn="just" eaLnBrk="1" hangingPunct="1">
              <a:lnSpc>
                <a:spcPct val="150000"/>
              </a:lnSpc>
              <a:spcBef>
                <a:spcPct val="0"/>
              </a:spcBef>
              <a:buFont typeface="Wingdings" panose="05000000000000000000" pitchFamily="2" charset="2"/>
              <a:buNone/>
            </a:pPr>
            <a:r>
              <a:rPr lang="en-GB" altLang="en-US" sz="1800" dirty="0"/>
              <a:t>I couldn’t keep it going and went back to familiar ways. I feel a bit of a failure but it’s also a relief. Not sure what to do next give up or try again?</a:t>
            </a:r>
          </a:p>
          <a:p>
            <a:pPr eaLnBrk="1" hangingPunct="1"/>
            <a:endParaRPr lang="en-GB" altLang="en-US" sz="1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C3D122A8-C8EC-25ED-88DF-286AA4ADC972}"/>
              </a:ext>
            </a:extLst>
          </p:cNvPr>
          <p:cNvSpPr>
            <a:spLocks noGrp="1" noChangeArrowheads="1"/>
          </p:cNvSpPr>
          <p:nvPr>
            <p:ph type="title"/>
          </p:nvPr>
        </p:nvSpPr>
        <p:spPr>
          <a:xfrm>
            <a:off x="766763" y="231775"/>
            <a:ext cx="10515600" cy="1325563"/>
          </a:xfrm>
        </p:spPr>
        <p:txBody>
          <a:bodyPr>
            <a:normAutofit/>
          </a:bodyPr>
          <a:lstStyle/>
          <a:p>
            <a:pPr algn="ctr" eaLnBrk="1" hangingPunct="1"/>
            <a:r>
              <a:rPr lang="en-GB" altLang="en-US" b="1" dirty="0"/>
              <a:t>Transtheoretical Model of Change</a:t>
            </a:r>
            <a:endParaRPr lang="en-US" altLang="en-US" b="1" dirty="0"/>
          </a:p>
        </p:txBody>
      </p:sp>
      <p:pic>
        <p:nvPicPr>
          <p:cNvPr id="39939" name="Content Placeholder 5">
            <a:extLst>
              <a:ext uri="{FF2B5EF4-FFF2-40B4-BE49-F238E27FC236}">
                <a16:creationId xmlns:a16="http://schemas.microsoft.com/office/drawing/2014/main" id="{CAA3E79F-2647-C7C4-54FF-79720818476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681984" y="1557338"/>
            <a:ext cx="8283576" cy="3802003"/>
          </a:xfrm>
        </p:spPr>
      </p:pic>
      <p:sp>
        <p:nvSpPr>
          <p:cNvPr id="2" name="TextBox 1">
            <a:extLst>
              <a:ext uri="{FF2B5EF4-FFF2-40B4-BE49-F238E27FC236}">
                <a16:creationId xmlns:a16="http://schemas.microsoft.com/office/drawing/2014/main" id="{D01C6F05-2020-C32A-3B94-0E821BE0588A}"/>
              </a:ext>
            </a:extLst>
          </p:cNvPr>
          <p:cNvSpPr txBox="1"/>
          <p:nvPr/>
        </p:nvSpPr>
        <p:spPr>
          <a:xfrm>
            <a:off x="48768" y="1604467"/>
            <a:ext cx="3761072" cy="3754874"/>
          </a:xfrm>
          <a:prstGeom prst="rect">
            <a:avLst/>
          </a:prstGeom>
          <a:noFill/>
        </p:spPr>
        <p:txBody>
          <a:bodyPr wrap="square" rtlCol="0">
            <a:spAutoFit/>
          </a:bodyPr>
          <a:lstStyle/>
          <a:p>
            <a:r>
              <a:rPr lang="en-GB" altLang="en-US" sz="2000" dirty="0">
                <a:latin typeface="Arial" panose="020B0604020202020204" pitchFamily="34" charset="0"/>
              </a:rPr>
              <a:t>This model illustrates that change is not easy, and support is needed. Lapse is normal when making a change.</a:t>
            </a:r>
          </a:p>
          <a:p>
            <a:endParaRPr lang="en-GB" altLang="en-US" sz="2000" dirty="0">
              <a:latin typeface="Arial" panose="020B0604020202020204" pitchFamily="34" charset="0"/>
            </a:endParaRPr>
          </a:p>
          <a:p>
            <a:r>
              <a:rPr lang="en-GB" altLang="en-US" sz="2000" dirty="0">
                <a:latin typeface="Arial" panose="020B0604020202020204" pitchFamily="34" charset="0"/>
              </a:rPr>
              <a:t>Often, we expect parents and children to make big changes linked to health behaviours and lifestyles – consider this view when working with children and families to be supportive. </a:t>
            </a:r>
            <a:endParaRPr lang="en-US" altLang="en-US" sz="2000" dirty="0">
              <a:latin typeface="Arial" panose="020B0604020202020204" pitchFamily="34" charset="0"/>
            </a:endParaRP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7" name="Content Placeholder 3">
            <a:extLst>
              <a:ext uri="{FF2B5EF4-FFF2-40B4-BE49-F238E27FC236}">
                <a16:creationId xmlns:a16="http://schemas.microsoft.com/office/drawing/2014/main" id="{750BECC9-8BB8-9B25-6729-F25531F9D6B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56615" y="210313"/>
            <a:ext cx="6811585" cy="6483095"/>
          </a:xfrm>
        </p:spPr>
      </p:pic>
      <p:sp>
        <p:nvSpPr>
          <p:cNvPr id="2" name="TextBox 1">
            <a:extLst>
              <a:ext uri="{FF2B5EF4-FFF2-40B4-BE49-F238E27FC236}">
                <a16:creationId xmlns:a16="http://schemas.microsoft.com/office/drawing/2014/main" id="{7625720A-50E6-6B5F-0E67-759A3CEC62B1}"/>
              </a:ext>
            </a:extLst>
          </p:cNvPr>
          <p:cNvSpPr txBox="1"/>
          <p:nvPr/>
        </p:nvSpPr>
        <p:spPr>
          <a:xfrm>
            <a:off x="7406640" y="585056"/>
            <a:ext cx="4162926" cy="5009833"/>
          </a:xfrm>
          <a:prstGeom prst="rect">
            <a:avLst/>
          </a:prstGeom>
          <a:noFill/>
        </p:spPr>
        <p:txBody>
          <a:bodyPr wrap="square" rtlCol="0">
            <a:spAutoFit/>
          </a:bodyPr>
          <a:lstStyle/>
          <a:p>
            <a:pPr>
              <a:lnSpc>
                <a:spcPct val="150000"/>
              </a:lnSpc>
            </a:pPr>
            <a:r>
              <a:rPr lang="en-GB" sz="2400" dirty="0"/>
              <a:t>As professionals, what types of behaviour do we try to influence? </a:t>
            </a:r>
          </a:p>
          <a:p>
            <a:pPr marL="285750" indent="-285750">
              <a:lnSpc>
                <a:spcPct val="150000"/>
              </a:lnSpc>
              <a:buFontTx/>
              <a:buChar char="-"/>
            </a:pPr>
            <a:r>
              <a:rPr lang="en-GB" sz="2400" dirty="0"/>
              <a:t>Healthy eating</a:t>
            </a:r>
          </a:p>
          <a:p>
            <a:pPr marL="285750" indent="-285750">
              <a:lnSpc>
                <a:spcPct val="150000"/>
              </a:lnSpc>
              <a:buFontTx/>
              <a:buChar char="-"/>
            </a:pPr>
            <a:r>
              <a:rPr lang="en-GB" sz="2400" dirty="0"/>
              <a:t>Exercise</a:t>
            </a:r>
          </a:p>
          <a:p>
            <a:pPr marL="285750" indent="-285750">
              <a:lnSpc>
                <a:spcPct val="150000"/>
              </a:lnSpc>
              <a:buFontTx/>
              <a:buChar char="-"/>
            </a:pPr>
            <a:r>
              <a:rPr lang="en-GB" sz="2400" dirty="0"/>
              <a:t>Behaviour</a:t>
            </a:r>
          </a:p>
          <a:p>
            <a:pPr marL="285750" indent="-285750">
              <a:lnSpc>
                <a:spcPct val="150000"/>
              </a:lnSpc>
              <a:buFontTx/>
              <a:buChar char="-"/>
            </a:pPr>
            <a:r>
              <a:rPr lang="en-GB" sz="2400" dirty="0"/>
              <a:t>Routines</a:t>
            </a:r>
          </a:p>
          <a:p>
            <a:pPr marL="285750" indent="-285750">
              <a:lnSpc>
                <a:spcPct val="150000"/>
              </a:lnSpc>
              <a:buFontTx/>
              <a:buChar char="-"/>
            </a:pPr>
            <a:r>
              <a:rPr lang="en-GB" sz="2400" dirty="0"/>
              <a:t>Attendance</a:t>
            </a:r>
          </a:p>
          <a:p>
            <a:pPr marL="285750" indent="-285750">
              <a:lnSpc>
                <a:spcPct val="150000"/>
              </a:lnSpc>
              <a:buFontTx/>
              <a:buChar char="-"/>
            </a:pPr>
            <a:r>
              <a:rPr lang="en-GB" sz="2400" dirty="0"/>
              <a:t>Reading/home education</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3">
            <a:extLst>
              <a:ext uri="{FF2B5EF4-FFF2-40B4-BE49-F238E27FC236}">
                <a16:creationId xmlns:a16="http://schemas.microsoft.com/office/drawing/2014/main" id="{3FC9F2B0-E1C4-B12D-8DFD-27AA97C149C6}"/>
              </a:ext>
            </a:extLst>
          </p:cNvPr>
          <p:cNvSpPr>
            <a:spLocks noGrp="1" noChangeArrowheads="1"/>
          </p:cNvSpPr>
          <p:nvPr>
            <p:ph type="title"/>
          </p:nvPr>
        </p:nvSpPr>
        <p:spPr>
          <a:xfrm>
            <a:off x="838200" y="365125"/>
            <a:ext cx="10515600" cy="805307"/>
          </a:xfrm>
        </p:spPr>
        <p:txBody>
          <a:bodyPr/>
          <a:lstStyle/>
          <a:p>
            <a:pPr algn="ctr" eaLnBrk="1" hangingPunct="1"/>
            <a:r>
              <a:rPr lang="en-GB" altLang="en-US" b="1" dirty="0"/>
              <a:t>Summary</a:t>
            </a:r>
          </a:p>
        </p:txBody>
      </p:sp>
      <p:sp>
        <p:nvSpPr>
          <p:cNvPr id="44036" name="Content Placeholder 5">
            <a:extLst>
              <a:ext uri="{FF2B5EF4-FFF2-40B4-BE49-F238E27FC236}">
                <a16:creationId xmlns:a16="http://schemas.microsoft.com/office/drawing/2014/main" id="{38BBDC8E-1151-8E7B-CF48-36AAED9D5F52}"/>
              </a:ext>
            </a:extLst>
          </p:cNvPr>
          <p:cNvSpPr>
            <a:spLocks noGrp="1" noChangeArrowheads="1"/>
          </p:cNvSpPr>
          <p:nvPr>
            <p:ph sz="half" idx="2"/>
          </p:nvPr>
        </p:nvSpPr>
        <p:spPr>
          <a:xfrm>
            <a:off x="256032" y="1170432"/>
            <a:ext cx="5839968" cy="4774883"/>
          </a:xfrm>
        </p:spPr>
        <p:txBody>
          <a:bodyPr>
            <a:normAutofit fontScale="92500"/>
          </a:bodyPr>
          <a:lstStyle/>
          <a:p>
            <a:pPr eaLnBrk="1" hangingPunct="1">
              <a:lnSpc>
                <a:spcPct val="150000"/>
              </a:lnSpc>
            </a:pPr>
            <a:r>
              <a:rPr lang="en-GB" altLang="en-US" sz="2400" dirty="0"/>
              <a:t>Lifestyles shape and direct a child's wellbeing.</a:t>
            </a:r>
          </a:p>
          <a:p>
            <a:pPr eaLnBrk="1" hangingPunct="1">
              <a:lnSpc>
                <a:spcPct val="150000"/>
              </a:lnSpc>
            </a:pPr>
            <a:r>
              <a:rPr lang="en-GB" altLang="en-US" sz="2400" dirty="0"/>
              <a:t>Understanding through developing relationships is key.</a:t>
            </a:r>
          </a:p>
          <a:p>
            <a:pPr eaLnBrk="1" hangingPunct="1">
              <a:lnSpc>
                <a:spcPct val="150000"/>
              </a:lnSpc>
            </a:pPr>
            <a:r>
              <a:rPr lang="en-GB" altLang="en-US" sz="2400" dirty="0"/>
              <a:t>Effective multiagency working strengthens outcomes.</a:t>
            </a:r>
          </a:p>
          <a:p>
            <a:pPr eaLnBrk="1" hangingPunct="1">
              <a:lnSpc>
                <a:spcPct val="150000"/>
              </a:lnSpc>
            </a:pPr>
            <a:r>
              <a:rPr lang="en-GB" altLang="en-US" sz="2400" dirty="0"/>
              <a:t>Early years practitioners can play a central role in enhancing healthy lifestyles.</a:t>
            </a:r>
          </a:p>
          <a:p>
            <a:pPr eaLnBrk="1" hangingPunct="1"/>
            <a:endParaRPr lang="en-GB" altLang="en-US" sz="2000" dirty="0"/>
          </a:p>
        </p:txBody>
      </p:sp>
      <p:pic>
        <p:nvPicPr>
          <p:cNvPr id="10242" name="Picture 2" descr="Top 11 Habits For Healthy Life Style — Happy Life, Healthy Life | by  Chelisha Jain | Medium">
            <a:extLst>
              <a:ext uri="{FF2B5EF4-FFF2-40B4-BE49-F238E27FC236}">
                <a16:creationId xmlns:a16="http://schemas.microsoft.com/office/drawing/2014/main" id="{A44B9482-43C7-0665-461E-D63DDE7A12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15837" y="1430871"/>
            <a:ext cx="5449443" cy="399625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7D63ACA0-7BA2-DD19-4999-1F9187093CF9}"/>
              </a:ext>
            </a:extLst>
          </p:cNvPr>
          <p:cNvSpPr>
            <a:spLocks noGrp="1" noChangeArrowheads="1"/>
          </p:cNvSpPr>
          <p:nvPr>
            <p:ph type="title"/>
          </p:nvPr>
        </p:nvSpPr>
        <p:spPr>
          <a:xfrm>
            <a:off x="838200" y="0"/>
            <a:ext cx="10515600" cy="1325563"/>
          </a:xfrm>
        </p:spPr>
        <p:txBody>
          <a:bodyPr/>
          <a:lstStyle/>
          <a:p>
            <a:pPr algn="ctr" eaLnBrk="1" hangingPunct="1"/>
            <a:r>
              <a:rPr lang="en-US" altLang="en-US" b="1" dirty="0"/>
              <a:t>References</a:t>
            </a:r>
          </a:p>
        </p:txBody>
      </p:sp>
      <p:sp>
        <p:nvSpPr>
          <p:cNvPr id="45059" name="Content Placeholder 2">
            <a:extLst>
              <a:ext uri="{FF2B5EF4-FFF2-40B4-BE49-F238E27FC236}">
                <a16:creationId xmlns:a16="http://schemas.microsoft.com/office/drawing/2014/main" id="{CD060780-4FEF-716A-BB90-640C3EF8454D}"/>
              </a:ext>
            </a:extLst>
          </p:cNvPr>
          <p:cNvSpPr>
            <a:spLocks noGrp="1" noChangeArrowheads="1"/>
          </p:cNvSpPr>
          <p:nvPr>
            <p:ph idx="1"/>
          </p:nvPr>
        </p:nvSpPr>
        <p:spPr>
          <a:xfrm>
            <a:off x="225552" y="1097438"/>
            <a:ext cx="11740896" cy="4663124"/>
          </a:xfrm>
        </p:spPr>
        <p:txBody>
          <a:bodyPr>
            <a:normAutofit lnSpcReduction="10000"/>
          </a:bodyPr>
          <a:lstStyle/>
          <a:p>
            <a:pPr eaLnBrk="1" hangingPunct="1">
              <a:lnSpc>
                <a:spcPct val="150000"/>
              </a:lnSpc>
            </a:pPr>
            <a:r>
              <a:rPr lang="en-GB" altLang="en-US" sz="1800" dirty="0">
                <a:latin typeface="Arial" panose="020B0604020202020204" pitchFamily="34" charset="0"/>
              </a:rPr>
              <a:t>Department for Children, Education, Lifelong Learning and Skills. (</a:t>
            </a:r>
            <a:r>
              <a:rPr lang="en-GB" altLang="en-US" sz="1800" dirty="0"/>
              <a:t>2004) Every Child Matters: Change for children (Common core of skills and knowledge for the children’s workforce). Cardiff: WAG. </a:t>
            </a:r>
            <a:endParaRPr lang="en-GB" altLang="en-US" sz="1800" dirty="0">
              <a:latin typeface="Arial" panose="020B0604020202020204" pitchFamily="34" charset="0"/>
            </a:endParaRPr>
          </a:p>
          <a:p>
            <a:pPr eaLnBrk="1" hangingPunct="1">
              <a:lnSpc>
                <a:spcPct val="150000"/>
              </a:lnSpc>
            </a:pPr>
            <a:r>
              <a:rPr lang="en-GB" altLang="en-US" sz="1800" dirty="0">
                <a:latin typeface="Arial" panose="020B0604020202020204" pitchFamily="34" charset="0"/>
              </a:rPr>
              <a:t>Estyn. (2013) Supplementary Guidance: Healthy Living. Cardiff: WAG</a:t>
            </a:r>
          </a:p>
          <a:p>
            <a:pPr eaLnBrk="1" hangingPunct="1">
              <a:lnSpc>
                <a:spcPct val="150000"/>
              </a:lnSpc>
            </a:pPr>
            <a:r>
              <a:rPr lang="en-GB" altLang="en-US" sz="1800" dirty="0" err="1">
                <a:latin typeface="Arial" panose="020B0604020202020204" pitchFamily="34" charset="0"/>
              </a:rPr>
              <a:t>Lscpbirmingham</a:t>
            </a:r>
            <a:r>
              <a:rPr lang="en-GB" altLang="en-US" sz="1800" dirty="0">
                <a:latin typeface="Arial" panose="020B0604020202020204" pitchFamily="34" charset="0"/>
              </a:rPr>
              <a:t> (2021) </a:t>
            </a:r>
            <a:r>
              <a:rPr lang="en-GB" altLang="en-US" sz="1800" i="1" dirty="0">
                <a:latin typeface="Arial" panose="020B0604020202020204" pitchFamily="34" charset="0"/>
              </a:rPr>
              <a:t>Birmingham Early Help Strategy 2021-2023</a:t>
            </a:r>
            <a:r>
              <a:rPr lang="en-GB" altLang="en-US" sz="1800" dirty="0">
                <a:latin typeface="Arial" panose="020B0604020202020204" pitchFamily="34" charset="0"/>
              </a:rPr>
              <a:t> (online). Available from </a:t>
            </a:r>
            <a:r>
              <a:rPr lang="en-GB" altLang="en-US" sz="1800" dirty="0">
                <a:latin typeface="Arial" panose="020B0604020202020204" pitchFamily="34" charset="0"/>
                <a:hlinkClick r:id="rId2"/>
              </a:rPr>
              <a:t>https://www.localofferbirmingham.co.uk/wp-content/uploads/2023/02/Birmingham-Early-Help-Strategy-2021-2023-Final.pdf</a:t>
            </a:r>
            <a:r>
              <a:rPr lang="en-GB" altLang="en-US" sz="1800" dirty="0">
                <a:latin typeface="Arial" panose="020B0604020202020204" pitchFamily="34" charset="0"/>
              </a:rPr>
              <a:t> (Accessed 18th May 2024)</a:t>
            </a:r>
          </a:p>
          <a:p>
            <a:pPr eaLnBrk="1" hangingPunct="1">
              <a:lnSpc>
                <a:spcPct val="150000"/>
              </a:lnSpc>
            </a:pPr>
            <a:r>
              <a:rPr lang="en-US" altLang="en-US" sz="1800" dirty="0"/>
              <a:t>NHS Wales. (2015) </a:t>
            </a:r>
            <a:r>
              <a:rPr lang="en-US" altLang="en-US" sz="1800" i="1" dirty="0"/>
              <a:t>Together for children and young people: A Framework for action. </a:t>
            </a:r>
            <a:r>
              <a:rPr lang="en-US" altLang="en-US" sz="1800" dirty="0"/>
              <a:t>Cardiff</a:t>
            </a:r>
            <a:r>
              <a:rPr lang="en-US" altLang="en-US" sz="1800" i="1" dirty="0"/>
              <a:t>: WAG. </a:t>
            </a:r>
          </a:p>
          <a:p>
            <a:pPr eaLnBrk="1" hangingPunct="1">
              <a:lnSpc>
                <a:spcPct val="150000"/>
              </a:lnSpc>
            </a:pPr>
            <a:r>
              <a:rPr lang="en-GB" altLang="en-US" sz="1800" dirty="0"/>
              <a:t>Prochaska, J. and DiClemente, C. (1984) </a:t>
            </a:r>
            <a:r>
              <a:rPr lang="en-GB" altLang="en-US" sz="1800" i="1" dirty="0"/>
              <a:t>The transtheoretical approach: crossing traditional boundaries of therapy</a:t>
            </a:r>
            <a:r>
              <a:rPr lang="en-GB" altLang="en-US" sz="1800" dirty="0"/>
              <a:t>. Homewood, IL: Dow Jones-Irwin.</a:t>
            </a:r>
          </a:p>
          <a:p>
            <a:pPr eaLnBrk="1" hangingPunct="1">
              <a:lnSpc>
                <a:spcPct val="150000"/>
              </a:lnSpc>
            </a:pPr>
            <a:r>
              <a:rPr lang="en-GB" altLang="en-US" sz="1800" i="1" dirty="0"/>
              <a:t>Thomas, A. and Lewis, A. (2016) An introduction to the Foundation Phase. </a:t>
            </a:r>
            <a:r>
              <a:rPr lang="en-GB" altLang="en-US" sz="1800" dirty="0"/>
              <a:t>London</a:t>
            </a:r>
            <a:r>
              <a:rPr lang="en-GB" altLang="en-US" sz="1800" i="1" dirty="0"/>
              <a:t>: </a:t>
            </a:r>
            <a:r>
              <a:rPr lang="en-GB" altLang="en-US" sz="1800" dirty="0"/>
              <a:t>Bloomsbury Publications</a:t>
            </a:r>
            <a:r>
              <a:rPr lang="en-GB" altLang="en-US" sz="1800" i="1" dirty="0"/>
              <a:t>.</a:t>
            </a:r>
            <a:endParaRPr lang="en-US" altLang="en-US" sz="1800" i="1" dirty="0"/>
          </a:p>
        </p:txBody>
      </p:sp>
    </p:spTree>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91</TotalTime>
  <Words>1618</Words>
  <Application>Microsoft Office PowerPoint</Application>
  <PresentationFormat>Widescreen</PresentationFormat>
  <Paragraphs>183</Paragraphs>
  <Slides>23</Slides>
  <Notes>18</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23</vt:i4>
      </vt:variant>
    </vt:vector>
  </HeadingPairs>
  <TitlesOfParts>
    <vt:vector size="30" baseType="lpstr">
      <vt:lpstr>-apple-system</vt:lpstr>
      <vt:lpstr>Arial</vt:lpstr>
      <vt:lpstr>Calibri</vt:lpstr>
      <vt:lpstr>Trebuchet MS</vt:lpstr>
      <vt:lpstr>Wingdings</vt:lpstr>
      <vt:lpstr>Office Theme</vt:lpstr>
      <vt:lpstr>Title Slide 1</vt:lpstr>
      <vt:lpstr> ECEY5009:  Well-being, Care and Healthy lifestyles  Lifestyles  </vt:lpstr>
      <vt:lpstr>Well-being, Care and Healthy lifestyles Lecture 4 Lifestyles</vt:lpstr>
      <vt:lpstr>Lifestyle</vt:lpstr>
      <vt:lpstr>Lifestyle</vt:lpstr>
      <vt:lpstr>Lifestyles</vt:lpstr>
      <vt:lpstr>Three Key Actions</vt:lpstr>
      <vt:lpstr>How are lifestyles influenced</vt:lpstr>
      <vt:lpstr>PowerPoint Presentation</vt:lpstr>
      <vt:lpstr>Lifestyle Factors </vt:lpstr>
      <vt:lpstr>PowerPoint Presentation</vt:lpstr>
      <vt:lpstr>PowerPoint Presentation</vt:lpstr>
      <vt:lpstr>Early Help</vt:lpstr>
      <vt:lpstr>Layers of Need</vt:lpstr>
      <vt:lpstr>Multi-agency Working</vt:lpstr>
      <vt:lpstr>Government strategies </vt:lpstr>
      <vt:lpstr>Organisations.</vt:lpstr>
      <vt:lpstr>What can we Do</vt:lpstr>
      <vt:lpstr>Activity</vt:lpstr>
      <vt:lpstr>Four Statements</vt:lpstr>
      <vt:lpstr>Transtheoretical Model of Change</vt:lpstr>
      <vt:lpstr>PowerPoint Presentation</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Bee B</cp:lastModifiedBy>
  <cp:revision>4</cp:revision>
  <dcterms:created xsi:type="dcterms:W3CDTF">2022-07-11T13:19:46Z</dcterms:created>
  <dcterms:modified xsi:type="dcterms:W3CDTF">2024-05-18T16:31:51Z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