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239A40DA-D693-B77A-337C-91565629D9DD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9B5CE525-13FC-B3C7-B220-EA2501D05591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7490664B-E216-B810-169D-BAF3328F8233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7E8D82E1-0AD4-B345-D15D-8A09CF0971C6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0C35F2E8-618F-DC16-8389-39CE19BF0793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200BE058-421C-FB00-16D2-519524DFA683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53AB5145-148E-CCFD-6F13-35A4E43358E8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889E5169-5407-48E2-4F01-D3874DA2B8CD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C81ECCDD-C7D0-51BC-0A3A-25039DD0BED4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55C19CC5-0180-ECD9-D639-F6206B2A6374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1ADE4D19-2BB4-2E25-C3CA-56F2CCD89342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83651356-8754-1B4D-29FE-9A385893584E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1303E45C-C035-1B71-BF63-1F4E95C370D2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9">
              <a:extLst>
                <a:ext uri="{FF2B5EF4-FFF2-40B4-BE49-F238E27FC236}">
                  <a16:creationId xmlns:a16="http://schemas.microsoft.com/office/drawing/2014/main" id="{03DAE0C2-71A8-9445-1FD9-73142D3AD273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0">
              <a:extLst>
                <a:ext uri="{FF2B5EF4-FFF2-40B4-BE49-F238E27FC236}">
                  <a16:creationId xmlns:a16="http://schemas.microsoft.com/office/drawing/2014/main" id="{B04609CA-42C9-C81A-FC00-0A766010B94C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1">
              <a:extLst>
                <a:ext uri="{FF2B5EF4-FFF2-40B4-BE49-F238E27FC236}">
                  <a16:creationId xmlns:a16="http://schemas.microsoft.com/office/drawing/2014/main" id="{597FFB27-4A22-F33C-3375-0AC89C5F634C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2">
              <a:extLst>
                <a:ext uri="{FF2B5EF4-FFF2-40B4-BE49-F238E27FC236}">
                  <a16:creationId xmlns:a16="http://schemas.microsoft.com/office/drawing/2014/main" id="{CB9C5066-17A0-D382-AC5F-B41617E3D100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3">
              <a:extLst>
                <a:ext uri="{FF2B5EF4-FFF2-40B4-BE49-F238E27FC236}">
                  <a16:creationId xmlns:a16="http://schemas.microsoft.com/office/drawing/2014/main" id="{F4DF4BB8-0EE0-CF21-7609-34A856D01C86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4">
              <a:extLst>
                <a:ext uri="{FF2B5EF4-FFF2-40B4-BE49-F238E27FC236}">
                  <a16:creationId xmlns:a16="http://schemas.microsoft.com/office/drawing/2014/main" id="{B7E3C580-6BFA-AFF6-9CE3-4F6E9350E158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5">
              <a:extLst>
                <a:ext uri="{FF2B5EF4-FFF2-40B4-BE49-F238E27FC236}">
                  <a16:creationId xmlns:a16="http://schemas.microsoft.com/office/drawing/2014/main" id="{95BF42FC-1B5D-57BC-D2B7-D9C056524901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6">
              <a:extLst>
                <a:ext uri="{FF2B5EF4-FFF2-40B4-BE49-F238E27FC236}">
                  <a16:creationId xmlns:a16="http://schemas.microsoft.com/office/drawing/2014/main" id="{F0425673-5A84-D84A-BC26-1A09098E7285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7">
              <a:extLst>
                <a:ext uri="{FF2B5EF4-FFF2-40B4-BE49-F238E27FC236}">
                  <a16:creationId xmlns:a16="http://schemas.microsoft.com/office/drawing/2014/main" id="{C9109BBA-B572-8A86-279A-6070A44A9658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8">
              <a:extLst>
                <a:ext uri="{FF2B5EF4-FFF2-40B4-BE49-F238E27FC236}">
                  <a16:creationId xmlns:a16="http://schemas.microsoft.com/office/drawing/2014/main" id="{225DF717-877F-0A36-29A6-312D9C6B3D5A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9">
              <a:extLst>
                <a:ext uri="{FF2B5EF4-FFF2-40B4-BE49-F238E27FC236}">
                  <a16:creationId xmlns:a16="http://schemas.microsoft.com/office/drawing/2014/main" id="{77036306-A931-F247-A8FA-A0D3AE246A4A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0">
              <a:extLst>
                <a:ext uri="{FF2B5EF4-FFF2-40B4-BE49-F238E27FC236}">
                  <a16:creationId xmlns:a16="http://schemas.microsoft.com/office/drawing/2014/main" id="{9D0EF28F-FB17-32BC-005D-15346C0BDD8D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1">
              <a:extLst>
                <a:ext uri="{FF2B5EF4-FFF2-40B4-BE49-F238E27FC236}">
                  <a16:creationId xmlns:a16="http://schemas.microsoft.com/office/drawing/2014/main" id="{4E277C48-7ACB-1E96-FC16-89700EDFDDA8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2">
              <a:extLst>
                <a:ext uri="{FF2B5EF4-FFF2-40B4-BE49-F238E27FC236}">
                  <a16:creationId xmlns:a16="http://schemas.microsoft.com/office/drawing/2014/main" id="{3C2E275D-4E0A-0454-3300-87FCC8550DCA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3">
              <a:extLst>
                <a:ext uri="{FF2B5EF4-FFF2-40B4-BE49-F238E27FC236}">
                  <a16:creationId xmlns:a16="http://schemas.microsoft.com/office/drawing/2014/main" id="{13067325-136F-A590-74C8-6D79D8C41168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4">
              <a:extLst>
                <a:ext uri="{FF2B5EF4-FFF2-40B4-BE49-F238E27FC236}">
                  <a16:creationId xmlns:a16="http://schemas.microsoft.com/office/drawing/2014/main" id="{6EFF1F29-D643-D842-543D-008C6D674D63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5">
              <a:extLst>
                <a:ext uri="{FF2B5EF4-FFF2-40B4-BE49-F238E27FC236}">
                  <a16:creationId xmlns:a16="http://schemas.microsoft.com/office/drawing/2014/main" id="{0AF07F6B-BE37-3901-FA9E-496A90E26247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6">
              <a:extLst>
                <a:ext uri="{FF2B5EF4-FFF2-40B4-BE49-F238E27FC236}">
                  <a16:creationId xmlns:a16="http://schemas.microsoft.com/office/drawing/2014/main" id="{1968674C-8E47-CC7D-01A4-304BA29F2E00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7">
              <a:extLst>
                <a:ext uri="{FF2B5EF4-FFF2-40B4-BE49-F238E27FC236}">
                  <a16:creationId xmlns:a16="http://schemas.microsoft.com/office/drawing/2014/main" id="{C0DBBC04-44A0-BF82-632D-E99831C1DAD0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870BB43C-51FE-097C-42E7-B8EC73C570A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91076" y="722906"/>
            <a:ext cx="10495903" cy="2460769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Subtitle 2">
            <a:extLst>
              <a:ext uri="{FF2B5EF4-FFF2-40B4-BE49-F238E27FC236}">
                <a16:creationId xmlns:a16="http://schemas.microsoft.com/office/drawing/2014/main" id="{1C64A467-990B-CACF-5EA0-46AD1A140BB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91076" y="3429000"/>
            <a:ext cx="10495903" cy="2306638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36" name="Right Triangle 38">
            <a:extLst>
              <a:ext uri="{FF2B5EF4-FFF2-40B4-BE49-F238E27FC236}">
                <a16:creationId xmlns:a16="http://schemas.microsoft.com/office/drawing/2014/main" id="{1C57BBFA-B76E-D654-6A78-AE49B64C4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260790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0C415C16-0E60-6E25-BCE0-9EDA26F206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6009B0-35DF-4A1F-93DE-670C3652AA96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7F439390-7F28-4895-CFC5-55FC2899FA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BF8568FE-30DA-BB03-5C12-EBA6E9E87C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18C1C3-B4EE-4C16-990F-E08F0C9B833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2767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B4FA2-4B54-C1F3-2C85-B363BE9837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7931A-F88F-9141-0A36-DA6751E5A39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BE02B-0037-E7B9-5B51-5524FC4A7C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4FF1B6-840B-44A1-BC97-0C26FF4765E7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83190-968D-35F0-FB85-9412F8DD77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3FF66-463F-342C-2392-1110F8C4AC2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566854-00BD-4E78-8E5E-1822899000D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278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C430C734-AD81-156A-78CA-95AD03D07126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B4ED8CD1-E471-9FE1-7115-AB9B3B75740A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E69CC8DB-090F-9036-C35B-DA7383C71F36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44E13543-3B45-9D30-1E9E-BB33AAD1EFAD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FDB583DA-175C-0763-41B2-2ACA0AF3FD08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5E8DEEFF-CC1F-1FC4-C0B5-E5026CA1DF08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CE482C11-CE5E-83F4-7E69-C6D3961937A9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F89C92CC-18C3-FBD9-8466-3C182625D83A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2B951A53-69AD-100C-385C-C0D68F143A13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08FDBFE7-1229-B4F9-1511-B326056DEF6A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45DBE6E4-9E40-10E0-6D07-566706B58B23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FD92D7C8-425C-8524-3EC4-A72D16A2F438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72F6E4AA-8F61-73E1-E098-BFA14FB8587B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9">
              <a:extLst>
                <a:ext uri="{FF2B5EF4-FFF2-40B4-BE49-F238E27FC236}">
                  <a16:creationId xmlns:a16="http://schemas.microsoft.com/office/drawing/2014/main" id="{A81F9158-56E1-C843-7EB0-4A1920AC905A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0">
              <a:extLst>
                <a:ext uri="{FF2B5EF4-FFF2-40B4-BE49-F238E27FC236}">
                  <a16:creationId xmlns:a16="http://schemas.microsoft.com/office/drawing/2014/main" id="{8CCF493E-297D-E38D-937B-E5260F9E5370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1">
              <a:extLst>
                <a:ext uri="{FF2B5EF4-FFF2-40B4-BE49-F238E27FC236}">
                  <a16:creationId xmlns:a16="http://schemas.microsoft.com/office/drawing/2014/main" id="{9EF2590D-59F7-4187-D546-B4329E3946E9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2">
              <a:extLst>
                <a:ext uri="{FF2B5EF4-FFF2-40B4-BE49-F238E27FC236}">
                  <a16:creationId xmlns:a16="http://schemas.microsoft.com/office/drawing/2014/main" id="{A7E072FD-4367-1F75-9C70-61892E1D3E74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3">
              <a:extLst>
                <a:ext uri="{FF2B5EF4-FFF2-40B4-BE49-F238E27FC236}">
                  <a16:creationId xmlns:a16="http://schemas.microsoft.com/office/drawing/2014/main" id="{3D9EFA0A-52AD-329E-89EF-B334DE7AF992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4">
              <a:extLst>
                <a:ext uri="{FF2B5EF4-FFF2-40B4-BE49-F238E27FC236}">
                  <a16:creationId xmlns:a16="http://schemas.microsoft.com/office/drawing/2014/main" id="{5312EB0E-BFCA-6614-A3F8-E555FBA4B0E3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5">
              <a:extLst>
                <a:ext uri="{FF2B5EF4-FFF2-40B4-BE49-F238E27FC236}">
                  <a16:creationId xmlns:a16="http://schemas.microsoft.com/office/drawing/2014/main" id="{DFC4932B-27EF-5E97-15FB-A3FB5F349FD0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6">
              <a:extLst>
                <a:ext uri="{FF2B5EF4-FFF2-40B4-BE49-F238E27FC236}">
                  <a16:creationId xmlns:a16="http://schemas.microsoft.com/office/drawing/2014/main" id="{0EE6B9AF-022C-7343-823C-546694D1B085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7">
              <a:extLst>
                <a:ext uri="{FF2B5EF4-FFF2-40B4-BE49-F238E27FC236}">
                  <a16:creationId xmlns:a16="http://schemas.microsoft.com/office/drawing/2014/main" id="{A904D9AA-916D-CD9E-C7B0-FF7023C197AA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8">
              <a:extLst>
                <a:ext uri="{FF2B5EF4-FFF2-40B4-BE49-F238E27FC236}">
                  <a16:creationId xmlns:a16="http://schemas.microsoft.com/office/drawing/2014/main" id="{802AFA5E-5760-44CA-7292-AA219A3C97BE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9">
              <a:extLst>
                <a:ext uri="{FF2B5EF4-FFF2-40B4-BE49-F238E27FC236}">
                  <a16:creationId xmlns:a16="http://schemas.microsoft.com/office/drawing/2014/main" id="{A7098E81-32FD-83AA-6F80-073F688153AB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0">
              <a:extLst>
                <a:ext uri="{FF2B5EF4-FFF2-40B4-BE49-F238E27FC236}">
                  <a16:creationId xmlns:a16="http://schemas.microsoft.com/office/drawing/2014/main" id="{2FC4C88A-939D-A209-5168-44B819924B88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1">
              <a:extLst>
                <a:ext uri="{FF2B5EF4-FFF2-40B4-BE49-F238E27FC236}">
                  <a16:creationId xmlns:a16="http://schemas.microsoft.com/office/drawing/2014/main" id="{DC290C9E-6E54-BC78-8190-3515816BF1A1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2">
              <a:extLst>
                <a:ext uri="{FF2B5EF4-FFF2-40B4-BE49-F238E27FC236}">
                  <a16:creationId xmlns:a16="http://schemas.microsoft.com/office/drawing/2014/main" id="{21CA6BAD-671B-6524-424F-AC2373FBAAA8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3">
              <a:extLst>
                <a:ext uri="{FF2B5EF4-FFF2-40B4-BE49-F238E27FC236}">
                  <a16:creationId xmlns:a16="http://schemas.microsoft.com/office/drawing/2014/main" id="{7B7FCCFA-B5DE-34D1-A1CA-BBDFAFD87CC1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4">
              <a:extLst>
                <a:ext uri="{FF2B5EF4-FFF2-40B4-BE49-F238E27FC236}">
                  <a16:creationId xmlns:a16="http://schemas.microsoft.com/office/drawing/2014/main" id="{5A60EBCC-26B5-EA9A-9951-58246C79914D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5">
              <a:extLst>
                <a:ext uri="{FF2B5EF4-FFF2-40B4-BE49-F238E27FC236}">
                  <a16:creationId xmlns:a16="http://schemas.microsoft.com/office/drawing/2014/main" id="{ABDDD827-C999-04A1-5EBD-46EB378758D2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6">
              <a:extLst>
                <a:ext uri="{FF2B5EF4-FFF2-40B4-BE49-F238E27FC236}">
                  <a16:creationId xmlns:a16="http://schemas.microsoft.com/office/drawing/2014/main" id="{0CF0C821-6E0A-887F-019A-D0963EF767D8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7">
              <a:extLst>
                <a:ext uri="{FF2B5EF4-FFF2-40B4-BE49-F238E27FC236}">
                  <a16:creationId xmlns:a16="http://schemas.microsoft.com/office/drawing/2014/main" id="{6E6AAF8D-D3A8-F29E-CB49-170DC4DF6169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F62E300B-675B-4ADF-B336-6585753B00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18114"/>
            <a:ext cx="10312566" cy="2781504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7C079B9B-3476-0406-EB2A-3041EF94C6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76" y="3753346"/>
            <a:ext cx="10312566" cy="199157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Right Triangle 38">
            <a:extLst>
              <a:ext uri="{FF2B5EF4-FFF2-40B4-BE49-F238E27FC236}">
                <a16:creationId xmlns:a16="http://schemas.microsoft.com/office/drawing/2014/main" id="{80AE204A-DB57-AEE9-68E8-913432E22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260790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C84D31EA-354D-1045-8329-FB08C23EE7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6199E3-D65E-45B6-945F-F90D8F967EBE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0124288F-43A4-0F5D-4471-B5AC2E34143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6606C4A2-DE72-887F-BF0D-254CB498C3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6ABDD0-071D-4C9E-9BDE-A5DF5C712F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98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D041C-E53A-FE80-092D-2DCE5D4B84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2906"/>
            <a:ext cx="10312566" cy="135484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4A934-A191-331F-C08E-3D7A6223CA8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91076" y="2345847"/>
            <a:ext cx="5009586" cy="32743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9E79F-4672-5CF7-7D55-4045DC81216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935077" y="2345847"/>
            <a:ext cx="5068574" cy="327437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1FA81F-F69B-217D-EC9B-5F6D77EBF6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335AA0-B7AE-47B6-AFE3-DDE4005C23BC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8A1F3-D7F8-840C-CE01-207DB5EA9D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EBB292-49E1-74D6-B6F1-C9E5E828C1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970859-0327-4CA8-81FB-F512E014D8D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328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1058B-9169-61E5-7E38-54C02DDF6C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2897"/>
            <a:ext cx="10320064" cy="140750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84FC3-BD97-8A80-246F-9C38CF4DC88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76" y="2331482"/>
            <a:ext cx="4963445" cy="540072"/>
          </a:xfrm>
        </p:spPr>
        <p:txBody>
          <a:bodyPr anchor="b"/>
          <a:lstStyle>
            <a:lvl1pPr marL="0" indent="0">
              <a:buNone/>
              <a:defRPr sz="24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30B496-93DD-1356-A1EB-FE2859C2638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91076" y="2954563"/>
            <a:ext cx="4963445" cy="279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7B814C-15E7-5B5F-C248-0C932181AD9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03354" y="2331482"/>
            <a:ext cx="4900297" cy="540072"/>
          </a:xfrm>
        </p:spPr>
        <p:txBody>
          <a:bodyPr anchor="b"/>
          <a:lstStyle>
            <a:lvl1pPr marL="0" indent="0">
              <a:buNone/>
              <a:defRPr sz="2400"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10875-6389-92C3-95FD-45D8006EACA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03354" y="2954563"/>
            <a:ext cx="4900297" cy="27903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30E6C2-C321-CE18-5348-695D0C7674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F0A139-E5FD-4E90-88ED-B963E82F26C3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63389B-7EE6-2191-FB23-FE8662EAC6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D2CA0E-1649-DA64-A5AF-6F45E18656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A111D2-A6CE-4B38-9373-8C27AD8FF2B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333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11070-8176-DAF2-B829-C33FBCBBE6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2906"/>
            <a:ext cx="10501179" cy="14012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8F3427-80F6-6454-42F6-8EBF392E25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CDD474-6FBE-43B5-9A89-20B6158B23EE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8BA6A2-8F0F-A1D0-A924-FE025A6C1B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971617-F4A9-C098-515C-70187895A5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22D4FB-1F7E-4593-A15F-5B6C30D39C2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07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>
            <a:extLst>
              <a:ext uri="{FF2B5EF4-FFF2-40B4-BE49-F238E27FC236}">
                <a16:creationId xmlns:a16="http://schemas.microsoft.com/office/drawing/2014/main" id="{E4A84F39-090A-5CE7-D988-7BD1B8AD9463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5">
              <a:extLst>
                <a:ext uri="{FF2B5EF4-FFF2-40B4-BE49-F238E27FC236}">
                  <a16:creationId xmlns:a16="http://schemas.microsoft.com/office/drawing/2014/main" id="{C2418251-78EA-8945-4FF7-46B92634BD74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6">
              <a:extLst>
                <a:ext uri="{FF2B5EF4-FFF2-40B4-BE49-F238E27FC236}">
                  <a16:creationId xmlns:a16="http://schemas.microsoft.com/office/drawing/2014/main" id="{971DAC70-90FD-8C83-9655-22BF942F5C71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7">
              <a:extLst>
                <a:ext uri="{FF2B5EF4-FFF2-40B4-BE49-F238E27FC236}">
                  <a16:creationId xmlns:a16="http://schemas.microsoft.com/office/drawing/2014/main" id="{18355FB3-FCCD-186B-7B74-5646D99611B0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8">
              <a:extLst>
                <a:ext uri="{FF2B5EF4-FFF2-40B4-BE49-F238E27FC236}">
                  <a16:creationId xmlns:a16="http://schemas.microsoft.com/office/drawing/2014/main" id="{8839C2CF-032F-DDE8-C901-B7556203777D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9">
              <a:extLst>
                <a:ext uri="{FF2B5EF4-FFF2-40B4-BE49-F238E27FC236}">
                  <a16:creationId xmlns:a16="http://schemas.microsoft.com/office/drawing/2014/main" id="{F5A86B9D-ECD7-9713-A79B-45316AEB12F1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0">
              <a:extLst>
                <a:ext uri="{FF2B5EF4-FFF2-40B4-BE49-F238E27FC236}">
                  <a16:creationId xmlns:a16="http://schemas.microsoft.com/office/drawing/2014/main" id="{FD81496B-012A-FE03-68E0-5FEEFBE2FEE7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1">
              <a:extLst>
                <a:ext uri="{FF2B5EF4-FFF2-40B4-BE49-F238E27FC236}">
                  <a16:creationId xmlns:a16="http://schemas.microsoft.com/office/drawing/2014/main" id="{3A66558A-6ADD-0AC9-0257-77E3806DE5F4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2">
              <a:extLst>
                <a:ext uri="{FF2B5EF4-FFF2-40B4-BE49-F238E27FC236}">
                  <a16:creationId xmlns:a16="http://schemas.microsoft.com/office/drawing/2014/main" id="{01AABCCB-DEEC-9AD7-F584-8BACE42C8320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3">
              <a:extLst>
                <a:ext uri="{FF2B5EF4-FFF2-40B4-BE49-F238E27FC236}">
                  <a16:creationId xmlns:a16="http://schemas.microsoft.com/office/drawing/2014/main" id="{C3EEB844-8DF8-6A8B-BCFE-FFDBD79F4E91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4">
              <a:extLst>
                <a:ext uri="{FF2B5EF4-FFF2-40B4-BE49-F238E27FC236}">
                  <a16:creationId xmlns:a16="http://schemas.microsoft.com/office/drawing/2014/main" id="{B3CD3BEB-77DD-8362-FA06-DC691C74200D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5">
              <a:extLst>
                <a:ext uri="{FF2B5EF4-FFF2-40B4-BE49-F238E27FC236}">
                  <a16:creationId xmlns:a16="http://schemas.microsoft.com/office/drawing/2014/main" id="{79322797-586E-C762-81C4-F0E213876F7E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6">
              <a:extLst>
                <a:ext uri="{FF2B5EF4-FFF2-40B4-BE49-F238E27FC236}">
                  <a16:creationId xmlns:a16="http://schemas.microsoft.com/office/drawing/2014/main" id="{0CD7FE70-313D-9026-6D7B-BE1E27A436DA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7">
              <a:extLst>
                <a:ext uri="{FF2B5EF4-FFF2-40B4-BE49-F238E27FC236}">
                  <a16:creationId xmlns:a16="http://schemas.microsoft.com/office/drawing/2014/main" id="{F12B7A53-D07F-B896-3783-DF787E610584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18">
              <a:extLst>
                <a:ext uri="{FF2B5EF4-FFF2-40B4-BE49-F238E27FC236}">
                  <a16:creationId xmlns:a16="http://schemas.microsoft.com/office/drawing/2014/main" id="{B8CC1CF9-BAEE-F5DD-4268-64E5ABBE4C05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19">
              <a:extLst>
                <a:ext uri="{FF2B5EF4-FFF2-40B4-BE49-F238E27FC236}">
                  <a16:creationId xmlns:a16="http://schemas.microsoft.com/office/drawing/2014/main" id="{9F0A921B-314B-D5F9-A23B-7BA356A79A4B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0">
              <a:extLst>
                <a:ext uri="{FF2B5EF4-FFF2-40B4-BE49-F238E27FC236}">
                  <a16:creationId xmlns:a16="http://schemas.microsoft.com/office/drawing/2014/main" id="{CFF9C7EB-1B01-CDE5-569D-BB2A26921DA5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1">
              <a:extLst>
                <a:ext uri="{FF2B5EF4-FFF2-40B4-BE49-F238E27FC236}">
                  <a16:creationId xmlns:a16="http://schemas.microsoft.com/office/drawing/2014/main" id="{969691E4-E29C-4A66-8EC3-FDA8AF3490EF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2">
              <a:extLst>
                <a:ext uri="{FF2B5EF4-FFF2-40B4-BE49-F238E27FC236}">
                  <a16:creationId xmlns:a16="http://schemas.microsoft.com/office/drawing/2014/main" id="{54ABFA6D-E42D-D39C-8635-0BAD5A8A5C3F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3">
              <a:extLst>
                <a:ext uri="{FF2B5EF4-FFF2-40B4-BE49-F238E27FC236}">
                  <a16:creationId xmlns:a16="http://schemas.microsoft.com/office/drawing/2014/main" id="{8473890D-827B-FFB6-2269-A7A724E7151C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4">
              <a:extLst>
                <a:ext uri="{FF2B5EF4-FFF2-40B4-BE49-F238E27FC236}">
                  <a16:creationId xmlns:a16="http://schemas.microsoft.com/office/drawing/2014/main" id="{BEB255F7-0809-9B14-9A3C-9DE8A1A24DB4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5">
              <a:extLst>
                <a:ext uri="{FF2B5EF4-FFF2-40B4-BE49-F238E27FC236}">
                  <a16:creationId xmlns:a16="http://schemas.microsoft.com/office/drawing/2014/main" id="{D312FA04-231A-A60C-B718-A0FA4A16DCBA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6">
              <a:extLst>
                <a:ext uri="{FF2B5EF4-FFF2-40B4-BE49-F238E27FC236}">
                  <a16:creationId xmlns:a16="http://schemas.microsoft.com/office/drawing/2014/main" id="{CF35B2DA-77E0-5051-BC87-1C3DBDF61C78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7">
              <a:extLst>
                <a:ext uri="{FF2B5EF4-FFF2-40B4-BE49-F238E27FC236}">
                  <a16:creationId xmlns:a16="http://schemas.microsoft.com/office/drawing/2014/main" id="{93F922BF-9835-EC78-970D-5767C49D20B4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28">
              <a:extLst>
                <a:ext uri="{FF2B5EF4-FFF2-40B4-BE49-F238E27FC236}">
                  <a16:creationId xmlns:a16="http://schemas.microsoft.com/office/drawing/2014/main" id="{AC3931CC-DA5F-9130-70C5-D1AEB3E416C7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29">
              <a:extLst>
                <a:ext uri="{FF2B5EF4-FFF2-40B4-BE49-F238E27FC236}">
                  <a16:creationId xmlns:a16="http://schemas.microsoft.com/office/drawing/2014/main" id="{977C2EC7-6B62-C3D6-6E63-2EA02955B60A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0">
              <a:extLst>
                <a:ext uri="{FF2B5EF4-FFF2-40B4-BE49-F238E27FC236}">
                  <a16:creationId xmlns:a16="http://schemas.microsoft.com/office/drawing/2014/main" id="{90BBE17F-E587-5B55-2983-1DB0FA15AB40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1">
              <a:extLst>
                <a:ext uri="{FF2B5EF4-FFF2-40B4-BE49-F238E27FC236}">
                  <a16:creationId xmlns:a16="http://schemas.microsoft.com/office/drawing/2014/main" id="{FB8BA46F-88C0-121E-09AD-8A7A0CA7D2C1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2">
              <a:extLst>
                <a:ext uri="{FF2B5EF4-FFF2-40B4-BE49-F238E27FC236}">
                  <a16:creationId xmlns:a16="http://schemas.microsoft.com/office/drawing/2014/main" id="{D8511BF8-90A6-9566-FC30-7E633FFDD622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3">
              <a:extLst>
                <a:ext uri="{FF2B5EF4-FFF2-40B4-BE49-F238E27FC236}">
                  <a16:creationId xmlns:a16="http://schemas.microsoft.com/office/drawing/2014/main" id="{875FE917-1869-DE4E-C472-968328B5261C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4">
              <a:extLst>
                <a:ext uri="{FF2B5EF4-FFF2-40B4-BE49-F238E27FC236}">
                  <a16:creationId xmlns:a16="http://schemas.microsoft.com/office/drawing/2014/main" id="{3435B4C7-1E50-A1DC-C864-01E1F901391C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5">
              <a:extLst>
                <a:ext uri="{FF2B5EF4-FFF2-40B4-BE49-F238E27FC236}">
                  <a16:creationId xmlns:a16="http://schemas.microsoft.com/office/drawing/2014/main" id="{8B2FC423-F9A9-1AB8-11CA-F708A40B785A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Date Placeholder 1">
            <a:extLst>
              <a:ext uri="{FF2B5EF4-FFF2-40B4-BE49-F238E27FC236}">
                <a16:creationId xmlns:a16="http://schemas.microsoft.com/office/drawing/2014/main" id="{F17BE507-3C69-8468-9C11-CFE4540DFF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91948C-276B-4691-99D6-F4F2C749AEDC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5" name="Footer Placeholder 2">
            <a:extLst>
              <a:ext uri="{FF2B5EF4-FFF2-40B4-BE49-F238E27FC236}">
                <a16:creationId xmlns:a16="http://schemas.microsoft.com/office/drawing/2014/main" id="{1F841CEF-5DB6-9F0C-D32A-6054A8256C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6" name="Slide Number Placeholder 3">
            <a:extLst>
              <a:ext uri="{FF2B5EF4-FFF2-40B4-BE49-F238E27FC236}">
                <a16:creationId xmlns:a16="http://schemas.microsoft.com/office/drawing/2014/main" id="{3D8465E0-DA52-7073-9551-6B26F99D22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24F562-79CB-4199-99CB-F72E2C55ABA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309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39">
            <a:extLst>
              <a:ext uri="{FF2B5EF4-FFF2-40B4-BE49-F238E27FC236}">
                <a16:creationId xmlns:a16="http://schemas.microsoft.com/office/drawing/2014/main" id="{0B6565CA-A276-E952-9E0E-76393BE01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3144848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AA432E4-BE84-6489-6EFF-A6527CD9C0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587" y="713680"/>
            <a:ext cx="4499917" cy="2996580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60A227F-FE0D-389E-1A3C-623FCB99B3A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98668" y="708102"/>
            <a:ext cx="5656716" cy="54306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7A4BD50-8F63-979D-7F25-E59143FB068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3587" y="3976542"/>
            <a:ext cx="4499917" cy="2162199"/>
          </a:xfrm>
        </p:spPr>
        <p:txBody>
          <a:bodyPr/>
          <a:lstStyle>
            <a:lvl1pPr marL="0" indent="0">
              <a:buNone/>
              <a:defRPr sz="2400" i="1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7">
            <a:extLst>
              <a:ext uri="{FF2B5EF4-FFF2-40B4-BE49-F238E27FC236}">
                <a16:creationId xmlns:a16="http://schemas.microsoft.com/office/drawing/2014/main" id="{B2450A8C-6BF6-4433-9E13-9361E9AFFD0D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7" name="Straight Connector 8">
              <a:extLst>
                <a:ext uri="{FF2B5EF4-FFF2-40B4-BE49-F238E27FC236}">
                  <a16:creationId xmlns:a16="http://schemas.microsoft.com/office/drawing/2014/main" id="{8774E97D-6DE5-8A45-1B18-A37C32354D9A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9">
              <a:extLst>
                <a:ext uri="{FF2B5EF4-FFF2-40B4-BE49-F238E27FC236}">
                  <a16:creationId xmlns:a16="http://schemas.microsoft.com/office/drawing/2014/main" id="{24662906-FD75-CEB4-1137-DF9F088D18F4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0">
              <a:extLst>
                <a:ext uri="{FF2B5EF4-FFF2-40B4-BE49-F238E27FC236}">
                  <a16:creationId xmlns:a16="http://schemas.microsoft.com/office/drawing/2014/main" id="{72468B0B-0BBC-7F01-9688-494F0B336E07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1">
              <a:extLst>
                <a:ext uri="{FF2B5EF4-FFF2-40B4-BE49-F238E27FC236}">
                  <a16:creationId xmlns:a16="http://schemas.microsoft.com/office/drawing/2014/main" id="{8FEF4CD2-0FF5-8A06-FA2C-8542E06D5333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2">
              <a:extLst>
                <a:ext uri="{FF2B5EF4-FFF2-40B4-BE49-F238E27FC236}">
                  <a16:creationId xmlns:a16="http://schemas.microsoft.com/office/drawing/2014/main" id="{51D42717-36A1-F57E-CFF0-7E4A4218544D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3">
              <a:extLst>
                <a:ext uri="{FF2B5EF4-FFF2-40B4-BE49-F238E27FC236}">
                  <a16:creationId xmlns:a16="http://schemas.microsoft.com/office/drawing/2014/main" id="{870EE66F-F8C8-627D-0704-FCEFE82680BD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4">
              <a:extLst>
                <a:ext uri="{FF2B5EF4-FFF2-40B4-BE49-F238E27FC236}">
                  <a16:creationId xmlns:a16="http://schemas.microsoft.com/office/drawing/2014/main" id="{81D65000-11CC-2BC8-54AF-5C4603371EDD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5">
              <a:extLst>
                <a:ext uri="{FF2B5EF4-FFF2-40B4-BE49-F238E27FC236}">
                  <a16:creationId xmlns:a16="http://schemas.microsoft.com/office/drawing/2014/main" id="{6DE621AA-DDD8-1EDF-376A-6D6794E892F2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6">
              <a:extLst>
                <a:ext uri="{FF2B5EF4-FFF2-40B4-BE49-F238E27FC236}">
                  <a16:creationId xmlns:a16="http://schemas.microsoft.com/office/drawing/2014/main" id="{4E3F11C5-760E-D30A-D8A7-C56AA6CB792A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17">
              <a:extLst>
                <a:ext uri="{FF2B5EF4-FFF2-40B4-BE49-F238E27FC236}">
                  <a16:creationId xmlns:a16="http://schemas.microsoft.com/office/drawing/2014/main" id="{49B90379-75D6-F9AF-9D36-0BE1EE40B0B4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18">
              <a:extLst>
                <a:ext uri="{FF2B5EF4-FFF2-40B4-BE49-F238E27FC236}">
                  <a16:creationId xmlns:a16="http://schemas.microsoft.com/office/drawing/2014/main" id="{8A9C6AD8-898F-B3C0-6170-E9B844926C45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19">
              <a:extLst>
                <a:ext uri="{FF2B5EF4-FFF2-40B4-BE49-F238E27FC236}">
                  <a16:creationId xmlns:a16="http://schemas.microsoft.com/office/drawing/2014/main" id="{36973724-1901-A0E8-D895-8B2ED24CEC5A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0">
              <a:extLst>
                <a:ext uri="{FF2B5EF4-FFF2-40B4-BE49-F238E27FC236}">
                  <a16:creationId xmlns:a16="http://schemas.microsoft.com/office/drawing/2014/main" id="{0BE0F54D-54A7-C35E-7FAB-6E98D96C327E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1">
              <a:extLst>
                <a:ext uri="{FF2B5EF4-FFF2-40B4-BE49-F238E27FC236}">
                  <a16:creationId xmlns:a16="http://schemas.microsoft.com/office/drawing/2014/main" id="{11836F04-A9CA-78E1-F4F5-8378ABD9058E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2">
              <a:extLst>
                <a:ext uri="{FF2B5EF4-FFF2-40B4-BE49-F238E27FC236}">
                  <a16:creationId xmlns:a16="http://schemas.microsoft.com/office/drawing/2014/main" id="{B9C3FB8C-25DE-D5A0-F45B-5109A553D80C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3">
              <a:extLst>
                <a:ext uri="{FF2B5EF4-FFF2-40B4-BE49-F238E27FC236}">
                  <a16:creationId xmlns:a16="http://schemas.microsoft.com/office/drawing/2014/main" id="{040931E6-5E67-C76C-19DE-50E4772232DA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4">
              <a:extLst>
                <a:ext uri="{FF2B5EF4-FFF2-40B4-BE49-F238E27FC236}">
                  <a16:creationId xmlns:a16="http://schemas.microsoft.com/office/drawing/2014/main" id="{2E8D7887-07BA-EB63-40F2-52D8692182BB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5">
              <a:extLst>
                <a:ext uri="{FF2B5EF4-FFF2-40B4-BE49-F238E27FC236}">
                  <a16:creationId xmlns:a16="http://schemas.microsoft.com/office/drawing/2014/main" id="{0904B679-1350-C34B-DCA0-90B60BFF4D40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6">
              <a:extLst>
                <a:ext uri="{FF2B5EF4-FFF2-40B4-BE49-F238E27FC236}">
                  <a16:creationId xmlns:a16="http://schemas.microsoft.com/office/drawing/2014/main" id="{ACFB982D-4EBB-85AD-B395-55E2D46B2671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27">
              <a:extLst>
                <a:ext uri="{FF2B5EF4-FFF2-40B4-BE49-F238E27FC236}">
                  <a16:creationId xmlns:a16="http://schemas.microsoft.com/office/drawing/2014/main" id="{3C6361CE-FEC6-2AA0-D55A-16D67F623A62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28">
              <a:extLst>
                <a:ext uri="{FF2B5EF4-FFF2-40B4-BE49-F238E27FC236}">
                  <a16:creationId xmlns:a16="http://schemas.microsoft.com/office/drawing/2014/main" id="{018E26B5-3455-4FB8-2A2C-08036C6F967A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29">
              <a:extLst>
                <a:ext uri="{FF2B5EF4-FFF2-40B4-BE49-F238E27FC236}">
                  <a16:creationId xmlns:a16="http://schemas.microsoft.com/office/drawing/2014/main" id="{E26010B4-AB09-442F-62CA-6755970F1946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0">
              <a:extLst>
                <a:ext uri="{FF2B5EF4-FFF2-40B4-BE49-F238E27FC236}">
                  <a16:creationId xmlns:a16="http://schemas.microsoft.com/office/drawing/2014/main" id="{AB685FE9-5949-A4AE-4E99-3AF08F639F1E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1">
              <a:extLst>
                <a:ext uri="{FF2B5EF4-FFF2-40B4-BE49-F238E27FC236}">
                  <a16:creationId xmlns:a16="http://schemas.microsoft.com/office/drawing/2014/main" id="{88FF63D8-FE1C-40EA-495C-DBB537CBF83B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2">
              <a:extLst>
                <a:ext uri="{FF2B5EF4-FFF2-40B4-BE49-F238E27FC236}">
                  <a16:creationId xmlns:a16="http://schemas.microsoft.com/office/drawing/2014/main" id="{4FD173F2-52D7-CD72-33F2-C8687966B0DF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3">
              <a:extLst>
                <a:ext uri="{FF2B5EF4-FFF2-40B4-BE49-F238E27FC236}">
                  <a16:creationId xmlns:a16="http://schemas.microsoft.com/office/drawing/2014/main" id="{E30EDF18-5F84-EF39-A745-5CA0AE81E982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4">
              <a:extLst>
                <a:ext uri="{FF2B5EF4-FFF2-40B4-BE49-F238E27FC236}">
                  <a16:creationId xmlns:a16="http://schemas.microsoft.com/office/drawing/2014/main" id="{85FFBA9F-ACF3-A66B-2173-A902B3D15EA7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35">
              <a:extLst>
                <a:ext uri="{FF2B5EF4-FFF2-40B4-BE49-F238E27FC236}">
                  <a16:creationId xmlns:a16="http://schemas.microsoft.com/office/drawing/2014/main" id="{0A5B1EC8-89A9-19E4-8501-E9E89C8B0EDD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5" name="Straight Connector 36">
              <a:extLst>
                <a:ext uri="{FF2B5EF4-FFF2-40B4-BE49-F238E27FC236}">
                  <a16:creationId xmlns:a16="http://schemas.microsoft.com/office/drawing/2014/main" id="{F7EAD279-03CE-6114-3E75-9DFB1DA9762F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6" name="Straight Connector 37">
              <a:extLst>
                <a:ext uri="{FF2B5EF4-FFF2-40B4-BE49-F238E27FC236}">
                  <a16:creationId xmlns:a16="http://schemas.microsoft.com/office/drawing/2014/main" id="{D4814759-A4B4-685D-CD57-5F319CA77C1A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7" name="Straight Connector 38">
              <a:extLst>
                <a:ext uri="{FF2B5EF4-FFF2-40B4-BE49-F238E27FC236}">
                  <a16:creationId xmlns:a16="http://schemas.microsoft.com/office/drawing/2014/main" id="{158A8D2C-B0C6-2905-9458-E32E4009A1D0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8" name="Date Placeholder 4">
            <a:extLst>
              <a:ext uri="{FF2B5EF4-FFF2-40B4-BE49-F238E27FC236}">
                <a16:creationId xmlns:a16="http://schemas.microsoft.com/office/drawing/2014/main" id="{C0DC12B7-1FA4-733E-9D19-9E2FCABAFE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BBB8B1-D610-422F-BDAD-DB123D5FDB42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9" name="Footer Placeholder 5">
            <a:extLst>
              <a:ext uri="{FF2B5EF4-FFF2-40B4-BE49-F238E27FC236}">
                <a16:creationId xmlns:a16="http://schemas.microsoft.com/office/drawing/2014/main" id="{A88D0CD9-AE90-FC3E-0E59-4EFE46177E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0" name="Slide Number Placeholder 6">
            <a:extLst>
              <a:ext uri="{FF2B5EF4-FFF2-40B4-BE49-F238E27FC236}">
                <a16:creationId xmlns:a16="http://schemas.microsoft.com/office/drawing/2014/main" id="{BEA3B23C-A910-716D-0529-2DEF720463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A36298-B0DC-411D-AD5F-3276A27B7B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850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7A8E53BF-3E18-7F63-F64F-51911C47992F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8">
              <a:extLst>
                <a:ext uri="{FF2B5EF4-FFF2-40B4-BE49-F238E27FC236}">
                  <a16:creationId xmlns:a16="http://schemas.microsoft.com/office/drawing/2014/main" id="{F1268426-19ED-4A9A-512C-FCA9531D88EB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9">
              <a:extLst>
                <a:ext uri="{FF2B5EF4-FFF2-40B4-BE49-F238E27FC236}">
                  <a16:creationId xmlns:a16="http://schemas.microsoft.com/office/drawing/2014/main" id="{1F4F93C4-C9EC-FDE4-899A-46BEF672340E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10">
              <a:extLst>
                <a:ext uri="{FF2B5EF4-FFF2-40B4-BE49-F238E27FC236}">
                  <a16:creationId xmlns:a16="http://schemas.microsoft.com/office/drawing/2014/main" id="{93BB3930-3A90-5B21-2A69-1C7CC4549367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1">
              <a:extLst>
                <a:ext uri="{FF2B5EF4-FFF2-40B4-BE49-F238E27FC236}">
                  <a16:creationId xmlns:a16="http://schemas.microsoft.com/office/drawing/2014/main" id="{C8DB1CD9-4788-A5B5-95C8-C365E3CC432B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2">
              <a:extLst>
                <a:ext uri="{FF2B5EF4-FFF2-40B4-BE49-F238E27FC236}">
                  <a16:creationId xmlns:a16="http://schemas.microsoft.com/office/drawing/2014/main" id="{82395013-3CEC-A261-6683-761E4F5DF8E6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A6DAAE3E-7894-6498-CAE7-BD5D87EAD883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E9B2F974-AA06-BD7A-2226-3CA3400B1733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97C9A793-3AA5-AA2B-457D-12F71C0E3EB0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560DBC52-5698-5D47-3306-265636E08C24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7">
              <a:extLst>
                <a:ext uri="{FF2B5EF4-FFF2-40B4-BE49-F238E27FC236}">
                  <a16:creationId xmlns:a16="http://schemas.microsoft.com/office/drawing/2014/main" id="{ED83D42C-ED18-1CE2-9DD2-5B6C508225ED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8">
              <a:extLst>
                <a:ext uri="{FF2B5EF4-FFF2-40B4-BE49-F238E27FC236}">
                  <a16:creationId xmlns:a16="http://schemas.microsoft.com/office/drawing/2014/main" id="{3CCE6A35-D1E5-2AEF-2027-89003B9F8595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9">
              <a:extLst>
                <a:ext uri="{FF2B5EF4-FFF2-40B4-BE49-F238E27FC236}">
                  <a16:creationId xmlns:a16="http://schemas.microsoft.com/office/drawing/2014/main" id="{291CC07B-243C-EC42-B1A5-7CE74DFF5EBB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0">
              <a:extLst>
                <a:ext uri="{FF2B5EF4-FFF2-40B4-BE49-F238E27FC236}">
                  <a16:creationId xmlns:a16="http://schemas.microsoft.com/office/drawing/2014/main" id="{1BF4F5BB-3C58-9DB4-50D3-C4CAF7EDF207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1">
              <a:extLst>
                <a:ext uri="{FF2B5EF4-FFF2-40B4-BE49-F238E27FC236}">
                  <a16:creationId xmlns:a16="http://schemas.microsoft.com/office/drawing/2014/main" id="{4EBB0024-25D0-599D-B9F9-457515823CDD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2">
              <a:extLst>
                <a:ext uri="{FF2B5EF4-FFF2-40B4-BE49-F238E27FC236}">
                  <a16:creationId xmlns:a16="http://schemas.microsoft.com/office/drawing/2014/main" id="{C526C2AA-D595-C051-EC5F-DEB3F28A474E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3">
              <a:extLst>
                <a:ext uri="{FF2B5EF4-FFF2-40B4-BE49-F238E27FC236}">
                  <a16:creationId xmlns:a16="http://schemas.microsoft.com/office/drawing/2014/main" id="{B2BA34B9-0CC4-95E1-2DC9-54DA8F80A15E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4">
              <a:extLst>
                <a:ext uri="{FF2B5EF4-FFF2-40B4-BE49-F238E27FC236}">
                  <a16:creationId xmlns:a16="http://schemas.microsoft.com/office/drawing/2014/main" id="{468CDC17-4464-05E1-62B6-81C4EDA18B3F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5">
              <a:extLst>
                <a:ext uri="{FF2B5EF4-FFF2-40B4-BE49-F238E27FC236}">
                  <a16:creationId xmlns:a16="http://schemas.microsoft.com/office/drawing/2014/main" id="{B9F4C366-3726-2076-2AC8-7F7ACE7FAFC6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6">
              <a:extLst>
                <a:ext uri="{FF2B5EF4-FFF2-40B4-BE49-F238E27FC236}">
                  <a16:creationId xmlns:a16="http://schemas.microsoft.com/office/drawing/2014/main" id="{DED60E16-8F1C-BACD-9391-DB730488272E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7">
              <a:extLst>
                <a:ext uri="{FF2B5EF4-FFF2-40B4-BE49-F238E27FC236}">
                  <a16:creationId xmlns:a16="http://schemas.microsoft.com/office/drawing/2014/main" id="{961C9B31-392C-561D-2235-933D894410E7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8">
              <a:extLst>
                <a:ext uri="{FF2B5EF4-FFF2-40B4-BE49-F238E27FC236}">
                  <a16:creationId xmlns:a16="http://schemas.microsoft.com/office/drawing/2014/main" id="{4054355A-A00C-95BF-3571-DBD381BCDBCF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9">
              <a:extLst>
                <a:ext uri="{FF2B5EF4-FFF2-40B4-BE49-F238E27FC236}">
                  <a16:creationId xmlns:a16="http://schemas.microsoft.com/office/drawing/2014/main" id="{4EEF5A30-E132-1FBB-2B32-0E93E8333684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0">
              <a:extLst>
                <a:ext uri="{FF2B5EF4-FFF2-40B4-BE49-F238E27FC236}">
                  <a16:creationId xmlns:a16="http://schemas.microsoft.com/office/drawing/2014/main" id="{25E4BCDB-C71B-BA3A-FCD4-81A5190BEFA4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1">
              <a:extLst>
                <a:ext uri="{FF2B5EF4-FFF2-40B4-BE49-F238E27FC236}">
                  <a16:creationId xmlns:a16="http://schemas.microsoft.com/office/drawing/2014/main" id="{01CEF8CD-ACD1-8676-7304-389215B1E476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2">
              <a:extLst>
                <a:ext uri="{FF2B5EF4-FFF2-40B4-BE49-F238E27FC236}">
                  <a16:creationId xmlns:a16="http://schemas.microsoft.com/office/drawing/2014/main" id="{FBAB8D87-EEF1-D889-CF68-8D0C3C8F6AD8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3">
              <a:extLst>
                <a:ext uri="{FF2B5EF4-FFF2-40B4-BE49-F238E27FC236}">
                  <a16:creationId xmlns:a16="http://schemas.microsoft.com/office/drawing/2014/main" id="{F57A4A8D-8217-D902-338A-30BA96F22D70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4">
              <a:extLst>
                <a:ext uri="{FF2B5EF4-FFF2-40B4-BE49-F238E27FC236}">
                  <a16:creationId xmlns:a16="http://schemas.microsoft.com/office/drawing/2014/main" id="{088F8177-73C3-7D24-E81E-34930F9F05B6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5">
              <a:extLst>
                <a:ext uri="{FF2B5EF4-FFF2-40B4-BE49-F238E27FC236}">
                  <a16:creationId xmlns:a16="http://schemas.microsoft.com/office/drawing/2014/main" id="{16AF3F07-3D7D-F827-33AB-E3BAA451E557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6">
              <a:extLst>
                <a:ext uri="{FF2B5EF4-FFF2-40B4-BE49-F238E27FC236}">
                  <a16:creationId xmlns:a16="http://schemas.microsoft.com/office/drawing/2014/main" id="{E7427D70-5D80-C4BC-2F9E-60BDF3F9DA05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7">
              <a:extLst>
                <a:ext uri="{FF2B5EF4-FFF2-40B4-BE49-F238E27FC236}">
                  <a16:creationId xmlns:a16="http://schemas.microsoft.com/office/drawing/2014/main" id="{D2DA95ED-0F6B-B4B0-5704-3BA5E0655A45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8">
              <a:extLst>
                <a:ext uri="{FF2B5EF4-FFF2-40B4-BE49-F238E27FC236}">
                  <a16:creationId xmlns:a16="http://schemas.microsoft.com/office/drawing/2014/main" id="{135639A5-2FC7-8168-23D6-80C5539CAB7E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1">
            <a:extLst>
              <a:ext uri="{FF2B5EF4-FFF2-40B4-BE49-F238E27FC236}">
                <a16:creationId xmlns:a16="http://schemas.microsoft.com/office/drawing/2014/main" id="{6F8FA705-CB58-A6B8-679B-D0CF5A061D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3587" y="713680"/>
            <a:ext cx="4434821" cy="302051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Picture Placeholder 2">
            <a:extLst>
              <a:ext uri="{FF2B5EF4-FFF2-40B4-BE49-F238E27FC236}">
                <a16:creationId xmlns:a16="http://schemas.microsoft.com/office/drawing/2014/main" id="{5C58B6F1-FE2C-3674-3A39-33E2EE7D33D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98668" y="713680"/>
            <a:ext cx="5304973" cy="5430649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36" name="Right Triangle 39">
            <a:extLst>
              <a:ext uri="{FF2B5EF4-FFF2-40B4-BE49-F238E27FC236}">
                <a16:creationId xmlns:a16="http://schemas.microsoft.com/office/drawing/2014/main" id="{3D9BF7A8-C095-8358-3470-DA3A2A0CF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3143293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C0630CF4-E015-3C92-75B1-5E3593CF919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3587" y="3970333"/>
            <a:ext cx="4434821" cy="2173995"/>
          </a:xfrm>
        </p:spPr>
        <p:txBody>
          <a:bodyPr/>
          <a:lstStyle>
            <a:lvl1pPr marL="0" indent="0">
              <a:buNone/>
              <a:defRPr sz="2400" i="1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Date Placeholder 4">
            <a:extLst>
              <a:ext uri="{FF2B5EF4-FFF2-40B4-BE49-F238E27FC236}">
                <a16:creationId xmlns:a16="http://schemas.microsoft.com/office/drawing/2014/main" id="{81B4F520-B3B9-46F4-1C64-CFCB21B9D8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1D449E-81E0-49D5-9B18-15AA5B077D61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9" name="Footer Placeholder 5">
            <a:extLst>
              <a:ext uri="{FF2B5EF4-FFF2-40B4-BE49-F238E27FC236}">
                <a16:creationId xmlns:a16="http://schemas.microsoft.com/office/drawing/2014/main" id="{44BB1136-F284-F97D-A0BA-B78D8CDC9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0" name="Slide Number Placeholder 6">
            <a:extLst>
              <a:ext uri="{FF2B5EF4-FFF2-40B4-BE49-F238E27FC236}">
                <a16:creationId xmlns:a16="http://schemas.microsoft.com/office/drawing/2014/main" id="{7984BD68-18CB-5584-9868-938F0B952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A19367-73D2-4421-B778-1433C191361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615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29625-C897-B08F-61F5-A7225B34498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5FB3A5-777A-E494-0A6B-C7FA61643A6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6C921-1480-F8CC-91A3-836E4F3F2F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8B3D3C-DCF7-4033-96F6-2D1AA97277DB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75EA9-8FE2-A0B3-18BC-B3879FA050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55A16-C2F4-CD25-634C-78C25317C7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7A1F2A-0BF3-428C-A846-386C81B5479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942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D3A1C6D8-B80A-F3B0-F3DF-CA1DA06975ED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7">
              <a:extLst>
                <a:ext uri="{FF2B5EF4-FFF2-40B4-BE49-F238E27FC236}">
                  <a16:creationId xmlns:a16="http://schemas.microsoft.com/office/drawing/2014/main" id="{100C28A3-ADD8-5826-4C30-1245D59AB8FD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8">
              <a:extLst>
                <a:ext uri="{FF2B5EF4-FFF2-40B4-BE49-F238E27FC236}">
                  <a16:creationId xmlns:a16="http://schemas.microsoft.com/office/drawing/2014/main" id="{B91874E0-7FA2-3BD7-653E-63A703844FD5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249C2807-DA87-88D7-E1CA-6F0CC60A96D6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B12B8F0E-7E16-9A9F-32FA-257BE2131E4D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1010D1DB-E99F-B7C2-4572-32BAF492B35C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2A2F1D02-79DD-9F21-84A8-E1791ED70C08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59C54A26-BC26-B276-9DB4-92785CF36AE7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FBEDC85C-5762-CB71-1D6A-AA61E6C9B949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C863B4A8-A888-6C23-1A2B-AA34B580B014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756F5940-7B4A-7BA6-909B-D05B5C122F89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390173D6-9331-C804-303E-F6598E5092B4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6A1223D3-A5A0-6517-8814-70605055754D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19">
              <a:extLst>
                <a:ext uri="{FF2B5EF4-FFF2-40B4-BE49-F238E27FC236}">
                  <a16:creationId xmlns:a16="http://schemas.microsoft.com/office/drawing/2014/main" id="{A1D4B410-8659-1C14-907E-0B5D3537C09B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0">
              <a:extLst>
                <a:ext uri="{FF2B5EF4-FFF2-40B4-BE49-F238E27FC236}">
                  <a16:creationId xmlns:a16="http://schemas.microsoft.com/office/drawing/2014/main" id="{823F5E9C-81CE-97A3-9142-A6536EA1F475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1">
              <a:extLst>
                <a:ext uri="{FF2B5EF4-FFF2-40B4-BE49-F238E27FC236}">
                  <a16:creationId xmlns:a16="http://schemas.microsoft.com/office/drawing/2014/main" id="{F3B7DB40-0450-F293-3C51-BCB91E9FBCC7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2">
              <a:extLst>
                <a:ext uri="{FF2B5EF4-FFF2-40B4-BE49-F238E27FC236}">
                  <a16:creationId xmlns:a16="http://schemas.microsoft.com/office/drawing/2014/main" id="{6AAE9C83-6B74-64D6-C25A-2EAF5CD0C269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3">
              <a:extLst>
                <a:ext uri="{FF2B5EF4-FFF2-40B4-BE49-F238E27FC236}">
                  <a16:creationId xmlns:a16="http://schemas.microsoft.com/office/drawing/2014/main" id="{5F79E13F-7063-79B9-1609-90F6E48C0E0E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4">
              <a:extLst>
                <a:ext uri="{FF2B5EF4-FFF2-40B4-BE49-F238E27FC236}">
                  <a16:creationId xmlns:a16="http://schemas.microsoft.com/office/drawing/2014/main" id="{7FB11671-40F3-D5D7-6767-43514BAD25D7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5">
              <a:extLst>
                <a:ext uri="{FF2B5EF4-FFF2-40B4-BE49-F238E27FC236}">
                  <a16:creationId xmlns:a16="http://schemas.microsoft.com/office/drawing/2014/main" id="{420BC732-8702-2639-9B74-E2359EA65CC1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6">
              <a:extLst>
                <a:ext uri="{FF2B5EF4-FFF2-40B4-BE49-F238E27FC236}">
                  <a16:creationId xmlns:a16="http://schemas.microsoft.com/office/drawing/2014/main" id="{7345A55F-A38E-D6E5-0C8A-8148A212C58A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7">
              <a:extLst>
                <a:ext uri="{FF2B5EF4-FFF2-40B4-BE49-F238E27FC236}">
                  <a16:creationId xmlns:a16="http://schemas.microsoft.com/office/drawing/2014/main" id="{A4E4164F-4A27-ABF9-F136-7B0A2EAC6F9F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8">
              <a:extLst>
                <a:ext uri="{FF2B5EF4-FFF2-40B4-BE49-F238E27FC236}">
                  <a16:creationId xmlns:a16="http://schemas.microsoft.com/office/drawing/2014/main" id="{8E9DCCC4-9938-E21B-F35B-4BAA89F53179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29">
              <a:extLst>
                <a:ext uri="{FF2B5EF4-FFF2-40B4-BE49-F238E27FC236}">
                  <a16:creationId xmlns:a16="http://schemas.microsoft.com/office/drawing/2014/main" id="{4D7D6B79-5684-7E2F-2B94-FCD2AA88B836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0">
              <a:extLst>
                <a:ext uri="{FF2B5EF4-FFF2-40B4-BE49-F238E27FC236}">
                  <a16:creationId xmlns:a16="http://schemas.microsoft.com/office/drawing/2014/main" id="{B7C917DB-481F-D0DA-989B-47C81D337DE7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1">
              <a:extLst>
                <a:ext uri="{FF2B5EF4-FFF2-40B4-BE49-F238E27FC236}">
                  <a16:creationId xmlns:a16="http://schemas.microsoft.com/office/drawing/2014/main" id="{60E155DF-A791-0CAA-CA65-B794D953C3BA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2">
              <a:extLst>
                <a:ext uri="{FF2B5EF4-FFF2-40B4-BE49-F238E27FC236}">
                  <a16:creationId xmlns:a16="http://schemas.microsoft.com/office/drawing/2014/main" id="{A0D1BB1B-3786-1131-1F17-A6CDBA17FC6B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3">
              <a:extLst>
                <a:ext uri="{FF2B5EF4-FFF2-40B4-BE49-F238E27FC236}">
                  <a16:creationId xmlns:a16="http://schemas.microsoft.com/office/drawing/2014/main" id="{BF16E876-7D72-6653-50E4-604FD0CC7059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4">
              <a:extLst>
                <a:ext uri="{FF2B5EF4-FFF2-40B4-BE49-F238E27FC236}">
                  <a16:creationId xmlns:a16="http://schemas.microsoft.com/office/drawing/2014/main" id="{425948B3-9F69-176D-C6F7-08B5C182B9CC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5">
              <a:extLst>
                <a:ext uri="{FF2B5EF4-FFF2-40B4-BE49-F238E27FC236}">
                  <a16:creationId xmlns:a16="http://schemas.microsoft.com/office/drawing/2014/main" id="{452E2B56-87DC-D8CF-9B26-D2C86888E428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6">
              <a:extLst>
                <a:ext uri="{FF2B5EF4-FFF2-40B4-BE49-F238E27FC236}">
                  <a16:creationId xmlns:a16="http://schemas.microsoft.com/office/drawing/2014/main" id="{CA7CE805-9C4B-03D1-4E38-DD22F71CCBFD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7">
              <a:extLst>
                <a:ext uri="{FF2B5EF4-FFF2-40B4-BE49-F238E27FC236}">
                  <a16:creationId xmlns:a16="http://schemas.microsoft.com/office/drawing/2014/main" id="{95781B84-91C4-A552-A5D3-C2C10D706FAB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Right Triangle 38">
            <a:extLst>
              <a:ext uri="{FF2B5EF4-FFF2-40B4-BE49-F238E27FC236}">
                <a16:creationId xmlns:a16="http://schemas.microsoft.com/office/drawing/2014/main" id="{6B04CF5E-9778-299A-86FB-5A79B8CAA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10">
            <a:off x="7770400" y="-287372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5" name="Vertical Title 1">
            <a:extLst>
              <a:ext uri="{FF2B5EF4-FFF2-40B4-BE49-F238E27FC236}">
                <a16:creationId xmlns:a16="http://schemas.microsoft.com/office/drawing/2014/main" id="{B2B67D52-05C5-3654-5C22-E7AF81D381C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707770" y="715618"/>
            <a:ext cx="3295872" cy="502659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6" name="Vertical Text Placeholder 2">
            <a:extLst>
              <a:ext uri="{FF2B5EF4-FFF2-40B4-BE49-F238E27FC236}">
                <a16:creationId xmlns:a16="http://schemas.microsoft.com/office/drawing/2014/main" id="{9C393873-40D1-5A58-D19B-72B519F1DBB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3587" y="715618"/>
            <a:ext cx="6770446" cy="502659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7" name="Date Placeholder 3">
            <a:extLst>
              <a:ext uri="{FF2B5EF4-FFF2-40B4-BE49-F238E27FC236}">
                <a16:creationId xmlns:a16="http://schemas.microsoft.com/office/drawing/2014/main" id="{7E80E1E2-3EC9-87CF-0697-0C7B541E59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0D8C11-1B8F-4432-9BF4-F26415BCFD78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8" name="Footer Placeholder 4">
            <a:extLst>
              <a:ext uri="{FF2B5EF4-FFF2-40B4-BE49-F238E27FC236}">
                <a16:creationId xmlns:a16="http://schemas.microsoft.com/office/drawing/2014/main" id="{D44C4833-473C-0625-DA6A-2C4583134A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39" name="Slide Number Placeholder 5">
            <a:extLst>
              <a:ext uri="{FF2B5EF4-FFF2-40B4-BE49-F238E27FC236}">
                <a16:creationId xmlns:a16="http://schemas.microsoft.com/office/drawing/2014/main" id="{CE2C061C-1903-9E19-8180-7892C70E42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2099DF-9C96-466D-BDD2-AFE01A655B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624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8">
            <a:extLst>
              <a:ext uri="{FF2B5EF4-FFF2-40B4-BE49-F238E27FC236}">
                <a16:creationId xmlns:a16="http://schemas.microsoft.com/office/drawing/2014/main" id="{B9A5B0DC-E595-87CD-1261-DD3407F24B9A}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3" name="Straight Connector 39">
              <a:extLst>
                <a:ext uri="{FF2B5EF4-FFF2-40B4-BE49-F238E27FC236}">
                  <a16:creationId xmlns:a16="http://schemas.microsoft.com/office/drawing/2014/main" id="{5208F602-850C-3D1C-AE8B-C0DCF83A0073}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4" name="Straight Connector 40">
              <a:extLst>
                <a:ext uri="{FF2B5EF4-FFF2-40B4-BE49-F238E27FC236}">
                  <a16:creationId xmlns:a16="http://schemas.microsoft.com/office/drawing/2014/main" id="{1304CA0F-1EBE-A21D-37E1-8AAFCFE04180}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41">
              <a:extLst>
                <a:ext uri="{FF2B5EF4-FFF2-40B4-BE49-F238E27FC236}">
                  <a16:creationId xmlns:a16="http://schemas.microsoft.com/office/drawing/2014/main" id="{F0847B17-D88E-6B96-5FF3-7F4176D5D187}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42">
              <a:extLst>
                <a:ext uri="{FF2B5EF4-FFF2-40B4-BE49-F238E27FC236}">
                  <a16:creationId xmlns:a16="http://schemas.microsoft.com/office/drawing/2014/main" id="{E717F436-CE38-C5CE-159B-DB36F0D74F39}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43">
              <a:extLst>
                <a:ext uri="{FF2B5EF4-FFF2-40B4-BE49-F238E27FC236}">
                  <a16:creationId xmlns:a16="http://schemas.microsoft.com/office/drawing/2014/main" id="{6DE2D43B-C5C5-A6E5-5FF6-B93EAF9E3593}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44">
              <a:extLst>
                <a:ext uri="{FF2B5EF4-FFF2-40B4-BE49-F238E27FC236}">
                  <a16:creationId xmlns:a16="http://schemas.microsoft.com/office/drawing/2014/main" id="{BF0CF484-19B5-2FB3-4883-6B5BBC08CA55}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47">
              <a:extLst>
                <a:ext uri="{FF2B5EF4-FFF2-40B4-BE49-F238E27FC236}">
                  <a16:creationId xmlns:a16="http://schemas.microsoft.com/office/drawing/2014/main" id="{E2ACCA20-3333-C73C-3390-79B5CD85EF11}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48">
              <a:extLst>
                <a:ext uri="{FF2B5EF4-FFF2-40B4-BE49-F238E27FC236}">
                  <a16:creationId xmlns:a16="http://schemas.microsoft.com/office/drawing/2014/main" id="{EC6D3F88-5931-B46D-4332-A08537EBE528}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49">
              <a:extLst>
                <a:ext uri="{FF2B5EF4-FFF2-40B4-BE49-F238E27FC236}">
                  <a16:creationId xmlns:a16="http://schemas.microsoft.com/office/drawing/2014/main" id="{BB22FA23-E761-2ED0-767E-3A0C496CBD46}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50">
              <a:extLst>
                <a:ext uri="{FF2B5EF4-FFF2-40B4-BE49-F238E27FC236}">
                  <a16:creationId xmlns:a16="http://schemas.microsoft.com/office/drawing/2014/main" id="{F96E3852-76D0-D882-5763-14E9BDD9AEE4}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51">
              <a:extLst>
                <a:ext uri="{FF2B5EF4-FFF2-40B4-BE49-F238E27FC236}">
                  <a16:creationId xmlns:a16="http://schemas.microsoft.com/office/drawing/2014/main" id="{8DD712E3-49B3-6389-F0FC-9C872342D256}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52">
              <a:extLst>
                <a:ext uri="{FF2B5EF4-FFF2-40B4-BE49-F238E27FC236}">
                  <a16:creationId xmlns:a16="http://schemas.microsoft.com/office/drawing/2014/main" id="{70A2C330-DBCA-B689-0831-25B0A2883E19}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53">
              <a:extLst>
                <a:ext uri="{FF2B5EF4-FFF2-40B4-BE49-F238E27FC236}">
                  <a16:creationId xmlns:a16="http://schemas.microsoft.com/office/drawing/2014/main" id="{0190D6E2-B1EA-C4C5-264B-3562976FE805}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54">
              <a:extLst>
                <a:ext uri="{FF2B5EF4-FFF2-40B4-BE49-F238E27FC236}">
                  <a16:creationId xmlns:a16="http://schemas.microsoft.com/office/drawing/2014/main" id="{E89E1F20-1AA5-81DA-969D-D5BA2D2DEC67}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55">
              <a:extLst>
                <a:ext uri="{FF2B5EF4-FFF2-40B4-BE49-F238E27FC236}">
                  <a16:creationId xmlns:a16="http://schemas.microsoft.com/office/drawing/2014/main" id="{481F0BB3-F099-FF93-AB0E-213859040A46}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56">
              <a:extLst>
                <a:ext uri="{FF2B5EF4-FFF2-40B4-BE49-F238E27FC236}">
                  <a16:creationId xmlns:a16="http://schemas.microsoft.com/office/drawing/2014/main" id="{C72C03FF-D4AB-0A8B-FA46-865449C784FD}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57">
              <a:extLst>
                <a:ext uri="{FF2B5EF4-FFF2-40B4-BE49-F238E27FC236}">
                  <a16:creationId xmlns:a16="http://schemas.microsoft.com/office/drawing/2014/main" id="{7889AA1B-03FF-8788-4C98-EEF00A304E16}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58">
              <a:extLst>
                <a:ext uri="{FF2B5EF4-FFF2-40B4-BE49-F238E27FC236}">
                  <a16:creationId xmlns:a16="http://schemas.microsoft.com/office/drawing/2014/main" id="{931687F0-8742-A662-8CB2-78E78C771C52}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59">
              <a:extLst>
                <a:ext uri="{FF2B5EF4-FFF2-40B4-BE49-F238E27FC236}">
                  <a16:creationId xmlns:a16="http://schemas.microsoft.com/office/drawing/2014/main" id="{DF692843-3D6B-1F68-5F0A-AA12EB9CB7F3}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60">
              <a:extLst>
                <a:ext uri="{FF2B5EF4-FFF2-40B4-BE49-F238E27FC236}">
                  <a16:creationId xmlns:a16="http://schemas.microsoft.com/office/drawing/2014/main" id="{26CE78E3-0BE3-1021-DDF1-2421DBBEE6DB}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61">
              <a:extLst>
                <a:ext uri="{FF2B5EF4-FFF2-40B4-BE49-F238E27FC236}">
                  <a16:creationId xmlns:a16="http://schemas.microsoft.com/office/drawing/2014/main" id="{31891AA7-E6B2-5117-FDA0-1D7827926474}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62">
              <a:extLst>
                <a:ext uri="{FF2B5EF4-FFF2-40B4-BE49-F238E27FC236}">
                  <a16:creationId xmlns:a16="http://schemas.microsoft.com/office/drawing/2014/main" id="{EAFA8A9A-46DC-82AD-B5C3-E9A09AC562C8}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63">
              <a:extLst>
                <a:ext uri="{FF2B5EF4-FFF2-40B4-BE49-F238E27FC236}">
                  <a16:creationId xmlns:a16="http://schemas.microsoft.com/office/drawing/2014/main" id="{245882AF-B079-F253-2069-0576B97C12F9}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64">
              <a:extLst>
                <a:ext uri="{FF2B5EF4-FFF2-40B4-BE49-F238E27FC236}">
                  <a16:creationId xmlns:a16="http://schemas.microsoft.com/office/drawing/2014/main" id="{B1E41CC3-7B25-762C-6550-6A81B49BF174}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65">
              <a:extLst>
                <a:ext uri="{FF2B5EF4-FFF2-40B4-BE49-F238E27FC236}">
                  <a16:creationId xmlns:a16="http://schemas.microsoft.com/office/drawing/2014/main" id="{95822630-C384-DD73-B9A9-E81484545097}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66">
              <a:extLst>
                <a:ext uri="{FF2B5EF4-FFF2-40B4-BE49-F238E27FC236}">
                  <a16:creationId xmlns:a16="http://schemas.microsoft.com/office/drawing/2014/main" id="{528F0817-5370-10AC-9EE2-CEA786BAD4A7}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67">
              <a:extLst>
                <a:ext uri="{FF2B5EF4-FFF2-40B4-BE49-F238E27FC236}">
                  <a16:creationId xmlns:a16="http://schemas.microsoft.com/office/drawing/2014/main" id="{1D06BEB2-634F-D71C-29DA-8AF7B33CD444}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68">
              <a:extLst>
                <a:ext uri="{FF2B5EF4-FFF2-40B4-BE49-F238E27FC236}">
                  <a16:creationId xmlns:a16="http://schemas.microsoft.com/office/drawing/2014/main" id="{377CEC5F-AADF-6A26-E923-4EC9BFEC9D8B}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69">
              <a:extLst>
                <a:ext uri="{FF2B5EF4-FFF2-40B4-BE49-F238E27FC236}">
                  <a16:creationId xmlns:a16="http://schemas.microsoft.com/office/drawing/2014/main" id="{9583D930-09BD-D564-6096-EDECAEFF7D7B}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70">
              <a:extLst>
                <a:ext uri="{FF2B5EF4-FFF2-40B4-BE49-F238E27FC236}">
                  <a16:creationId xmlns:a16="http://schemas.microsoft.com/office/drawing/2014/main" id="{E5378BE5-95F4-1D85-C1B8-1C97106DDBD2}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71">
              <a:extLst>
                <a:ext uri="{FF2B5EF4-FFF2-40B4-BE49-F238E27FC236}">
                  <a16:creationId xmlns:a16="http://schemas.microsoft.com/office/drawing/2014/main" id="{89420405-1756-E90B-C036-11B08271793E}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4" name="Title Placeholder 1">
            <a:extLst>
              <a:ext uri="{FF2B5EF4-FFF2-40B4-BE49-F238E27FC236}">
                <a16:creationId xmlns:a16="http://schemas.microsoft.com/office/drawing/2014/main" id="{37E59927-7D58-DC80-644A-3EAC6AEFA1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1076" y="725951"/>
            <a:ext cx="10325002" cy="1442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285939CA-2572-150C-B63F-B47F3D4E64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91076" y="2340132"/>
            <a:ext cx="10325002" cy="35644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CE54D551-827F-840A-3819-DB18254C515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83587" y="6215871"/>
            <a:ext cx="3843780" cy="4171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Grandview"/>
              </a:defRPr>
            </a:lvl1pPr>
          </a:lstStyle>
          <a:p>
            <a:pPr lvl="0"/>
            <a:fld id="{FA27650C-9280-4C00-8871-5FCA8661914C}" type="datetime1">
              <a:rPr lang="en-US"/>
              <a:pPr lvl="0"/>
              <a:t>6/14/2026</a:t>
            </a:fld>
            <a:endParaRPr lang="en-US"/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611FD849-D8E9-50CF-1866-4EF02433385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91076" y="236363"/>
            <a:ext cx="4114800" cy="4171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Grandview"/>
              </a:defRPr>
            </a:lvl1pPr>
          </a:lstStyle>
          <a:p>
            <a:pPr lvl="0"/>
            <a:endParaRPr lang="en-US"/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43098F34-022C-626D-17B3-51B171DDABC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003651" y="6215871"/>
            <a:ext cx="979148" cy="4171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898989"/>
                </a:solidFill>
                <a:uFillTx/>
                <a:latin typeface="Grandview"/>
              </a:defRPr>
            </a:lvl1pPr>
          </a:lstStyle>
          <a:p>
            <a:pPr lvl="0"/>
            <a:fld id="{6B2F0EE3-6155-4500-AB1A-2CF427B166F9}" type="slidenum">
              <a:t>‹#›</a:t>
            </a:fld>
            <a:endParaRPr lang="en-US"/>
          </a:p>
        </p:txBody>
      </p:sp>
      <p:sp>
        <p:nvSpPr>
          <p:cNvPr id="39" name="Right Triangle 6">
            <a:extLst>
              <a:ext uri="{FF2B5EF4-FFF2-40B4-BE49-F238E27FC236}">
                <a16:creationId xmlns:a16="http://schemas.microsoft.com/office/drawing/2014/main" id="{B0B38736-A4E8-B94F-9673-70E0C957B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499997">
            <a:off x="-281091" y="1516210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2A2735"/>
          </a:solidFill>
          <a:uFillTx/>
          <a:latin typeface="Grandview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2000" b="0" i="0" u="none" strike="noStrike" kern="1200" cap="none" spc="0" baseline="0">
          <a:solidFill>
            <a:srgbClr val="2A2735"/>
          </a:solidFill>
          <a:uFillTx/>
          <a:latin typeface="Grandview"/>
        </a:defRPr>
      </a:lvl1pPr>
      <a:lvl2pPr marL="45720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800" b="0" i="0" u="none" strike="noStrike" kern="1200" cap="none" spc="0" baseline="0">
          <a:solidFill>
            <a:srgbClr val="2A2735"/>
          </a:solidFill>
          <a:uFillTx/>
          <a:latin typeface="Grandview"/>
        </a:defRPr>
      </a:lvl2pPr>
      <a:lvl3pPr marL="68580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600" b="0" i="0" u="none" strike="noStrike" kern="1200" cap="none" spc="0" baseline="0">
          <a:solidFill>
            <a:srgbClr val="2A2735"/>
          </a:solidFill>
          <a:uFillTx/>
          <a:latin typeface="Grandview"/>
        </a:defRPr>
      </a:lvl3pPr>
      <a:lvl4pPr marL="9144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400" b="0" i="0" u="none" strike="noStrike" kern="1200" cap="none" spc="0" baseline="0">
          <a:solidFill>
            <a:srgbClr val="2A2735"/>
          </a:solidFill>
          <a:uFillTx/>
          <a:latin typeface="Grandview"/>
        </a:defRPr>
      </a:lvl4pPr>
      <a:lvl5pPr marL="114300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8D87A6"/>
        </a:buClr>
        <a:buSzPct val="75000"/>
        <a:buFont typeface="Wingdings" pitchFamily="2"/>
        <a:buChar char="§"/>
        <a:tabLst/>
        <a:defRPr lang="en-US" sz="1400" b="0" i="0" u="none" strike="noStrike" kern="1200" cap="none" spc="0" baseline="0">
          <a:solidFill>
            <a:srgbClr val="2A2735"/>
          </a:solidFill>
          <a:uFillTx/>
          <a:latin typeface="Grandview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2">
            <a:extLst>
              <a:ext uri="{FF2B5EF4-FFF2-40B4-BE49-F238E27FC236}">
                <a16:creationId xmlns:a16="http://schemas.microsoft.com/office/drawing/2014/main" id="{2ABE8D19-E6AF-70B7-255E-5E5A64C91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grpSp>
        <p:nvGrpSpPr>
          <p:cNvPr id="3" name="Group 44">
            <a:extLst>
              <a:ext uri="{FF2B5EF4-FFF2-40B4-BE49-F238E27FC236}">
                <a16:creationId xmlns:a16="http://schemas.microsoft.com/office/drawing/2014/main" id="{CA866C14-476A-1583-8123-DDC34824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4" name="Straight Connector 11">
              <a:extLst>
                <a:ext uri="{FF2B5EF4-FFF2-40B4-BE49-F238E27FC236}">
                  <a16:creationId xmlns:a16="http://schemas.microsoft.com/office/drawing/2014/main" id="{C0FD505D-150E-2BD6-8BA0-94C7E52F2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45">
              <a:extLst>
                <a:ext uri="{FF2B5EF4-FFF2-40B4-BE49-F238E27FC236}">
                  <a16:creationId xmlns:a16="http://schemas.microsoft.com/office/drawing/2014/main" id="{D372C02B-5026-AC20-2C53-D7EA85D4F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3">
              <a:extLst>
                <a:ext uri="{FF2B5EF4-FFF2-40B4-BE49-F238E27FC236}">
                  <a16:creationId xmlns:a16="http://schemas.microsoft.com/office/drawing/2014/main" id="{162C72A5-D09E-F146-119E-21D09433A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4">
              <a:extLst>
                <a:ext uri="{FF2B5EF4-FFF2-40B4-BE49-F238E27FC236}">
                  <a16:creationId xmlns:a16="http://schemas.microsoft.com/office/drawing/2014/main" id="{C6D0015B-957C-57A6-D50D-17FB1470B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5">
              <a:extLst>
                <a:ext uri="{FF2B5EF4-FFF2-40B4-BE49-F238E27FC236}">
                  <a16:creationId xmlns:a16="http://schemas.microsoft.com/office/drawing/2014/main" id="{A1BA3DA0-A399-48D4-F8B2-089FA80592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6">
              <a:extLst>
                <a:ext uri="{FF2B5EF4-FFF2-40B4-BE49-F238E27FC236}">
                  <a16:creationId xmlns:a16="http://schemas.microsoft.com/office/drawing/2014/main" id="{3DD66FBB-544B-5C9A-0FC2-51C001667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7">
              <a:extLst>
                <a:ext uri="{FF2B5EF4-FFF2-40B4-BE49-F238E27FC236}">
                  <a16:creationId xmlns:a16="http://schemas.microsoft.com/office/drawing/2014/main" id="{DF09DBB8-B672-F60E-93E7-CBA91154B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8">
              <a:extLst>
                <a:ext uri="{FF2B5EF4-FFF2-40B4-BE49-F238E27FC236}">
                  <a16:creationId xmlns:a16="http://schemas.microsoft.com/office/drawing/2014/main" id="{D92B08D7-190A-D088-B14E-CB247DD03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9">
              <a:extLst>
                <a:ext uri="{FF2B5EF4-FFF2-40B4-BE49-F238E27FC236}">
                  <a16:creationId xmlns:a16="http://schemas.microsoft.com/office/drawing/2014/main" id="{4DB1AA8D-DD05-CAD1-06FC-77E202C47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20">
              <a:extLst>
                <a:ext uri="{FF2B5EF4-FFF2-40B4-BE49-F238E27FC236}">
                  <a16:creationId xmlns:a16="http://schemas.microsoft.com/office/drawing/2014/main" id="{2734CE92-5F3A-DBB7-DD47-C0D640F97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21">
              <a:extLst>
                <a:ext uri="{FF2B5EF4-FFF2-40B4-BE49-F238E27FC236}">
                  <a16:creationId xmlns:a16="http://schemas.microsoft.com/office/drawing/2014/main" id="{C514A84E-FABA-BE92-05C9-385FD3FAF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2">
              <a:extLst>
                <a:ext uri="{FF2B5EF4-FFF2-40B4-BE49-F238E27FC236}">
                  <a16:creationId xmlns:a16="http://schemas.microsoft.com/office/drawing/2014/main" id="{74D75E6D-A9F8-8B9D-2EC1-18B434207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3">
              <a:extLst>
                <a:ext uri="{FF2B5EF4-FFF2-40B4-BE49-F238E27FC236}">
                  <a16:creationId xmlns:a16="http://schemas.microsoft.com/office/drawing/2014/main" id="{CFD2DC0B-E3E6-C0F0-5BB2-83D20F9B2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4">
              <a:extLst>
                <a:ext uri="{FF2B5EF4-FFF2-40B4-BE49-F238E27FC236}">
                  <a16:creationId xmlns:a16="http://schemas.microsoft.com/office/drawing/2014/main" id="{D850F574-B14D-E6BE-935D-66025CF87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5">
              <a:extLst>
                <a:ext uri="{FF2B5EF4-FFF2-40B4-BE49-F238E27FC236}">
                  <a16:creationId xmlns:a16="http://schemas.microsoft.com/office/drawing/2014/main" id="{C476C2B0-F097-5840-F899-530E456F2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6">
              <a:extLst>
                <a:ext uri="{FF2B5EF4-FFF2-40B4-BE49-F238E27FC236}">
                  <a16:creationId xmlns:a16="http://schemas.microsoft.com/office/drawing/2014/main" id="{A443F0A2-BCC6-EDB7-0002-B6517B2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7">
              <a:extLst>
                <a:ext uri="{FF2B5EF4-FFF2-40B4-BE49-F238E27FC236}">
                  <a16:creationId xmlns:a16="http://schemas.microsoft.com/office/drawing/2014/main" id="{07C82F63-5725-DC88-DF80-3EA6327FB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8">
              <a:extLst>
                <a:ext uri="{FF2B5EF4-FFF2-40B4-BE49-F238E27FC236}">
                  <a16:creationId xmlns:a16="http://schemas.microsoft.com/office/drawing/2014/main" id="{2ADA2627-B28F-D368-DB02-0D8B044E9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9">
              <a:extLst>
                <a:ext uri="{FF2B5EF4-FFF2-40B4-BE49-F238E27FC236}">
                  <a16:creationId xmlns:a16="http://schemas.microsoft.com/office/drawing/2014/main" id="{4B3C394C-52C8-7760-FF91-1A3B19E44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30">
              <a:extLst>
                <a:ext uri="{FF2B5EF4-FFF2-40B4-BE49-F238E27FC236}">
                  <a16:creationId xmlns:a16="http://schemas.microsoft.com/office/drawing/2014/main" id="{57F0AFBC-9B68-B22A-D9D1-AA26A390A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31">
              <a:extLst>
                <a:ext uri="{FF2B5EF4-FFF2-40B4-BE49-F238E27FC236}">
                  <a16:creationId xmlns:a16="http://schemas.microsoft.com/office/drawing/2014/main" id="{132A1FCF-BD09-6916-73FE-75F1A27B5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2">
              <a:extLst>
                <a:ext uri="{FF2B5EF4-FFF2-40B4-BE49-F238E27FC236}">
                  <a16:creationId xmlns:a16="http://schemas.microsoft.com/office/drawing/2014/main" id="{2F7E4955-8A76-800B-D7E8-B07E18C5D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3">
              <a:extLst>
                <a:ext uri="{FF2B5EF4-FFF2-40B4-BE49-F238E27FC236}">
                  <a16:creationId xmlns:a16="http://schemas.microsoft.com/office/drawing/2014/main" id="{3DF2A1C8-79CB-0A37-7EA0-7A9DD359A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4">
              <a:extLst>
                <a:ext uri="{FF2B5EF4-FFF2-40B4-BE49-F238E27FC236}">
                  <a16:creationId xmlns:a16="http://schemas.microsoft.com/office/drawing/2014/main" id="{498B6B8E-585B-3633-C09D-1E7C8DAE7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5">
              <a:extLst>
                <a:ext uri="{FF2B5EF4-FFF2-40B4-BE49-F238E27FC236}">
                  <a16:creationId xmlns:a16="http://schemas.microsoft.com/office/drawing/2014/main" id="{A38178C3-582D-0A0A-C7C7-F6118952F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6">
              <a:extLst>
                <a:ext uri="{FF2B5EF4-FFF2-40B4-BE49-F238E27FC236}">
                  <a16:creationId xmlns:a16="http://schemas.microsoft.com/office/drawing/2014/main" id="{4356BF99-1D0A-5FBE-BF5F-DD1E3A4441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7">
              <a:extLst>
                <a:ext uri="{FF2B5EF4-FFF2-40B4-BE49-F238E27FC236}">
                  <a16:creationId xmlns:a16="http://schemas.microsoft.com/office/drawing/2014/main" id="{6C3CA651-ED32-4982-0A89-A0AE4323DE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8">
              <a:extLst>
                <a:ext uri="{FF2B5EF4-FFF2-40B4-BE49-F238E27FC236}">
                  <a16:creationId xmlns:a16="http://schemas.microsoft.com/office/drawing/2014/main" id="{D0AB3C0F-4989-B171-57B7-DEB8F401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9">
              <a:extLst>
                <a:ext uri="{FF2B5EF4-FFF2-40B4-BE49-F238E27FC236}">
                  <a16:creationId xmlns:a16="http://schemas.microsoft.com/office/drawing/2014/main" id="{F14C92B4-2F96-42FF-8D06-20E34F1F2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40">
              <a:extLst>
                <a:ext uri="{FF2B5EF4-FFF2-40B4-BE49-F238E27FC236}">
                  <a16:creationId xmlns:a16="http://schemas.microsoft.com/office/drawing/2014/main" id="{4F00749F-5986-533A-42A7-9F9EA895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41">
              <a:extLst>
                <a:ext uri="{FF2B5EF4-FFF2-40B4-BE49-F238E27FC236}">
                  <a16:creationId xmlns:a16="http://schemas.microsoft.com/office/drawing/2014/main" id="{B3918141-D212-64D8-0DE4-5E779421F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15C0BA98-C9B9-ABE8-4364-B2F05EBDC6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089730" y="722906"/>
            <a:ext cx="5415524" cy="270609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ro-RO" sz="4200"/>
              <a:t>Module code -</a:t>
            </a:r>
            <a:r>
              <a:rPr lang="en-GB" sz="4200"/>
              <a:t>Psychology in Health and Social Care (LCHS4010_BIRM) </a:t>
            </a: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99939FF9-91B8-A84B-C010-73AF3011B18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99112" y="4222406"/>
            <a:ext cx="5910901" cy="2460769"/>
          </a:xfrm>
        </p:spPr>
        <p:txBody>
          <a:bodyPr/>
          <a:lstStyle/>
          <a:p>
            <a:pPr lvl="0"/>
            <a:r>
              <a:rPr lang="ro-RO"/>
              <a:t>Student name and code Lidia Opariuc </a:t>
            </a:r>
            <a:r>
              <a:rPr lang="en-GB">
                <a:latin typeface="-apple-system"/>
              </a:rPr>
              <a:t>2513392</a:t>
            </a:r>
            <a:endParaRPr lang="ro-RO"/>
          </a:p>
          <a:p>
            <a:pPr lvl="0"/>
            <a:r>
              <a:rPr lang="ro-RO"/>
              <a:t>Lecturer name -</a:t>
            </a:r>
            <a:r>
              <a:rPr lang="en-GB"/>
              <a:t>Prabjot Kaur Sahot</a:t>
            </a:r>
            <a:r>
              <a:rPr lang="ro-RO"/>
              <a:t>a</a:t>
            </a:r>
            <a:endParaRPr lang="en-GB"/>
          </a:p>
        </p:txBody>
      </p:sp>
      <p:pic>
        <p:nvPicPr>
          <p:cNvPr id="37" name="Picture 46">
            <a:extLst>
              <a:ext uri="{FF2B5EF4-FFF2-40B4-BE49-F238E27FC236}">
                <a16:creationId xmlns:a16="http://schemas.microsoft.com/office/drawing/2014/main" id="{43093653-8936-4EC5-E914-BF08DBC166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35" r="6691"/>
          <a:stretch>
            <a:fillRect/>
          </a:stretch>
        </p:blipFill>
        <p:spPr>
          <a:xfrm>
            <a:off x="0" y="9"/>
            <a:ext cx="5854894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8" name="Right Triangle 43">
            <a:extLst>
              <a:ext uri="{FF2B5EF4-FFF2-40B4-BE49-F238E27FC236}">
                <a16:creationId xmlns:a16="http://schemas.microsoft.com/office/drawing/2014/main" id="{1959E9EC-4CB6-71DA-9E3B-E0CCA5EFC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8900010">
            <a:off x="6297365" y="-287372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1A888-6412-0B1E-BFE2-66D578845F4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05017" y="157980"/>
            <a:ext cx="8681523" cy="964381"/>
          </a:xfrm>
        </p:spPr>
        <p:txBody>
          <a:bodyPr anchorCtr="1"/>
          <a:lstStyle/>
          <a:p>
            <a:pPr lvl="0" algn="ctr"/>
            <a:r>
              <a:rPr lang="ro-RO"/>
              <a:t>Introduction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D7578-503B-D799-CB61-BE794828C04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91076" y="1470702"/>
            <a:ext cx="10495903" cy="5017175"/>
          </a:xfrm>
        </p:spPr>
        <p:txBody>
          <a:bodyPr/>
          <a:lstStyle/>
          <a:p>
            <a:pPr marL="342900" lvl="0" indent="-342900">
              <a:buChar char="v"/>
            </a:pPr>
            <a:r>
              <a:rPr lang="ro-RO"/>
              <a:t>Issac, 4 years old boy attending a Childrens Centre in London.</a:t>
            </a:r>
          </a:p>
          <a:p>
            <a:pPr marL="342900" lvl="0" indent="-342900">
              <a:buChar char="v"/>
            </a:pPr>
            <a:r>
              <a:rPr lang="ro-RO"/>
              <a:t>He shows sings of emotional distress,social withdrawal and language delay.</a:t>
            </a:r>
          </a:p>
          <a:p>
            <a:pPr marL="342900" lvl="0" indent="-342900">
              <a:buChar char="v"/>
            </a:pPr>
            <a:r>
              <a:rPr lang="ro-RO"/>
              <a:t>Bowlby s Attachement Theory will be used to  understand how those are infulenced in this eary years experince, (Bowlby,1969).</a:t>
            </a:r>
          </a:p>
          <a:p>
            <a:pPr lvl="0"/>
            <a:r>
              <a:rPr lang="ro-RO"/>
              <a:t>This presentation suports as well strategies and multi agency interventions.              </a:t>
            </a:r>
          </a:p>
          <a:p>
            <a:pPr lvl="0"/>
            <a:endParaRPr lang="ro-RO"/>
          </a:p>
          <a:p>
            <a:pPr lvl="0"/>
            <a:endParaRPr lang="ro-RO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0350B-2B87-7943-4F86-A82C35E595A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91076" y="326568"/>
            <a:ext cx="10495903" cy="1028297"/>
          </a:xfrm>
        </p:spPr>
        <p:txBody>
          <a:bodyPr/>
          <a:lstStyle/>
          <a:p>
            <a:pPr lvl="0"/>
            <a:r>
              <a:rPr lang="ro-RO"/>
              <a:t>Bowlby s Attachement Theory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F5ABDB-DCB8-1489-CFB8-54E0B176BC2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71335" y="1937650"/>
            <a:ext cx="5361383" cy="4593771"/>
          </a:xfrm>
        </p:spPr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Developed by John Bowlby,focuses on emotional bounds between children and caregivers.</a:t>
            </a:r>
          </a:p>
          <a:p>
            <a:pPr lvl="0"/>
            <a:endParaRPr lang="ro-RO">
              <a:latin typeface="Arial" pitchFamily="34"/>
              <a:cs typeface="Arial" pitchFamily="34"/>
            </a:endParaRPr>
          </a:p>
          <a:p>
            <a:pPr lvl="0"/>
            <a:r>
              <a:rPr lang="ro-RO">
                <a:latin typeface="Arial" pitchFamily="34"/>
                <a:cs typeface="Arial" pitchFamily="34"/>
              </a:rPr>
              <a:t>Early attachements infulences future development,thats why childrend need a secure attachement next to them in those steps of ageing.</a:t>
            </a:r>
          </a:p>
          <a:p>
            <a:pPr lvl="0"/>
            <a:r>
              <a:rPr lang="ro-RO">
                <a:latin typeface="Arial" pitchFamily="34"/>
                <a:cs typeface="Arial" pitchFamily="34"/>
              </a:rPr>
              <a:t>( Bowlby,1969;Ainsworth et al.,1978)</a:t>
            </a:r>
            <a:endParaRPr lang="en-GB">
              <a:latin typeface="Arial" pitchFamily="34"/>
              <a:cs typeface="Arial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BA5B35-119E-5443-6CB6-759021D93479}"/>
              </a:ext>
            </a:extLst>
          </p:cNvPr>
          <p:cNvSpPr txBox="1"/>
          <p:nvPr/>
        </p:nvSpPr>
        <p:spPr>
          <a:xfrm>
            <a:off x="6389909" y="1937650"/>
            <a:ext cx="456672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Concept of attachement theory</a:t>
            </a: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B20D9F-2E81-4226-6042-2D1F2EAECBDF}"/>
              </a:ext>
            </a:extLst>
          </p:cNvPr>
          <p:cNvSpPr txBox="1"/>
          <p:nvPr/>
        </p:nvSpPr>
        <p:spPr>
          <a:xfrm>
            <a:off x="6749140" y="2506891"/>
            <a:ext cx="4719117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Attachemnt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Secure base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Internal working model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Separation anxiety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Secure and insecure attachement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5">
            <a:extLst>
              <a:ext uri="{FF2B5EF4-FFF2-40B4-BE49-F238E27FC236}">
                <a16:creationId xmlns:a16="http://schemas.microsoft.com/office/drawing/2014/main" id="{B54D9DF5-DD06-BB64-6F65-D278DB511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grpSp>
        <p:nvGrpSpPr>
          <p:cNvPr id="3" name="Group 46">
            <a:extLst>
              <a:ext uri="{FF2B5EF4-FFF2-40B4-BE49-F238E27FC236}">
                <a16:creationId xmlns:a16="http://schemas.microsoft.com/office/drawing/2014/main" id="{3B2C27AB-3764-3486-6D7D-FC11E4846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4" name="Straight Connector 11">
              <a:extLst>
                <a:ext uri="{FF2B5EF4-FFF2-40B4-BE49-F238E27FC236}">
                  <a16:creationId xmlns:a16="http://schemas.microsoft.com/office/drawing/2014/main" id="{40CEE1FA-D5A6-0664-699F-4431DC3F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5" name="Straight Connector 12">
              <a:extLst>
                <a:ext uri="{FF2B5EF4-FFF2-40B4-BE49-F238E27FC236}">
                  <a16:creationId xmlns:a16="http://schemas.microsoft.com/office/drawing/2014/main" id="{5BCEC201-9B6D-6D3C-8B01-03CF2DA71D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6" name="Straight Connector 13">
              <a:extLst>
                <a:ext uri="{FF2B5EF4-FFF2-40B4-BE49-F238E27FC236}">
                  <a16:creationId xmlns:a16="http://schemas.microsoft.com/office/drawing/2014/main" id="{F2FF34B9-FBE5-13F0-D459-EDA544199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7" name="Straight Connector 14">
              <a:extLst>
                <a:ext uri="{FF2B5EF4-FFF2-40B4-BE49-F238E27FC236}">
                  <a16:creationId xmlns:a16="http://schemas.microsoft.com/office/drawing/2014/main" id="{0C0C20BA-5D55-A1FB-FEC0-CB6BDA73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8" name="Straight Connector 15">
              <a:extLst>
                <a:ext uri="{FF2B5EF4-FFF2-40B4-BE49-F238E27FC236}">
                  <a16:creationId xmlns:a16="http://schemas.microsoft.com/office/drawing/2014/main" id="{6C8FA22A-A1C1-DE5F-7FF5-668B56C0D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6">
              <a:extLst>
                <a:ext uri="{FF2B5EF4-FFF2-40B4-BE49-F238E27FC236}">
                  <a16:creationId xmlns:a16="http://schemas.microsoft.com/office/drawing/2014/main" id="{86FDA58D-D075-E381-52CB-99C0803F8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7">
              <a:extLst>
                <a:ext uri="{FF2B5EF4-FFF2-40B4-BE49-F238E27FC236}">
                  <a16:creationId xmlns:a16="http://schemas.microsoft.com/office/drawing/2014/main" id="{A6F791F1-56B5-EA66-3D6C-AFD4E165D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8">
              <a:extLst>
                <a:ext uri="{FF2B5EF4-FFF2-40B4-BE49-F238E27FC236}">
                  <a16:creationId xmlns:a16="http://schemas.microsoft.com/office/drawing/2014/main" id="{843B9117-2EC2-7A0C-2C3F-1CBF67E87C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9">
              <a:extLst>
                <a:ext uri="{FF2B5EF4-FFF2-40B4-BE49-F238E27FC236}">
                  <a16:creationId xmlns:a16="http://schemas.microsoft.com/office/drawing/2014/main" id="{AF17E9EB-DF2B-AE5F-C800-C8E8B549B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20">
              <a:extLst>
                <a:ext uri="{FF2B5EF4-FFF2-40B4-BE49-F238E27FC236}">
                  <a16:creationId xmlns:a16="http://schemas.microsoft.com/office/drawing/2014/main" id="{683D828B-2F54-6F9E-A9FD-539741F71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21">
              <a:extLst>
                <a:ext uri="{FF2B5EF4-FFF2-40B4-BE49-F238E27FC236}">
                  <a16:creationId xmlns:a16="http://schemas.microsoft.com/office/drawing/2014/main" id="{86191C89-CD23-9FE6-3F6C-AC2098958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2">
              <a:extLst>
                <a:ext uri="{FF2B5EF4-FFF2-40B4-BE49-F238E27FC236}">
                  <a16:creationId xmlns:a16="http://schemas.microsoft.com/office/drawing/2014/main" id="{0187DB24-4E8C-2A5F-4BE9-F03DED38F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3">
              <a:extLst>
                <a:ext uri="{FF2B5EF4-FFF2-40B4-BE49-F238E27FC236}">
                  <a16:creationId xmlns:a16="http://schemas.microsoft.com/office/drawing/2014/main" id="{D3D74D6F-AD72-33B5-CA4E-438A62B43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4">
              <a:extLst>
                <a:ext uri="{FF2B5EF4-FFF2-40B4-BE49-F238E27FC236}">
                  <a16:creationId xmlns:a16="http://schemas.microsoft.com/office/drawing/2014/main" id="{A09EF408-B9AB-11EB-8E87-C7F95265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5">
              <a:extLst>
                <a:ext uri="{FF2B5EF4-FFF2-40B4-BE49-F238E27FC236}">
                  <a16:creationId xmlns:a16="http://schemas.microsoft.com/office/drawing/2014/main" id="{E949D0BC-59A3-2068-63DF-822C210B8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6">
              <a:extLst>
                <a:ext uri="{FF2B5EF4-FFF2-40B4-BE49-F238E27FC236}">
                  <a16:creationId xmlns:a16="http://schemas.microsoft.com/office/drawing/2014/main" id="{78549C20-A89D-D0A2-ED21-7382769CC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7">
              <a:extLst>
                <a:ext uri="{FF2B5EF4-FFF2-40B4-BE49-F238E27FC236}">
                  <a16:creationId xmlns:a16="http://schemas.microsoft.com/office/drawing/2014/main" id="{2DAE994E-B0FE-26AB-EB6F-2ACC794D9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8">
              <a:extLst>
                <a:ext uri="{FF2B5EF4-FFF2-40B4-BE49-F238E27FC236}">
                  <a16:creationId xmlns:a16="http://schemas.microsoft.com/office/drawing/2014/main" id="{DD9D746F-CA6B-2194-B232-AE748709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9">
              <a:extLst>
                <a:ext uri="{FF2B5EF4-FFF2-40B4-BE49-F238E27FC236}">
                  <a16:creationId xmlns:a16="http://schemas.microsoft.com/office/drawing/2014/main" id="{70D63E92-3D8B-2DD1-F595-20FEB2D893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30">
              <a:extLst>
                <a:ext uri="{FF2B5EF4-FFF2-40B4-BE49-F238E27FC236}">
                  <a16:creationId xmlns:a16="http://schemas.microsoft.com/office/drawing/2014/main" id="{8F9962C4-298E-46E7-9AA5-837784BEA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31">
              <a:extLst>
                <a:ext uri="{FF2B5EF4-FFF2-40B4-BE49-F238E27FC236}">
                  <a16:creationId xmlns:a16="http://schemas.microsoft.com/office/drawing/2014/main" id="{848F9240-9E3C-0F20-A791-E2A5A1DF1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2">
              <a:extLst>
                <a:ext uri="{FF2B5EF4-FFF2-40B4-BE49-F238E27FC236}">
                  <a16:creationId xmlns:a16="http://schemas.microsoft.com/office/drawing/2014/main" id="{BD186FC4-5988-E2E1-C01D-24D2D7A1D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3">
              <a:extLst>
                <a:ext uri="{FF2B5EF4-FFF2-40B4-BE49-F238E27FC236}">
                  <a16:creationId xmlns:a16="http://schemas.microsoft.com/office/drawing/2014/main" id="{3E37CCB5-2F17-A5B8-3373-F328CFC8A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4">
              <a:extLst>
                <a:ext uri="{FF2B5EF4-FFF2-40B4-BE49-F238E27FC236}">
                  <a16:creationId xmlns:a16="http://schemas.microsoft.com/office/drawing/2014/main" id="{7FFFBC84-9435-365E-75A8-6C68E0C63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5">
              <a:extLst>
                <a:ext uri="{FF2B5EF4-FFF2-40B4-BE49-F238E27FC236}">
                  <a16:creationId xmlns:a16="http://schemas.microsoft.com/office/drawing/2014/main" id="{A2ADE5C2-C93E-BB7C-14D5-FE1290833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6">
              <a:extLst>
                <a:ext uri="{FF2B5EF4-FFF2-40B4-BE49-F238E27FC236}">
                  <a16:creationId xmlns:a16="http://schemas.microsoft.com/office/drawing/2014/main" id="{3AE35ABF-C306-C678-3CA3-24FE5CD8BC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7">
              <a:extLst>
                <a:ext uri="{FF2B5EF4-FFF2-40B4-BE49-F238E27FC236}">
                  <a16:creationId xmlns:a16="http://schemas.microsoft.com/office/drawing/2014/main" id="{DECC8C67-F0B3-84BE-BBBB-51324D2B7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8">
              <a:extLst>
                <a:ext uri="{FF2B5EF4-FFF2-40B4-BE49-F238E27FC236}">
                  <a16:creationId xmlns:a16="http://schemas.microsoft.com/office/drawing/2014/main" id="{2E7E4F82-66FF-5C6A-0AB6-CA22AD202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9">
              <a:extLst>
                <a:ext uri="{FF2B5EF4-FFF2-40B4-BE49-F238E27FC236}">
                  <a16:creationId xmlns:a16="http://schemas.microsoft.com/office/drawing/2014/main" id="{2028EDAB-9F00-BECF-926E-5B04BEB73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40">
              <a:extLst>
                <a:ext uri="{FF2B5EF4-FFF2-40B4-BE49-F238E27FC236}">
                  <a16:creationId xmlns:a16="http://schemas.microsoft.com/office/drawing/2014/main" id="{95E02678-058B-4596-1E56-CA364B74B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41">
              <a:extLst>
                <a:ext uri="{FF2B5EF4-FFF2-40B4-BE49-F238E27FC236}">
                  <a16:creationId xmlns:a16="http://schemas.microsoft.com/office/drawing/2014/main" id="{A3A9FB29-4244-343A-2F3F-76AB8394A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D3A69674-BCF3-938A-B102-CB2C231E87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9075" y="238054"/>
            <a:ext cx="5402458" cy="2510448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ro-RO"/>
              <a:t>Relevance to early years development</a:t>
            </a:r>
            <a:endParaRPr lang="en-GB"/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0AC76617-7DAC-16D6-14CE-482EE9A7FE6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6439" y="3057835"/>
            <a:ext cx="5185297" cy="2309737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0000"/>
              </a:lnSpc>
              <a:buChar char="v"/>
            </a:pPr>
            <a:r>
              <a:rPr lang="ro-RO"/>
              <a:t>Attachement infulences.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/>
              <a:t>Emotional develpoment.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/>
              <a:t>Independence and confidance 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/>
              <a:t>Social relationships.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/>
              <a:t>Communication skills.</a:t>
            </a:r>
          </a:p>
          <a:p>
            <a:pPr marL="342900" lvl="0" indent="-342900">
              <a:lnSpc>
                <a:spcPct val="100000"/>
              </a:lnSpc>
              <a:buChar char="v"/>
            </a:pPr>
            <a:r>
              <a:rPr lang="ro-RO"/>
              <a:t>Exploration and learning.</a:t>
            </a:r>
            <a:endParaRPr lang="en-GB"/>
          </a:p>
        </p:txBody>
      </p:sp>
      <p:sp>
        <p:nvSpPr>
          <p:cNvPr id="37" name="Right Triangle 47">
            <a:extLst>
              <a:ext uri="{FF2B5EF4-FFF2-40B4-BE49-F238E27FC236}">
                <a16:creationId xmlns:a16="http://schemas.microsoft.com/office/drawing/2014/main" id="{976BCF42-15B2-387D-10D4-B01FF7FE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3499997">
            <a:off x="-279647" y="2600441"/>
            <a:ext cx="568290" cy="5682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360"/>
              <a:gd name="f8" fmla="+- 0 0 -180"/>
              <a:gd name="f9" fmla="+- 0 0 -90"/>
              <a:gd name="f10" fmla="abs f3"/>
              <a:gd name="f11" fmla="abs f4"/>
              <a:gd name="f12" fmla="abs f5"/>
              <a:gd name="f13" fmla="val f6"/>
              <a:gd name="f14" fmla="*/ f7 f0 1"/>
              <a:gd name="f15" fmla="*/ f8 f0 1"/>
              <a:gd name="f16" fmla="*/ f9 f0 1"/>
              <a:gd name="f17" fmla="?: f10 f3 1"/>
              <a:gd name="f18" fmla="?: f11 f4 1"/>
              <a:gd name="f19" fmla="?: f12 f5 1"/>
              <a:gd name="f20" fmla="*/ f14 1 f2"/>
              <a:gd name="f21" fmla="*/ f15 1 f2"/>
              <a:gd name="f22" fmla="*/ f16 1 f2"/>
              <a:gd name="f23" fmla="*/ f17 1 21600"/>
              <a:gd name="f24" fmla="*/ f18 1 21600"/>
              <a:gd name="f25" fmla="*/ 21600 f17 1"/>
              <a:gd name="f26" fmla="*/ 21600 f18 1"/>
              <a:gd name="f27" fmla="+- f20 0 f1"/>
              <a:gd name="f28" fmla="+- f21 0 f1"/>
              <a:gd name="f29" fmla="+- f22 0 f1"/>
              <a:gd name="f30" fmla="min f24 f23"/>
              <a:gd name="f31" fmla="*/ f25 1 f19"/>
              <a:gd name="f32" fmla="*/ f26 1 f19"/>
              <a:gd name="f33" fmla="val f31"/>
              <a:gd name="f34" fmla="val f32"/>
              <a:gd name="f35" fmla="*/ f13 f30 1"/>
              <a:gd name="f36" fmla="+- f34 0 f13"/>
              <a:gd name="f37" fmla="+- f33 0 f13"/>
              <a:gd name="f38" fmla="*/ f34 f30 1"/>
              <a:gd name="f39" fmla="*/ f33 f30 1"/>
              <a:gd name="f40" fmla="*/ f36 1 2"/>
              <a:gd name="f41" fmla="*/ f37 1 2"/>
              <a:gd name="f42" fmla="*/ f37 1 12"/>
              <a:gd name="f43" fmla="*/ f36 7 1"/>
              <a:gd name="f44" fmla="*/ f37 7 1"/>
              <a:gd name="f45" fmla="*/ f36 11 1"/>
              <a:gd name="f46" fmla="+- f13 f40 0"/>
              <a:gd name="f47" fmla="+- f13 f41 0"/>
              <a:gd name="f48" fmla="*/ f43 1 12"/>
              <a:gd name="f49" fmla="*/ f44 1 12"/>
              <a:gd name="f50" fmla="*/ f45 1 12"/>
              <a:gd name="f51" fmla="*/ f42 f30 1"/>
              <a:gd name="f52" fmla="*/ f48 f30 1"/>
              <a:gd name="f53" fmla="*/ f49 f30 1"/>
              <a:gd name="f54" fmla="*/ f50 f30 1"/>
              <a:gd name="f55" fmla="*/ f47 f30 1"/>
              <a:gd name="f56" fmla="*/ f46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35" y="f35"/>
              </a:cxn>
              <a:cxn ang="f28">
                <a:pos x="f35" y="f38"/>
              </a:cxn>
              <a:cxn ang="f28">
                <a:pos x="f39" y="f38"/>
              </a:cxn>
              <a:cxn ang="f29">
                <a:pos x="f55" y="f56"/>
              </a:cxn>
            </a:cxnLst>
            <a:rect l="f51" t="f52" r="f53" b="f54"/>
            <a:pathLst>
              <a:path>
                <a:moveTo>
                  <a:pt x="f35" y="f38"/>
                </a:moveTo>
                <a:lnTo>
                  <a:pt x="f35" y="f35"/>
                </a:lnTo>
                <a:lnTo>
                  <a:pt x="f39" y="f38"/>
                </a:lnTo>
                <a:close/>
              </a:path>
            </a:pathLst>
          </a:custGeom>
          <a:solidFill>
            <a:srgbClr val="1EBE9B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pic>
        <p:nvPicPr>
          <p:cNvPr id="38" name="Picture 48" descr="Growing plant">
            <a:extLst>
              <a:ext uri="{FF2B5EF4-FFF2-40B4-BE49-F238E27FC236}">
                <a16:creationId xmlns:a16="http://schemas.microsoft.com/office/drawing/2014/main" id="{22635BF8-3487-809C-028E-2D23B73C5C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22" r="19304" b="-2"/>
          <a:stretch>
            <a:fillRect/>
          </a:stretch>
        </p:blipFill>
        <p:spPr>
          <a:xfrm>
            <a:off x="4895386" y="0"/>
            <a:ext cx="8307680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ECEF2-78E1-046B-E83C-42741996520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48051" y="472534"/>
            <a:ext cx="10495903" cy="1345384"/>
          </a:xfrm>
        </p:spPr>
        <p:txBody>
          <a:bodyPr/>
          <a:lstStyle/>
          <a:p>
            <a:pPr lvl="0"/>
            <a:r>
              <a:rPr lang="ro-RO" sz="4900"/>
              <a:t>Apply the theory to Issac</a:t>
            </a:r>
            <a:br>
              <a:rPr lang="ro-RO" sz="4900"/>
            </a:br>
            <a:endParaRPr lang="en-GB" sz="4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8687CC-131F-CA0A-7B8A-A29D434D462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97160" y="1567546"/>
            <a:ext cx="4751780" cy="4735284"/>
          </a:xfrm>
        </p:spPr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Issac s behavior  </a:t>
            </a:r>
          </a:p>
          <a:p>
            <a:pPr lvl="0"/>
            <a:endParaRPr lang="ro-RO">
              <a:latin typeface="Arial" pitchFamily="34"/>
              <a:cs typeface="Arial" pitchFamily="34"/>
            </a:endParaRPr>
          </a:p>
          <a:p>
            <a:pPr lvl="0"/>
            <a:r>
              <a:rPr lang="ro-RO">
                <a:latin typeface="Arial" pitchFamily="34"/>
                <a:cs typeface="Arial" pitchFamily="34"/>
              </a:rPr>
              <a:t>Distressed when mother leaves</a:t>
            </a:r>
          </a:p>
          <a:p>
            <a:pPr lvl="0"/>
            <a:r>
              <a:rPr lang="ro-RO">
                <a:latin typeface="Arial" pitchFamily="34"/>
                <a:cs typeface="Arial" pitchFamily="34"/>
              </a:rPr>
              <a:t>Clingy behavior</a:t>
            </a:r>
          </a:p>
          <a:p>
            <a:pPr lvl="0"/>
            <a:r>
              <a:rPr lang="ro-RO">
                <a:latin typeface="Arial" pitchFamily="34"/>
                <a:cs typeface="Arial" pitchFamily="34"/>
              </a:rPr>
              <a:t>Withdrawn during play</a:t>
            </a:r>
          </a:p>
          <a:p>
            <a:pPr lvl="0"/>
            <a:r>
              <a:rPr lang="ro-RO">
                <a:latin typeface="Arial" pitchFamily="34"/>
                <a:cs typeface="Arial" pitchFamily="34"/>
              </a:rPr>
              <a:t>Difficuly joining groups                                               </a:t>
            </a:r>
            <a:endParaRPr lang="en-GB">
              <a:latin typeface="Arial" pitchFamily="34"/>
              <a:cs typeface="Arial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0AA07A72-6362-E33F-4557-A5621987872D}"/>
              </a:ext>
            </a:extLst>
          </p:cNvPr>
          <p:cNvSpPr txBox="1"/>
          <p:nvPr/>
        </p:nvSpPr>
        <p:spPr>
          <a:xfrm>
            <a:off x="6895929" y="1567546"/>
            <a:ext cx="5111011" cy="32316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3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Bowlby s explanation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ro-RO" sz="3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Separation anxiety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Attachement insecurity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Lack of confidance to explore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social security ,( Bowlby,1969)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Graphic 6" descr="Brain in head with solid fill">
            <a:extLst>
              <a:ext uri="{FF2B5EF4-FFF2-40B4-BE49-F238E27FC236}">
                <a16:creationId xmlns:a16="http://schemas.microsoft.com/office/drawing/2014/main" id="{44D6A95E-00C7-DF32-DE5B-457E8DBF34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691740" y="4337959"/>
            <a:ext cx="1904996" cy="19049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37F6BF2C-5B95-3849-3722-311BA1985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pic>
        <p:nvPicPr>
          <p:cNvPr id="3" name="Picture 4" descr="Yellow flowers in a field">
            <a:extLst>
              <a:ext uri="{FF2B5EF4-FFF2-40B4-BE49-F238E27FC236}">
                <a16:creationId xmlns:a16="http://schemas.microsoft.com/office/drawing/2014/main" id="{A6284D43-F20E-9C60-5B0F-CBA30EC476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-102458" y="39337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Flowchart: Document 10">
            <a:extLst>
              <a:ext uri="{FF2B5EF4-FFF2-40B4-BE49-F238E27FC236}">
                <a16:creationId xmlns:a16="http://schemas.microsoft.com/office/drawing/2014/main" id="{D0BD6C16-C5BA-8F13-B1A0-7F49E157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304807" y="304806"/>
            <a:ext cx="6858000" cy="624838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7322"/>
              <a:gd name="f8" fmla="val 10800"/>
              <a:gd name="f9" fmla="val 23922"/>
              <a:gd name="f10" fmla="val 20172"/>
              <a:gd name="f11" fmla="+- 0 0 -180"/>
              <a:gd name="f12" fmla="*/ f3 1 21600"/>
              <a:gd name="f13" fmla="*/ f4 1 21600"/>
              <a:gd name="f14" fmla="val f5"/>
              <a:gd name="f15" fmla="val f6"/>
              <a:gd name="f16" fmla="*/ f11 f0 1"/>
              <a:gd name="f17" fmla="+- f15 0 f14"/>
              <a:gd name="f18" fmla="*/ f16 1 f2"/>
              <a:gd name="f19" fmla="*/ f17 1 2"/>
              <a:gd name="f20" fmla="*/ f17 1 21600"/>
              <a:gd name="f21" fmla="*/ f17 17322 1"/>
              <a:gd name="f22" fmla="*/ f17 20172 1"/>
              <a:gd name="f23" fmla="+- f18 0 f1"/>
              <a:gd name="f24" fmla="+- f14 f19 0"/>
              <a:gd name="f25" fmla="*/ f21 1 21600"/>
              <a:gd name="f26" fmla="*/ f22 1 21600"/>
              <a:gd name="f27" fmla="*/ f14 1 f20"/>
              <a:gd name="f28" fmla="*/ f15 1 f20"/>
              <a:gd name="f29" fmla="*/ f24 1 f20"/>
              <a:gd name="f30" fmla="*/ f26 1 f20"/>
              <a:gd name="f31" fmla="*/ f25 1 f20"/>
              <a:gd name="f32" fmla="*/ f27 f12 1"/>
              <a:gd name="f33" fmla="*/ f28 f12 1"/>
              <a:gd name="f34" fmla="*/ f27 f13 1"/>
              <a:gd name="f35" fmla="*/ f31 f13 1"/>
              <a:gd name="f36" fmla="*/ f29 f12 1"/>
              <a:gd name="f37" fmla="*/ f30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6" y="f37"/>
              </a:cxn>
            </a:cxnLst>
            <a:rect l="f32" t="f34" r="f33" b="f35"/>
            <a:pathLst>
              <a:path w="21600" h="21600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cubicBezTo>
                  <a:pt x="f8" y="f7"/>
                  <a:pt x="f8" y="f9"/>
                  <a:pt x="f5" y="f10"/>
                </a:cubicBezTo>
                <a:close/>
              </a:path>
            </a:pathLst>
          </a:custGeom>
          <a:solidFill>
            <a:srgbClr val="FFFFFF">
              <a:alpha val="8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AF470DE-014C-7484-549B-203FF08094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51761" y="400516"/>
            <a:ext cx="4225890" cy="742328"/>
          </a:xfrm>
        </p:spPr>
        <p:txBody>
          <a:bodyPr/>
          <a:lstStyle/>
          <a:p>
            <a:pPr lvl="0"/>
            <a:r>
              <a:rPr lang="ro-RO" sz="2500">
                <a:latin typeface="Algerian" pitchFamily="82"/>
              </a:rPr>
              <a:t>Maternal mental health</a:t>
            </a:r>
            <a:endParaRPr lang="en-GB" sz="2500">
              <a:latin typeface="Algerian" pitchFamily="82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B208C3A-5A71-4CEE-65A6-AE2D71AE0F9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9284" y="2400327"/>
            <a:ext cx="4943603" cy="4282848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ro-RO" sz="1900"/>
              <a:t> </a:t>
            </a:r>
            <a:r>
              <a:rPr lang="ro-RO">
                <a:latin typeface="Arial" pitchFamily="34"/>
                <a:cs typeface="Arial" pitchFamily="34"/>
              </a:rPr>
              <a:t>Impact of Maternal Depresion</a:t>
            </a:r>
          </a:p>
          <a:p>
            <a:pPr lvl="0">
              <a:lnSpc>
                <a:spcPct val="100000"/>
              </a:lnSpc>
            </a:pPr>
            <a:r>
              <a:rPr lang="ro-RO">
                <a:latin typeface="Arial" pitchFamily="34"/>
                <a:cs typeface="Arial" pitchFamily="34"/>
              </a:rPr>
              <a:t>          Mother s post-natal depression may reduce emeotional avaibility.Inconsistent responses can affect attachement security.</a:t>
            </a:r>
          </a:p>
          <a:p>
            <a:pPr lvl="0">
              <a:lnSpc>
                <a:spcPct val="100000"/>
              </a:lnSpc>
            </a:pPr>
            <a:r>
              <a:rPr lang="ro-RO">
                <a:latin typeface="Arial" pitchFamily="34"/>
                <a:cs typeface="Arial" pitchFamily="34"/>
              </a:rPr>
              <a:t>          Increased risk of anxiety and dependecy (Murray et al.,2010)</a:t>
            </a:r>
            <a:endParaRPr lang="en-GB">
              <a:latin typeface="Arial" pitchFamily="34"/>
              <a:cs typeface="Arial" pitchFamily="34"/>
            </a:endParaRPr>
          </a:p>
        </p:txBody>
      </p:sp>
      <p:grpSp>
        <p:nvGrpSpPr>
          <p:cNvPr id="7" name="Group 12">
            <a:extLst>
              <a:ext uri="{FF2B5EF4-FFF2-40B4-BE49-F238E27FC236}">
                <a16:creationId xmlns:a16="http://schemas.microsoft.com/office/drawing/2014/main" id="{9B39605F-7161-0B98-119F-3954EEA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7" y="0"/>
            <a:ext cx="12214828" cy="6858000"/>
            <a:chOff x="-6217" y="0"/>
            <a:chExt cx="12214828" cy="6858000"/>
          </a:xfrm>
        </p:grpSpPr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2E648B3A-6BAF-D0A3-A1F2-9A6980D4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-6217" y="6686284"/>
              <a:ext cx="12192005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AF5A6000-D922-E103-3C5A-777C0B28F3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165C78F9-10DF-4262-D1A3-2908F7291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99326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2485F53F-553B-9CA0-10F1-56B15ACE2E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92526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2" name="Straight Connector 17">
              <a:extLst>
                <a:ext uri="{FF2B5EF4-FFF2-40B4-BE49-F238E27FC236}">
                  <a16:creationId xmlns:a16="http://schemas.microsoft.com/office/drawing/2014/main" id="{C76263AD-C0E0-6114-5CC6-BE468CA21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7591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3" name="Straight Connector 18">
              <a:extLst>
                <a:ext uri="{FF2B5EF4-FFF2-40B4-BE49-F238E27FC236}">
                  <a16:creationId xmlns:a16="http://schemas.microsoft.com/office/drawing/2014/main" id="{D8312485-4BBA-B31D-2952-14909A3B2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215931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4" name="Straight Connector 19">
              <a:extLst>
                <a:ext uri="{FF2B5EF4-FFF2-40B4-BE49-F238E27FC236}">
                  <a16:creationId xmlns:a16="http://schemas.microsoft.com/office/drawing/2014/main" id="{E846DFF1-445C-5D45-E91C-5FD04B3BE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314271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5" name="Straight Connector 20">
              <a:extLst>
                <a:ext uri="{FF2B5EF4-FFF2-40B4-BE49-F238E27FC236}">
                  <a16:creationId xmlns:a16="http://schemas.microsoft.com/office/drawing/2014/main" id="{4F02E094-A38B-17C7-2120-97AEFA845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4126101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6" name="Straight Connector 21">
              <a:extLst>
                <a:ext uri="{FF2B5EF4-FFF2-40B4-BE49-F238E27FC236}">
                  <a16:creationId xmlns:a16="http://schemas.microsoft.com/office/drawing/2014/main" id="{19A1702A-0CC5-51B3-5AEF-19E4551D0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5109493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7" name="Straight Connector 22">
              <a:extLst>
                <a:ext uri="{FF2B5EF4-FFF2-40B4-BE49-F238E27FC236}">
                  <a16:creationId xmlns:a16="http://schemas.microsoft.com/office/drawing/2014/main" id="{6E4A8DA8-649A-B917-C678-8AAF5C705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092894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8" name="Straight Connector 23">
              <a:extLst>
                <a:ext uri="{FF2B5EF4-FFF2-40B4-BE49-F238E27FC236}">
                  <a16:creationId xmlns:a16="http://schemas.microsoft.com/office/drawing/2014/main" id="{8A6A2E40-7CF7-9303-9A70-228E5C481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7076285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19" name="Straight Connector 24">
              <a:extLst>
                <a:ext uri="{FF2B5EF4-FFF2-40B4-BE49-F238E27FC236}">
                  <a16:creationId xmlns:a16="http://schemas.microsoft.com/office/drawing/2014/main" id="{BCC60800-C064-7831-B358-6C377C963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80596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0" name="Straight Connector 25">
              <a:extLst>
                <a:ext uri="{FF2B5EF4-FFF2-40B4-BE49-F238E27FC236}">
                  <a16:creationId xmlns:a16="http://schemas.microsoft.com/office/drawing/2014/main" id="{5049510D-AABE-F31E-8E8B-02119E70FB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9043077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1" name="Straight Connector 26">
              <a:extLst>
                <a:ext uri="{FF2B5EF4-FFF2-40B4-BE49-F238E27FC236}">
                  <a16:creationId xmlns:a16="http://schemas.microsoft.com/office/drawing/2014/main" id="{80581C35-6813-B834-858B-DEEF2D99F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0026469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2" name="Straight Connector 27">
              <a:extLst>
                <a:ext uri="{FF2B5EF4-FFF2-40B4-BE49-F238E27FC236}">
                  <a16:creationId xmlns:a16="http://schemas.microsoft.com/office/drawing/2014/main" id="{2976FF19-2799-2CFE-BDC4-2B548EA6D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009860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3" name="Straight Connector 28">
              <a:extLst>
                <a:ext uri="{FF2B5EF4-FFF2-40B4-BE49-F238E27FC236}">
                  <a16:creationId xmlns:a16="http://schemas.microsoft.com/office/drawing/2014/main" id="{59CA29D9-EDF4-564E-DB11-6D62DAF685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2185788" y="0"/>
              <a:ext cx="0" cy="685800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4" name="Straight Connector 29">
              <a:extLst>
                <a:ext uri="{FF2B5EF4-FFF2-40B4-BE49-F238E27FC236}">
                  <a16:creationId xmlns:a16="http://schemas.microsoft.com/office/drawing/2014/main" id="{6A4D8263-839F-063D-0198-3477721B4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71715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5" name="Straight Connector 30">
              <a:extLst>
                <a:ext uri="{FF2B5EF4-FFF2-40B4-BE49-F238E27FC236}">
                  <a16:creationId xmlns:a16="http://schemas.microsoft.com/office/drawing/2014/main" id="{73686505-CE48-6BFF-7F68-28C7135CA6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714594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6" name="Straight Connector 31">
              <a:extLst>
                <a:ext uri="{FF2B5EF4-FFF2-40B4-BE49-F238E27FC236}">
                  <a16:creationId xmlns:a16="http://schemas.microsoft.com/office/drawing/2014/main" id="{FB3334BE-2DE0-3405-BCAD-8F3FDA2F9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257473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32">
              <a:extLst>
                <a:ext uri="{FF2B5EF4-FFF2-40B4-BE49-F238E27FC236}">
                  <a16:creationId xmlns:a16="http://schemas.microsoft.com/office/drawing/2014/main" id="{902B6FFD-BF34-F89B-3589-C8D8A8656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1800362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33">
              <a:extLst>
                <a:ext uri="{FF2B5EF4-FFF2-40B4-BE49-F238E27FC236}">
                  <a16:creationId xmlns:a16="http://schemas.microsoft.com/office/drawing/2014/main" id="{F76C2351-29DD-65DB-AE17-18E94A054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343241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34">
              <a:extLst>
                <a:ext uri="{FF2B5EF4-FFF2-40B4-BE49-F238E27FC236}">
                  <a16:creationId xmlns:a16="http://schemas.microsoft.com/office/drawing/2014/main" id="{2FE09B89-7938-DAFC-B367-D1A56AF242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288612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0" name="Straight Connector 35">
              <a:extLst>
                <a:ext uri="{FF2B5EF4-FFF2-40B4-BE49-F238E27FC236}">
                  <a16:creationId xmlns:a16="http://schemas.microsoft.com/office/drawing/2014/main" id="{71CF40B4-87F7-551D-0B93-C01172AAC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429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1" name="Straight Connector 36">
              <a:extLst>
                <a:ext uri="{FF2B5EF4-FFF2-40B4-BE49-F238E27FC236}">
                  <a16:creationId xmlns:a16="http://schemas.microsoft.com/office/drawing/2014/main" id="{2D31B70E-3D34-B8CD-1516-69348EAE3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3971879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2" name="Straight Connector 37">
              <a:extLst>
                <a:ext uri="{FF2B5EF4-FFF2-40B4-BE49-F238E27FC236}">
                  <a16:creationId xmlns:a16="http://schemas.microsoft.com/office/drawing/2014/main" id="{8B20FEDE-F0D3-58B6-06E5-AD6E87297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4514767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3" name="Straight Connector 38">
              <a:extLst>
                <a:ext uri="{FF2B5EF4-FFF2-40B4-BE49-F238E27FC236}">
                  <a16:creationId xmlns:a16="http://schemas.microsoft.com/office/drawing/2014/main" id="{96F7F47B-EE04-8154-F6FD-F0EF3D00F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05764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4" name="Straight Connector 39">
              <a:extLst>
                <a:ext uri="{FF2B5EF4-FFF2-40B4-BE49-F238E27FC236}">
                  <a16:creationId xmlns:a16="http://schemas.microsoft.com/office/drawing/2014/main" id="{D2E855ED-FA71-4B27-0F07-BD7B1E31FA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5600526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5" name="Straight Connector 40">
              <a:extLst>
                <a:ext uri="{FF2B5EF4-FFF2-40B4-BE49-F238E27FC236}">
                  <a16:creationId xmlns:a16="http://schemas.microsoft.com/office/drawing/2014/main" id="{BFDE6E87-18FD-85AD-9DB2-945127D496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0" y="6858000"/>
              <a:ext cx="12191996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6" name="Straight Connector 41">
              <a:extLst>
                <a:ext uri="{FF2B5EF4-FFF2-40B4-BE49-F238E27FC236}">
                  <a16:creationId xmlns:a16="http://schemas.microsoft.com/office/drawing/2014/main" id="{ECA74596-E135-4FC1-756C-CB2402626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6614" y="6143405"/>
              <a:ext cx="12191997" cy="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7" name="Straight Connector 42">
              <a:extLst>
                <a:ext uri="{FF2B5EF4-FFF2-40B4-BE49-F238E27FC236}">
                  <a16:creationId xmlns:a16="http://schemas.microsoft.com/office/drawing/2014/main" id="{7A4F3A9E-58BD-46E4-D230-CC498E98BE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684227" y="171715"/>
              <a:ext cx="0" cy="6511460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38" name="Straight Connector 43">
              <a:extLst>
                <a:ext uri="{FF2B5EF4-FFF2-40B4-BE49-F238E27FC236}">
                  <a16:creationId xmlns:a16="http://schemas.microsoft.com/office/drawing/2014/main" id="{57EA8BC1-7A75-4930-F1CE-C4CA058E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/>
          </p:nvCxnSpPr>
          <p:spPr>
            <a:xfrm>
              <a:off x="11508409" y="173269"/>
              <a:ext cx="0" cy="6511461"/>
            </a:xfrm>
            <a:prstGeom prst="straightConnector1">
              <a:avLst/>
            </a:prstGeom>
            <a:noFill/>
            <a:ln w="12701" cap="flat">
              <a:solidFill>
                <a:srgbClr val="BCBCBC">
                  <a:alpha val="29804"/>
                </a:srgbClr>
              </a:solidFill>
              <a:custDash>
                <a:ds d="100000" sp="100000"/>
              </a:custDash>
              <a:miter/>
            </a:ln>
          </p:spPr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403A4D78-C1C6-4047-015C-AF28DE25A6FC}"/>
              </a:ext>
            </a:extLst>
          </p:cNvPr>
          <p:cNvSpPr txBox="1"/>
          <p:nvPr/>
        </p:nvSpPr>
        <p:spPr>
          <a:xfrm>
            <a:off x="849084" y="892628"/>
            <a:ext cx="38317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1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Disrupted childcare and transition</a:t>
            </a: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3" name="Rectangle: Rounded Corners 4">
            <a:extLst>
              <a:ext uri="{FF2B5EF4-FFF2-40B4-BE49-F238E27FC236}">
                <a16:creationId xmlns:a16="http://schemas.microsoft.com/office/drawing/2014/main" id="{97262C60-919E-BE1F-BDBC-C725D14DB59D}"/>
              </a:ext>
            </a:extLst>
          </p:cNvPr>
          <p:cNvSpPr/>
          <p:nvPr/>
        </p:nvSpPr>
        <p:spPr>
          <a:xfrm>
            <a:off x="359231" y="1643743"/>
            <a:ext cx="4539337" cy="4528456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Multiple childcare changes may reduce stability.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Moving to London created additional stress.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Limited social support may affect familly wellbeing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These experineces can increase insecurity,(Bowlby,1969).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9D6B9151-97F2-0FFF-C277-D8F699EF2AC1}"/>
              </a:ext>
            </a:extLst>
          </p:cNvPr>
          <p:cNvSpPr txBox="1"/>
          <p:nvPr/>
        </p:nvSpPr>
        <p:spPr>
          <a:xfrm>
            <a:off x="7173687" y="838596"/>
            <a:ext cx="4463140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000" b="1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Nature and Nurture</a:t>
            </a:r>
            <a:endParaRPr lang="en-GB" sz="2000" b="1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DFB1877E-F1EB-BB21-69E8-AE2C44188FEA}"/>
              </a:ext>
            </a:extLst>
          </p:cNvPr>
          <p:cNvSpPr txBox="1"/>
          <p:nvPr/>
        </p:nvSpPr>
        <p:spPr>
          <a:xfrm>
            <a:off x="6019796" y="1926768"/>
            <a:ext cx="143691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Nature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07DAF47C-E338-A78A-DC9E-EC792E783EC4}"/>
              </a:ext>
            </a:extLst>
          </p:cNvPr>
          <p:cNvSpPr/>
          <p:nvPr/>
        </p:nvSpPr>
        <p:spPr>
          <a:xfrm>
            <a:off x="5431974" y="2852059"/>
            <a:ext cx="3069768" cy="1981203"/>
          </a:xfrm>
          <a:prstGeom prst="rect">
            <a:avLst/>
          </a:pr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Temperament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Brain development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Individual differences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F4700228-5486-6E01-855F-A48E145A68DD}"/>
              </a:ext>
            </a:extLst>
          </p:cNvPr>
          <p:cNvSpPr txBox="1"/>
          <p:nvPr/>
        </p:nvSpPr>
        <p:spPr>
          <a:xfrm>
            <a:off x="9818909" y="1980809"/>
            <a:ext cx="157842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Nurture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id="{51EBAF08-E71F-12B0-0E3D-363E8BAC3DD4}"/>
              </a:ext>
            </a:extLst>
          </p:cNvPr>
          <p:cNvSpPr/>
          <p:nvPr/>
        </p:nvSpPr>
        <p:spPr>
          <a:xfrm>
            <a:off x="8708571" y="2852059"/>
            <a:ext cx="3233053" cy="1981203"/>
          </a:xfrm>
          <a:prstGeom prst="rect">
            <a:avLst/>
          </a:pr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Caregiving quality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Family envirement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Social experiences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Childcare stability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BAF9A-8F9C-1D63-A16A-7CF6FAE2ACE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196" y="413656"/>
            <a:ext cx="4833253" cy="2166259"/>
          </a:xfrm>
        </p:spPr>
        <p:txBody>
          <a:bodyPr/>
          <a:lstStyle/>
          <a:p>
            <a:pPr lvl="0"/>
            <a:r>
              <a:rPr lang="ro-RO" sz="3200" b="1"/>
              <a:t>Support plan ,attachement based support strategies</a:t>
            </a:r>
            <a:endParaRPr lang="en-GB" sz="32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B003A4-3A1F-778E-8DDA-8C75319049A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8560" y="3015343"/>
            <a:ext cx="5165436" cy="3352803"/>
          </a:xfrm>
        </p:spPr>
        <p:txBody>
          <a:bodyPr/>
          <a:lstStyle/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/>
              <a:t>Key person approach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/>
              <a:t>Consistent daily rutine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/>
              <a:t>Gradual separation plans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/>
              <a:t>Warm and responsive interactions</a:t>
            </a:r>
          </a:p>
          <a:p>
            <a:pPr marL="342900" lvl="0" indent="-342900">
              <a:lnSpc>
                <a:spcPct val="100000"/>
              </a:lnSpc>
              <a:buFont typeface="Courier New" pitchFamily="49"/>
              <a:buChar char="o"/>
            </a:pPr>
            <a:r>
              <a:rPr lang="ro-RO"/>
              <a:t>Emotional coaching (Bowlby,1969)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19E701-D0DA-CB16-D2C4-C3F9C0B00064}"/>
              </a:ext>
            </a:extLst>
          </p:cNvPr>
          <p:cNvSpPr txBox="1"/>
          <p:nvPr/>
        </p:nvSpPr>
        <p:spPr>
          <a:xfrm>
            <a:off x="6498768" y="1502697"/>
            <a:ext cx="5116287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3200" b="1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Language and social development</a:t>
            </a:r>
            <a:endParaRPr lang="en-GB" sz="3200" b="1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5F3EC3-B03E-B2B8-DDCA-C4EF154B3E1D}"/>
              </a:ext>
            </a:extLst>
          </p:cNvPr>
          <p:cNvSpPr txBox="1"/>
          <p:nvPr/>
        </p:nvSpPr>
        <p:spPr>
          <a:xfrm>
            <a:off x="5900056" y="3156856"/>
            <a:ext cx="5464628" cy="26776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Storytelling sessions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Shared reading activities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Small group play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Language-rich envirement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ourier New" pitchFamily="49"/>
              <a:buChar char="o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Speach and language referral (Vygotsky,1978)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pic>
        <p:nvPicPr>
          <p:cNvPr id="6" name="Graphic 6" descr="Child with balloon with solid fill">
            <a:extLst>
              <a:ext uri="{FF2B5EF4-FFF2-40B4-BE49-F238E27FC236}">
                <a16:creationId xmlns:a16="http://schemas.microsoft.com/office/drawing/2014/main" id="{C8790E67-C313-1075-93FD-BCB5BE8CF0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81603" y="566287"/>
            <a:ext cx="914400" cy="914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B84E666-51CF-442B-00A1-F5E4454A6D9F}"/>
              </a:ext>
            </a:extLst>
          </p:cNvPr>
          <p:cNvSpPr txBox="1"/>
          <p:nvPr/>
        </p:nvSpPr>
        <p:spPr>
          <a:xfrm>
            <a:off x="696681" y="1132109"/>
            <a:ext cx="3363684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Multi agency support 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1EBB8A31-C138-411F-3B9F-58663B3B8ADF}"/>
              </a:ext>
            </a:extLst>
          </p:cNvPr>
          <p:cNvSpPr/>
          <p:nvPr/>
        </p:nvSpPr>
        <p:spPr>
          <a:xfrm>
            <a:off x="696681" y="1778837"/>
            <a:ext cx="3363684" cy="4321628"/>
          </a:xfrm>
          <a:prstGeom prst="rect">
            <a:avLst/>
          </a:prstGeom>
          <a:solidFill>
            <a:srgbClr val="A3A3C1"/>
          </a:solidFill>
          <a:ln w="12701" cap="flat">
            <a:solidFill>
              <a:srgbClr val="42425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Childrens Centre staff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Speech and Language Therapist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Health visitor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GP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Family support service (Department for Education,2024)</a:t>
            </a:r>
            <a:endParaRPr lang="en-GB" sz="24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C1CCF18B-81E2-AC2B-A506-24145B9B6D90}"/>
              </a:ext>
            </a:extLst>
          </p:cNvPr>
          <p:cNvSpPr txBox="1"/>
          <p:nvPr/>
        </p:nvSpPr>
        <p:spPr>
          <a:xfrm>
            <a:off x="6379028" y="558387"/>
            <a:ext cx="481148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2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 evaluation</a:t>
            </a:r>
            <a:endParaRPr lang="en-GB" sz="2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Arrow: Down 7">
            <a:extLst>
              <a:ext uri="{FF2B5EF4-FFF2-40B4-BE49-F238E27FC236}">
                <a16:creationId xmlns:a16="http://schemas.microsoft.com/office/drawing/2014/main" id="{9C320132-0204-F33A-4993-1315E5A430AE}"/>
              </a:ext>
            </a:extLst>
          </p:cNvPr>
          <p:cNvSpPr/>
          <p:nvPr/>
        </p:nvSpPr>
        <p:spPr>
          <a:xfrm flipH="1">
            <a:off x="7903031" y="1593780"/>
            <a:ext cx="435428" cy="703109"/>
          </a:xfrm>
          <a:custGeom>
            <a:avLst>
              <a:gd name="f0" fmla="val 14912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FDA02919-728B-E83E-6AA3-5D8B42B36BF4}"/>
              </a:ext>
            </a:extLst>
          </p:cNvPr>
          <p:cNvSpPr/>
          <p:nvPr/>
        </p:nvSpPr>
        <p:spPr>
          <a:xfrm>
            <a:off x="4648196" y="3331031"/>
            <a:ext cx="2862940" cy="2906484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Strong research evidence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Useful in early years practice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Explains Issac behavior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Supports intervention planing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7CC3A8D4-FC48-2C77-F3D3-F042048D939F}"/>
              </a:ext>
            </a:extLst>
          </p:cNvPr>
          <p:cNvSpPr txBox="1"/>
          <p:nvPr/>
        </p:nvSpPr>
        <p:spPr>
          <a:xfrm>
            <a:off x="5393871" y="2798018"/>
            <a:ext cx="26561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Strenghts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A99F99F4-4EC9-2F59-EA0E-7C12F25A2172}"/>
              </a:ext>
            </a:extLst>
          </p:cNvPr>
          <p:cNvSpPr txBox="1"/>
          <p:nvPr/>
        </p:nvSpPr>
        <p:spPr>
          <a:xfrm>
            <a:off x="9383481" y="2798018"/>
            <a:ext cx="265611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000000"/>
                </a:solidFill>
                <a:uFillTx/>
                <a:latin typeface="Grandview"/>
              </a:rPr>
              <a:t>Limitaions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Grandview"/>
            </a:endParaRPr>
          </a:p>
        </p:txBody>
      </p:sp>
      <p:sp>
        <p:nvSpPr>
          <p:cNvPr id="9" name="Rectangle: Rounded Corners 11">
            <a:extLst>
              <a:ext uri="{FF2B5EF4-FFF2-40B4-BE49-F238E27FC236}">
                <a16:creationId xmlns:a16="http://schemas.microsoft.com/office/drawing/2014/main" id="{0E43963D-41C5-2D03-F1D5-59586B5FE044}"/>
              </a:ext>
            </a:extLst>
          </p:cNvPr>
          <p:cNvSpPr/>
          <p:nvPr/>
        </p:nvSpPr>
        <p:spPr>
          <a:xfrm>
            <a:off x="8588831" y="3331031"/>
            <a:ext cx="2862940" cy="2906484"/>
          </a:xfrm>
          <a:custGeom>
            <a:avLst>
              <a:gd name="f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1EBE9B"/>
          </a:solidFill>
          <a:ln w="12701" cap="flat">
            <a:solidFill>
              <a:srgbClr val="064F3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Focuses heavily on mother-child relationship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Less attention to wider social influences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ro-RO" sz="1800" b="0" i="0" u="none" strike="noStrike" kern="1200" cap="none" spc="0" baseline="0">
                <a:solidFill>
                  <a:srgbClr val="FFFFFF"/>
                </a:solidFill>
                <a:uFillTx/>
                <a:latin typeface="Grandview"/>
              </a:rPr>
              <a:t>Cultural differnces may affect attachement patterns ( Rutter,1995)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C917D-8ED2-E14E-A823-46814D46B92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3107" y="0"/>
            <a:ext cx="10495903" cy="1007924"/>
          </a:xfrm>
        </p:spPr>
        <p:txBody>
          <a:bodyPr anchorCtr="1"/>
          <a:lstStyle/>
          <a:p>
            <a:pPr lvl="0" algn="ctr"/>
            <a:r>
              <a:rPr lang="ro-RO"/>
              <a:t>References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D6F75C-EFB8-58F4-6189-5BD310F48BC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91076" y="1807028"/>
            <a:ext cx="10495903" cy="4855025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900">
                <a:solidFill>
                  <a:srgbClr val="1D1D1D"/>
                </a:solidFill>
                <a:latin typeface="Arial" pitchFamily="34"/>
                <a:cs typeface="Arial" pitchFamily="34"/>
              </a:rPr>
              <a:t>Ainsworth, M.D.S., Blehar, M.C., Waters, E. and Wall, S. (1978) Patterns of attachment: A psychological study of the strange situation. Hillsdale, NJ: Erlbaum.</a:t>
            </a:r>
            <a:endParaRPr lang="ro-RO" sz="190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br>
              <a:rPr lang="en-GB" sz="1900">
                <a:latin typeface="Arial" pitchFamily="34"/>
                <a:cs typeface="Arial" pitchFamily="34"/>
              </a:rPr>
            </a:br>
            <a:r>
              <a:rPr lang="en-GB" sz="1900">
                <a:solidFill>
                  <a:srgbClr val="1D1D1D"/>
                </a:solidFill>
                <a:latin typeface="Arial" pitchFamily="34"/>
                <a:cs typeface="Arial" pitchFamily="34"/>
              </a:rPr>
              <a:t>Bowlby, J. (1969) Attachment and loss: Volume 1: Attachment. London: Hogarth Press.</a:t>
            </a:r>
            <a:br>
              <a:rPr lang="en-GB" sz="1900">
                <a:latin typeface="Arial" pitchFamily="34"/>
                <a:cs typeface="Arial" pitchFamily="34"/>
              </a:rPr>
            </a:br>
            <a:r>
              <a:rPr lang="en-GB" sz="1900">
                <a:solidFill>
                  <a:srgbClr val="1D1D1D"/>
                </a:solidFill>
                <a:latin typeface="Arial" pitchFamily="34"/>
                <a:cs typeface="Arial" pitchFamily="34"/>
              </a:rPr>
              <a:t>Bronfenbrenner, U. (1979) The ecology of human development: Experiments by nature and design. Cambridge, MA: Harvard University Press.</a:t>
            </a:r>
            <a:endParaRPr lang="ro-RO" sz="190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br>
              <a:rPr lang="en-GB" sz="1900">
                <a:latin typeface="Arial" pitchFamily="34"/>
                <a:cs typeface="Arial" pitchFamily="34"/>
              </a:rPr>
            </a:br>
            <a:r>
              <a:rPr lang="en-GB" sz="1900">
                <a:solidFill>
                  <a:srgbClr val="1D1D1D"/>
                </a:solidFill>
                <a:latin typeface="Arial" pitchFamily="34"/>
                <a:cs typeface="Arial" pitchFamily="34"/>
              </a:rPr>
              <a:t>Murray, L., Cooper, P., Wilson, A. and Romaniuk, H. (2010) 'Controlled trial of the short- and long-term effect of psychological treatment of post-partum depression', British Journal of Psychiatry, 182(5), pp. 420–427.</a:t>
            </a:r>
            <a:endParaRPr lang="ro-RO" sz="190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br>
              <a:rPr lang="en-GB" sz="1900">
                <a:latin typeface="Arial" pitchFamily="34"/>
                <a:cs typeface="Arial" pitchFamily="34"/>
              </a:rPr>
            </a:br>
            <a:r>
              <a:rPr lang="en-GB" sz="1900">
                <a:solidFill>
                  <a:srgbClr val="1D1D1D"/>
                </a:solidFill>
                <a:latin typeface="Arial" pitchFamily="34"/>
                <a:cs typeface="Arial" pitchFamily="34"/>
              </a:rPr>
              <a:t>Rutter, M. (1995) 'Clinical implications of attachment concepts: Retrospect and prospect', Journal of Child Psychology and Psychiatry, 36(4), pp. 549–571.</a:t>
            </a:r>
            <a:endParaRPr lang="ro-RO" sz="1900">
              <a:solidFill>
                <a:srgbClr val="1D1D1D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br>
              <a:rPr lang="en-GB" sz="1900">
                <a:latin typeface="Arial" pitchFamily="34"/>
                <a:cs typeface="Arial" pitchFamily="34"/>
              </a:rPr>
            </a:br>
            <a:r>
              <a:rPr lang="en-GB" sz="1900">
                <a:solidFill>
                  <a:srgbClr val="1D1D1D"/>
                </a:solidFill>
                <a:latin typeface="Arial" pitchFamily="34"/>
                <a:cs typeface="Arial" pitchFamily="34"/>
              </a:rPr>
              <a:t>Vygotsky, L.S. (1978) Mind in society: The development of higher psychological processes. Cambridge, MA: Harvard University Press</a:t>
            </a:r>
            <a:endParaRPr lang="en-GB" sz="19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630</Words>
  <Application>Microsoft Office PowerPoint</Application>
  <PresentationFormat>Widescreen</PresentationFormat>
  <Paragraphs>92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Algerian</vt:lpstr>
      <vt:lpstr>-apple-system</vt:lpstr>
      <vt:lpstr>Arial</vt:lpstr>
      <vt:lpstr>Courier New</vt:lpstr>
      <vt:lpstr>Grandview</vt:lpstr>
      <vt:lpstr>Wingdings</vt:lpstr>
      <vt:lpstr>CosineVTI</vt:lpstr>
      <vt:lpstr>Module code -Psychology in Health and Social Care (LCHS4010_BIRM) </vt:lpstr>
      <vt:lpstr>Introduction</vt:lpstr>
      <vt:lpstr>Bowlby s Attachement Theory</vt:lpstr>
      <vt:lpstr>Relevance to early years development</vt:lpstr>
      <vt:lpstr>Apply the theory to Issac </vt:lpstr>
      <vt:lpstr>Maternal mental health</vt:lpstr>
      <vt:lpstr>PowerPoint Presentation</vt:lpstr>
      <vt:lpstr>Support plan ,attachement based support strategies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Lidia Opariuc (2513392)</dc:creator>
  <cp:lastModifiedBy>Lidia Opariuc (2513392)</cp:lastModifiedBy>
  <cp:revision>1</cp:revision>
  <dcterms:created xsi:type="dcterms:W3CDTF">2026-06-12T16:01:52Z</dcterms:created>
  <dcterms:modified xsi:type="dcterms:W3CDTF">2026-06-14T14:37:03Z</dcterms:modified>
</cp:coreProperties>
</file>