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notesMasterIdLst>
    <p:notesMasterId r:id="rId5"/>
  </p:notesMasterIdLst>
  <p:handoutMasterIdLst>
    <p:handoutMasterId r:id="rId6"/>
  </p:handoutMasterIdLst>
  <p:sldIdLst>
    <p:sldId id="297" r:id="rId2"/>
    <p:sldId id="333" r:id="rId3"/>
    <p:sldId id="334" r:id="rId4"/>
  </p:sldIdLst>
  <p:sldSz cx="9906000" cy="6858000" type="A4"/>
  <p:notesSz cx="6735763" cy="986948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09">
          <p15:clr>
            <a:srgbClr val="A4A3A4"/>
          </p15:clr>
        </p15:guide>
        <p15:guide id="2" pos="212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95" autoAdjust="0"/>
    <p:restoredTop sz="90929"/>
  </p:normalViewPr>
  <p:slideViewPr>
    <p:cSldViewPr>
      <p:cViewPr varScale="1">
        <p:scale>
          <a:sx n="102" d="100"/>
          <a:sy n="102" d="100"/>
        </p:scale>
        <p:origin x="84" y="108"/>
      </p:cViewPr>
      <p:guideLst>
        <p:guide orient="horz" pos="2160"/>
        <p:guide pos="312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520"/>
    </p:cViewPr>
  </p:sorterViewPr>
  <p:notesViewPr>
    <p:cSldViewPr>
      <p:cViewPr varScale="1">
        <p:scale>
          <a:sx n="37" d="100"/>
          <a:sy n="37" d="100"/>
        </p:scale>
        <p:origin x="-1578" y="-96"/>
      </p:cViewPr>
      <p:guideLst>
        <p:guide orient="horz" pos="3109"/>
        <p:guide pos="212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61913" y="100013"/>
            <a:ext cx="86995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>
                <a:latin typeface="Book Antiqua" panose="02040602050305030304" pitchFamily="18" charset="0"/>
              </a:rPr>
              <a:t>Sue Maw</a:t>
            </a:r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6281738" y="9466263"/>
            <a:ext cx="39211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4913E6D5-27DB-4EDF-986C-6EC4574B15C1}" type="slidenum">
              <a:rPr lang="en-GB" altLang="en-US" sz="1400">
                <a:latin typeface="Book Antiqua" panose="02040602050305030304" pitchFamily="18" charset="0"/>
              </a:rPr>
              <a:pPr algn="r"/>
              <a:t>‹#›</a:t>
            </a:fld>
            <a:endParaRPr lang="en-GB" altLang="en-US" sz="140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72781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691063"/>
            <a:ext cx="4935537" cy="4154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121" tIns="44761" rIns="91121" bIns="447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notes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696913" y="741363"/>
            <a:ext cx="5343525" cy="36988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61913" y="100013"/>
            <a:ext cx="86995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>
                <a:latin typeface="Book Antiqua" panose="02040602050305030304" pitchFamily="18" charset="0"/>
              </a:rPr>
              <a:t>Sue Maw</a:t>
            </a: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6281738" y="9466263"/>
            <a:ext cx="39211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7E6BC948-71C3-4849-B41F-196E354A2306}" type="slidenum">
              <a:rPr lang="en-GB" altLang="en-US" sz="1400">
                <a:latin typeface="Book Antiqua" panose="02040602050305030304" pitchFamily="18" charset="0"/>
              </a:rPr>
              <a:pPr algn="r"/>
              <a:t>‹#›</a:t>
            </a:fld>
            <a:endParaRPr lang="en-GB" altLang="en-US" sz="140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71561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861031" y="3810001"/>
            <a:ext cx="4044971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4" name="Rectangle 23"/>
          <p:cNvSpPr/>
          <p:nvPr/>
        </p:nvSpPr>
        <p:spPr>
          <a:xfrm flipV="1">
            <a:off x="5861051" y="3897010"/>
            <a:ext cx="404495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5" name="Rectangle 24"/>
          <p:cNvSpPr/>
          <p:nvPr/>
        </p:nvSpPr>
        <p:spPr>
          <a:xfrm flipV="1">
            <a:off x="5861051" y="4115167"/>
            <a:ext cx="404495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6" name="Rectangle 25"/>
          <p:cNvSpPr/>
          <p:nvPr/>
        </p:nvSpPr>
        <p:spPr>
          <a:xfrm flipV="1">
            <a:off x="5861050" y="4164403"/>
            <a:ext cx="212979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7" name="Rectangle 26"/>
          <p:cNvSpPr/>
          <p:nvPr/>
        </p:nvSpPr>
        <p:spPr>
          <a:xfrm flipV="1">
            <a:off x="5861050" y="4199572"/>
            <a:ext cx="212979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861050" y="3962400"/>
            <a:ext cx="331851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991216" y="4060983"/>
            <a:ext cx="173355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906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9906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1" name="Rectangle 10"/>
          <p:cNvSpPr/>
          <p:nvPr/>
        </p:nvSpPr>
        <p:spPr>
          <a:xfrm flipV="1">
            <a:off x="6948555" y="3643090"/>
            <a:ext cx="2957446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906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95300" y="2401888"/>
            <a:ext cx="916305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95300" y="3899938"/>
            <a:ext cx="536575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264400" y="4206240"/>
            <a:ext cx="104013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861050" y="4205288"/>
            <a:ext cx="140335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9013429" y="1136"/>
            <a:ext cx="810021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C701DB3-510E-4D2C-A16D-6B5677A6415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2748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45736"/>
            <a:ext cx="8915400" cy="534992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322896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D3577-F417-4526-92F5-1EAF107563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8741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506" y="1981201"/>
            <a:ext cx="84201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506" y="3367088"/>
            <a:ext cx="84201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338F4-E87E-4A4A-A001-19778A6617D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95437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60909"/>
            <a:ext cx="8915400" cy="1066800"/>
          </a:xfrm>
        </p:spPr>
        <p:txBody>
          <a:bodyPr/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300" y="1567333"/>
            <a:ext cx="437515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5550" y="1567333"/>
            <a:ext cx="437515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5625D-86B9-4B12-A0CB-DA8FCDD9D43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9984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2750" y="1143000"/>
            <a:ext cx="90805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12750" y="2244970"/>
            <a:ext cx="4378452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5114661" y="2244970"/>
            <a:ext cx="4378590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12750" y="2708519"/>
            <a:ext cx="4378452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1496" y="2708519"/>
            <a:ext cx="4378590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 rtlCol="0"/>
          <a:lstStyle/>
          <a:p>
            <a:endParaRPr lang="en-GB" alt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7CE630E-3403-4ED2-8DD9-9C701A6030F5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 rtlCol="0"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0250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04664"/>
            <a:ext cx="89154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855964" y="2272"/>
            <a:ext cx="825500" cy="365760"/>
          </a:xfrm>
        </p:spPr>
        <p:txBody>
          <a:bodyPr/>
          <a:lstStyle/>
          <a:p>
            <a:fld id="{C1C50B6D-ADC8-46B1-A501-A4F1A743364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6826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B6368-CB3A-4CE5-ACB3-677123CDF92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170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9621" y="1101970"/>
            <a:ext cx="366522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799621" y="2010727"/>
            <a:ext cx="366522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5100" y="776287"/>
            <a:ext cx="5527548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C921A-28AE-436B-B7F1-F165674CD0D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8076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3804" y="1109161"/>
            <a:ext cx="6357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7310" y="1143000"/>
            <a:ext cx="4953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95813" y="3274309"/>
            <a:ext cx="28067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170AB-CAC2-43B1-A8F7-6489C443A10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2503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81CC2-EFD4-4BD6-ACF5-8EDB8EC10F3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1588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46950" y="1143000"/>
            <a:ext cx="206375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1143000"/>
            <a:ext cx="67691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E7EE3-2112-457B-AE95-D14678E7CB5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1903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9906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906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9906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1" name="Rectangle 30"/>
          <p:cNvSpPr/>
          <p:nvPr/>
        </p:nvSpPr>
        <p:spPr>
          <a:xfrm flipV="1">
            <a:off x="5861031" y="360247"/>
            <a:ext cx="4044971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2" name="Rectangle 31"/>
          <p:cNvSpPr/>
          <p:nvPr/>
        </p:nvSpPr>
        <p:spPr>
          <a:xfrm flipV="1">
            <a:off x="5861051" y="440113"/>
            <a:ext cx="404495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857951" y="497504"/>
            <a:ext cx="331851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988117" y="588943"/>
            <a:ext cx="173355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5" name="Rectangle 34"/>
          <p:cNvSpPr/>
          <p:nvPr/>
        </p:nvSpPr>
        <p:spPr bwMode="invGray">
          <a:xfrm>
            <a:off x="9842047" y="-2001"/>
            <a:ext cx="62428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798188" y="-2001"/>
            <a:ext cx="29718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777547" y="-2001"/>
            <a:ext cx="9906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8" name="Rectangle 37"/>
          <p:cNvSpPr/>
          <p:nvPr/>
        </p:nvSpPr>
        <p:spPr bwMode="invGray">
          <a:xfrm>
            <a:off x="9723375" y="-2001"/>
            <a:ext cx="29718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9" name="Rectangle 38"/>
          <p:cNvSpPr/>
          <p:nvPr/>
        </p:nvSpPr>
        <p:spPr bwMode="invGray">
          <a:xfrm>
            <a:off x="9658650" y="380"/>
            <a:ext cx="59436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40" name="Rectangle 39"/>
          <p:cNvSpPr/>
          <p:nvPr/>
        </p:nvSpPr>
        <p:spPr bwMode="invGray">
          <a:xfrm>
            <a:off x="9612931" y="380"/>
            <a:ext cx="9906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9736" y="430944"/>
            <a:ext cx="8915400" cy="62179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95300" y="1095351"/>
            <a:ext cx="8915400" cy="547918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855964" y="2272"/>
            <a:ext cx="8255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5801A72-7E0D-4E5E-B69C-33344BA80FB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6234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mailto:nicola.whitehead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FE766-05CD-4FA1-A3B4-52AD312C79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Usability Engineering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5EB251-F1AE-4675-A14E-2C9BC2A6A3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5300" y="3899938"/>
            <a:ext cx="5897860" cy="1752600"/>
          </a:xfrm>
        </p:spPr>
        <p:txBody>
          <a:bodyPr/>
          <a:lstStyle/>
          <a:p>
            <a:r>
              <a:rPr lang="en-GB" dirty="0"/>
              <a:t>ACCB6017</a:t>
            </a:r>
          </a:p>
          <a:p>
            <a:endParaRPr lang="en-GB" dirty="0"/>
          </a:p>
          <a:p>
            <a:r>
              <a:rPr lang="en-GB" dirty="0"/>
              <a:t>VR Workshop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627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2F37B-E33B-A171-A396-BD1C7E549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Exercise - VR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7E9281-243E-4E2C-7BE0-2EBAA5EA44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Unpack your headset</a:t>
            </a:r>
            <a:r>
              <a:rPr lang="en-GB" dirty="0"/>
              <a:t> and put it on</a:t>
            </a:r>
          </a:p>
          <a:p>
            <a:r>
              <a:rPr lang="en-GB" dirty="0"/>
              <a:t>Set up a stationary boundary</a:t>
            </a:r>
          </a:p>
          <a:p>
            <a:r>
              <a:rPr lang="en-GB" dirty="0"/>
              <a:t>Run through the “First Steps” app – preferably while sitting</a:t>
            </a:r>
          </a:p>
          <a:p>
            <a:r>
              <a:rPr lang="en-GB" dirty="0"/>
              <a:t>Install existing apps</a:t>
            </a:r>
          </a:p>
          <a:p>
            <a:pPr lvl="1"/>
            <a:r>
              <a:rPr lang="en-GB" dirty="0"/>
              <a:t>Beat </a:t>
            </a:r>
            <a:r>
              <a:rPr lang="en-GB" dirty="0" err="1"/>
              <a:t>Saber</a:t>
            </a:r>
            <a:r>
              <a:rPr lang="en-GB" dirty="0"/>
              <a:t>, </a:t>
            </a:r>
            <a:r>
              <a:rPr lang="en-GB" dirty="0" err="1"/>
              <a:t>GeniusX</a:t>
            </a:r>
            <a:endParaRPr lang="en-GB" dirty="0"/>
          </a:p>
          <a:p>
            <a:r>
              <a:rPr lang="en-GB" dirty="0"/>
              <a:t>Create an avatar</a:t>
            </a:r>
          </a:p>
          <a:p>
            <a:r>
              <a:rPr lang="en-GB" dirty="0"/>
              <a:t>Sign up for </a:t>
            </a:r>
            <a:r>
              <a:rPr lang="en-GB" dirty="0" err="1"/>
              <a:t>GeniusX</a:t>
            </a:r>
            <a:r>
              <a:rPr lang="en-GB" dirty="0"/>
              <a:t>, enter the training zone, complete the training, then join the discussion group in one of the upper level pods</a:t>
            </a:r>
          </a:p>
          <a:p>
            <a:r>
              <a:rPr lang="en-GB" dirty="0"/>
              <a:t>Explore the apps available – you can download any free apps that interest you</a:t>
            </a:r>
          </a:p>
        </p:txBody>
      </p:sp>
    </p:spTree>
    <p:extLst>
      <p:ext uri="{BB962C8B-B14F-4D97-AF65-F5344CB8AC3E}">
        <p14:creationId xmlns:p14="http://schemas.microsoft.com/office/powerpoint/2010/main" val="1293906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32654-F6B0-96A4-46B8-1C7FD4C20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Homework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7F43E-DCA1-14AE-9DCF-8F89586F5F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Write a 400-word synopsis of what you thought of </a:t>
            </a:r>
            <a:r>
              <a:rPr lang="en-GB"/>
              <a:t>the VR experience</a:t>
            </a:r>
            <a:endParaRPr lang="en-GB" dirty="0"/>
          </a:p>
          <a:p>
            <a:r>
              <a:rPr lang="en-GB" dirty="0"/>
              <a:t>Things to consider:</a:t>
            </a:r>
          </a:p>
          <a:p>
            <a:pPr lvl="1"/>
            <a:r>
              <a:rPr lang="en-GB" dirty="0"/>
              <a:t>The good and bad points</a:t>
            </a:r>
          </a:p>
          <a:p>
            <a:pPr lvl="1"/>
            <a:r>
              <a:rPr lang="en-GB" dirty="0"/>
              <a:t>Did you have any problems using the system?</a:t>
            </a:r>
          </a:p>
          <a:p>
            <a:pPr lvl="1"/>
            <a:r>
              <a:rPr lang="en-GB" dirty="0"/>
              <a:t>The usability of the system</a:t>
            </a:r>
          </a:p>
          <a:p>
            <a:pPr lvl="1"/>
            <a:r>
              <a:rPr lang="en-GB" dirty="0"/>
              <a:t>The user experience</a:t>
            </a:r>
          </a:p>
          <a:p>
            <a:pPr lvl="1"/>
            <a:r>
              <a:rPr lang="en-GB" dirty="0"/>
              <a:t>How you think these could be used for teaching?</a:t>
            </a:r>
          </a:p>
          <a:p>
            <a:r>
              <a:rPr lang="en-GB" dirty="0"/>
              <a:t>Email this to me at </a:t>
            </a:r>
            <a:r>
              <a:rPr lang="en-GB" dirty="0">
                <a:hlinkClick r:id="rId2"/>
              </a:rPr>
              <a:t>nicola.whitehead@uwtsd.ac.uk</a:t>
            </a:r>
            <a:endParaRPr lang="en-GB" dirty="0"/>
          </a:p>
          <a:p>
            <a:pPr lvl="1"/>
            <a:r>
              <a:rPr lang="en-US" dirty="0"/>
              <a:t>Extracts from these will be passed back to TEL to help them use the headsets with other students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53721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M (OME)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M (OME)" id="{F24D4D1C-B317-4E3A-8654-5C7F6A463FEC}" vid="{74E123B6-7B12-4998-8F01-917DF20A357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RM (OME)</Template>
  <TotalTime>1396624050</TotalTime>
  <Pages>13</Pages>
  <Words>163</Words>
  <Application>Microsoft Office PowerPoint</Application>
  <PresentationFormat>A4 Paper (210x297 mm)</PresentationFormat>
  <Paragraphs>23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Book Antiqua</vt:lpstr>
      <vt:lpstr>Georgia</vt:lpstr>
      <vt:lpstr>Trebuchet MS</vt:lpstr>
      <vt:lpstr>Wingdings 2</vt:lpstr>
      <vt:lpstr>RM (OME)</vt:lpstr>
      <vt:lpstr>Usability Engineering</vt:lpstr>
      <vt:lpstr>Exercise - VR</vt:lpstr>
      <vt:lpstr>Homework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/>
  <dc:creator>Sue Maw</dc:creator>
  <cp:keywords/>
  <dc:description/>
  <cp:lastModifiedBy>Nik Whitehead</cp:lastModifiedBy>
  <cp:revision>39</cp:revision>
  <cp:lastPrinted>2000-09-29T15:48:22Z</cp:lastPrinted>
  <dcterms:created xsi:type="dcterms:W3CDTF">1996-02-20T11:20:32Z</dcterms:created>
  <dcterms:modified xsi:type="dcterms:W3CDTF">2023-02-07T12:58:42Z</dcterms:modified>
</cp:coreProperties>
</file>