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382" r:id="rId2"/>
    <p:sldId id="380" r:id="rId3"/>
    <p:sldId id="530" r:id="rId4"/>
    <p:sldId id="376" r:id="rId5"/>
    <p:sldId id="377" r:id="rId6"/>
    <p:sldId id="509" r:id="rId7"/>
    <p:sldId id="388" r:id="rId8"/>
    <p:sldId id="383" r:id="rId9"/>
    <p:sldId id="379" r:id="rId10"/>
    <p:sldId id="3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5974" autoAdjust="0"/>
  </p:normalViewPr>
  <p:slideViewPr>
    <p:cSldViewPr snapToGrid="0">
      <p:cViewPr varScale="1">
        <p:scale>
          <a:sx n="103" d="100"/>
          <a:sy n="103" d="100"/>
        </p:scale>
        <p:origin x="4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7683EE-8937-4A9C-B4DF-860F61796A3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82801C9-6139-449B-ACEE-16852CBD9466}">
      <dgm:prSet/>
      <dgm:spPr/>
      <dgm:t>
        <a:bodyPr/>
        <a:lstStyle/>
        <a:p>
          <a:r>
            <a:rPr lang="en-GB" dirty="0"/>
            <a:t>Work in pairs. Take 10 minutes to find out a little information about each other.  You could include some of the following: </a:t>
          </a:r>
          <a:endParaRPr lang="en-US" dirty="0"/>
        </a:p>
      </dgm:t>
    </dgm:pt>
    <dgm:pt modelId="{14EC90CA-9917-4115-B4C3-9FB2773E5BB7}" type="parTrans" cxnId="{61047286-7F46-41D5-9A4B-51CD84F09E4B}">
      <dgm:prSet/>
      <dgm:spPr/>
      <dgm:t>
        <a:bodyPr/>
        <a:lstStyle/>
        <a:p>
          <a:endParaRPr lang="en-US"/>
        </a:p>
      </dgm:t>
    </dgm:pt>
    <dgm:pt modelId="{EB64C6A6-A1F6-42AC-B7AD-716F764C5925}" type="sibTrans" cxnId="{61047286-7F46-41D5-9A4B-51CD84F09E4B}">
      <dgm:prSet/>
      <dgm:spPr/>
      <dgm:t>
        <a:bodyPr/>
        <a:lstStyle/>
        <a:p>
          <a:endParaRPr lang="en-US"/>
        </a:p>
      </dgm:t>
    </dgm:pt>
    <dgm:pt modelId="{CEC6AE34-F2DA-49DF-8FEA-EE46625C2305}">
      <dgm:prSet/>
      <dgm:spPr/>
      <dgm:t>
        <a:bodyPr/>
        <a:lstStyle/>
        <a:p>
          <a:r>
            <a:rPr lang="en-GB" dirty="0"/>
            <a:t>Pets</a:t>
          </a:r>
          <a:endParaRPr lang="en-US" dirty="0"/>
        </a:p>
      </dgm:t>
    </dgm:pt>
    <dgm:pt modelId="{2A70F2FA-908B-4A17-B2F8-89EFCDCFA390}" type="parTrans" cxnId="{5E872851-0120-47D2-BF0F-F364A726FBB6}">
      <dgm:prSet/>
      <dgm:spPr/>
      <dgm:t>
        <a:bodyPr/>
        <a:lstStyle/>
        <a:p>
          <a:endParaRPr lang="en-US"/>
        </a:p>
      </dgm:t>
    </dgm:pt>
    <dgm:pt modelId="{C43D5FD5-567C-4798-B85B-2F6B99A8CB1C}" type="sibTrans" cxnId="{5E872851-0120-47D2-BF0F-F364A726FBB6}">
      <dgm:prSet/>
      <dgm:spPr/>
      <dgm:t>
        <a:bodyPr/>
        <a:lstStyle/>
        <a:p>
          <a:endParaRPr lang="en-US"/>
        </a:p>
      </dgm:t>
    </dgm:pt>
    <dgm:pt modelId="{F6BD21DA-C495-446C-BA2A-AB33DE6AD519}">
      <dgm:prSet/>
      <dgm:spPr/>
      <dgm:t>
        <a:bodyPr/>
        <a:lstStyle/>
        <a:p>
          <a:r>
            <a:rPr lang="en-GB"/>
            <a:t>Hobbies</a:t>
          </a:r>
          <a:endParaRPr lang="en-US"/>
        </a:p>
      </dgm:t>
    </dgm:pt>
    <dgm:pt modelId="{9690C161-F56D-49FC-8FC3-8DC57F152E01}" type="parTrans" cxnId="{739D23D9-CDC3-48CE-B7ED-20C3AC30CFE6}">
      <dgm:prSet/>
      <dgm:spPr/>
      <dgm:t>
        <a:bodyPr/>
        <a:lstStyle/>
        <a:p>
          <a:endParaRPr lang="en-US"/>
        </a:p>
      </dgm:t>
    </dgm:pt>
    <dgm:pt modelId="{798AA3A8-9CD1-4BAB-9464-9852D85C2FEE}" type="sibTrans" cxnId="{739D23D9-CDC3-48CE-B7ED-20C3AC30CFE6}">
      <dgm:prSet/>
      <dgm:spPr/>
      <dgm:t>
        <a:bodyPr/>
        <a:lstStyle/>
        <a:p>
          <a:endParaRPr lang="en-US"/>
        </a:p>
      </dgm:t>
    </dgm:pt>
    <dgm:pt modelId="{A9BF63A9-C567-47D3-877E-D62EA8FEC09A}">
      <dgm:prSet/>
      <dgm:spPr/>
      <dgm:t>
        <a:bodyPr/>
        <a:lstStyle/>
        <a:p>
          <a:r>
            <a:rPr lang="en-GB" dirty="0"/>
            <a:t>What you hope to achieve in University</a:t>
          </a:r>
          <a:endParaRPr lang="en-US" dirty="0"/>
        </a:p>
      </dgm:t>
    </dgm:pt>
    <dgm:pt modelId="{70AEF05F-FF36-4C42-9E19-80FBF2D85050}" type="parTrans" cxnId="{B1DD4C02-1B82-4776-ACA4-53135079E127}">
      <dgm:prSet/>
      <dgm:spPr/>
      <dgm:t>
        <a:bodyPr/>
        <a:lstStyle/>
        <a:p>
          <a:endParaRPr lang="en-US"/>
        </a:p>
      </dgm:t>
    </dgm:pt>
    <dgm:pt modelId="{F6079C9B-C396-4A11-B004-1BC249B150D0}" type="sibTrans" cxnId="{B1DD4C02-1B82-4776-ACA4-53135079E127}">
      <dgm:prSet/>
      <dgm:spPr/>
      <dgm:t>
        <a:bodyPr/>
        <a:lstStyle/>
        <a:p>
          <a:endParaRPr lang="en-US"/>
        </a:p>
      </dgm:t>
    </dgm:pt>
    <dgm:pt modelId="{76CF8AE6-D66B-47AD-810A-DE11F33C45E6}">
      <dgm:prSet/>
      <dgm:spPr/>
      <dgm:t>
        <a:bodyPr/>
        <a:lstStyle/>
        <a:p>
          <a:r>
            <a:rPr lang="en-GB" dirty="0"/>
            <a:t>Why you applied to university</a:t>
          </a:r>
          <a:endParaRPr lang="en-US" dirty="0"/>
        </a:p>
      </dgm:t>
    </dgm:pt>
    <dgm:pt modelId="{56B6C93C-DCD4-410A-8278-66D3C6AED1C4}" type="parTrans" cxnId="{1D203915-D824-4505-9106-86D49A7A2422}">
      <dgm:prSet/>
      <dgm:spPr/>
      <dgm:t>
        <a:bodyPr/>
        <a:lstStyle/>
        <a:p>
          <a:endParaRPr lang="en-US"/>
        </a:p>
      </dgm:t>
    </dgm:pt>
    <dgm:pt modelId="{0EF659C7-F85E-44FD-82D6-F3DD2BA369B6}" type="sibTrans" cxnId="{1D203915-D824-4505-9106-86D49A7A2422}">
      <dgm:prSet/>
      <dgm:spPr/>
      <dgm:t>
        <a:bodyPr/>
        <a:lstStyle/>
        <a:p>
          <a:endParaRPr lang="en-US"/>
        </a:p>
      </dgm:t>
    </dgm:pt>
    <dgm:pt modelId="{ADDE8BAD-6445-45A1-93C9-FBB684BBFE2C}">
      <dgm:prSet/>
      <dgm:spPr/>
      <dgm:t>
        <a:bodyPr/>
        <a:lstStyle/>
        <a:p>
          <a:r>
            <a:rPr lang="en-GB" dirty="0"/>
            <a:t>Experience</a:t>
          </a:r>
          <a:endParaRPr lang="en-US" dirty="0"/>
        </a:p>
      </dgm:t>
    </dgm:pt>
    <dgm:pt modelId="{9EA337AD-BC57-4FFB-A9AF-5846E95D5D55}" type="parTrans" cxnId="{28A33173-CE87-4733-B1D1-F3665B409A09}">
      <dgm:prSet/>
      <dgm:spPr/>
      <dgm:t>
        <a:bodyPr/>
        <a:lstStyle/>
        <a:p>
          <a:endParaRPr lang="en-US"/>
        </a:p>
      </dgm:t>
    </dgm:pt>
    <dgm:pt modelId="{729A2B0C-F728-42D4-B409-7C3A9AC7C1BD}" type="sibTrans" cxnId="{28A33173-CE87-4733-B1D1-F3665B409A09}">
      <dgm:prSet/>
      <dgm:spPr/>
      <dgm:t>
        <a:bodyPr/>
        <a:lstStyle/>
        <a:p>
          <a:endParaRPr lang="en-US"/>
        </a:p>
      </dgm:t>
    </dgm:pt>
    <dgm:pt modelId="{D35648E6-95D8-4697-A3F6-482E9738D397}">
      <dgm:prSet/>
      <dgm:spPr/>
      <dgm:t>
        <a:bodyPr/>
        <a:lstStyle/>
        <a:p>
          <a:r>
            <a:rPr lang="en-GB" dirty="0"/>
            <a:t>An interesting fact about yourself </a:t>
          </a:r>
          <a:endParaRPr lang="en-US" dirty="0"/>
        </a:p>
      </dgm:t>
    </dgm:pt>
    <dgm:pt modelId="{8ECDCF58-6EB2-4295-8402-A47DAFEEA2C4}" type="parTrans" cxnId="{DBF6FE1C-2FA0-4286-BCEF-0A111E2E41CB}">
      <dgm:prSet/>
      <dgm:spPr/>
      <dgm:t>
        <a:bodyPr/>
        <a:lstStyle/>
        <a:p>
          <a:endParaRPr lang="en-US"/>
        </a:p>
      </dgm:t>
    </dgm:pt>
    <dgm:pt modelId="{FADB7FBE-031F-4C4E-97D8-6AE92764C02C}" type="sibTrans" cxnId="{DBF6FE1C-2FA0-4286-BCEF-0A111E2E41CB}">
      <dgm:prSet/>
      <dgm:spPr/>
      <dgm:t>
        <a:bodyPr/>
        <a:lstStyle/>
        <a:p>
          <a:endParaRPr lang="en-US"/>
        </a:p>
      </dgm:t>
    </dgm:pt>
    <dgm:pt modelId="{295BE72B-5C1E-4A83-9F31-722A947EB590}" type="pres">
      <dgm:prSet presAssocID="{A67683EE-8937-4A9C-B4DF-860F61796A30}" presName="root" presStyleCnt="0">
        <dgm:presLayoutVars>
          <dgm:dir/>
          <dgm:resizeHandles val="exact"/>
        </dgm:presLayoutVars>
      </dgm:prSet>
      <dgm:spPr/>
    </dgm:pt>
    <dgm:pt modelId="{C7C802D8-EDF3-45CA-8EC2-3498CE523676}" type="pres">
      <dgm:prSet presAssocID="{882801C9-6139-449B-ACEE-16852CBD9466}" presName="compNode" presStyleCnt="0"/>
      <dgm:spPr/>
    </dgm:pt>
    <dgm:pt modelId="{B5D85EBA-15F0-439D-BAEE-8EA3800A788F}" type="pres">
      <dgm:prSet presAssocID="{882801C9-6139-449B-ACEE-16852CBD9466}" presName="bgRect" presStyleLbl="bgShp" presStyleIdx="0" presStyleCnt="7"/>
      <dgm:spPr/>
    </dgm:pt>
    <dgm:pt modelId="{7E5233D7-9A85-4378-8BB3-CA279D99F435}" type="pres">
      <dgm:prSet presAssocID="{882801C9-6139-449B-ACEE-16852CBD946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86C9AA5E-B4CF-405A-9808-B4058E368C58}" type="pres">
      <dgm:prSet presAssocID="{882801C9-6139-449B-ACEE-16852CBD9466}" presName="spaceRect" presStyleCnt="0"/>
      <dgm:spPr/>
    </dgm:pt>
    <dgm:pt modelId="{C8B0D71A-C1F8-4380-8631-8139DB12AFB2}" type="pres">
      <dgm:prSet presAssocID="{882801C9-6139-449B-ACEE-16852CBD9466}" presName="parTx" presStyleLbl="revTx" presStyleIdx="0" presStyleCnt="7">
        <dgm:presLayoutVars>
          <dgm:chMax val="0"/>
          <dgm:chPref val="0"/>
        </dgm:presLayoutVars>
      </dgm:prSet>
      <dgm:spPr/>
    </dgm:pt>
    <dgm:pt modelId="{31382DAE-B8D6-41BC-923A-A4754AE20A93}" type="pres">
      <dgm:prSet presAssocID="{EB64C6A6-A1F6-42AC-B7AD-716F764C5925}" presName="sibTrans" presStyleCnt="0"/>
      <dgm:spPr/>
    </dgm:pt>
    <dgm:pt modelId="{A41E4A3B-DEA1-4B60-9DB7-19E195941750}" type="pres">
      <dgm:prSet presAssocID="{CEC6AE34-F2DA-49DF-8FEA-EE46625C2305}" presName="compNode" presStyleCnt="0"/>
      <dgm:spPr/>
    </dgm:pt>
    <dgm:pt modelId="{9AF0B73E-98E6-466F-8EDC-9A350E951013}" type="pres">
      <dgm:prSet presAssocID="{CEC6AE34-F2DA-49DF-8FEA-EE46625C2305}" presName="bgRect" presStyleLbl="bgShp" presStyleIdx="1" presStyleCnt="7"/>
      <dgm:spPr/>
    </dgm:pt>
    <dgm:pt modelId="{3F1DD16F-705B-4353-A929-AE5C9A2698E4}" type="pres">
      <dgm:prSet presAssocID="{CEC6AE34-F2DA-49DF-8FEA-EE46625C2305}"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t"/>
        </a:ext>
      </dgm:extLst>
    </dgm:pt>
    <dgm:pt modelId="{BB40BBB6-8949-4E3F-9787-0B74BF1ADD9C}" type="pres">
      <dgm:prSet presAssocID="{CEC6AE34-F2DA-49DF-8FEA-EE46625C2305}" presName="spaceRect" presStyleCnt="0"/>
      <dgm:spPr/>
    </dgm:pt>
    <dgm:pt modelId="{0B39305C-C2B5-4562-9BBE-21735053630C}" type="pres">
      <dgm:prSet presAssocID="{CEC6AE34-F2DA-49DF-8FEA-EE46625C2305}" presName="parTx" presStyleLbl="revTx" presStyleIdx="1" presStyleCnt="7">
        <dgm:presLayoutVars>
          <dgm:chMax val="0"/>
          <dgm:chPref val="0"/>
        </dgm:presLayoutVars>
      </dgm:prSet>
      <dgm:spPr/>
    </dgm:pt>
    <dgm:pt modelId="{C18D385B-FA89-49BD-BC8F-62092CE684CD}" type="pres">
      <dgm:prSet presAssocID="{C43D5FD5-567C-4798-B85B-2F6B99A8CB1C}" presName="sibTrans" presStyleCnt="0"/>
      <dgm:spPr/>
    </dgm:pt>
    <dgm:pt modelId="{6A2620FE-831B-4EF4-9A5E-5B056C5C8533}" type="pres">
      <dgm:prSet presAssocID="{F6BD21DA-C495-446C-BA2A-AB33DE6AD519}" presName="compNode" presStyleCnt="0"/>
      <dgm:spPr/>
    </dgm:pt>
    <dgm:pt modelId="{51382819-FCD7-4287-B47D-309390B8E665}" type="pres">
      <dgm:prSet presAssocID="{F6BD21DA-C495-446C-BA2A-AB33DE6AD519}" presName="bgRect" presStyleLbl="bgShp" presStyleIdx="2" presStyleCnt="7"/>
      <dgm:spPr/>
    </dgm:pt>
    <dgm:pt modelId="{757B25BE-A75D-4D42-864E-AC639BDC591B}" type="pres">
      <dgm:prSet presAssocID="{F6BD21DA-C495-446C-BA2A-AB33DE6AD51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cer"/>
        </a:ext>
      </dgm:extLst>
    </dgm:pt>
    <dgm:pt modelId="{F538EF9A-0479-4734-BCEF-15C40E0796B0}" type="pres">
      <dgm:prSet presAssocID="{F6BD21DA-C495-446C-BA2A-AB33DE6AD519}" presName="spaceRect" presStyleCnt="0"/>
      <dgm:spPr/>
    </dgm:pt>
    <dgm:pt modelId="{C207D22C-4FC4-4B2F-AC46-FC37A33B38E7}" type="pres">
      <dgm:prSet presAssocID="{F6BD21DA-C495-446C-BA2A-AB33DE6AD519}" presName="parTx" presStyleLbl="revTx" presStyleIdx="2" presStyleCnt="7">
        <dgm:presLayoutVars>
          <dgm:chMax val="0"/>
          <dgm:chPref val="0"/>
        </dgm:presLayoutVars>
      </dgm:prSet>
      <dgm:spPr/>
    </dgm:pt>
    <dgm:pt modelId="{EFC475CB-A820-4774-B0ED-18D359BDE37D}" type="pres">
      <dgm:prSet presAssocID="{798AA3A8-9CD1-4BAB-9464-9852D85C2FEE}" presName="sibTrans" presStyleCnt="0"/>
      <dgm:spPr/>
    </dgm:pt>
    <dgm:pt modelId="{3EAA7B79-0492-47D3-B0B3-B7137B21C795}" type="pres">
      <dgm:prSet presAssocID="{A9BF63A9-C567-47D3-877E-D62EA8FEC09A}" presName="compNode" presStyleCnt="0"/>
      <dgm:spPr/>
    </dgm:pt>
    <dgm:pt modelId="{6EF90966-A87D-41ED-8417-2052B0A5F762}" type="pres">
      <dgm:prSet presAssocID="{A9BF63A9-C567-47D3-877E-D62EA8FEC09A}" presName="bgRect" presStyleLbl="bgShp" presStyleIdx="3" presStyleCnt="7"/>
      <dgm:spPr/>
    </dgm:pt>
    <dgm:pt modelId="{77331977-B872-443A-9662-4A424F63443A}" type="pres">
      <dgm:prSet presAssocID="{A9BF63A9-C567-47D3-877E-D62EA8FEC09A}"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F9A8F202-2594-4FD7-BC25-EC52DFC415C4}" type="pres">
      <dgm:prSet presAssocID="{A9BF63A9-C567-47D3-877E-D62EA8FEC09A}" presName="spaceRect" presStyleCnt="0"/>
      <dgm:spPr/>
    </dgm:pt>
    <dgm:pt modelId="{D768A6E5-638B-48A9-9E9F-AF97314FF99A}" type="pres">
      <dgm:prSet presAssocID="{A9BF63A9-C567-47D3-877E-D62EA8FEC09A}" presName="parTx" presStyleLbl="revTx" presStyleIdx="3" presStyleCnt="7">
        <dgm:presLayoutVars>
          <dgm:chMax val="0"/>
          <dgm:chPref val="0"/>
        </dgm:presLayoutVars>
      </dgm:prSet>
      <dgm:spPr/>
    </dgm:pt>
    <dgm:pt modelId="{AE0BEC22-172B-48E4-A754-F0DB152FF880}" type="pres">
      <dgm:prSet presAssocID="{F6079C9B-C396-4A11-B004-1BC249B150D0}" presName="sibTrans" presStyleCnt="0"/>
      <dgm:spPr/>
    </dgm:pt>
    <dgm:pt modelId="{13C0BEC0-AF32-41A4-944C-D2F66F643586}" type="pres">
      <dgm:prSet presAssocID="{76CF8AE6-D66B-47AD-810A-DE11F33C45E6}" presName="compNode" presStyleCnt="0"/>
      <dgm:spPr/>
    </dgm:pt>
    <dgm:pt modelId="{67EF0874-34FA-47DD-8A34-942FD62A7DB4}" type="pres">
      <dgm:prSet presAssocID="{76CF8AE6-D66B-47AD-810A-DE11F33C45E6}" presName="bgRect" presStyleLbl="bgShp" presStyleIdx="4" presStyleCnt="7"/>
      <dgm:spPr/>
    </dgm:pt>
    <dgm:pt modelId="{FD57F32F-59FA-4BAE-89A8-42BC0B6F0551}" type="pres">
      <dgm:prSet presAssocID="{76CF8AE6-D66B-47AD-810A-DE11F33C45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FE334EA8-09C3-4EA2-B96C-B6FFD722DB4F}" type="pres">
      <dgm:prSet presAssocID="{76CF8AE6-D66B-47AD-810A-DE11F33C45E6}" presName="spaceRect" presStyleCnt="0"/>
      <dgm:spPr/>
    </dgm:pt>
    <dgm:pt modelId="{ED1391B6-5B5A-4D18-BBD5-78E16C05E37A}" type="pres">
      <dgm:prSet presAssocID="{76CF8AE6-D66B-47AD-810A-DE11F33C45E6}" presName="parTx" presStyleLbl="revTx" presStyleIdx="4" presStyleCnt="7">
        <dgm:presLayoutVars>
          <dgm:chMax val="0"/>
          <dgm:chPref val="0"/>
        </dgm:presLayoutVars>
      </dgm:prSet>
      <dgm:spPr/>
    </dgm:pt>
    <dgm:pt modelId="{205660BE-F1DE-4784-B6E7-B0DD39D87094}" type="pres">
      <dgm:prSet presAssocID="{0EF659C7-F85E-44FD-82D6-F3DD2BA369B6}" presName="sibTrans" presStyleCnt="0"/>
      <dgm:spPr/>
    </dgm:pt>
    <dgm:pt modelId="{21249D49-66EF-4253-8662-F8DF8D34C3F4}" type="pres">
      <dgm:prSet presAssocID="{ADDE8BAD-6445-45A1-93C9-FBB684BBFE2C}" presName="compNode" presStyleCnt="0"/>
      <dgm:spPr/>
    </dgm:pt>
    <dgm:pt modelId="{1CBD4E2D-02BE-4175-A696-DF3B31B48520}" type="pres">
      <dgm:prSet presAssocID="{ADDE8BAD-6445-45A1-93C9-FBB684BBFE2C}" presName="bgRect" presStyleLbl="bgShp" presStyleIdx="5" presStyleCnt="7"/>
      <dgm:spPr/>
    </dgm:pt>
    <dgm:pt modelId="{EF000EB9-4C64-43DD-A0AF-98063B613BF7}" type="pres">
      <dgm:prSet presAssocID="{ADDE8BAD-6445-45A1-93C9-FBB684BBFE2C}"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F76FC2F9-76CA-47B4-B5C2-DFBD08986BFC}" type="pres">
      <dgm:prSet presAssocID="{ADDE8BAD-6445-45A1-93C9-FBB684BBFE2C}" presName="spaceRect" presStyleCnt="0"/>
      <dgm:spPr/>
    </dgm:pt>
    <dgm:pt modelId="{5F539F8F-7684-4B00-9953-B765CC23D025}" type="pres">
      <dgm:prSet presAssocID="{ADDE8BAD-6445-45A1-93C9-FBB684BBFE2C}" presName="parTx" presStyleLbl="revTx" presStyleIdx="5" presStyleCnt="7">
        <dgm:presLayoutVars>
          <dgm:chMax val="0"/>
          <dgm:chPref val="0"/>
        </dgm:presLayoutVars>
      </dgm:prSet>
      <dgm:spPr/>
    </dgm:pt>
    <dgm:pt modelId="{E740F044-6D85-40C3-986D-472EADC053B1}" type="pres">
      <dgm:prSet presAssocID="{729A2B0C-F728-42D4-B409-7C3A9AC7C1BD}" presName="sibTrans" presStyleCnt="0"/>
      <dgm:spPr/>
    </dgm:pt>
    <dgm:pt modelId="{A5537588-9B34-44EA-89B0-F4A08697D9CF}" type="pres">
      <dgm:prSet presAssocID="{D35648E6-95D8-4697-A3F6-482E9738D397}" presName="compNode" presStyleCnt="0"/>
      <dgm:spPr/>
    </dgm:pt>
    <dgm:pt modelId="{FCA879B7-7165-4F41-8725-09407B3622B0}" type="pres">
      <dgm:prSet presAssocID="{D35648E6-95D8-4697-A3F6-482E9738D397}" presName="bgRect" presStyleLbl="bgShp" presStyleIdx="6" presStyleCnt="7"/>
      <dgm:spPr/>
    </dgm:pt>
    <dgm:pt modelId="{50C18BAB-B1D9-43C2-82FC-E2659757FE49}" type="pres">
      <dgm:prSet presAssocID="{D35648E6-95D8-4697-A3F6-482E9738D39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ser"/>
        </a:ext>
      </dgm:extLst>
    </dgm:pt>
    <dgm:pt modelId="{4152824A-0B9D-4DFF-936A-06D5F5D423A3}" type="pres">
      <dgm:prSet presAssocID="{D35648E6-95D8-4697-A3F6-482E9738D397}" presName="spaceRect" presStyleCnt="0"/>
      <dgm:spPr/>
    </dgm:pt>
    <dgm:pt modelId="{EFF0639D-15A6-43DD-BC7D-1241C3309CA1}" type="pres">
      <dgm:prSet presAssocID="{D35648E6-95D8-4697-A3F6-482E9738D397}" presName="parTx" presStyleLbl="revTx" presStyleIdx="6" presStyleCnt="7">
        <dgm:presLayoutVars>
          <dgm:chMax val="0"/>
          <dgm:chPref val="0"/>
        </dgm:presLayoutVars>
      </dgm:prSet>
      <dgm:spPr/>
    </dgm:pt>
  </dgm:ptLst>
  <dgm:cxnLst>
    <dgm:cxn modelId="{B1DD4C02-1B82-4776-ACA4-53135079E127}" srcId="{A67683EE-8937-4A9C-B4DF-860F61796A30}" destId="{A9BF63A9-C567-47D3-877E-D62EA8FEC09A}" srcOrd="3" destOrd="0" parTransId="{70AEF05F-FF36-4C42-9E19-80FBF2D85050}" sibTransId="{F6079C9B-C396-4A11-B004-1BC249B150D0}"/>
    <dgm:cxn modelId="{8FEB4B04-4CE7-42C9-A0A9-A5F9E9F9B6AC}" type="presOf" srcId="{F6BD21DA-C495-446C-BA2A-AB33DE6AD519}" destId="{C207D22C-4FC4-4B2F-AC46-FC37A33B38E7}" srcOrd="0" destOrd="0" presId="urn:microsoft.com/office/officeart/2018/2/layout/IconVerticalSolidList"/>
    <dgm:cxn modelId="{1D203915-D824-4505-9106-86D49A7A2422}" srcId="{A67683EE-8937-4A9C-B4DF-860F61796A30}" destId="{76CF8AE6-D66B-47AD-810A-DE11F33C45E6}" srcOrd="4" destOrd="0" parTransId="{56B6C93C-DCD4-410A-8278-66D3C6AED1C4}" sibTransId="{0EF659C7-F85E-44FD-82D6-F3DD2BA369B6}"/>
    <dgm:cxn modelId="{3CDA8115-2758-4BF9-8CD6-DD5F0B56094C}" type="presOf" srcId="{A67683EE-8937-4A9C-B4DF-860F61796A30}" destId="{295BE72B-5C1E-4A83-9F31-722A947EB590}" srcOrd="0" destOrd="0" presId="urn:microsoft.com/office/officeart/2018/2/layout/IconVerticalSolidList"/>
    <dgm:cxn modelId="{DBF6FE1C-2FA0-4286-BCEF-0A111E2E41CB}" srcId="{A67683EE-8937-4A9C-B4DF-860F61796A30}" destId="{D35648E6-95D8-4697-A3F6-482E9738D397}" srcOrd="6" destOrd="0" parTransId="{8ECDCF58-6EB2-4295-8402-A47DAFEEA2C4}" sibTransId="{FADB7FBE-031F-4C4E-97D8-6AE92764C02C}"/>
    <dgm:cxn modelId="{EE946E23-EF2C-421E-9F88-9A53A25C11AF}" type="presOf" srcId="{D35648E6-95D8-4697-A3F6-482E9738D397}" destId="{EFF0639D-15A6-43DD-BC7D-1241C3309CA1}" srcOrd="0" destOrd="0" presId="urn:microsoft.com/office/officeart/2018/2/layout/IconVerticalSolidList"/>
    <dgm:cxn modelId="{BD6AA667-71BB-4B83-801C-9333219313C7}" type="presOf" srcId="{A9BF63A9-C567-47D3-877E-D62EA8FEC09A}" destId="{D768A6E5-638B-48A9-9E9F-AF97314FF99A}" srcOrd="0" destOrd="0" presId="urn:microsoft.com/office/officeart/2018/2/layout/IconVerticalSolidList"/>
    <dgm:cxn modelId="{5E872851-0120-47D2-BF0F-F364A726FBB6}" srcId="{A67683EE-8937-4A9C-B4DF-860F61796A30}" destId="{CEC6AE34-F2DA-49DF-8FEA-EE46625C2305}" srcOrd="1" destOrd="0" parTransId="{2A70F2FA-908B-4A17-B2F8-89EFCDCFA390}" sibTransId="{C43D5FD5-567C-4798-B85B-2F6B99A8CB1C}"/>
    <dgm:cxn modelId="{28A33173-CE87-4733-B1D1-F3665B409A09}" srcId="{A67683EE-8937-4A9C-B4DF-860F61796A30}" destId="{ADDE8BAD-6445-45A1-93C9-FBB684BBFE2C}" srcOrd="5" destOrd="0" parTransId="{9EA337AD-BC57-4FFB-A9AF-5846E95D5D55}" sibTransId="{729A2B0C-F728-42D4-B409-7C3A9AC7C1BD}"/>
    <dgm:cxn modelId="{61047286-7F46-41D5-9A4B-51CD84F09E4B}" srcId="{A67683EE-8937-4A9C-B4DF-860F61796A30}" destId="{882801C9-6139-449B-ACEE-16852CBD9466}" srcOrd="0" destOrd="0" parTransId="{14EC90CA-9917-4115-B4C3-9FB2773E5BB7}" sibTransId="{EB64C6A6-A1F6-42AC-B7AD-716F764C5925}"/>
    <dgm:cxn modelId="{44371E97-9937-4F95-A540-C862A2E43842}" type="presOf" srcId="{ADDE8BAD-6445-45A1-93C9-FBB684BBFE2C}" destId="{5F539F8F-7684-4B00-9953-B765CC23D025}" srcOrd="0" destOrd="0" presId="urn:microsoft.com/office/officeart/2018/2/layout/IconVerticalSolidList"/>
    <dgm:cxn modelId="{739D23D9-CDC3-48CE-B7ED-20C3AC30CFE6}" srcId="{A67683EE-8937-4A9C-B4DF-860F61796A30}" destId="{F6BD21DA-C495-446C-BA2A-AB33DE6AD519}" srcOrd="2" destOrd="0" parTransId="{9690C161-F56D-49FC-8FC3-8DC57F152E01}" sibTransId="{798AA3A8-9CD1-4BAB-9464-9852D85C2FEE}"/>
    <dgm:cxn modelId="{71B6CCEF-520F-4D2F-B573-E17B426F1604}" type="presOf" srcId="{76CF8AE6-D66B-47AD-810A-DE11F33C45E6}" destId="{ED1391B6-5B5A-4D18-BBD5-78E16C05E37A}" srcOrd="0" destOrd="0" presId="urn:microsoft.com/office/officeart/2018/2/layout/IconVerticalSolidList"/>
    <dgm:cxn modelId="{84AF32F4-7F3E-4A41-A72B-EC684493BBA9}" type="presOf" srcId="{882801C9-6139-449B-ACEE-16852CBD9466}" destId="{C8B0D71A-C1F8-4380-8631-8139DB12AFB2}" srcOrd="0" destOrd="0" presId="urn:microsoft.com/office/officeart/2018/2/layout/IconVerticalSolidList"/>
    <dgm:cxn modelId="{E8B08CF9-173E-402D-9390-26B8C7BE13AC}" type="presOf" srcId="{CEC6AE34-F2DA-49DF-8FEA-EE46625C2305}" destId="{0B39305C-C2B5-4562-9BBE-21735053630C}" srcOrd="0" destOrd="0" presId="urn:microsoft.com/office/officeart/2018/2/layout/IconVerticalSolidList"/>
    <dgm:cxn modelId="{31BE440C-B668-4A46-8279-2BD879DCD815}" type="presParOf" srcId="{295BE72B-5C1E-4A83-9F31-722A947EB590}" destId="{C7C802D8-EDF3-45CA-8EC2-3498CE523676}" srcOrd="0" destOrd="0" presId="urn:microsoft.com/office/officeart/2018/2/layout/IconVerticalSolidList"/>
    <dgm:cxn modelId="{316A1622-8998-4B6D-B94D-E1A9AC32696E}" type="presParOf" srcId="{C7C802D8-EDF3-45CA-8EC2-3498CE523676}" destId="{B5D85EBA-15F0-439D-BAEE-8EA3800A788F}" srcOrd="0" destOrd="0" presId="urn:microsoft.com/office/officeart/2018/2/layout/IconVerticalSolidList"/>
    <dgm:cxn modelId="{EE0CB6CE-89D8-400B-B110-5C31930CFFF7}" type="presParOf" srcId="{C7C802D8-EDF3-45CA-8EC2-3498CE523676}" destId="{7E5233D7-9A85-4378-8BB3-CA279D99F435}" srcOrd="1" destOrd="0" presId="urn:microsoft.com/office/officeart/2018/2/layout/IconVerticalSolidList"/>
    <dgm:cxn modelId="{0103EDAA-2905-475C-80D6-0EEEFA2046F7}" type="presParOf" srcId="{C7C802D8-EDF3-45CA-8EC2-3498CE523676}" destId="{86C9AA5E-B4CF-405A-9808-B4058E368C58}" srcOrd="2" destOrd="0" presId="urn:microsoft.com/office/officeart/2018/2/layout/IconVerticalSolidList"/>
    <dgm:cxn modelId="{0FCF4DD3-59DC-4A1E-AB33-780540AED40E}" type="presParOf" srcId="{C7C802D8-EDF3-45CA-8EC2-3498CE523676}" destId="{C8B0D71A-C1F8-4380-8631-8139DB12AFB2}" srcOrd="3" destOrd="0" presId="urn:microsoft.com/office/officeart/2018/2/layout/IconVerticalSolidList"/>
    <dgm:cxn modelId="{EF76781E-515B-4C9B-9CB5-B9540C549000}" type="presParOf" srcId="{295BE72B-5C1E-4A83-9F31-722A947EB590}" destId="{31382DAE-B8D6-41BC-923A-A4754AE20A93}" srcOrd="1" destOrd="0" presId="urn:microsoft.com/office/officeart/2018/2/layout/IconVerticalSolidList"/>
    <dgm:cxn modelId="{7FC880E6-55F6-489E-ADC8-1CD7B2659B46}" type="presParOf" srcId="{295BE72B-5C1E-4A83-9F31-722A947EB590}" destId="{A41E4A3B-DEA1-4B60-9DB7-19E195941750}" srcOrd="2" destOrd="0" presId="urn:microsoft.com/office/officeart/2018/2/layout/IconVerticalSolidList"/>
    <dgm:cxn modelId="{4644C813-8AE4-48C2-BE1D-BC9CE4F726B8}" type="presParOf" srcId="{A41E4A3B-DEA1-4B60-9DB7-19E195941750}" destId="{9AF0B73E-98E6-466F-8EDC-9A350E951013}" srcOrd="0" destOrd="0" presId="urn:microsoft.com/office/officeart/2018/2/layout/IconVerticalSolidList"/>
    <dgm:cxn modelId="{68851564-4D47-4F47-A26B-1D851B85BE9E}" type="presParOf" srcId="{A41E4A3B-DEA1-4B60-9DB7-19E195941750}" destId="{3F1DD16F-705B-4353-A929-AE5C9A2698E4}" srcOrd="1" destOrd="0" presId="urn:microsoft.com/office/officeart/2018/2/layout/IconVerticalSolidList"/>
    <dgm:cxn modelId="{99B0638C-BB48-42A1-896E-B29B73AC9A6B}" type="presParOf" srcId="{A41E4A3B-DEA1-4B60-9DB7-19E195941750}" destId="{BB40BBB6-8949-4E3F-9787-0B74BF1ADD9C}" srcOrd="2" destOrd="0" presId="urn:microsoft.com/office/officeart/2018/2/layout/IconVerticalSolidList"/>
    <dgm:cxn modelId="{9DE522D3-8E55-4B25-BAB5-F32C2BE56D80}" type="presParOf" srcId="{A41E4A3B-DEA1-4B60-9DB7-19E195941750}" destId="{0B39305C-C2B5-4562-9BBE-21735053630C}" srcOrd="3" destOrd="0" presId="urn:microsoft.com/office/officeart/2018/2/layout/IconVerticalSolidList"/>
    <dgm:cxn modelId="{4266F4E6-F701-4666-8382-21D5C3A19677}" type="presParOf" srcId="{295BE72B-5C1E-4A83-9F31-722A947EB590}" destId="{C18D385B-FA89-49BD-BC8F-62092CE684CD}" srcOrd="3" destOrd="0" presId="urn:microsoft.com/office/officeart/2018/2/layout/IconVerticalSolidList"/>
    <dgm:cxn modelId="{92AF7D2D-1DFC-4B92-818F-A782DCA8394A}" type="presParOf" srcId="{295BE72B-5C1E-4A83-9F31-722A947EB590}" destId="{6A2620FE-831B-4EF4-9A5E-5B056C5C8533}" srcOrd="4" destOrd="0" presId="urn:microsoft.com/office/officeart/2018/2/layout/IconVerticalSolidList"/>
    <dgm:cxn modelId="{01DEBF8D-47EF-48A3-9772-263D15995104}" type="presParOf" srcId="{6A2620FE-831B-4EF4-9A5E-5B056C5C8533}" destId="{51382819-FCD7-4287-B47D-309390B8E665}" srcOrd="0" destOrd="0" presId="urn:microsoft.com/office/officeart/2018/2/layout/IconVerticalSolidList"/>
    <dgm:cxn modelId="{B7C60753-6CB3-4BDC-80C1-1C46FF44E788}" type="presParOf" srcId="{6A2620FE-831B-4EF4-9A5E-5B056C5C8533}" destId="{757B25BE-A75D-4D42-864E-AC639BDC591B}" srcOrd="1" destOrd="0" presId="urn:microsoft.com/office/officeart/2018/2/layout/IconVerticalSolidList"/>
    <dgm:cxn modelId="{32C9A059-E185-4A7A-89D6-2455859C0820}" type="presParOf" srcId="{6A2620FE-831B-4EF4-9A5E-5B056C5C8533}" destId="{F538EF9A-0479-4734-BCEF-15C40E0796B0}" srcOrd="2" destOrd="0" presId="urn:microsoft.com/office/officeart/2018/2/layout/IconVerticalSolidList"/>
    <dgm:cxn modelId="{DA330E17-8ACE-43EB-ADD2-DB924E92D471}" type="presParOf" srcId="{6A2620FE-831B-4EF4-9A5E-5B056C5C8533}" destId="{C207D22C-4FC4-4B2F-AC46-FC37A33B38E7}" srcOrd="3" destOrd="0" presId="urn:microsoft.com/office/officeart/2018/2/layout/IconVerticalSolidList"/>
    <dgm:cxn modelId="{83774380-A1A1-4F4B-BC03-7F280DAF7B6F}" type="presParOf" srcId="{295BE72B-5C1E-4A83-9F31-722A947EB590}" destId="{EFC475CB-A820-4774-B0ED-18D359BDE37D}" srcOrd="5" destOrd="0" presId="urn:microsoft.com/office/officeart/2018/2/layout/IconVerticalSolidList"/>
    <dgm:cxn modelId="{A12C8EDB-C995-41DF-9B5D-C135915CE084}" type="presParOf" srcId="{295BE72B-5C1E-4A83-9F31-722A947EB590}" destId="{3EAA7B79-0492-47D3-B0B3-B7137B21C795}" srcOrd="6" destOrd="0" presId="urn:microsoft.com/office/officeart/2018/2/layout/IconVerticalSolidList"/>
    <dgm:cxn modelId="{465F978B-D112-4E6F-B5F6-45DBCA99B0E1}" type="presParOf" srcId="{3EAA7B79-0492-47D3-B0B3-B7137B21C795}" destId="{6EF90966-A87D-41ED-8417-2052B0A5F762}" srcOrd="0" destOrd="0" presId="urn:microsoft.com/office/officeart/2018/2/layout/IconVerticalSolidList"/>
    <dgm:cxn modelId="{6585AB08-092A-4E67-9144-F857D4F1E38A}" type="presParOf" srcId="{3EAA7B79-0492-47D3-B0B3-B7137B21C795}" destId="{77331977-B872-443A-9662-4A424F63443A}" srcOrd="1" destOrd="0" presId="urn:microsoft.com/office/officeart/2018/2/layout/IconVerticalSolidList"/>
    <dgm:cxn modelId="{90C3FE4F-FCA4-44B8-93E9-A6E54356FF75}" type="presParOf" srcId="{3EAA7B79-0492-47D3-B0B3-B7137B21C795}" destId="{F9A8F202-2594-4FD7-BC25-EC52DFC415C4}" srcOrd="2" destOrd="0" presId="urn:microsoft.com/office/officeart/2018/2/layout/IconVerticalSolidList"/>
    <dgm:cxn modelId="{5671C2DB-3712-4A30-830E-FE6743031C14}" type="presParOf" srcId="{3EAA7B79-0492-47D3-B0B3-B7137B21C795}" destId="{D768A6E5-638B-48A9-9E9F-AF97314FF99A}" srcOrd="3" destOrd="0" presId="urn:microsoft.com/office/officeart/2018/2/layout/IconVerticalSolidList"/>
    <dgm:cxn modelId="{916CFC8F-22FA-4580-B15F-256D652AA771}" type="presParOf" srcId="{295BE72B-5C1E-4A83-9F31-722A947EB590}" destId="{AE0BEC22-172B-48E4-A754-F0DB152FF880}" srcOrd="7" destOrd="0" presId="urn:microsoft.com/office/officeart/2018/2/layout/IconVerticalSolidList"/>
    <dgm:cxn modelId="{2CABD74A-E9DD-458C-B3EE-2BFD3436648C}" type="presParOf" srcId="{295BE72B-5C1E-4A83-9F31-722A947EB590}" destId="{13C0BEC0-AF32-41A4-944C-D2F66F643586}" srcOrd="8" destOrd="0" presId="urn:microsoft.com/office/officeart/2018/2/layout/IconVerticalSolidList"/>
    <dgm:cxn modelId="{412CA2A9-4C69-44C8-A5B5-A36D6B0A5704}" type="presParOf" srcId="{13C0BEC0-AF32-41A4-944C-D2F66F643586}" destId="{67EF0874-34FA-47DD-8A34-942FD62A7DB4}" srcOrd="0" destOrd="0" presId="urn:microsoft.com/office/officeart/2018/2/layout/IconVerticalSolidList"/>
    <dgm:cxn modelId="{3B3B8CBC-9D9C-451A-9231-E4C9932434DC}" type="presParOf" srcId="{13C0BEC0-AF32-41A4-944C-D2F66F643586}" destId="{FD57F32F-59FA-4BAE-89A8-42BC0B6F0551}" srcOrd="1" destOrd="0" presId="urn:microsoft.com/office/officeart/2018/2/layout/IconVerticalSolidList"/>
    <dgm:cxn modelId="{4034A6C9-0BA3-4F48-8081-DF4B575729FE}" type="presParOf" srcId="{13C0BEC0-AF32-41A4-944C-D2F66F643586}" destId="{FE334EA8-09C3-4EA2-B96C-B6FFD722DB4F}" srcOrd="2" destOrd="0" presId="urn:microsoft.com/office/officeart/2018/2/layout/IconVerticalSolidList"/>
    <dgm:cxn modelId="{6EBCEB10-C1D3-4BD7-8F42-35D39EFE573E}" type="presParOf" srcId="{13C0BEC0-AF32-41A4-944C-D2F66F643586}" destId="{ED1391B6-5B5A-4D18-BBD5-78E16C05E37A}" srcOrd="3" destOrd="0" presId="urn:microsoft.com/office/officeart/2018/2/layout/IconVerticalSolidList"/>
    <dgm:cxn modelId="{1F9BF945-10DF-4EA8-9748-67E61E1F5544}" type="presParOf" srcId="{295BE72B-5C1E-4A83-9F31-722A947EB590}" destId="{205660BE-F1DE-4784-B6E7-B0DD39D87094}" srcOrd="9" destOrd="0" presId="urn:microsoft.com/office/officeart/2018/2/layout/IconVerticalSolidList"/>
    <dgm:cxn modelId="{AA83E14B-818B-41A3-9588-B09AAD8E3151}" type="presParOf" srcId="{295BE72B-5C1E-4A83-9F31-722A947EB590}" destId="{21249D49-66EF-4253-8662-F8DF8D34C3F4}" srcOrd="10" destOrd="0" presId="urn:microsoft.com/office/officeart/2018/2/layout/IconVerticalSolidList"/>
    <dgm:cxn modelId="{37C2A4C1-36E0-4574-927C-3DC4107A712D}" type="presParOf" srcId="{21249D49-66EF-4253-8662-F8DF8D34C3F4}" destId="{1CBD4E2D-02BE-4175-A696-DF3B31B48520}" srcOrd="0" destOrd="0" presId="urn:microsoft.com/office/officeart/2018/2/layout/IconVerticalSolidList"/>
    <dgm:cxn modelId="{17551884-DD78-49CB-9817-593DF4206A4C}" type="presParOf" srcId="{21249D49-66EF-4253-8662-F8DF8D34C3F4}" destId="{EF000EB9-4C64-43DD-A0AF-98063B613BF7}" srcOrd="1" destOrd="0" presId="urn:microsoft.com/office/officeart/2018/2/layout/IconVerticalSolidList"/>
    <dgm:cxn modelId="{5AE572DF-3C34-4DFE-84FB-837D8B663257}" type="presParOf" srcId="{21249D49-66EF-4253-8662-F8DF8D34C3F4}" destId="{F76FC2F9-76CA-47B4-B5C2-DFBD08986BFC}" srcOrd="2" destOrd="0" presId="urn:microsoft.com/office/officeart/2018/2/layout/IconVerticalSolidList"/>
    <dgm:cxn modelId="{EF131E68-01FC-469D-B373-1EAE37F4645F}" type="presParOf" srcId="{21249D49-66EF-4253-8662-F8DF8D34C3F4}" destId="{5F539F8F-7684-4B00-9953-B765CC23D025}" srcOrd="3" destOrd="0" presId="urn:microsoft.com/office/officeart/2018/2/layout/IconVerticalSolidList"/>
    <dgm:cxn modelId="{181552C0-7D5E-4584-A7CE-023F76516D42}" type="presParOf" srcId="{295BE72B-5C1E-4A83-9F31-722A947EB590}" destId="{E740F044-6D85-40C3-986D-472EADC053B1}" srcOrd="11" destOrd="0" presId="urn:microsoft.com/office/officeart/2018/2/layout/IconVerticalSolidList"/>
    <dgm:cxn modelId="{733ED50F-DA7F-4D90-8FEA-3C35F864B60B}" type="presParOf" srcId="{295BE72B-5C1E-4A83-9F31-722A947EB590}" destId="{A5537588-9B34-44EA-89B0-F4A08697D9CF}" srcOrd="12" destOrd="0" presId="urn:microsoft.com/office/officeart/2018/2/layout/IconVerticalSolidList"/>
    <dgm:cxn modelId="{7C1B291A-D5A0-46FB-B5DC-B133C3BE324A}" type="presParOf" srcId="{A5537588-9B34-44EA-89B0-F4A08697D9CF}" destId="{FCA879B7-7165-4F41-8725-09407B3622B0}" srcOrd="0" destOrd="0" presId="urn:microsoft.com/office/officeart/2018/2/layout/IconVerticalSolidList"/>
    <dgm:cxn modelId="{18860689-3A23-4E4C-B543-59124B736C6F}" type="presParOf" srcId="{A5537588-9B34-44EA-89B0-F4A08697D9CF}" destId="{50C18BAB-B1D9-43C2-82FC-E2659757FE49}" srcOrd="1" destOrd="0" presId="urn:microsoft.com/office/officeart/2018/2/layout/IconVerticalSolidList"/>
    <dgm:cxn modelId="{A06D508E-8FD5-4C5B-9F41-A205C5646099}" type="presParOf" srcId="{A5537588-9B34-44EA-89B0-F4A08697D9CF}" destId="{4152824A-0B9D-4DFF-936A-06D5F5D423A3}" srcOrd="2" destOrd="0" presId="urn:microsoft.com/office/officeart/2018/2/layout/IconVerticalSolidList"/>
    <dgm:cxn modelId="{B494C5E9-7EA5-4B53-A12E-FEE9BD6C38B4}" type="presParOf" srcId="{A5537588-9B34-44EA-89B0-F4A08697D9CF}" destId="{EFF0639D-15A6-43DD-BC7D-1241C3309C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D85EBA-15F0-439D-BAEE-8EA3800A788F}">
      <dsp:nvSpPr>
        <dsp:cNvPr id="0" name=""/>
        <dsp:cNvSpPr/>
      </dsp:nvSpPr>
      <dsp:spPr>
        <a:xfrm>
          <a:off x="0" y="5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5233D7-9A85-4378-8BB3-CA279D99F435}">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B0D71A-C1F8-4380-8631-8139DB12AFB2}">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Work in pairs. Take 10 minutes to find out a little information about each other.  You could include some of the following: </a:t>
          </a:r>
          <a:endParaRPr lang="en-US" sz="1600" kern="1200" dirty="0"/>
        </a:p>
      </dsp:txBody>
      <dsp:txXfrm>
        <a:off x="801126" y="503"/>
        <a:ext cx="5787564" cy="693615"/>
      </dsp:txXfrm>
    </dsp:sp>
    <dsp:sp modelId="{9AF0B73E-98E6-466F-8EDC-9A350E951013}">
      <dsp:nvSpPr>
        <dsp:cNvPr id="0" name=""/>
        <dsp:cNvSpPr/>
      </dsp:nvSpPr>
      <dsp:spPr>
        <a:xfrm>
          <a:off x="0" y="8675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1DD16F-705B-4353-A929-AE5C9A2698E4}">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9305C-C2B5-4562-9BBE-21735053630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Pets</a:t>
          </a:r>
          <a:endParaRPr lang="en-US" sz="1600" kern="1200" dirty="0"/>
        </a:p>
      </dsp:txBody>
      <dsp:txXfrm>
        <a:off x="801126" y="867523"/>
        <a:ext cx="5787564" cy="693615"/>
      </dsp:txXfrm>
    </dsp:sp>
    <dsp:sp modelId="{51382819-FCD7-4287-B47D-309390B8E665}">
      <dsp:nvSpPr>
        <dsp:cNvPr id="0" name=""/>
        <dsp:cNvSpPr/>
      </dsp:nvSpPr>
      <dsp:spPr>
        <a:xfrm>
          <a:off x="0" y="1734543"/>
          <a:ext cx="6588691" cy="69361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7B25BE-A75D-4D42-864E-AC639BDC591B}">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07D22C-4FC4-4B2F-AC46-FC37A33B38E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a:t>Hobbies</a:t>
          </a:r>
          <a:endParaRPr lang="en-US" sz="1600" kern="1200"/>
        </a:p>
      </dsp:txBody>
      <dsp:txXfrm>
        <a:off x="801126" y="1734543"/>
        <a:ext cx="5787564" cy="693615"/>
      </dsp:txXfrm>
    </dsp:sp>
    <dsp:sp modelId="{6EF90966-A87D-41ED-8417-2052B0A5F762}">
      <dsp:nvSpPr>
        <dsp:cNvPr id="0" name=""/>
        <dsp:cNvSpPr/>
      </dsp:nvSpPr>
      <dsp:spPr>
        <a:xfrm>
          <a:off x="0" y="2601563"/>
          <a:ext cx="6588691" cy="69361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331977-B872-443A-9662-4A424F63443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68A6E5-638B-48A9-9E9F-AF97314FF99A}">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What you hope to achieve in University</a:t>
          </a:r>
          <a:endParaRPr lang="en-US" sz="1600" kern="1200" dirty="0"/>
        </a:p>
      </dsp:txBody>
      <dsp:txXfrm>
        <a:off x="801126" y="2601563"/>
        <a:ext cx="5787564" cy="693615"/>
      </dsp:txXfrm>
    </dsp:sp>
    <dsp:sp modelId="{67EF0874-34FA-47DD-8A34-942FD62A7DB4}">
      <dsp:nvSpPr>
        <dsp:cNvPr id="0" name=""/>
        <dsp:cNvSpPr/>
      </dsp:nvSpPr>
      <dsp:spPr>
        <a:xfrm>
          <a:off x="0" y="3468583"/>
          <a:ext cx="6588691" cy="69361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7F32F-59FA-4BAE-89A8-42BC0B6F0551}">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1391B6-5B5A-4D18-BBD5-78E16C05E37A}">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Why you applied to university</a:t>
          </a:r>
          <a:endParaRPr lang="en-US" sz="1600" kern="1200" dirty="0"/>
        </a:p>
      </dsp:txBody>
      <dsp:txXfrm>
        <a:off x="801126" y="3468583"/>
        <a:ext cx="5787564" cy="693615"/>
      </dsp:txXfrm>
    </dsp:sp>
    <dsp:sp modelId="{1CBD4E2D-02BE-4175-A696-DF3B31B48520}">
      <dsp:nvSpPr>
        <dsp:cNvPr id="0" name=""/>
        <dsp:cNvSpPr/>
      </dsp:nvSpPr>
      <dsp:spPr>
        <a:xfrm>
          <a:off x="0" y="4335603"/>
          <a:ext cx="6588691" cy="69361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00EB9-4C64-43DD-A0AF-98063B613BF7}">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539F8F-7684-4B00-9953-B765CC23D025}">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Experience</a:t>
          </a:r>
          <a:endParaRPr lang="en-US" sz="1600" kern="1200" dirty="0"/>
        </a:p>
      </dsp:txBody>
      <dsp:txXfrm>
        <a:off x="801126" y="4335603"/>
        <a:ext cx="5787564" cy="693615"/>
      </dsp:txXfrm>
    </dsp:sp>
    <dsp:sp modelId="{FCA879B7-7165-4F41-8725-09407B3622B0}">
      <dsp:nvSpPr>
        <dsp:cNvPr id="0" name=""/>
        <dsp:cNvSpPr/>
      </dsp:nvSpPr>
      <dsp:spPr>
        <a:xfrm>
          <a:off x="0" y="5202623"/>
          <a:ext cx="6588691" cy="69361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C18BAB-B1D9-43C2-82FC-E2659757FE49}">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F0639D-15A6-43DD-BC7D-1241C3309CA1}">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GB" sz="1600" kern="1200" dirty="0"/>
            <a:t>An interesting fact about yourself </a:t>
          </a:r>
          <a:endParaRPr lang="en-US" sz="1600" kern="1200" dirty="0"/>
        </a:p>
      </dsp:txBody>
      <dsp:txXfrm>
        <a:off x="801126" y="5202623"/>
        <a:ext cx="5787564" cy="693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80F918-74D0-44D5-A92E-AA45357B5BC7}"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64F7F-7FEF-401E-A23F-AA33E021CF4C}" type="slidenum">
              <a:rPr lang="en-GB" smtClean="0"/>
              <a:t>‹#›</a:t>
            </a:fld>
            <a:endParaRPr lang="en-GB"/>
          </a:p>
        </p:txBody>
      </p:sp>
    </p:spTree>
    <p:extLst>
      <p:ext uri="{BB962C8B-B14F-4D97-AF65-F5344CB8AC3E}">
        <p14:creationId xmlns:p14="http://schemas.microsoft.com/office/powerpoint/2010/main" val="32254908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1</a:t>
            </a:fld>
            <a:endParaRPr lang="en-GB"/>
          </a:p>
        </p:txBody>
      </p:sp>
    </p:spTree>
    <p:extLst>
      <p:ext uri="{BB962C8B-B14F-4D97-AF65-F5344CB8AC3E}">
        <p14:creationId xmlns:p14="http://schemas.microsoft.com/office/powerpoint/2010/main" val="243877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should research and select an appropriate blogging platform </a:t>
            </a:r>
          </a:p>
          <a:p>
            <a:endParaRPr lang="en-GB" dirty="0"/>
          </a:p>
          <a:p>
            <a:r>
              <a:rPr lang="en-GB" dirty="0"/>
              <a:t>Work out amongst your group how many blog posts you are going altogether, and each (everyone should do at least 2), and what the focus of these will be – you should again avoid duplication.</a:t>
            </a:r>
          </a:p>
          <a:p>
            <a:endParaRPr lang="en-GB" dirty="0"/>
          </a:p>
          <a:p>
            <a:r>
              <a:rPr lang="en-GB" dirty="0"/>
              <a:t>There is material on Moodle, to be engaged with as part of the self-directed activities, about blogging. You should also do your own research about this, to ensure you write these in an appropriate style. Be mindful, these will be on a public platform, and you are expected to represent the University accordingly.</a:t>
            </a:r>
          </a:p>
          <a:p>
            <a:endParaRPr lang="en-GB" dirty="0"/>
          </a:p>
          <a:p>
            <a:r>
              <a:rPr lang="en-GB" dirty="0"/>
              <a:t>Link theory into your delivery of the blogs. Not that you write about marketing theory in the, but that you consider marketing theory in your delivery – your target market, your content, etc. This should become more clear to you as we progress through the semester, particularly when we cover digital marketing. </a:t>
            </a:r>
          </a:p>
          <a:p>
            <a:endParaRPr lang="en-GB" dirty="0"/>
          </a:p>
          <a:p>
            <a:r>
              <a:rPr lang="en-GB" dirty="0"/>
              <a:t>It is </a:t>
            </a:r>
            <a:r>
              <a:rPr lang="en-GB" u="sng" dirty="0"/>
              <a:t>very</a:t>
            </a:r>
            <a:r>
              <a:rPr lang="en-GB" u="none" dirty="0"/>
              <a:t> important that you support each other and work together as a group to complete this assignment to a high standard. To be clear, each group member is responsible for submitting their own blog posts to Turnitin, and you will receive individual marks. Both a link to the platform and the text of the blogs. </a:t>
            </a:r>
            <a:endParaRPr lang="en-GB" dirty="0"/>
          </a:p>
          <a:p>
            <a:endParaRPr lang="en-GB" dirty="0"/>
          </a:p>
          <a:p>
            <a:endParaRPr lang="en-GB" dirty="0"/>
          </a:p>
          <a:p>
            <a:endParaRPr lang="en-GB" dirty="0"/>
          </a:p>
          <a:p>
            <a:endParaRPr lang="en-GB" dirty="0"/>
          </a:p>
          <a:p>
            <a:pPr lvl="0" algn="just"/>
            <a:r>
              <a:rPr lang="en-GB" sz="1200" b="1" dirty="0"/>
              <a:t>Introduction</a:t>
            </a:r>
          </a:p>
          <a:p>
            <a:pPr lvl="0" algn="just"/>
            <a:endParaRPr lang="en-GB" sz="1200" b="0" dirty="0"/>
          </a:p>
          <a:p>
            <a:pPr lvl="0" algn="just"/>
            <a:r>
              <a:rPr lang="en-GB" sz="1200" b="0" dirty="0"/>
              <a:t>Definition of marketing – remember, reputable source for this. </a:t>
            </a:r>
            <a:r>
              <a:rPr lang="en-GB" sz="1200" b="0" u="sng" dirty="0"/>
              <a:t>Not</a:t>
            </a:r>
            <a:r>
              <a:rPr lang="en-GB" sz="1200" b="0" u="none" dirty="0"/>
              <a:t> Wikipedia or the like. </a:t>
            </a:r>
          </a:p>
          <a:p>
            <a:pPr lvl="0" algn="just"/>
            <a:r>
              <a:rPr lang="en-GB" sz="1200" b="0" u="none" dirty="0"/>
              <a:t>Indicate the purpose of the essay and the topics you will cover within it to meet the overall task criteria.</a:t>
            </a:r>
          </a:p>
          <a:p>
            <a:pPr lvl="0" algn="just"/>
            <a:endParaRPr lang="en-GB" sz="1200" b="0" dirty="0"/>
          </a:p>
          <a:p>
            <a:pPr lvl="0" algn="just"/>
            <a:r>
              <a:rPr lang="en-GB" sz="1200" b="1" dirty="0"/>
              <a:t>Evaluation of the role of marketing in organisations. You should consider how effective marketing helps companies to achieve their organisational goals/objectives</a:t>
            </a:r>
          </a:p>
          <a:p>
            <a:pPr lvl="0" algn="just"/>
            <a:endParaRPr lang="en-GB" sz="1200" b="1" dirty="0"/>
          </a:p>
          <a:p>
            <a:pPr lvl="0" algn="just"/>
            <a:r>
              <a:rPr lang="en-GB" sz="1200" b="0" dirty="0"/>
              <a:t>Why is marketing important? What does effective marketing add to an organisation?</a:t>
            </a:r>
          </a:p>
          <a:p>
            <a:pPr lvl="0" algn="just"/>
            <a:r>
              <a:rPr lang="en-GB" sz="1200" b="0" dirty="0"/>
              <a:t>Links here to competitive advantage/creating value for customers, so repeat business/how marketing objectives contribute to meeting the overall organisational goals.</a:t>
            </a:r>
          </a:p>
          <a:p>
            <a:pPr lvl="0" algn="just"/>
            <a:endParaRPr lang="en-GB" sz="1200" b="1" dirty="0"/>
          </a:p>
          <a:p>
            <a:pPr lvl="0" algn="just"/>
            <a:r>
              <a:rPr lang="en-GB" sz="1200" b="1" dirty="0"/>
              <a:t>Factors and trends influencing the macro environment and how this impact marketing decisions within organisations</a:t>
            </a:r>
          </a:p>
          <a:p>
            <a:pPr lvl="0" algn="just"/>
            <a:r>
              <a:rPr lang="en-GB" sz="1200" b="0" dirty="0"/>
              <a:t>We will go through macro environment next week, so this will make more sense then. I’ll address any Qs you have about this at that point, as the concepts likely won’t make sense to you at this point. </a:t>
            </a:r>
          </a:p>
          <a:p>
            <a:pPr lvl="0" algn="just"/>
            <a:endParaRPr lang="en-GB" sz="1200" b="1" dirty="0"/>
          </a:p>
          <a:p>
            <a:pPr lvl="0" algn="just"/>
            <a:r>
              <a:rPr lang="en-GB" sz="1200" b="1" dirty="0"/>
              <a:t>How organisations may need to adapt their marketing in the digital age, particularly considering the emergence and development of social media as a marketing tool/platform</a:t>
            </a:r>
          </a:p>
          <a:p>
            <a:pPr lvl="0" algn="just"/>
            <a:endParaRPr lang="en-GB" sz="1200" b="1" dirty="0"/>
          </a:p>
          <a:p>
            <a:pPr lvl="0" algn="just"/>
            <a:r>
              <a:rPr lang="en-GB" sz="1200" b="0" dirty="0"/>
              <a:t>Digital marketing we will look at in more detail on Monday, touched on it this week – we will cover more on social media as we progress through the term.</a:t>
            </a:r>
          </a:p>
          <a:p>
            <a:pPr lvl="0" algn="just"/>
            <a:endParaRPr lang="en-GB" sz="1200" b="1" dirty="0"/>
          </a:p>
          <a:p>
            <a:pPr marL="0" indent="0" algn="just">
              <a:buNone/>
            </a:pPr>
            <a:endParaRPr lang="en-GB" sz="1200" b="1" dirty="0"/>
          </a:p>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campaign resulted in ‘Y’, you need some examples to support this, or an example at least. You also have to make links to theory – target markets &amp; segmentation, 7P’s, promotions mix, etc. All of which we will discuss this term. So these terms are not expected to be familiar to you now, but will become so as we move through the term. </a:t>
            </a:r>
          </a:p>
          <a:p>
            <a:endParaRPr lang="en-GB" dirty="0"/>
          </a:p>
        </p:txBody>
      </p:sp>
      <p:sp>
        <p:nvSpPr>
          <p:cNvPr id="4" name="Slide Number Placeholder 3"/>
          <p:cNvSpPr>
            <a:spLocks noGrp="1"/>
          </p:cNvSpPr>
          <p:nvPr>
            <p:ph type="sldNum" sz="quarter" idx="5"/>
          </p:nvPr>
        </p:nvSpPr>
        <p:spPr/>
        <p:txBody>
          <a:bodyPr/>
          <a:lstStyle/>
          <a:p>
            <a:fld id="{325428F8-542A-4F7D-BF3D-71D78AFC89C4}" type="slidenum">
              <a:rPr lang="en-GB" smtClean="0"/>
              <a:t>9</a:t>
            </a:fld>
            <a:endParaRPr lang="en-GB"/>
          </a:p>
        </p:txBody>
      </p:sp>
    </p:spTree>
    <p:extLst>
      <p:ext uri="{BB962C8B-B14F-4D97-AF65-F5344CB8AC3E}">
        <p14:creationId xmlns:p14="http://schemas.microsoft.com/office/powerpoint/2010/main" val="2919960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45B08-8DDB-4E2D-B7D8-EFB2C51EB1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FAB4A43-E38A-4007-BFA5-3BDBF8C373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8DE879-DC83-49ED-9977-50448091AA73}"/>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0FB9D4E1-D9B2-4C92-9D4F-DD7A94CE45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58AE81-BCDC-46D7-A8C3-7EE7098E1458}"/>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342582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E96F4-2BD6-4578-B0A0-0B536BF773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12C677-4D03-49B4-88B7-EE4013C3FF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A716A-86EE-4F20-A21C-EE2C29F6B0FA}"/>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4A9B2E27-79FD-4527-B040-FDC70238B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28593C-E8D4-47F8-9525-50F2E34740F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340851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9137-D5B0-421B-A752-95852CE32A6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1E815E-2F1C-445C-8CD1-6FF47B1E52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06AF3A-4263-4649-B068-6248EFEF6009}"/>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247106FA-7902-4FDE-B45C-7A34FE6BE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F70D4-21AD-41CC-8E3F-D4CA277CDEB2}"/>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837258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ED756-6B9C-4F3B-854C-320E56024F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B28576-E857-4746-AE72-E6E8CE337F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9167EF-9513-4E70-BF69-54770A1770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B9476E-2F5A-47BD-9A14-80A0D5839B53}"/>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6" name="Footer Placeholder 5">
            <a:extLst>
              <a:ext uri="{FF2B5EF4-FFF2-40B4-BE49-F238E27FC236}">
                <a16:creationId xmlns:a16="http://schemas.microsoft.com/office/drawing/2014/main" id="{F0ABBD10-93CE-44F7-8E5D-277A32C0FC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E5FA04-1D51-44FF-8329-09D9FB7A2A6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808457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B4022-515F-4E76-8075-ED67CAC5DE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A478B-F338-4701-8C28-50542D0260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B4A04E-1D94-4CDF-9FB9-D7234406D9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8EEAE9-688F-4A84-A5C4-CCC305DB3D3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3B2414-9DF4-441F-837C-F05AB81CBE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219847-5378-46FE-A93B-E6DF17E0563F}"/>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8" name="Footer Placeholder 7">
            <a:extLst>
              <a:ext uri="{FF2B5EF4-FFF2-40B4-BE49-F238E27FC236}">
                <a16:creationId xmlns:a16="http://schemas.microsoft.com/office/drawing/2014/main" id="{67E3BA1A-980E-4F87-84BF-95B62FFDFFD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56BB095-D63C-4ADF-B440-A0DDB3C5090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346920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C543-5B79-47AA-8191-150422D6C14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D20AC5-45DF-4FD3-ADC4-C1026C71843A}"/>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4" name="Footer Placeholder 3">
            <a:extLst>
              <a:ext uri="{FF2B5EF4-FFF2-40B4-BE49-F238E27FC236}">
                <a16:creationId xmlns:a16="http://schemas.microsoft.com/office/drawing/2014/main" id="{64795F8E-AA08-4FAE-8D43-A70A35C0F2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4EC8896-7DA5-47BA-B4F5-B12E77E34BE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34547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19E736-2729-428B-A356-D3D0CA990FAE}"/>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3" name="Footer Placeholder 2">
            <a:extLst>
              <a:ext uri="{FF2B5EF4-FFF2-40B4-BE49-F238E27FC236}">
                <a16:creationId xmlns:a16="http://schemas.microsoft.com/office/drawing/2014/main" id="{67830026-64E0-4ECF-BBAA-18D8627FB04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5A114C0-1752-4FED-8B82-1F51E693E355}"/>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4045212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39361-2BE6-48D1-8286-E94B650D5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A3FE5E-856D-4A10-BDAA-4C3E6A2A07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B6D7F3-E927-47F4-88DB-1E5EB897A4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135DAC-218C-4603-A23C-FA2F552BACA2}"/>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6" name="Footer Placeholder 5">
            <a:extLst>
              <a:ext uri="{FF2B5EF4-FFF2-40B4-BE49-F238E27FC236}">
                <a16:creationId xmlns:a16="http://schemas.microsoft.com/office/drawing/2014/main" id="{7B0C64F6-9235-4952-A72D-A141C245A3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57FBF8-6FF2-4B52-8BE7-E29E8EC082BE}"/>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173133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57CD4-D4B0-46D5-9CD9-E4D483EAFF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E9C47A-BA20-41AE-AE7B-8AD2F1C9AC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1283D2A-2079-4DA7-8755-AF7B0FEC7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5FA87A-FA85-40CC-86FE-694E6F577883}"/>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6" name="Footer Placeholder 5">
            <a:extLst>
              <a:ext uri="{FF2B5EF4-FFF2-40B4-BE49-F238E27FC236}">
                <a16:creationId xmlns:a16="http://schemas.microsoft.com/office/drawing/2014/main" id="{A450A0A9-D096-420D-9807-0C924F5C3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77A209-7AB8-43C7-81E3-EA2C39141669}"/>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931011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1FF9-697E-44E5-BF19-94FE6727D9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FC5956-5E29-442F-8107-8492B3EB5F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4F451A-79CE-45CB-BF1F-2E2762F5C4CC}"/>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63CD8E96-54E3-4A90-8DA5-96389CB4D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EA407-0485-40F8-9467-9B8375CEE506}"/>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2079183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949F61-8ECB-4A2C-9437-06A051B8CE6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24D1B2-C663-4ECD-B3D2-270C4BB360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E53318-CCC0-467A-BA0E-A8054E3E1380}"/>
              </a:ext>
            </a:extLst>
          </p:cNvPr>
          <p:cNvSpPr>
            <a:spLocks noGrp="1"/>
          </p:cNvSpPr>
          <p:nvPr>
            <p:ph type="dt" sz="half" idx="10"/>
          </p:nvPr>
        </p:nvSpPr>
        <p:spPr/>
        <p:txBody>
          <a:body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A60E655D-DA4A-440F-81DA-129A3719C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1E9E6C-50C5-45E7-B448-7487AA0B8FF9}"/>
              </a:ext>
            </a:extLst>
          </p:cNvPr>
          <p:cNvSpPr>
            <a:spLocks noGrp="1"/>
          </p:cNvSpPr>
          <p:nvPr>
            <p:ph type="sldNum" sz="quarter" idx="12"/>
          </p:nvPr>
        </p:nvSpPr>
        <p:spPr/>
        <p:txBody>
          <a:bodyPr/>
          <a:lstStyle/>
          <a:p>
            <a:fld id="{64F507ED-3253-41AD-818B-8AB4FDA31DA2}" type="slidenum">
              <a:rPr lang="en-GB" smtClean="0"/>
              <a:t>‹#›</a:t>
            </a:fld>
            <a:endParaRPr lang="en-GB"/>
          </a:p>
        </p:txBody>
      </p:sp>
    </p:spTree>
    <p:extLst>
      <p:ext uri="{BB962C8B-B14F-4D97-AF65-F5344CB8AC3E}">
        <p14:creationId xmlns:p14="http://schemas.microsoft.com/office/powerpoint/2010/main" val="29336531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reak">
    <p:bg>
      <p:bgPr>
        <a:solidFill>
          <a:schemeClr val="tx1"/>
        </a:solidFill>
        <a:effectLst/>
      </p:bgPr>
    </p:bg>
    <p:spTree>
      <p:nvGrpSpPr>
        <p:cNvPr id="1" name=""/>
        <p:cNvGrpSpPr/>
        <p:nvPr/>
      </p:nvGrpSpPr>
      <p:grpSpPr>
        <a:xfrm>
          <a:off x="0" y="0"/>
          <a:ext cx="0" cy="0"/>
          <a:chOff x="0" y="0"/>
          <a:chExt cx="0" cy="0"/>
        </a:xfrm>
      </p:grpSpPr>
      <p:sp>
        <p:nvSpPr>
          <p:cNvPr id="21" name="Picture Placeholder 2">
            <a:extLst>
              <a:ext uri="{FF2B5EF4-FFF2-40B4-BE49-F238E27FC236}">
                <a16:creationId xmlns:a16="http://schemas.microsoft.com/office/drawing/2014/main" id="{50E2385F-F6FA-D345-AF77-A9EE8E49310D}"/>
              </a:ext>
            </a:extLst>
          </p:cNvPr>
          <p:cNvSpPr>
            <a:spLocks noGrp="1"/>
          </p:cNvSpPr>
          <p:nvPr>
            <p:ph type="pic" sz="quarter" idx="13"/>
          </p:nvPr>
        </p:nvSpPr>
        <p:spPr>
          <a:xfrm>
            <a:off x="0" y="0"/>
            <a:ext cx="12191998" cy="6858000"/>
          </a:xfrm>
          <a:solidFill>
            <a:schemeClr val="accent2"/>
          </a:solidFill>
        </p:spPr>
        <p:txBody>
          <a:bodyPr/>
          <a:lstStyle/>
          <a:p>
            <a:r>
              <a:rPr lang="en-US"/>
              <a:t>Click icon to add picture</a:t>
            </a:r>
            <a:endParaRPr lang="en-US" dirty="0"/>
          </a:p>
        </p:txBody>
      </p:sp>
      <p:sp>
        <p:nvSpPr>
          <p:cNvPr id="18" name="Title 1">
            <a:extLst>
              <a:ext uri="{FF2B5EF4-FFF2-40B4-BE49-F238E27FC236}">
                <a16:creationId xmlns:a16="http://schemas.microsoft.com/office/drawing/2014/main" id="{8D492973-78E3-D34E-835E-CF2D4517016D}"/>
              </a:ext>
            </a:extLst>
          </p:cNvPr>
          <p:cNvSpPr>
            <a:spLocks noGrp="1"/>
          </p:cNvSpPr>
          <p:nvPr>
            <p:ph type="title"/>
          </p:nvPr>
        </p:nvSpPr>
        <p:spPr>
          <a:xfrm>
            <a:off x="7193943" y="3045437"/>
            <a:ext cx="4941477" cy="610863"/>
          </a:xfrm>
          <a:prstGeom prst="rect">
            <a:avLst/>
          </a:prstGeom>
        </p:spPr>
        <p:txBody>
          <a:bodyPr lIns="0" tIns="0" rIns="0" bIns="0" anchor="b" anchorCtr="0">
            <a:normAutofit/>
          </a:bodyPr>
          <a:lstStyle>
            <a:lvl1pPr>
              <a:defRPr sz="4100" b="1" i="0" baseline="0">
                <a:solidFill>
                  <a:schemeClr val="tx1"/>
                </a:solidFill>
                <a:latin typeface="+mj-lt"/>
              </a:defRPr>
            </a:lvl1pPr>
          </a:lstStyle>
          <a:p>
            <a:r>
              <a:rPr lang="en-US"/>
              <a:t>Click to edit Master title style</a:t>
            </a:r>
            <a:endParaRPr lang="en-US" dirty="0"/>
          </a:p>
        </p:txBody>
      </p:sp>
      <p:cxnSp>
        <p:nvCxnSpPr>
          <p:cNvPr id="20" name="Straight Connector 19">
            <a:extLst>
              <a:ext uri="{FF2B5EF4-FFF2-40B4-BE49-F238E27FC236}">
                <a16:creationId xmlns:a16="http://schemas.microsoft.com/office/drawing/2014/main" id="{4BE3A3D6-A0AD-C84D-8B2A-743F5F95432E}"/>
              </a:ext>
            </a:extLst>
          </p:cNvPr>
          <p:cNvCxnSpPr>
            <a:cxnSpLocks/>
          </p:cNvCxnSpPr>
          <p:nvPr userDrawn="1"/>
        </p:nvCxnSpPr>
        <p:spPr>
          <a:xfrm>
            <a:off x="7154721" y="4003877"/>
            <a:ext cx="2133600" cy="3992"/>
          </a:xfrm>
          <a:prstGeom prst="line">
            <a:avLst/>
          </a:prstGeom>
          <a:ln w="101600">
            <a:solidFill>
              <a:schemeClr val="tx2"/>
            </a:solidFill>
          </a:ln>
        </p:spPr>
        <p:style>
          <a:lnRef idx="1">
            <a:schemeClr val="dk1"/>
          </a:lnRef>
          <a:fillRef idx="0">
            <a:schemeClr val="dk1"/>
          </a:fillRef>
          <a:effectRef idx="0">
            <a:schemeClr val="dk1"/>
          </a:effectRef>
          <a:fontRef idx="minor">
            <a:schemeClr val="tx1"/>
          </a:fontRef>
        </p:style>
      </p:cxnSp>
      <p:grpSp>
        <p:nvGrpSpPr>
          <p:cNvPr id="22" name="Group 21">
            <a:extLst>
              <a:ext uri="{FF2B5EF4-FFF2-40B4-BE49-F238E27FC236}">
                <a16:creationId xmlns:a16="http://schemas.microsoft.com/office/drawing/2014/main" id="{F4CB38BE-0FF2-694C-AA3C-D73DBF7C332C}"/>
              </a:ext>
            </a:extLst>
          </p:cNvPr>
          <p:cNvGrpSpPr>
            <a:grpSpLocks/>
          </p:cNvGrpSpPr>
          <p:nvPr userDrawn="1"/>
        </p:nvGrpSpPr>
        <p:grpSpPr bwMode="auto">
          <a:xfrm rot="10800000">
            <a:off x="9509760" y="-3"/>
            <a:ext cx="2682238" cy="2682238"/>
            <a:chOff x="0" y="12289"/>
            <a:chExt cx="3550" cy="3551"/>
          </a:xfrm>
          <a:solidFill>
            <a:schemeClr val="tx1"/>
          </a:solidFill>
        </p:grpSpPr>
        <p:sp>
          <p:nvSpPr>
            <p:cNvPr id="23" name="Freeform 22">
              <a:extLst>
                <a:ext uri="{FF2B5EF4-FFF2-40B4-BE49-F238E27FC236}">
                  <a16:creationId xmlns:a16="http://schemas.microsoft.com/office/drawing/2014/main" id="{F0257420-2EA0-6348-8B9E-1414F5297265}"/>
                </a:ext>
              </a:extLst>
            </p:cNvPr>
            <p:cNvSpPr>
              <a:spLocks/>
            </p:cNvSpPr>
            <p:nvPr/>
          </p:nvSpPr>
          <p:spPr bwMode="auto">
            <a:xfrm>
              <a:off x="0" y="12289"/>
              <a:ext cx="1789" cy="2386"/>
            </a:xfrm>
            <a:custGeom>
              <a:avLst/>
              <a:gdLst>
                <a:gd name="T0" fmla="*/ 0 w 1789"/>
                <a:gd name="T1" fmla="+- 0 12290 12290"/>
                <a:gd name="T2" fmla="*/ 12290 h 2386"/>
                <a:gd name="T3" fmla="*/ 0 w 1789"/>
                <a:gd name="T4" fmla="+- 0 13484 12290"/>
                <a:gd name="T5" fmla="*/ 13484 h 2386"/>
                <a:gd name="T6" fmla="*/ 1192 w 1789"/>
                <a:gd name="T7" fmla="+- 0 14676 12290"/>
                <a:gd name="T8" fmla="*/ 14676 h 2386"/>
                <a:gd name="T9" fmla="*/ 1789 w 1789"/>
                <a:gd name="T10" fmla="+- 0 14079 12290"/>
                <a:gd name="T11" fmla="*/ 14079 h 2386"/>
                <a:gd name="T12" fmla="*/ 0 w 1789"/>
                <a:gd name="T13" fmla="+- 0 12290 12290"/>
                <a:gd name="T14" fmla="*/ 12290 h 2386"/>
              </a:gdLst>
              <a:ahLst/>
              <a:cxnLst>
                <a:cxn ang="0">
                  <a:pos x="T0" y="T2"/>
                </a:cxn>
                <a:cxn ang="0">
                  <a:pos x="T3" y="T5"/>
                </a:cxn>
                <a:cxn ang="0">
                  <a:pos x="T6" y="T8"/>
                </a:cxn>
                <a:cxn ang="0">
                  <a:pos x="T9" y="T11"/>
                </a:cxn>
                <a:cxn ang="0">
                  <a:pos x="T12" y="T14"/>
                </a:cxn>
              </a:cxnLst>
              <a:rect l="0" t="0" r="r" b="b"/>
              <a:pathLst>
                <a:path w="1789" h="2386">
                  <a:moveTo>
                    <a:pt x="0" y="0"/>
                  </a:moveTo>
                  <a:lnTo>
                    <a:pt x="0" y="1194"/>
                  </a:lnTo>
                  <a:lnTo>
                    <a:pt x="1192" y="2386"/>
                  </a:lnTo>
                  <a:lnTo>
                    <a:pt x="1789" y="1789"/>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4" name="Freeform 23">
              <a:extLst>
                <a:ext uri="{FF2B5EF4-FFF2-40B4-BE49-F238E27FC236}">
                  <a16:creationId xmlns:a16="http://schemas.microsoft.com/office/drawing/2014/main" id="{7FE65C23-C0EF-BB41-884A-01C2A7356159}"/>
                </a:ext>
              </a:extLst>
            </p:cNvPr>
            <p:cNvSpPr>
              <a:spLocks/>
            </p:cNvSpPr>
            <p:nvPr/>
          </p:nvSpPr>
          <p:spPr bwMode="auto">
            <a:xfrm>
              <a:off x="0" y="14678"/>
              <a:ext cx="1162" cy="1162"/>
            </a:xfrm>
            <a:custGeom>
              <a:avLst/>
              <a:gdLst>
                <a:gd name="T0" fmla="*/ 0 w 1162"/>
                <a:gd name="T1" fmla="+- 0 14679 14679"/>
                <a:gd name="T2" fmla="*/ 14679 h 1162"/>
                <a:gd name="T3" fmla="*/ 0 w 1162"/>
                <a:gd name="T4" fmla="+- 0 15840 14679"/>
                <a:gd name="T5" fmla="*/ 15840 h 1162"/>
                <a:gd name="T6" fmla="*/ 1161 w 1162"/>
                <a:gd name="T7" fmla="+- 0 15840 14679"/>
                <a:gd name="T8" fmla="*/ 15840 h 1162"/>
                <a:gd name="T9" fmla="*/ 0 w 1162"/>
                <a:gd name="T10" fmla="+- 0 14679 14679"/>
                <a:gd name="T11" fmla="*/ 14679 h 1162"/>
              </a:gdLst>
              <a:ahLst/>
              <a:cxnLst>
                <a:cxn ang="0">
                  <a:pos x="T0" y="T2"/>
                </a:cxn>
                <a:cxn ang="0">
                  <a:pos x="T3" y="T5"/>
                </a:cxn>
                <a:cxn ang="0">
                  <a:pos x="T6" y="T8"/>
                </a:cxn>
                <a:cxn ang="0">
                  <a:pos x="T9" y="T11"/>
                </a:cxn>
              </a:cxnLst>
              <a:rect l="0" t="0" r="r" b="b"/>
              <a:pathLst>
                <a:path w="1162" h="1162">
                  <a:moveTo>
                    <a:pt x="0" y="0"/>
                  </a:moveTo>
                  <a:lnTo>
                    <a:pt x="0" y="1161"/>
                  </a:lnTo>
                  <a:lnTo>
                    <a:pt x="1161" y="116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sp>
          <p:nvSpPr>
            <p:cNvPr id="25" name="Freeform 24">
              <a:extLst>
                <a:ext uri="{FF2B5EF4-FFF2-40B4-BE49-F238E27FC236}">
                  <a16:creationId xmlns:a16="http://schemas.microsoft.com/office/drawing/2014/main" id="{F73F5EB6-53C7-D44C-9003-FB5A81F9890D}"/>
                </a:ext>
              </a:extLst>
            </p:cNvPr>
            <p:cNvSpPr>
              <a:spLocks/>
            </p:cNvSpPr>
            <p:nvPr/>
          </p:nvSpPr>
          <p:spPr bwMode="auto">
            <a:xfrm>
              <a:off x="1221" y="14675"/>
              <a:ext cx="2329" cy="1165"/>
            </a:xfrm>
            <a:custGeom>
              <a:avLst/>
              <a:gdLst>
                <a:gd name="T0" fmla="+- 0 3550 1221"/>
                <a:gd name="T1" fmla="*/ T0 w 2329"/>
                <a:gd name="T2" fmla="+- 0 15840 14676"/>
                <a:gd name="T3" fmla="*/ 15840 h 1165"/>
                <a:gd name="T4" fmla="+- 0 2386 1221"/>
                <a:gd name="T5" fmla="*/ T4 w 2329"/>
                <a:gd name="T6" fmla="+- 0 14676 14676"/>
                <a:gd name="T7" fmla="*/ 14676 h 1165"/>
                <a:gd name="T8" fmla="+- 0 1221 1221"/>
                <a:gd name="T9" fmla="*/ T8 w 2329"/>
                <a:gd name="T10" fmla="+- 0 15840 14676"/>
                <a:gd name="T11" fmla="*/ 15840 h 1165"/>
                <a:gd name="T12" fmla="+- 0 3550 1221"/>
                <a:gd name="T13" fmla="*/ T12 w 2329"/>
                <a:gd name="T14" fmla="+- 0 15840 14676"/>
                <a:gd name="T15" fmla="*/ 15840 h 1165"/>
              </a:gdLst>
              <a:ahLst/>
              <a:cxnLst>
                <a:cxn ang="0">
                  <a:pos x="T1" y="T3"/>
                </a:cxn>
                <a:cxn ang="0">
                  <a:pos x="T5" y="T7"/>
                </a:cxn>
                <a:cxn ang="0">
                  <a:pos x="T9" y="T11"/>
                </a:cxn>
                <a:cxn ang="0">
                  <a:pos x="T13" y="T15"/>
                </a:cxn>
              </a:cxnLst>
              <a:rect l="0" t="0" r="r" b="b"/>
              <a:pathLst>
                <a:path w="2329" h="1165">
                  <a:moveTo>
                    <a:pt x="2329" y="1164"/>
                  </a:moveTo>
                  <a:lnTo>
                    <a:pt x="1165" y="0"/>
                  </a:lnTo>
                  <a:lnTo>
                    <a:pt x="0" y="1164"/>
                  </a:lnTo>
                  <a:lnTo>
                    <a:pt x="2329" y="1164"/>
                  </a:ln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US" dirty="0"/>
            </a:p>
          </p:txBody>
        </p:sp>
      </p:grpSp>
    </p:spTree>
    <p:extLst>
      <p:ext uri="{BB962C8B-B14F-4D97-AF65-F5344CB8AC3E}">
        <p14:creationId xmlns:p14="http://schemas.microsoft.com/office/powerpoint/2010/main" val="1110577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extLst>
    <p:ext uri="{DCECCB84-F9BA-43D5-87BE-67443E8EF086}">
      <p15:sldGuideLst xmlns:p15="http://schemas.microsoft.com/office/powerpoint/2012/main">
        <p15:guide id="2" pos="7104">
          <p15:clr>
            <a:srgbClr val="FBAE40"/>
          </p15:clr>
        </p15:guide>
        <p15:guide id="3" pos="4344">
          <p15:clr>
            <a:srgbClr val="FBAE40"/>
          </p15:clr>
        </p15:guide>
        <p15:guide id="4" pos="4560">
          <p15:clr>
            <a:srgbClr val="FBAE40"/>
          </p15:clr>
        </p15:guide>
        <p15:guide id="8" orient="horz" pos="1848">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CFE9892-1323-47C2-AECD-7B0C4F68A3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36A0B-9D92-4EFA-9FA0-06A16B85A2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7EAB5-80ED-4745-8AE9-2B4B12A201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24FE0B-D79B-4F03-9807-33FD0EC3D3FA}" type="datetimeFigureOut">
              <a:rPr lang="en-GB" smtClean="0"/>
              <a:t>27/09/2024</a:t>
            </a:fld>
            <a:endParaRPr lang="en-GB"/>
          </a:p>
        </p:txBody>
      </p:sp>
      <p:sp>
        <p:nvSpPr>
          <p:cNvPr id="5" name="Footer Placeholder 4">
            <a:extLst>
              <a:ext uri="{FF2B5EF4-FFF2-40B4-BE49-F238E27FC236}">
                <a16:creationId xmlns:a16="http://schemas.microsoft.com/office/drawing/2014/main" id="{463B2136-F5B3-4F53-AFB2-8C7E50F06F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9EDC0A4-200E-4396-A035-245CF9DC4D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F507ED-3253-41AD-818B-8AB4FDA31DA2}" type="slidenum">
              <a:rPr lang="en-GB" smtClean="0"/>
              <a:t>‹#›</a:t>
            </a:fld>
            <a:endParaRPr lang="en-GB"/>
          </a:p>
        </p:txBody>
      </p:sp>
    </p:spTree>
    <p:extLst>
      <p:ext uri="{BB962C8B-B14F-4D97-AF65-F5344CB8AC3E}">
        <p14:creationId xmlns:p14="http://schemas.microsoft.com/office/powerpoint/2010/main" val="30249920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marketing concept with business graph and chart hand drawing on blackboard">
            <a:extLst>
              <a:ext uri="{FF2B5EF4-FFF2-40B4-BE49-F238E27FC236}">
                <a16:creationId xmlns:a16="http://schemas.microsoft.com/office/drawing/2014/main" id="{0C9118C3-83C9-41CE-944C-E456E6E600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46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17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9D73EC-E98F-4431-B017-AA3C89BC9DB9}"/>
              </a:ext>
            </a:extLst>
          </p:cNvPr>
          <p:cNvSpPr>
            <a:spLocks noGrp="1"/>
          </p:cNvSpPr>
          <p:nvPr>
            <p:ph type="title"/>
          </p:nvPr>
        </p:nvSpPr>
        <p:spPr>
          <a:xfrm>
            <a:off x="757084" y="982272"/>
            <a:ext cx="3566207" cy="4560970"/>
          </a:xfrm>
        </p:spPr>
        <p:txBody>
          <a:bodyPr>
            <a:normAutofit/>
          </a:bodyPr>
          <a:lstStyle/>
          <a:p>
            <a:r>
              <a:rPr lang="en-GB" sz="4000" b="1" dirty="0">
                <a:solidFill>
                  <a:srgbClr val="FFFFFF"/>
                </a:solidFill>
              </a:rPr>
              <a:t>BMBM4005</a:t>
            </a:r>
            <a:br>
              <a:rPr lang="en-GB" sz="4000" b="1" dirty="0">
                <a:solidFill>
                  <a:srgbClr val="FFFFFF"/>
                </a:solidFill>
              </a:rPr>
            </a:br>
            <a:br>
              <a:rPr lang="en-GB" sz="4000" b="1" dirty="0">
                <a:solidFill>
                  <a:srgbClr val="FFFFFF"/>
                </a:solidFill>
              </a:rPr>
            </a:br>
            <a:r>
              <a:rPr lang="en-GB" sz="4000" b="1" dirty="0">
                <a:solidFill>
                  <a:srgbClr val="FFFFFF"/>
                </a:solidFill>
              </a:rPr>
              <a:t>MARKETING FUNDAMENTALS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7A78B20E-4BE6-4E40-B388-09B6565D7662}"/>
              </a:ext>
            </a:extLst>
          </p:cNvPr>
          <p:cNvSpPr>
            <a:spLocks noGrp="1"/>
          </p:cNvSpPr>
          <p:nvPr>
            <p:ph idx="1"/>
          </p:nvPr>
        </p:nvSpPr>
        <p:spPr>
          <a:xfrm>
            <a:off x="5221862" y="1719618"/>
            <a:ext cx="5948831" cy="4334629"/>
          </a:xfrm>
        </p:spPr>
        <p:txBody>
          <a:bodyPr anchor="ctr">
            <a:normAutofit/>
          </a:bodyPr>
          <a:lstStyle/>
          <a:p>
            <a:pPr marL="0" indent="0">
              <a:buNone/>
            </a:pPr>
            <a:r>
              <a:rPr lang="en-GB" sz="3600" b="1" dirty="0">
                <a:solidFill>
                  <a:srgbClr val="FEFFFF"/>
                </a:solidFill>
              </a:rPr>
              <a:t>LECTURER</a:t>
            </a:r>
          </a:p>
          <a:p>
            <a:pPr marL="0" indent="0">
              <a:buNone/>
            </a:pPr>
            <a:r>
              <a:rPr lang="en-GB" sz="3600" b="1" dirty="0">
                <a:solidFill>
                  <a:srgbClr val="FEFFFF"/>
                </a:solidFill>
              </a:rPr>
              <a:t>Gwyneth Jones</a:t>
            </a:r>
          </a:p>
          <a:p>
            <a:pPr marL="0" indent="0">
              <a:buNone/>
            </a:pPr>
            <a:r>
              <a:rPr lang="en-GB" sz="3600" b="1" dirty="0">
                <a:solidFill>
                  <a:srgbClr val="FEFFFF"/>
                </a:solidFill>
              </a:rPr>
              <a:t>Gwyneth.jones@uwtsd.ac.uk</a:t>
            </a:r>
          </a:p>
          <a:p>
            <a:pPr marL="0" indent="0">
              <a:buNone/>
            </a:pPr>
            <a:endParaRPr lang="en-GB" sz="2400" dirty="0">
              <a:solidFill>
                <a:srgbClr val="FEFFFF"/>
              </a:solidFill>
            </a:endParaRPr>
          </a:p>
          <a:p>
            <a:pPr marL="0" indent="0">
              <a:buNone/>
            </a:pPr>
            <a:endParaRPr lang="en-GB" sz="2400" dirty="0">
              <a:solidFill>
                <a:srgbClr val="FEFFFF"/>
              </a:solidFill>
            </a:endParaRPr>
          </a:p>
        </p:txBody>
      </p:sp>
    </p:spTree>
    <p:extLst>
      <p:ext uri="{BB962C8B-B14F-4D97-AF65-F5344CB8AC3E}">
        <p14:creationId xmlns:p14="http://schemas.microsoft.com/office/powerpoint/2010/main" val="3208790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 bit about myself – Gwyneth Jones</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rot="5400000">
            <a:off x="-1828800" y="2002536"/>
            <a:ext cx="4114800" cy="365125"/>
          </a:xfrm>
        </p:spPr>
        <p:txBody>
          <a:bodyPr>
            <a:normAutofit/>
          </a:bodyPr>
          <a:lstStyle/>
          <a:p>
            <a:pPr algn="l"/>
            <a:endParaRPr lang="en-US" sz="1100">
              <a:solidFill>
                <a:srgbClr val="FFFFFF"/>
              </a:solidFill>
            </a:endParaRP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581727" y="649480"/>
            <a:ext cx="6912183" cy="5546047"/>
          </a:xfrm>
        </p:spPr>
        <p:txBody>
          <a:bodyPr anchor="ctr">
            <a:normAutofit/>
          </a:bodyPr>
          <a:lstStyle/>
          <a:p>
            <a:endParaRPr lang="en-GB" sz="1100" dirty="0"/>
          </a:p>
          <a:p>
            <a:r>
              <a:rPr lang="en-GB" sz="2000" dirty="0"/>
              <a:t>My name is Gwyneth Jones. I am a full-time lecturer at UWTSD</a:t>
            </a:r>
          </a:p>
          <a:p>
            <a:r>
              <a:rPr lang="en-GB" sz="2000" dirty="0"/>
              <a:t>I joined the University of Wales Trinity Saint David in January 2023 as a member of the university’s Institute of Management and Health. I specialise in Marketing Management and topics such as Marketing Strategy / International Marketing Strategy, Marketing Research, Marketing Communications, Digital Marketing, Brand Management and Consumer Behaviour.</a:t>
            </a:r>
          </a:p>
          <a:p>
            <a:r>
              <a:rPr lang="en-GB" sz="2000" dirty="0"/>
              <a:t>I have been lecturing for over 25 years and also have industry experience in marketing and consultancy.  I have worked throughout the UK and internationally in Dubai, UAE. within Strategic Marketing and HE education.</a:t>
            </a:r>
          </a:p>
          <a:p>
            <a:r>
              <a:rPr lang="en-GB" sz="2000" dirty="0"/>
              <a:t>Prior to UWTSD I worked at The University of Southampton</a:t>
            </a:r>
          </a:p>
          <a:p>
            <a:r>
              <a:rPr lang="en-GB" sz="2000" dirty="0"/>
              <a:t>I have a Master’s Degree in Strategic Marketing, The Chartered Institute of Marketing Post Graduate Diploma in Marketing and am a member of the CIM, CMI and HEA.</a:t>
            </a:r>
          </a:p>
          <a:p>
            <a:r>
              <a:rPr lang="en-GB" sz="2000" dirty="0"/>
              <a:t>You can contact me at gwyneth.jones@uwtsd.ac.uk</a:t>
            </a:r>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1704320" y="6455664"/>
            <a:ext cx="448056" cy="365125"/>
          </a:xfrm>
        </p:spPr>
        <p:txBody>
          <a:bodyPr>
            <a:normAutofit/>
          </a:bodyPr>
          <a:lstStyle/>
          <a:p>
            <a:pPr>
              <a:spcAft>
                <a:spcPts val="600"/>
              </a:spcAft>
            </a:pPr>
            <a:fld id="{3A98EE3D-8CD1-4C3F-BD1C-C98C9596463C}" type="slidenum">
              <a:rPr lang="en-US" sz="1100">
                <a:solidFill>
                  <a:schemeClr val="tx1">
                    <a:lumMod val="50000"/>
                    <a:lumOff val="50000"/>
                  </a:schemeClr>
                </a:solidFill>
              </a:rPr>
              <a:pPr>
                <a:spcAft>
                  <a:spcPts val="600"/>
                </a:spcAft>
              </a:pPr>
              <a:t>3</a:t>
            </a:fld>
            <a:endParaRPr lang="en-US" sz="1100">
              <a:solidFill>
                <a:schemeClr val="tx1">
                  <a:lumMod val="50000"/>
                  <a:lumOff val="50000"/>
                </a:schemeClr>
              </a:solidFill>
            </a:endParaRPr>
          </a:p>
        </p:txBody>
      </p:sp>
    </p:spTree>
    <p:extLst>
      <p:ext uri="{BB962C8B-B14F-4D97-AF65-F5344CB8AC3E}">
        <p14:creationId xmlns:p14="http://schemas.microsoft.com/office/powerpoint/2010/main" val="41447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89A92F6-741B-4693-9168-1F6561D0A194}"/>
              </a:ext>
            </a:extLst>
          </p:cNvPr>
          <p:cNvSpPr>
            <a:spLocks noGrp="1"/>
          </p:cNvSpPr>
          <p:nvPr>
            <p:ph type="title"/>
          </p:nvPr>
        </p:nvSpPr>
        <p:spPr>
          <a:xfrm>
            <a:off x="958506" y="800392"/>
            <a:ext cx="10264697" cy="1212102"/>
          </a:xfrm>
        </p:spPr>
        <p:txBody>
          <a:bodyPr>
            <a:normAutofit/>
          </a:bodyPr>
          <a:lstStyle/>
          <a:p>
            <a:r>
              <a:rPr lang="en-GB" sz="4000" b="1">
                <a:solidFill>
                  <a:srgbClr val="FFFFFF"/>
                </a:solidFill>
              </a:rPr>
              <a:t>Module aims</a:t>
            </a:r>
          </a:p>
        </p:txBody>
      </p:sp>
      <p:sp>
        <p:nvSpPr>
          <p:cNvPr id="3" name="Content Placeholder 2">
            <a:extLst>
              <a:ext uri="{FF2B5EF4-FFF2-40B4-BE49-F238E27FC236}">
                <a16:creationId xmlns:a16="http://schemas.microsoft.com/office/drawing/2014/main" id="{59660974-8B1B-4A00-9E22-C17309E253CF}"/>
              </a:ext>
            </a:extLst>
          </p:cNvPr>
          <p:cNvSpPr>
            <a:spLocks noGrp="1"/>
          </p:cNvSpPr>
          <p:nvPr>
            <p:ph idx="1"/>
          </p:nvPr>
        </p:nvSpPr>
        <p:spPr>
          <a:xfrm>
            <a:off x="1367624" y="2490436"/>
            <a:ext cx="9708995" cy="3567173"/>
          </a:xfrm>
        </p:spPr>
        <p:txBody>
          <a:bodyPr anchor="ctr">
            <a:normAutofit/>
          </a:bodyPr>
          <a:lstStyle/>
          <a:p>
            <a:pPr>
              <a:buFont typeface="Arial" panose="020B0604020202020204" pitchFamily="34" charset="0"/>
              <a:buChar char="•"/>
            </a:pPr>
            <a:r>
              <a:rPr lang="en-GB" sz="3200" dirty="0"/>
              <a:t>To explore the current activities and trends in marketing.</a:t>
            </a:r>
          </a:p>
          <a:p>
            <a:pPr marL="0" indent="0">
              <a:buNone/>
            </a:pPr>
            <a:endParaRPr lang="en-GB" sz="3200" dirty="0"/>
          </a:p>
          <a:p>
            <a:pPr>
              <a:buFont typeface="Arial" panose="020B0604020202020204" pitchFamily="34" charset="0"/>
              <a:buChar char="•"/>
            </a:pPr>
            <a:r>
              <a:rPr lang="en-GB" sz="3200" dirty="0"/>
              <a:t>To encourage students to investigate the range of possibilities and future opportunities in this field.</a:t>
            </a:r>
          </a:p>
          <a:p>
            <a:endParaRPr lang="en-GB" sz="2400" dirty="0"/>
          </a:p>
        </p:txBody>
      </p:sp>
    </p:spTree>
    <p:extLst>
      <p:ext uri="{BB962C8B-B14F-4D97-AF65-F5344CB8AC3E}">
        <p14:creationId xmlns:p14="http://schemas.microsoft.com/office/powerpoint/2010/main" val="188240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934872" y="982272"/>
            <a:ext cx="3388419" cy="4560970"/>
          </a:xfrm>
        </p:spPr>
        <p:txBody>
          <a:bodyPr>
            <a:normAutofit/>
          </a:bodyPr>
          <a:lstStyle/>
          <a:p>
            <a:r>
              <a:rPr lang="en-GB" sz="4000" b="1">
                <a:solidFill>
                  <a:srgbClr val="FFFFFF"/>
                </a:solidFill>
              </a:rPr>
              <a:t>Learning outcomes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Upon the successful completion of this module, the student should be able to:</a:t>
            </a:r>
          </a:p>
          <a:p>
            <a:pPr marL="457200" indent="-457200">
              <a:buFont typeface="+mj-lt"/>
              <a:buAutoNum type="arabicPeriod"/>
            </a:pPr>
            <a:r>
              <a:rPr lang="en-GB" sz="2400">
                <a:solidFill>
                  <a:srgbClr val="FEFFFF"/>
                </a:solidFill>
              </a:rPr>
              <a:t>Evaluate the role and function of marketing in driving success and delivering results;</a:t>
            </a:r>
          </a:p>
          <a:p>
            <a:pPr marL="457200" indent="-457200">
              <a:buFont typeface="+mj-lt"/>
              <a:buAutoNum type="arabicPeriod"/>
            </a:pPr>
            <a:r>
              <a:rPr lang="en-GB" sz="2400">
                <a:solidFill>
                  <a:srgbClr val="FEFFFF"/>
                </a:solidFill>
              </a:rPr>
              <a:t>Identify factors and trends in the marketing environment and how they affect marketing planning;</a:t>
            </a:r>
          </a:p>
          <a:p>
            <a:pPr marL="457200" indent="-457200">
              <a:buFont typeface="+mj-lt"/>
              <a:buAutoNum type="arabicPeriod"/>
            </a:pPr>
            <a:r>
              <a:rPr lang="en-GB" sz="2400">
                <a:solidFill>
                  <a:srgbClr val="FEFFFF"/>
                </a:solidFill>
              </a:rPr>
              <a:t>Identify the elements of the marketing mix and apply them to satisfy customer needs.</a:t>
            </a:r>
          </a:p>
        </p:txBody>
      </p:sp>
    </p:spTree>
    <p:extLst>
      <p:ext uri="{BB962C8B-B14F-4D97-AF65-F5344CB8AC3E}">
        <p14:creationId xmlns:p14="http://schemas.microsoft.com/office/powerpoint/2010/main" val="252116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10FD61-9006-4A6C-A73B-304115B67EC1}"/>
              </a:ext>
            </a:extLst>
          </p:cNvPr>
          <p:cNvSpPr>
            <a:spLocks noGrp="1"/>
          </p:cNvSpPr>
          <p:nvPr>
            <p:ph type="title"/>
          </p:nvPr>
        </p:nvSpPr>
        <p:spPr>
          <a:xfrm>
            <a:off x="934872" y="982272"/>
            <a:ext cx="3388419" cy="4560970"/>
          </a:xfrm>
        </p:spPr>
        <p:txBody>
          <a:bodyPr>
            <a:normAutofit/>
          </a:bodyPr>
          <a:lstStyle/>
          <a:p>
            <a:r>
              <a:rPr lang="en-GB" sz="4000" b="1" dirty="0">
                <a:solidFill>
                  <a:srgbClr val="FFFFFF"/>
                </a:solidFill>
              </a:rPr>
              <a:t>Indicative Content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1979D0C1-AB2C-4EED-84EE-9DFC429ACBF6}"/>
              </a:ext>
            </a:extLst>
          </p:cNvPr>
          <p:cNvSpPr>
            <a:spLocks noGrp="1"/>
          </p:cNvSpPr>
          <p:nvPr>
            <p:ph idx="1"/>
          </p:nvPr>
        </p:nvSpPr>
        <p:spPr>
          <a:xfrm>
            <a:off x="5221862" y="1719618"/>
            <a:ext cx="5948831" cy="4334629"/>
          </a:xfrm>
        </p:spPr>
        <p:txBody>
          <a:bodyPr anchor="ctr">
            <a:normAutofit fontScale="92500"/>
          </a:bodyPr>
          <a:lstStyle/>
          <a:p>
            <a:pPr lvl="0" fontAlgn="base" hangingPunct="0"/>
            <a:r>
              <a:rPr lang="en-GB" dirty="0">
                <a:solidFill>
                  <a:schemeClr val="bg1"/>
                </a:solidFill>
              </a:rPr>
              <a:t>The Marketing Concept</a:t>
            </a:r>
          </a:p>
          <a:p>
            <a:pPr lvl="0" fontAlgn="base" hangingPunct="0"/>
            <a:r>
              <a:rPr lang="en-GB" dirty="0">
                <a:solidFill>
                  <a:schemeClr val="bg1"/>
                </a:solidFill>
              </a:rPr>
              <a:t>Marketing Past, Present and Future</a:t>
            </a:r>
          </a:p>
          <a:p>
            <a:pPr lvl="0" fontAlgn="base" hangingPunct="0"/>
            <a:r>
              <a:rPr lang="en-GB" dirty="0">
                <a:solidFill>
                  <a:schemeClr val="bg1"/>
                </a:solidFill>
              </a:rPr>
              <a:t>Customers and other stakeholders</a:t>
            </a:r>
          </a:p>
          <a:p>
            <a:pPr lvl="0" fontAlgn="base" hangingPunct="0"/>
            <a:r>
              <a:rPr lang="en-GB" dirty="0">
                <a:solidFill>
                  <a:schemeClr val="bg1"/>
                </a:solidFill>
              </a:rPr>
              <a:t>Marketing Strategy and Planning</a:t>
            </a:r>
          </a:p>
          <a:p>
            <a:pPr lvl="0" fontAlgn="base" hangingPunct="0"/>
            <a:r>
              <a:rPr lang="en-GB" dirty="0">
                <a:solidFill>
                  <a:schemeClr val="bg1"/>
                </a:solidFill>
              </a:rPr>
              <a:t>Macro and Micro Environment</a:t>
            </a:r>
          </a:p>
          <a:p>
            <a:pPr lvl="0" fontAlgn="base" hangingPunct="0"/>
            <a:r>
              <a:rPr lang="en-GB" dirty="0">
                <a:solidFill>
                  <a:schemeClr val="bg1"/>
                </a:solidFill>
              </a:rPr>
              <a:t>Marketing information and research</a:t>
            </a:r>
          </a:p>
          <a:p>
            <a:pPr lvl="0" fontAlgn="base" hangingPunct="0"/>
            <a:r>
              <a:rPr lang="en-GB" dirty="0">
                <a:solidFill>
                  <a:schemeClr val="bg1"/>
                </a:solidFill>
              </a:rPr>
              <a:t>Segmentation, targeting and positioning</a:t>
            </a:r>
          </a:p>
          <a:p>
            <a:pPr lvl="0" fontAlgn="base" hangingPunct="0"/>
            <a:r>
              <a:rPr lang="en-GB" dirty="0">
                <a:solidFill>
                  <a:schemeClr val="bg1"/>
                </a:solidFill>
              </a:rPr>
              <a:t>Branding</a:t>
            </a:r>
          </a:p>
          <a:p>
            <a:pPr lvl="0" fontAlgn="base" hangingPunct="0"/>
            <a:r>
              <a:rPr lang="en-GB" dirty="0">
                <a:solidFill>
                  <a:schemeClr val="bg1"/>
                </a:solidFill>
              </a:rPr>
              <a:t>The Marketing Mix and 7 P’s</a:t>
            </a:r>
          </a:p>
        </p:txBody>
      </p:sp>
    </p:spTree>
    <p:extLst>
      <p:ext uri="{BB962C8B-B14F-4D97-AF65-F5344CB8AC3E}">
        <p14:creationId xmlns:p14="http://schemas.microsoft.com/office/powerpoint/2010/main" val="43174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640A10-761A-C551-236B-EFE4B2EF2819}"/>
              </a:ext>
            </a:extLst>
          </p:cNvPr>
          <p:cNvSpPr>
            <a:spLocks noGrp="1"/>
          </p:cNvSpPr>
          <p:nvPr>
            <p:ph type="title"/>
          </p:nvPr>
        </p:nvSpPr>
        <p:spPr>
          <a:xfrm>
            <a:off x="594360" y="637125"/>
            <a:ext cx="3802276" cy="5256371"/>
          </a:xfrm>
        </p:spPr>
        <p:txBody>
          <a:bodyPr>
            <a:normAutofit/>
          </a:bodyPr>
          <a:lstStyle/>
          <a:p>
            <a:r>
              <a:rPr lang="en-GB" sz="4800" b="1" dirty="0"/>
              <a:t>Who are you?</a:t>
            </a:r>
            <a:br>
              <a:rPr lang="en-GB" sz="4800" b="1" dirty="0"/>
            </a:br>
            <a:br>
              <a:rPr lang="en-GB" sz="4800" dirty="0"/>
            </a:br>
            <a:r>
              <a:rPr lang="en-GB" sz="2400" b="1" dirty="0"/>
              <a:t>Get to know a colleague in class and introduce each other to the group</a:t>
            </a:r>
            <a:br>
              <a:rPr lang="en-GB" sz="4800" b="1" dirty="0"/>
            </a:br>
            <a:r>
              <a:rPr lang="en-GB" sz="4800" dirty="0"/>
              <a:t> </a:t>
            </a:r>
          </a:p>
        </p:txBody>
      </p:sp>
      <p:graphicFrame>
        <p:nvGraphicFramePr>
          <p:cNvPr id="5" name="Content Placeholder 2">
            <a:extLst>
              <a:ext uri="{FF2B5EF4-FFF2-40B4-BE49-F238E27FC236}">
                <a16:creationId xmlns:a16="http://schemas.microsoft.com/office/drawing/2014/main" id="{54255C73-211C-FC1F-3DDF-0EA54A7B6B80}"/>
              </a:ext>
            </a:extLst>
          </p:cNvPr>
          <p:cNvGraphicFramePr>
            <a:graphicFrameLocks noGrp="1"/>
          </p:cNvGraphicFramePr>
          <p:nvPr>
            <p:ph idx="1"/>
            <p:extLst>
              <p:ext uri="{D42A27DB-BD31-4B8C-83A1-F6EECF244321}">
                <p14:modId xmlns:p14="http://schemas.microsoft.com/office/powerpoint/2010/main" val="563897888"/>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535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043A-AAB7-4A37-995A-E6C5050AD748}"/>
              </a:ext>
            </a:extLst>
          </p:cNvPr>
          <p:cNvSpPr>
            <a:spLocks noGrp="1"/>
          </p:cNvSpPr>
          <p:nvPr>
            <p:ph type="title"/>
          </p:nvPr>
        </p:nvSpPr>
        <p:spPr>
          <a:xfrm>
            <a:off x="640080" y="325369"/>
            <a:ext cx="4368602" cy="1956841"/>
          </a:xfrm>
        </p:spPr>
        <p:txBody>
          <a:bodyPr anchor="b">
            <a:normAutofit/>
          </a:bodyPr>
          <a:lstStyle/>
          <a:p>
            <a:r>
              <a:rPr lang="en-GB" sz="5400" b="1"/>
              <a:t>Scheme of work</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138966-7851-4C35-BBFB-DA2E7BAAE249}"/>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dirty="0"/>
              <a:t>Week-by-week run through of semester</a:t>
            </a:r>
          </a:p>
        </p:txBody>
      </p:sp>
      <p:pic>
        <p:nvPicPr>
          <p:cNvPr id="5" name="Picture 4" descr="Person writing on a notepad">
            <a:extLst>
              <a:ext uri="{FF2B5EF4-FFF2-40B4-BE49-F238E27FC236}">
                <a16:creationId xmlns:a16="http://schemas.microsoft.com/office/drawing/2014/main" id="{C1377A1A-17B2-65AB-8516-BFB8A1CCCB4B}"/>
              </a:ext>
            </a:extLst>
          </p:cNvPr>
          <p:cNvPicPr>
            <a:picLocks noChangeAspect="1"/>
          </p:cNvPicPr>
          <p:nvPr/>
        </p:nvPicPr>
        <p:blipFill rotWithShape="1">
          <a:blip r:embed="rId2"/>
          <a:srcRect l="13947" r="65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2631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D2438-B28C-45D8-B423-1001D95CF525}"/>
              </a:ext>
            </a:extLst>
          </p:cNvPr>
          <p:cNvSpPr>
            <a:spLocks noGrp="1"/>
          </p:cNvSpPr>
          <p:nvPr>
            <p:ph type="title"/>
          </p:nvPr>
        </p:nvSpPr>
        <p:spPr>
          <a:xfrm>
            <a:off x="640080" y="325369"/>
            <a:ext cx="4368602" cy="1956841"/>
          </a:xfrm>
        </p:spPr>
        <p:txBody>
          <a:bodyPr anchor="b">
            <a:normAutofit/>
          </a:bodyPr>
          <a:lstStyle/>
          <a:p>
            <a:r>
              <a:rPr lang="en-GB" sz="5400" b="1"/>
              <a:t>Assessments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0C063A-E87C-4852-A1AF-73018F46FFD8}"/>
              </a:ext>
            </a:extLst>
          </p:cNvPr>
          <p:cNvSpPr>
            <a:spLocks noGrp="1"/>
          </p:cNvSpPr>
          <p:nvPr>
            <p:ph idx="1"/>
          </p:nvPr>
        </p:nvSpPr>
        <p:spPr>
          <a:xfrm>
            <a:off x="640080" y="2872899"/>
            <a:ext cx="4243589" cy="3320668"/>
          </a:xfrm>
        </p:spPr>
        <p:txBody>
          <a:bodyPr>
            <a:normAutofit/>
          </a:bodyPr>
          <a:lstStyle/>
          <a:p>
            <a:pPr>
              <a:buFont typeface="Arial" panose="020B0604020202020204" pitchFamily="34" charset="0"/>
              <a:buChar char="•"/>
            </a:pPr>
            <a:r>
              <a:rPr lang="en-GB" sz="2200" dirty="0"/>
              <a:t>Assessment briefs on Moodle</a:t>
            </a:r>
          </a:p>
          <a:p>
            <a:pPr>
              <a:buFont typeface="Arial" panose="020B0604020202020204" pitchFamily="34" charset="0"/>
              <a:buChar char="•"/>
            </a:pPr>
            <a:endParaRPr lang="en-GB" sz="2200" dirty="0"/>
          </a:p>
          <a:p>
            <a:pPr>
              <a:buFont typeface="Arial" panose="020B0604020202020204" pitchFamily="34" charset="0"/>
              <a:buChar char="•"/>
            </a:pPr>
            <a:r>
              <a:rPr lang="en-GB" sz="2200" dirty="0"/>
              <a:t>2 Assessments, weighted equally at 50% each</a:t>
            </a:r>
          </a:p>
        </p:txBody>
      </p:sp>
      <p:pic>
        <p:nvPicPr>
          <p:cNvPr id="5" name="Picture 4" descr="Angled shot of pen on a graph">
            <a:extLst>
              <a:ext uri="{FF2B5EF4-FFF2-40B4-BE49-F238E27FC236}">
                <a16:creationId xmlns:a16="http://schemas.microsoft.com/office/drawing/2014/main" id="{5A58AA4C-EB44-809E-824A-D65E169DDDEE}"/>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07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Quizzical burrowing owl looking forward">
            <a:extLst>
              <a:ext uri="{FF2B5EF4-FFF2-40B4-BE49-F238E27FC236}">
                <a16:creationId xmlns:a16="http://schemas.microsoft.com/office/drawing/2014/main" id="{DA2DF4EC-645E-4BA6-8628-BDC3F018980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9522" b="9522"/>
          <a:stretch>
            <a:fillRect/>
          </a:stretch>
        </p:blipFill>
        <p:spPr/>
      </p:pic>
      <p:sp>
        <p:nvSpPr>
          <p:cNvPr id="3" name="Title 2">
            <a:extLst>
              <a:ext uri="{FF2B5EF4-FFF2-40B4-BE49-F238E27FC236}">
                <a16:creationId xmlns:a16="http://schemas.microsoft.com/office/drawing/2014/main" id="{862BE641-75C4-4E46-8941-FF881DEBFFC0}"/>
              </a:ext>
            </a:extLst>
          </p:cNvPr>
          <p:cNvSpPr>
            <a:spLocks noGrp="1"/>
          </p:cNvSpPr>
          <p:nvPr>
            <p:ph type="title"/>
          </p:nvPr>
        </p:nvSpPr>
        <p:spPr>
          <a:xfrm>
            <a:off x="6652727" y="858416"/>
            <a:ext cx="5047861" cy="1017037"/>
          </a:xfrm>
        </p:spPr>
        <p:txBody>
          <a:bodyPr>
            <a:noAutofit/>
          </a:bodyPr>
          <a:lstStyle/>
          <a:p>
            <a:r>
              <a:rPr lang="en-GB" sz="6000" dirty="0">
                <a:ln w="6600">
                  <a:solidFill>
                    <a:schemeClr val="accent2"/>
                  </a:solidFill>
                  <a:prstDash val="solid"/>
                </a:ln>
                <a:solidFill>
                  <a:srgbClr val="FFFFFF"/>
                </a:solidFill>
                <a:effectLst>
                  <a:outerShdw dist="38100" dir="2700000" algn="tl" rotWithShape="0">
                    <a:schemeClr val="accent2"/>
                  </a:outerShdw>
                </a:effectLst>
              </a:rPr>
              <a:t>Any Questions?</a:t>
            </a:r>
          </a:p>
        </p:txBody>
      </p:sp>
    </p:spTree>
    <p:extLst>
      <p:ext uri="{BB962C8B-B14F-4D97-AF65-F5344CB8AC3E}">
        <p14:creationId xmlns:p14="http://schemas.microsoft.com/office/powerpoint/2010/main" val="1869874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975</Words>
  <Application>Microsoft Office PowerPoint</Application>
  <PresentationFormat>Widescreen</PresentationFormat>
  <Paragraphs>83</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BMBM4005  MARKETING FUNDAMENTALS</vt:lpstr>
      <vt:lpstr>a bit about myself – Gwyneth Jones</vt:lpstr>
      <vt:lpstr>Module aims</vt:lpstr>
      <vt:lpstr>Learning outcomes</vt:lpstr>
      <vt:lpstr>Indicative Content</vt:lpstr>
      <vt:lpstr>Who are you?  Get to know a colleague in class and introduce each other to the group  </vt:lpstr>
      <vt:lpstr>Scheme of work</vt:lpstr>
      <vt:lpstr>Assessments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12</cp:revision>
  <dcterms:created xsi:type="dcterms:W3CDTF">2021-09-10T10:22:47Z</dcterms:created>
  <dcterms:modified xsi:type="dcterms:W3CDTF">2024-09-27T19:12:46Z</dcterms:modified>
</cp:coreProperties>
</file>