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5263F3-451A-47CB-853F-92EEF95478E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3973DAB-532E-426D-8EA9-6D6D2BB6CA0A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BeGreen's mission is to replace fossil fuels with renewable solutions, aligning the team and stakeholders around shared values.</a:t>
          </a:r>
        </a:p>
      </dgm:t>
    </dgm:pt>
    <dgm:pt modelId="{FCDC45F6-7DE3-443F-A57E-3F866BBA0AA5}" type="parTrans" cxnId="{DEFE1902-42D3-4C00-8D39-AB3A4EE01604}">
      <dgm:prSet/>
      <dgm:spPr/>
      <dgm:t>
        <a:bodyPr/>
        <a:lstStyle/>
        <a:p>
          <a:endParaRPr lang="en-US"/>
        </a:p>
      </dgm:t>
    </dgm:pt>
    <dgm:pt modelId="{5FF59372-4345-42EE-BD39-D6A9A3ABB389}" type="sibTrans" cxnId="{DEFE1902-42D3-4C00-8D39-AB3A4EE01604}">
      <dgm:prSet/>
      <dgm:spPr/>
      <dgm:t>
        <a:bodyPr/>
        <a:lstStyle/>
        <a:p>
          <a:endParaRPr lang="en-US"/>
        </a:p>
      </dgm:t>
    </dgm:pt>
    <dgm:pt modelId="{2648FDF0-3628-44D2-9B61-ADCD8A4BFFFD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Sustainable Enterprise Excellence integrates environmental, social, and economic goals into a company's strategy for long-term value creation.</a:t>
          </a:r>
        </a:p>
      </dgm:t>
    </dgm:pt>
    <dgm:pt modelId="{B0E72CFF-0BA9-4B4B-B911-67C397E49150}" type="parTrans" cxnId="{B94916FF-39F5-4B41-8B3E-6572288A8305}">
      <dgm:prSet/>
      <dgm:spPr/>
      <dgm:t>
        <a:bodyPr/>
        <a:lstStyle/>
        <a:p>
          <a:endParaRPr lang="en-US"/>
        </a:p>
      </dgm:t>
    </dgm:pt>
    <dgm:pt modelId="{458F82D9-905A-4C68-A505-26C78037025F}" type="sibTrans" cxnId="{B94916FF-39F5-4B41-8B3E-6572288A8305}">
      <dgm:prSet/>
      <dgm:spPr/>
      <dgm:t>
        <a:bodyPr/>
        <a:lstStyle/>
        <a:p>
          <a:endParaRPr lang="en-US"/>
        </a:p>
      </dgm:t>
    </dgm:pt>
    <dgm:pt modelId="{D313483C-3760-4728-BECC-FF06B92C8840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Market Penetration and Impact: Installing 5 MW of capacity for 2,000+ households creates measurable impact and builds a strong market presence.</a:t>
          </a:r>
        </a:p>
      </dgm:t>
    </dgm:pt>
    <dgm:pt modelId="{762865F4-ABC8-4AB4-A49E-66EE23F84F00}" type="parTrans" cxnId="{92C2A626-F23C-460E-AD1D-8FF0C5E56612}">
      <dgm:prSet/>
      <dgm:spPr/>
      <dgm:t>
        <a:bodyPr/>
        <a:lstStyle/>
        <a:p>
          <a:endParaRPr lang="en-US"/>
        </a:p>
      </dgm:t>
    </dgm:pt>
    <dgm:pt modelId="{06C70CC6-D70A-4D0D-8A31-70F46BBF9FDE}" type="sibTrans" cxnId="{92C2A626-F23C-460E-AD1D-8FF0C5E56612}">
      <dgm:prSet/>
      <dgm:spPr/>
      <dgm:t>
        <a:bodyPr/>
        <a:lstStyle/>
        <a:p>
          <a:endParaRPr lang="en-US"/>
        </a:p>
      </dgm:t>
    </dgm:pt>
    <dgm:pt modelId="{139B9A5A-BD0B-4359-A617-2B9C79C9F012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Financial Viability &amp; Growth Projections: Achieving break-even by Year 3 and a 15% profit margin by Year 5 demonstrates a robust business model.</a:t>
          </a:r>
        </a:p>
      </dgm:t>
    </dgm:pt>
    <dgm:pt modelId="{F88F7E05-FD49-4FE4-9621-D0FC8545FFA4}" type="parTrans" cxnId="{9C0F8790-D703-4E5A-A536-E05EE344AB41}">
      <dgm:prSet/>
      <dgm:spPr/>
      <dgm:t>
        <a:bodyPr/>
        <a:lstStyle/>
        <a:p>
          <a:endParaRPr lang="en-US"/>
        </a:p>
      </dgm:t>
    </dgm:pt>
    <dgm:pt modelId="{1FDABA61-7223-4180-B228-8DF7BBB4A5F4}" type="sibTrans" cxnId="{9C0F8790-D703-4E5A-A536-E05EE344AB41}">
      <dgm:prSet/>
      <dgm:spPr/>
      <dgm:t>
        <a:bodyPr/>
        <a:lstStyle/>
        <a:p>
          <a:endParaRPr lang="en-US"/>
        </a:p>
      </dgm:t>
    </dgm:pt>
    <dgm:pt modelId="{D52A018C-BE87-4BAE-A907-154A10592706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Environmental &amp; Social Impact: Reducing carbon emissions and improving community well-being through renewable energy adoption builds credibility and long-term support.</a:t>
          </a:r>
        </a:p>
      </dgm:t>
    </dgm:pt>
    <dgm:pt modelId="{96832873-8970-4DB5-ACFE-EFAFF53C36CF}" type="parTrans" cxnId="{3107871D-0241-4C92-A9E4-BE239A923F45}">
      <dgm:prSet/>
      <dgm:spPr/>
      <dgm:t>
        <a:bodyPr/>
        <a:lstStyle/>
        <a:p>
          <a:endParaRPr lang="en-US"/>
        </a:p>
      </dgm:t>
    </dgm:pt>
    <dgm:pt modelId="{CF9E47C9-7332-4B9D-9993-9FB50DB9F6D2}" type="sibTrans" cxnId="{3107871D-0241-4C92-A9E4-BE239A923F45}">
      <dgm:prSet/>
      <dgm:spPr/>
      <dgm:t>
        <a:bodyPr/>
        <a:lstStyle/>
        <a:p>
          <a:endParaRPr lang="en-US"/>
        </a:p>
      </dgm:t>
    </dgm:pt>
    <dgm:pt modelId="{8F0B604A-668C-4722-96F5-2870D455D628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Stakeholder Engagement: Actively involving community members, clients, and partners in decision-making processes fosters collaboration and trust.</a:t>
          </a:r>
        </a:p>
      </dgm:t>
    </dgm:pt>
    <dgm:pt modelId="{6CA14A02-5335-478F-834B-62867890596A}" type="parTrans" cxnId="{0A68033C-CA1D-46C5-9173-50BDB66B0D92}">
      <dgm:prSet/>
      <dgm:spPr/>
      <dgm:t>
        <a:bodyPr/>
        <a:lstStyle/>
        <a:p>
          <a:endParaRPr lang="en-US"/>
        </a:p>
      </dgm:t>
    </dgm:pt>
    <dgm:pt modelId="{E477A9AB-68AF-45BF-9185-C24625E9205A}" type="sibTrans" cxnId="{0A68033C-CA1D-46C5-9173-50BDB66B0D92}">
      <dgm:prSet/>
      <dgm:spPr/>
      <dgm:t>
        <a:bodyPr/>
        <a:lstStyle/>
        <a:p>
          <a:endParaRPr lang="en-US"/>
        </a:p>
      </dgm:t>
    </dgm:pt>
    <dgm:pt modelId="{AB036DF6-E668-4DB9-B197-2E211A7CF0BC}" type="pres">
      <dgm:prSet presAssocID="{DB5263F3-451A-47CB-853F-92EEF95478E4}" presName="diagram" presStyleCnt="0">
        <dgm:presLayoutVars>
          <dgm:dir/>
          <dgm:resizeHandles val="exact"/>
        </dgm:presLayoutVars>
      </dgm:prSet>
      <dgm:spPr/>
    </dgm:pt>
    <dgm:pt modelId="{3E63A055-76E0-4CAE-90A2-FAC6FEBA7048}" type="pres">
      <dgm:prSet presAssocID="{D3973DAB-532E-426D-8EA9-6D6D2BB6CA0A}" presName="node" presStyleLbl="node1" presStyleIdx="0" presStyleCnt="6">
        <dgm:presLayoutVars>
          <dgm:bulletEnabled val="1"/>
        </dgm:presLayoutVars>
      </dgm:prSet>
      <dgm:spPr/>
    </dgm:pt>
    <dgm:pt modelId="{079FCC8F-CD26-4036-89F6-C0333FCB5F6B}" type="pres">
      <dgm:prSet presAssocID="{5FF59372-4345-42EE-BD39-D6A9A3ABB389}" presName="sibTrans" presStyleCnt="0"/>
      <dgm:spPr/>
    </dgm:pt>
    <dgm:pt modelId="{6BCB40F3-33C5-4408-BEA9-E53182D790A3}" type="pres">
      <dgm:prSet presAssocID="{2648FDF0-3628-44D2-9B61-ADCD8A4BFFFD}" presName="node" presStyleLbl="node1" presStyleIdx="1" presStyleCnt="6">
        <dgm:presLayoutVars>
          <dgm:bulletEnabled val="1"/>
        </dgm:presLayoutVars>
      </dgm:prSet>
      <dgm:spPr/>
    </dgm:pt>
    <dgm:pt modelId="{9C1044AF-FCB1-4FD5-B593-718EFEECC6B3}" type="pres">
      <dgm:prSet presAssocID="{458F82D9-905A-4C68-A505-26C78037025F}" presName="sibTrans" presStyleCnt="0"/>
      <dgm:spPr/>
    </dgm:pt>
    <dgm:pt modelId="{45702A12-82FF-48C1-A436-90722C5D820E}" type="pres">
      <dgm:prSet presAssocID="{D313483C-3760-4728-BECC-FF06B92C8840}" presName="node" presStyleLbl="node1" presStyleIdx="2" presStyleCnt="6">
        <dgm:presLayoutVars>
          <dgm:bulletEnabled val="1"/>
        </dgm:presLayoutVars>
      </dgm:prSet>
      <dgm:spPr/>
    </dgm:pt>
    <dgm:pt modelId="{FA4FABD9-2B1F-4346-BA87-AFCD2283D45E}" type="pres">
      <dgm:prSet presAssocID="{06C70CC6-D70A-4D0D-8A31-70F46BBF9FDE}" presName="sibTrans" presStyleCnt="0"/>
      <dgm:spPr/>
    </dgm:pt>
    <dgm:pt modelId="{94DCC8BF-E78C-491F-9347-DDB33255C609}" type="pres">
      <dgm:prSet presAssocID="{139B9A5A-BD0B-4359-A617-2B9C79C9F012}" presName="node" presStyleLbl="node1" presStyleIdx="3" presStyleCnt="6">
        <dgm:presLayoutVars>
          <dgm:bulletEnabled val="1"/>
        </dgm:presLayoutVars>
      </dgm:prSet>
      <dgm:spPr/>
    </dgm:pt>
    <dgm:pt modelId="{28A880AC-1B6A-44D4-A3B2-D33C2DB88B33}" type="pres">
      <dgm:prSet presAssocID="{1FDABA61-7223-4180-B228-8DF7BBB4A5F4}" presName="sibTrans" presStyleCnt="0"/>
      <dgm:spPr/>
    </dgm:pt>
    <dgm:pt modelId="{6D4AB4F1-B79D-4107-9AE7-F0C215243FD7}" type="pres">
      <dgm:prSet presAssocID="{D52A018C-BE87-4BAE-A907-154A10592706}" presName="node" presStyleLbl="node1" presStyleIdx="4" presStyleCnt="6">
        <dgm:presLayoutVars>
          <dgm:bulletEnabled val="1"/>
        </dgm:presLayoutVars>
      </dgm:prSet>
      <dgm:spPr/>
    </dgm:pt>
    <dgm:pt modelId="{352DAA21-97DD-4DB0-B984-B2A7F15BF19F}" type="pres">
      <dgm:prSet presAssocID="{CF9E47C9-7332-4B9D-9993-9FB50DB9F6D2}" presName="sibTrans" presStyleCnt="0"/>
      <dgm:spPr/>
    </dgm:pt>
    <dgm:pt modelId="{C9C1924C-1877-4966-8C98-0947A24A030F}" type="pres">
      <dgm:prSet presAssocID="{8F0B604A-668C-4722-96F5-2870D455D628}" presName="node" presStyleLbl="node1" presStyleIdx="5" presStyleCnt="6">
        <dgm:presLayoutVars>
          <dgm:bulletEnabled val="1"/>
        </dgm:presLayoutVars>
      </dgm:prSet>
      <dgm:spPr/>
    </dgm:pt>
  </dgm:ptLst>
  <dgm:cxnLst>
    <dgm:cxn modelId="{DEFE1902-42D3-4C00-8D39-AB3A4EE01604}" srcId="{DB5263F3-451A-47CB-853F-92EEF95478E4}" destId="{D3973DAB-532E-426D-8EA9-6D6D2BB6CA0A}" srcOrd="0" destOrd="0" parTransId="{FCDC45F6-7DE3-443F-A57E-3F866BBA0AA5}" sibTransId="{5FF59372-4345-42EE-BD39-D6A9A3ABB389}"/>
    <dgm:cxn modelId="{4629060B-47A6-4F20-AC96-9EEED6662846}" type="presOf" srcId="{DB5263F3-451A-47CB-853F-92EEF95478E4}" destId="{AB036DF6-E668-4DB9-B197-2E211A7CF0BC}" srcOrd="0" destOrd="0" presId="urn:microsoft.com/office/officeart/2005/8/layout/default"/>
    <dgm:cxn modelId="{3107871D-0241-4C92-A9E4-BE239A923F45}" srcId="{DB5263F3-451A-47CB-853F-92EEF95478E4}" destId="{D52A018C-BE87-4BAE-A907-154A10592706}" srcOrd="4" destOrd="0" parTransId="{96832873-8970-4DB5-ACFE-EFAFF53C36CF}" sibTransId="{CF9E47C9-7332-4B9D-9993-9FB50DB9F6D2}"/>
    <dgm:cxn modelId="{92C2A626-F23C-460E-AD1D-8FF0C5E56612}" srcId="{DB5263F3-451A-47CB-853F-92EEF95478E4}" destId="{D313483C-3760-4728-BECC-FF06B92C8840}" srcOrd="2" destOrd="0" parTransId="{762865F4-ABC8-4AB4-A49E-66EE23F84F00}" sibTransId="{06C70CC6-D70A-4D0D-8A31-70F46BBF9FDE}"/>
    <dgm:cxn modelId="{B15A1029-5407-4E53-817F-9B629F325B37}" type="presOf" srcId="{D313483C-3760-4728-BECC-FF06B92C8840}" destId="{45702A12-82FF-48C1-A436-90722C5D820E}" srcOrd="0" destOrd="0" presId="urn:microsoft.com/office/officeart/2005/8/layout/default"/>
    <dgm:cxn modelId="{0ED7BF35-F434-4835-A52C-7BF76DB4C8E3}" type="presOf" srcId="{2648FDF0-3628-44D2-9B61-ADCD8A4BFFFD}" destId="{6BCB40F3-33C5-4408-BEA9-E53182D790A3}" srcOrd="0" destOrd="0" presId="urn:microsoft.com/office/officeart/2005/8/layout/default"/>
    <dgm:cxn modelId="{0A68033C-CA1D-46C5-9173-50BDB66B0D92}" srcId="{DB5263F3-451A-47CB-853F-92EEF95478E4}" destId="{8F0B604A-668C-4722-96F5-2870D455D628}" srcOrd="5" destOrd="0" parTransId="{6CA14A02-5335-478F-834B-62867890596A}" sibTransId="{E477A9AB-68AF-45BF-9185-C24625E9205A}"/>
    <dgm:cxn modelId="{9C0F8790-D703-4E5A-A536-E05EE344AB41}" srcId="{DB5263F3-451A-47CB-853F-92EEF95478E4}" destId="{139B9A5A-BD0B-4359-A617-2B9C79C9F012}" srcOrd="3" destOrd="0" parTransId="{F88F7E05-FD49-4FE4-9621-D0FC8545FFA4}" sibTransId="{1FDABA61-7223-4180-B228-8DF7BBB4A5F4}"/>
    <dgm:cxn modelId="{D6654795-37D5-4AD3-B96A-4D42A16492DD}" type="presOf" srcId="{D3973DAB-532E-426D-8EA9-6D6D2BB6CA0A}" destId="{3E63A055-76E0-4CAE-90A2-FAC6FEBA7048}" srcOrd="0" destOrd="0" presId="urn:microsoft.com/office/officeart/2005/8/layout/default"/>
    <dgm:cxn modelId="{C90522A0-05C4-4F6F-AFE8-2A865A91DA6F}" type="presOf" srcId="{139B9A5A-BD0B-4359-A617-2B9C79C9F012}" destId="{94DCC8BF-E78C-491F-9347-DDB33255C609}" srcOrd="0" destOrd="0" presId="urn:microsoft.com/office/officeart/2005/8/layout/default"/>
    <dgm:cxn modelId="{8A82FFA2-773C-4A1E-AF81-9B841BCE74F6}" type="presOf" srcId="{8F0B604A-668C-4722-96F5-2870D455D628}" destId="{C9C1924C-1877-4966-8C98-0947A24A030F}" srcOrd="0" destOrd="0" presId="urn:microsoft.com/office/officeart/2005/8/layout/default"/>
    <dgm:cxn modelId="{9E5325BF-669A-427F-9732-5F7AD34EDD8C}" type="presOf" srcId="{D52A018C-BE87-4BAE-A907-154A10592706}" destId="{6D4AB4F1-B79D-4107-9AE7-F0C215243FD7}" srcOrd="0" destOrd="0" presId="urn:microsoft.com/office/officeart/2005/8/layout/default"/>
    <dgm:cxn modelId="{B94916FF-39F5-4B41-8B3E-6572288A8305}" srcId="{DB5263F3-451A-47CB-853F-92EEF95478E4}" destId="{2648FDF0-3628-44D2-9B61-ADCD8A4BFFFD}" srcOrd="1" destOrd="0" parTransId="{B0E72CFF-0BA9-4B4B-B911-67C397E49150}" sibTransId="{458F82D9-905A-4C68-A505-26C78037025F}"/>
    <dgm:cxn modelId="{837D20CF-5336-4C75-969E-99D3453BC8B1}" type="presParOf" srcId="{AB036DF6-E668-4DB9-B197-2E211A7CF0BC}" destId="{3E63A055-76E0-4CAE-90A2-FAC6FEBA7048}" srcOrd="0" destOrd="0" presId="urn:microsoft.com/office/officeart/2005/8/layout/default"/>
    <dgm:cxn modelId="{78480C5E-370A-4181-A4CA-CD331014C878}" type="presParOf" srcId="{AB036DF6-E668-4DB9-B197-2E211A7CF0BC}" destId="{079FCC8F-CD26-4036-89F6-C0333FCB5F6B}" srcOrd="1" destOrd="0" presId="urn:microsoft.com/office/officeart/2005/8/layout/default"/>
    <dgm:cxn modelId="{C02DF938-9EFD-4ECA-8A5E-7C375C45AB59}" type="presParOf" srcId="{AB036DF6-E668-4DB9-B197-2E211A7CF0BC}" destId="{6BCB40F3-33C5-4408-BEA9-E53182D790A3}" srcOrd="2" destOrd="0" presId="urn:microsoft.com/office/officeart/2005/8/layout/default"/>
    <dgm:cxn modelId="{5EA39992-37AB-4F30-9E0C-4BD48CE0D6EA}" type="presParOf" srcId="{AB036DF6-E668-4DB9-B197-2E211A7CF0BC}" destId="{9C1044AF-FCB1-4FD5-B593-718EFEECC6B3}" srcOrd="3" destOrd="0" presId="urn:microsoft.com/office/officeart/2005/8/layout/default"/>
    <dgm:cxn modelId="{3B6374F4-141F-4A7F-B819-EAF04C6A5A2E}" type="presParOf" srcId="{AB036DF6-E668-4DB9-B197-2E211A7CF0BC}" destId="{45702A12-82FF-48C1-A436-90722C5D820E}" srcOrd="4" destOrd="0" presId="urn:microsoft.com/office/officeart/2005/8/layout/default"/>
    <dgm:cxn modelId="{402AE44E-A57B-45C6-B935-DCD57F8E2E71}" type="presParOf" srcId="{AB036DF6-E668-4DB9-B197-2E211A7CF0BC}" destId="{FA4FABD9-2B1F-4346-BA87-AFCD2283D45E}" srcOrd="5" destOrd="0" presId="urn:microsoft.com/office/officeart/2005/8/layout/default"/>
    <dgm:cxn modelId="{43046821-FD41-48E6-86E9-353FB5769FAF}" type="presParOf" srcId="{AB036DF6-E668-4DB9-B197-2E211A7CF0BC}" destId="{94DCC8BF-E78C-491F-9347-DDB33255C609}" srcOrd="6" destOrd="0" presId="urn:microsoft.com/office/officeart/2005/8/layout/default"/>
    <dgm:cxn modelId="{A26CF343-2761-44CC-84C0-C6E5CAB4FAE4}" type="presParOf" srcId="{AB036DF6-E668-4DB9-B197-2E211A7CF0BC}" destId="{28A880AC-1B6A-44D4-A3B2-D33C2DB88B33}" srcOrd="7" destOrd="0" presId="urn:microsoft.com/office/officeart/2005/8/layout/default"/>
    <dgm:cxn modelId="{CF07BFCF-40F0-4224-AC08-F032A4801BBF}" type="presParOf" srcId="{AB036DF6-E668-4DB9-B197-2E211A7CF0BC}" destId="{6D4AB4F1-B79D-4107-9AE7-F0C215243FD7}" srcOrd="8" destOrd="0" presId="urn:microsoft.com/office/officeart/2005/8/layout/default"/>
    <dgm:cxn modelId="{1B8CA90A-B38F-4A51-BEF7-FC9CBCFF0C9C}" type="presParOf" srcId="{AB036DF6-E668-4DB9-B197-2E211A7CF0BC}" destId="{352DAA21-97DD-4DB0-B984-B2A7F15BF19F}" srcOrd="9" destOrd="0" presId="urn:microsoft.com/office/officeart/2005/8/layout/default"/>
    <dgm:cxn modelId="{D0215CEE-F2D9-4FA8-93E1-3AF73C86FBE5}" type="presParOf" srcId="{AB036DF6-E668-4DB9-B197-2E211A7CF0BC}" destId="{C9C1924C-1877-4966-8C98-0947A24A030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08BEE2B-64C6-40E9-BAE8-122B19D0FB5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3922E4F-950D-49E4-A307-441A5F5280BD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Physical Resources:</a:t>
          </a:r>
        </a:p>
      </dgm:t>
    </dgm:pt>
    <dgm:pt modelId="{A7875BF2-DEE4-4FC2-8AC0-94A9391515C1}" type="parTrans" cxnId="{FBE47D08-FDA0-4903-82ED-215275A920B5}">
      <dgm:prSet/>
      <dgm:spPr/>
      <dgm:t>
        <a:bodyPr/>
        <a:lstStyle/>
        <a:p>
          <a:endParaRPr lang="en-US"/>
        </a:p>
      </dgm:t>
    </dgm:pt>
    <dgm:pt modelId="{79B3BFFA-65D8-4878-8D69-5F5413C5861C}" type="sibTrans" cxnId="{FBE47D08-FDA0-4903-82ED-215275A920B5}">
      <dgm:prSet/>
      <dgm:spPr/>
      <dgm:t>
        <a:bodyPr/>
        <a:lstStyle/>
        <a:p>
          <a:endParaRPr lang="en-US"/>
        </a:p>
      </dgm:t>
    </dgm:pt>
    <dgm:pt modelId="{8674EF1A-F8F6-4E01-BAB4-2D3BD1DD1B90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High-quality, durable equipment for efficient installations and long-term reliability.</a:t>
          </a:r>
        </a:p>
      </dgm:t>
    </dgm:pt>
    <dgm:pt modelId="{695B0F84-2C72-4977-9C02-FCE025A91FB6}" type="parTrans" cxnId="{C40F6CC8-4824-4C1E-BA22-F21DA627D61B}">
      <dgm:prSet/>
      <dgm:spPr/>
      <dgm:t>
        <a:bodyPr/>
        <a:lstStyle/>
        <a:p>
          <a:endParaRPr lang="en-US"/>
        </a:p>
      </dgm:t>
    </dgm:pt>
    <dgm:pt modelId="{13A61071-22A6-43C4-B3C9-86F93A0113C3}" type="sibTrans" cxnId="{C40F6CC8-4824-4C1E-BA22-F21DA627D61B}">
      <dgm:prSet/>
      <dgm:spPr/>
      <dgm:t>
        <a:bodyPr/>
        <a:lstStyle/>
        <a:p>
          <a:endParaRPr lang="en-US"/>
        </a:p>
      </dgm:t>
    </dgm:pt>
    <dgm:pt modelId="{1E90BEAB-5009-4393-BDB2-28855AA5A308}">
      <dgm:prSet custT="1"/>
      <dgm:spPr/>
      <dgm:t>
        <a:bodyPr/>
        <a:lstStyle/>
        <a:p>
          <a:r>
            <a:rPr lang="en-US" sz="1200">
              <a:latin typeface="Arial" panose="020B0604020202020204" pitchFamily="34" charset="0"/>
              <a:cs typeface="Arial" panose="020B0604020202020204" pitchFamily="34" charset="0"/>
            </a:rPr>
            <a:t>Human Resources:</a:t>
          </a:r>
        </a:p>
      </dgm:t>
    </dgm:pt>
    <dgm:pt modelId="{91F54D6B-E704-4145-B35D-51624A998EB8}" type="parTrans" cxnId="{3014A6B7-C47B-44A0-B697-CFE0F8A19AA6}">
      <dgm:prSet/>
      <dgm:spPr/>
      <dgm:t>
        <a:bodyPr/>
        <a:lstStyle/>
        <a:p>
          <a:endParaRPr lang="en-US"/>
        </a:p>
      </dgm:t>
    </dgm:pt>
    <dgm:pt modelId="{267A6B60-3D95-4807-BAAD-2CE941F3CB72}" type="sibTrans" cxnId="{3014A6B7-C47B-44A0-B697-CFE0F8A19AA6}">
      <dgm:prSet/>
      <dgm:spPr/>
      <dgm:t>
        <a:bodyPr/>
        <a:lstStyle/>
        <a:p>
          <a:endParaRPr lang="en-US"/>
        </a:p>
      </dgm:t>
    </dgm:pt>
    <dgm:pt modelId="{3956999B-FA91-487C-B3E2-B6B631C06DD1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Skilled personnel for operations and innovation.</a:t>
          </a:r>
        </a:p>
      </dgm:t>
    </dgm:pt>
    <dgm:pt modelId="{82FF6153-BFF2-4728-A748-4B7B633B4439}" type="parTrans" cxnId="{0D768300-0E91-4CDC-8073-2DDE12F88205}">
      <dgm:prSet/>
      <dgm:spPr/>
      <dgm:t>
        <a:bodyPr/>
        <a:lstStyle/>
        <a:p>
          <a:endParaRPr lang="en-US"/>
        </a:p>
      </dgm:t>
    </dgm:pt>
    <dgm:pt modelId="{F2B035C6-7957-4BA6-A689-7BD0441F3109}" type="sibTrans" cxnId="{0D768300-0E91-4CDC-8073-2DDE12F88205}">
      <dgm:prSet/>
      <dgm:spPr/>
      <dgm:t>
        <a:bodyPr/>
        <a:lstStyle/>
        <a:p>
          <a:endParaRPr lang="en-US"/>
        </a:p>
      </dgm:t>
    </dgm:pt>
    <dgm:pt modelId="{CC770E5B-9975-4287-BC4A-D094126B2E68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Diverse and well-trained team for technical excellence and superior customer service.</a:t>
          </a:r>
        </a:p>
      </dgm:t>
    </dgm:pt>
    <dgm:pt modelId="{6A7C5023-18C8-43B4-9388-0B7C30145312}" type="parTrans" cxnId="{C9442C3E-893E-4B20-BDFC-D3143A327BA3}">
      <dgm:prSet/>
      <dgm:spPr/>
      <dgm:t>
        <a:bodyPr/>
        <a:lstStyle/>
        <a:p>
          <a:endParaRPr lang="en-US"/>
        </a:p>
      </dgm:t>
    </dgm:pt>
    <dgm:pt modelId="{08B0BBA9-DFF5-45B0-B77C-710C98895F79}" type="sibTrans" cxnId="{C9442C3E-893E-4B20-BDFC-D3143A327BA3}">
      <dgm:prSet/>
      <dgm:spPr/>
      <dgm:t>
        <a:bodyPr/>
        <a:lstStyle/>
        <a:p>
          <a:endParaRPr lang="en-US"/>
        </a:p>
      </dgm:t>
    </dgm:pt>
    <dgm:pt modelId="{12079164-AD95-4416-ADDA-1D94A42B268C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Financial Resources &amp; Funding Strategy:</a:t>
          </a:r>
        </a:p>
      </dgm:t>
    </dgm:pt>
    <dgm:pt modelId="{87B9F4D5-50B7-4130-9541-4034772D3007}" type="parTrans" cxnId="{6E2120E0-D88E-42A0-A4EA-2716B73FBB72}">
      <dgm:prSet/>
      <dgm:spPr/>
      <dgm:t>
        <a:bodyPr/>
        <a:lstStyle/>
        <a:p>
          <a:endParaRPr lang="en-US"/>
        </a:p>
      </dgm:t>
    </dgm:pt>
    <dgm:pt modelId="{5A19514C-79D1-423F-AC71-80D078EAFD1C}" type="sibTrans" cxnId="{6E2120E0-D88E-42A0-A4EA-2716B73FBB72}">
      <dgm:prSet/>
      <dgm:spPr/>
      <dgm:t>
        <a:bodyPr/>
        <a:lstStyle/>
        <a:p>
          <a:endParaRPr lang="en-US"/>
        </a:p>
      </dgm:t>
    </dgm:pt>
    <dgm:pt modelId="{03441215-D50D-438A-90F1-74C08B49CE1A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Secure approximately $300,000 in start-up funds and maintain a cash reserve for sustainable growth.</a:t>
          </a:r>
        </a:p>
      </dgm:t>
    </dgm:pt>
    <dgm:pt modelId="{552B26A2-C3AE-493E-9588-4BABA6B87C07}" type="parTrans" cxnId="{F79F9095-A4F4-4A50-AB8F-7E2B78F3ED0B}">
      <dgm:prSet/>
      <dgm:spPr/>
      <dgm:t>
        <a:bodyPr/>
        <a:lstStyle/>
        <a:p>
          <a:endParaRPr lang="en-US"/>
        </a:p>
      </dgm:t>
    </dgm:pt>
    <dgm:pt modelId="{A1711228-642C-494A-A445-BEC15FCA9717}" type="sibTrans" cxnId="{F79F9095-A4F4-4A50-AB8F-7E2B78F3ED0B}">
      <dgm:prSet/>
      <dgm:spPr/>
      <dgm:t>
        <a:bodyPr/>
        <a:lstStyle/>
        <a:p>
          <a:endParaRPr lang="en-US"/>
        </a:p>
      </dgm:t>
    </dgm:pt>
    <dgm:pt modelId="{28D37E50-AF39-4ADE-A005-3921290B6C92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Technological Innovation:</a:t>
          </a:r>
        </a:p>
      </dgm:t>
    </dgm:pt>
    <dgm:pt modelId="{64C8096C-57CE-4C28-86CC-6C225DA9715E}" type="parTrans" cxnId="{F0AF525F-12AA-4006-9F68-5FA316D6C290}">
      <dgm:prSet/>
      <dgm:spPr/>
      <dgm:t>
        <a:bodyPr/>
        <a:lstStyle/>
        <a:p>
          <a:endParaRPr lang="en-US"/>
        </a:p>
      </dgm:t>
    </dgm:pt>
    <dgm:pt modelId="{5C2B8AB7-307F-400E-B2B1-E2C971812BDB}" type="sibTrans" cxnId="{F0AF525F-12AA-4006-9F68-5FA316D6C290}">
      <dgm:prSet/>
      <dgm:spPr/>
      <dgm:t>
        <a:bodyPr/>
        <a:lstStyle/>
        <a:p>
          <a:endParaRPr lang="en-US"/>
        </a:p>
      </dgm:t>
    </dgm:pt>
    <dgm:pt modelId="{7410ABCE-EB54-41C7-82E1-23A99B2268DA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Adoption of advanced technologies like smart energy management systems for enhanced performance and efficiency.</a:t>
          </a:r>
        </a:p>
      </dgm:t>
    </dgm:pt>
    <dgm:pt modelId="{8D953014-486E-457E-8CC5-359195D96E7B}" type="parTrans" cxnId="{85807A1B-A487-4DFC-B191-8F116B9F9342}">
      <dgm:prSet/>
      <dgm:spPr/>
      <dgm:t>
        <a:bodyPr/>
        <a:lstStyle/>
        <a:p>
          <a:endParaRPr lang="en-US"/>
        </a:p>
      </dgm:t>
    </dgm:pt>
    <dgm:pt modelId="{A745912F-D695-463D-984F-D79CB162057A}" type="sibTrans" cxnId="{85807A1B-A487-4DFC-B191-8F116B9F9342}">
      <dgm:prSet/>
      <dgm:spPr/>
      <dgm:t>
        <a:bodyPr/>
        <a:lstStyle/>
        <a:p>
          <a:endParaRPr lang="en-US"/>
        </a:p>
      </dgm:t>
    </dgm:pt>
    <dgm:pt modelId="{F430BE65-EAF2-4FBA-8675-5638387CF669}">
      <dgm:prSet custT="1"/>
      <dgm:spPr/>
      <dgm:t>
        <a:bodyPr/>
        <a:lstStyle/>
        <a:p>
          <a:r>
            <a:rPr lang="en-US" sz="1200">
              <a:latin typeface="Arial" panose="020B0604020202020204" pitchFamily="34" charset="0"/>
              <a:cs typeface="Arial" panose="020B0604020202020204" pitchFamily="34" charset="0"/>
            </a:rPr>
            <a:t>Supply Chain Management:</a:t>
          </a:r>
        </a:p>
      </dgm:t>
    </dgm:pt>
    <dgm:pt modelId="{CE046C68-A88F-48D5-9383-9B7046390C49}" type="parTrans" cxnId="{A1670D05-7F30-4BE5-A928-BB30C236B323}">
      <dgm:prSet/>
      <dgm:spPr/>
      <dgm:t>
        <a:bodyPr/>
        <a:lstStyle/>
        <a:p>
          <a:endParaRPr lang="en-US"/>
        </a:p>
      </dgm:t>
    </dgm:pt>
    <dgm:pt modelId="{B1C597ED-7906-45A2-81F2-F0040812B3C1}" type="sibTrans" cxnId="{A1670D05-7F30-4BE5-A928-BB30C236B323}">
      <dgm:prSet/>
      <dgm:spPr/>
      <dgm:t>
        <a:bodyPr/>
        <a:lstStyle/>
        <a:p>
          <a:endParaRPr lang="en-US"/>
        </a:p>
      </dgm:t>
    </dgm:pt>
    <dgm:pt modelId="{A09120D5-5F0E-4AD2-BABA-42F633DA7C02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Reliable supplier relationships to minimize disruptions and maintain quality standards.</a:t>
          </a:r>
        </a:p>
      </dgm:t>
    </dgm:pt>
    <dgm:pt modelId="{81944F45-CE3F-4D7B-8BFD-1DA03C5C771B}" type="parTrans" cxnId="{A3C494DC-77B8-478A-B0C3-EF5919B18A51}">
      <dgm:prSet/>
      <dgm:spPr/>
      <dgm:t>
        <a:bodyPr/>
        <a:lstStyle/>
        <a:p>
          <a:endParaRPr lang="en-US"/>
        </a:p>
      </dgm:t>
    </dgm:pt>
    <dgm:pt modelId="{F25F3817-F3E7-4CF5-B4BF-AD134D6C2CA5}" type="sibTrans" cxnId="{A3C494DC-77B8-478A-B0C3-EF5919B18A51}">
      <dgm:prSet/>
      <dgm:spPr/>
      <dgm:t>
        <a:bodyPr/>
        <a:lstStyle/>
        <a:p>
          <a:endParaRPr lang="en-US"/>
        </a:p>
      </dgm:t>
    </dgm:pt>
    <dgm:pt modelId="{0C0AD4BA-7779-42F0-8F09-470C75E0B6F0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Research &amp; Development (R&amp;D):</a:t>
          </a:r>
        </a:p>
      </dgm:t>
    </dgm:pt>
    <dgm:pt modelId="{7511D2A0-5648-4FAB-998A-9C111278E96B}" type="parTrans" cxnId="{510A1DC1-3CCE-4891-837F-5E1B61F17695}">
      <dgm:prSet/>
      <dgm:spPr/>
      <dgm:t>
        <a:bodyPr/>
        <a:lstStyle/>
        <a:p>
          <a:endParaRPr lang="en-US"/>
        </a:p>
      </dgm:t>
    </dgm:pt>
    <dgm:pt modelId="{1CF1B863-AB2C-4F50-A8AA-717F8BB708C6}" type="sibTrans" cxnId="{510A1DC1-3CCE-4891-837F-5E1B61F17695}">
      <dgm:prSet/>
      <dgm:spPr/>
      <dgm:t>
        <a:bodyPr/>
        <a:lstStyle/>
        <a:p>
          <a:endParaRPr lang="en-US"/>
        </a:p>
      </dgm:t>
    </dgm:pt>
    <dgm:pt modelId="{06E8F1F3-1BD6-46A5-BB74-BC6768F049EF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Systematic investigation to improve system efficiency and integrate innovative energy storage solutions.</a:t>
          </a:r>
        </a:p>
      </dgm:t>
    </dgm:pt>
    <dgm:pt modelId="{3B990E0A-1B1A-4CB6-8DEE-9773CAC08896}" type="parTrans" cxnId="{B9DA2196-FCB5-45DF-BFC1-E115FC17AD0F}">
      <dgm:prSet/>
      <dgm:spPr/>
      <dgm:t>
        <a:bodyPr/>
        <a:lstStyle/>
        <a:p>
          <a:endParaRPr lang="en-US"/>
        </a:p>
      </dgm:t>
    </dgm:pt>
    <dgm:pt modelId="{BDED964E-4286-4858-93BF-D81AC7A77539}" type="sibTrans" cxnId="{B9DA2196-FCB5-45DF-BFC1-E115FC17AD0F}">
      <dgm:prSet/>
      <dgm:spPr/>
      <dgm:t>
        <a:bodyPr/>
        <a:lstStyle/>
        <a:p>
          <a:endParaRPr lang="en-US"/>
        </a:p>
      </dgm:t>
    </dgm:pt>
    <dgm:pt modelId="{5A4D27F4-AF78-4B4E-AC78-9E04C0083F49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Investment of 10% of revenue in R&amp;D keeps the business at the forefront of renewable technology</a:t>
          </a:r>
          <a:r>
            <a:rPr lang="en-US" sz="1100" dirty="0"/>
            <a:t>.</a:t>
          </a:r>
        </a:p>
      </dgm:t>
    </dgm:pt>
    <dgm:pt modelId="{CD3F8201-0D13-45E7-BD9A-01AAB0E9E7B2}" type="parTrans" cxnId="{77713514-E8B8-4E20-BEAC-5553E7B01D13}">
      <dgm:prSet/>
      <dgm:spPr/>
      <dgm:t>
        <a:bodyPr/>
        <a:lstStyle/>
        <a:p>
          <a:endParaRPr lang="en-US"/>
        </a:p>
      </dgm:t>
    </dgm:pt>
    <dgm:pt modelId="{1D608471-D7C0-48C0-A067-244388E92725}" type="sibTrans" cxnId="{77713514-E8B8-4E20-BEAC-5553E7B01D13}">
      <dgm:prSet/>
      <dgm:spPr/>
      <dgm:t>
        <a:bodyPr/>
        <a:lstStyle/>
        <a:p>
          <a:endParaRPr lang="en-US"/>
        </a:p>
      </dgm:t>
    </dgm:pt>
    <dgm:pt modelId="{F9BB3F07-96DD-46B4-8146-D7AA3CE2A39F}" type="pres">
      <dgm:prSet presAssocID="{F08BEE2B-64C6-40E9-BAE8-122B19D0FB5E}" presName="linear" presStyleCnt="0">
        <dgm:presLayoutVars>
          <dgm:animLvl val="lvl"/>
          <dgm:resizeHandles val="exact"/>
        </dgm:presLayoutVars>
      </dgm:prSet>
      <dgm:spPr/>
    </dgm:pt>
    <dgm:pt modelId="{8D93C98D-8F4E-4355-8BB6-7DAE07AC676D}" type="pres">
      <dgm:prSet presAssocID="{63922E4F-950D-49E4-A307-441A5F5280BD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1DD1AB8-5DB1-4CDC-A443-D1939BE0A65F}" type="pres">
      <dgm:prSet presAssocID="{63922E4F-950D-49E4-A307-441A5F5280BD}" presName="childText" presStyleLbl="revTx" presStyleIdx="0" presStyleCnt="6">
        <dgm:presLayoutVars>
          <dgm:bulletEnabled val="1"/>
        </dgm:presLayoutVars>
      </dgm:prSet>
      <dgm:spPr/>
    </dgm:pt>
    <dgm:pt modelId="{79818363-FE21-4BF7-88DD-83FE51EF093F}" type="pres">
      <dgm:prSet presAssocID="{1E90BEAB-5009-4393-BDB2-28855AA5A30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0213AEB-9DF2-4FC7-9711-B1FA5712D83D}" type="pres">
      <dgm:prSet presAssocID="{1E90BEAB-5009-4393-BDB2-28855AA5A308}" presName="childText" presStyleLbl="revTx" presStyleIdx="1" presStyleCnt="6">
        <dgm:presLayoutVars>
          <dgm:bulletEnabled val="1"/>
        </dgm:presLayoutVars>
      </dgm:prSet>
      <dgm:spPr/>
    </dgm:pt>
    <dgm:pt modelId="{9DAD7960-DB4F-4316-959E-66F740C6CFB1}" type="pres">
      <dgm:prSet presAssocID="{12079164-AD95-4416-ADDA-1D94A42B268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AAC44E8-41C0-463E-9999-226E73AC8F0D}" type="pres">
      <dgm:prSet presAssocID="{12079164-AD95-4416-ADDA-1D94A42B268C}" presName="childText" presStyleLbl="revTx" presStyleIdx="2" presStyleCnt="6">
        <dgm:presLayoutVars>
          <dgm:bulletEnabled val="1"/>
        </dgm:presLayoutVars>
      </dgm:prSet>
      <dgm:spPr/>
    </dgm:pt>
    <dgm:pt modelId="{E6DE4AB1-9B09-4D18-A5FB-B0CB321CE6ED}" type="pres">
      <dgm:prSet presAssocID="{28D37E50-AF39-4ADE-A005-3921290B6C9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8A88181-D68F-456B-AA6B-8542EC9646C9}" type="pres">
      <dgm:prSet presAssocID="{28D37E50-AF39-4ADE-A005-3921290B6C92}" presName="childText" presStyleLbl="revTx" presStyleIdx="3" presStyleCnt="6">
        <dgm:presLayoutVars>
          <dgm:bulletEnabled val="1"/>
        </dgm:presLayoutVars>
      </dgm:prSet>
      <dgm:spPr/>
    </dgm:pt>
    <dgm:pt modelId="{3E8290C3-F499-43B6-8377-59E0001C5020}" type="pres">
      <dgm:prSet presAssocID="{F430BE65-EAF2-4FBA-8675-5638387CF66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7049AE5-1D79-4B5C-9436-8DDC27327417}" type="pres">
      <dgm:prSet presAssocID="{F430BE65-EAF2-4FBA-8675-5638387CF669}" presName="childText" presStyleLbl="revTx" presStyleIdx="4" presStyleCnt="6">
        <dgm:presLayoutVars>
          <dgm:bulletEnabled val="1"/>
        </dgm:presLayoutVars>
      </dgm:prSet>
      <dgm:spPr/>
    </dgm:pt>
    <dgm:pt modelId="{80CC8C9D-2657-43F3-A057-6316B8BFF178}" type="pres">
      <dgm:prSet presAssocID="{0C0AD4BA-7779-42F0-8F09-470C75E0B6F0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32BB2DF0-7443-4887-B9E2-8CA07DF3FD62}" type="pres">
      <dgm:prSet presAssocID="{0C0AD4BA-7779-42F0-8F09-470C75E0B6F0}" presName="childText" presStyleLbl="revTx" presStyleIdx="5" presStyleCnt="6">
        <dgm:presLayoutVars>
          <dgm:bulletEnabled val="1"/>
        </dgm:presLayoutVars>
      </dgm:prSet>
      <dgm:spPr/>
    </dgm:pt>
  </dgm:ptLst>
  <dgm:cxnLst>
    <dgm:cxn modelId="{0D768300-0E91-4CDC-8073-2DDE12F88205}" srcId="{1E90BEAB-5009-4393-BDB2-28855AA5A308}" destId="{3956999B-FA91-487C-B3E2-B6B631C06DD1}" srcOrd="0" destOrd="0" parTransId="{82FF6153-BFF2-4728-A748-4B7B633B4439}" sibTransId="{F2B035C6-7957-4BA6-A689-7BD0441F3109}"/>
    <dgm:cxn modelId="{A1670D05-7F30-4BE5-A928-BB30C236B323}" srcId="{F08BEE2B-64C6-40E9-BAE8-122B19D0FB5E}" destId="{F430BE65-EAF2-4FBA-8675-5638387CF669}" srcOrd="4" destOrd="0" parTransId="{CE046C68-A88F-48D5-9383-9B7046390C49}" sibTransId="{B1C597ED-7906-45A2-81F2-F0040812B3C1}"/>
    <dgm:cxn modelId="{FBE47D08-FDA0-4903-82ED-215275A920B5}" srcId="{F08BEE2B-64C6-40E9-BAE8-122B19D0FB5E}" destId="{63922E4F-950D-49E4-A307-441A5F5280BD}" srcOrd="0" destOrd="0" parTransId="{A7875BF2-DEE4-4FC2-8AC0-94A9391515C1}" sibTransId="{79B3BFFA-65D8-4878-8D69-5F5413C5861C}"/>
    <dgm:cxn modelId="{81C72012-CE96-4A2F-BE8C-9BC791120DCD}" type="presOf" srcId="{F08BEE2B-64C6-40E9-BAE8-122B19D0FB5E}" destId="{F9BB3F07-96DD-46B4-8146-D7AA3CE2A39F}" srcOrd="0" destOrd="0" presId="urn:microsoft.com/office/officeart/2005/8/layout/vList2"/>
    <dgm:cxn modelId="{77713514-E8B8-4E20-BEAC-5553E7B01D13}" srcId="{0C0AD4BA-7779-42F0-8F09-470C75E0B6F0}" destId="{5A4D27F4-AF78-4B4E-AC78-9E04C0083F49}" srcOrd="1" destOrd="0" parTransId="{CD3F8201-0D13-45E7-BD9A-01AAB0E9E7B2}" sibTransId="{1D608471-D7C0-48C0-A067-244388E92725}"/>
    <dgm:cxn modelId="{C98C7914-7141-4C1A-AD62-95605C181118}" type="presOf" srcId="{F430BE65-EAF2-4FBA-8675-5638387CF669}" destId="{3E8290C3-F499-43B6-8377-59E0001C5020}" srcOrd="0" destOrd="0" presId="urn:microsoft.com/office/officeart/2005/8/layout/vList2"/>
    <dgm:cxn modelId="{85807A1B-A487-4DFC-B191-8F116B9F9342}" srcId="{28D37E50-AF39-4ADE-A005-3921290B6C92}" destId="{7410ABCE-EB54-41C7-82E1-23A99B2268DA}" srcOrd="0" destOrd="0" parTransId="{8D953014-486E-457E-8CC5-359195D96E7B}" sibTransId="{A745912F-D695-463D-984F-D79CB162057A}"/>
    <dgm:cxn modelId="{C9442C3E-893E-4B20-BDFC-D3143A327BA3}" srcId="{1E90BEAB-5009-4393-BDB2-28855AA5A308}" destId="{CC770E5B-9975-4287-BC4A-D094126B2E68}" srcOrd="1" destOrd="0" parTransId="{6A7C5023-18C8-43B4-9388-0B7C30145312}" sibTransId="{08B0BBA9-DFF5-45B0-B77C-710C98895F79}"/>
    <dgm:cxn modelId="{F0AF525F-12AA-4006-9F68-5FA316D6C290}" srcId="{F08BEE2B-64C6-40E9-BAE8-122B19D0FB5E}" destId="{28D37E50-AF39-4ADE-A005-3921290B6C92}" srcOrd="3" destOrd="0" parTransId="{64C8096C-57CE-4C28-86CC-6C225DA9715E}" sibTransId="{5C2B8AB7-307F-400E-B2B1-E2C971812BDB}"/>
    <dgm:cxn modelId="{FE75AF7C-ED51-415A-94C3-FCBF24327784}" type="presOf" srcId="{63922E4F-950D-49E4-A307-441A5F5280BD}" destId="{8D93C98D-8F4E-4355-8BB6-7DAE07AC676D}" srcOrd="0" destOrd="0" presId="urn:microsoft.com/office/officeart/2005/8/layout/vList2"/>
    <dgm:cxn modelId="{55D8CB94-CFD7-42DF-AD22-FD8041FDDE03}" type="presOf" srcId="{7410ABCE-EB54-41C7-82E1-23A99B2268DA}" destId="{88A88181-D68F-456B-AA6B-8542EC9646C9}" srcOrd="0" destOrd="0" presId="urn:microsoft.com/office/officeart/2005/8/layout/vList2"/>
    <dgm:cxn modelId="{F79F9095-A4F4-4A50-AB8F-7E2B78F3ED0B}" srcId="{12079164-AD95-4416-ADDA-1D94A42B268C}" destId="{03441215-D50D-438A-90F1-74C08B49CE1A}" srcOrd="0" destOrd="0" parTransId="{552B26A2-C3AE-493E-9588-4BABA6B87C07}" sibTransId="{A1711228-642C-494A-A445-BEC15FCA9717}"/>
    <dgm:cxn modelId="{B9DA2196-FCB5-45DF-BFC1-E115FC17AD0F}" srcId="{0C0AD4BA-7779-42F0-8F09-470C75E0B6F0}" destId="{06E8F1F3-1BD6-46A5-BB74-BC6768F049EF}" srcOrd="0" destOrd="0" parTransId="{3B990E0A-1B1A-4CB6-8DEE-9773CAC08896}" sibTransId="{BDED964E-4286-4858-93BF-D81AC7A77539}"/>
    <dgm:cxn modelId="{7CEBAA97-C9D2-4672-9C35-CB96ACD1C61A}" type="presOf" srcId="{3956999B-FA91-487C-B3E2-B6B631C06DD1}" destId="{60213AEB-9DF2-4FC7-9711-B1FA5712D83D}" srcOrd="0" destOrd="0" presId="urn:microsoft.com/office/officeart/2005/8/layout/vList2"/>
    <dgm:cxn modelId="{11BD5AA6-30CD-4AFA-BAB3-838632DB4066}" type="presOf" srcId="{1E90BEAB-5009-4393-BDB2-28855AA5A308}" destId="{79818363-FE21-4BF7-88DD-83FE51EF093F}" srcOrd="0" destOrd="0" presId="urn:microsoft.com/office/officeart/2005/8/layout/vList2"/>
    <dgm:cxn modelId="{B3531CA9-BE19-4B3C-AEA5-12C5A2DE53A5}" type="presOf" srcId="{03441215-D50D-438A-90F1-74C08B49CE1A}" destId="{1AAC44E8-41C0-463E-9999-226E73AC8F0D}" srcOrd="0" destOrd="0" presId="urn:microsoft.com/office/officeart/2005/8/layout/vList2"/>
    <dgm:cxn modelId="{F291C1A9-19C0-4B8D-A739-A343480CC659}" type="presOf" srcId="{12079164-AD95-4416-ADDA-1D94A42B268C}" destId="{9DAD7960-DB4F-4316-959E-66F740C6CFB1}" srcOrd="0" destOrd="0" presId="urn:microsoft.com/office/officeart/2005/8/layout/vList2"/>
    <dgm:cxn modelId="{E626DDAB-888D-4501-9F4A-3132444FD4BA}" type="presOf" srcId="{06E8F1F3-1BD6-46A5-BB74-BC6768F049EF}" destId="{32BB2DF0-7443-4887-B9E2-8CA07DF3FD62}" srcOrd="0" destOrd="0" presId="urn:microsoft.com/office/officeart/2005/8/layout/vList2"/>
    <dgm:cxn modelId="{3014A6B7-C47B-44A0-B697-CFE0F8A19AA6}" srcId="{F08BEE2B-64C6-40E9-BAE8-122B19D0FB5E}" destId="{1E90BEAB-5009-4393-BDB2-28855AA5A308}" srcOrd="1" destOrd="0" parTransId="{91F54D6B-E704-4145-B35D-51624A998EB8}" sibTransId="{267A6B60-3D95-4807-BAAD-2CE941F3CB72}"/>
    <dgm:cxn modelId="{D73B1EBD-B081-4AC7-ACF7-4BD6B535070D}" type="presOf" srcId="{0C0AD4BA-7779-42F0-8F09-470C75E0B6F0}" destId="{80CC8C9D-2657-43F3-A057-6316B8BFF178}" srcOrd="0" destOrd="0" presId="urn:microsoft.com/office/officeart/2005/8/layout/vList2"/>
    <dgm:cxn modelId="{6FC622BF-0A36-4E98-A78F-E8CC754B42EA}" type="presOf" srcId="{28D37E50-AF39-4ADE-A005-3921290B6C92}" destId="{E6DE4AB1-9B09-4D18-A5FB-B0CB321CE6ED}" srcOrd="0" destOrd="0" presId="urn:microsoft.com/office/officeart/2005/8/layout/vList2"/>
    <dgm:cxn modelId="{510A1DC1-3CCE-4891-837F-5E1B61F17695}" srcId="{F08BEE2B-64C6-40E9-BAE8-122B19D0FB5E}" destId="{0C0AD4BA-7779-42F0-8F09-470C75E0B6F0}" srcOrd="5" destOrd="0" parTransId="{7511D2A0-5648-4FAB-998A-9C111278E96B}" sibTransId="{1CF1B863-AB2C-4F50-A8AA-717F8BB708C6}"/>
    <dgm:cxn modelId="{C40F6CC8-4824-4C1E-BA22-F21DA627D61B}" srcId="{63922E4F-950D-49E4-A307-441A5F5280BD}" destId="{8674EF1A-F8F6-4E01-BAB4-2D3BD1DD1B90}" srcOrd="0" destOrd="0" parTransId="{695B0F84-2C72-4977-9C02-FCE025A91FB6}" sibTransId="{13A61071-22A6-43C4-B3C9-86F93A0113C3}"/>
    <dgm:cxn modelId="{9E1B5ADB-68B5-4DBD-AB21-9050D8050CCC}" type="presOf" srcId="{5A4D27F4-AF78-4B4E-AC78-9E04C0083F49}" destId="{32BB2DF0-7443-4887-B9E2-8CA07DF3FD62}" srcOrd="0" destOrd="1" presId="urn:microsoft.com/office/officeart/2005/8/layout/vList2"/>
    <dgm:cxn modelId="{A3C494DC-77B8-478A-B0C3-EF5919B18A51}" srcId="{F430BE65-EAF2-4FBA-8675-5638387CF669}" destId="{A09120D5-5F0E-4AD2-BABA-42F633DA7C02}" srcOrd="0" destOrd="0" parTransId="{81944F45-CE3F-4D7B-8BFD-1DA03C5C771B}" sibTransId="{F25F3817-F3E7-4CF5-B4BF-AD134D6C2CA5}"/>
    <dgm:cxn modelId="{6E2120E0-D88E-42A0-A4EA-2716B73FBB72}" srcId="{F08BEE2B-64C6-40E9-BAE8-122B19D0FB5E}" destId="{12079164-AD95-4416-ADDA-1D94A42B268C}" srcOrd="2" destOrd="0" parTransId="{87B9F4D5-50B7-4130-9541-4034772D3007}" sibTransId="{5A19514C-79D1-423F-AC71-80D078EAFD1C}"/>
    <dgm:cxn modelId="{FF4CF0E5-2A41-4238-B00B-89632135E751}" type="presOf" srcId="{A09120D5-5F0E-4AD2-BABA-42F633DA7C02}" destId="{07049AE5-1D79-4B5C-9436-8DDC27327417}" srcOrd="0" destOrd="0" presId="urn:microsoft.com/office/officeart/2005/8/layout/vList2"/>
    <dgm:cxn modelId="{0272D7F1-C19B-43C8-B9FB-90FF8EE15F69}" type="presOf" srcId="{8674EF1A-F8F6-4E01-BAB4-2D3BD1DD1B90}" destId="{21DD1AB8-5DB1-4CDC-A443-D1939BE0A65F}" srcOrd="0" destOrd="0" presId="urn:microsoft.com/office/officeart/2005/8/layout/vList2"/>
    <dgm:cxn modelId="{9D39DDF1-7E7D-481D-923E-24AC13641DF4}" type="presOf" srcId="{CC770E5B-9975-4287-BC4A-D094126B2E68}" destId="{60213AEB-9DF2-4FC7-9711-B1FA5712D83D}" srcOrd="0" destOrd="1" presId="urn:microsoft.com/office/officeart/2005/8/layout/vList2"/>
    <dgm:cxn modelId="{C4BDCC1C-6642-4DCD-999C-631BF0D6600B}" type="presParOf" srcId="{F9BB3F07-96DD-46B4-8146-D7AA3CE2A39F}" destId="{8D93C98D-8F4E-4355-8BB6-7DAE07AC676D}" srcOrd="0" destOrd="0" presId="urn:microsoft.com/office/officeart/2005/8/layout/vList2"/>
    <dgm:cxn modelId="{46DF2D1B-F52D-4208-AAC7-2C62643A9DC4}" type="presParOf" srcId="{F9BB3F07-96DD-46B4-8146-D7AA3CE2A39F}" destId="{21DD1AB8-5DB1-4CDC-A443-D1939BE0A65F}" srcOrd="1" destOrd="0" presId="urn:microsoft.com/office/officeart/2005/8/layout/vList2"/>
    <dgm:cxn modelId="{B4D9C273-F873-4438-A5A1-E72DF967696B}" type="presParOf" srcId="{F9BB3F07-96DD-46B4-8146-D7AA3CE2A39F}" destId="{79818363-FE21-4BF7-88DD-83FE51EF093F}" srcOrd="2" destOrd="0" presId="urn:microsoft.com/office/officeart/2005/8/layout/vList2"/>
    <dgm:cxn modelId="{F4999BD9-6137-4CCA-AB0C-F5BA8A91EFB7}" type="presParOf" srcId="{F9BB3F07-96DD-46B4-8146-D7AA3CE2A39F}" destId="{60213AEB-9DF2-4FC7-9711-B1FA5712D83D}" srcOrd="3" destOrd="0" presId="urn:microsoft.com/office/officeart/2005/8/layout/vList2"/>
    <dgm:cxn modelId="{57387762-1732-4E0B-83B4-5EC0B7D766D9}" type="presParOf" srcId="{F9BB3F07-96DD-46B4-8146-D7AA3CE2A39F}" destId="{9DAD7960-DB4F-4316-959E-66F740C6CFB1}" srcOrd="4" destOrd="0" presId="urn:microsoft.com/office/officeart/2005/8/layout/vList2"/>
    <dgm:cxn modelId="{DEE91DAB-1A9B-4E6E-80E4-C2254762C11D}" type="presParOf" srcId="{F9BB3F07-96DD-46B4-8146-D7AA3CE2A39F}" destId="{1AAC44E8-41C0-463E-9999-226E73AC8F0D}" srcOrd="5" destOrd="0" presId="urn:microsoft.com/office/officeart/2005/8/layout/vList2"/>
    <dgm:cxn modelId="{BCADB38D-75D4-4D42-B67E-D598DDB94EBB}" type="presParOf" srcId="{F9BB3F07-96DD-46B4-8146-D7AA3CE2A39F}" destId="{E6DE4AB1-9B09-4D18-A5FB-B0CB321CE6ED}" srcOrd="6" destOrd="0" presId="urn:microsoft.com/office/officeart/2005/8/layout/vList2"/>
    <dgm:cxn modelId="{DCAAAE57-D9CF-4D39-B07F-50EEDF6D8495}" type="presParOf" srcId="{F9BB3F07-96DD-46B4-8146-D7AA3CE2A39F}" destId="{88A88181-D68F-456B-AA6B-8542EC9646C9}" srcOrd="7" destOrd="0" presId="urn:microsoft.com/office/officeart/2005/8/layout/vList2"/>
    <dgm:cxn modelId="{758BEB1B-D340-4A46-AA0C-7811FF65D675}" type="presParOf" srcId="{F9BB3F07-96DD-46B4-8146-D7AA3CE2A39F}" destId="{3E8290C3-F499-43B6-8377-59E0001C5020}" srcOrd="8" destOrd="0" presId="urn:microsoft.com/office/officeart/2005/8/layout/vList2"/>
    <dgm:cxn modelId="{CC6B28A9-43C6-49A1-B928-7AFF4B6596EA}" type="presParOf" srcId="{F9BB3F07-96DD-46B4-8146-D7AA3CE2A39F}" destId="{07049AE5-1D79-4B5C-9436-8DDC27327417}" srcOrd="9" destOrd="0" presId="urn:microsoft.com/office/officeart/2005/8/layout/vList2"/>
    <dgm:cxn modelId="{CBCF4935-36E9-46CD-B7F0-784821F56330}" type="presParOf" srcId="{F9BB3F07-96DD-46B4-8146-D7AA3CE2A39F}" destId="{80CC8C9D-2657-43F3-A057-6316B8BFF178}" srcOrd="10" destOrd="0" presId="urn:microsoft.com/office/officeart/2005/8/layout/vList2"/>
    <dgm:cxn modelId="{A72BC2E9-4B0A-4373-B4B4-8796E44B012C}" type="presParOf" srcId="{F9BB3F07-96DD-46B4-8146-D7AA3CE2A39F}" destId="{32BB2DF0-7443-4887-B9E2-8CA07DF3FD62}" srcOrd="1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557057-341F-4CB3-B32B-FA1900147024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9950DF-4A1A-4DAD-AB91-2D3D7DF65375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Brand Identity: Visual and verbal representation of BeGreen's values, personality, and promise to customers.</a:t>
          </a:r>
        </a:p>
      </dgm:t>
    </dgm:pt>
    <dgm:pt modelId="{EAB29C78-118D-4D65-8F09-EFE1ED9C3771}" type="parTrans" cxnId="{D3AF5698-A382-4F4A-8F59-38409AAE03D4}">
      <dgm:prSet/>
      <dgm:spPr/>
      <dgm:t>
        <a:bodyPr/>
        <a:lstStyle/>
        <a:p>
          <a:endParaRPr lang="en-US"/>
        </a:p>
      </dgm:t>
    </dgm:pt>
    <dgm:pt modelId="{63FDE44F-6034-4343-B0F1-C3527A83E5CA}" type="sibTrans" cxnId="{D3AF5698-A382-4F4A-8F59-38409AAE03D4}">
      <dgm:prSet/>
      <dgm:spPr/>
      <dgm:t>
        <a:bodyPr/>
        <a:lstStyle/>
        <a:p>
          <a:endParaRPr lang="en-US"/>
        </a:p>
      </dgm:t>
    </dgm:pt>
    <dgm:pt modelId="{7FFFC7CF-4A03-4A03-A16F-07EACF6B0AD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Value Proposition: Promise of tangible benefits, differentiates company from competitors.</a:t>
          </a:r>
        </a:p>
      </dgm:t>
    </dgm:pt>
    <dgm:pt modelId="{7B246206-9AE2-4D6D-9F74-086F4F8F8FEB}" type="parTrans" cxnId="{FA664BA9-0AEC-4D28-9E3F-B3961563C73E}">
      <dgm:prSet/>
      <dgm:spPr/>
      <dgm:t>
        <a:bodyPr/>
        <a:lstStyle/>
        <a:p>
          <a:endParaRPr lang="en-US"/>
        </a:p>
      </dgm:t>
    </dgm:pt>
    <dgm:pt modelId="{2CC59DBA-FD60-4D3D-8444-9DDB6ECE5713}" type="sibTrans" cxnId="{FA664BA9-0AEC-4D28-9E3F-B3961563C73E}">
      <dgm:prSet/>
      <dgm:spPr/>
      <dgm:t>
        <a:bodyPr/>
        <a:lstStyle/>
        <a:p>
          <a:endParaRPr lang="en-US"/>
        </a:p>
      </dgm:t>
    </dgm:pt>
    <dgm:pt modelId="{7D0C45DB-53DB-46D1-A0B5-D0DAFA6704AB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Digital Marketing &amp; Outreach: Utilization of online platforms, SEO, content marketing, and social media.</a:t>
          </a:r>
        </a:p>
      </dgm:t>
    </dgm:pt>
    <dgm:pt modelId="{0AEB7559-D14B-46F1-9B89-F5699B634745}" type="parTrans" cxnId="{28A486A1-A28B-4982-914C-D6B875257F90}">
      <dgm:prSet/>
      <dgm:spPr/>
      <dgm:t>
        <a:bodyPr/>
        <a:lstStyle/>
        <a:p>
          <a:endParaRPr lang="en-US"/>
        </a:p>
      </dgm:t>
    </dgm:pt>
    <dgm:pt modelId="{0FA7B65A-54BA-44A3-B54F-47ECC982FAD3}" type="sibTrans" cxnId="{28A486A1-A28B-4982-914C-D6B875257F90}">
      <dgm:prSet/>
      <dgm:spPr/>
      <dgm:t>
        <a:bodyPr/>
        <a:lstStyle/>
        <a:p>
          <a:endParaRPr lang="en-US"/>
        </a:p>
      </dgm:t>
    </dgm:pt>
    <dgm:pt modelId="{5B204409-FD9B-4185-9158-CE63027DF509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Strategic Partnerships: Collaborative relationships with real estate developers, local governments, and community organizations.</a:t>
          </a:r>
        </a:p>
      </dgm:t>
    </dgm:pt>
    <dgm:pt modelId="{09946E35-D216-4D69-A773-CB0E6FD9C9B4}" type="parTrans" cxnId="{A749329A-9CD7-4DBA-9511-D197C45ADFAD}">
      <dgm:prSet/>
      <dgm:spPr/>
      <dgm:t>
        <a:bodyPr/>
        <a:lstStyle/>
        <a:p>
          <a:endParaRPr lang="en-US"/>
        </a:p>
      </dgm:t>
    </dgm:pt>
    <dgm:pt modelId="{0CBA793F-892E-4BC6-9A9B-5D9DD03FB1B1}" type="sibTrans" cxnId="{A749329A-9CD7-4DBA-9511-D197C45ADFAD}">
      <dgm:prSet/>
      <dgm:spPr/>
      <dgm:t>
        <a:bodyPr/>
        <a:lstStyle/>
        <a:p>
          <a:endParaRPr lang="en-US"/>
        </a:p>
      </dgm:t>
    </dgm:pt>
    <dgm:pt modelId="{2E372958-9551-40D7-AF9F-5360941B785A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Pricing Strategy &amp; Financing Options: Competitive pricing and flexible financing models.</a:t>
          </a:r>
        </a:p>
      </dgm:t>
    </dgm:pt>
    <dgm:pt modelId="{42252D78-B93F-489E-A75B-B61D075B6C73}" type="parTrans" cxnId="{63E03887-EBFD-4C35-8F74-64CC58728107}">
      <dgm:prSet/>
      <dgm:spPr/>
      <dgm:t>
        <a:bodyPr/>
        <a:lstStyle/>
        <a:p>
          <a:endParaRPr lang="en-US"/>
        </a:p>
      </dgm:t>
    </dgm:pt>
    <dgm:pt modelId="{F886DC23-2A95-4CAC-8439-D42C7B9BB799}" type="sibTrans" cxnId="{63E03887-EBFD-4C35-8F74-64CC58728107}">
      <dgm:prSet/>
      <dgm:spPr/>
      <dgm:t>
        <a:bodyPr/>
        <a:lstStyle/>
        <a:p>
          <a:endParaRPr lang="en-US"/>
        </a:p>
      </dgm:t>
    </dgm:pt>
    <dgm:pt modelId="{7EC333E9-9807-45F7-AB92-D902A124142D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Customer Engagement &amp; Sales Model: Personalized interactions, referrals, and long-term relationships.</a:t>
          </a:r>
        </a:p>
      </dgm:t>
    </dgm:pt>
    <dgm:pt modelId="{85ED19FF-CF59-46A4-B0FC-621302E52412}" type="parTrans" cxnId="{7C8734DA-0D5F-4323-992D-8DEE6B5BBE87}">
      <dgm:prSet/>
      <dgm:spPr/>
      <dgm:t>
        <a:bodyPr/>
        <a:lstStyle/>
        <a:p>
          <a:endParaRPr lang="en-US"/>
        </a:p>
      </dgm:t>
    </dgm:pt>
    <dgm:pt modelId="{C4479FF5-2692-4A75-B668-EC32B873E65D}" type="sibTrans" cxnId="{7C8734DA-0D5F-4323-992D-8DEE6B5BBE87}">
      <dgm:prSet/>
      <dgm:spPr/>
      <dgm:t>
        <a:bodyPr/>
        <a:lstStyle/>
        <a:p>
          <a:endParaRPr lang="en-US"/>
        </a:p>
      </dgm:t>
    </dgm:pt>
    <dgm:pt modelId="{339DFAB6-6CF5-4C41-8424-A8F5369C8582}" type="pres">
      <dgm:prSet presAssocID="{E6557057-341F-4CB3-B32B-FA1900147024}" presName="diagram" presStyleCnt="0">
        <dgm:presLayoutVars>
          <dgm:dir/>
          <dgm:resizeHandles val="exact"/>
        </dgm:presLayoutVars>
      </dgm:prSet>
      <dgm:spPr/>
    </dgm:pt>
    <dgm:pt modelId="{F7CCD13F-1FAD-48A1-AEC1-8D6EF178D5BE}" type="pres">
      <dgm:prSet presAssocID="{EE9950DF-4A1A-4DAD-AB91-2D3D7DF65375}" presName="node" presStyleLbl="node1" presStyleIdx="0" presStyleCnt="6">
        <dgm:presLayoutVars>
          <dgm:bulletEnabled val="1"/>
        </dgm:presLayoutVars>
      </dgm:prSet>
      <dgm:spPr/>
    </dgm:pt>
    <dgm:pt modelId="{48351346-BE8A-460D-9A86-34B7016CC99B}" type="pres">
      <dgm:prSet presAssocID="{63FDE44F-6034-4343-B0F1-C3527A83E5CA}" presName="sibTrans" presStyleCnt="0"/>
      <dgm:spPr/>
    </dgm:pt>
    <dgm:pt modelId="{916C5317-8754-4FA5-B662-4933AF3D10C5}" type="pres">
      <dgm:prSet presAssocID="{7FFFC7CF-4A03-4A03-A16F-07EACF6B0ADF}" presName="node" presStyleLbl="node1" presStyleIdx="1" presStyleCnt="6">
        <dgm:presLayoutVars>
          <dgm:bulletEnabled val="1"/>
        </dgm:presLayoutVars>
      </dgm:prSet>
      <dgm:spPr/>
    </dgm:pt>
    <dgm:pt modelId="{31C86453-C31A-4B83-B8EA-B83B5FD53D49}" type="pres">
      <dgm:prSet presAssocID="{2CC59DBA-FD60-4D3D-8444-9DDB6ECE5713}" presName="sibTrans" presStyleCnt="0"/>
      <dgm:spPr/>
    </dgm:pt>
    <dgm:pt modelId="{701B7566-10EE-429D-A63D-E7050964B16D}" type="pres">
      <dgm:prSet presAssocID="{7D0C45DB-53DB-46D1-A0B5-D0DAFA6704AB}" presName="node" presStyleLbl="node1" presStyleIdx="2" presStyleCnt="6">
        <dgm:presLayoutVars>
          <dgm:bulletEnabled val="1"/>
        </dgm:presLayoutVars>
      </dgm:prSet>
      <dgm:spPr/>
    </dgm:pt>
    <dgm:pt modelId="{CAB43676-09A8-4FF6-B0CA-20F05B450F03}" type="pres">
      <dgm:prSet presAssocID="{0FA7B65A-54BA-44A3-B54F-47ECC982FAD3}" presName="sibTrans" presStyleCnt="0"/>
      <dgm:spPr/>
    </dgm:pt>
    <dgm:pt modelId="{ECB922AB-E016-45CE-AEC7-7E8D0A65572A}" type="pres">
      <dgm:prSet presAssocID="{5B204409-FD9B-4185-9158-CE63027DF509}" presName="node" presStyleLbl="node1" presStyleIdx="3" presStyleCnt="6">
        <dgm:presLayoutVars>
          <dgm:bulletEnabled val="1"/>
        </dgm:presLayoutVars>
      </dgm:prSet>
      <dgm:spPr/>
    </dgm:pt>
    <dgm:pt modelId="{F5B7C266-052C-4BA2-891A-8911F1A8EB23}" type="pres">
      <dgm:prSet presAssocID="{0CBA793F-892E-4BC6-9A9B-5D9DD03FB1B1}" presName="sibTrans" presStyleCnt="0"/>
      <dgm:spPr/>
    </dgm:pt>
    <dgm:pt modelId="{9D5A0F69-5999-4382-9C30-56A343A5CE59}" type="pres">
      <dgm:prSet presAssocID="{2E372958-9551-40D7-AF9F-5360941B785A}" presName="node" presStyleLbl="node1" presStyleIdx="4" presStyleCnt="6">
        <dgm:presLayoutVars>
          <dgm:bulletEnabled val="1"/>
        </dgm:presLayoutVars>
      </dgm:prSet>
      <dgm:spPr/>
    </dgm:pt>
    <dgm:pt modelId="{311BCAC3-0AB8-47DE-855B-ED3904565720}" type="pres">
      <dgm:prSet presAssocID="{F886DC23-2A95-4CAC-8439-D42C7B9BB799}" presName="sibTrans" presStyleCnt="0"/>
      <dgm:spPr/>
    </dgm:pt>
    <dgm:pt modelId="{4D8AFB66-3D02-4101-868B-DF42A3410970}" type="pres">
      <dgm:prSet presAssocID="{7EC333E9-9807-45F7-AB92-D902A124142D}" presName="node" presStyleLbl="node1" presStyleIdx="5" presStyleCnt="6">
        <dgm:presLayoutVars>
          <dgm:bulletEnabled val="1"/>
        </dgm:presLayoutVars>
      </dgm:prSet>
      <dgm:spPr/>
    </dgm:pt>
  </dgm:ptLst>
  <dgm:cxnLst>
    <dgm:cxn modelId="{4BE21E28-841A-40F7-8EA8-9F31E6A47065}" type="presOf" srcId="{5B204409-FD9B-4185-9158-CE63027DF509}" destId="{ECB922AB-E016-45CE-AEC7-7E8D0A65572A}" srcOrd="0" destOrd="0" presId="urn:microsoft.com/office/officeart/2005/8/layout/default"/>
    <dgm:cxn modelId="{8B05715C-4D49-48E0-976A-87EEE1BF4F35}" type="presOf" srcId="{7FFFC7CF-4A03-4A03-A16F-07EACF6B0ADF}" destId="{916C5317-8754-4FA5-B662-4933AF3D10C5}" srcOrd="0" destOrd="0" presId="urn:microsoft.com/office/officeart/2005/8/layout/default"/>
    <dgm:cxn modelId="{8EC6E55C-E574-42BF-9AEA-4251C90135F6}" type="presOf" srcId="{2E372958-9551-40D7-AF9F-5360941B785A}" destId="{9D5A0F69-5999-4382-9C30-56A343A5CE59}" srcOrd="0" destOrd="0" presId="urn:microsoft.com/office/officeart/2005/8/layout/default"/>
    <dgm:cxn modelId="{566E456E-2211-4AA3-B86F-520E82FFE60B}" type="presOf" srcId="{EE9950DF-4A1A-4DAD-AB91-2D3D7DF65375}" destId="{F7CCD13F-1FAD-48A1-AEC1-8D6EF178D5BE}" srcOrd="0" destOrd="0" presId="urn:microsoft.com/office/officeart/2005/8/layout/default"/>
    <dgm:cxn modelId="{109F8579-4795-4884-A5A1-429742099D20}" type="presOf" srcId="{7D0C45DB-53DB-46D1-A0B5-D0DAFA6704AB}" destId="{701B7566-10EE-429D-A63D-E7050964B16D}" srcOrd="0" destOrd="0" presId="urn:microsoft.com/office/officeart/2005/8/layout/default"/>
    <dgm:cxn modelId="{63E03887-EBFD-4C35-8F74-64CC58728107}" srcId="{E6557057-341F-4CB3-B32B-FA1900147024}" destId="{2E372958-9551-40D7-AF9F-5360941B785A}" srcOrd="4" destOrd="0" parTransId="{42252D78-B93F-489E-A75B-B61D075B6C73}" sibTransId="{F886DC23-2A95-4CAC-8439-D42C7B9BB799}"/>
    <dgm:cxn modelId="{D3AF5698-A382-4F4A-8F59-38409AAE03D4}" srcId="{E6557057-341F-4CB3-B32B-FA1900147024}" destId="{EE9950DF-4A1A-4DAD-AB91-2D3D7DF65375}" srcOrd="0" destOrd="0" parTransId="{EAB29C78-118D-4D65-8F09-EFE1ED9C3771}" sibTransId="{63FDE44F-6034-4343-B0F1-C3527A83E5CA}"/>
    <dgm:cxn modelId="{A749329A-9CD7-4DBA-9511-D197C45ADFAD}" srcId="{E6557057-341F-4CB3-B32B-FA1900147024}" destId="{5B204409-FD9B-4185-9158-CE63027DF509}" srcOrd="3" destOrd="0" parTransId="{09946E35-D216-4D69-A773-CB0E6FD9C9B4}" sibTransId="{0CBA793F-892E-4BC6-9A9B-5D9DD03FB1B1}"/>
    <dgm:cxn modelId="{5290759F-DBDD-42A6-8CFE-0DD5B814324E}" type="presOf" srcId="{E6557057-341F-4CB3-B32B-FA1900147024}" destId="{339DFAB6-6CF5-4C41-8424-A8F5369C8582}" srcOrd="0" destOrd="0" presId="urn:microsoft.com/office/officeart/2005/8/layout/default"/>
    <dgm:cxn modelId="{28A486A1-A28B-4982-914C-D6B875257F90}" srcId="{E6557057-341F-4CB3-B32B-FA1900147024}" destId="{7D0C45DB-53DB-46D1-A0B5-D0DAFA6704AB}" srcOrd="2" destOrd="0" parTransId="{0AEB7559-D14B-46F1-9B89-F5699B634745}" sibTransId="{0FA7B65A-54BA-44A3-B54F-47ECC982FAD3}"/>
    <dgm:cxn modelId="{FA664BA9-0AEC-4D28-9E3F-B3961563C73E}" srcId="{E6557057-341F-4CB3-B32B-FA1900147024}" destId="{7FFFC7CF-4A03-4A03-A16F-07EACF6B0ADF}" srcOrd="1" destOrd="0" parTransId="{7B246206-9AE2-4D6D-9F74-086F4F8F8FEB}" sibTransId="{2CC59DBA-FD60-4D3D-8444-9DDB6ECE5713}"/>
    <dgm:cxn modelId="{27D577C5-00D3-41EA-A1A2-F462A92AC8E5}" type="presOf" srcId="{7EC333E9-9807-45F7-AB92-D902A124142D}" destId="{4D8AFB66-3D02-4101-868B-DF42A3410970}" srcOrd="0" destOrd="0" presId="urn:microsoft.com/office/officeart/2005/8/layout/default"/>
    <dgm:cxn modelId="{7C8734DA-0D5F-4323-992D-8DEE6B5BBE87}" srcId="{E6557057-341F-4CB3-B32B-FA1900147024}" destId="{7EC333E9-9807-45F7-AB92-D902A124142D}" srcOrd="5" destOrd="0" parTransId="{85ED19FF-CF59-46A4-B0FC-621302E52412}" sibTransId="{C4479FF5-2692-4A75-B668-EC32B873E65D}"/>
    <dgm:cxn modelId="{E651162B-8C75-4F23-AD9A-492346B17817}" type="presParOf" srcId="{339DFAB6-6CF5-4C41-8424-A8F5369C8582}" destId="{F7CCD13F-1FAD-48A1-AEC1-8D6EF178D5BE}" srcOrd="0" destOrd="0" presId="urn:microsoft.com/office/officeart/2005/8/layout/default"/>
    <dgm:cxn modelId="{51A28681-1F69-434A-8DE6-B57A218F355F}" type="presParOf" srcId="{339DFAB6-6CF5-4C41-8424-A8F5369C8582}" destId="{48351346-BE8A-460D-9A86-34B7016CC99B}" srcOrd="1" destOrd="0" presId="urn:microsoft.com/office/officeart/2005/8/layout/default"/>
    <dgm:cxn modelId="{5E10D937-5183-47FD-991E-CF672FF91D11}" type="presParOf" srcId="{339DFAB6-6CF5-4C41-8424-A8F5369C8582}" destId="{916C5317-8754-4FA5-B662-4933AF3D10C5}" srcOrd="2" destOrd="0" presId="urn:microsoft.com/office/officeart/2005/8/layout/default"/>
    <dgm:cxn modelId="{694982A9-C807-4403-9EDB-246B0CF4FEEB}" type="presParOf" srcId="{339DFAB6-6CF5-4C41-8424-A8F5369C8582}" destId="{31C86453-C31A-4B83-B8EA-B83B5FD53D49}" srcOrd="3" destOrd="0" presId="urn:microsoft.com/office/officeart/2005/8/layout/default"/>
    <dgm:cxn modelId="{0021B79F-0C2D-4717-A89F-5446EE7CAEC1}" type="presParOf" srcId="{339DFAB6-6CF5-4C41-8424-A8F5369C8582}" destId="{701B7566-10EE-429D-A63D-E7050964B16D}" srcOrd="4" destOrd="0" presId="urn:microsoft.com/office/officeart/2005/8/layout/default"/>
    <dgm:cxn modelId="{A283431E-FD6B-4661-888E-8D71EBBF083E}" type="presParOf" srcId="{339DFAB6-6CF5-4C41-8424-A8F5369C8582}" destId="{CAB43676-09A8-4FF6-B0CA-20F05B450F03}" srcOrd="5" destOrd="0" presId="urn:microsoft.com/office/officeart/2005/8/layout/default"/>
    <dgm:cxn modelId="{75FBCF8E-E4CF-4BDA-A2D4-684CDDB531DD}" type="presParOf" srcId="{339DFAB6-6CF5-4C41-8424-A8F5369C8582}" destId="{ECB922AB-E016-45CE-AEC7-7E8D0A65572A}" srcOrd="6" destOrd="0" presId="urn:microsoft.com/office/officeart/2005/8/layout/default"/>
    <dgm:cxn modelId="{A32C9FD1-7281-4063-9CAA-A59BA48D614B}" type="presParOf" srcId="{339DFAB6-6CF5-4C41-8424-A8F5369C8582}" destId="{F5B7C266-052C-4BA2-891A-8911F1A8EB23}" srcOrd="7" destOrd="0" presId="urn:microsoft.com/office/officeart/2005/8/layout/default"/>
    <dgm:cxn modelId="{985F2104-05C1-4BBD-A1F8-F1B2F8493BDF}" type="presParOf" srcId="{339DFAB6-6CF5-4C41-8424-A8F5369C8582}" destId="{9D5A0F69-5999-4382-9C30-56A343A5CE59}" srcOrd="8" destOrd="0" presId="urn:microsoft.com/office/officeart/2005/8/layout/default"/>
    <dgm:cxn modelId="{AE3BCDFA-66AC-4A56-B73C-470FD61DE743}" type="presParOf" srcId="{339DFAB6-6CF5-4C41-8424-A8F5369C8582}" destId="{311BCAC3-0AB8-47DE-855B-ED3904565720}" srcOrd="9" destOrd="0" presId="urn:microsoft.com/office/officeart/2005/8/layout/default"/>
    <dgm:cxn modelId="{6B281D77-8DB9-49CD-ABB4-1F2A4D315F5C}" type="presParOf" srcId="{339DFAB6-6CF5-4C41-8424-A8F5369C8582}" destId="{4D8AFB66-3D02-4101-868B-DF42A341097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7DC648B-96F0-4BE4-9B90-D389057E3A27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5F9CA51-72B3-4ECB-9C4B-E2A7A6C2F18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Financial Cash Flow Management: Monitoring and planning revenue and expense inflows for liquidity.</a:t>
          </a:r>
        </a:p>
      </dgm:t>
    </dgm:pt>
    <dgm:pt modelId="{86E705F0-B511-499E-80E3-F02FD475570C}" type="parTrans" cxnId="{94C65A93-76D0-44A1-B111-B6F1DD56235A}">
      <dgm:prSet/>
      <dgm:spPr/>
      <dgm:t>
        <a:bodyPr/>
        <a:lstStyle/>
        <a:p>
          <a:endParaRPr lang="en-US"/>
        </a:p>
      </dgm:t>
    </dgm:pt>
    <dgm:pt modelId="{2939E511-1216-4831-93C0-F0D098866156}" type="sibTrans" cxnId="{94C65A93-76D0-44A1-B111-B6F1DD56235A}">
      <dgm:prSet/>
      <dgm:spPr/>
      <dgm:t>
        <a:bodyPr/>
        <a:lstStyle/>
        <a:p>
          <a:endParaRPr lang="en-US"/>
        </a:p>
      </dgm:t>
    </dgm:pt>
    <dgm:pt modelId="{92AF316A-226A-4C1F-8D19-6E5F3FB3BD4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Risk Mitigation &amp; Contingency Planning: Proactive strategies to manage potential risks.</a:t>
          </a:r>
        </a:p>
      </dgm:t>
    </dgm:pt>
    <dgm:pt modelId="{43909DEA-DAA4-4E51-A9EE-B393BBA30C7E}" type="parTrans" cxnId="{04D6630F-2D62-4D0A-8A26-CD98140E4903}">
      <dgm:prSet/>
      <dgm:spPr/>
      <dgm:t>
        <a:bodyPr/>
        <a:lstStyle/>
        <a:p>
          <a:endParaRPr lang="en-US"/>
        </a:p>
      </dgm:t>
    </dgm:pt>
    <dgm:pt modelId="{B8D7D502-2F6E-4338-8312-B39D4A38ADBD}" type="sibTrans" cxnId="{04D6630F-2D62-4D0A-8A26-CD98140E4903}">
      <dgm:prSet/>
      <dgm:spPr/>
      <dgm:t>
        <a:bodyPr/>
        <a:lstStyle/>
        <a:p>
          <a:endParaRPr lang="en-US"/>
        </a:p>
      </dgm:t>
    </dgm:pt>
    <dgm:pt modelId="{179B0F63-BA04-434C-A1D5-2A5F7EF6EA4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Operational Efficiency: Streamlining processes and leveraging economies of scale to reduce costs and improve service delivery.</a:t>
          </a:r>
        </a:p>
      </dgm:t>
    </dgm:pt>
    <dgm:pt modelId="{2D4F1A17-08B0-473D-ABE3-390A1201BDAD}" type="parTrans" cxnId="{F2947929-185C-4051-8B81-AF76CD9B4783}">
      <dgm:prSet/>
      <dgm:spPr/>
      <dgm:t>
        <a:bodyPr/>
        <a:lstStyle/>
        <a:p>
          <a:endParaRPr lang="en-US"/>
        </a:p>
      </dgm:t>
    </dgm:pt>
    <dgm:pt modelId="{CE5F0220-5B37-4BEF-A804-AD8E1818B361}" type="sibTrans" cxnId="{F2947929-185C-4051-8B81-AF76CD9B4783}">
      <dgm:prSet/>
      <dgm:spPr/>
      <dgm:t>
        <a:bodyPr/>
        <a:lstStyle/>
        <a:p>
          <a:endParaRPr lang="en-US"/>
        </a:p>
      </dgm:t>
    </dgm:pt>
    <dgm:pt modelId="{38AD44C4-A629-4594-AE17-1F3F321D91B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Regulatory &amp; Policy Adaptation: Compliance with and adaptation to evolving regulations.</a:t>
          </a:r>
        </a:p>
      </dgm:t>
    </dgm:pt>
    <dgm:pt modelId="{1A3E0D7C-6FE5-4036-8AEC-A67462C739CE}" type="parTrans" cxnId="{2294CE81-CDBC-4BA3-A4F7-02D35290F19E}">
      <dgm:prSet/>
      <dgm:spPr/>
      <dgm:t>
        <a:bodyPr/>
        <a:lstStyle/>
        <a:p>
          <a:endParaRPr lang="en-US"/>
        </a:p>
      </dgm:t>
    </dgm:pt>
    <dgm:pt modelId="{E7E8724F-36D6-4533-88BC-63E3CCA1D74E}" type="sibTrans" cxnId="{2294CE81-CDBC-4BA3-A4F7-02D35290F19E}">
      <dgm:prSet/>
      <dgm:spPr/>
      <dgm:t>
        <a:bodyPr/>
        <a:lstStyle/>
        <a:p>
          <a:endParaRPr lang="en-US"/>
        </a:p>
      </dgm:t>
    </dgm:pt>
    <dgm:pt modelId="{9CE51C6E-2438-4B3A-A728-704193E6825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Technological Adaptability &amp; Cybersecurity: Regular updates and data protection to maintain competitive advantage.</a:t>
          </a:r>
        </a:p>
      </dgm:t>
    </dgm:pt>
    <dgm:pt modelId="{D93680D8-DE2D-4CD1-AA59-8B41916D6614}" type="parTrans" cxnId="{58C107E8-9789-45CA-8965-5C9084C9CE16}">
      <dgm:prSet/>
      <dgm:spPr/>
      <dgm:t>
        <a:bodyPr/>
        <a:lstStyle/>
        <a:p>
          <a:endParaRPr lang="en-US"/>
        </a:p>
      </dgm:t>
    </dgm:pt>
    <dgm:pt modelId="{EA24B9EF-6CCA-491F-AF65-11861B3A321C}" type="sibTrans" cxnId="{58C107E8-9789-45CA-8965-5C9084C9CE16}">
      <dgm:prSet/>
      <dgm:spPr/>
      <dgm:t>
        <a:bodyPr/>
        <a:lstStyle/>
        <a:p>
          <a:endParaRPr lang="en-US"/>
        </a:p>
      </dgm:t>
    </dgm:pt>
    <dgm:pt modelId="{48BCF179-319D-4109-8970-7474EFE0EB8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Long-term Sustainability &amp; Profit Reinvestment: Reinvesting profits back into the business for innovation, market expansion, and environmental initiatives.</a:t>
          </a:r>
        </a:p>
      </dgm:t>
    </dgm:pt>
    <dgm:pt modelId="{ADCABD7B-B8BA-46D3-8902-024745C0623A}" type="parTrans" cxnId="{535E688F-F56B-4D64-AB78-760600186F37}">
      <dgm:prSet/>
      <dgm:spPr/>
      <dgm:t>
        <a:bodyPr/>
        <a:lstStyle/>
        <a:p>
          <a:endParaRPr lang="en-US"/>
        </a:p>
      </dgm:t>
    </dgm:pt>
    <dgm:pt modelId="{2DF9B77A-D883-45C1-8928-6D3FDB4DC23D}" type="sibTrans" cxnId="{535E688F-F56B-4D64-AB78-760600186F37}">
      <dgm:prSet/>
      <dgm:spPr/>
      <dgm:t>
        <a:bodyPr/>
        <a:lstStyle/>
        <a:p>
          <a:endParaRPr lang="en-US"/>
        </a:p>
      </dgm:t>
    </dgm:pt>
    <dgm:pt modelId="{6EF3FF8E-7051-4C09-9BFA-B889C8485FC8}" type="pres">
      <dgm:prSet presAssocID="{F7DC648B-96F0-4BE4-9B90-D389057E3A27}" presName="root" presStyleCnt="0">
        <dgm:presLayoutVars>
          <dgm:dir/>
          <dgm:resizeHandles val="exact"/>
        </dgm:presLayoutVars>
      </dgm:prSet>
      <dgm:spPr/>
    </dgm:pt>
    <dgm:pt modelId="{65E8D1FA-0B58-4CC7-BA53-623F992CA7EF}" type="pres">
      <dgm:prSet presAssocID="{75F9CA51-72B3-4ECB-9C4B-E2A7A6C2F183}" presName="compNode" presStyleCnt="0"/>
      <dgm:spPr/>
    </dgm:pt>
    <dgm:pt modelId="{E51A8BD9-62E9-459F-90EE-50568BA769FB}" type="pres">
      <dgm:prSet presAssocID="{75F9CA51-72B3-4ECB-9C4B-E2A7A6C2F183}" presName="bgRect" presStyleLbl="bgShp" presStyleIdx="0" presStyleCnt="6"/>
      <dgm:spPr/>
    </dgm:pt>
    <dgm:pt modelId="{516FACF2-C253-4118-A321-B65F5F756948}" type="pres">
      <dgm:prSet presAssocID="{75F9CA51-72B3-4ECB-9C4B-E2A7A6C2F18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E7FA14E-67AE-4F52-9689-B1F0DB8D721F}" type="pres">
      <dgm:prSet presAssocID="{75F9CA51-72B3-4ECB-9C4B-E2A7A6C2F183}" presName="spaceRect" presStyleCnt="0"/>
      <dgm:spPr/>
    </dgm:pt>
    <dgm:pt modelId="{D6E79E50-6EDB-4E30-9D98-37F5AE41C7F6}" type="pres">
      <dgm:prSet presAssocID="{75F9CA51-72B3-4ECB-9C4B-E2A7A6C2F183}" presName="parTx" presStyleLbl="revTx" presStyleIdx="0" presStyleCnt="6">
        <dgm:presLayoutVars>
          <dgm:chMax val="0"/>
          <dgm:chPref val="0"/>
        </dgm:presLayoutVars>
      </dgm:prSet>
      <dgm:spPr/>
    </dgm:pt>
    <dgm:pt modelId="{27BEEE6E-AEB0-4CDA-AF5E-65268E105619}" type="pres">
      <dgm:prSet presAssocID="{2939E511-1216-4831-93C0-F0D098866156}" presName="sibTrans" presStyleCnt="0"/>
      <dgm:spPr/>
    </dgm:pt>
    <dgm:pt modelId="{AAC89845-B520-46E7-B7F4-7C56BCD4995C}" type="pres">
      <dgm:prSet presAssocID="{92AF316A-226A-4C1F-8D19-6E5F3FB3BD42}" presName="compNode" presStyleCnt="0"/>
      <dgm:spPr/>
    </dgm:pt>
    <dgm:pt modelId="{AAB7F7E9-1D7F-4E12-8234-33714DF9287A}" type="pres">
      <dgm:prSet presAssocID="{92AF316A-226A-4C1F-8D19-6E5F3FB3BD42}" presName="bgRect" presStyleLbl="bgShp" presStyleIdx="1" presStyleCnt="6"/>
      <dgm:spPr/>
    </dgm:pt>
    <dgm:pt modelId="{55DB7F94-6338-4627-B783-0D80D0CE210A}" type="pres">
      <dgm:prSet presAssocID="{92AF316A-226A-4C1F-8D19-6E5F3FB3BD4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C71F6A0-318A-412A-955F-AC0B3133BE41}" type="pres">
      <dgm:prSet presAssocID="{92AF316A-226A-4C1F-8D19-6E5F3FB3BD42}" presName="spaceRect" presStyleCnt="0"/>
      <dgm:spPr/>
    </dgm:pt>
    <dgm:pt modelId="{4F0FD23D-DC76-4A37-ABE6-D36594B0C168}" type="pres">
      <dgm:prSet presAssocID="{92AF316A-226A-4C1F-8D19-6E5F3FB3BD42}" presName="parTx" presStyleLbl="revTx" presStyleIdx="1" presStyleCnt="6">
        <dgm:presLayoutVars>
          <dgm:chMax val="0"/>
          <dgm:chPref val="0"/>
        </dgm:presLayoutVars>
      </dgm:prSet>
      <dgm:spPr/>
    </dgm:pt>
    <dgm:pt modelId="{73099FFC-80C2-4F46-8808-94A4AEB3A81D}" type="pres">
      <dgm:prSet presAssocID="{B8D7D502-2F6E-4338-8312-B39D4A38ADBD}" presName="sibTrans" presStyleCnt="0"/>
      <dgm:spPr/>
    </dgm:pt>
    <dgm:pt modelId="{777039C5-17C2-4DF2-B598-FF23CC339905}" type="pres">
      <dgm:prSet presAssocID="{179B0F63-BA04-434C-A1D5-2A5F7EF6EA47}" presName="compNode" presStyleCnt="0"/>
      <dgm:spPr/>
    </dgm:pt>
    <dgm:pt modelId="{72FBDB64-D419-4DC4-B2DC-19678D0D30AB}" type="pres">
      <dgm:prSet presAssocID="{179B0F63-BA04-434C-A1D5-2A5F7EF6EA47}" presName="bgRect" presStyleLbl="bgShp" presStyleIdx="2" presStyleCnt="6"/>
      <dgm:spPr/>
    </dgm:pt>
    <dgm:pt modelId="{6DAC6B52-0C1B-4A1D-A1CC-E33641DF9A28}" type="pres">
      <dgm:prSet presAssocID="{179B0F63-BA04-434C-A1D5-2A5F7EF6EA47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73AD8FFB-3856-4A3D-9B33-0525D0858FB8}" type="pres">
      <dgm:prSet presAssocID="{179B0F63-BA04-434C-A1D5-2A5F7EF6EA47}" presName="spaceRect" presStyleCnt="0"/>
      <dgm:spPr/>
    </dgm:pt>
    <dgm:pt modelId="{5070DB9D-DBF0-4160-AB2E-B2765C20B62E}" type="pres">
      <dgm:prSet presAssocID="{179B0F63-BA04-434C-A1D5-2A5F7EF6EA47}" presName="parTx" presStyleLbl="revTx" presStyleIdx="2" presStyleCnt="6">
        <dgm:presLayoutVars>
          <dgm:chMax val="0"/>
          <dgm:chPref val="0"/>
        </dgm:presLayoutVars>
      </dgm:prSet>
      <dgm:spPr/>
    </dgm:pt>
    <dgm:pt modelId="{EB1BB6FD-39A0-4176-83F5-4006EF92E11F}" type="pres">
      <dgm:prSet presAssocID="{CE5F0220-5B37-4BEF-A804-AD8E1818B361}" presName="sibTrans" presStyleCnt="0"/>
      <dgm:spPr/>
    </dgm:pt>
    <dgm:pt modelId="{12259F05-B1EB-4324-9D32-765AF1D0154B}" type="pres">
      <dgm:prSet presAssocID="{38AD44C4-A629-4594-AE17-1F3F321D91B6}" presName="compNode" presStyleCnt="0"/>
      <dgm:spPr/>
    </dgm:pt>
    <dgm:pt modelId="{8B9ED85E-5FA4-4D65-AC65-4573621AFC3D}" type="pres">
      <dgm:prSet presAssocID="{38AD44C4-A629-4594-AE17-1F3F321D91B6}" presName="bgRect" presStyleLbl="bgShp" presStyleIdx="3" presStyleCnt="6"/>
      <dgm:spPr/>
    </dgm:pt>
    <dgm:pt modelId="{A173A25E-4FBA-4D3B-87EB-06D5D9C1071B}" type="pres">
      <dgm:prSet presAssocID="{38AD44C4-A629-4594-AE17-1F3F321D91B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70994BF3-74A7-449A-AF1D-D6A0675C421E}" type="pres">
      <dgm:prSet presAssocID="{38AD44C4-A629-4594-AE17-1F3F321D91B6}" presName="spaceRect" presStyleCnt="0"/>
      <dgm:spPr/>
    </dgm:pt>
    <dgm:pt modelId="{6395AA6E-2211-460A-BADB-DC9348220C6C}" type="pres">
      <dgm:prSet presAssocID="{38AD44C4-A629-4594-AE17-1F3F321D91B6}" presName="parTx" presStyleLbl="revTx" presStyleIdx="3" presStyleCnt="6">
        <dgm:presLayoutVars>
          <dgm:chMax val="0"/>
          <dgm:chPref val="0"/>
        </dgm:presLayoutVars>
      </dgm:prSet>
      <dgm:spPr/>
    </dgm:pt>
    <dgm:pt modelId="{B4D61555-4006-49E6-8B91-B72009E2CA86}" type="pres">
      <dgm:prSet presAssocID="{E7E8724F-36D6-4533-88BC-63E3CCA1D74E}" presName="sibTrans" presStyleCnt="0"/>
      <dgm:spPr/>
    </dgm:pt>
    <dgm:pt modelId="{8D8F4C6F-B362-4C56-BE9E-037B11B367C7}" type="pres">
      <dgm:prSet presAssocID="{9CE51C6E-2438-4B3A-A728-704193E6825E}" presName="compNode" presStyleCnt="0"/>
      <dgm:spPr/>
    </dgm:pt>
    <dgm:pt modelId="{C7BBF0F4-3FE2-47C4-BE0D-ECF65CE50CDC}" type="pres">
      <dgm:prSet presAssocID="{9CE51C6E-2438-4B3A-A728-704193E6825E}" presName="bgRect" presStyleLbl="bgShp" presStyleIdx="4" presStyleCnt="6"/>
      <dgm:spPr/>
    </dgm:pt>
    <dgm:pt modelId="{FD92C9AC-FC0A-4289-815E-1AF6E8AF8BD2}" type="pres">
      <dgm:prSet presAssocID="{9CE51C6E-2438-4B3A-A728-704193E6825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0DAAE4D2-1B22-4058-AE41-14E52AA82513}" type="pres">
      <dgm:prSet presAssocID="{9CE51C6E-2438-4B3A-A728-704193E6825E}" presName="spaceRect" presStyleCnt="0"/>
      <dgm:spPr/>
    </dgm:pt>
    <dgm:pt modelId="{0654D83F-7F3D-47E5-87E9-B62DEAFA7FF6}" type="pres">
      <dgm:prSet presAssocID="{9CE51C6E-2438-4B3A-A728-704193E6825E}" presName="parTx" presStyleLbl="revTx" presStyleIdx="4" presStyleCnt="6">
        <dgm:presLayoutVars>
          <dgm:chMax val="0"/>
          <dgm:chPref val="0"/>
        </dgm:presLayoutVars>
      </dgm:prSet>
      <dgm:spPr/>
    </dgm:pt>
    <dgm:pt modelId="{62DC86F8-4B90-43F6-A6CD-294496DD67E5}" type="pres">
      <dgm:prSet presAssocID="{EA24B9EF-6CCA-491F-AF65-11861B3A321C}" presName="sibTrans" presStyleCnt="0"/>
      <dgm:spPr/>
    </dgm:pt>
    <dgm:pt modelId="{B6A06E79-EA44-4C89-90EE-08200A6A346B}" type="pres">
      <dgm:prSet presAssocID="{48BCF179-319D-4109-8970-7474EFE0EB82}" presName="compNode" presStyleCnt="0"/>
      <dgm:spPr/>
    </dgm:pt>
    <dgm:pt modelId="{E28439DC-2E76-430E-9EC1-88A91D0313C0}" type="pres">
      <dgm:prSet presAssocID="{48BCF179-319D-4109-8970-7474EFE0EB82}" presName="bgRect" presStyleLbl="bgShp" presStyleIdx="5" presStyleCnt="6"/>
      <dgm:spPr/>
    </dgm:pt>
    <dgm:pt modelId="{BEB12522-E144-4F60-9A53-2CAABE452741}" type="pres">
      <dgm:prSet presAssocID="{48BCF179-319D-4109-8970-7474EFE0EB8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1A6A2F1-EAC6-4B02-ACD7-D1232A1A437F}" type="pres">
      <dgm:prSet presAssocID="{48BCF179-319D-4109-8970-7474EFE0EB82}" presName="spaceRect" presStyleCnt="0"/>
      <dgm:spPr/>
    </dgm:pt>
    <dgm:pt modelId="{7D595AB1-2517-4BCB-AEBC-456626EE3F69}" type="pres">
      <dgm:prSet presAssocID="{48BCF179-319D-4109-8970-7474EFE0EB82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AD2080C-6768-4806-915D-97F31C617C1F}" type="presOf" srcId="{75F9CA51-72B3-4ECB-9C4B-E2A7A6C2F183}" destId="{D6E79E50-6EDB-4E30-9D98-37F5AE41C7F6}" srcOrd="0" destOrd="0" presId="urn:microsoft.com/office/officeart/2018/2/layout/IconVerticalSolidList"/>
    <dgm:cxn modelId="{04D6630F-2D62-4D0A-8A26-CD98140E4903}" srcId="{F7DC648B-96F0-4BE4-9B90-D389057E3A27}" destId="{92AF316A-226A-4C1F-8D19-6E5F3FB3BD42}" srcOrd="1" destOrd="0" parTransId="{43909DEA-DAA4-4E51-A9EE-B393BBA30C7E}" sibTransId="{B8D7D502-2F6E-4338-8312-B39D4A38ADBD}"/>
    <dgm:cxn modelId="{5828AD1E-EF06-404D-B708-8DF24C523220}" type="presOf" srcId="{48BCF179-319D-4109-8970-7474EFE0EB82}" destId="{7D595AB1-2517-4BCB-AEBC-456626EE3F69}" srcOrd="0" destOrd="0" presId="urn:microsoft.com/office/officeart/2018/2/layout/IconVerticalSolidList"/>
    <dgm:cxn modelId="{F2947929-185C-4051-8B81-AF76CD9B4783}" srcId="{F7DC648B-96F0-4BE4-9B90-D389057E3A27}" destId="{179B0F63-BA04-434C-A1D5-2A5F7EF6EA47}" srcOrd="2" destOrd="0" parTransId="{2D4F1A17-08B0-473D-ABE3-390A1201BDAD}" sibTransId="{CE5F0220-5B37-4BEF-A804-AD8E1818B361}"/>
    <dgm:cxn modelId="{5DF2773C-E538-452F-9DBF-94BA5414D1F7}" type="presOf" srcId="{38AD44C4-A629-4594-AE17-1F3F321D91B6}" destId="{6395AA6E-2211-460A-BADB-DC9348220C6C}" srcOrd="0" destOrd="0" presId="urn:microsoft.com/office/officeart/2018/2/layout/IconVerticalSolidList"/>
    <dgm:cxn modelId="{1A00025A-D3C8-48BF-82A8-8DFA83298788}" type="presOf" srcId="{179B0F63-BA04-434C-A1D5-2A5F7EF6EA47}" destId="{5070DB9D-DBF0-4160-AB2E-B2765C20B62E}" srcOrd="0" destOrd="0" presId="urn:microsoft.com/office/officeart/2018/2/layout/IconVerticalSolidList"/>
    <dgm:cxn modelId="{2294CE81-CDBC-4BA3-A4F7-02D35290F19E}" srcId="{F7DC648B-96F0-4BE4-9B90-D389057E3A27}" destId="{38AD44C4-A629-4594-AE17-1F3F321D91B6}" srcOrd="3" destOrd="0" parTransId="{1A3E0D7C-6FE5-4036-8AEC-A67462C739CE}" sibTransId="{E7E8724F-36D6-4533-88BC-63E3CCA1D74E}"/>
    <dgm:cxn modelId="{CF338B85-8501-46F6-9121-3E405A3019E2}" type="presOf" srcId="{F7DC648B-96F0-4BE4-9B90-D389057E3A27}" destId="{6EF3FF8E-7051-4C09-9BFA-B889C8485FC8}" srcOrd="0" destOrd="0" presId="urn:microsoft.com/office/officeart/2018/2/layout/IconVerticalSolidList"/>
    <dgm:cxn modelId="{535E688F-F56B-4D64-AB78-760600186F37}" srcId="{F7DC648B-96F0-4BE4-9B90-D389057E3A27}" destId="{48BCF179-319D-4109-8970-7474EFE0EB82}" srcOrd="5" destOrd="0" parTransId="{ADCABD7B-B8BA-46D3-8902-024745C0623A}" sibTransId="{2DF9B77A-D883-45C1-8928-6D3FDB4DC23D}"/>
    <dgm:cxn modelId="{94C65A93-76D0-44A1-B111-B6F1DD56235A}" srcId="{F7DC648B-96F0-4BE4-9B90-D389057E3A27}" destId="{75F9CA51-72B3-4ECB-9C4B-E2A7A6C2F183}" srcOrd="0" destOrd="0" parTransId="{86E705F0-B511-499E-80E3-F02FD475570C}" sibTransId="{2939E511-1216-4831-93C0-F0D098866156}"/>
    <dgm:cxn modelId="{8B8E84C1-F7AA-4775-94FB-74FD261E8496}" type="presOf" srcId="{9CE51C6E-2438-4B3A-A728-704193E6825E}" destId="{0654D83F-7F3D-47E5-87E9-B62DEAFA7FF6}" srcOrd="0" destOrd="0" presId="urn:microsoft.com/office/officeart/2018/2/layout/IconVerticalSolidList"/>
    <dgm:cxn modelId="{58C107E8-9789-45CA-8965-5C9084C9CE16}" srcId="{F7DC648B-96F0-4BE4-9B90-D389057E3A27}" destId="{9CE51C6E-2438-4B3A-A728-704193E6825E}" srcOrd="4" destOrd="0" parTransId="{D93680D8-DE2D-4CD1-AA59-8B41916D6614}" sibTransId="{EA24B9EF-6CCA-491F-AF65-11861B3A321C}"/>
    <dgm:cxn modelId="{95D9BAED-CF9E-4BAD-89F0-391B02E45419}" type="presOf" srcId="{92AF316A-226A-4C1F-8D19-6E5F3FB3BD42}" destId="{4F0FD23D-DC76-4A37-ABE6-D36594B0C168}" srcOrd="0" destOrd="0" presId="urn:microsoft.com/office/officeart/2018/2/layout/IconVerticalSolidList"/>
    <dgm:cxn modelId="{E82CE259-3076-4C13-A113-350E9AF16F67}" type="presParOf" srcId="{6EF3FF8E-7051-4C09-9BFA-B889C8485FC8}" destId="{65E8D1FA-0B58-4CC7-BA53-623F992CA7EF}" srcOrd="0" destOrd="0" presId="urn:microsoft.com/office/officeart/2018/2/layout/IconVerticalSolidList"/>
    <dgm:cxn modelId="{45EFC4CB-E167-49FD-A9EA-D38CB7B4EEE6}" type="presParOf" srcId="{65E8D1FA-0B58-4CC7-BA53-623F992CA7EF}" destId="{E51A8BD9-62E9-459F-90EE-50568BA769FB}" srcOrd="0" destOrd="0" presId="urn:microsoft.com/office/officeart/2018/2/layout/IconVerticalSolidList"/>
    <dgm:cxn modelId="{F068D146-91D8-49F9-8BD9-E7CF4F6041E2}" type="presParOf" srcId="{65E8D1FA-0B58-4CC7-BA53-623F992CA7EF}" destId="{516FACF2-C253-4118-A321-B65F5F756948}" srcOrd="1" destOrd="0" presId="urn:microsoft.com/office/officeart/2018/2/layout/IconVerticalSolidList"/>
    <dgm:cxn modelId="{2436BE24-090F-4DE9-870D-1F3D7EF77A81}" type="presParOf" srcId="{65E8D1FA-0B58-4CC7-BA53-623F992CA7EF}" destId="{2E7FA14E-67AE-4F52-9689-B1F0DB8D721F}" srcOrd="2" destOrd="0" presId="urn:microsoft.com/office/officeart/2018/2/layout/IconVerticalSolidList"/>
    <dgm:cxn modelId="{8853E40E-10ED-4A25-9C99-36BC9F8DC925}" type="presParOf" srcId="{65E8D1FA-0B58-4CC7-BA53-623F992CA7EF}" destId="{D6E79E50-6EDB-4E30-9D98-37F5AE41C7F6}" srcOrd="3" destOrd="0" presId="urn:microsoft.com/office/officeart/2018/2/layout/IconVerticalSolidList"/>
    <dgm:cxn modelId="{597A3663-555F-471C-AD2D-BB42C446062A}" type="presParOf" srcId="{6EF3FF8E-7051-4C09-9BFA-B889C8485FC8}" destId="{27BEEE6E-AEB0-4CDA-AF5E-65268E105619}" srcOrd="1" destOrd="0" presId="urn:microsoft.com/office/officeart/2018/2/layout/IconVerticalSolidList"/>
    <dgm:cxn modelId="{AF5E3EE2-4994-4393-9EB0-729142320731}" type="presParOf" srcId="{6EF3FF8E-7051-4C09-9BFA-B889C8485FC8}" destId="{AAC89845-B520-46E7-B7F4-7C56BCD4995C}" srcOrd="2" destOrd="0" presId="urn:microsoft.com/office/officeart/2018/2/layout/IconVerticalSolidList"/>
    <dgm:cxn modelId="{4C496548-5EE9-494A-9427-03263DEDC915}" type="presParOf" srcId="{AAC89845-B520-46E7-B7F4-7C56BCD4995C}" destId="{AAB7F7E9-1D7F-4E12-8234-33714DF9287A}" srcOrd="0" destOrd="0" presId="urn:microsoft.com/office/officeart/2018/2/layout/IconVerticalSolidList"/>
    <dgm:cxn modelId="{2563C942-66FF-4E21-93F8-E3CB6D34E822}" type="presParOf" srcId="{AAC89845-B520-46E7-B7F4-7C56BCD4995C}" destId="{55DB7F94-6338-4627-B783-0D80D0CE210A}" srcOrd="1" destOrd="0" presId="urn:microsoft.com/office/officeart/2018/2/layout/IconVerticalSolidList"/>
    <dgm:cxn modelId="{49BDFFB8-D298-48C2-9E20-97D1FBBF4550}" type="presParOf" srcId="{AAC89845-B520-46E7-B7F4-7C56BCD4995C}" destId="{7C71F6A0-318A-412A-955F-AC0B3133BE41}" srcOrd="2" destOrd="0" presId="urn:microsoft.com/office/officeart/2018/2/layout/IconVerticalSolidList"/>
    <dgm:cxn modelId="{F7E8AD31-AC2E-4256-B23A-E1C794CE2F1E}" type="presParOf" srcId="{AAC89845-B520-46E7-B7F4-7C56BCD4995C}" destId="{4F0FD23D-DC76-4A37-ABE6-D36594B0C168}" srcOrd="3" destOrd="0" presId="urn:microsoft.com/office/officeart/2018/2/layout/IconVerticalSolidList"/>
    <dgm:cxn modelId="{C58843C3-E4E9-4F88-8120-1DB25CB31C3E}" type="presParOf" srcId="{6EF3FF8E-7051-4C09-9BFA-B889C8485FC8}" destId="{73099FFC-80C2-4F46-8808-94A4AEB3A81D}" srcOrd="3" destOrd="0" presId="urn:microsoft.com/office/officeart/2018/2/layout/IconVerticalSolidList"/>
    <dgm:cxn modelId="{B8781F49-EE50-4D2A-94BB-0403C0128F8B}" type="presParOf" srcId="{6EF3FF8E-7051-4C09-9BFA-B889C8485FC8}" destId="{777039C5-17C2-4DF2-B598-FF23CC339905}" srcOrd="4" destOrd="0" presId="urn:microsoft.com/office/officeart/2018/2/layout/IconVerticalSolidList"/>
    <dgm:cxn modelId="{8EFA6ECF-D62C-42B7-B3EE-0FC86FB8DDA1}" type="presParOf" srcId="{777039C5-17C2-4DF2-B598-FF23CC339905}" destId="{72FBDB64-D419-4DC4-B2DC-19678D0D30AB}" srcOrd="0" destOrd="0" presId="urn:microsoft.com/office/officeart/2018/2/layout/IconVerticalSolidList"/>
    <dgm:cxn modelId="{40566B85-C090-4802-9AA2-7827BA202B31}" type="presParOf" srcId="{777039C5-17C2-4DF2-B598-FF23CC339905}" destId="{6DAC6B52-0C1B-4A1D-A1CC-E33641DF9A28}" srcOrd="1" destOrd="0" presId="urn:microsoft.com/office/officeart/2018/2/layout/IconVerticalSolidList"/>
    <dgm:cxn modelId="{72BE1A3E-B576-4F5F-8341-026562C63F80}" type="presParOf" srcId="{777039C5-17C2-4DF2-B598-FF23CC339905}" destId="{73AD8FFB-3856-4A3D-9B33-0525D0858FB8}" srcOrd="2" destOrd="0" presId="urn:microsoft.com/office/officeart/2018/2/layout/IconVerticalSolidList"/>
    <dgm:cxn modelId="{D61D52C9-D976-4E88-8785-8F9BAFBB7E93}" type="presParOf" srcId="{777039C5-17C2-4DF2-B598-FF23CC339905}" destId="{5070DB9D-DBF0-4160-AB2E-B2765C20B62E}" srcOrd="3" destOrd="0" presId="urn:microsoft.com/office/officeart/2018/2/layout/IconVerticalSolidList"/>
    <dgm:cxn modelId="{08AC8143-6CC6-4A93-9287-62FDC7B1F925}" type="presParOf" srcId="{6EF3FF8E-7051-4C09-9BFA-B889C8485FC8}" destId="{EB1BB6FD-39A0-4176-83F5-4006EF92E11F}" srcOrd="5" destOrd="0" presId="urn:microsoft.com/office/officeart/2018/2/layout/IconVerticalSolidList"/>
    <dgm:cxn modelId="{E86BD133-AD63-4CAB-ADA4-C6E74C8C5934}" type="presParOf" srcId="{6EF3FF8E-7051-4C09-9BFA-B889C8485FC8}" destId="{12259F05-B1EB-4324-9D32-765AF1D0154B}" srcOrd="6" destOrd="0" presId="urn:microsoft.com/office/officeart/2018/2/layout/IconVerticalSolidList"/>
    <dgm:cxn modelId="{97197338-BB93-4CB6-B932-17F6997A2784}" type="presParOf" srcId="{12259F05-B1EB-4324-9D32-765AF1D0154B}" destId="{8B9ED85E-5FA4-4D65-AC65-4573621AFC3D}" srcOrd="0" destOrd="0" presId="urn:microsoft.com/office/officeart/2018/2/layout/IconVerticalSolidList"/>
    <dgm:cxn modelId="{9E670039-E1BE-4667-809C-1C0091062E10}" type="presParOf" srcId="{12259F05-B1EB-4324-9D32-765AF1D0154B}" destId="{A173A25E-4FBA-4D3B-87EB-06D5D9C1071B}" srcOrd="1" destOrd="0" presId="urn:microsoft.com/office/officeart/2018/2/layout/IconVerticalSolidList"/>
    <dgm:cxn modelId="{202948CF-CAB8-457D-A6AF-26DE2B955491}" type="presParOf" srcId="{12259F05-B1EB-4324-9D32-765AF1D0154B}" destId="{70994BF3-74A7-449A-AF1D-D6A0675C421E}" srcOrd="2" destOrd="0" presId="urn:microsoft.com/office/officeart/2018/2/layout/IconVerticalSolidList"/>
    <dgm:cxn modelId="{78500E60-4DBA-4E3D-A74F-5DF2F404FFE0}" type="presParOf" srcId="{12259F05-B1EB-4324-9D32-765AF1D0154B}" destId="{6395AA6E-2211-460A-BADB-DC9348220C6C}" srcOrd="3" destOrd="0" presId="urn:microsoft.com/office/officeart/2018/2/layout/IconVerticalSolidList"/>
    <dgm:cxn modelId="{CCEE666F-3596-4457-AA4C-803F94AA0EBC}" type="presParOf" srcId="{6EF3FF8E-7051-4C09-9BFA-B889C8485FC8}" destId="{B4D61555-4006-49E6-8B91-B72009E2CA86}" srcOrd="7" destOrd="0" presId="urn:microsoft.com/office/officeart/2018/2/layout/IconVerticalSolidList"/>
    <dgm:cxn modelId="{9322BD10-2252-4FBE-94E1-C7783B13C217}" type="presParOf" srcId="{6EF3FF8E-7051-4C09-9BFA-B889C8485FC8}" destId="{8D8F4C6F-B362-4C56-BE9E-037B11B367C7}" srcOrd="8" destOrd="0" presId="urn:microsoft.com/office/officeart/2018/2/layout/IconVerticalSolidList"/>
    <dgm:cxn modelId="{DB69E1ED-F1D1-4B1E-A1EB-6BAB71E8519A}" type="presParOf" srcId="{8D8F4C6F-B362-4C56-BE9E-037B11B367C7}" destId="{C7BBF0F4-3FE2-47C4-BE0D-ECF65CE50CDC}" srcOrd="0" destOrd="0" presId="urn:microsoft.com/office/officeart/2018/2/layout/IconVerticalSolidList"/>
    <dgm:cxn modelId="{D8D281DF-56BB-4211-B377-A27B172C878B}" type="presParOf" srcId="{8D8F4C6F-B362-4C56-BE9E-037B11B367C7}" destId="{FD92C9AC-FC0A-4289-815E-1AF6E8AF8BD2}" srcOrd="1" destOrd="0" presId="urn:microsoft.com/office/officeart/2018/2/layout/IconVerticalSolidList"/>
    <dgm:cxn modelId="{E6FB0B5A-1219-485A-994E-66BD38A888CF}" type="presParOf" srcId="{8D8F4C6F-B362-4C56-BE9E-037B11B367C7}" destId="{0DAAE4D2-1B22-4058-AE41-14E52AA82513}" srcOrd="2" destOrd="0" presId="urn:microsoft.com/office/officeart/2018/2/layout/IconVerticalSolidList"/>
    <dgm:cxn modelId="{7BCC0DA4-D513-4505-BACC-66A07AEF9468}" type="presParOf" srcId="{8D8F4C6F-B362-4C56-BE9E-037B11B367C7}" destId="{0654D83F-7F3D-47E5-87E9-B62DEAFA7FF6}" srcOrd="3" destOrd="0" presId="urn:microsoft.com/office/officeart/2018/2/layout/IconVerticalSolidList"/>
    <dgm:cxn modelId="{F1DED557-6657-4FFC-B11D-096DFBE851F9}" type="presParOf" srcId="{6EF3FF8E-7051-4C09-9BFA-B889C8485FC8}" destId="{62DC86F8-4B90-43F6-A6CD-294496DD67E5}" srcOrd="9" destOrd="0" presId="urn:microsoft.com/office/officeart/2018/2/layout/IconVerticalSolidList"/>
    <dgm:cxn modelId="{B77F8E22-6EAB-441E-9EE7-D406E0EAC250}" type="presParOf" srcId="{6EF3FF8E-7051-4C09-9BFA-B889C8485FC8}" destId="{B6A06E79-EA44-4C89-90EE-08200A6A346B}" srcOrd="10" destOrd="0" presId="urn:microsoft.com/office/officeart/2018/2/layout/IconVerticalSolidList"/>
    <dgm:cxn modelId="{E0981D94-3402-4674-A73D-EAF77885BFAB}" type="presParOf" srcId="{B6A06E79-EA44-4C89-90EE-08200A6A346B}" destId="{E28439DC-2E76-430E-9EC1-88A91D0313C0}" srcOrd="0" destOrd="0" presId="urn:microsoft.com/office/officeart/2018/2/layout/IconVerticalSolidList"/>
    <dgm:cxn modelId="{AD012E22-CB7B-4577-B4DA-E20A17AC390D}" type="presParOf" srcId="{B6A06E79-EA44-4C89-90EE-08200A6A346B}" destId="{BEB12522-E144-4F60-9A53-2CAABE452741}" srcOrd="1" destOrd="0" presId="urn:microsoft.com/office/officeart/2018/2/layout/IconVerticalSolidList"/>
    <dgm:cxn modelId="{C9910CA7-E314-4811-981D-4E6475876A81}" type="presParOf" srcId="{B6A06E79-EA44-4C89-90EE-08200A6A346B}" destId="{B1A6A2F1-EAC6-4B02-ACD7-D1232A1A437F}" srcOrd="2" destOrd="0" presId="urn:microsoft.com/office/officeart/2018/2/layout/IconVerticalSolidList"/>
    <dgm:cxn modelId="{B002F2D0-8D17-47CE-A0E5-2ECB0480454E}" type="presParOf" srcId="{B6A06E79-EA44-4C89-90EE-08200A6A346B}" destId="{7D595AB1-2517-4BCB-AEBC-456626EE3F6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63A055-76E0-4CAE-90A2-FAC6FEBA7048}">
      <dsp:nvSpPr>
        <dsp:cNvPr id="0" name=""/>
        <dsp:cNvSpPr/>
      </dsp:nvSpPr>
      <dsp:spPr>
        <a:xfrm>
          <a:off x="0" y="695895"/>
          <a:ext cx="2097985" cy="12587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BeGreen's mission is to replace fossil fuels with renewable solutions, aligning the team and stakeholders around shared values.</a:t>
          </a:r>
        </a:p>
      </dsp:txBody>
      <dsp:txXfrm>
        <a:off x="0" y="695895"/>
        <a:ext cx="2097985" cy="1258791"/>
      </dsp:txXfrm>
    </dsp:sp>
    <dsp:sp modelId="{6BCB40F3-33C5-4408-BEA9-E53182D790A3}">
      <dsp:nvSpPr>
        <dsp:cNvPr id="0" name=""/>
        <dsp:cNvSpPr/>
      </dsp:nvSpPr>
      <dsp:spPr>
        <a:xfrm>
          <a:off x="2307783" y="695895"/>
          <a:ext cx="2097985" cy="125879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Sustainable Enterprise Excellence integrates environmental, social, and economic goals into a company's strategy for long-term value creation.</a:t>
          </a:r>
        </a:p>
      </dsp:txBody>
      <dsp:txXfrm>
        <a:off x="2307783" y="695895"/>
        <a:ext cx="2097985" cy="1258791"/>
      </dsp:txXfrm>
    </dsp:sp>
    <dsp:sp modelId="{45702A12-82FF-48C1-A436-90722C5D820E}">
      <dsp:nvSpPr>
        <dsp:cNvPr id="0" name=""/>
        <dsp:cNvSpPr/>
      </dsp:nvSpPr>
      <dsp:spPr>
        <a:xfrm>
          <a:off x="4615567" y="695895"/>
          <a:ext cx="2097985" cy="125879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Market Penetration and Impact: Installing 5 MW of capacity for 2,000+ households creates measurable impact and builds a strong market presence.</a:t>
          </a:r>
        </a:p>
      </dsp:txBody>
      <dsp:txXfrm>
        <a:off x="4615567" y="695895"/>
        <a:ext cx="2097985" cy="1258791"/>
      </dsp:txXfrm>
    </dsp:sp>
    <dsp:sp modelId="{94DCC8BF-E78C-491F-9347-DDB33255C609}">
      <dsp:nvSpPr>
        <dsp:cNvPr id="0" name=""/>
        <dsp:cNvSpPr/>
      </dsp:nvSpPr>
      <dsp:spPr>
        <a:xfrm>
          <a:off x="0" y="2164485"/>
          <a:ext cx="2097985" cy="125879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Financial Viability &amp; Growth Projections: Achieving break-even by Year 3 and a 15% profit margin by Year 5 demonstrates a robust business model.</a:t>
          </a:r>
        </a:p>
      </dsp:txBody>
      <dsp:txXfrm>
        <a:off x="0" y="2164485"/>
        <a:ext cx="2097985" cy="1258791"/>
      </dsp:txXfrm>
    </dsp:sp>
    <dsp:sp modelId="{6D4AB4F1-B79D-4107-9AE7-F0C215243FD7}">
      <dsp:nvSpPr>
        <dsp:cNvPr id="0" name=""/>
        <dsp:cNvSpPr/>
      </dsp:nvSpPr>
      <dsp:spPr>
        <a:xfrm>
          <a:off x="2307783" y="2164485"/>
          <a:ext cx="2097985" cy="125879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Environmental &amp; Social Impact: Reducing carbon emissions and improving community well-being through renewable energy adoption builds credibility and long-term support.</a:t>
          </a:r>
        </a:p>
      </dsp:txBody>
      <dsp:txXfrm>
        <a:off x="2307783" y="2164485"/>
        <a:ext cx="2097985" cy="1258791"/>
      </dsp:txXfrm>
    </dsp:sp>
    <dsp:sp modelId="{C9C1924C-1877-4966-8C98-0947A24A030F}">
      <dsp:nvSpPr>
        <dsp:cNvPr id="0" name=""/>
        <dsp:cNvSpPr/>
      </dsp:nvSpPr>
      <dsp:spPr>
        <a:xfrm>
          <a:off x="4615567" y="2164485"/>
          <a:ext cx="2097985" cy="125879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Stakeholder Engagement: Actively involving community members, clients, and partners in decision-making processes fosters collaboration and trust.</a:t>
          </a:r>
        </a:p>
      </dsp:txBody>
      <dsp:txXfrm>
        <a:off x="4615567" y="2164485"/>
        <a:ext cx="2097985" cy="12587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93C98D-8F4E-4355-8BB6-7DAE07AC676D}">
      <dsp:nvSpPr>
        <dsp:cNvPr id="0" name=""/>
        <dsp:cNvSpPr/>
      </dsp:nvSpPr>
      <dsp:spPr>
        <a:xfrm>
          <a:off x="0" y="68336"/>
          <a:ext cx="6713552" cy="280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Physical Resources:</a:t>
          </a:r>
        </a:p>
      </dsp:txBody>
      <dsp:txXfrm>
        <a:off x="13708" y="82044"/>
        <a:ext cx="6686136" cy="253384"/>
      </dsp:txXfrm>
    </dsp:sp>
    <dsp:sp modelId="{21DD1AB8-5DB1-4CDC-A443-D1939BE0A65F}">
      <dsp:nvSpPr>
        <dsp:cNvPr id="0" name=""/>
        <dsp:cNvSpPr/>
      </dsp:nvSpPr>
      <dsp:spPr>
        <a:xfrm>
          <a:off x="0" y="349136"/>
          <a:ext cx="6713552" cy="248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155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High-quality, durable equipment for efficient installations and long-term reliability.</a:t>
          </a:r>
        </a:p>
      </dsp:txBody>
      <dsp:txXfrm>
        <a:off x="0" y="349136"/>
        <a:ext cx="6713552" cy="248400"/>
      </dsp:txXfrm>
    </dsp:sp>
    <dsp:sp modelId="{79818363-FE21-4BF7-88DD-83FE51EF093F}">
      <dsp:nvSpPr>
        <dsp:cNvPr id="0" name=""/>
        <dsp:cNvSpPr/>
      </dsp:nvSpPr>
      <dsp:spPr>
        <a:xfrm>
          <a:off x="0" y="597536"/>
          <a:ext cx="6713552" cy="280800"/>
        </a:xfrm>
        <a:prstGeom prst="round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</a:rPr>
            <a:t>Human Resources:</a:t>
          </a:r>
        </a:p>
      </dsp:txBody>
      <dsp:txXfrm>
        <a:off x="13708" y="611244"/>
        <a:ext cx="6686136" cy="253384"/>
      </dsp:txXfrm>
    </dsp:sp>
    <dsp:sp modelId="{60213AEB-9DF2-4FC7-9711-B1FA5712D83D}">
      <dsp:nvSpPr>
        <dsp:cNvPr id="0" name=""/>
        <dsp:cNvSpPr/>
      </dsp:nvSpPr>
      <dsp:spPr>
        <a:xfrm>
          <a:off x="0" y="878336"/>
          <a:ext cx="6713552" cy="388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155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Skilled personnel for operations and innovation.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Diverse and well-trained team for technical excellence and superior customer service.</a:t>
          </a:r>
        </a:p>
      </dsp:txBody>
      <dsp:txXfrm>
        <a:off x="0" y="878336"/>
        <a:ext cx="6713552" cy="388125"/>
      </dsp:txXfrm>
    </dsp:sp>
    <dsp:sp modelId="{9DAD7960-DB4F-4316-959E-66F740C6CFB1}">
      <dsp:nvSpPr>
        <dsp:cNvPr id="0" name=""/>
        <dsp:cNvSpPr/>
      </dsp:nvSpPr>
      <dsp:spPr>
        <a:xfrm>
          <a:off x="0" y="1266461"/>
          <a:ext cx="6713552" cy="280800"/>
        </a:xfrm>
        <a:prstGeom prst="round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Financial Resources &amp; Funding Strategy:</a:t>
          </a:r>
        </a:p>
      </dsp:txBody>
      <dsp:txXfrm>
        <a:off x="13708" y="1280169"/>
        <a:ext cx="6686136" cy="253384"/>
      </dsp:txXfrm>
    </dsp:sp>
    <dsp:sp modelId="{1AAC44E8-41C0-463E-9999-226E73AC8F0D}">
      <dsp:nvSpPr>
        <dsp:cNvPr id="0" name=""/>
        <dsp:cNvSpPr/>
      </dsp:nvSpPr>
      <dsp:spPr>
        <a:xfrm>
          <a:off x="0" y="1547261"/>
          <a:ext cx="6713552" cy="349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155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Secure approximately $300,000 in start-up funds and maintain a cash reserve for sustainable growth.</a:t>
          </a:r>
        </a:p>
      </dsp:txBody>
      <dsp:txXfrm>
        <a:off x="0" y="1547261"/>
        <a:ext cx="6713552" cy="349312"/>
      </dsp:txXfrm>
    </dsp:sp>
    <dsp:sp modelId="{E6DE4AB1-9B09-4D18-A5FB-B0CB321CE6ED}">
      <dsp:nvSpPr>
        <dsp:cNvPr id="0" name=""/>
        <dsp:cNvSpPr/>
      </dsp:nvSpPr>
      <dsp:spPr>
        <a:xfrm>
          <a:off x="0" y="1896573"/>
          <a:ext cx="6713552" cy="280800"/>
        </a:xfrm>
        <a:prstGeom prst="round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Technological Innovation:</a:t>
          </a:r>
        </a:p>
      </dsp:txBody>
      <dsp:txXfrm>
        <a:off x="13708" y="1910281"/>
        <a:ext cx="6686136" cy="253384"/>
      </dsp:txXfrm>
    </dsp:sp>
    <dsp:sp modelId="{88A88181-D68F-456B-AA6B-8542EC9646C9}">
      <dsp:nvSpPr>
        <dsp:cNvPr id="0" name=""/>
        <dsp:cNvSpPr/>
      </dsp:nvSpPr>
      <dsp:spPr>
        <a:xfrm>
          <a:off x="0" y="2177373"/>
          <a:ext cx="6713552" cy="3493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155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Adoption of advanced technologies like smart energy management systems for enhanced performance and efficiency.</a:t>
          </a:r>
        </a:p>
      </dsp:txBody>
      <dsp:txXfrm>
        <a:off x="0" y="2177373"/>
        <a:ext cx="6713552" cy="349312"/>
      </dsp:txXfrm>
    </dsp:sp>
    <dsp:sp modelId="{3E8290C3-F499-43B6-8377-59E0001C5020}">
      <dsp:nvSpPr>
        <dsp:cNvPr id="0" name=""/>
        <dsp:cNvSpPr/>
      </dsp:nvSpPr>
      <dsp:spPr>
        <a:xfrm>
          <a:off x="0" y="2526685"/>
          <a:ext cx="6713552" cy="280800"/>
        </a:xfrm>
        <a:prstGeom prst="round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</a:rPr>
            <a:t>Supply Chain Management:</a:t>
          </a:r>
        </a:p>
      </dsp:txBody>
      <dsp:txXfrm>
        <a:off x="13708" y="2540393"/>
        <a:ext cx="6686136" cy="253384"/>
      </dsp:txXfrm>
    </dsp:sp>
    <dsp:sp modelId="{07049AE5-1D79-4B5C-9436-8DDC27327417}">
      <dsp:nvSpPr>
        <dsp:cNvPr id="0" name=""/>
        <dsp:cNvSpPr/>
      </dsp:nvSpPr>
      <dsp:spPr>
        <a:xfrm>
          <a:off x="0" y="2807486"/>
          <a:ext cx="6713552" cy="248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155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Reliable supplier relationships to minimize disruptions and maintain quality standards.</a:t>
          </a:r>
        </a:p>
      </dsp:txBody>
      <dsp:txXfrm>
        <a:off x="0" y="2807486"/>
        <a:ext cx="6713552" cy="248400"/>
      </dsp:txXfrm>
    </dsp:sp>
    <dsp:sp modelId="{80CC8C9D-2657-43F3-A057-6316B8BFF178}">
      <dsp:nvSpPr>
        <dsp:cNvPr id="0" name=""/>
        <dsp:cNvSpPr/>
      </dsp:nvSpPr>
      <dsp:spPr>
        <a:xfrm>
          <a:off x="0" y="3055886"/>
          <a:ext cx="6713552" cy="28080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Research &amp; Development (R&amp;D):</a:t>
          </a:r>
        </a:p>
      </dsp:txBody>
      <dsp:txXfrm>
        <a:off x="13708" y="3069594"/>
        <a:ext cx="6686136" cy="253384"/>
      </dsp:txXfrm>
    </dsp:sp>
    <dsp:sp modelId="{32BB2DF0-7443-4887-B9E2-8CA07DF3FD62}">
      <dsp:nvSpPr>
        <dsp:cNvPr id="0" name=""/>
        <dsp:cNvSpPr/>
      </dsp:nvSpPr>
      <dsp:spPr>
        <a:xfrm>
          <a:off x="0" y="3336685"/>
          <a:ext cx="6713552" cy="7141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155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Systematic investigation to improve system efficiency and integrate innovative energy storage solutions.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Investment of 10% of revenue in R&amp;D keeps the business at the forefront of renewable technology</a:t>
          </a:r>
          <a:r>
            <a:rPr lang="en-US" sz="1100" kern="1200" dirty="0"/>
            <a:t>.</a:t>
          </a:r>
        </a:p>
      </dsp:txBody>
      <dsp:txXfrm>
        <a:off x="0" y="3336685"/>
        <a:ext cx="6713552" cy="7141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CCD13F-1FAD-48A1-AEC1-8D6EF178D5BE}">
      <dsp:nvSpPr>
        <dsp:cNvPr id="0" name=""/>
        <dsp:cNvSpPr/>
      </dsp:nvSpPr>
      <dsp:spPr>
        <a:xfrm>
          <a:off x="0" y="296640"/>
          <a:ext cx="2923783" cy="17542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Brand Identity: Visual and verbal representation of BeGreen's values, personality, and promise to customers.</a:t>
          </a:r>
        </a:p>
      </dsp:txBody>
      <dsp:txXfrm>
        <a:off x="0" y="296640"/>
        <a:ext cx="2923783" cy="1754270"/>
      </dsp:txXfrm>
    </dsp:sp>
    <dsp:sp modelId="{916C5317-8754-4FA5-B662-4933AF3D10C5}">
      <dsp:nvSpPr>
        <dsp:cNvPr id="0" name=""/>
        <dsp:cNvSpPr/>
      </dsp:nvSpPr>
      <dsp:spPr>
        <a:xfrm>
          <a:off x="3216161" y="296640"/>
          <a:ext cx="2923783" cy="1754270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Value Proposition: Promise of tangible benefits, differentiates company from competitors.</a:t>
          </a:r>
        </a:p>
      </dsp:txBody>
      <dsp:txXfrm>
        <a:off x="3216161" y="296640"/>
        <a:ext cx="2923783" cy="1754270"/>
      </dsp:txXfrm>
    </dsp:sp>
    <dsp:sp modelId="{701B7566-10EE-429D-A63D-E7050964B16D}">
      <dsp:nvSpPr>
        <dsp:cNvPr id="0" name=""/>
        <dsp:cNvSpPr/>
      </dsp:nvSpPr>
      <dsp:spPr>
        <a:xfrm>
          <a:off x="6432323" y="296640"/>
          <a:ext cx="2923783" cy="1754270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Digital Marketing &amp; Outreach: Utilization of online platforms, SEO, content marketing, and social media.</a:t>
          </a:r>
        </a:p>
      </dsp:txBody>
      <dsp:txXfrm>
        <a:off x="6432323" y="296640"/>
        <a:ext cx="2923783" cy="1754270"/>
      </dsp:txXfrm>
    </dsp:sp>
    <dsp:sp modelId="{ECB922AB-E016-45CE-AEC7-7E8D0A65572A}">
      <dsp:nvSpPr>
        <dsp:cNvPr id="0" name=""/>
        <dsp:cNvSpPr/>
      </dsp:nvSpPr>
      <dsp:spPr>
        <a:xfrm>
          <a:off x="0" y="2343289"/>
          <a:ext cx="2923783" cy="1754270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Strategic Partnerships: Collaborative relationships with real estate developers, local governments, and community organizations.</a:t>
          </a:r>
        </a:p>
      </dsp:txBody>
      <dsp:txXfrm>
        <a:off x="0" y="2343289"/>
        <a:ext cx="2923783" cy="1754270"/>
      </dsp:txXfrm>
    </dsp:sp>
    <dsp:sp modelId="{9D5A0F69-5999-4382-9C30-56A343A5CE59}">
      <dsp:nvSpPr>
        <dsp:cNvPr id="0" name=""/>
        <dsp:cNvSpPr/>
      </dsp:nvSpPr>
      <dsp:spPr>
        <a:xfrm>
          <a:off x="3216161" y="2343289"/>
          <a:ext cx="2923783" cy="1754270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Pricing Strategy &amp; Financing Options: Competitive pricing and flexible financing models.</a:t>
          </a:r>
        </a:p>
      </dsp:txBody>
      <dsp:txXfrm>
        <a:off x="3216161" y="2343289"/>
        <a:ext cx="2923783" cy="1754270"/>
      </dsp:txXfrm>
    </dsp:sp>
    <dsp:sp modelId="{4D8AFB66-3D02-4101-868B-DF42A3410970}">
      <dsp:nvSpPr>
        <dsp:cNvPr id="0" name=""/>
        <dsp:cNvSpPr/>
      </dsp:nvSpPr>
      <dsp:spPr>
        <a:xfrm>
          <a:off x="6432323" y="2343289"/>
          <a:ext cx="2923783" cy="1754270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Customer Engagement &amp; Sales Model: Personalized interactions, referrals, and long-term relationships.</a:t>
          </a:r>
        </a:p>
      </dsp:txBody>
      <dsp:txXfrm>
        <a:off x="6432323" y="2343289"/>
        <a:ext cx="2923783" cy="17542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1A8BD9-62E9-459F-90EE-50568BA769FB}">
      <dsp:nvSpPr>
        <dsp:cNvPr id="0" name=""/>
        <dsp:cNvSpPr/>
      </dsp:nvSpPr>
      <dsp:spPr>
        <a:xfrm>
          <a:off x="0" y="1332"/>
          <a:ext cx="6713552" cy="567794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6FACF2-C253-4118-A321-B65F5F756948}">
      <dsp:nvSpPr>
        <dsp:cNvPr id="0" name=""/>
        <dsp:cNvSpPr/>
      </dsp:nvSpPr>
      <dsp:spPr>
        <a:xfrm>
          <a:off x="171757" y="129086"/>
          <a:ext cx="312286" cy="31228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E79E50-6EDB-4E30-9D98-37F5AE41C7F6}">
      <dsp:nvSpPr>
        <dsp:cNvPr id="0" name=""/>
        <dsp:cNvSpPr/>
      </dsp:nvSpPr>
      <dsp:spPr>
        <a:xfrm>
          <a:off x="655802" y="1332"/>
          <a:ext cx="6057749" cy="567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92" tIns="60092" rIns="60092" bIns="60092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Financial Cash Flow Management: Monitoring and planning revenue and expense inflows for liquidity.</a:t>
          </a:r>
        </a:p>
      </dsp:txBody>
      <dsp:txXfrm>
        <a:off x="655802" y="1332"/>
        <a:ext cx="6057749" cy="567794"/>
      </dsp:txXfrm>
    </dsp:sp>
    <dsp:sp modelId="{AAB7F7E9-1D7F-4E12-8234-33714DF9287A}">
      <dsp:nvSpPr>
        <dsp:cNvPr id="0" name=""/>
        <dsp:cNvSpPr/>
      </dsp:nvSpPr>
      <dsp:spPr>
        <a:xfrm>
          <a:off x="0" y="711075"/>
          <a:ext cx="6713552" cy="567794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DB7F94-6338-4627-B783-0D80D0CE210A}">
      <dsp:nvSpPr>
        <dsp:cNvPr id="0" name=""/>
        <dsp:cNvSpPr/>
      </dsp:nvSpPr>
      <dsp:spPr>
        <a:xfrm>
          <a:off x="171757" y="838828"/>
          <a:ext cx="312286" cy="31228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FD23D-DC76-4A37-ABE6-D36594B0C168}">
      <dsp:nvSpPr>
        <dsp:cNvPr id="0" name=""/>
        <dsp:cNvSpPr/>
      </dsp:nvSpPr>
      <dsp:spPr>
        <a:xfrm>
          <a:off x="655802" y="711075"/>
          <a:ext cx="6057749" cy="567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92" tIns="60092" rIns="60092" bIns="60092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Risk Mitigation &amp; Contingency Planning: Proactive strategies to manage potential risks.</a:t>
          </a:r>
        </a:p>
      </dsp:txBody>
      <dsp:txXfrm>
        <a:off x="655802" y="711075"/>
        <a:ext cx="6057749" cy="567794"/>
      </dsp:txXfrm>
    </dsp:sp>
    <dsp:sp modelId="{72FBDB64-D419-4DC4-B2DC-19678D0D30AB}">
      <dsp:nvSpPr>
        <dsp:cNvPr id="0" name=""/>
        <dsp:cNvSpPr/>
      </dsp:nvSpPr>
      <dsp:spPr>
        <a:xfrm>
          <a:off x="0" y="1420817"/>
          <a:ext cx="6713552" cy="567794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AC6B52-0C1B-4A1D-A1CC-E33641DF9A28}">
      <dsp:nvSpPr>
        <dsp:cNvPr id="0" name=""/>
        <dsp:cNvSpPr/>
      </dsp:nvSpPr>
      <dsp:spPr>
        <a:xfrm>
          <a:off x="171757" y="1548571"/>
          <a:ext cx="312286" cy="31228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70DB9D-DBF0-4160-AB2E-B2765C20B62E}">
      <dsp:nvSpPr>
        <dsp:cNvPr id="0" name=""/>
        <dsp:cNvSpPr/>
      </dsp:nvSpPr>
      <dsp:spPr>
        <a:xfrm>
          <a:off x="655802" y="1420817"/>
          <a:ext cx="6057749" cy="567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92" tIns="60092" rIns="60092" bIns="60092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Operational Efficiency: Streamlining processes and leveraging economies of scale to reduce costs and improve service delivery.</a:t>
          </a:r>
        </a:p>
      </dsp:txBody>
      <dsp:txXfrm>
        <a:off x="655802" y="1420817"/>
        <a:ext cx="6057749" cy="567794"/>
      </dsp:txXfrm>
    </dsp:sp>
    <dsp:sp modelId="{8B9ED85E-5FA4-4D65-AC65-4573621AFC3D}">
      <dsp:nvSpPr>
        <dsp:cNvPr id="0" name=""/>
        <dsp:cNvSpPr/>
      </dsp:nvSpPr>
      <dsp:spPr>
        <a:xfrm>
          <a:off x="0" y="2130560"/>
          <a:ext cx="6713552" cy="567794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3A25E-4FBA-4D3B-87EB-06D5D9C1071B}">
      <dsp:nvSpPr>
        <dsp:cNvPr id="0" name=""/>
        <dsp:cNvSpPr/>
      </dsp:nvSpPr>
      <dsp:spPr>
        <a:xfrm>
          <a:off x="171757" y="2258313"/>
          <a:ext cx="312286" cy="31228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95AA6E-2211-460A-BADB-DC9348220C6C}">
      <dsp:nvSpPr>
        <dsp:cNvPr id="0" name=""/>
        <dsp:cNvSpPr/>
      </dsp:nvSpPr>
      <dsp:spPr>
        <a:xfrm>
          <a:off x="655802" y="2130560"/>
          <a:ext cx="6057749" cy="567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92" tIns="60092" rIns="60092" bIns="60092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Regulatory &amp; Policy Adaptation: Compliance with and adaptation to evolving regulations.</a:t>
          </a:r>
        </a:p>
      </dsp:txBody>
      <dsp:txXfrm>
        <a:off x="655802" y="2130560"/>
        <a:ext cx="6057749" cy="567794"/>
      </dsp:txXfrm>
    </dsp:sp>
    <dsp:sp modelId="{C7BBF0F4-3FE2-47C4-BE0D-ECF65CE50CDC}">
      <dsp:nvSpPr>
        <dsp:cNvPr id="0" name=""/>
        <dsp:cNvSpPr/>
      </dsp:nvSpPr>
      <dsp:spPr>
        <a:xfrm>
          <a:off x="0" y="2840302"/>
          <a:ext cx="6713552" cy="567794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92C9AC-FC0A-4289-815E-1AF6E8AF8BD2}">
      <dsp:nvSpPr>
        <dsp:cNvPr id="0" name=""/>
        <dsp:cNvSpPr/>
      </dsp:nvSpPr>
      <dsp:spPr>
        <a:xfrm>
          <a:off x="171757" y="2968056"/>
          <a:ext cx="312286" cy="31228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54D83F-7F3D-47E5-87E9-B62DEAFA7FF6}">
      <dsp:nvSpPr>
        <dsp:cNvPr id="0" name=""/>
        <dsp:cNvSpPr/>
      </dsp:nvSpPr>
      <dsp:spPr>
        <a:xfrm>
          <a:off x="655802" y="2840302"/>
          <a:ext cx="6057749" cy="567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92" tIns="60092" rIns="60092" bIns="60092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Technological Adaptability &amp; Cybersecurity: Regular updates and data protection to maintain competitive advantage.</a:t>
          </a:r>
        </a:p>
      </dsp:txBody>
      <dsp:txXfrm>
        <a:off x="655802" y="2840302"/>
        <a:ext cx="6057749" cy="567794"/>
      </dsp:txXfrm>
    </dsp:sp>
    <dsp:sp modelId="{E28439DC-2E76-430E-9EC1-88A91D0313C0}">
      <dsp:nvSpPr>
        <dsp:cNvPr id="0" name=""/>
        <dsp:cNvSpPr/>
      </dsp:nvSpPr>
      <dsp:spPr>
        <a:xfrm>
          <a:off x="0" y="3550045"/>
          <a:ext cx="6713552" cy="567794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B12522-E144-4F60-9A53-2CAABE452741}">
      <dsp:nvSpPr>
        <dsp:cNvPr id="0" name=""/>
        <dsp:cNvSpPr/>
      </dsp:nvSpPr>
      <dsp:spPr>
        <a:xfrm>
          <a:off x="171757" y="3677799"/>
          <a:ext cx="312286" cy="31228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95AB1-2517-4BCB-AEBC-456626EE3F69}">
      <dsp:nvSpPr>
        <dsp:cNvPr id="0" name=""/>
        <dsp:cNvSpPr/>
      </dsp:nvSpPr>
      <dsp:spPr>
        <a:xfrm>
          <a:off x="655802" y="3550045"/>
          <a:ext cx="6057749" cy="5677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092" tIns="60092" rIns="60092" bIns="60092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Long-term Sustainability &amp; Profit Reinvestment: Reinvesting profits back into the business for innovation, market expansion, and environmental initiatives.</a:t>
          </a:r>
        </a:p>
      </dsp:txBody>
      <dsp:txXfrm>
        <a:off x="655802" y="3550045"/>
        <a:ext cx="6057749" cy="5677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630B4-A7AB-9633-1395-F6A702782D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E32874-8A24-BAE1-5967-EB5D4F92D6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29C43-26EC-D3E3-952E-E3B94DCD3D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AC7-392F-4BB9-82BE-45F482658249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C5B59-A34E-FF86-F5BE-76EE6A8B4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4F0BD-26BC-D7C8-F1B6-FFE7BBBAF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C6CF-2C2F-45E8-990A-D9F88F3C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322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06D73-507F-D1DE-238C-186E6D0D8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9DF94-7ABD-93E7-2504-50B116D437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0A690F-62AF-2BEA-7DC1-A320AF97F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AC7-392F-4BB9-82BE-45F482658249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874EB-C6D0-C0E9-11CA-077B06D00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4164A-3133-B946-DFB6-2F4AD7943A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C6CF-2C2F-45E8-990A-D9F88F3C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520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5DA8C-218B-B21B-E9C2-04F467B9F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F6F23E-ECCC-EB5C-BE91-DC2A6E759D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DD551B-CD7A-C791-D9AF-754E1EBAB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AC7-392F-4BB9-82BE-45F482658249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1A2B8-991F-9E10-18C7-3A6DDEE1A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CCC2DC-3D44-AB6C-7F67-C9224A349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C6CF-2C2F-45E8-990A-D9F88F3C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1129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BE5E6-8A78-5B9E-1D25-65930CFF1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88D8B-5EE2-05D7-F87E-D5C9132CEB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1FB11B-DC48-190E-3950-7E7DCAFA23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202C7A-AA8A-6F0A-E83A-4939D9832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AC7-392F-4BB9-82BE-45F482658249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2B6258-E30D-C4F2-D286-BC36D6D5CC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22FA90-0ED1-4605-5EE4-2548CB33C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C6CF-2C2F-45E8-990A-D9F88F3C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70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9B415-E096-7249-9FBD-8C0FC9A2DF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742524-56BD-384B-EA10-7BF0BA71E0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A1BF78-BE6F-2B39-FD2A-032811CF6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47DF81-9574-D2B4-245E-5E6D2D3EEE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8F2430-F6B5-C220-90D9-441E21A9D8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F43646-595E-3A27-E54D-632D1B0144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AC7-392F-4BB9-82BE-45F482658249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195B93-128D-BD17-187F-1DEBFE134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2B56F8-CD4D-2A63-9925-D4AF400FE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C6CF-2C2F-45E8-990A-D9F88F3C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05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3A625-5FDC-3F56-0B36-32952AE54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20AF6D-E2EB-702B-C261-7B5098209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AC7-392F-4BB9-82BE-45F482658249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C7D5B7-E339-D727-AF85-D939B0182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782E12-1245-772B-7C8D-EEE8DF82C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C6CF-2C2F-45E8-990A-D9F88F3C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7187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2B12E3-9C56-8EE1-A65D-0E0169F35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AC7-392F-4BB9-82BE-45F482658249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468D5F-8250-B987-CD90-4EB2F687EC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6F68A0-0CA4-1F06-78DC-8D6D9345C4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C6CF-2C2F-45E8-990A-D9F88F3C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70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32D37-936F-17FF-847C-4C30EE6EB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EB4ED-6BD6-B468-28EB-9D459C93DF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9D9718-DD5B-9C5F-67C1-7F0665D28D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CF53CD-3BA1-4B0B-A1AC-9998514042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AC7-392F-4BB9-82BE-45F482658249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8FBE77-5CF5-3440-69EB-CF43CF336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0F125B-01F0-4384-BFB7-805D4A35E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C6CF-2C2F-45E8-990A-D9F88F3C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103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D58EB-A7EC-630F-9CC7-496E3FB52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64BFFA-88AC-FCCB-D7FD-292E44F29E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18A1A7-BB1C-D163-C30E-46BFB017CE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C3A2DE-300B-0BD3-29AB-5E700518F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AC7-392F-4BB9-82BE-45F482658249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C74FBE-0BA8-C52F-29C7-229B875CB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CCC98-385D-044F-4DB7-5C72CE7BA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C6CF-2C2F-45E8-990A-D9F88F3C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388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C5F97-8AEC-80DF-6A47-E4DF31EC9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3E8A35-75D1-0D9C-8ACA-490E8B11A5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DFB21-8D8B-69E5-3850-D65B5B32F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AC7-392F-4BB9-82BE-45F482658249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740F8C-7ACA-A511-100F-CD5A77682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DFA1E-BEC3-F89B-FEDC-6C4E93F86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C6CF-2C2F-45E8-990A-D9F88F3C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953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8F64E1-E3AC-ABE0-65DA-F0E4BCC094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2AE9FA-A057-B912-FFD7-04B80457F7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4B3BE8-6CDD-3EA2-2DEB-1EE721848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AC7-392F-4BB9-82BE-45F482658249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F4C86C-91F0-2BA1-3517-16C15D8BB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E7B5C1-35EA-44BB-36B7-E47EDD35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97C6CF-2C2F-45E8-990A-D9F88F3C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034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FB83E5-A6BF-D2A5-CB6F-97DCADB1D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6A66D8-4060-85E0-FC70-FB9B4A1518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CA2F2-C000-C65E-FABE-287EDCAD82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9E2AC7-392F-4BB9-82BE-45F482658249}" type="datetimeFigureOut">
              <a:rPr lang="en-GB" smtClean="0"/>
              <a:t>13/03/2025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1E90F-80C5-91BE-F5E6-01FD826BE5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EB6116-472C-3E1E-4BAF-C08596AB13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97C6CF-2C2F-45E8-990A-D9F88F3CCC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157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7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E700A8-AE52-4017-8C7E-C20956F74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516C1EB-8D62-4BF0-92B5-02E6AE43B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737E5B8-8F31-4942-B159-B213C4D6D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8F530DA-C7D1-4968-8F8A-8700C2BB2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8FD6BF-0B8A-4E26-FDEA-55DC612879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2253" y="2314085"/>
            <a:ext cx="3795840" cy="2786218"/>
          </a:xfrm>
        </p:spPr>
        <p:txBody>
          <a:bodyPr anchor="t">
            <a:normAutofit/>
          </a:bodyPr>
          <a:lstStyle/>
          <a:p>
            <a:pPr algn="l"/>
            <a:r>
              <a:rPr lang="en-GB" sz="44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BeGreen Renewable Energy Startup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FC6EB9-5661-827E-42CB-9B2DC8E407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2" y="6223238"/>
            <a:ext cx="3795840" cy="427555"/>
          </a:xfrm>
        </p:spPr>
        <p:txBody>
          <a:bodyPr anchor="b">
            <a:normAutofit/>
          </a:bodyPr>
          <a:lstStyle/>
          <a:p>
            <a:pPr algn="l"/>
            <a:r>
              <a:rPr lang="en-US" sz="2000" dirty="0">
                <a:solidFill>
                  <a:schemeClr val="tx1">
                    <a:alpha val="70000"/>
                  </a:schemeClr>
                </a:solidFill>
                <a:latin typeface="Arial Black" panose="020B0A04020102020204" pitchFamily="34" charset="0"/>
              </a:rPr>
              <a:t>By: Roponica Clemansa </a:t>
            </a:r>
            <a:endParaRPr lang="en-GB" sz="2000" dirty="0">
              <a:solidFill>
                <a:schemeClr val="tx1">
                  <a:alpha val="7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4D217E-C30C-C6EB-8867-2AC8CD15429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185" r="1374" b="-1"/>
          <a:stretch/>
        </p:blipFill>
        <p:spPr>
          <a:xfrm>
            <a:off x="5359151" y="895610"/>
            <a:ext cx="6107166" cy="5058020"/>
          </a:xfrm>
          <a:prstGeom prst="rect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396834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A49939-A1F1-29B2-EF14-6444C1439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202" y="123565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0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Vision, Mission, and Strategic Impact</a:t>
            </a:r>
            <a:endParaRPr lang="en-GB" sz="4000" dirty="0">
              <a:solidFill>
                <a:schemeClr val="tx2">
                  <a:lumMod val="50000"/>
                  <a:lumOff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C6D81B1E-35DF-D79F-F4E0-0594612ACB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5019569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solar panels and wind turbines&#10;&#10;AI-generated content may be incorrect.">
            <a:extLst>
              <a:ext uri="{FF2B5EF4-FFF2-40B4-BE49-F238E27FC236}">
                <a16:creationId xmlns:a16="http://schemas.microsoft.com/office/drawing/2014/main" id="{D1C7F1F6-27EB-43AD-835F-599877FDFBB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0050" r="26075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592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58EED0-410F-417C-0BA7-52E3313A2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Operational Strategy and Resources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850424AB-6B3F-56C6-1F94-1FC188C950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455093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38E4E24F-440C-B37C-44CF-35D1D284C8F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3796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9486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93CCEE-17F9-2D48-B29F-01ACF6421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5360" y="495447"/>
            <a:ext cx="9356106" cy="1200329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Marketing Strategy and Market Positioning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4200" y="554152"/>
            <a:ext cx="574177" cy="1075866"/>
            <a:chOff x="10994200" y="554152"/>
            <a:chExt cx="574177" cy="1075866"/>
          </a:xfrm>
        </p:grpSpPr>
        <p:sp>
          <p:nvSpPr>
            <p:cNvPr id="1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28A142-7106-EADB-4D03-17A99B7886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5890769"/>
              </p:ext>
            </p:extLst>
          </p:nvPr>
        </p:nvGraphicFramePr>
        <p:xfrm>
          <a:off x="1188062" y="1825625"/>
          <a:ext cx="9356107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62713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FE0E43-7A78-1FA7-11BE-273EB1A6B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40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Financial Projections, Risk Management, and Long-Term Success</a:t>
            </a:r>
            <a:endParaRPr lang="en-GB" sz="4000" dirty="0">
              <a:solidFill>
                <a:schemeClr val="tx2">
                  <a:lumMod val="50000"/>
                  <a:lumOff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C032EA48-407E-014C-3165-BC22D88A70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8629952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DD49B35B-2D19-E0BD-A9B1-D7BEF950E547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6184" r="2354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594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2790E-545B-63E4-1FCB-0E13B5284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tx2">
                    <a:lumMod val="50000"/>
                    <a:lumOff val="50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4000" dirty="0">
              <a:solidFill>
                <a:schemeClr val="tx2">
                  <a:lumMod val="50000"/>
                  <a:lumOff val="50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1C4E7-9FE8-EC18-E4C7-708F33F31A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871" y="1797269"/>
            <a:ext cx="11431471" cy="5042443"/>
          </a:xfrm>
        </p:spPr>
        <p:txBody>
          <a:bodyPr>
            <a:norm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Chofreh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G. (2018). Sustainable enterprise resource planning systems implementation: A framework development.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198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1345–1355.</a:t>
            </a:r>
          </a:p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 (2014). Modelling and assessing sustainable enterprise excellence.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(3), 173–187.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Febrizal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Rahmana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Bawono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(2020). Sustainable development toward sustainable enterprise.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Management Science Letters, 11(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2), 657–668.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Thompson, F. M. M. (2010).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Social enterprise: Developing sustainable enterprises.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New York, NY: Palgrave Macmillan.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Hart, S. L., &amp; Milstein, M. B. (1999). Global sustainability and the creative destruction of industries.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Sloan Management Review, 41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(1), 23–33.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Shrivastava, P. (1995). The role of corporations in achieving ecological sustainability.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Academy of Management Review, 20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(4), 936–960.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Sorrell, S. (2015). Reducing energy demand: A review of issues, challenges and approaches.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Renewable and Sustainable Energy Reviews, 47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74–82.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Unruh, G. C. (2000). Understanding carbon lock-in.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Energy Policy, 28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(12), 817–830.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3877482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706</Words>
  <Application>Microsoft Office PowerPoint</Application>
  <PresentationFormat>Widescreen</PresentationFormat>
  <Paragraphs>47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BeGreen Renewable Energy Startup</vt:lpstr>
      <vt:lpstr>Vision, Mission, and Strategic Impact</vt:lpstr>
      <vt:lpstr>Operational Strategy and Resources</vt:lpstr>
      <vt:lpstr>Marketing Strategy and Market Positioning</vt:lpstr>
      <vt:lpstr>Financial Projections, Risk Management, and Long-Term Success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2025-03-09T17:56:39Z</dcterms:created>
  <dcterms:modified xsi:type="dcterms:W3CDTF">2025-03-13T19:22:43Z</dcterms:modified>
</cp:coreProperties>
</file>